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6" r:id="rId2"/>
  </p:sldMasterIdLst>
  <p:sldIdLst>
    <p:sldId id="28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12192000" cy="6858000"/>
  <p:embeddedFontLst>
    <p:embeddedFont>
      <p:font typeface="Grammarsaurus" pitchFamily="2" charset="0"/>
      <p:regular r:id="rId23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FED"/>
    <a:srgbClr val="3942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2"/>
    <p:restoredTop sz="94694"/>
  </p:normalViewPr>
  <p:slideViewPr>
    <p:cSldViewPr>
      <p:cViewPr varScale="1">
        <p:scale>
          <a:sx n="117" d="100"/>
          <a:sy n="117" d="100"/>
        </p:scale>
        <p:origin x="192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rgbClr val="FDFFEC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7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246364" y="312032"/>
            <a:ext cx="11699875" cy="6234430"/>
          </a:xfrm>
          <a:custGeom>
            <a:avLst/>
            <a:gdLst/>
            <a:ahLst/>
            <a:cxnLst/>
            <a:rect l="l" t="t" r="r" b="b"/>
            <a:pathLst>
              <a:path w="11699875" h="6234430">
                <a:moveTo>
                  <a:pt x="11476748" y="0"/>
                </a:moveTo>
                <a:lnTo>
                  <a:pt x="222516" y="0"/>
                </a:lnTo>
                <a:lnTo>
                  <a:pt x="177673" y="4520"/>
                </a:lnTo>
                <a:lnTo>
                  <a:pt x="135906" y="17485"/>
                </a:lnTo>
                <a:lnTo>
                  <a:pt x="98108" y="38000"/>
                </a:lnTo>
                <a:lnTo>
                  <a:pt x="65176" y="65171"/>
                </a:lnTo>
                <a:lnTo>
                  <a:pt x="38004" y="98103"/>
                </a:lnTo>
                <a:lnTo>
                  <a:pt x="17487" y="135900"/>
                </a:lnTo>
                <a:lnTo>
                  <a:pt x="4521" y="177670"/>
                </a:lnTo>
                <a:lnTo>
                  <a:pt x="0" y="222516"/>
                </a:lnTo>
                <a:lnTo>
                  <a:pt x="0" y="6011417"/>
                </a:lnTo>
                <a:lnTo>
                  <a:pt x="4521" y="6056260"/>
                </a:lnTo>
                <a:lnTo>
                  <a:pt x="17487" y="6098028"/>
                </a:lnTo>
                <a:lnTo>
                  <a:pt x="38004" y="6135825"/>
                </a:lnTo>
                <a:lnTo>
                  <a:pt x="65176" y="6168758"/>
                </a:lnTo>
                <a:lnTo>
                  <a:pt x="98108" y="6195930"/>
                </a:lnTo>
                <a:lnTo>
                  <a:pt x="135906" y="6216447"/>
                </a:lnTo>
                <a:lnTo>
                  <a:pt x="177673" y="6229413"/>
                </a:lnTo>
                <a:lnTo>
                  <a:pt x="222516" y="6233934"/>
                </a:lnTo>
                <a:lnTo>
                  <a:pt x="11476748" y="6233934"/>
                </a:lnTo>
                <a:lnTo>
                  <a:pt x="11521595" y="6229413"/>
                </a:lnTo>
                <a:lnTo>
                  <a:pt x="11563364" y="6216447"/>
                </a:lnTo>
                <a:lnTo>
                  <a:pt x="11601162" y="6195930"/>
                </a:lnTo>
                <a:lnTo>
                  <a:pt x="11634093" y="6168758"/>
                </a:lnTo>
                <a:lnTo>
                  <a:pt x="11661264" y="6135825"/>
                </a:lnTo>
                <a:lnTo>
                  <a:pt x="11681779" y="6098028"/>
                </a:lnTo>
                <a:lnTo>
                  <a:pt x="11694744" y="6056260"/>
                </a:lnTo>
                <a:lnTo>
                  <a:pt x="11699265" y="6011417"/>
                </a:lnTo>
                <a:lnTo>
                  <a:pt x="11699265" y="222516"/>
                </a:lnTo>
                <a:lnTo>
                  <a:pt x="11694744" y="177670"/>
                </a:lnTo>
                <a:lnTo>
                  <a:pt x="11681779" y="135900"/>
                </a:lnTo>
                <a:lnTo>
                  <a:pt x="11661264" y="98103"/>
                </a:lnTo>
                <a:lnTo>
                  <a:pt x="11634093" y="65171"/>
                </a:lnTo>
                <a:lnTo>
                  <a:pt x="11601162" y="38000"/>
                </a:lnTo>
                <a:lnTo>
                  <a:pt x="11563364" y="17485"/>
                </a:lnTo>
                <a:lnTo>
                  <a:pt x="11521595" y="4520"/>
                </a:lnTo>
                <a:lnTo>
                  <a:pt x="114767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46364" y="312032"/>
            <a:ext cx="11699875" cy="6234430"/>
          </a:xfrm>
          <a:custGeom>
            <a:avLst/>
            <a:gdLst/>
            <a:ahLst/>
            <a:cxnLst/>
            <a:rect l="l" t="t" r="r" b="b"/>
            <a:pathLst>
              <a:path w="11699875" h="6234430">
                <a:moveTo>
                  <a:pt x="11476748" y="6233934"/>
                </a:moveTo>
                <a:lnTo>
                  <a:pt x="222516" y="6233934"/>
                </a:lnTo>
                <a:lnTo>
                  <a:pt x="177673" y="6229413"/>
                </a:lnTo>
                <a:lnTo>
                  <a:pt x="135906" y="6216447"/>
                </a:lnTo>
                <a:lnTo>
                  <a:pt x="98108" y="6195930"/>
                </a:lnTo>
                <a:lnTo>
                  <a:pt x="65176" y="6168758"/>
                </a:lnTo>
                <a:lnTo>
                  <a:pt x="38004" y="6135825"/>
                </a:lnTo>
                <a:lnTo>
                  <a:pt x="17487" y="6098028"/>
                </a:lnTo>
                <a:lnTo>
                  <a:pt x="4521" y="6056260"/>
                </a:lnTo>
                <a:lnTo>
                  <a:pt x="0" y="6011417"/>
                </a:lnTo>
                <a:lnTo>
                  <a:pt x="0" y="222516"/>
                </a:lnTo>
                <a:lnTo>
                  <a:pt x="4521" y="177670"/>
                </a:lnTo>
                <a:lnTo>
                  <a:pt x="17487" y="135900"/>
                </a:lnTo>
                <a:lnTo>
                  <a:pt x="38004" y="98103"/>
                </a:lnTo>
                <a:lnTo>
                  <a:pt x="65176" y="65171"/>
                </a:lnTo>
                <a:lnTo>
                  <a:pt x="98108" y="38000"/>
                </a:lnTo>
                <a:lnTo>
                  <a:pt x="135906" y="17485"/>
                </a:lnTo>
                <a:lnTo>
                  <a:pt x="177673" y="4520"/>
                </a:lnTo>
                <a:lnTo>
                  <a:pt x="222516" y="0"/>
                </a:lnTo>
                <a:lnTo>
                  <a:pt x="11476748" y="0"/>
                </a:lnTo>
                <a:lnTo>
                  <a:pt x="11521595" y="4520"/>
                </a:lnTo>
                <a:lnTo>
                  <a:pt x="11563364" y="17485"/>
                </a:lnTo>
                <a:lnTo>
                  <a:pt x="11601162" y="38000"/>
                </a:lnTo>
                <a:lnTo>
                  <a:pt x="11634093" y="65171"/>
                </a:lnTo>
                <a:lnTo>
                  <a:pt x="11661264" y="98103"/>
                </a:lnTo>
                <a:lnTo>
                  <a:pt x="11681779" y="135900"/>
                </a:lnTo>
                <a:lnTo>
                  <a:pt x="11694744" y="177670"/>
                </a:lnTo>
                <a:lnTo>
                  <a:pt x="11699265" y="222516"/>
                </a:lnTo>
                <a:lnTo>
                  <a:pt x="11699265" y="6011417"/>
                </a:lnTo>
                <a:lnTo>
                  <a:pt x="11694744" y="6056260"/>
                </a:lnTo>
                <a:lnTo>
                  <a:pt x="11681779" y="6098028"/>
                </a:lnTo>
                <a:lnTo>
                  <a:pt x="11661264" y="6135825"/>
                </a:lnTo>
                <a:lnTo>
                  <a:pt x="11634093" y="6168758"/>
                </a:lnTo>
                <a:lnTo>
                  <a:pt x="11601162" y="6195930"/>
                </a:lnTo>
                <a:lnTo>
                  <a:pt x="11563364" y="6216447"/>
                </a:lnTo>
                <a:lnTo>
                  <a:pt x="11521595" y="6229413"/>
                </a:lnTo>
                <a:lnTo>
                  <a:pt x="11476748" y="623393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489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rgbClr val="FDFFEC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FDFFEC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010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FDFFEC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689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7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246364" y="312032"/>
            <a:ext cx="11699875" cy="6234430"/>
          </a:xfrm>
          <a:custGeom>
            <a:avLst/>
            <a:gdLst/>
            <a:ahLst/>
            <a:cxnLst/>
            <a:rect l="l" t="t" r="r" b="b"/>
            <a:pathLst>
              <a:path w="11699875" h="6234430">
                <a:moveTo>
                  <a:pt x="11476748" y="0"/>
                </a:moveTo>
                <a:lnTo>
                  <a:pt x="222516" y="0"/>
                </a:lnTo>
                <a:lnTo>
                  <a:pt x="177673" y="4520"/>
                </a:lnTo>
                <a:lnTo>
                  <a:pt x="135906" y="17485"/>
                </a:lnTo>
                <a:lnTo>
                  <a:pt x="98108" y="38000"/>
                </a:lnTo>
                <a:lnTo>
                  <a:pt x="65176" y="65171"/>
                </a:lnTo>
                <a:lnTo>
                  <a:pt x="38004" y="98103"/>
                </a:lnTo>
                <a:lnTo>
                  <a:pt x="17487" y="135900"/>
                </a:lnTo>
                <a:lnTo>
                  <a:pt x="4521" y="177670"/>
                </a:lnTo>
                <a:lnTo>
                  <a:pt x="0" y="222516"/>
                </a:lnTo>
                <a:lnTo>
                  <a:pt x="0" y="6011417"/>
                </a:lnTo>
                <a:lnTo>
                  <a:pt x="4521" y="6056260"/>
                </a:lnTo>
                <a:lnTo>
                  <a:pt x="17487" y="6098028"/>
                </a:lnTo>
                <a:lnTo>
                  <a:pt x="38004" y="6135825"/>
                </a:lnTo>
                <a:lnTo>
                  <a:pt x="65176" y="6168758"/>
                </a:lnTo>
                <a:lnTo>
                  <a:pt x="98108" y="6195930"/>
                </a:lnTo>
                <a:lnTo>
                  <a:pt x="135906" y="6216447"/>
                </a:lnTo>
                <a:lnTo>
                  <a:pt x="177673" y="6229413"/>
                </a:lnTo>
                <a:lnTo>
                  <a:pt x="222516" y="6233934"/>
                </a:lnTo>
                <a:lnTo>
                  <a:pt x="11476748" y="6233934"/>
                </a:lnTo>
                <a:lnTo>
                  <a:pt x="11521595" y="6229413"/>
                </a:lnTo>
                <a:lnTo>
                  <a:pt x="11563364" y="6216447"/>
                </a:lnTo>
                <a:lnTo>
                  <a:pt x="11601162" y="6195930"/>
                </a:lnTo>
                <a:lnTo>
                  <a:pt x="11634093" y="6168758"/>
                </a:lnTo>
                <a:lnTo>
                  <a:pt x="11661264" y="6135825"/>
                </a:lnTo>
                <a:lnTo>
                  <a:pt x="11681779" y="6098028"/>
                </a:lnTo>
                <a:lnTo>
                  <a:pt x="11694744" y="6056260"/>
                </a:lnTo>
                <a:lnTo>
                  <a:pt x="11699265" y="6011417"/>
                </a:lnTo>
                <a:lnTo>
                  <a:pt x="11699265" y="222516"/>
                </a:lnTo>
                <a:lnTo>
                  <a:pt x="11694744" y="177670"/>
                </a:lnTo>
                <a:lnTo>
                  <a:pt x="11681779" y="135900"/>
                </a:lnTo>
                <a:lnTo>
                  <a:pt x="11661264" y="98103"/>
                </a:lnTo>
                <a:lnTo>
                  <a:pt x="11634093" y="65171"/>
                </a:lnTo>
                <a:lnTo>
                  <a:pt x="11601162" y="38000"/>
                </a:lnTo>
                <a:lnTo>
                  <a:pt x="11563364" y="17485"/>
                </a:lnTo>
                <a:lnTo>
                  <a:pt x="11521595" y="4520"/>
                </a:lnTo>
                <a:lnTo>
                  <a:pt x="114767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46364" y="312032"/>
            <a:ext cx="11699875" cy="6234430"/>
          </a:xfrm>
          <a:custGeom>
            <a:avLst/>
            <a:gdLst/>
            <a:ahLst/>
            <a:cxnLst/>
            <a:rect l="l" t="t" r="r" b="b"/>
            <a:pathLst>
              <a:path w="11699875" h="6234430">
                <a:moveTo>
                  <a:pt x="11476748" y="6233934"/>
                </a:moveTo>
                <a:lnTo>
                  <a:pt x="222516" y="6233934"/>
                </a:lnTo>
                <a:lnTo>
                  <a:pt x="177673" y="6229413"/>
                </a:lnTo>
                <a:lnTo>
                  <a:pt x="135906" y="6216447"/>
                </a:lnTo>
                <a:lnTo>
                  <a:pt x="98108" y="6195930"/>
                </a:lnTo>
                <a:lnTo>
                  <a:pt x="65176" y="6168758"/>
                </a:lnTo>
                <a:lnTo>
                  <a:pt x="38004" y="6135825"/>
                </a:lnTo>
                <a:lnTo>
                  <a:pt x="17487" y="6098028"/>
                </a:lnTo>
                <a:lnTo>
                  <a:pt x="4521" y="6056260"/>
                </a:lnTo>
                <a:lnTo>
                  <a:pt x="0" y="6011417"/>
                </a:lnTo>
                <a:lnTo>
                  <a:pt x="0" y="222516"/>
                </a:lnTo>
                <a:lnTo>
                  <a:pt x="4521" y="177670"/>
                </a:lnTo>
                <a:lnTo>
                  <a:pt x="17487" y="135900"/>
                </a:lnTo>
                <a:lnTo>
                  <a:pt x="38004" y="98103"/>
                </a:lnTo>
                <a:lnTo>
                  <a:pt x="65176" y="65171"/>
                </a:lnTo>
                <a:lnTo>
                  <a:pt x="98108" y="38000"/>
                </a:lnTo>
                <a:lnTo>
                  <a:pt x="135906" y="17485"/>
                </a:lnTo>
                <a:lnTo>
                  <a:pt x="177673" y="4520"/>
                </a:lnTo>
                <a:lnTo>
                  <a:pt x="222516" y="0"/>
                </a:lnTo>
                <a:lnTo>
                  <a:pt x="11476748" y="0"/>
                </a:lnTo>
                <a:lnTo>
                  <a:pt x="11521595" y="4520"/>
                </a:lnTo>
                <a:lnTo>
                  <a:pt x="11563364" y="17485"/>
                </a:lnTo>
                <a:lnTo>
                  <a:pt x="11601162" y="38000"/>
                </a:lnTo>
                <a:lnTo>
                  <a:pt x="11634093" y="65171"/>
                </a:lnTo>
                <a:lnTo>
                  <a:pt x="11661264" y="98103"/>
                </a:lnTo>
                <a:lnTo>
                  <a:pt x="11681779" y="135900"/>
                </a:lnTo>
                <a:lnTo>
                  <a:pt x="11694744" y="177670"/>
                </a:lnTo>
                <a:lnTo>
                  <a:pt x="11699265" y="222516"/>
                </a:lnTo>
                <a:lnTo>
                  <a:pt x="11699265" y="6011417"/>
                </a:lnTo>
                <a:lnTo>
                  <a:pt x="11694744" y="6056260"/>
                </a:lnTo>
                <a:lnTo>
                  <a:pt x="11681779" y="6098028"/>
                </a:lnTo>
                <a:lnTo>
                  <a:pt x="11661264" y="6135825"/>
                </a:lnTo>
                <a:lnTo>
                  <a:pt x="11634093" y="6168758"/>
                </a:lnTo>
                <a:lnTo>
                  <a:pt x="11601162" y="6195930"/>
                </a:lnTo>
                <a:lnTo>
                  <a:pt x="11563364" y="6216447"/>
                </a:lnTo>
                <a:lnTo>
                  <a:pt x="11521595" y="6229413"/>
                </a:lnTo>
                <a:lnTo>
                  <a:pt x="11476748" y="623393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46379" y="1155192"/>
            <a:ext cx="11699875" cy="1329055"/>
          </a:xfrm>
          <a:custGeom>
            <a:avLst/>
            <a:gdLst/>
            <a:ahLst/>
            <a:cxnLst/>
            <a:rect l="l" t="t" r="r" b="b"/>
            <a:pathLst>
              <a:path w="11699875" h="1329055">
                <a:moveTo>
                  <a:pt x="11699252" y="0"/>
                </a:moveTo>
                <a:lnTo>
                  <a:pt x="0" y="0"/>
                </a:lnTo>
                <a:lnTo>
                  <a:pt x="0" y="1328534"/>
                </a:lnTo>
                <a:lnTo>
                  <a:pt x="11699252" y="1328534"/>
                </a:lnTo>
                <a:lnTo>
                  <a:pt x="11699252" y="0"/>
                </a:lnTo>
                <a:close/>
              </a:path>
            </a:pathLst>
          </a:custGeom>
          <a:solidFill>
            <a:srgbClr val="858B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46379" y="1155192"/>
            <a:ext cx="11699875" cy="1329055"/>
          </a:xfrm>
          <a:custGeom>
            <a:avLst/>
            <a:gdLst/>
            <a:ahLst/>
            <a:cxnLst/>
            <a:rect l="l" t="t" r="r" b="b"/>
            <a:pathLst>
              <a:path w="11699875" h="1329055">
                <a:moveTo>
                  <a:pt x="11699252" y="1328534"/>
                </a:moveTo>
                <a:lnTo>
                  <a:pt x="0" y="1328534"/>
                </a:lnTo>
                <a:lnTo>
                  <a:pt x="0" y="0"/>
                </a:lnTo>
                <a:lnTo>
                  <a:pt x="11699252" y="0"/>
                </a:lnTo>
                <a:lnTo>
                  <a:pt x="11699252" y="132853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99883" y="391160"/>
            <a:ext cx="4383023" cy="6068567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7355853" y="554481"/>
            <a:ext cx="4064635" cy="5748655"/>
          </a:xfrm>
          <a:custGeom>
            <a:avLst/>
            <a:gdLst/>
            <a:ahLst/>
            <a:cxnLst/>
            <a:rect l="l" t="t" r="r" b="b"/>
            <a:pathLst>
              <a:path w="4064634" h="5748655">
                <a:moveTo>
                  <a:pt x="4064393" y="0"/>
                </a:moveTo>
                <a:lnTo>
                  <a:pt x="0" y="0"/>
                </a:lnTo>
                <a:lnTo>
                  <a:pt x="0" y="5748210"/>
                </a:lnTo>
                <a:lnTo>
                  <a:pt x="4064393" y="5748210"/>
                </a:lnTo>
                <a:lnTo>
                  <a:pt x="40643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7507503" y="1021521"/>
            <a:ext cx="3761104" cy="5006975"/>
          </a:xfrm>
          <a:custGeom>
            <a:avLst/>
            <a:gdLst/>
            <a:ahLst/>
            <a:cxnLst/>
            <a:rect l="l" t="t" r="r" b="b"/>
            <a:pathLst>
              <a:path w="3761104" h="5006975">
                <a:moveTo>
                  <a:pt x="3761104" y="96913"/>
                </a:moveTo>
                <a:lnTo>
                  <a:pt x="3761104" y="4910010"/>
                </a:lnTo>
                <a:lnTo>
                  <a:pt x="3753457" y="4947640"/>
                </a:lnTo>
                <a:lnTo>
                  <a:pt x="3732636" y="4978455"/>
                </a:lnTo>
                <a:lnTo>
                  <a:pt x="3701820" y="4999277"/>
                </a:lnTo>
                <a:lnTo>
                  <a:pt x="3664191" y="5006924"/>
                </a:lnTo>
                <a:lnTo>
                  <a:pt x="96913" y="5006924"/>
                </a:lnTo>
                <a:lnTo>
                  <a:pt x="59284" y="4999277"/>
                </a:lnTo>
                <a:lnTo>
                  <a:pt x="28468" y="4978455"/>
                </a:lnTo>
                <a:lnTo>
                  <a:pt x="7647" y="4947640"/>
                </a:lnTo>
                <a:lnTo>
                  <a:pt x="0" y="4910010"/>
                </a:lnTo>
                <a:lnTo>
                  <a:pt x="0" y="96913"/>
                </a:lnTo>
                <a:lnTo>
                  <a:pt x="7647" y="59284"/>
                </a:lnTo>
                <a:lnTo>
                  <a:pt x="28468" y="28468"/>
                </a:lnTo>
                <a:lnTo>
                  <a:pt x="59284" y="7647"/>
                </a:lnTo>
                <a:lnTo>
                  <a:pt x="96913" y="0"/>
                </a:lnTo>
                <a:lnTo>
                  <a:pt x="3664191" y="0"/>
                </a:lnTo>
                <a:lnTo>
                  <a:pt x="3701820" y="7647"/>
                </a:lnTo>
                <a:lnTo>
                  <a:pt x="3732636" y="28468"/>
                </a:lnTo>
                <a:lnTo>
                  <a:pt x="3753457" y="59284"/>
                </a:lnTo>
                <a:lnTo>
                  <a:pt x="3761104" y="96913"/>
                </a:lnTo>
                <a:close/>
              </a:path>
            </a:pathLst>
          </a:custGeom>
          <a:ln w="68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45679" y="1178928"/>
            <a:ext cx="3484245" cy="4622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39424D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715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1670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7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246364" y="312032"/>
            <a:ext cx="11699875" cy="6234430"/>
          </a:xfrm>
          <a:custGeom>
            <a:avLst/>
            <a:gdLst/>
            <a:ahLst/>
            <a:cxnLst/>
            <a:rect l="l" t="t" r="r" b="b"/>
            <a:pathLst>
              <a:path w="11699875" h="6234430">
                <a:moveTo>
                  <a:pt x="11476748" y="0"/>
                </a:moveTo>
                <a:lnTo>
                  <a:pt x="222516" y="0"/>
                </a:lnTo>
                <a:lnTo>
                  <a:pt x="177673" y="4520"/>
                </a:lnTo>
                <a:lnTo>
                  <a:pt x="135906" y="17485"/>
                </a:lnTo>
                <a:lnTo>
                  <a:pt x="98108" y="38000"/>
                </a:lnTo>
                <a:lnTo>
                  <a:pt x="65176" y="65171"/>
                </a:lnTo>
                <a:lnTo>
                  <a:pt x="38004" y="98103"/>
                </a:lnTo>
                <a:lnTo>
                  <a:pt x="17487" y="135900"/>
                </a:lnTo>
                <a:lnTo>
                  <a:pt x="4521" y="177670"/>
                </a:lnTo>
                <a:lnTo>
                  <a:pt x="0" y="222516"/>
                </a:lnTo>
                <a:lnTo>
                  <a:pt x="0" y="6011417"/>
                </a:lnTo>
                <a:lnTo>
                  <a:pt x="4521" y="6056260"/>
                </a:lnTo>
                <a:lnTo>
                  <a:pt x="17487" y="6098028"/>
                </a:lnTo>
                <a:lnTo>
                  <a:pt x="38004" y="6135825"/>
                </a:lnTo>
                <a:lnTo>
                  <a:pt x="65176" y="6168758"/>
                </a:lnTo>
                <a:lnTo>
                  <a:pt x="98108" y="6195930"/>
                </a:lnTo>
                <a:lnTo>
                  <a:pt x="135906" y="6216447"/>
                </a:lnTo>
                <a:lnTo>
                  <a:pt x="177673" y="6229413"/>
                </a:lnTo>
                <a:lnTo>
                  <a:pt x="222516" y="6233934"/>
                </a:lnTo>
                <a:lnTo>
                  <a:pt x="11476748" y="6233934"/>
                </a:lnTo>
                <a:lnTo>
                  <a:pt x="11521595" y="6229413"/>
                </a:lnTo>
                <a:lnTo>
                  <a:pt x="11563364" y="6216447"/>
                </a:lnTo>
                <a:lnTo>
                  <a:pt x="11601162" y="6195930"/>
                </a:lnTo>
                <a:lnTo>
                  <a:pt x="11634093" y="6168758"/>
                </a:lnTo>
                <a:lnTo>
                  <a:pt x="11661264" y="6135825"/>
                </a:lnTo>
                <a:lnTo>
                  <a:pt x="11681779" y="6098028"/>
                </a:lnTo>
                <a:lnTo>
                  <a:pt x="11694744" y="6056260"/>
                </a:lnTo>
                <a:lnTo>
                  <a:pt x="11699265" y="6011417"/>
                </a:lnTo>
                <a:lnTo>
                  <a:pt x="11699265" y="222516"/>
                </a:lnTo>
                <a:lnTo>
                  <a:pt x="11694744" y="177670"/>
                </a:lnTo>
                <a:lnTo>
                  <a:pt x="11681779" y="135900"/>
                </a:lnTo>
                <a:lnTo>
                  <a:pt x="11661264" y="98103"/>
                </a:lnTo>
                <a:lnTo>
                  <a:pt x="11634093" y="65171"/>
                </a:lnTo>
                <a:lnTo>
                  <a:pt x="11601162" y="38000"/>
                </a:lnTo>
                <a:lnTo>
                  <a:pt x="11563364" y="17485"/>
                </a:lnTo>
                <a:lnTo>
                  <a:pt x="11521595" y="4520"/>
                </a:lnTo>
                <a:lnTo>
                  <a:pt x="114767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46364" y="312032"/>
            <a:ext cx="11699875" cy="6234430"/>
          </a:xfrm>
          <a:custGeom>
            <a:avLst/>
            <a:gdLst/>
            <a:ahLst/>
            <a:cxnLst/>
            <a:rect l="l" t="t" r="r" b="b"/>
            <a:pathLst>
              <a:path w="11699875" h="6234430">
                <a:moveTo>
                  <a:pt x="11476748" y="6233934"/>
                </a:moveTo>
                <a:lnTo>
                  <a:pt x="222516" y="6233934"/>
                </a:lnTo>
                <a:lnTo>
                  <a:pt x="177673" y="6229413"/>
                </a:lnTo>
                <a:lnTo>
                  <a:pt x="135906" y="6216447"/>
                </a:lnTo>
                <a:lnTo>
                  <a:pt x="98108" y="6195930"/>
                </a:lnTo>
                <a:lnTo>
                  <a:pt x="65176" y="6168758"/>
                </a:lnTo>
                <a:lnTo>
                  <a:pt x="38004" y="6135825"/>
                </a:lnTo>
                <a:lnTo>
                  <a:pt x="17487" y="6098028"/>
                </a:lnTo>
                <a:lnTo>
                  <a:pt x="4521" y="6056260"/>
                </a:lnTo>
                <a:lnTo>
                  <a:pt x="0" y="6011417"/>
                </a:lnTo>
                <a:lnTo>
                  <a:pt x="0" y="222516"/>
                </a:lnTo>
                <a:lnTo>
                  <a:pt x="4521" y="177670"/>
                </a:lnTo>
                <a:lnTo>
                  <a:pt x="17487" y="135900"/>
                </a:lnTo>
                <a:lnTo>
                  <a:pt x="38004" y="98103"/>
                </a:lnTo>
                <a:lnTo>
                  <a:pt x="65176" y="65171"/>
                </a:lnTo>
                <a:lnTo>
                  <a:pt x="98108" y="38000"/>
                </a:lnTo>
                <a:lnTo>
                  <a:pt x="135906" y="17485"/>
                </a:lnTo>
                <a:lnTo>
                  <a:pt x="177673" y="4520"/>
                </a:lnTo>
                <a:lnTo>
                  <a:pt x="222516" y="0"/>
                </a:lnTo>
                <a:lnTo>
                  <a:pt x="11476748" y="0"/>
                </a:lnTo>
                <a:lnTo>
                  <a:pt x="11521595" y="4520"/>
                </a:lnTo>
                <a:lnTo>
                  <a:pt x="11563364" y="17485"/>
                </a:lnTo>
                <a:lnTo>
                  <a:pt x="11601162" y="38000"/>
                </a:lnTo>
                <a:lnTo>
                  <a:pt x="11634093" y="65171"/>
                </a:lnTo>
                <a:lnTo>
                  <a:pt x="11661264" y="98103"/>
                </a:lnTo>
                <a:lnTo>
                  <a:pt x="11681779" y="135900"/>
                </a:lnTo>
                <a:lnTo>
                  <a:pt x="11694744" y="177670"/>
                </a:lnTo>
                <a:lnTo>
                  <a:pt x="11699265" y="222516"/>
                </a:lnTo>
                <a:lnTo>
                  <a:pt x="11699265" y="6011417"/>
                </a:lnTo>
                <a:lnTo>
                  <a:pt x="11694744" y="6056260"/>
                </a:lnTo>
                <a:lnTo>
                  <a:pt x="11681779" y="6098028"/>
                </a:lnTo>
                <a:lnTo>
                  <a:pt x="11661264" y="6135825"/>
                </a:lnTo>
                <a:lnTo>
                  <a:pt x="11634093" y="6168758"/>
                </a:lnTo>
                <a:lnTo>
                  <a:pt x="11601162" y="6195930"/>
                </a:lnTo>
                <a:lnTo>
                  <a:pt x="11563364" y="6216447"/>
                </a:lnTo>
                <a:lnTo>
                  <a:pt x="11521595" y="6229413"/>
                </a:lnTo>
                <a:lnTo>
                  <a:pt x="11476748" y="623393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4974615" y="6394504"/>
            <a:ext cx="2242820" cy="350520"/>
          </a:xfrm>
          <a:custGeom>
            <a:avLst/>
            <a:gdLst/>
            <a:ahLst/>
            <a:cxnLst/>
            <a:rect l="l" t="t" r="r" b="b"/>
            <a:pathLst>
              <a:path w="2242820" h="350520">
                <a:moveTo>
                  <a:pt x="2122792" y="0"/>
                </a:moveTo>
                <a:lnTo>
                  <a:pt x="119976" y="0"/>
                </a:lnTo>
                <a:lnTo>
                  <a:pt x="73391" y="9466"/>
                </a:lnTo>
                <a:lnTo>
                  <a:pt x="35242" y="35242"/>
                </a:lnTo>
                <a:lnTo>
                  <a:pt x="9466" y="73391"/>
                </a:lnTo>
                <a:lnTo>
                  <a:pt x="0" y="119976"/>
                </a:lnTo>
                <a:lnTo>
                  <a:pt x="0" y="230492"/>
                </a:lnTo>
                <a:lnTo>
                  <a:pt x="9466" y="277077"/>
                </a:lnTo>
                <a:lnTo>
                  <a:pt x="35242" y="315226"/>
                </a:lnTo>
                <a:lnTo>
                  <a:pt x="73391" y="341002"/>
                </a:lnTo>
                <a:lnTo>
                  <a:pt x="119976" y="350469"/>
                </a:lnTo>
                <a:lnTo>
                  <a:pt x="2122792" y="350469"/>
                </a:lnTo>
                <a:lnTo>
                  <a:pt x="2169377" y="341002"/>
                </a:lnTo>
                <a:lnTo>
                  <a:pt x="2207526" y="315226"/>
                </a:lnTo>
                <a:lnTo>
                  <a:pt x="2233302" y="277077"/>
                </a:lnTo>
                <a:lnTo>
                  <a:pt x="2242769" y="230492"/>
                </a:lnTo>
                <a:lnTo>
                  <a:pt x="2242769" y="119976"/>
                </a:lnTo>
                <a:lnTo>
                  <a:pt x="2233302" y="73391"/>
                </a:lnTo>
                <a:lnTo>
                  <a:pt x="2207526" y="35242"/>
                </a:lnTo>
                <a:lnTo>
                  <a:pt x="2169377" y="9466"/>
                </a:lnTo>
                <a:lnTo>
                  <a:pt x="2122792" y="0"/>
                </a:lnTo>
                <a:close/>
              </a:path>
            </a:pathLst>
          </a:custGeom>
          <a:solidFill>
            <a:srgbClr val="3942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4974615" y="6394504"/>
            <a:ext cx="2242820" cy="350520"/>
          </a:xfrm>
          <a:custGeom>
            <a:avLst/>
            <a:gdLst/>
            <a:ahLst/>
            <a:cxnLst/>
            <a:rect l="l" t="t" r="r" b="b"/>
            <a:pathLst>
              <a:path w="2242820" h="350520">
                <a:moveTo>
                  <a:pt x="2122792" y="350469"/>
                </a:moveTo>
                <a:lnTo>
                  <a:pt x="119976" y="350469"/>
                </a:lnTo>
                <a:lnTo>
                  <a:pt x="73391" y="341002"/>
                </a:lnTo>
                <a:lnTo>
                  <a:pt x="35242" y="315226"/>
                </a:lnTo>
                <a:lnTo>
                  <a:pt x="9466" y="277077"/>
                </a:lnTo>
                <a:lnTo>
                  <a:pt x="0" y="230492"/>
                </a:lnTo>
                <a:lnTo>
                  <a:pt x="0" y="119976"/>
                </a:lnTo>
                <a:lnTo>
                  <a:pt x="9466" y="73391"/>
                </a:lnTo>
                <a:lnTo>
                  <a:pt x="35242" y="35242"/>
                </a:lnTo>
                <a:lnTo>
                  <a:pt x="73391" y="9466"/>
                </a:lnTo>
                <a:lnTo>
                  <a:pt x="119976" y="0"/>
                </a:lnTo>
                <a:lnTo>
                  <a:pt x="2122792" y="0"/>
                </a:lnTo>
                <a:lnTo>
                  <a:pt x="2169377" y="9466"/>
                </a:lnTo>
                <a:lnTo>
                  <a:pt x="2207526" y="35242"/>
                </a:lnTo>
                <a:lnTo>
                  <a:pt x="2233302" y="73391"/>
                </a:lnTo>
                <a:lnTo>
                  <a:pt x="2242769" y="119976"/>
                </a:lnTo>
                <a:lnTo>
                  <a:pt x="2242769" y="230492"/>
                </a:lnTo>
                <a:lnTo>
                  <a:pt x="2233302" y="277077"/>
                </a:lnTo>
                <a:lnTo>
                  <a:pt x="2207526" y="315226"/>
                </a:lnTo>
                <a:lnTo>
                  <a:pt x="2169377" y="341002"/>
                </a:lnTo>
                <a:lnTo>
                  <a:pt x="2122792" y="35046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059743" y="6434772"/>
            <a:ext cx="270793" cy="270792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1640441" y="0"/>
            <a:ext cx="551815" cy="660400"/>
          </a:xfrm>
          <a:custGeom>
            <a:avLst/>
            <a:gdLst/>
            <a:ahLst/>
            <a:cxnLst/>
            <a:rect l="l" t="t" r="r" b="b"/>
            <a:pathLst>
              <a:path w="551815" h="660400">
                <a:moveTo>
                  <a:pt x="551571" y="0"/>
                </a:moveTo>
                <a:lnTo>
                  <a:pt x="2706" y="0"/>
                </a:lnTo>
                <a:lnTo>
                  <a:pt x="1543" y="13993"/>
                </a:lnTo>
                <a:lnTo>
                  <a:pt x="682" y="28237"/>
                </a:lnTo>
                <a:lnTo>
                  <a:pt x="169" y="42239"/>
                </a:lnTo>
                <a:lnTo>
                  <a:pt x="0" y="56098"/>
                </a:lnTo>
                <a:lnTo>
                  <a:pt x="1944" y="104955"/>
                </a:lnTo>
                <a:lnTo>
                  <a:pt x="7686" y="152784"/>
                </a:lnTo>
                <a:lnTo>
                  <a:pt x="17085" y="199434"/>
                </a:lnTo>
                <a:lnTo>
                  <a:pt x="30002" y="244749"/>
                </a:lnTo>
                <a:lnTo>
                  <a:pt x="46296" y="288578"/>
                </a:lnTo>
                <a:lnTo>
                  <a:pt x="65829" y="330767"/>
                </a:lnTo>
                <a:lnTo>
                  <a:pt x="88460" y="371162"/>
                </a:lnTo>
                <a:lnTo>
                  <a:pt x="114051" y="409612"/>
                </a:lnTo>
                <a:lnTo>
                  <a:pt x="142461" y="445961"/>
                </a:lnTo>
                <a:lnTo>
                  <a:pt x="173551" y="480059"/>
                </a:lnTo>
                <a:lnTo>
                  <a:pt x="207181" y="511750"/>
                </a:lnTo>
                <a:lnTo>
                  <a:pt x="243211" y="540882"/>
                </a:lnTo>
                <a:lnTo>
                  <a:pt x="281503" y="567302"/>
                </a:lnTo>
                <a:lnTo>
                  <a:pt x="321916" y="590857"/>
                </a:lnTo>
                <a:lnTo>
                  <a:pt x="364310" y="611393"/>
                </a:lnTo>
                <a:lnTo>
                  <a:pt x="408547" y="628757"/>
                </a:lnTo>
                <a:lnTo>
                  <a:pt x="454486" y="642796"/>
                </a:lnTo>
                <a:lnTo>
                  <a:pt x="501988" y="653358"/>
                </a:lnTo>
                <a:lnTo>
                  <a:pt x="551393" y="660356"/>
                </a:lnTo>
                <a:lnTo>
                  <a:pt x="551571" y="660356"/>
                </a:lnTo>
                <a:lnTo>
                  <a:pt x="551571" y="0"/>
                </a:lnTo>
                <a:close/>
              </a:path>
            </a:pathLst>
          </a:custGeom>
          <a:solidFill>
            <a:srgbClr val="3942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1634089" y="0"/>
            <a:ext cx="558165" cy="666750"/>
          </a:xfrm>
          <a:custGeom>
            <a:avLst/>
            <a:gdLst/>
            <a:ahLst/>
            <a:cxnLst/>
            <a:rect l="l" t="t" r="r" b="b"/>
            <a:pathLst>
              <a:path w="558165" h="666750">
                <a:moveTo>
                  <a:pt x="15430" y="0"/>
                </a:moveTo>
                <a:lnTo>
                  <a:pt x="2682" y="0"/>
                </a:lnTo>
                <a:lnTo>
                  <a:pt x="1559" y="13538"/>
                </a:lnTo>
                <a:lnTo>
                  <a:pt x="690" y="27932"/>
                </a:lnTo>
                <a:lnTo>
                  <a:pt x="177" y="41940"/>
                </a:lnTo>
                <a:lnTo>
                  <a:pt x="0" y="56095"/>
                </a:lnTo>
                <a:lnTo>
                  <a:pt x="2018" y="104695"/>
                </a:lnTo>
                <a:lnTo>
                  <a:pt x="2104" y="106766"/>
                </a:lnTo>
                <a:lnTo>
                  <a:pt x="8358" y="156742"/>
                </a:lnTo>
                <a:lnTo>
                  <a:pt x="18676" y="205802"/>
                </a:lnTo>
                <a:lnTo>
                  <a:pt x="32972" y="253723"/>
                </a:lnTo>
                <a:lnTo>
                  <a:pt x="51158" y="300282"/>
                </a:lnTo>
                <a:lnTo>
                  <a:pt x="73148" y="345258"/>
                </a:lnTo>
                <a:lnTo>
                  <a:pt x="98855" y="388429"/>
                </a:lnTo>
                <a:lnTo>
                  <a:pt x="128192" y="429572"/>
                </a:lnTo>
                <a:lnTo>
                  <a:pt x="161074" y="468464"/>
                </a:lnTo>
                <a:lnTo>
                  <a:pt x="196792" y="504314"/>
                </a:lnTo>
                <a:lnTo>
                  <a:pt x="235066" y="536954"/>
                </a:lnTo>
                <a:lnTo>
                  <a:pt x="275681" y="566278"/>
                </a:lnTo>
                <a:lnTo>
                  <a:pt x="318424" y="592179"/>
                </a:lnTo>
                <a:lnTo>
                  <a:pt x="363083" y="614551"/>
                </a:lnTo>
                <a:lnTo>
                  <a:pt x="409445" y="633287"/>
                </a:lnTo>
                <a:lnTo>
                  <a:pt x="457296" y="648280"/>
                </a:lnTo>
                <a:lnTo>
                  <a:pt x="506424" y="659423"/>
                </a:lnTo>
                <a:lnTo>
                  <a:pt x="556615" y="666610"/>
                </a:lnTo>
                <a:lnTo>
                  <a:pt x="557923" y="666743"/>
                </a:lnTo>
                <a:lnTo>
                  <a:pt x="557923" y="653975"/>
                </a:lnTo>
                <a:lnTo>
                  <a:pt x="510129" y="647192"/>
                </a:lnTo>
                <a:lnTo>
                  <a:pt x="463618" y="636828"/>
                </a:lnTo>
                <a:lnTo>
                  <a:pt x="418528" y="623031"/>
                </a:lnTo>
                <a:lnTo>
                  <a:pt x="375009" y="605947"/>
                </a:lnTo>
                <a:lnTo>
                  <a:pt x="333211" y="585726"/>
                </a:lnTo>
                <a:lnTo>
                  <a:pt x="293283" y="562515"/>
                </a:lnTo>
                <a:lnTo>
                  <a:pt x="255376" y="536463"/>
                </a:lnTo>
                <a:lnTo>
                  <a:pt x="219640" y="507717"/>
                </a:lnTo>
                <a:lnTo>
                  <a:pt x="186224" y="476425"/>
                </a:lnTo>
                <a:lnTo>
                  <a:pt x="155279" y="442736"/>
                </a:lnTo>
                <a:lnTo>
                  <a:pt x="126955" y="406798"/>
                </a:lnTo>
                <a:lnTo>
                  <a:pt x="101401" y="368759"/>
                </a:lnTo>
                <a:lnTo>
                  <a:pt x="78768" y="328767"/>
                </a:lnTo>
                <a:lnTo>
                  <a:pt x="59205" y="286970"/>
                </a:lnTo>
                <a:lnTo>
                  <a:pt x="42863" y="243517"/>
                </a:lnTo>
                <a:lnTo>
                  <a:pt x="29891" y="198554"/>
                </a:lnTo>
                <a:lnTo>
                  <a:pt x="20440" y="152231"/>
                </a:lnTo>
                <a:lnTo>
                  <a:pt x="14660" y="104695"/>
                </a:lnTo>
                <a:lnTo>
                  <a:pt x="12700" y="56095"/>
                </a:lnTo>
                <a:lnTo>
                  <a:pt x="12880" y="42084"/>
                </a:lnTo>
                <a:lnTo>
                  <a:pt x="13410" y="27932"/>
                </a:lnTo>
                <a:lnTo>
                  <a:pt x="14269" y="13897"/>
                </a:lnTo>
                <a:lnTo>
                  <a:pt x="154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86421" y="229139"/>
            <a:ext cx="7019156" cy="5892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07764" y="1183971"/>
            <a:ext cx="7992109" cy="476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rgbClr val="FDFFEC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7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246364" y="312032"/>
            <a:ext cx="11699875" cy="6234430"/>
          </a:xfrm>
          <a:custGeom>
            <a:avLst/>
            <a:gdLst/>
            <a:ahLst/>
            <a:cxnLst/>
            <a:rect l="l" t="t" r="r" b="b"/>
            <a:pathLst>
              <a:path w="11699875" h="6234430">
                <a:moveTo>
                  <a:pt x="11476748" y="0"/>
                </a:moveTo>
                <a:lnTo>
                  <a:pt x="222516" y="0"/>
                </a:lnTo>
                <a:lnTo>
                  <a:pt x="177673" y="4520"/>
                </a:lnTo>
                <a:lnTo>
                  <a:pt x="135906" y="17485"/>
                </a:lnTo>
                <a:lnTo>
                  <a:pt x="98108" y="38000"/>
                </a:lnTo>
                <a:lnTo>
                  <a:pt x="65176" y="65171"/>
                </a:lnTo>
                <a:lnTo>
                  <a:pt x="38004" y="98103"/>
                </a:lnTo>
                <a:lnTo>
                  <a:pt x="17487" y="135900"/>
                </a:lnTo>
                <a:lnTo>
                  <a:pt x="4521" y="177670"/>
                </a:lnTo>
                <a:lnTo>
                  <a:pt x="0" y="222516"/>
                </a:lnTo>
                <a:lnTo>
                  <a:pt x="0" y="6011417"/>
                </a:lnTo>
                <a:lnTo>
                  <a:pt x="4521" y="6056260"/>
                </a:lnTo>
                <a:lnTo>
                  <a:pt x="17487" y="6098028"/>
                </a:lnTo>
                <a:lnTo>
                  <a:pt x="38004" y="6135825"/>
                </a:lnTo>
                <a:lnTo>
                  <a:pt x="65176" y="6168758"/>
                </a:lnTo>
                <a:lnTo>
                  <a:pt x="98108" y="6195930"/>
                </a:lnTo>
                <a:lnTo>
                  <a:pt x="135906" y="6216447"/>
                </a:lnTo>
                <a:lnTo>
                  <a:pt x="177673" y="6229413"/>
                </a:lnTo>
                <a:lnTo>
                  <a:pt x="222516" y="6233934"/>
                </a:lnTo>
                <a:lnTo>
                  <a:pt x="11476748" y="6233934"/>
                </a:lnTo>
                <a:lnTo>
                  <a:pt x="11521595" y="6229413"/>
                </a:lnTo>
                <a:lnTo>
                  <a:pt x="11563364" y="6216447"/>
                </a:lnTo>
                <a:lnTo>
                  <a:pt x="11601162" y="6195930"/>
                </a:lnTo>
                <a:lnTo>
                  <a:pt x="11634093" y="6168758"/>
                </a:lnTo>
                <a:lnTo>
                  <a:pt x="11661264" y="6135825"/>
                </a:lnTo>
                <a:lnTo>
                  <a:pt x="11681779" y="6098028"/>
                </a:lnTo>
                <a:lnTo>
                  <a:pt x="11694744" y="6056260"/>
                </a:lnTo>
                <a:lnTo>
                  <a:pt x="11699265" y="6011417"/>
                </a:lnTo>
                <a:lnTo>
                  <a:pt x="11699265" y="222516"/>
                </a:lnTo>
                <a:lnTo>
                  <a:pt x="11694744" y="177670"/>
                </a:lnTo>
                <a:lnTo>
                  <a:pt x="11681779" y="135900"/>
                </a:lnTo>
                <a:lnTo>
                  <a:pt x="11661264" y="98103"/>
                </a:lnTo>
                <a:lnTo>
                  <a:pt x="11634093" y="65171"/>
                </a:lnTo>
                <a:lnTo>
                  <a:pt x="11601162" y="38000"/>
                </a:lnTo>
                <a:lnTo>
                  <a:pt x="11563364" y="17485"/>
                </a:lnTo>
                <a:lnTo>
                  <a:pt x="11521595" y="4520"/>
                </a:lnTo>
                <a:lnTo>
                  <a:pt x="114767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46364" y="312032"/>
            <a:ext cx="11699875" cy="6234430"/>
          </a:xfrm>
          <a:custGeom>
            <a:avLst/>
            <a:gdLst/>
            <a:ahLst/>
            <a:cxnLst/>
            <a:rect l="l" t="t" r="r" b="b"/>
            <a:pathLst>
              <a:path w="11699875" h="6234430">
                <a:moveTo>
                  <a:pt x="11476748" y="6233934"/>
                </a:moveTo>
                <a:lnTo>
                  <a:pt x="222516" y="6233934"/>
                </a:lnTo>
                <a:lnTo>
                  <a:pt x="177673" y="6229413"/>
                </a:lnTo>
                <a:lnTo>
                  <a:pt x="135906" y="6216447"/>
                </a:lnTo>
                <a:lnTo>
                  <a:pt x="98108" y="6195930"/>
                </a:lnTo>
                <a:lnTo>
                  <a:pt x="65176" y="6168758"/>
                </a:lnTo>
                <a:lnTo>
                  <a:pt x="38004" y="6135825"/>
                </a:lnTo>
                <a:lnTo>
                  <a:pt x="17487" y="6098028"/>
                </a:lnTo>
                <a:lnTo>
                  <a:pt x="4521" y="6056260"/>
                </a:lnTo>
                <a:lnTo>
                  <a:pt x="0" y="6011417"/>
                </a:lnTo>
                <a:lnTo>
                  <a:pt x="0" y="222516"/>
                </a:lnTo>
                <a:lnTo>
                  <a:pt x="4521" y="177670"/>
                </a:lnTo>
                <a:lnTo>
                  <a:pt x="17487" y="135900"/>
                </a:lnTo>
                <a:lnTo>
                  <a:pt x="38004" y="98103"/>
                </a:lnTo>
                <a:lnTo>
                  <a:pt x="65176" y="65171"/>
                </a:lnTo>
                <a:lnTo>
                  <a:pt x="98108" y="38000"/>
                </a:lnTo>
                <a:lnTo>
                  <a:pt x="135906" y="17485"/>
                </a:lnTo>
                <a:lnTo>
                  <a:pt x="177673" y="4520"/>
                </a:lnTo>
                <a:lnTo>
                  <a:pt x="222516" y="0"/>
                </a:lnTo>
                <a:lnTo>
                  <a:pt x="11476748" y="0"/>
                </a:lnTo>
                <a:lnTo>
                  <a:pt x="11521595" y="4520"/>
                </a:lnTo>
                <a:lnTo>
                  <a:pt x="11563364" y="17485"/>
                </a:lnTo>
                <a:lnTo>
                  <a:pt x="11601162" y="38000"/>
                </a:lnTo>
                <a:lnTo>
                  <a:pt x="11634093" y="65171"/>
                </a:lnTo>
                <a:lnTo>
                  <a:pt x="11661264" y="98103"/>
                </a:lnTo>
                <a:lnTo>
                  <a:pt x="11681779" y="135900"/>
                </a:lnTo>
                <a:lnTo>
                  <a:pt x="11694744" y="177670"/>
                </a:lnTo>
                <a:lnTo>
                  <a:pt x="11699265" y="222516"/>
                </a:lnTo>
                <a:lnTo>
                  <a:pt x="11699265" y="6011417"/>
                </a:lnTo>
                <a:lnTo>
                  <a:pt x="11694744" y="6056260"/>
                </a:lnTo>
                <a:lnTo>
                  <a:pt x="11681779" y="6098028"/>
                </a:lnTo>
                <a:lnTo>
                  <a:pt x="11661264" y="6135825"/>
                </a:lnTo>
                <a:lnTo>
                  <a:pt x="11634093" y="6168758"/>
                </a:lnTo>
                <a:lnTo>
                  <a:pt x="11601162" y="6195930"/>
                </a:lnTo>
                <a:lnTo>
                  <a:pt x="11563364" y="6216447"/>
                </a:lnTo>
                <a:lnTo>
                  <a:pt x="11521595" y="6229413"/>
                </a:lnTo>
                <a:lnTo>
                  <a:pt x="11476748" y="623393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4974615" y="6394504"/>
            <a:ext cx="2242820" cy="350520"/>
          </a:xfrm>
          <a:custGeom>
            <a:avLst/>
            <a:gdLst/>
            <a:ahLst/>
            <a:cxnLst/>
            <a:rect l="l" t="t" r="r" b="b"/>
            <a:pathLst>
              <a:path w="2242820" h="350520">
                <a:moveTo>
                  <a:pt x="2122792" y="0"/>
                </a:moveTo>
                <a:lnTo>
                  <a:pt x="119976" y="0"/>
                </a:lnTo>
                <a:lnTo>
                  <a:pt x="73391" y="9466"/>
                </a:lnTo>
                <a:lnTo>
                  <a:pt x="35242" y="35242"/>
                </a:lnTo>
                <a:lnTo>
                  <a:pt x="9466" y="73391"/>
                </a:lnTo>
                <a:lnTo>
                  <a:pt x="0" y="119976"/>
                </a:lnTo>
                <a:lnTo>
                  <a:pt x="0" y="230492"/>
                </a:lnTo>
                <a:lnTo>
                  <a:pt x="9466" y="277077"/>
                </a:lnTo>
                <a:lnTo>
                  <a:pt x="35242" y="315226"/>
                </a:lnTo>
                <a:lnTo>
                  <a:pt x="73391" y="341002"/>
                </a:lnTo>
                <a:lnTo>
                  <a:pt x="119976" y="350469"/>
                </a:lnTo>
                <a:lnTo>
                  <a:pt x="2122792" y="350469"/>
                </a:lnTo>
                <a:lnTo>
                  <a:pt x="2169377" y="341002"/>
                </a:lnTo>
                <a:lnTo>
                  <a:pt x="2207526" y="315226"/>
                </a:lnTo>
                <a:lnTo>
                  <a:pt x="2233302" y="277077"/>
                </a:lnTo>
                <a:lnTo>
                  <a:pt x="2242769" y="230492"/>
                </a:lnTo>
                <a:lnTo>
                  <a:pt x="2242769" y="119976"/>
                </a:lnTo>
                <a:lnTo>
                  <a:pt x="2233302" y="73391"/>
                </a:lnTo>
                <a:lnTo>
                  <a:pt x="2207526" y="35242"/>
                </a:lnTo>
                <a:lnTo>
                  <a:pt x="2169377" y="9466"/>
                </a:lnTo>
                <a:lnTo>
                  <a:pt x="2122792" y="0"/>
                </a:lnTo>
                <a:close/>
              </a:path>
            </a:pathLst>
          </a:custGeom>
          <a:solidFill>
            <a:srgbClr val="3942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4974615" y="6394504"/>
            <a:ext cx="2242820" cy="350520"/>
          </a:xfrm>
          <a:custGeom>
            <a:avLst/>
            <a:gdLst/>
            <a:ahLst/>
            <a:cxnLst/>
            <a:rect l="l" t="t" r="r" b="b"/>
            <a:pathLst>
              <a:path w="2242820" h="350520">
                <a:moveTo>
                  <a:pt x="2122792" y="350469"/>
                </a:moveTo>
                <a:lnTo>
                  <a:pt x="119976" y="350469"/>
                </a:lnTo>
                <a:lnTo>
                  <a:pt x="73391" y="341002"/>
                </a:lnTo>
                <a:lnTo>
                  <a:pt x="35242" y="315226"/>
                </a:lnTo>
                <a:lnTo>
                  <a:pt x="9466" y="277077"/>
                </a:lnTo>
                <a:lnTo>
                  <a:pt x="0" y="230492"/>
                </a:lnTo>
                <a:lnTo>
                  <a:pt x="0" y="119976"/>
                </a:lnTo>
                <a:lnTo>
                  <a:pt x="9466" y="73391"/>
                </a:lnTo>
                <a:lnTo>
                  <a:pt x="35242" y="35242"/>
                </a:lnTo>
                <a:lnTo>
                  <a:pt x="73391" y="9466"/>
                </a:lnTo>
                <a:lnTo>
                  <a:pt x="119976" y="0"/>
                </a:lnTo>
                <a:lnTo>
                  <a:pt x="2122792" y="0"/>
                </a:lnTo>
                <a:lnTo>
                  <a:pt x="2169377" y="9466"/>
                </a:lnTo>
                <a:lnTo>
                  <a:pt x="2207526" y="35242"/>
                </a:lnTo>
                <a:lnTo>
                  <a:pt x="2233302" y="73391"/>
                </a:lnTo>
                <a:lnTo>
                  <a:pt x="2242769" y="119976"/>
                </a:lnTo>
                <a:lnTo>
                  <a:pt x="2242769" y="230492"/>
                </a:lnTo>
                <a:lnTo>
                  <a:pt x="2233302" y="277077"/>
                </a:lnTo>
                <a:lnTo>
                  <a:pt x="2207526" y="315226"/>
                </a:lnTo>
                <a:lnTo>
                  <a:pt x="2169377" y="341002"/>
                </a:lnTo>
                <a:lnTo>
                  <a:pt x="2122792" y="35046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059743" y="6434772"/>
            <a:ext cx="270793" cy="270792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1640441" y="0"/>
            <a:ext cx="551815" cy="660400"/>
          </a:xfrm>
          <a:custGeom>
            <a:avLst/>
            <a:gdLst/>
            <a:ahLst/>
            <a:cxnLst/>
            <a:rect l="l" t="t" r="r" b="b"/>
            <a:pathLst>
              <a:path w="551815" h="660400">
                <a:moveTo>
                  <a:pt x="551571" y="0"/>
                </a:moveTo>
                <a:lnTo>
                  <a:pt x="2706" y="0"/>
                </a:lnTo>
                <a:lnTo>
                  <a:pt x="1543" y="14007"/>
                </a:lnTo>
                <a:lnTo>
                  <a:pt x="682" y="28256"/>
                </a:lnTo>
                <a:lnTo>
                  <a:pt x="169" y="42253"/>
                </a:lnTo>
                <a:lnTo>
                  <a:pt x="0" y="56098"/>
                </a:lnTo>
                <a:lnTo>
                  <a:pt x="1944" y="104955"/>
                </a:lnTo>
                <a:lnTo>
                  <a:pt x="7686" y="152784"/>
                </a:lnTo>
                <a:lnTo>
                  <a:pt x="17085" y="199434"/>
                </a:lnTo>
                <a:lnTo>
                  <a:pt x="30002" y="244749"/>
                </a:lnTo>
                <a:lnTo>
                  <a:pt x="46296" y="288578"/>
                </a:lnTo>
                <a:lnTo>
                  <a:pt x="65829" y="330767"/>
                </a:lnTo>
                <a:lnTo>
                  <a:pt x="88460" y="371162"/>
                </a:lnTo>
                <a:lnTo>
                  <a:pt x="114051" y="409612"/>
                </a:lnTo>
                <a:lnTo>
                  <a:pt x="142461" y="445961"/>
                </a:lnTo>
                <a:lnTo>
                  <a:pt x="173551" y="480059"/>
                </a:lnTo>
                <a:lnTo>
                  <a:pt x="207181" y="511750"/>
                </a:lnTo>
                <a:lnTo>
                  <a:pt x="243211" y="540882"/>
                </a:lnTo>
                <a:lnTo>
                  <a:pt x="281503" y="567302"/>
                </a:lnTo>
                <a:lnTo>
                  <a:pt x="321916" y="590857"/>
                </a:lnTo>
                <a:lnTo>
                  <a:pt x="364310" y="611393"/>
                </a:lnTo>
                <a:lnTo>
                  <a:pt x="408547" y="628757"/>
                </a:lnTo>
                <a:lnTo>
                  <a:pt x="454486" y="642796"/>
                </a:lnTo>
                <a:lnTo>
                  <a:pt x="501988" y="653358"/>
                </a:lnTo>
                <a:lnTo>
                  <a:pt x="551393" y="660356"/>
                </a:lnTo>
                <a:lnTo>
                  <a:pt x="551571" y="660356"/>
                </a:lnTo>
                <a:lnTo>
                  <a:pt x="551571" y="0"/>
                </a:lnTo>
                <a:close/>
              </a:path>
            </a:pathLst>
          </a:custGeom>
          <a:solidFill>
            <a:srgbClr val="3942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1634089" y="0"/>
            <a:ext cx="558165" cy="666750"/>
          </a:xfrm>
          <a:custGeom>
            <a:avLst/>
            <a:gdLst/>
            <a:ahLst/>
            <a:cxnLst/>
            <a:rect l="l" t="t" r="r" b="b"/>
            <a:pathLst>
              <a:path w="558165" h="666750">
                <a:moveTo>
                  <a:pt x="15430" y="0"/>
                </a:moveTo>
                <a:lnTo>
                  <a:pt x="2682" y="0"/>
                </a:lnTo>
                <a:lnTo>
                  <a:pt x="1559" y="13538"/>
                </a:lnTo>
                <a:lnTo>
                  <a:pt x="690" y="27932"/>
                </a:lnTo>
                <a:lnTo>
                  <a:pt x="177" y="41940"/>
                </a:lnTo>
                <a:lnTo>
                  <a:pt x="0" y="56095"/>
                </a:lnTo>
                <a:lnTo>
                  <a:pt x="2018" y="104695"/>
                </a:lnTo>
                <a:lnTo>
                  <a:pt x="2104" y="106766"/>
                </a:lnTo>
                <a:lnTo>
                  <a:pt x="8358" y="156742"/>
                </a:lnTo>
                <a:lnTo>
                  <a:pt x="18676" y="205802"/>
                </a:lnTo>
                <a:lnTo>
                  <a:pt x="32972" y="253723"/>
                </a:lnTo>
                <a:lnTo>
                  <a:pt x="51158" y="300282"/>
                </a:lnTo>
                <a:lnTo>
                  <a:pt x="73148" y="345258"/>
                </a:lnTo>
                <a:lnTo>
                  <a:pt x="98855" y="388429"/>
                </a:lnTo>
                <a:lnTo>
                  <a:pt x="128192" y="429572"/>
                </a:lnTo>
                <a:lnTo>
                  <a:pt x="161074" y="468464"/>
                </a:lnTo>
                <a:lnTo>
                  <a:pt x="196792" y="504314"/>
                </a:lnTo>
                <a:lnTo>
                  <a:pt x="235066" y="536954"/>
                </a:lnTo>
                <a:lnTo>
                  <a:pt x="275681" y="566278"/>
                </a:lnTo>
                <a:lnTo>
                  <a:pt x="318424" y="592179"/>
                </a:lnTo>
                <a:lnTo>
                  <a:pt x="363083" y="614551"/>
                </a:lnTo>
                <a:lnTo>
                  <a:pt x="409445" y="633287"/>
                </a:lnTo>
                <a:lnTo>
                  <a:pt x="457296" y="648280"/>
                </a:lnTo>
                <a:lnTo>
                  <a:pt x="506424" y="659423"/>
                </a:lnTo>
                <a:lnTo>
                  <a:pt x="556615" y="666610"/>
                </a:lnTo>
                <a:lnTo>
                  <a:pt x="557923" y="666743"/>
                </a:lnTo>
                <a:lnTo>
                  <a:pt x="557923" y="653975"/>
                </a:lnTo>
                <a:lnTo>
                  <a:pt x="510129" y="647192"/>
                </a:lnTo>
                <a:lnTo>
                  <a:pt x="463618" y="636828"/>
                </a:lnTo>
                <a:lnTo>
                  <a:pt x="418528" y="623031"/>
                </a:lnTo>
                <a:lnTo>
                  <a:pt x="375009" y="605947"/>
                </a:lnTo>
                <a:lnTo>
                  <a:pt x="333211" y="585726"/>
                </a:lnTo>
                <a:lnTo>
                  <a:pt x="293283" y="562515"/>
                </a:lnTo>
                <a:lnTo>
                  <a:pt x="255376" y="536463"/>
                </a:lnTo>
                <a:lnTo>
                  <a:pt x="219640" y="507717"/>
                </a:lnTo>
                <a:lnTo>
                  <a:pt x="186224" y="476425"/>
                </a:lnTo>
                <a:lnTo>
                  <a:pt x="155279" y="442736"/>
                </a:lnTo>
                <a:lnTo>
                  <a:pt x="126955" y="406798"/>
                </a:lnTo>
                <a:lnTo>
                  <a:pt x="101401" y="368759"/>
                </a:lnTo>
                <a:lnTo>
                  <a:pt x="78768" y="328767"/>
                </a:lnTo>
                <a:lnTo>
                  <a:pt x="59205" y="286970"/>
                </a:lnTo>
                <a:lnTo>
                  <a:pt x="42863" y="243517"/>
                </a:lnTo>
                <a:lnTo>
                  <a:pt x="29891" y="198554"/>
                </a:lnTo>
                <a:lnTo>
                  <a:pt x="20440" y="152231"/>
                </a:lnTo>
                <a:lnTo>
                  <a:pt x="14660" y="104695"/>
                </a:lnTo>
                <a:lnTo>
                  <a:pt x="12700" y="56095"/>
                </a:lnTo>
                <a:lnTo>
                  <a:pt x="12880" y="42084"/>
                </a:lnTo>
                <a:lnTo>
                  <a:pt x="13410" y="27932"/>
                </a:lnTo>
                <a:lnTo>
                  <a:pt x="14269" y="13897"/>
                </a:lnTo>
                <a:lnTo>
                  <a:pt x="1543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80039" y="229146"/>
            <a:ext cx="8031920" cy="589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1" i="0">
                <a:solidFill>
                  <a:srgbClr val="FDFFE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54975" y="2212875"/>
            <a:ext cx="5882048" cy="1423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FDFFEC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745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4.png"/><Relationship Id="rId18" Type="http://schemas.openxmlformats.org/officeDocument/2006/relationships/image" Target="../media/image99.png"/><Relationship Id="rId26" Type="http://schemas.openxmlformats.org/officeDocument/2006/relationships/image" Target="../media/image107.png"/><Relationship Id="rId21" Type="http://schemas.openxmlformats.org/officeDocument/2006/relationships/image" Target="../media/image102.png"/><Relationship Id="rId34" Type="http://schemas.openxmlformats.org/officeDocument/2006/relationships/image" Target="../media/image115.pn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17" Type="http://schemas.openxmlformats.org/officeDocument/2006/relationships/image" Target="../media/image98.png"/><Relationship Id="rId25" Type="http://schemas.openxmlformats.org/officeDocument/2006/relationships/image" Target="../media/image106.png"/><Relationship Id="rId33" Type="http://schemas.openxmlformats.org/officeDocument/2006/relationships/image" Target="../media/image114.png"/><Relationship Id="rId38" Type="http://schemas.openxmlformats.org/officeDocument/2006/relationships/image" Target="../media/image119.png"/><Relationship Id="rId2" Type="http://schemas.openxmlformats.org/officeDocument/2006/relationships/image" Target="../media/image29.png"/><Relationship Id="rId16" Type="http://schemas.openxmlformats.org/officeDocument/2006/relationships/image" Target="../media/image97.png"/><Relationship Id="rId20" Type="http://schemas.openxmlformats.org/officeDocument/2006/relationships/image" Target="../media/image101.png"/><Relationship Id="rId29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24" Type="http://schemas.openxmlformats.org/officeDocument/2006/relationships/image" Target="../media/image105.png"/><Relationship Id="rId32" Type="http://schemas.openxmlformats.org/officeDocument/2006/relationships/image" Target="../media/image113.png"/><Relationship Id="rId37" Type="http://schemas.openxmlformats.org/officeDocument/2006/relationships/image" Target="../media/image118.png"/><Relationship Id="rId5" Type="http://schemas.openxmlformats.org/officeDocument/2006/relationships/image" Target="../media/image86.png"/><Relationship Id="rId15" Type="http://schemas.openxmlformats.org/officeDocument/2006/relationships/image" Target="../media/image96.png"/><Relationship Id="rId23" Type="http://schemas.openxmlformats.org/officeDocument/2006/relationships/image" Target="../media/image104.png"/><Relationship Id="rId28" Type="http://schemas.openxmlformats.org/officeDocument/2006/relationships/image" Target="../media/image109.png"/><Relationship Id="rId36" Type="http://schemas.openxmlformats.org/officeDocument/2006/relationships/image" Target="../media/image117.png"/><Relationship Id="rId10" Type="http://schemas.openxmlformats.org/officeDocument/2006/relationships/image" Target="../media/image91.png"/><Relationship Id="rId19" Type="http://schemas.openxmlformats.org/officeDocument/2006/relationships/image" Target="../media/image100.png"/><Relationship Id="rId31" Type="http://schemas.openxmlformats.org/officeDocument/2006/relationships/image" Target="../media/image112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Relationship Id="rId22" Type="http://schemas.openxmlformats.org/officeDocument/2006/relationships/image" Target="../media/image103.png"/><Relationship Id="rId27" Type="http://schemas.openxmlformats.org/officeDocument/2006/relationships/image" Target="../media/image108.png"/><Relationship Id="rId30" Type="http://schemas.openxmlformats.org/officeDocument/2006/relationships/image" Target="../media/image111.png"/><Relationship Id="rId35" Type="http://schemas.openxmlformats.org/officeDocument/2006/relationships/image" Target="../media/image116.png"/><Relationship Id="rId8" Type="http://schemas.openxmlformats.org/officeDocument/2006/relationships/image" Target="../media/image89.png"/><Relationship Id="rId3" Type="http://schemas.openxmlformats.org/officeDocument/2006/relationships/image" Target="../media/image84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0.png"/><Relationship Id="rId18" Type="http://schemas.openxmlformats.org/officeDocument/2006/relationships/image" Target="../media/image135.png"/><Relationship Id="rId26" Type="http://schemas.openxmlformats.org/officeDocument/2006/relationships/image" Target="../media/image143.png"/><Relationship Id="rId39" Type="http://schemas.openxmlformats.org/officeDocument/2006/relationships/image" Target="../media/image156.png"/><Relationship Id="rId21" Type="http://schemas.openxmlformats.org/officeDocument/2006/relationships/image" Target="../media/image138.png"/><Relationship Id="rId34" Type="http://schemas.openxmlformats.org/officeDocument/2006/relationships/image" Target="../media/image151.png"/><Relationship Id="rId7" Type="http://schemas.openxmlformats.org/officeDocument/2006/relationships/image" Target="../media/image124.png"/><Relationship Id="rId2" Type="http://schemas.openxmlformats.org/officeDocument/2006/relationships/image" Target="../media/image29.png"/><Relationship Id="rId16" Type="http://schemas.openxmlformats.org/officeDocument/2006/relationships/image" Target="../media/image133.png"/><Relationship Id="rId20" Type="http://schemas.openxmlformats.org/officeDocument/2006/relationships/image" Target="../media/image137.png"/><Relationship Id="rId29" Type="http://schemas.openxmlformats.org/officeDocument/2006/relationships/image" Target="../media/image146.png"/><Relationship Id="rId41" Type="http://schemas.openxmlformats.org/officeDocument/2006/relationships/image" Target="../media/image15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3.png"/><Relationship Id="rId11" Type="http://schemas.openxmlformats.org/officeDocument/2006/relationships/image" Target="../media/image128.png"/><Relationship Id="rId24" Type="http://schemas.openxmlformats.org/officeDocument/2006/relationships/image" Target="../media/image141.png"/><Relationship Id="rId32" Type="http://schemas.openxmlformats.org/officeDocument/2006/relationships/image" Target="../media/image149.png"/><Relationship Id="rId37" Type="http://schemas.openxmlformats.org/officeDocument/2006/relationships/image" Target="../media/image154.png"/><Relationship Id="rId40" Type="http://schemas.openxmlformats.org/officeDocument/2006/relationships/image" Target="../media/image157.png"/><Relationship Id="rId5" Type="http://schemas.openxmlformats.org/officeDocument/2006/relationships/image" Target="../media/image122.png"/><Relationship Id="rId15" Type="http://schemas.openxmlformats.org/officeDocument/2006/relationships/image" Target="../media/image132.png"/><Relationship Id="rId23" Type="http://schemas.openxmlformats.org/officeDocument/2006/relationships/image" Target="../media/image140.png"/><Relationship Id="rId28" Type="http://schemas.openxmlformats.org/officeDocument/2006/relationships/image" Target="../media/image145.png"/><Relationship Id="rId36" Type="http://schemas.openxmlformats.org/officeDocument/2006/relationships/image" Target="../media/image153.png"/><Relationship Id="rId10" Type="http://schemas.openxmlformats.org/officeDocument/2006/relationships/image" Target="../media/image127.png"/><Relationship Id="rId19" Type="http://schemas.openxmlformats.org/officeDocument/2006/relationships/image" Target="../media/image136.png"/><Relationship Id="rId31" Type="http://schemas.openxmlformats.org/officeDocument/2006/relationships/image" Target="../media/image148.png"/><Relationship Id="rId4" Type="http://schemas.openxmlformats.org/officeDocument/2006/relationships/image" Target="../media/image121.png"/><Relationship Id="rId9" Type="http://schemas.openxmlformats.org/officeDocument/2006/relationships/image" Target="../media/image126.png"/><Relationship Id="rId14" Type="http://schemas.openxmlformats.org/officeDocument/2006/relationships/image" Target="../media/image131.png"/><Relationship Id="rId22" Type="http://schemas.openxmlformats.org/officeDocument/2006/relationships/image" Target="../media/image139.png"/><Relationship Id="rId27" Type="http://schemas.openxmlformats.org/officeDocument/2006/relationships/image" Target="../media/image144.png"/><Relationship Id="rId30" Type="http://schemas.openxmlformats.org/officeDocument/2006/relationships/image" Target="../media/image147.png"/><Relationship Id="rId35" Type="http://schemas.openxmlformats.org/officeDocument/2006/relationships/image" Target="../media/image152.png"/><Relationship Id="rId8" Type="http://schemas.openxmlformats.org/officeDocument/2006/relationships/image" Target="../media/image125.png"/><Relationship Id="rId3" Type="http://schemas.openxmlformats.org/officeDocument/2006/relationships/image" Target="../media/image120.png"/><Relationship Id="rId12" Type="http://schemas.openxmlformats.org/officeDocument/2006/relationships/image" Target="../media/image129.png"/><Relationship Id="rId17" Type="http://schemas.openxmlformats.org/officeDocument/2006/relationships/image" Target="../media/image134.png"/><Relationship Id="rId25" Type="http://schemas.openxmlformats.org/officeDocument/2006/relationships/image" Target="../media/image142.png"/><Relationship Id="rId33" Type="http://schemas.openxmlformats.org/officeDocument/2006/relationships/image" Target="../media/image150.png"/><Relationship Id="rId38" Type="http://schemas.openxmlformats.org/officeDocument/2006/relationships/image" Target="../media/image155.png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83.png"/><Relationship Id="rId21" Type="http://schemas.openxmlformats.org/officeDocument/2006/relationships/image" Target="../media/image178.png"/><Relationship Id="rId42" Type="http://schemas.openxmlformats.org/officeDocument/2006/relationships/image" Target="../media/image199.png"/><Relationship Id="rId47" Type="http://schemas.openxmlformats.org/officeDocument/2006/relationships/image" Target="../media/image204.jpg"/><Relationship Id="rId63" Type="http://schemas.openxmlformats.org/officeDocument/2006/relationships/image" Target="../media/image220.png"/><Relationship Id="rId68" Type="http://schemas.openxmlformats.org/officeDocument/2006/relationships/image" Target="../media/image225.png"/><Relationship Id="rId16" Type="http://schemas.openxmlformats.org/officeDocument/2006/relationships/image" Target="../media/image173.png"/><Relationship Id="rId11" Type="http://schemas.openxmlformats.org/officeDocument/2006/relationships/image" Target="../media/image168.png"/><Relationship Id="rId24" Type="http://schemas.openxmlformats.org/officeDocument/2006/relationships/image" Target="../media/image181.png"/><Relationship Id="rId32" Type="http://schemas.openxmlformats.org/officeDocument/2006/relationships/image" Target="../media/image189.png"/><Relationship Id="rId37" Type="http://schemas.openxmlformats.org/officeDocument/2006/relationships/image" Target="../media/image194.png"/><Relationship Id="rId40" Type="http://schemas.openxmlformats.org/officeDocument/2006/relationships/image" Target="../media/image197.png"/><Relationship Id="rId45" Type="http://schemas.openxmlformats.org/officeDocument/2006/relationships/image" Target="../media/image202.png"/><Relationship Id="rId53" Type="http://schemas.openxmlformats.org/officeDocument/2006/relationships/image" Target="../media/image210.png"/><Relationship Id="rId58" Type="http://schemas.openxmlformats.org/officeDocument/2006/relationships/image" Target="../media/image215.png"/><Relationship Id="rId66" Type="http://schemas.openxmlformats.org/officeDocument/2006/relationships/image" Target="../media/image223.png"/><Relationship Id="rId74" Type="http://schemas.openxmlformats.org/officeDocument/2006/relationships/image" Target="../media/image231.png"/><Relationship Id="rId5" Type="http://schemas.openxmlformats.org/officeDocument/2006/relationships/image" Target="../media/image162.png"/><Relationship Id="rId61" Type="http://schemas.openxmlformats.org/officeDocument/2006/relationships/image" Target="../media/image218.png"/><Relationship Id="rId19" Type="http://schemas.openxmlformats.org/officeDocument/2006/relationships/image" Target="../media/image176.png"/><Relationship Id="rId14" Type="http://schemas.openxmlformats.org/officeDocument/2006/relationships/image" Target="../media/image171.png"/><Relationship Id="rId22" Type="http://schemas.openxmlformats.org/officeDocument/2006/relationships/image" Target="../media/image179.png"/><Relationship Id="rId27" Type="http://schemas.openxmlformats.org/officeDocument/2006/relationships/image" Target="../media/image184.png"/><Relationship Id="rId30" Type="http://schemas.openxmlformats.org/officeDocument/2006/relationships/image" Target="../media/image187.png"/><Relationship Id="rId35" Type="http://schemas.openxmlformats.org/officeDocument/2006/relationships/image" Target="../media/image192.png"/><Relationship Id="rId43" Type="http://schemas.openxmlformats.org/officeDocument/2006/relationships/image" Target="../media/image200.png"/><Relationship Id="rId48" Type="http://schemas.openxmlformats.org/officeDocument/2006/relationships/image" Target="../media/image205.png"/><Relationship Id="rId56" Type="http://schemas.openxmlformats.org/officeDocument/2006/relationships/image" Target="../media/image213.png"/><Relationship Id="rId64" Type="http://schemas.openxmlformats.org/officeDocument/2006/relationships/image" Target="../media/image221.png"/><Relationship Id="rId69" Type="http://schemas.openxmlformats.org/officeDocument/2006/relationships/image" Target="../media/image226.png"/><Relationship Id="rId77" Type="http://schemas.openxmlformats.org/officeDocument/2006/relationships/image" Target="../media/image234.png"/><Relationship Id="rId8" Type="http://schemas.openxmlformats.org/officeDocument/2006/relationships/image" Target="../media/image165.png"/><Relationship Id="rId51" Type="http://schemas.openxmlformats.org/officeDocument/2006/relationships/image" Target="../media/image208.png"/><Relationship Id="rId72" Type="http://schemas.openxmlformats.org/officeDocument/2006/relationships/image" Target="../media/image229.png"/><Relationship Id="rId3" Type="http://schemas.openxmlformats.org/officeDocument/2006/relationships/image" Target="../media/image160.jpg"/><Relationship Id="rId12" Type="http://schemas.openxmlformats.org/officeDocument/2006/relationships/image" Target="../media/image169.png"/><Relationship Id="rId17" Type="http://schemas.openxmlformats.org/officeDocument/2006/relationships/image" Target="../media/image174.png"/><Relationship Id="rId25" Type="http://schemas.openxmlformats.org/officeDocument/2006/relationships/image" Target="../media/image182.png"/><Relationship Id="rId33" Type="http://schemas.openxmlformats.org/officeDocument/2006/relationships/image" Target="../media/image190.png"/><Relationship Id="rId38" Type="http://schemas.openxmlformats.org/officeDocument/2006/relationships/image" Target="../media/image195.png"/><Relationship Id="rId46" Type="http://schemas.openxmlformats.org/officeDocument/2006/relationships/image" Target="../media/image203.jpg"/><Relationship Id="rId59" Type="http://schemas.openxmlformats.org/officeDocument/2006/relationships/image" Target="../media/image216.png"/><Relationship Id="rId67" Type="http://schemas.openxmlformats.org/officeDocument/2006/relationships/image" Target="../media/image224.png"/><Relationship Id="rId20" Type="http://schemas.openxmlformats.org/officeDocument/2006/relationships/image" Target="../media/image177.png"/><Relationship Id="rId41" Type="http://schemas.openxmlformats.org/officeDocument/2006/relationships/image" Target="../media/image198.png"/><Relationship Id="rId54" Type="http://schemas.openxmlformats.org/officeDocument/2006/relationships/image" Target="../media/image211.png"/><Relationship Id="rId62" Type="http://schemas.openxmlformats.org/officeDocument/2006/relationships/image" Target="../media/image219.png"/><Relationship Id="rId70" Type="http://schemas.openxmlformats.org/officeDocument/2006/relationships/image" Target="../media/image227.png"/><Relationship Id="rId75" Type="http://schemas.openxmlformats.org/officeDocument/2006/relationships/image" Target="../media/image2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3.png"/><Relationship Id="rId15" Type="http://schemas.openxmlformats.org/officeDocument/2006/relationships/image" Target="../media/image172.png"/><Relationship Id="rId23" Type="http://schemas.openxmlformats.org/officeDocument/2006/relationships/image" Target="../media/image180.png"/><Relationship Id="rId28" Type="http://schemas.openxmlformats.org/officeDocument/2006/relationships/image" Target="../media/image185.png"/><Relationship Id="rId36" Type="http://schemas.openxmlformats.org/officeDocument/2006/relationships/image" Target="../media/image193.png"/><Relationship Id="rId49" Type="http://schemas.openxmlformats.org/officeDocument/2006/relationships/image" Target="../media/image206.png"/><Relationship Id="rId57" Type="http://schemas.openxmlformats.org/officeDocument/2006/relationships/image" Target="../media/image214.png"/><Relationship Id="rId10" Type="http://schemas.openxmlformats.org/officeDocument/2006/relationships/image" Target="../media/image167.png"/><Relationship Id="rId31" Type="http://schemas.openxmlformats.org/officeDocument/2006/relationships/image" Target="../media/image188.jpg"/><Relationship Id="rId44" Type="http://schemas.openxmlformats.org/officeDocument/2006/relationships/image" Target="../media/image201.png"/><Relationship Id="rId52" Type="http://schemas.openxmlformats.org/officeDocument/2006/relationships/image" Target="../media/image209.png"/><Relationship Id="rId60" Type="http://schemas.openxmlformats.org/officeDocument/2006/relationships/image" Target="../media/image217.png"/><Relationship Id="rId65" Type="http://schemas.openxmlformats.org/officeDocument/2006/relationships/image" Target="../media/image222.png"/><Relationship Id="rId73" Type="http://schemas.openxmlformats.org/officeDocument/2006/relationships/image" Target="../media/image230.png"/><Relationship Id="rId4" Type="http://schemas.openxmlformats.org/officeDocument/2006/relationships/image" Target="../media/image161.png"/><Relationship Id="rId9" Type="http://schemas.openxmlformats.org/officeDocument/2006/relationships/image" Target="../media/image166.png"/><Relationship Id="rId13" Type="http://schemas.openxmlformats.org/officeDocument/2006/relationships/image" Target="../media/image170.png"/><Relationship Id="rId18" Type="http://schemas.openxmlformats.org/officeDocument/2006/relationships/image" Target="../media/image175.png"/><Relationship Id="rId39" Type="http://schemas.openxmlformats.org/officeDocument/2006/relationships/image" Target="../media/image196.png"/><Relationship Id="rId34" Type="http://schemas.openxmlformats.org/officeDocument/2006/relationships/image" Target="../media/image191.png"/><Relationship Id="rId50" Type="http://schemas.openxmlformats.org/officeDocument/2006/relationships/image" Target="../media/image207.jpg"/><Relationship Id="rId55" Type="http://schemas.openxmlformats.org/officeDocument/2006/relationships/image" Target="../media/image212.png"/><Relationship Id="rId76" Type="http://schemas.openxmlformats.org/officeDocument/2006/relationships/image" Target="../media/image233.png"/><Relationship Id="rId7" Type="http://schemas.openxmlformats.org/officeDocument/2006/relationships/image" Target="../media/image164.png"/><Relationship Id="rId71" Type="http://schemas.openxmlformats.org/officeDocument/2006/relationships/image" Target="../media/image228.png"/><Relationship Id="rId2" Type="http://schemas.openxmlformats.org/officeDocument/2006/relationships/image" Target="../media/image159.jpg"/><Relationship Id="rId29" Type="http://schemas.openxmlformats.org/officeDocument/2006/relationships/image" Target="../media/image186.png"/></Relationships>
</file>

<file path=ppt/slides/_rels/slide1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81.png"/><Relationship Id="rId21" Type="http://schemas.openxmlformats.org/officeDocument/2006/relationships/image" Target="../media/image176.png"/><Relationship Id="rId42" Type="http://schemas.openxmlformats.org/officeDocument/2006/relationships/image" Target="../media/image197.png"/><Relationship Id="rId47" Type="http://schemas.openxmlformats.org/officeDocument/2006/relationships/image" Target="../media/image202.png"/><Relationship Id="rId63" Type="http://schemas.openxmlformats.org/officeDocument/2006/relationships/image" Target="../media/image218.png"/><Relationship Id="rId68" Type="http://schemas.openxmlformats.org/officeDocument/2006/relationships/image" Target="../media/image223.png"/><Relationship Id="rId16" Type="http://schemas.openxmlformats.org/officeDocument/2006/relationships/image" Target="../media/image171.png"/><Relationship Id="rId11" Type="http://schemas.openxmlformats.org/officeDocument/2006/relationships/image" Target="../media/image166.png"/><Relationship Id="rId32" Type="http://schemas.openxmlformats.org/officeDocument/2006/relationships/image" Target="../media/image187.png"/><Relationship Id="rId37" Type="http://schemas.openxmlformats.org/officeDocument/2006/relationships/image" Target="../media/image192.png"/><Relationship Id="rId53" Type="http://schemas.openxmlformats.org/officeDocument/2006/relationships/image" Target="../media/image208.png"/><Relationship Id="rId58" Type="http://schemas.openxmlformats.org/officeDocument/2006/relationships/image" Target="../media/image213.png"/><Relationship Id="rId74" Type="http://schemas.openxmlformats.org/officeDocument/2006/relationships/image" Target="../media/image229.png"/><Relationship Id="rId79" Type="http://schemas.openxmlformats.org/officeDocument/2006/relationships/image" Target="../media/image234.png"/><Relationship Id="rId5" Type="http://schemas.openxmlformats.org/officeDocument/2006/relationships/image" Target="../media/image160.jpg"/><Relationship Id="rId61" Type="http://schemas.openxmlformats.org/officeDocument/2006/relationships/image" Target="../media/image216.png"/><Relationship Id="rId82" Type="http://schemas.openxmlformats.org/officeDocument/2006/relationships/image" Target="../media/image239.png"/><Relationship Id="rId19" Type="http://schemas.openxmlformats.org/officeDocument/2006/relationships/image" Target="../media/image174.png"/><Relationship Id="rId14" Type="http://schemas.openxmlformats.org/officeDocument/2006/relationships/image" Target="../media/image169.png"/><Relationship Id="rId22" Type="http://schemas.openxmlformats.org/officeDocument/2006/relationships/image" Target="../media/image177.png"/><Relationship Id="rId27" Type="http://schemas.openxmlformats.org/officeDocument/2006/relationships/image" Target="../media/image182.png"/><Relationship Id="rId30" Type="http://schemas.openxmlformats.org/officeDocument/2006/relationships/image" Target="../media/image185.png"/><Relationship Id="rId35" Type="http://schemas.openxmlformats.org/officeDocument/2006/relationships/image" Target="../media/image190.png"/><Relationship Id="rId43" Type="http://schemas.openxmlformats.org/officeDocument/2006/relationships/image" Target="../media/image198.png"/><Relationship Id="rId48" Type="http://schemas.openxmlformats.org/officeDocument/2006/relationships/image" Target="../media/image203.jpg"/><Relationship Id="rId56" Type="http://schemas.openxmlformats.org/officeDocument/2006/relationships/image" Target="../media/image211.png"/><Relationship Id="rId64" Type="http://schemas.openxmlformats.org/officeDocument/2006/relationships/image" Target="../media/image219.png"/><Relationship Id="rId69" Type="http://schemas.openxmlformats.org/officeDocument/2006/relationships/image" Target="../media/image224.png"/><Relationship Id="rId77" Type="http://schemas.openxmlformats.org/officeDocument/2006/relationships/image" Target="../media/image232.png"/><Relationship Id="rId8" Type="http://schemas.openxmlformats.org/officeDocument/2006/relationships/image" Target="../media/image163.png"/><Relationship Id="rId51" Type="http://schemas.openxmlformats.org/officeDocument/2006/relationships/image" Target="../media/image206.png"/><Relationship Id="rId72" Type="http://schemas.openxmlformats.org/officeDocument/2006/relationships/image" Target="../media/image227.png"/><Relationship Id="rId80" Type="http://schemas.openxmlformats.org/officeDocument/2006/relationships/image" Target="../media/image237.png"/><Relationship Id="rId3" Type="http://schemas.openxmlformats.org/officeDocument/2006/relationships/image" Target="../media/image236.png"/><Relationship Id="rId12" Type="http://schemas.openxmlformats.org/officeDocument/2006/relationships/image" Target="../media/image167.png"/><Relationship Id="rId17" Type="http://schemas.openxmlformats.org/officeDocument/2006/relationships/image" Target="../media/image172.png"/><Relationship Id="rId25" Type="http://schemas.openxmlformats.org/officeDocument/2006/relationships/image" Target="../media/image180.png"/><Relationship Id="rId33" Type="http://schemas.openxmlformats.org/officeDocument/2006/relationships/image" Target="../media/image188.jpg"/><Relationship Id="rId38" Type="http://schemas.openxmlformats.org/officeDocument/2006/relationships/image" Target="../media/image193.png"/><Relationship Id="rId46" Type="http://schemas.openxmlformats.org/officeDocument/2006/relationships/image" Target="../media/image201.png"/><Relationship Id="rId59" Type="http://schemas.openxmlformats.org/officeDocument/2006/relationships/image" Target="../media/image214.png"/><Relationship Id="rId67" Type="http://schemas.openxmlformats.org/officeDocument/2006/relationships/image" Target="../media/image222.png"/><Relationship Id="rId20" Type="http://schemas.openxmlformats.org/officeDocument/2006/relationships/image" Target="../media/image175.png"/><Relationship Id="rId41" Type="http://schemas.openxmlformats.org/officeDocument/2006/relationships/image" Target="../media/image196.png"/><Relationship Id="rId54" Type="http://schemas.openxmlformats.org/officeDocument/2006/relationships/image" Target="../media/image209.png"/><Relationship Id="rId62" Type="http://schemas.openxmlformats.org/officeDocument/2006/relationships/image" Target="../media/image217.png"/><Relationship Id="rId70" Type="http://schemas.openxmlformats.org/officeDocument/2006/relationships/image" Target="../media/image225.png"/><Relationship Id="rId75" Type="http://schemas.openxmlformats.org/officeDocument/2006/relationships/image" Target="../media/image230.png"/><Relationship Id="rId83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png"/><Relationship Id="rId15" Type="http://schemas.openxmlformats.org/officeDocument/2006/relationships/image" Target="../media/image170.png"/><Relationship Id="rId23" Type="http://schemas.openxmlformats.org/officeDocument/2006/relationships/image" Target="../media/image178.png"/><Relationship Id="rId28" Type="http://schemas.openxmlformats.org/officeDocument/2006/relationships/image" Target="../media/image183.png"/><Relationship Id="rId36" Type="http://schemas.openxmlformats.org/officeDocument/2006/relationships/image" Target="../media/image191.png"/><Relationship Id="rId49" Type="http://schemas.openxmlformats.org/officeDocument/2006/relationships/image" Target="../media/image204.jpg"/><Relationship Id="rId57" Type="http://schemas.openxmlformats.org/officeDocument/2006/relationships/image" Target="../media/image212.png"/><Relationship Id="rId10" Type="http://schemas.openxmlformats.org/officeDocument/2006/relationships/image" Target="../media/image165.png"/><Relationship Id="rId31" Type="http://schemas.openxmlformats.org/officeDocument/2006/relationships/image" Target="../media/image186.png"/><Relationship Id="rId44" Type="http://schemas.openxmlformats.org/officeDocument/2006/relationships/image" Target="../media/image199.png"/><Relationship Id="rId52" Type="http://schemas.openxmlformats.org/officeDocument/2006/relationships/image" Target="../media/image207.jpg"/><Relationship Id="rId60" Type="http://schemas.openxmlformats.org/officeDocument/2006/relationships/image" Target="../media/image215.png"/><Relationship Id="rId65" Type="http://schemas.openxmlformats.org/officeDocument/2006/relationships/image" Target="../media/image220.png"/><Relationship Id="rId73" Type="http://schemas.openxmlformats.org/officeDocument/2006/relationships/image" Target="../media/image228.png"/><Relationship Id="rId78" Type="http://schemas.openxmlformats.org/officeDocument/2006/relationships/image" Target="../media/image233.png"/><Relationship Id="rId81" Type="http://schemas.openxmlformats.org/officeDocument/2006/relationships/image" Target="../media/image238.png"/><Relationship Id="rId4" Type="http://schemas.openxmlformats.org/officeDocument/2006/relationships/image" Target="../media/image159.jpg"/><Relationship Id="rId9" Type="http://schemas.openxmlformats.org/officeDocument/2006/relationships/image" Target="../media/image164.png"/><Relationship Id="rId13" Type="http://schemas.openxmlformats.org/officeDocument/2006/relationships/image" Target="../media/image168.png"/><Relationship Id="rId18" Type="http://schemas.openxmlformats.org/officeDocument/2006/relationships/image" Target="../media/image173.png"/><Relationship Id="rId39" Type="http://schemas.openxmlformats.org/officeDocument/2006/relationships/image" Target="../media/image194.png"/><Relationship Id="rId34" Type="http://schemas.openxmlformats.org/officeDocument/2006/relationships/image" Target="../media/image189.png"/><Relationship Id="rId50" Type="http://schemas.openxmlformats.org/officeDocument/2006/relationships/image" Target="../media/image205.png"/><Relationship Id="rId55" Type="http://schemas.openxmlformats.org/officeDocument/2006/relationships/image" Target="../media/image210.png"/><Relationship Id="rId76" Type="http://schemas.openxmlformats.org/officeDocument/2006/relationships/image" Target="../media/image231.png"/><Relationship Id="rId7" Type="http://schemas.openxmlformats.org/officeDocument/2006/relationships/image" Target="../media/image162.png"/><Relationship Id="rId71" Type="http://schemas.openxmlformats.org/officeDocument/2006/relationships/image" Target="../media/image226.png"/><Relationship Id="rId2" Type="http://schemas.openxmlformats.org/officeDocument/2006/relationships/image" Target="../media/image235.png"/><Relationship Id="rId29" Type="http://schemas.openxmlformats.org/officeDocument/2006/relationships/image" Target="../media/image184.png"/><Relationship Id="rId24" Type="http://schemas.openxmlformats.org/officeDocument/2006/relationships/image" Target="../media/image179.png"/><Relationship Id="rId40" Type="http://schemas.openxmlformats.org/officeDocument/2006/relationships/image" Target="../media/image195.png"/><Relationship Id="rId45" Type="http://schemas.openxmlformats.org/officeDocument/2006/relationships/image" Target="../media/image200.png"/><Relationship Id="rId66" Type="http://schemas.openxmlformats.org/officeDocument/2006/relationships/image" Target="../media/image2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7.png"/><Relationship Id="rId13" Type="http://schemas.openxmlformats.org/officeDocument/2006/relationships/image" Target="../media/image252.png"/><Relationship Id="rId3" Type="http://schemas.openxmlformats.org/officeDocument/2006/relationships/image" Target="../media/image242.png"/><Relationship Id="rId7" Type="http://schemas.openxmlformats.org/officeDocument/2006/relationships/image" Target="../media/image246.png"/><Relationship Id="rId12" Type="http://schemas.openxmlformats.org/officeDocument/2006/relationships/image" Target="../media/image251.png"/><Relationship Id="rId2" Type="http://schemas.openxmlformats.org/officeDocument/2006/relationships/image" Target="../media/image2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5.png"/><Relationship Id="rId11" Type="http://schemas.openxmlformats.org/officeDocument/2006/relationships/image" Target="../media/image250.png"/><Relationship Id="rId5" Type="http://schemas.openxmlformats.org/officeDocument/2006/relationships/image" Target="../media/image244.png"/><Relationship Id="rId10" Type="http://schemas.openxmlformats.org/officeDocument/2006/relationships/image" Target="../media/image249.png"/><Relationship Id="rId4" Type="http://schemas.openxmlformats.org/officeDocument/2006/relationships/image" Target="../media/image243.png"/><Relationship Id="rId9" Type="http://schemas.openxmlformats.org/officeDocument/2006/relationships/image" Target="../media/image2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7.png"/><Relationship Id="rId13" Type="http://schemas.openxmlformats.org/officeDocument/2006/relationships/image" Target="../media/image262.png"/><Relationship Id="rId3" Type="http://schemas.openxmlformats.org/officeDocument/2006/relationships/image" Target="../media/image253.png"/><Relationship Id="rId7" Type="http://schemas.openxmlformats.org/officeDocument/2006/relationships/image" Target="../media/image245.png"/><Relationship Id="rId12" Type="http://schemas.openxmlformats.org/officeDocument/2006/relationships/image" Target="../media/image261.png"/><Relationship Id="rId2" Type="http://schemas.openxmlformats.org/officeDocument/2006/relationships/image" Target="../media/image2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6.png"/><Relationship Id="rId11" Type="http://schemas.openxmlformats.org/officeDocument/2006/relationships/image" Target="../media/image260.png"/><Relationship Id="rId5" Type="http://schemas.openxmlformats.org/officeDocument/2006/relationships/image" Target="../media/image255.png"/><Relationship Id="rId10" Type="http://schemas.openxmlformats.org/officeDocument/2006/relationships/image" Target="../media/image259.png"/><Relationship Id="rId4" Type="http://schemas.openxmlformats.org/officeDocument/2006/relationships/image" Target="../media/image254.png"/><Relationship Id="rId9" Type="http://schemas.openxmlformats.org/officeDocument/2006/relationships/image" Target="../media/image258.png"/><Relationship Id="rId14" Type="http://schemas.openxmlformats.org/officeDocument/2006/relationships/image" Target="../media/image26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5.png"/><Relationship Id="rId2" Type="http://schemas.openxmlformats.org/officeDocument/2006/relationships/image" Target="../media/image2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7.png"/><Relationship Id="rId4" Type="http://schemas.openxmlformats.org/officeDocument/2006/relationships/image" Target="../media/image26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66.png"/><Relationship Id="rId7" Type="http://schemas.openxmlformats.org/officeDocument/2006/relationships/image" Target="../media/image269.png"/><Relationship Id="rId2" Type="http://schemas.openxmlformats.org/officeDocument/2006/relationships/image" Target="../media/image2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8.png"/><Relationship Id="rId5" Type="http://schemas.openxmlformats.org/officeDocument/2006/relationships/image" Target="../media/image265.png"/><Relationship Id="rId10" Type="http://schemas.openxmlformats.org/officeDocument/2006/relationships/image" Target="../media/image272.png"/><Relationship Id="rId4" Type="http://schemas.openxmlformats.org/officeDocument/2006/relationships/image" Target="../media/image264.png"/><Relationship Id="rId9" Type="http://schemas.openxmlformats.org/officeDocument/2006/relationships/image" Target="../media/image27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mmarsaurus.co.uk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275.png"/><Relationship Id="rId12" Type="http://schemas.openxmlformats.org/officeDocument/2006/relationships/image" Target="../media/image27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4.png"/><Relationship Id="rId11" Type="http://schemas.openxmlformats.org/officeDocument/2006/relationships/image" Target="../media/image278.png"/><Relationship Id="rId5" Type="http://schemas.openxmlformats.org/officeDocument/2006/relationships/image" Target="../media/image273.png"/><Relationship Id="rId10" Type="http://schemas.openxmlformats.org/officeDocument/2006/relationships/image" Target="../media/image277.png"/><Relationship Id="rId4" Type="http://schemas.openxmlformats.org/officeDocument/2006/relationships/image" Target="../media/image29.png"/><Relationship Id="rId9" Type="http://schemas.openxmlformats.org/officeDocument/2006/relationships/image" Target="../media/image2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84.png"/><Relationship Id="rId2" Type="http://schemas.openxmlformats.org/officeDocument/2006/relationships/image" Target="../media/image28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3.png"/><Relationship Id="rId5" Type="http://schemas.openxmlformats.org/officeDocument/2006/relationships/image" Target="../media/image282.png"/><Relationship Id="rId4" Type="http://schemas.openxmlformats.org/officeDocument/2006/relationships/image" Target="../media/image2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26" Type="http://schemas.openxmlformats.org/officeDocument/2006/relationships/image" Target="../media/image61.png"/><Relationship Id="rId39" Type="http://schemas.openxmlformats.org/officeDocument/2006/relationships/image" Target="../media/image74.png"/><Relationship Id="rId21" Type="http://schemas.openxmlformats.org/officeDocument/2006/relationships/image" Target="../media/image56.png"/><Relationship Id="rId34" Type="http://schemas.openxmlformats.org/officeDocument/2006/relationships/image" Target="../media/image69.png"/><Relationship Id="rId42" Type="http://schemas.openxmlformats.org/officeDocument/2006/relationships/image" Target="../media/image77.png"/><Relationship Id="rId7" Type="http://schemas.openxmlformats.org/officeDocument/2006/relationships/image" Target="../media/image42.png"/><Relationship Id="rId2" Type="http://schemas.openxmlformats.org/officeDocument/2006/relationships/image" Target="../media/image29.png"/><Relationship Id="rId16" Type="http://schemas.openxmlformats.org/officeDocument/2006/relationships/image" Target="../media/image51.png"/><Relationship Id="rId29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24" Type="http://schemas.openxmlformats.org/officeDocument/2006/relationships/image" Target="../media/image59.png"/><Relationship Id="rId32" Type="http://schemas.openxmlformats.org/officeDocument/2006/relationships/image" Target="../media/image67.png"/><Relationship Id="rId37" Type="http://schemas.openxmlformats.org/officeDocument/2006/relationships/image" Target="../media/image72.png"/><Relationship Id="rId40" Type="http://schemas.openxmlformats.org/officeDocument/2006/relationships/image" Target="../media/image75.png"/><Relationship Id="rId45" Type="http://schemas.openxmlformats.org/officeDocument/2006/relationships/image" Target="../media/image80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23" Type="http://schemas.openxmlformats.org/officeDocument/2006/relationships/image" Target="../media/image58.png"/><Relationship Id="rId28" Type="http://schemas.openxmlformats.org/officeDocument/2006/relationships/image" Target="../media/image63.png"/><Relationship Id="rId36" Type="http://schemas.openxmlformats.org/officeDocument/2006/relationships/image" Target="../media/image71.png"/><Relationship Id="rId10" Type="http://schemas.openxmlformats.org/officeDocument/2006/relationships/image" Target="../media/image45.png"/><Relationship Id="rId19" Type="http://schemas.openxmlformats.org/officeDocument/2006/relationships/image" Target="../media/image54.png"/><Relationship Id="rId31" Type="http://schemas.openxmlformats.org/officeDocument/2006/relationships/image" Target="../media/image66.png"/><Relationship Id="rId44" Type="http://schemas.openxmlformats.org/officeDocument/2006/relationships/image" Target="../media/image79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57.png"/><Relationship Id="rId27" Type="http://schemas.openxmlformats.org/officeDocument/2006/relationships/image" Target="../media/image62.png"/><Relationship Id="rId30" Type="http://schemas.openxmlformats.org/officeDocument/2006/relationships/image" Target="../media/image65.png"/><Relationship Id="rId35" Type="http://schemas.openxmlformats.org/officeDocument/2006/relationships/image" Target="../media/image70.png"/><Relationship Id="rId43" Type="http://schemas.openxmlformats.org/officeDocument/2006/relationships/image" Target="../media/image78.png"/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5" Type="http://schemas.openxmlformats.org/officeDocument/2006/relationships/image" Target="../media/image60.png"/><Relationship Id="rId33" Type="http://schemas.openxmlformats.org/officeDocument/2006/relationships/image" Target="../media/image68.png"/><Relationship Id="rId38" Type="http://schemas.openxmlformats.org/officeDocument/2006/relationships/image" Target="../media/image73.png"/><Relationship Id="rId20" Type="http://schemas.openxmlformats.org/officeDocument/2006/relationships/image" Target="../media/image55.png"/><Relationship Id="rId41" Type="http://schemas.openxmlformats.org/officeDocument/2006/relationships/image" Target="../media/image7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7" cy="6857997"/>
          </a:xfrm>
          <a:prstGeom prst="rect">
            <a:avLst/>
          </a:prstGeom>
        </p:spPr>
      </p:pic>
      <p:sp>
        <p:nvSpPr>
          <p:cNvPr id="119" name="object 119"/>
          <p:cNvSpPr/>
          <p:nvPr/>
        </p:nvSpPr>
        <p:spPr>
          <a:xfrm>
            <a:off x="1220254" y="3182999"/>
            <a:ext cx="9751695" cy="0"/>
          </a:xfrm>
          <a:custGeom>
            <a:avLst/>
            <a:gdLst/>
            <a:ahLst/>
            <a:cxnLst/>
            <a:rect l="l" t="t" r="r" b="b"/>
            <a:pathLst>
              <a:path w="9751695">
                <a:moveTo>
                  <a:pt x="0" y="0"/>
                </a:moveTo>
                <a:lnTo>
                  <a:pt x="9751491" y="0"/>
                </a:lnTo>
              </a:path>
            </a:pathLst>
          </a:custGeom>
          <a:ln w="25400">
            <a:solidFill>
              <a:srgbClr val="39424D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20" name="object 120"/>
          <p:cNvGrpSpPr/>
          <p:nvPr/>
        </p:nvGrpSpPr>
        <p:grpSpPr>
          <a:xfrm>
            <a:off x="4968265" y="6388154"/>
            <a:ext cx="2255520" cy="363220"/>
            <a:chOff x="4968265" y="6388154"/>
            <a:chExt cx="2255520" cy="363220"/>
          </a:xfrm>
        </p:grpSpPr>
        <p:sp>
          <p:nvSpPr>
            <p:cNvPr id="121" name="object 121"/>
            <p:cNvSpPr/>
            <p:nvPr/>
          </p:nvSpPr>
          <p:spPr>
            <a:xfrm>
              <a:off x="4974615" y="6394504"/>
              <a:ext cx="2242820" cy="350520"/>
            </a:xfrm>
            <a:custGeom>
              <a:avLst/>
              <a:gdLst/>
              <a:ahLst/>
              <a:cxnLst/>
              <a:rect l="l" t="t" r="r" b="b"/>
              <a:pathLst>
                <a:path w="2242820" h="350520">
                  <a:moveTo>
                    <a:pt x="2122792" y="0"/>
                  </a:moveTo>
                  <a:lnTo>
                    <a:pt x="119976" y="0"/>
                  </a:lnTo>
                  <a:lnTo>
                    <a:pt x="73391" y="9466"/>
                  </a:lnTo>
                  <a:lnTo>
                    <a:pt x="35242" y="35242"/>
                  </a:lnTo>
                  <a:lnTo>
                    <a:pt x="9466" y="73391"/>
                  </a:lnTo>
                  <a:lnTo>
                    <a:pt x="0" y="119976"/>
                  </a:lnTo>
                  <a:lnTo>
                    <a:pt x="0" y="230492"/>
                  </a:lnTo>
                  <a:lnTo>
                    <a:pt x="9466" y="277077"/>
                  </a:lnTo>
                  <a:lnTo>
                    <a:pt x="35242" y="315226"/>
                  </a:lnTo>
                  <a:lnTo>
                    <a:pt x="73391" y="341002"/>
                  </a:lnTo>
                  <a:lnTo>
                    <a:pt x="119976" y="350469"/>
                  </a:lnTo>
                  <a:lnTo>
                    <a:pt x="2122792" y="350469"/>
                  </a:lnTo>
                  <a:lnTo>
                    <a:pt x="2169377" y="341002"/>
                  </a:lnTo>
                  <a:lnTo>
                    <a:pt x="2207526" y="315226"/>
                  </a:lnTo>
                  <a:lnTo>
                    <a:pt x="2233302" y="277077"/>
                  </a:lnTo>
                  <a:lnTo>
                    <a:pt x="2242769" y="230492"/>
                  </a:lnTo>
                  <a:lnTo>
                    <a:pt x="2242769" y="119976"/>
                  </a:lnTo>
                  <a:lnTo>
                    <a:pt x="2233302" y="73391"/>
                  </a:lnTo>
                  <a:lnTo>
                    <a:pt x="2207526" y="35242"/>
                  </a:lnTo>
                  <a:lnTo>
                    <a:pt x="2169377" y="9466"/>
                  </a:lnTo>
                  <a:lnTo>
                    <a:pt x="2122792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object 122"/>
            <p:cNvSpPr/>
            <p:nvPr/>
          </p:nvSpPr>
          <p:spPr>
            <a:xfrm>
              <a:off x="4974615" y="6394504"/>
              <a:ext cx="2242820" cy="350520"/>
            </a:xfrm>
            <a:custGeom>
              <a:avLst/>
              <a:gdLst/>
              <a:ahLst/>
              <a:cxnLst/>
              <a:rect l="l" t="t" r="r" b="b"/>
              <a:pathLst>
                <a:path w="2242820" h="350520">
                  <a:moveTo>
                    <a:pt x="2122792" y="350469"/>
                  </a:moveTo>
                  <a:lnTo>
                    <a:pt x="119976" y="350469"/>
                  </a:lnTo>
                  <a:lnTo>
                    <a:pt x="73391" y="341002"/>
                  </a:lnTo>
                  <a:lnTo>
                    <a:pt x="35242" y="315226"/>
                  </a:lnTo>
                  <a:lnTo>
                    <a:pt x="9466" y="277077"/>
                  </a:lnTo>
                  <a:lnTo>
                    <a:pt x="0" y="230492"/>
                  </a:lnTo>
                  <a:lnTo>
                    <a:pt x="0" y="119976"/>
                  </a:lnTo>
                  <a:lnTo>
                    <a:pt x="9466" y="73391"/>
                  </a:lnTo>
                  <a:lnTo>
                    <a:pt x="35242" y="35242"/>
                  </a:lnTo>
                  <a:lnTo>
                    <a:pt x="73391" y="9466"/>
                  </a:lnTo>
                  <a:lnTo>
                    <a:pt x="119976" y="0"/>
                  </a:lnTo>
                  <a:lnTo>
                    <a:pt x="2122792" y="0"/>
                  </a:lnTo>
                  <a:lnTo>
                    <a:pt x="2169377" y="9466"/>
                  </a:lnTo>
                  <a:lnTo>
                    <a:pt x="2207526" y="35242"/>
                  </a:lnTo>
                  <a:lnTo>
                    <a:pt x="2233302" y="73391"/>
                  </a:lnTo>
                  <a:lnTo>
                    <a:pt x="2242769" y="119976"/>
                  </a:lnTo>
                  <a:lnTo>
                    <a:pt x="2242769" y="230492"/>
                  </a:lnTo>
                  <a:lnTo>
                    <a:pt x="2233302" y="277077"/>
                  </a:lnTo>
                  <a:lnTo>
                    <a:pt x="2207526" y="315226"/>
                  </a:lnTo>
                  <a:lnTo>
                    <a:pt x="2169377" y="341002"/>
                  </a:lnTo>
                  <a:lnTo>
                    <a:pt x="2122792" y="350469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23" name="object 1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59743" y="6434772"/>
              <a:ext cx="270793" cy="270792"/>
            </a:xfrm>
            <a:prstGeom prst="rect">
              <a:avLst/>
            </a:prstGeom>
          </p:spPr>
        </p:pic>
      </p:grpSp>
      <p:sp>
        <p:nvSpPr>
          <p:cNvPr id="127" name="object 20">
            <a:extLst>
              <a:ext uri="{FF2B5EF4-FFF2-40B4-BE49-F238E27FC236}">
                <a16:creationId xmlns:a16="http://schemas.microsoft.com/office/drawing/2014/main" id="{850F31A4-4E1B-BCE4-7ABE-E80E285ED6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17041" y="632098"/>
            <a:ext cx="5959475" cy="149207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960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rammarsaurus" pitchFamily="2" charset="0"/>
              </a:rPr>
              <a:t>Electricity</a:t>
            </a:r>
          </a:p>
        </p:txBody>
      </p:sp>
      <p:sp>
        <p:nvSpPr>
          <p:cNvPr id="130" name="object 124">
            <a:extLst>
              <a:ext uri="{FF2B5EF4-FFF2-40B4-BE49-F238E27FC236}">
                <a16:creationId xmlns:a16="http://schemas.microsoft.com/office/drawing/2014/main" id="{F63D0C97-C363-9368-D626-909CCEEE81BC}"/>
              </a:ext>
            </a:extLst>
          </p:cNvPr>
          <p:cNvSpPr txBox="1"/>
          <p:nvPr/>
        </p:nvSpPr>
        <p:spPr>
          <a:xfrm>
            <a:off x="5374285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  <p:sp>
        <p:nvSpPr>
          <p:cNvPr id="3" name="object 48">
            <a:extLst>
              <a:ext uri="{FF2B5EF4-FFF2-40B4-BE49-F238E27FC236}">
                <a16:creationId xmlns:a16="http://schemas.microsoft.com/office/drawing/2014/main" id="{665F106C-F09B-30AB-3758-F3C60D38286B}"/>
              </a:ext>
            </a:extLst>
          </p:cNvPr>
          <p:cNvSpPr txBox="1"/>
          <p:nvPr/>
        </p:nvSpPr>
        <p:spPr>
          <a:xfrm>
            <a:off x="3212094" y="2071984"/>
            <a:ext cx="5757794" cy="2129429"/>
          </a:xfrm>
          <a:prstGeom prst="rect">
            <a:avLst/>
          </a:prstGeom>
        </p:spPr>
        <p:txBody>
          <a:bodyPr vert="horz" wrap="square" lIns="0" tIns="285115" rIns="0" bIns="0" rtlCol="0">
            <a:spAutoFit/>
          </a:bodyPr>
          <a:lstStyle/>
          <a:p>
            <a:pPr marL="498475" marR="0" lvl="0" indent="0" algn="ctr" defTabSz="914400" eaLnBrk="1" fontAlgn="auto" latinLnBrk="0" hangingPunct="1">
              <a:lnSpc>
                <a:spcPct val="100000"/>
              </a:lnSpc>
              <a:spcBef>
                <a:spcPts val="224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600" b="1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How can circuits vary?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  <a:p>
            <a:pPr marL="498475" marR="0" lvl="0" indent="0" algn="ctr" defTabSz="914400" eaLnBrk="1" fontAlgn="auto" latinLnBrk="0" hangingPunct="1">
              <a:lnSpc>
                <a:spcPct val="100000"/>
              </a:lnSpc>
              <a:spcBef>
                <a:spcPts val="31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5400" b="1" i="0" u="none" strike="noStrike" kern="0" cap="none" spc="0" normalizeH="0" baseline="0" noProof="0" dirty="0">
                <a:ln>
                  <a:noFill/>
                </a:ln>
                <a:solidFill>
                  <a:srgbClr val="858B79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Lesson </a:t>
            </a: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858B79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2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5" name="object 59">
            <a:extLst>
              <a:ext uri="{FF2B5EF4-FFF2-40B4-BE49-F238E27FC236}">
                <a16:creationId xmlns:a16="http://schemas.microsoft.com/office/drawing/2014/main" id="{1A4A245F-97D0-3C6F-2344-BC669E695BD2}"/>
              </a:ext>
            </a:extLst>
          </p:cNvPr>
          <p:cNvSpPr txBox="1"/>
          <p:nvPr/>
        </p:nvSpPr>
        <p:spPr>
          <a:xfrm>
            <a:off x="4015811" y="4103749"/>
            <a:ext cx="4150360" cy="77089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9525" marR="5080" indent="3175" algn="ctr">
              <a:lnSpc>
                <a:spcPts val="3000"/>
              </a:lnSpc>
              <a:spcBef>
                <a:spcPts val="65"/>
              </a:spcBef>
            </a:pPr>
            <a:r>
              <a:rPr sz="20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How do we draw circuits using scientific symbols?</a:t>
            </a:r>
            <a:endParaRPr sz="2000" dirty="0">
              <a:latin typeface="Grammarsaurus" pitchFamily="2" charset="0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73321" y="49578"/>
            <a:ext cx="1930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9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40665" y="157906"/>
            <a:ext cx="11711305" cy="6700520"/>
            <a:chOff x="240665" y="157906"/>
            <a:chExt cx="11711305" cy="6700520"/>
          </a:xfrm>
        </p:grpSpPr>
        <p:sp>
          <p:nvSpPr>
            <p:cNvPr id="4" name="object 4"/>
            <p:cNvSpPr/>
            <p:nvPr/>
          </p:nvSpPr>
          <p:spPr>
            <a:xfrm>
              <a:off x="246380" y="1108113"/>
              <a:ext cx="11699875" cy="1207135"/>
            </a:xfrm>
            <a:custGeom>
              <a:avLst/>
              <a:gdLst/>
              <a:ahLst/>
              <a:cxnLst/>
              <a:rect l="l" t="t" r="r" b="b"/>
              <a:pathLst>
                <a:path w="11699875" h="1207135">
                  <a:moveTo>
                    <a:pt x="11699252" y="0"/>
                  </a:moveTo>
                  <a:lnTo>
                    <a:pt x="0" y="0"/>
                  </a:lnTo>
                  <a:lnTo>
                    <a:pt x="0" y="1207058"/>
                  </a:lnTo>
                  <a:lnTo>
                    <a:pt x="11699252" y="1207058"/>
                  </a:lnTo>
                  <a:lnTo>
                    <a:pt x="11699252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246380" y="1108113"/>
              <a:ext cx="11699875" cy="1207135"/>
            </a:xfrm>
            <a:custGeom>
              <a:avLst/>
              <a:gdLst/>
              <a:ahLst/>
              <a:cxnLst/>
              <a:rect l="l" t="t" r="r" b="b"/>
              <a:pathLst>
                <a:path w="11699875" h="1207135">
                  <a:moveTo>
                    <a:pt x="11699252" y="1207058"/>
                  </a:moveTo>
                  <a:lnTo>
                    <a:pt x="0" y="1207058"/>
                  </a:lnTo>
                  <a:lnTo>
                    <a:pt x="0" y="0"/>
                  </a:lnTo>
                  <a:lnTo>
                    <a:pt x="11699252" y="0"/>
                  </a:lnTo>
                  <a:lnTo>
                    <a:pt x="11699252" y="1207058"/>
                  </a:lnTo>
                  <a:close/>
                </a:path>
              </a:pathLst>
            </a:custGeom>
            <a:ln w="109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078" y="919399"/>
              <a:ext cx="1925777" cy="593860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246032" y="164256"/>
              <a:ext cx="3700145" cy="755650"/>
            </a:xfrm>
            <a:custGeom>
              <a:avLst/>
              <a:gdLst/>
              <a:ahLst/>
              <a:cxnLst/>
              <a:rect l="l" t="t" r="r" b="b"/>
              <a:pathLst>
                <a:path w="3700145" h="755650">
                  <a:moveTo>
                    <a:pt x="3654933" y="0"/>
                  </a:moveTo>
                  <a:lnTo>
                    <a:pt x="44996" y="0"/>
                  </a:lnTo>
                  <a:lnTo>
                    <a:pt x="27496" y="3498"/>
                  </a:lnTo>
                  <a:lnTo>
                    <a:pt x="13192" y="13033"/>
                  </a:lnTo>
                  <a:lnTo>
                    <a:pt x="3540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540" y="727977"/>
                  </a:lnTo>
                  <a:lnTo>
                    <a:pt x="13192" y="742108"/>
                  </a:lnTo>
                  <a:lnTo>
                    <a:pt x="27496" y="751643"/>
                  </a:lnTo>
                  <a:lnTo>
                    <a:pt x="44996" y="755142"/>
                  </a:lnTo>
                  <a:lnTo>
                    <a:pt x="3654933" y="755142"/>
                  </a:lnTo>
                  <a:lnTo>
                    <a:pt x="3672432" y="751643"/>
                  </a:lnTo>
                  <a:lnTo>
                    <a:pt x="3686736" y="742108"/>
                  </a:lnTo>
                  <a:lnTo>
                    <a:pt x="3696388" y="727977"/>
                  </a:lnTo>
                  <a:lnTo>
                    <a:pt x="3699929" y="710692"/>
                  </a:lnTo>
                  <a:lnTo>
                    <a:pt x="3699929" y="44450"/>
                  </a:lnTo>
                  <a:lnTo>
                    <a:pt x="3696388" y="27164"/>
                  </a:lnTo>
                  <a:lnTo>
                    <a:pt x="3686736" y="13033"/>
                  </a:lnTo>
                  <a:lnTo>
                    <a:pt x="3672432" y="3498"/>
                  </a:lnTo>
                  <a:lnTo>
                    <a:pt x="3654933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4246032" y="164256"/>
              <a:ext cx="3700145" cy="755650"/>
            </a:xfrm>
            <a:custGeom>
              <a:avLst/>
              <a:gdLst/>
              <a:ahLst/>
              <a:cxnLst/>
              <a:rect l="l" t="t" r="r" b="b"/>
              <a:pathLst>
                <a:path w="3700145" h="755650">
                  <a:moveTo>
                    <a:pt x="44996" y="755142"/>
                  </a:moveTo>
                  <a:lnTo>
                    <a:pt x="27496" y="751643"/>
                  </a:lnTo>
                  <a:lnTo>
                    <a:pt x="13192" y="742108"/>
                  </a:lnTo>
                  <a:lnTo>
                    <a:pt x="3540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540" y="27164"/>
                  </a:lnTo>
                  <a:lnTo>
                    <a:pt x="13192" y="13033"/>
                  </a:lnTo>
                  <a:lnTo>
                    <a:pt x="27496" y="3498"/>
                  </a:lnTo>
                  <a:lnTo>
                    <a:pt x="44996" y="0"/>
                  </a:lnTo>
                  <a:lnTo>
                    <a:pt x="3654933" y="0"/>
                  </a:lnTo>
                  <a:lnTo>
                    <a:pt x="3672432" y="3498"/>
                  </a:lnTo>
                  <a:lnTo>
                    <a:pt x="3686736" y="13033"/>
                  </a:lnTo>
                  <a:lnTo>
                    <a:pt x="3696388" y="27164"/>
                  </a:lnTo>
                  <a:lnTo>
                    <a:pt x="3699929" y="44450"/>
                  </a:lnTo>
                  <a:lnTo>
                    <a:pt x="3699929" y="710692"/>
                  </a:lnTo>
                  <a:lnTo>
                    <a:pt x="3696388" y="727977"/>
                  </a:lnTo>
                  <a:lnTo>
                    <a:pt x="3686736" y="742108"/>
                  </a:lnTo>
                  <a:lnTo>
                    <a:pt x="3672432" y="751643"/>
                  </a:lnTo>
                  <a:lnTo>
                    <a:pt x="3654933" y="755142"/>
                  </a:lnTo>
                  <a:lnTo>
                    <a:pt x="44996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66900" indent="-1857375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Circuit diagrams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785548" y="1355534"/>
            <a:ext cx="8510403" cy="668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800"/>
              </a:lnSpc>
              <a:spcBef>
                <a:spcPts val="100"/>
              </a:spcBef>
            </a:pPr>
            <a:r>
              <a:rPr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Draw a </a:t>
            </a:r>
            <a:r>
              <a:rPr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circuit diagram </a:t>
            </a:r>
            <a:r>
              <a:rPr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for this simple </a:t>
            </a:r>
            <a:r>
              <a:rPr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series circuit on another piece of paper using the component symbols on your component symbols worksheet</a:t>
            </a:r>
            <a:r>
              <a:rPr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.</a:t>
            </a:r>
            <a:endParaRPr dirty="0">
              <a:latin typeface="Grammarsaurus" pitchFamily="2" charset="0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2742925" y="3061417"/>
            <a:ext cx="8892540" cy="3189605"/>
            <a:chOff x="2742925" y="3061417"/>
            <a:chExt cx="8892540" cy="3189605"/>
          </a:xfrm>
        </p:grpSpPr>
        <p:sp>
          <p:nvSpPr>
            <p:cNvPr id="12" name="object 12"/>
            <p:cNvSpPr/>
            <p:nvPr/>
          </p:nvSpPr>
          <p:spPr>
            <a:xfrm>
              <a:off x="4501892" y="4338782"/>
              <a:ext cx="638810" cy="328930"/>
            </a:xfrm>
            <a:custGeom>
              <a:avLst/>
              <a:gdLst/>
              <a:ahLst/>
              <a:cxnLst/>
              <a:rect l="l" t="t" r="r" b="b"/>
              <a:pathLst>
                <a:path w="638810" h="328929">
                  <a:moveTo>
                    <a:pt x="638670" y="0"/>
                  </a:moveTo>
                  <a:lnTo>
                    <a:pt x="0" y="0"/>
                  </a:lnTo>
                  <a:lnTo>
                    <a:pt x="0" y="202222"/>
                  </a:lnTo>
                  <a:lnTo>
                    <a:pt x="25093" y="251444"/>
                  </a:lnTo>
                  <a:lnTo>
                    <a:pt x="93527" y="291630"/>
                  </a:lnTo>
                  <a:lnTo>
                    <a:pt x="140787" y="307065"/>
                  </a:lnTo>
                  <a:lnTo>
                    <a:pt x="195029" y="318718"/>
                  </a:lnTo>
                  <a:lnTo>
                    <a:pt x="254971" y="326083"/>
                  </a:lnTo>
                  <a:lnTo>
                    <a:pt x="319328" y="328650"/>
                  </a:lnTo>
                  <a:lnTo>
                    <a:pt x="383686" y="326083"/>
                  </a:lnTo>
                  <a:lnTo>
                    <a:pt x="443629" y="318718"/>
                  </a:lnTo>
                  <a:lnTo>
                    <a:pt x="497874" y="307065"/>
                  </a:lnTo>
                  <a:lnTo>
                    <a:pt x="545136" y="291630"/>
                  </a:lnTo>
                  <a:lnTo>
                    <a:pt x="584131" y="272920"/>
                  </a:lnTo>
                  <a:lnTo>
                    <a:pt x="632182" y="227709"/>
                  </a:lnTo>
                  <a:lnTo>
                    <a:pt x="638670" y="202222"/>
                  </a:lnTo>
                  <a:lnTo>
                    <a:pt x="638670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4498125" y="4335045"/>
              <a:ext cx="646430" cy="336550"/>
            </a:xfrm>
            <a:custGeom>
              <a:avLst/>
              <a:gdLst/>
              <a:ahLst/>
              <a:cxnLst/>
              <a:rect l="l" t="t" r="r" b="b"/>
              <a:pathLst>
                <a:path w="646429" h="336550">
                  <a:moveTo>
                    <a:pt x="644499" y="0"/>
                  </a:moveTo>
                  <a:lnTo>
                    <a:pt x="1701" y="0"/>
                  </a:lnTo>
                  <a:lnTo>
                    <a:pt x="0" y="1676"/>
                  </a:lnTo>
                  <a:lnTo>
                    <a:pt x="0" y="205955"/>
                  </a:lnTo>
                  <a:lnTo>
                    <a:pt x="6576" y="232159"/>
                  </a:lnTo>
                  <a:lnTo>
                    <a:pt x="55256" y="278696"/>
                  </a:lnTo>
                  <a:lnTo>
                    <a:pt x="94741" y="297973"/>
                  </a:lnTo>
                  <a:lnTo>
                    <a:pt x="142578" y="313886"/>
                  </a:lnTo>
                  <a:lnTo>
                    <a:pt x="197456" y="325906"/>
                  </a:lnTo>
                  <a:lnTo>
                    <a:pt x="258067" y="333505"/>
                  </a:lnTo>
                  <a:lnTo>
                    <a:pt x="323100" y="336156"/>
                  </a:lnTo>
                  <a:lnTo>
                    <a:pt x="388133" y="333505"/>
                  </a:lnTo>
                  <a:lnTo>
                    <a:pt x="426857" y="328650"/>
                  </a:lnTo>
                  <a:lnTo>
                    <a:pt x="323100" y="328650"/>
                  </a:lnTo>
                  <a:lnTo>
                    <a:pt x="259579" y="326153"/>
                  </a:lnTo>
                  <a:lnTo>
                    <a:pt x="200378" y="318993"/>
                  </a:lnTo>
                  <a:lnTo>
                    <a:pt x="146776" y="307667"/>
                  </a:lnTo>
                  <a:lnTo>
                    <a:pt x="100053" y="292673"/>
                  </a:lnTo>
                  <a:lnTo>
                    <a:pt x="61487" y="274507"/>
                  </a:lnTo>
                  <a:lnTo>
                    <a:pt x="13941" y="230651"/>
                  </a:lnTo>
                  <a:lnTo>
                    <a:pt x="7518" y="205955"/>
                  </a:lnTo>
                  <a:lnTo>
                    <a:pt x="7518" y="7493"/>
                  </a:lnTo>
                  <a:lnTo>
                    <a:pt x="646188" y="7493"/>
                  </a:lnTo>
                  <a:lnTo>
                    <a:pt x="646188" y="1676"/>
                  </a:lnTo>
                  <a:lnTo>
                    <a:pt x="644499" y="0"/>
                  </a:lnTo>
                  <a:close/>
                </a:path>
                <a:path w="646429" h="336550">
                  <a:moveTo>
                    <a:pt x="646188" y="7493"/>
                  </a:moveTo>
                  <a:lnTo>
                    <a:pt x="638670" y="7493"/>
                  </a:lnTo>
                  <a:lnTo>
                    <a:pt x="638670" y="205955"/>
                  </a:lnTo>
                  <a:lnTo>
                    <a:pt x="632247" y="230651"/>
                  </a:lnTo>
                  <a:lnTo>
                    <a:pt x="584701" y="274507"/>
                  </a:lnTo>
                  <a:lnTo>
                    <a:pt x="546136" y="292673"/>
                  </a:lnTo>
                  <a:lnTo>
                    <a:pt x="499414" y="307667"/>
                  </a:lnTo>
                  <a:lnTo>
                    <a:pt x="445815" y="318993"/>
                  </a:lnTo>
                  <a:lnTo>
                    <a:pt x="386618" y="326153"/>
                  </a:lnTo>
                  <a:lnTo>
                    <a:pt x="323100" y="328650"/>
                  </a:lnTo>
                  <a:lnTo>
                    <a:pt x="426857" y="328650"/>
                  </a:lnTo>
                  <a:lnTo>
                    <a:pt x="503618" y="313886"/>
                  </a:lnTo>
                  <a:lnTo>
                    <a:pt x="551453" y="297973"/>
                  </a:lnTo>
                  <a:lnTo>
                    <a:pt x="590936" y="278696"/>
                  </a:lnTo>
                  <a:lnTo>
                    <a:pt x="639613" y="232159"/>
                  </a:lnTo>
                  <a:lnTo>
                    <a:pt x="646188" y="205955"/>
                  </a:lnTo>
                  <a:lnTo>
                    <a:pt x="646188" y="7493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97209" y="4338777"/>
              <a:ext cx="240309" cy="32866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01895" y="4338777"/>
              <a:ext cx="55117" cy="27325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97983" y="4338777"/>
              <a:ext cx="242582" cy="32496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98138" y="4139502"/>
              <a:ext cx="646176" cy="32949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695329" y="4203522"/>
              <a:ext cx="257767" cy="64325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88687" y="4178063"/>
              <a:ext cx="36575" cy="7533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66868" y="4177715"/>
              <a:ext cx="71437" cy="90131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03508" y="4152811"/>
              <a:ext cx="245925" cy="10223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552398" y="3555505"/>
              <a:ext cx="533333" cy="65015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570793" y="3580345"/>
              <a:ext cx="498363" cy="48153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515665" y="4294104"/>
              <a:ext cx="129019" cy="73738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005500" y="4294104"/>
              <a:ext cx="129031" cy="73738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936606" y="5520905"/>
              <a:ext cx="225437" cy="22477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3932859" y="5517146"/>
              <a:ext cx="233045" cy="232410"/>
            </a:xfrm>
            <a:custGeom>
              <a:avLst/>
              <a:gdLst/>
              <a:ahLst/>
              <a:cxnLst/>
              <a:rect l="l" t="t" r="r" b="b"/>
              <a:pathLst>
                <a:path w="233045" h="232410">
                  <a:moveTo>
                    <a:pt x="231267" y="0"/>
                  </a:moveTo>
                  <a:lnTo>
                    <a:pt x="1676" y="0"/>
                  </a:lnTo>
                  <a:lnTo>
                    <a:pt x="0" y="1689"/>
                  </a:lnTo>
                  <a:lnTo>
                    <a:pt x="0" y="230593"/>
                  </a:lnTo>
                  <a:lnTo>
                    <a:pt x="1676" y="232283"/>
                  </a:lnTo>
                  <a:lnTo>
                    <a:pt x="231267" y="232283"/>
                  </a:lnTo>
                  <a:lnTo>
                    <a:pt x="232930" y="230593"/>
                  </a:lnTo>
                  <a:lnTo>
                    <a:pt x="232930" y="224777"/>
                  </a:lnTo>
                  <a:lnTo>
                    <a:pt x="7505" y="224777"/>
                  </a:lnTo>
                  <a:lnTo>
                    <a:pt x="7505" y="7518"/>
                  </a:lnTo>
                  <a:lnTo>
                    <a:pt x="232930" y="7518"/>
                  </a:lnTo>
                  <a:lnTo>
                    <a:pt x="232930" y="1689"/>
                  </a:lnTo>
                  <a:lnTo>
                    <a:pt x="231267" y="0"/>
                  </a:lnTo>
                  <a:close/>
                </a:path>
                <a:path w="233045" h="232410">
                  <a:moveTo>
                    <a:pt x="232930" y="7518"/>
                  </a:moveTo>
                  <a:lnTo>
                    <a:pt x="225437" y="7518"/>
                  </a:lnTo>
                  <a:lnTo>
                    <a:pt x="225437" y="224777"/>
                  </a:lnTo>
                  <a:lnTo>
                    <a:pt x="232930" y="224777"/>
                  </a:lnTo>
                  <a:lnTo>
                    <a:pt x="232930" y="751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28" name="object 2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936606" y="5537301"/>
              <a:ext cx="225437" cy="208381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932859" y="5533542"/>
              <a:ext cx="233045" cy="215900"/>
            </a:xfrm>
            <a:custGeom>
              <a:avLst/>
              <a:gdLst/>
              <a:ahLst/>
              <a:cxnLst/>
              <a:rect l="l" t="t" r="r" b="b"/>
              <a:pathLst>
                <a:path w="233045" h="215900">
                  <a:moveTo>
                    <a:pt x="231267" y="0"/>
                  </a:moveTo>
                  <a:lnTo>
                    <a:pt x="1676" y="0"/>
                  </a:lnTo>
                  <a:lnTo>
                    <a:pt x="0" y="1676"/>
                  </a:lnTo>
                  <a:lnTo>
                    <a:pt x="0" y="214198"/>
                  </a:lnTo>
                  <a:lnTo>
                    <a:pt x="1676" y="215887"/>
                  </a:lnTo>
                  <a:lnTo>
                    <a:pt x="231267" y="215887"/>
                  </a:lnTo>
                  <a:lnTo>
                    <a:pt x="232930" y="214198"/>
                  </a:lnTo>
                  <a:lnTo>
                    <a:pt x="232930" y="208381"/>
                  </a:lnTo>
                  <a:lnTo>
                    <a:pt x="7505" y="208381"/>
                  </a:lnTo>
                  <a:lnTo>
                    <a:pt x="7505" y="7493"/>
                  </a:lnTo>
                  <a:lnTo>
                    <a:pt x="232930" y="7493"/>
                  </a:lnTo>
                  <a:lnTo>
                    <a:pt x="232930" y="1676"/>
                  </a:lnTo>
                  <a:lnTo>
                    <a:pt x="231267" y="0"/>
                  </a:lnTo>
                  <a:close/>
                </a:path>
                <a:path w="233045" h="215900">
                  <a:moveTo>
                    <a:pt x="232930" y="7493"/>
                  </a:moveTo>
                  <a:lnTo>
                    <a:pt x="225437" y="7493"/>
                  </a:lnTo>
                  <a:lnTo>
                    <a:pt x="225437" y="208381"/>
                  </a:lnTo>
                  <a:lnTo>
                    <a:pt x="232930" y="208381"/>
                  </a:lnTo>
                  <a:lnTo>
                    <a:pt x="232930" y="7493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0" name="object 3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096094" y="5520905"/>
              <a:ext cx="225425" cy="224777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3092335" y="5517146"/>
              <a:ext cx="233045" cy="232410"/>
            </a:xfrm>
            <a:custGeom>
              <a:avLst/>
              <a:gdLst/>
              <a:ahLst/>
              <a:cxnLst/>
              <a:rect l="l" t="t" r="r" b="b"/>
              <a:pathLst>
                <a:path w="233045" h="232410">
                  <a:moveTo>
                    <a:pt x="231267" y="0"/>
                  </a:moveTo>
                  <a:lnTo>
                    <a:pt x="1689" y="0"/>
                  </a:lnTo>
                  <a:lnTo>
                    <a:pt x="0" y="1689"/>
                  </a:lnTo>
                  <a:lnTo>
                    <a:pt x="0" y="230593"/>
                  </a:lnTo>
                  <a:lnTo>
                    <a:pt x="1689" y="232283"/>
                  </a:lnTo>
                  <a:lnTo>
                    <a:pt x="231267" y="232283"/>
                  </a:lnTo>
                  <a:lnTo>
                    <a:pt x="232943" y="230593"/>
                  </a:lnTo>
                  <a:lnTo>
                    <a:pt x="232943" y="224777"/>
                  </a:lnTo>
                  <a:lnTo>
                    <a:pt x="7505" y="224777"/>
                  </a:lnTo>
                  <a:lnTo>
                    <a:pt x="7505" y="7518"/>
                  </a:lnTo>
                  <a:lnTo>
                    <a:pt x="232943" y="7518"/>
                  </a:lnTo>
                  <a:lnTo>
                    <a:pt x="232943" y="1689"/>
                  </a:lnTo>
                  <a:lnTo>
                    <a:pt x="231267" y="0"/>
                  </a:lnTo>
                  <a:close/>
                </a:path>
                <a:path w="233045" h="232410">
                  <a:moveTo>
                    <a:pt x="232943" y="7518"/>
                  </a:moveTo>
                  <a:lnTo>
                    <a:pt x="225437" y="7518"/>
                  </a:lnTo>
                  <a:lnTo>
                    <a:pt x="225437" y="224777"/>
                  </a:lnTo>
                  <a:lnTo>
                    <a:pt x="232943" y="224777"/>
                  </a:lnTo>
                  <a:lnTo>
                    <a:pt x="232943" y="751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2" name="object 3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096094" y="5537301"/>
              <a:ext cx="225424" cy="208381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3092335" y="5533542"/>
              <a:ext cx="233045" cy="215900"/>
            </a:xfrm>
            <a:custGeom>
              <a:avLst/>
              <a:gdLst/>
              <a:ahLst/>
              <a:cxnLst/>
              <a:rect l="l" t="t" r="r" b="b"/>
              <a:pathLst>
                <a:path w="233045" h="215900">
                  <a:moveTo>
                    <a:pt x="231267" y="0"/>
                  </a:moveTo>
                  <a:lnTo>
                    <a:pt x="1689" y="0"/>
                  </a:lnTo>
                  <a:lnTo>
                    <a:pt x="0" y="1676"/>
                  </a:lnTo>
                  <a:lnTo>
                    <a:pt x="0" y="214198"/>
                  </a:lnTo>
                  <a:lnTo>
                    <a:pt x="1689" y="215887"/>
                  </a:lnTo>
                  <a:lnTo>
                    <a:pt x="231267" y="215887"/>
                  </a:lnTo>
                  <a:lnTo>
                    <a:pt x="232943" y="214198"/>
                  </a:lnTo>
                  <a:lnTo>
                    <a:pt x="232943" y="208381"/>
                  </a:lnTo>
                  <a:lnTo>
                    <a:pt x="7505" y="208381"/>
                  </a:lnTo>
                  <a:lnTo>
                    <a:pt x="7505" y="7493"/>
                  </a:lnTo>
                  <a:lnTo>
                    <a:pt x="232943" y="7493"/>
                  </a:lnTo>
                  <a:lnTo>
                    <a:pt x="232943" y="1676"/>
                  </a:lnTo>
                  <a:lnTo>
                    <a:pt x="231267" y="0"/>
                  </a:lnTo>
                  <a:close/>
                </a:path>
                <a:path w="233045" h="215900">
                  <a:moveTo>
                    <a:pt x="232943" y="7493"/>
                  </a:moveTo>
                  <a:lnTo>
                    <a:pt x="225437" y="7493"/>
                  </a:lnTo>
                  <a:lnTo>
                    <a:pt x="225437" y="208381"/>
                  </a:lnTo>
                  <a:lnTo>
                    <a:pt x="232943" y="208381"/>
                  </a:lnTo>
                  <a:lnTo>
                    <a:pt x="232943" y="7493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4" name="object 3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099854" y="5502821"/>
              <a:ext cx="1311871" cy="150494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3096101" y="5499084"/>
              <a:ext cx="1319530" cy="158115"/>
            </a:xfrm>
            <a:custGeom>
              <a:avLst/>
              <a:gdLst/>
              <a:ahLst/>
              <a:cxnLst/>
              <a:rect l="l" t="t" r="r" b="b"/>
              <a:pathLst>
                <a:path w="1319529" h="158114">
                  <a:moveTo>
                    <a:pt x="1317713" y="0"/>
                  </a:moveTo>
                  <a:lnTo>
                    <a:pt x="1664" y="0"/>
                  </a:lnTo>
                  <a:lnTo>
                    <a:pt x="0" y="1689"/>
                  </a:lnTo>
                  <a:lnTo>
                    <a:pt x="0" y="156298"/>
                  </a:lnTo>
                  <a:lnTo>
                    <a:pt x="1701" y="157975"/>
                  </a:lnTo>
                  <a:lnTo>
                    <a:pt x="1317701" y="157975"/>
                  </a:lnTo>
                  <a:lnTo>
                    <a:pt x="1319377" y="156298"/>
                  </a:lnTo>
                  <a:lnTo>
                    <a:pt x="1319390" y="150469"/>
                  </a:lnTo>
                  <a:lnTo>
                    <a:pt x="7505" y="150469"/>
                  </a:lnTo>
                  <a:lnTo>
                    <a:pt x="7493" y="7505"/>
                  </a:lnTo>
                  <a:lnTo>
                    <a:pt x="1319390" y="7505"/>
                  </a:lnTo>
                  <a:lnTo>
                    <a:pt x="1319390" y="1689"/>
                  </a:lnTo>
                  <a:lnTo>
                    <a:pt x="1317713" y="0"/>
                  </a:lnTo>
                  <a:close/>
                </a:path>
                <a:path w="1319529" h="158114">
                  <a:moveTo>
                    <a:pt x="1319390" y="7505"/>
                  </a:moveTo>
                  <a:lnTo>
                    <a:pt x="1311884" y="7505"/>
                  </a:lnTo>
                  <a:lnTo>
                    <a:pt x="1311897" y="150469"/>
                  </a:lnTo>
                  <a:lnTo>
                    <a:pt x="1319390" y="150469"/>
                  </a:lnTo>
                  <a:lnTo>
                    <a:pt x="1319390" y="7505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6" name="object 3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099853" y="5514238"/>
              <a:ext cx="1311884" cy="150482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3096094" y="5510510"/>
              <a:ext cx="1319530" cy="158115"/>
            </a:xfrm>
            <a:custGeom>
              <a:avLst/>
              <a:gdLst/>
              <a:ahLst/>
              <a:cxnLst/>
              <a:rect l="l" t="t" r="r" b="b"/>
              <a:pathLst>
                <a:path w="1319529" h="158114">
                  <a:moveTo>
                    <a:pt x="1317739" y="0"/>
                  </a:moveTo>
                  <a:lnTo>
                    <a:pt x="1689" y="0"/>
                  </a:lnTo>
                  <a:lnTo>
                    <a:pt x="12" y="1663"/>
                  </a:lnTo>
                  <a:lnTo>
                    <a:pt x="0" y="156286"/>
                  </a:lnTo>
                  <a:lnTo>
                    <a:pt x="1701" y="157962"/>
                  </a:lnTo>
                  <a:lnTo>
                    <a:pt x="1317726" y="157962"/>
                  </a:lnTo>
                  <a:lnTo>
                    <a:pt x="1319403" y="156286"/>
                  </a:lnTo>
                  <a:lnTo>
                    <a:pt x="1319403" y="150444"/>
                  </a:lnTo>
                  <a:lnTo>
                    <a:pt x="7518" y="150444"/>
                  </a:lnTo>
                  <a:lnTo>
                    <a:pt x="7518" y="7492"/>
                  </a:lnTo>
                  <a:lnTo>
                    <a:pt x="1319403" y="7492"/>
                  </a:lnTo>
                  <a:lnTo>
                    <a:pt x="1319403" y="1663"/>
                  </a:lnTo>
                  <a:lnTo>
                    <a:pt x="1317739" y="0"/>
                  </a:lnTo>
                  <a:close/>
                </a:path>
                <a:path w="1319529" h="158114">
                  <a:moveTo>
                    <a:pt x="1319403" y="7492"/>
                  </a:moveTo>
                  <a:lnTo>
                    <a:pt x="1311897" y="7492"/>
                  </a:lnTo>
                  <a:lnTo>
                    <a:pt x="1311897" y="150444"/>
                  </a:lnTo>
                  <a:lnTo>
                    <a:pt x="1319403" y="150444"/>
                  </a:lnTo>
                  <a:lnTo>
                    <a:pt x="1319403" y="7492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8" name="object 3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358553" y="5475208"/>
              <a:ext cx="307708" cy="212590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096094" y="5514263"/>
              <a:ext cx="384505" cy="271868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882906" y="5923402"/>
              <a:ext cx="1492326" cy="272808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823392" y="5514251"/>
              <a:ext cx="478748" cy="271881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2886836" y="6192443"/>
              <a:ext cx="1484630" cy="55244"/>
            </a:xfrm>
            <a:custGeom>
              <a:avLst/>
              <a:gdLst/>
              <a:ahLst/>
              <a:cxnLst/>
              <a:rect l="l" t="t" r="r" b="b"/>
              <a:pathLst>
                <a:path w="1484629" h="55245">
                  <a:moveTo>
                    <a:pt x="1484477" y="0"/>
                  </a:moveTo>
                  <a:lnTo>
                    <a:pt x="0" y="0"/>
                  </a:lnTo>
                  <a:lnTo>
                    <a:pt x="0" y="54622"/>
                  </a:lnTo>
                  <a:lnTo>
                    <a:pt x="1484477" y="54622"/>
                  </a:lnTo>
                  <a:lnTo>
                    <a:pt x="1484477" y="0"/>
                  </a:lnTo>
                  <a:close/>
                </a:path>
              </a:pathLst>
            </a:custGeom>
            <a:solidFill>
              <a:srgbClr val="3A3A3A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2883077" y="6188697"/>
              <a:ext cx="1492250" cy="62230"/>
            </a:xfrm>
            <a:custGeom>
              <a:avLst/>
              <a:gdLst/>
              <a:ahLst/>
              <a:cxnLst/>
              <a:rect l="l" t="t" r="r" b="b"/>
              <a:pathLst>
                <a:path w="1492250" h="62229">
                  <a:moveTo>
                    <a:pt x="1490306" y="0"/>
                  </a:moveTo>
                  <a:lnTo>
                    <a:pt x="1676" y="0"/>
                  </a:lnTo>
                  <a:lnTo>
                    <a:pt x="0" y="1689"/>
                  </a:lnTo>
                  <a:lnTo>
                    <a:pt x="0" y="60426"/>
                  </a:lnTo>
                  <a:lnTo>
                    <a:pt x="1676" y="62115"/>
                  </a:lnTo>
                  <a:lnTo>
                    <a:pt x="1490306" y="62115"/>
                  </a:lnTo>
                  <a:lnTo>
                    <a:pt x="1491970" y="60426"/>
                  </a:lnTo>
                  <a:lnTo>
                    <a:pt x="1491970" y="54610"/>
                  </a:lnTo>
                  <a:lnTo>
                    <a:pt x="7505" y="54610"/>
                  </a:lnTo>
                  <a:lnTo>
                    <a:pt x="7505" y="7505"/>
                  </a:lnTo>
                  <a:lnTo>
                    <a:pt x="1491970" y="7505"/>
                  </a:lnTo>
                  <a:lnTo>
                    <a:pt x="1491970" y="1689"/>
                  </a:lnTo>
                  <a:lnTo>
                    <a:pt x="1490306" y="0"/>
                  </a:lnTo>
                  <a:close/>
                </a:path>
                <a:path w="1492250" h="62229">
                  <a:moveTo>
                    <a:pt x="1491970" y="7505"/>
                  </a:moveTo>
                  <a:lnTo>
                    <a:pt x="1484477" y="7505"/>
                  </a:lnTo>
                  <a:lnTo>
                    <a:pt x="1484477" y="54610"/>
                  </a:lnTo>
                  <a:lnTo>
                    <a:pt x="1491970" y="54610"/>
                  </a:lnTo>
                  <a:lnTo>
                    <a:pt x="1491970" y="7505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4" name="object 4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886824" y="6192447"/>
              <a:ext cx="1484490" cy="27308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3092335" y="5557621"/>
              <a:ext cx="233045" cy="232410"/>
            </a:xfrm>
            <a:custGeom>
              <a:avLst/>
              <a:gdLst/>
              <a:ahLst/>
              <a:cxnLst/>
              <a:rect l="l" t="t" r="r" b="b"/>
              <a:pathLst>
                <a:path w="233045" h="232410">
                  <a:moveTo>
                    <a:pt x="231267" y="0"/>
                  </a:moveTo>
                  <a:lnTo>
                    <a:pt x="1689" y="0"/>
                  </a:lnTo>
                  <a:lnTo>
                    <a:pt x="0" y="1676"/>
                  </a:lnTo>
                  <a:lnTo>
                    <a:pt x="0" y="230593"/>
                  </a:lnTo>
                  <a:lnTo>
                    <a:pt x="1689" y="232270"/>
                  </a:lnTo>
                  <a:lnTo>
                    <a:pt x="231267" y="232270"/>
                  </a:lnTo>
                  <a:lnTo>
                    <a:pt x="232943" y="230593"/>
                  </a:lnTo>
                  <a:lnTo>
                    <a:pt x="232943" y="224777"/>
                  </a:lnTo>
                  <a:lnTo>
                    <a:pt x="7505" y="224777"/>
                  </a:lnTo>
                  <a:lnTo>
                    <a:pt x="7505" y="7493"/>
                  </a:lnTo>
                  <a:lnTo>
                    <a:pt x="232943" y="7493"/>
                  </a:lnTo>
                  <a:lnTo>
                    <a:pt x="232943" y="1676"/>
                  </a:lnTo>
                  <a:lnTo>
                    <a:pt x="231267" y="0"/>
                  </a:lnTo>
                  <a:close/>
                </a:path>
                <a:path w="233045" h="232410">
                  <a:moveTo>
                    <a:pt x="232943" y="7493"/>
                  </a:moveTo>
                  <a:lnTo>
                    <a:pt x="225437" y="7493"/>
                  </a:lnTo>
                  <a:lnTo>
                    <a:pt x="225437" y="224777"/>
                  </a:lnTo>
                  <a:lnTo>
                    <a:pt x="232943" y="224777"/>
                  </a:lnTo>
                  <a:lnTo>
                    <a:pt x="232943" y="7493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6" name="object 46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096094" y="5577751"/>
              <a:ext cx="225425" cy="208381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3092335" y="5573991"/>
              <a:ext cx="233045" cy="215900"/>
            </a:xfrm>
            <a:custGeom>
              <a:avLst/>
              <a:gdLst/>
              <a:ahLst/>
              <a:cxnLst/>
              <a:rect l="l" t="t" r="r" b="b"/>
              <a:pathLst>
                <a:path w="233045" h="215900">
                  <a:moveTo>
                    <a:pt x="231267" y="0"/>
                  </a:moveTo>
                  <a:lnTo>
                    <a:pt x="1689" y="0"/>
                  </a:lnTo>
                  <a:lnTo>
                    <a:pt x="0" y="1689"/>
                  </a:lnTo>
                  <a:lnTo>
                    <a:pt x="0" y="214223"/>
                  </a:lnTo>
                  <a:lnTo>
                    <a:pt x="1689" y="215900"/>
                  </a:lnTo>
                  <a:lnTo>
                    <a:pt x="231267" y="215900"/>
                  </a:lnTo>
                  <a:lnTo>
                    <a:pt x="232943" y="214223"/>
                  </a:lnTo>
                  <a:lnTo>
                    <a:pt x="232943" y="208407"/>
                  </a:lnTo>
                  <a:lnTo>
                    <a:pt x="7505" y="208407"/>
                  </a:lnTo>
                  <a:lnTo>
                    <a:pt x="7505" y="7518"/>
                  </a:lnTo>
                  <a:lnTo>
                    <a:pt x="232943" y="7518"/>
                  </a:lnTo>
                  <a:lnTo>
                    <a:pt x="232943" y="1689"/>
                  </a:lnTo>
                  <a:lnTo>
                    <a:pt x="231267" y="0"/>
                  </a:lnTo>
                  <a:close/>
                </a:path>
                <a:path w="233045" h="215900">
                  <a:moveTo>
                    <a:pt x="232943" y="7518"/>
                  </a:moveTo>
                  <a:lnTo>
                    <a:pt x="225437" y="7518"/>
                  </a:lnTo>
                  <a:lnTo>
                    <a:pt x="225437" y="208407"/>
                  </a:lnTo>
                  <a:lnTo>
                    <a:pt x="232943" y="208407"/>
                  </a:lnTo>
                  <a:lnTo>
                    <a:pt x="232943" y="751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8" name="object 48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082886" y="5780252"/>
              <a:ext cx="251853" cy="321792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3079147" y="5776515"/>
              <a:ext cx="259715" cy="329565"/>
            </a:xfrm>
            <a:custGeom>
              <a:avLst/>
              <a:gdLst/>
              <a:ahLst/>
              <a:cxnLst/>
              <a:rect l="l" t="t" r="r" b="b"/>
              <a:pathLst>
                <a:path w="259714" h="329564">
                  <a:moveTo>
                    <a:pt x="244233" y="0"/>
                  </a:moveTo>
                  <a:lnTo>
                    <a:pt x="15087" y="0"/>
                  </a:lnTo>
                  <a:lnTo>
                    <a:pt x="13512" y="1333"/>
                  </a:lnTo>
                  <a:lnTo>
                    <a:pt x="87" y="89204"/>
                  </a:lnTo>
                  <a:lnTo>
                    <a:pt x="0" y="327596"/>
                  </a:lnTo>
                  <a:lnTo>
                    <a:pt x="1663" y="329272"/>
                  </a:lnTo>
                  <a:lnTo>
                    <a:pt x="257657" y="329272"/>
                  </a:lnTo>
                  <a:lnTo>
                    <a:pt x="259334" y="327596"/>
                  </a:lnTo>
                  <a:lnTo>
                    <a:pt x="259332" y="321779"/>
                  </a:lnTo>
                  <a:lnTo>
                    <a:pt x="7493" y="321779"/>
                  </a:lnTo>
                  <a:lnTo>
                    <a:pt x="7619" y="89204"/>
                  </a:lnTo>
                  <a:lnTo>
                    <a:pt x="20167" y="7492"/>
                  </a:lnTo>
                  <a:lnTo>
                    <a:pt x="246741" y="7492"/>
                  </a:lnTo>
                  <a:lnTo>
                    <a:pt x="245795" y="1333"/>
                  </a:lnTo>
                  <a:lnTo>
                    <a:pt x="244233" y="0"/>
                  </a:lnTo>
                  <a:close/>
                </a:path>
                <a:path w="259714" h="329564">
                  <a:moveTo>
                    <a:pt x="246741" y="7492"/>
                  </a:moveTo>
                  <a:lnTo>
                    <a:pt x="239166" y="7492"/>
                  </a:lnTo>
                  <a:lnTo>
                    <a:pt x="251740" y="89204"/>
                  </a:lnTo>
                  <a:lnTo>
                    <a:pt x="251828" y="321779"/>
                  </a:lnTo>
                  <a:lnTo>
                    <a:pt x="259332" y="321779"/>
                  </a:lnTo>
                  <a:lnTo>
                    <a:pt x="259283" y="89204"/>
                  </a:lnTo>
                  <a:lnTo>
                    <a:pt x="246741" y="7492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0" name="object 50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082886" y="5869266"/>
              <a:ext cx="251853" cy="232778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3079140" y="5557621"/>
              <a:ext cx="1087120" cy="548640"/>
            </a:xfrm>
            <a:custGeom>
              <a:avLst/>
              <a:gdLst/>
              <a:ahLst/>
              <a:cxnLst/>
              <a:rect l="l" t="t" r="r" b="b"/>
              <a:pathLst>
                <a:path w="1087120" h="548639">
                  <a:moveTo>
                    <a:pt x="259346" y="309549"/>
                  </a:moveTo>
                  <a:lnTo>
                    <a:pt x="257670" y="307886"/>
                  </a:lnTo>
                  <a:lnTo>
                    <a:pt x="251841" y="307886"/>
                  </a:lnTo>
                  <a:lnTo>
                    <a:pt x="251841" y="315391"/>
                  </a:lnTo>
                  <a:lnTo>
                    <a:pt x="251841" y="540677"/>
                  </a:lnTo>
                  <a:lnTo>
                    <a:pt x="7505" y="540677"/>
                  </a:lnTo>
                  <a:lnTo>
                    <a:pt x="7505" y="315391"/>
                  </a:lnTo>
                  <a:lnTo>
                    <a:pt x="251841" y="315391"/>
                  </a:lnTo>
                  <a:lnTo>
                    <a:pt x="251841" y="307886"/>
                  </a:lnTo>
                  <a:lnTo>
                    <a:pt x="1676" y="307886"/>
                  </a:lnTo>
                  <a:lnTo>
                    <a:pt x="0" y="309549"/>
                  </a:lnTo>
                  <a:lnTo>
                    <a:pt x="0" y="546493"/>
                  </a:lnTo>
                  <a:lnTo>
                    <a:pt x="1676" y="548170"/>
                  </a:lnTo>
                  <a:lnTo>
                    <a:pt x="257670" y="548170"/>
                  </a:lnTo>
                  <a:lnTo>
                    <a:pt x="259346" y="546493"/>
                  </a:lnTo>
                  <a:lnTo>
                    <a:pt x="259346" y="540677"/>
                  </a:lnTo>
                  <a:lnTo>
                    <a:pt x="259346" y="315391"/>
                  </a:lnTo>
                  <a:lnTo>
                    <a:pt x="259346" y="309549"/>
                  </a:lnTo>
                  <a:close/>
                </a:path>
                <a:path w="1087120" h="548639">
                  <a:moveTo>
                    <a:pt x="1086650" y="1676"/>
                  </a:moveTo>
                  <a:lnTo>
                    <a:pt x="1084986" y="0"/>
                  </a:lnTo>
                  <a:lnTo>
                    <a:pt x="1079157" y="0"/>
                  </a:lnTo>
                  <a:lnTo>
                    <a:pt x="1079157" y="7505"/>
                  </a:lnTo>
                  <a:lnTo>
                    <a:pt x="1079157" y="224777"/>
                  </a:lnTo>
                  <a:lnTo>
                    <a:pt x="861225" y="224777"/>
                  </a:lnTo>
                  <a:lnTo>
                    <a:pt x="861225" y="7505"/>
                  </a:lnTo>
                  <a:lnTo>
                    <a:pt x="1079157" y="7505"/>
                  </a:lnTo>
                  <a:lnTo>
                    <a:pt x="1079157" y="0"/>
                  </a:lnTo>
                  <a:lnTo>
                    <a:pt x="855395" y="0"/>
                  </a:lnTo>
                  <a:lnTo>
                    <a:pt x="853719" y="1676"/>
                  </a:lnTo>
                  <a:lnTo>
                    <a:pt x="853719" y="230593"/>
                  </a:lnTo>
                  <a:lnTo>
                    <a:pt x="855395" y="232270"/>
                  </a:lnTo>
                  <a:lnTo>
                    <a:pt x="1084986" y="232270"/>
                  </a:lnTo>
                  <a:lnTo>
                    <a:pt x="1086650" y="230593"/>
                  </a:lnTo>
                  <a:lnTo>
                    <a:pt x="1086650" y="224777"/>
                  </a:lnTo>
                  <a:lnTo>
                    <a:pt x="1086650" y="7505"/>
                  </a:lnTo>
                  <a:lnTo>
                    <a:pt x="1086650" y="1676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2" name="object 5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936606" y="5577751"/>
              <a:ext cx="225437" cy="208381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3932859" y="5573991"/>
              <a:ext cx="233045" cy="215900"/>
            </a:xfrm>
            <a:custGeom>
              <a:avLst/>
              <a:gdLst/>
              <a:ahLst/>
              <a:cxnLst/>
              <a:rect l="l" t="t" r="r" b="b"/>
              <a:pathLst>
                <a:path w="233045" h="215900">
                  <a:moveTo>
                    <a:pt x="231267" y="0"/>
                  </a:moveTo>
                  <a:lnTo>
                    <a:pt x="1676" y="0"/>
                  </a:lnTo>
                  <a:lnTo>
                    <a:pt x="0" y="1689"/>
                  </a:lnTo>
                  <a:lnTo>
                    <a:pt x="0" y="214223"/>
                  </a:lnTo>
                  <a:lnTo>
                    <a:pt x="1676" y="215900"/>
                  </a:lnTo>
                  <a:lnTo>
                    <a:pt x="231267" y="215900"/>
                  </a:lnTo>
                  <a:lnTo>
                    <a:pt x="232930" y="214223"/>
                  </a:lnTo>
                  <a:lnTo>
                    <a:pt x="232930" y="208407"/>
                  </a:lnTo>
                  <a:lnTo>
                    <a:pt x="7505" y="208407"/>
                  </a:lnTo>
                  <a:lnTo>
                    <a:pt x="7505" y="7518"/>
                  </a:lnTo>
                  <a:lnTo>
                    <a:pt x="232930" y="7518"/>
                  </a:lnTo>
                  <a:lnTo>
                    <a:pt x="232930" y="1689"/>
                  </a:lnTo>
                  <a:lnTo>
                    <a:pt x="231267" y="0"/>
                  </a:lnTo>
                  <a:close/>
                </a:path>
                <a:path w="233045" h="215900">
                  <a:moveTo>
                    <a:pt x="232930" y="7518"/>
                  </a:moveTo>
                  <a:lnTo>
                    <a:pt x="225437" y="7518"/>
                  </a:lnTo>
                  <a:lnTo>
                    <a:pt x="225437" y="208407"/>
                  </a:lnTo>
                  <a:lnTo>
                    <a:pt x="232930" y="208407"/>
                  </a:lnTo>
                  <a:lnTo>
                    <a:pt x="232930" y="751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4" name="object 5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923411" y="5780252"/>
              <a:ext cx="251828" cy="321792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3919660" y="5776515"/>
              <a:ext cx="259715" cy="329565"/>
            </a:xfrm>
            <a:custGeom>
              <a:avLst/>
              <a:gdLst/>
              <a:ahLst/>
              <a:cxnLst/>
              <a:rect l="l" t="t" r="r" b="b"/>
              <a:pathLst>
                <a:path w="259714" h="329564">
                  <a:moveTo>
                    <a:pt x="244233" y="0"/>
                  </a:moveTo>
                  <a:lnTo>
                    <a:pt x="15100" y="0"/>
                  </a:lnTo>
                  <a:lnTo>
                    <a:pt x="13525" y="1333"/>
                  </a:lnTo>
                  <a:lnTo>
                    <a:pt x="87" y="89204"/>
                  </a:lnTo>
                  <a:lnTo>
                    <a:pt x="0" y="327596"/>
                  </a:lnTo>
                  <a:lnTo>
                    <a:pt x="1663" y="329272"/>
                  </a:lnTo>
                  <a:lnTo>
                    <a:pt x="257670" y="329272"/>
                  </a:lnTo>
                  <a:lnTo>
                    <a:pt x="259346" y="327596"/>
                  </a:lnTo>
                  <a:lnTo>
                    <a:pt x="259345" y="321779"/>
                  </a:lnTo>
                  <a:lnTo>
                    <a:pt x="7492" y="321779"/>
                  </a:lnTo>
                  <a:lnTo>
                    <a:pt x="7544" y="89776"/>
                  </a:lnTo>
                  <a:lnTo>
                    <a:pt x="20167" y="7492"/>
                  </a:lnTo>
                  <a:lnTo>
                    <a:pt x="246753" y="7492"/>
                  </a:lnTo>
                  <a:lnTo>
                    <a:pt x="245808" y="1333"/>
                  </a:lnTo>
                  <a:lnTo>
                    <a:pt x="244233" y="0"/>
                  </a:lnTo>
                  <a:close/>
                </a:path>
                <a:path w="259714" h="329564">
                  <a:moveTo>
                    <a:pt x="246753" y="7492"/>
                  </a:moveTo>
                  <a:lnTo>
                    <a:pt x="239166" y="7492"/>
                  </a:lnTo>
                  <a:lnTo>
                    <a:pt x="251740" y="89204"/>
                  </a:lnTo>
                  <a:lnTo>
                    <a:pt x="251828" y="321779"/>
                  </a:lnTo>
                  <a:lnTo>
                    <a:pt x="259345" y="321779"/>
                  </a:lnTo>
                  <a:lnTo>
                    <a:pt x="259295" y="89204"/>
                  </a:lnTo>
                  <a:lnTo>
                    <a:pt x="246753" y="7492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6" name="object 5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923410" y="5869267"/>
              <a:ext cx="251828" cy="232778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3919651" y="5865507"/>
              <a:ext cx="259715" cy="240665"/>
            </a:xfrm>
            <a:custGeom>
              <a:avLst/>
              <a:gdLst/>
              <a:ahLst/>
              <a:cxnLst/>
              <a:rect l="l" t="t" r="r" b="b"/>
              <a:pathLst>
                <a:path w="259714" h="240664">
                  <a:moveTo>
                    <a:pt x="257670" y="0"/>
                  </a:moveTo>
                  <a:lnTo>
                    <a:pt x="1663" y="0"/>
                  </a:lnTo>
                  <a:lnTo>
                    <a:pt x="0" y="1663"/>
                  </a:lnTo>
                  <a:lnTo>
                    <a:pt x="0" y="238607"/>
                  </a:lnTo>
                  <a:lnTo>
                    <a:pt x="1663" y="240284"/>
                  </a:lnTo>
                  <a:lnTo>
                    <a:pt x="257670" y="240284"/>
                  </a:lnTo>
                  <a:lnTo>
                    <a:pt x="259359" y="238607"/>
                  </a:lnTo>
                  <a:lnTo>
                    <a:pt x="259359" y="232790"/>
                  </a:lnTo>
                  <a:lnTo>
                    <a:pt x="7505" y="232790"/>
                  </a:lnTo>
                  <a:lnTo>
                    <a:pt x="7505" y="7505"/>
                  </a:lnTo>
                  <a:lnTo>
                    <a:pt x="259359" y="7505"/>
                  </a:lnTo>
                  <a:lnTo>
                    <a:pt x="259359" y="1663"/>
                  </a:lnTo>
                  <a:lnTo>
                    <a:pt x="257670" y="0"/>
                  </a:lnTo>
                  <a:close/>
                </a:path>
                <a:path w="259714" h="240664">
                  <a:moveTo>
                    <a:pt x="259359" y="7505"/>
                  </a:moveTo>
                  <a:lnTo>
                    <a:pt x="251840" y="7505"/>
                  </a:lnTo>
                  <a:lnTo>
                    <a:pt x="251840" y="232790"/>
                  </a:lnTo>
                  <a:lnTo>
                    <a:pt x="259359" y="232790"/>
                  </a:lnTo>
                  <a:lnTo>
                    <a:pt x="259359" y="7505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8" name="object 5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013466" y="5629536"/>
              <a:ext cx="74866" cy="76192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171380" y="5629536"/>
              <a:ext cx="74866" cy="76192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5020631" y="5740398"/>
              <a:ext cx="1414265" cy="503473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306351" y="5740400"/>
              <a:ext cx="299351" cy="500684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5303563" y="5737598"/>
              <a:ext cx="305435" cy="506730"/>
            </a:xfrm>
            <a:custGeom>
              <a:avLst/>
              <a:gdLst/>
              <a:ahLst/>
              <a:cxnLst/>
              <a:rect l="l" t="t" r="r" b="b"/>
              <a:pathLst>
                <a:path w="305435" h="506729">
                  <a:moveTo>
                    <a:pt x="302971" y="0"/>
                  </a:moveTo>
                  <a:lnTo>
                    <a:pt x="43980" y="0"/>
                  </a:lnTo>
                  <a:lnTo>
                    <a:pt x="19883" y="38356"/>
                  </a:lnTo>
                  <a:lnTo>
                    <a:pt x="11279" y="80548"/>
                  </a:lnTo>
                  <a:lnTo>
                    <a:pt x="5055" y="132966"/>
                  </a:lnTo>
                  <a:lnTo>
                    <a:pt x="1274" y="191774"/>
                  </a:lnTo>
                  <a:lnTo>
                    <a:pt x="0" y="253136"/>
                  </a:lnTo>
                  <a:lnTo>
                    <a:pt x="1274" y="314493"/>
                  </a:lnTo>
                  <a:lnTo>
                    <a:pt x="5055" y="373300"/>
                  </a:lnTo>
                  <a:lnTo>
                    <a:pt x="11279" y="425719"/>
                  </a:lnTo>
                  <a:lnTo>
                    <a:pt x="19883" y="467913"/>
                  </a:lnTo>
                  <a:lnTo>
                    <a:pt x="43980" y="506272"/>
                  </a:lnTo>
                  <a:lnTo>
                    <a:pt x="302971" y="506272"/>
                  </a:lnTo>
                  <a:lnTo>
                    <a:pt x="303758" y="505917"/>
                  </a:lnTo>
                  <a:lnTo>
                    <a:pt x="304800" y="504647"/>
                  </a:lnTo>
                  <a:lnTo>
                    <a:pt x="305041" y="503808"/>
                  </a:lnTo>
                  <a:lnTo>
                    <a:pt x="304888" y="503008"/>
                  </a:lnTo>
                  <a:lnTo>
                    <a:pt x="304541" y="500697"/>
                  </a:lnTo>
                  <a:lnTo>
                    <a:pt x="43980" y="500697"/>
                  </a:lnTo>
                  <a:lnTo>
                    <a:pt x="33002" y="488957"/>
                  </a:lnTo>
                  <a:lnTo>
                    <a:pt x="22605" y="455574"/>
                  </a:lnTo>
                  <a:lnTo>
                    <a:pt x="13856" y="403305"/>
                  </a:lnTo>
                  <a:lnTo>
                    <a:pt x="7823" y="334907"/>
                  </a:lnTo>
                  <a:lnTo>
                    <a:pt x="5575" y="253136"/>
                  </a:lnTo>
                  <a:lnTo>
                    <a:pt x="7823" y="171359"/>
                  </a:lnTo>
                  <a:lnTo>
                    <a:pt x="13856" y="102957"/>
                  </a:lnTo>
                  <a:lnTo>
                    <a:pt x="22605" y="50686"/>
                  </a:lnTo>
                  <a:lnTo>
                    <a:pt x="33002" y="17302"/>
                  </a:lnTo>
                  <a:lnTo>
                    <a:pt x="43980" y="5562"/>
                  </a:lnTo>
                  <a:lnTo>
                    <a:pt x="304545" y="5562"/>
                  </a:lnTo>
                  <a:lnTo>
                    <a:pt x="304888" y="3276"/>
                  </a:lnTo>
                  <a:lnTo>
                    <a:pt x="305041" y="2463"/>
                  </a:lnTo>
                  <a:lnTo>
                    <a:pt x="304800" y="1638"/>
                  </a:lnTo>
                  <a:lnTo>
                    <a:pt x="303758" y="342"/>
                  </a:lnTo>
                  <a:lnTo>
                    <a:pt x="302971" y="0"/>
                  </a:lnTo>
                  <a:close/>
                </a:path>
                <a:path w="305435" h="506729">
                  <a:moveTo>
                    <a:pt x="304545" y="5562"/>
                  </a:moveTo>
                  <a:lnTo>
                    <a:pt x="298843" y="5562"/>
                  </a:lnTo>
                  <a:lnTo>
                    <a:pt x="297334" y="16668"/>
                  </a:lnTo>
                  <a:lnTo>
                    <a:pt x="295936" y="30665"/>
                  </a:lnTo>
                  <a:lnTo>
                    <a:pt x="294716" y="46615"/>
                  </a:lnTo>
                  <a:lnTo>
                    <a:pt x="294627" y="47780"/>
                  </a:lnTo>
                  <a:lnTo>
                    <a:pt x="291593" y="108312"/>
                  </a:lnTo>
                  <a:lnTo>
                    <a:pt x="290283" y="153242"/>
                  </a:lnTo>
                  <a:lnTo>
                    <a:pt x="289478" y="201958"/>
                  </a:lnTo>
                  <a:lnTo>
                    <a:pt x="289204" y="253136"/>
                  </a:lnTo>
                  <a:lnTo>
                    <a:pt x="289478" y="304375"/>
                  </a:lnTo>
                  <a:lnTo>
                    <a:pt x="290281" y="352866"/>
                  </a:lnTo>
                  <a:lnTo>
                    <a:pt x="291587" y="397700"/>
                  </a:lnTo>
                  <a:lnTo>
                    <a:pt x="293369" y="437680"/>
                  </a:lnTo>
                  <a:lnTo>
                    <a:pt x="297264" y="488957"/>
                  </a:lnTo>
                  <a:lnTo>
                    <a:pt x="298831" y="500697"/>
                  </a:lnTo>
                  <a:lnTo>
                    <a:pt x="304541" y="500697"/>
                  </a:lnTo>
                  <a:lnTo>
                    <a:pt x="303240" y="492033"/>
                  </a:lnTo>
                  <a:lnTo>
                    <a:pt x="301723" y="477678"/>
                  </a:lnTo>
                  <a:lnTo>
                    <a:pt x="298976" y="437984"/>
                  </a:lnTo>
                  <a:lnTo>
                    <a:pt x="297177" y="397933"/>
                  </a:lnTo>
                  <a:lnTo>
                    <a:pt x="295857" y="353018"/>
                  </a:lnTo>
                  <a:lnTo>
                    <a:pt x="295044" y="304375"/>
                  </a:lnTo>
                  <a:lnTo>
                    <a:pt x="294767" y="253136"/>
                  </a:lnTo>
                  <a:lnTo>
                    <a:pt x="295043" y="201958"/>
                  </a:lnTo>
                  <a:lnTo>
                    <a:pt x="295852" y="153382"/>
                  </a:lnTo>
                  <a:lnTo>
                    <a:pt x="297167" y="108537"/>
                  </a:lnTo>
                  <a:lnTo>
                    <a:pt x="298958" y="68554"/>
                  </a:lnTo>
                  <a:lnTo>
                    <a:pt x="300234" y="47780"/>
                  </a:lnTo>
                  <a:lnTo>
                    <a:pt x="300306" y="46615"/>
                  </a:lnTo>
                  <a:lnTo>
                    <a:pt x="301723" y="28614"/>
                  </a:lnTo>
                  <a:lnTo>
                    <a:pt x="303240" y="14263"/>
                  </a:lnTo>
                  <a:lnTo>
                    <a:pt x="304545" y="5562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5608361" y="5740398"/>
              <a:ext cx="603885" cy="501015"/>
            </a:xfrm>
            <a:custGeom>
              <a:avLst/>
              <a:gdLst/>
              <a:ahLst/>
              <a:cxnLst/>
              <a:rect l="l" t="t" r="r" b="b"/>
              <a:pathLst>
                <a:path w="603885" h="501014">
                  <a:moveTo>
                    <a:pt x="562394" y="0"/>
                  </a:moveTo>
                  <a:lnTo>
                    <a:pt x="10337" y="0"/>
                  </a:lnTo>
                  <a:lnTo>
                    <a:pt x="7243" y="23124"/>
                  </a:lnTo>
                  <a:lnTo>
                    <a:pt x="4427" y="61317"/>
                  </a:lnTo>
                  <a:lnTo>
                    <a:pt x="2124" y="112983"/>
                  </a:lnTo>
                  <a:lnTo>
                    <a:pt x="570" y="176523"/>
                  </a:lnTo>
                  <a:lnTo>
                    <a:pt x="0" y="250342"/>
                  </a:lnTo>
                  <a:lnTo>
                    <a:pt x="570" y="324159"/>
                  </a:lnTo>
                  <a:lnTo>
                    <a:pt x="2124" y="387707"/>
                  </a:lnTo>
                  <a:lnTo>
                    <a:pt x="4427" y="439382"/>
                  </a:lnTo>
                  <a:lnTo>
                    <a:pt x="7243" y="477580"/>
                  </a:lnTo>
                  <a:lnTo>
                    <a:pt x="10337" y="500697"/>
                  </a:lnTo>
                  <a:lnTo>
                    <a:pt x="562394" y="500697"/>
                  </a:lnTo>
                  <a:lnTo>
                    <a:pt x="586702" y="452392"/>
                  </a:lnTo>
                  <a:lnTo>
                    <a:pt x="595617" y="398197"/>
                  </a:lnTo>
                  <a:lnTo>
                    <a:pt x="601466" y="329473"/>
                  </a:lnTo>
                  <a:lnTo>
                    <a:pt x="603567" y="250342"/>
                  </a:lnTo>
                  <a:lnTo>
                    <a:pt x="601466" y="171217"/>
                  </a:lnTo>
                  <a:lnTo>
                    <a:pt x="595617" y="102496"/>
                  </a:lnTo>
                  <a:lnTo>
                    <a:pt x="586702" y="48303"/>
                  </a:lnTo>
                  <a:lnTo>
                    <a:pt x="575400" y="12763"/>
                  </a:lnTo>
                  <a:lnTo>
                    <a:pt x="562394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5605585" y="5737595"/>
              <a:ext cx="609600" cy="506730"/>
            </a:xfrm>
            <a:custGeom>
              <a:avLst/>
              <a:gdLst/>
              <a:ahLst/>
              <a:cxnLst/>
              <a:rect l="l" t="t" r="r" b="b"/>
              <a:pathLst>
                <a:path w="609600" h="506729">
                  <a:moveTo>
                    <a:pt x="565175" y="0"/>
                  </a:moveTo>
                  <a:lnTo>
                    <a:pt x="11798" y="0"/>
                  </a:lnTo>
                  <a:lnTo>
                    <a:pt x="10642" y="914"/>
                  </a:lnTo>
                  <a:lnTo>
                    <a:pt x="4501" y="63133"/>
                  </a:lnTo>
                  <a:lnTo>
                    <a:pt x="2170" y="114827"/>
                  </a:lnTo>
                  <a:lnTo>
                    <a:pt x="585" y="178667"/>
                  </a:lnTo>
                  <a:lnTo>
                    <a:pt x="0" y="253149"/>
                  </a:lnTo>
                  <a:lnTo>
                    <a:pt x="482" y="314501"/>
                  </a:lnTo>
                  <a:lnTo>
                    <a:pt x="585" y="327648"/>
                  </a:lnTo>
                  <a:lnTo>
                    <a:pt x="2077" y="387739"/>
                  </a:lnTo>
                  <a:lnTo>
                    <a:pt x="2170" y="391495"/>
                  </a:lnTo>
                  <a:lnTo>
                    <a:pt x="4501" y="443184"/>
                  </a:lnTo>
                  <a:lnTo>
                    <a:pt x="7321" y="481208"/>
                  </a:lnTo>
                  <a:lnTo>
                    <a:pt x="11798" y="506272"/>
                  </a:lnTo>
                  <a:lnTo>
                    <a:pt x="565175" y="506272"/>
                  </a:lnTo>
                  <a:lnTo>
                    <a:pt x="572352" y="500697"/>
                  </a:lnTo>
                  <a:lnTo>
                    <a:pt x="15417" y="500697"/>
                  </a:lnTo>
                  <a:lnTo>
                    <a:pt x="12493" y="476727"/>
                  </a:lnTo>
                  <a:lnTo>
                    <a:pt x="9818" y="438618"/>
                  </a:lnTo>
                  <a:lnTo>
                    <a:pt x="7621" y="387739"/>
                  </a:lnTo>
                  <a:lnTo>
                    <a:pt x="6187" y="327648"/>
                  </a:lnTo>
                  <a:lnTo>
                    <a:pt x="6134" y="325460"/>
                  </a:lnTo>
                  <a:lnTo>
                    <a:pt x="5587" y="253149"/>
                  </a:lnTo>
                  <a:lnTo>
                    <a:pt x="6052" y="191786"/>
                  </a:lnTo>
                  <a:lnTo>
                    <a:pt x="6134" y="180853"/>
                  </a:lnTo>
                  <a:lnTo>
                    <a:pt x="7621" y="118576"/>
                  </a:lnTo>
                  <a:lnTo>
                    <a:pt x="9818" y="67687"/>
                  </a:lnTo>
                  <a:lnTo>
                    <a:pt x="12493" y="29559"/>
                  </a:lnTo>
                  <a:lnTo>
                    <a:pt x="15417" y="5562"/>
                  </a:lnTo>
                  <a:lnTo>
                    <a:pt x="572336" y="5562"/>
                  </a:lnTo>
                  <a:lnTo>
                    <a:pt x="565175" y="0"/>
                  </a:lnTo>
                  <a:close/>
                </a:path>
                <a:path w="609600" h="506729">
                  <a:moveTo>
                    <a:pt x="572336" y="5562"/>
                  </a:moveTo>
                  <a:lnTo>
                    <a:pt x="565175" y="5562"/>
                  </a:lnTo>
                  <a:lnTo>
                    <a:pt x="576140" y="17302"/>
                  </a:lnTo>
                  <a:lnTo>
                    <a:pt x="586530" y="50687"/>
                  </a:lnTo>
                  <a:lnTo>
                    <a:pt x="595275" y="102959"/>
                  </a:lnTo>
                  <a:lnTo>
                    <a:pt x="601306" y="171365"/>
                  </a:lnTo>
                  <a:lnTo>
                    <a:pt x="603554" y="253149"/>
                  </a:lnTo>
                  <a:lnTo>
                    <a:pt x="601306" y="334913"/>
                  </a:lnTo>
                  <a:lnTo>
                    <a:pt x="595275" y="403308"/>
                  </a:lnTo>
                  <a:lnTo>
                    <a:pt x="586530" y="455575"/>
                  </a:lnTo>
                  <a:lnTo>
                    <a:pt x="576140" y="488957"/>
                  </a:lnTo>
                  <a:lnTo>
                    <a:pt x="565175" y="500697"/>
                  </a:lnTo>
                  <a:lnTo>
                    <a:pt x="572352" y="500697"/>
                  </a:lnTo>
                  <a:lnTo>
                    <a:pt x="597858" y="425721"/>
                  </a:lnTo>
                  <a:lnTo>
                    <a:pt x="604078" y="373304"/>
                  </a:lnTo>
                  <a:lnTo>
                    <a:pt x="607856" y="314501"/>
                  </a:lnTo>
                  <a:lnTo>
                    <a:pt x="609130" y="253149"/>
                  </a:lnTo>
                  <a:lnTo>
                    <a:pt x="607856" y="191786"/>
                  </a:lnTo>
                  <a:lnTo>
                    <a:pt x="604078" y="132975"/>
                  </a:lnTo>
                  <a:lnTo>
                    <a:pt x="597858" y="80554"/>
                  </a:lnTo>
                  <a:lnTo>
                    <a:pt x="589259" y="38360"/>
                  </a:lnTo>
                  <a:lnTo>
                    <a:pt x="578344" y="10229"/>
                  </a:lnTo>
                  <a:lnTo>
                    <a:pt x="572336" y="5562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5595547" y="5740398"/>
              <a:ext cx="23495" cy="501015"/>
            </a:xfrm>
            <a:custGeom>
              <a:avLst/>
              <a:gdLst/>
              <a:ahLst/>
              <a:cxnLst/>
              <a:rect l="l" t="t" r="r" b="b"/>
              <a:pathLst>
                <a:path w="23495" h="501014">
                  <a:moveTo>
                    <a:pt x="23152" y="0"/>
                  </a:moveTo>
                  <a:lnTo>
                    <a:pt x="10159" y="0"/>
                  </a:lnTo>
                  <a:lnTo>
                    <a:pt x="8584" y="10403"/>
                  </a:lnTo>
                  <a:lnTo>
                    <a:pt x="4190" y="65608"/>
                  </a:lnTo>
                  <a:lnTo>
                    <a:pt x="2394" y="105481"/>
                  </a:lnTo>
                  <a:lnTo>
                    <a:pt x="1081" y="150317"/>
                  </a:lnTo>
                  <a:lnTo>
                    <a:pt x="274" y="198982"/>
                  </a:lnTo>
                  <a:lnTo>
                    <a:pt x="0" y="250342"/>
                  </a:lnTo>
                  <a:lnTo>
                    <a:pt x="274" y="301673"/>
                  </a:lnTo>
                  <a:lnTo>
                    <a:pt x="1081" y="350321"/>
                  </a:lnTo>
                  <a:lnTo>
                    <a:pt x="2394" y="395147"/>
                  </a:lnTo>
                  <a:lnTo>
                    <a:pt x="4190" y="435013"/>
                  </a:lnTo>
                  <a:lnTo>
                    <a:pt x="7070" y="476251"/>
                  </a:lnTo>
                  <a:lnTo>
                    <a:pt x="10159" y="500697"/>
                  </a:lnTo>
                  <a:lnTo>
                    <a:pt x="23152" y="500697"/>
                  </a:lnTo>
                  <a:lnTo>
                    <a:pt x="20057" y="477580"/>
                  </a:lnTo>
                  <a:lnTo>
                    <a:pt x="17241" y="439382"/>
                  </a:lnTo>
                  <a:lnTo>
                    <a:pt x="14938" y="387707"/>
                  </a:lnTo>
                  <a:lnTo>
                    <a:pt x="13384" y="324159"/>
                  </a:lnTo>
                  <a:lnTo>
                    <a:pt x="12814" y="250342"/>
                  </a:lnTo>
                  <a:lnTo>
                    <a:pt x="13384" y="176523"/>
                  </a:lnTo>
                  <a:lnTo>
                    <a:pt x="14938" y="112983"/>
                  </a:lnTo>
                  <a:lnTo>
                    <a:pt x="17241" y="61317"/>
                  </a:lnTo>
                  <a:lnTo>
                    <a:pt x="20057" y="23124"/>
                  </a:lnTo>
                  <a:lnTo>
                    <a:pt x="23152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5592771" y="5737595"/>
              <a:ext cx="29209" cy="506730"/>
            </a:xfrm>
            <a:custGeom>
              <a:avLst/>
              <a:gdLst/>
              <a:ahLst/>
              <a:cxnLst/>
              <a:rect l="l" t="t" r="r" b="b"/>
              <a:pathLst>
                <a:path w="29210" h="506729">
                  <a:moveTo>
                    <a:pt x="26771" y="0"/>
                  </a:moveTo>
                  <a:lnTo>
                    <a:pt x="11595" y="0"/>
                  </a:lnTo>
                  <a:lnTo>
                    <a:pt x="10439" y="939"/>
                  </a:lnTo>
                  <a:lnTo>
                    <a:pt x="5542" y="46125"/>
                  </a:lnTo>
                  <a:lnTo>
                    <a:pt x="2389" y="108313"/>
                  </a:lnTo>
                  <a:lnTo>
                    <a:pt x="1079" y="153244"/>
                  </a:lnTo>
                  <a:lnTo>
                    <a:pt x="273" y="201964"/>
                  </a:lnTo>
                  <a:lnTo>
                    <a:pt x="0" y="253149"/>
                  </a:lnTo>
                  <a:lnTo>
                    <a:pt x="274" y="304380"/>
                  </a:lnTo>
                  <a:lnTo>
                    <a:pt x="1077" y="352874"/>
                  </a:lnTo>
                  <a:lnTo>
                    <a:pt x="2383" y="397711"/>
                  </a:lnTo>
                  <a:lnTo>
                    <a:pt x="4159" y="437565"/>
                  </a:lnTo>
                  <a:lnTo>
                    <a:pt x="6983" y="478335"/>
                  </a:lnTo>
                  <a:lnTo>
                    <a:pt x="10036" y="502919"/>
                  </a:lnTo>
                  <a:lnTo>
                    <a:pt x="10161" y="503758"/>
                  </a:lnTo>
                  <a:lnTo>
                    <a:pt x="10439" y="505320"/>
                  </a:lnTo>
                  <a:lnTo>
                    <a:pt x="11595" y="506272"/>
                  </a:lnTo>
                  <a:lnTo>
                    <a:pt x="26771" y="506272"/>
                  </a:lnTo>
                  <a:lnTo>
                    <a:pt x="28816" y="503758"/>
                  </a:lnTo>
                  <a:lnTo>
                    <a:pt x="28663" y="502919"/>
                  </a:lnTo>
                  <a:lnTo>
                    <a:pt x="28367" y="500697"/>
                  </a:lnTo>
                  <a:lnTo>
                    <a:pt x="15290" y="500697"/>
                  </a:lnTo>
                  <a:lnTo>
                    <a:pt x="13768" y="489754"/>
                  </a:lnTo>
                  <a:lnTo>
                    <a:pt x="9771" y="437984"/>
                  </a:lnTo>
                  <a:lnTo>
                    <a:pt x="7972" y="397933"/>
                  </a:lnTo>
                  <a:lnTo>
                    <a:pt x="6652" y="353020"/>
                  </a:lnTo>
                  <a:lnTo>
                    <a:pt x="5840" y="304380"/>
                  </a:lnTo>
                  <a:lnTo>
                    <a:pt x="5562" y="253149"/>
                  </a:lnTo>
                  <a:lnTo>
                    <a:pt x="5838" y="201964"/>
                  </a:lnTo>
                  <a:lnTo>
                    <a:pt x="6648" y="153384"/>
                  </a:lnTo>
                  <a:lnTo>
                    <a:pt x="7962" y="108538"/>
                  </a:lnTo>
                  <a:lnTo>
                    <a:pt x="9745" y="68742"/>
                  </a:lnTo>
                  <a:lnTo>
                    <a:pt x="12350" y="30514"/>
                  </a:lnTo>
                  <a:lnTo>
                    <a:pt x="15290" y="5562"/>
                  </a:lnTo>
                  <a:lnTo>
                    <a:pt x="28369" y="5562"/>
                  </a:lnTo>
                  <a:lnTo>
                    <a:pt x="28663" y="3352"/>
                  </a:lnTo>
                  <a:lnTo>
                    <a:pt x="28757" y="2273"/>
                  </a:lnTo>
                  <a:lnTo>
                    <a:pt x="28613" y="1676"/>
                  </a:lnTo>
                  <a:lnTo>
                    <a:pt x="27559" y="355"/>
                  </a:lnTo>
                  <a:lnTo>
                    <a:pt x="26771" y="0"/>
                  </a:lnTo>
                  <a:close/>
                </a:path>
                <a:path w="29210" h="506729">
                  <a:moveTo>
                    <a:pt x="28369" y="5562"/>
                  </a:moveTo>
                  <a:lnTo>
                    <a:pt x="22567" y="5562"/>
                  </a:lnTo>
                  <a:lnTo>
                    <a:pt x="19651" y="30292"/>
                  </a:lnTo>
                  <a:lnTo>
                    <a:pt x="17029" y="68237"/>
                  </a:lnTo>
                  <a:lnTo>
                    <a:pt x="16994" y="68742"/>
                  </a:lnTo>
                  <a:lnTo>
                    <a:pt x="14821" y="119587"/>
                  </a:lnTo>
                  <a:lnTo>
                    <a:pt x="13414" y="178897"/>
                  </a:lnTo>
                  <a:lnTo>
                    <a:pt x="13353" y="181498"/>
                  </a:lnTo>
                  <a:lnTo>
                    <a:pt x="12814" y="253149"/>
                  </a:lnTo>
                  <a:lnTo>
                    <a:pt x="13353" y="324811"/>
                  </a:lnTo>
                  <a:lnTo>
                    <a:pt x="14821" y="386726"/>
                  </a:lnTo>
                  <a:lnTo>
                    <a:pt x="16994" y="437565"/>
                  </a:lnTo>
                  <a:lnTo>
                    <a:pt x="19635" y="475762"/>
                  </a:lnTo>
                  <a:lnTo>
                    <a:pt x="22567" y="500697"/>
                  </a:lnTo>
                  <a:lnTo>
                    <a:pt x="28367" y="500697"/>
                  </a:lnTo>
                  <a:lnTo>
                    <a:pt x="25641" y="480256"/>
                  </a:lnTo>
                  <a:lnTo>
                    <a:pt x="22851" y="442458"/>
                  </a:lnTo>
                  <a:lnTo>
                    <a:pt x="20547" y="391014"/>
                  </a:lnTo>
                  <a:lnTo>
                    <a:pt x="18980" y="327415"/>
                  </a:lnTo>
                  <a:lnTo>
                    <a:pt x="18402" y="253149"/>
                  </a:lnTo>
                  <a:lnTo>
                    <a:pt x="18960" y="181498"/>
                  </a:lnTo>
                  <a:lnTo>
                    <a:pt x="18980" y="178897"/>
                  </a:lnTo>
                  <a:lnTo>
                    <a:pt x="20442" y="119587"/>
                  </a:lnTo>
                  <a:lnTo>
                    <a:pt x="20547" y="115298"/>
                  </a:lnTo>
                  <a:lnTo>
                    <a:pt x="22851" y="63845"/>
                  </a:lnTo>
                  <a:lnTo>
                    <a:pt x="25641" y="26032"/>
                  </a:lnTo>
                  <a:lnTo>
                    <a:pt x="28369" y="5562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7" name="object 67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5306364" y="5740400"/>
              <a:ext cx="905560" cy="500697"/>
            </a:xfrm>
            <a:prstGeom prst="rect">
              <a:avLst/>
            </a:prstGeom>
          </p:spPr>
        </p:pic>
        <p:sp>
          <p:nvSpPr>
            <p:cNvPr id="68" name="object 68"/>
            <p:cNvSpPr/>
            <p:nvPr/>
          </p:nvSpPr>
          <p:spPr>
            <a:xfrm>
              <a:off x="5303571" y="5990488"/>
              <a:ext cx="911225" cy="18415"/>
            </a:xfrm>
            <a:custGeom>
              <a:avLst/>
              <a:gdLst/>
              <a:ahLst/>
              <a:cxnLst/>
              <a:rect l="l" t="t" r="r" b="b"/>
              <a:pathLst>
                <a:path w="911225" h="18414">
                  <a:moveTo>
                    <a:pt x="5638" y="16967"/>
                  </a:moveTo>
                  <a:lnTo>
                    <a:pt x="5600" y="1257"/>
                  </a:lnTo>
                  <a:lnTo>
                    <a:pt x="4330" y="0"/>
                  </a:lnTo>
                  <a:lnTo>
                    <a:pt x="1282" y="0"/>
                  </a:lnTo>
                  <a:lnTo>
                    <a:pt x="0" y="1257"/>
                  </a:lnTo>
                  <a:lnTo>
                    <a:pt x="101" y="15417"/>
                  </a:lnTo>
                  <a:lnTo>
                    <a:pt x="139" y="16967"/>
                  </a:lnTo>
                  <a:lnTo>
                    <a:pt x="1409" y="18186"/>
                  </a:lnTo>
                  <a:lnTo>
                    <a:pt x="4457" y="18186"/>
                  </a:lnTo>
                  <a:lnTo>
                    <a:pt x="5638" y="16967"/>
                  </a:lnTo>
                  <a:close/>
                </a:path>
                <a:path w="911225" h="18414">
                  <a:moveTo>
                    <a:pt x="911123" y="1257"/>
                  </a:moveTo>
                  <a:lnTo>
                    <a:pt x="909878" y="0"/>
                  </a:lnTo>
                  <a:lnTo>
                    <a:pt x="906780" y="0"/>
                  </a:lnTo>
                  <a:lnTo>
                    <a:pt x="905535" y="1257"/>
                  </a:lnTo>
                  <a:lnTo>
                    <a:pt x="905535" y="5600"/>
                  </a:lnTo>
                  <a:lnTo>
                    <a:pt x="905421" y="16891"/>
                  </a:lnTo>
                  <a:lnTo>
                    <a:pt x="906653" y="18148"/>
                  </a:lnTo>
                  <a:lnTo>
                    <a:pt x="908227" y="18186"/>
                  </a:lnTo>
                  <a:lnTo>
                    <a:pt x="909751" y="18186"/>
                  </a:lnTo>
                  <a:lnTo>
                    <a:pt x="910996" y="16954"/>
                  </a:lnTo>
                  <a:lnTo>
                    <a:pt x="911072" y="12204"/>
                  </a:lnTo>
                  <a:lnTo>
                    <a:pt x="911123" y="1257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5382285" y="5938939"/>
              <a:ext cx="779780" cy="102870"/>
            </a:xfrm>
            <a:custGeom>
              <a:avLst/>
              <a:gdLst/>
              <a:ahLst/>
              <a:cxnLst/>
              <a:rect l="l" t="t" r="r" b="b"/>
              <a:pathLst>
                <a:path w="779779" h="102870">
                  <a:moveTo>
                    <a:pt x="102844" y="39370"/>
                  </a:moveTo>
                  <a:lnTo>
                    <a:pt x="63855" y="39370"/>
                  </a:lnTo>
                  <a:lnTo>
                    <a:pt x="63855" y="0"/>
                  </a:lnTo>
                  <a:lnTo>
                    <a:pt x="38976" y="0"/>
                  </a:lnTo>
                  <a:lnTo>
                    <a:pt x="38976" y="39370"/>
                  </a:lnTo>
                  <a:lnTo>
                    <a:pt x="0" y="39370"/>
                  </a:lnTo>
                  <a:lnTo>
                    <a:pt x="0" y="64770"/>
                  </a:lnTo>
                  <a:lnTo>
                    <a:pt x="38976" y="64770"/>
                  </a:lnTo>
                  <a:lnTo>
                    <a:pt x="38976" y="102870"/>
                  </a:lnTo>
                  <a:lnTo>
                    <a:pt x="63855" y="102870"/>
                  </a:lnTo>
                  <a:lnTo>
                    <a:pt x="63855" y="64770"/>
                  </a:lnTo>
                  <a:lnTo>
                    <a:pt x="102844" y="64770"/>
                  </a:lnTo>
                  <a:lnTo>
                    <a:pt x="102844" y="39370"/>
                  </a:lnTo>
                  <a:close/>
                </a:path>
                <a:path w="779779" h="102870">
                  <a:moveTo>
                    <a:pt x="779221" y="39370"/>
                  </a:moveTo>
                  <a:lnTo>
                    <a:pt x="676414" y="39370"/>
                  </a:lnTo>
                  <a:lnTo>
                    <a:pt x="676414" y="64249"/>
                  </a:lnTo>
                  <a:lnTo>
                    <a:pt x="779221" y="64249"/>
                  </a:lnTo>
                  <a:lnTo>
                    <a:pt x="779221" y="3937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5312133" y="5837861"/>
              <a:ext cx="894080" cy="26034"/>
            </a:xfrm>
            <a:custGeom>
              <a:avLst/>
              <a:gdLst/>
              <a:ahLst/>
              <a:cxnLst/>
              <a:rect l="l" t="t" r="r" b="b"/>
              <a:pathLst>
                <a:path w="894079" h="26035">
                  <a:moveTo>
                    <a:pt x="891158" y="0"/>
                  </a:moveTo>
                  <a:lnTo>
                    <a:pt x="2806" y="0"/>
                  </a:lnTo>
                  <a:lnTo>
                    <a:pt x="0" y="25666"/>
                  </a:lnTo>
                  <a:lnTo>
                    <a:pt x="894016" y="25666"/>
                  </a:lnTo>
                  <a:lnTo>
                    <a:pt x="891158" y="0"/>
                  </a:lnTo>
                  <a:close/>
                </a:path>
              </a:pathLst>
            </a:custGeom>
            <a:solidFill>
              <a:srgbClr val="E8E8E8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" name="object 71"/>
            <p:cNvSpPr/>
            <p:nvPr/>
          </p:nvSpPr>
          <p:spPr>
            <a:xfrm>
              <a:off x="5281615" y="6064093"/>
              <a:ext cx="928369" cy="177165"/>
            </a:xfrm>
            <a:custGeom>
              <a:avLst/>
              <a:gdLst/>
              <a:ahLst/>
              <a:cxnLst/>
              <a:rect l="l" t="t" r="r" b="b"/>
              <a:pathLst>
                <a:path w="928370" h="177164">
                  <a:moveTo>
                    <a:pt x="928357" y="0"/>
                  </a:moveTo>
                  <a:lnTo>
                    <a:pt x="0" y="0"/>
                  </a:lnTo>
                  <a:lnTo>
                    <a:pt x="647" y="774"/>
                  </a:lnTo>
                  <a:lnTo>
                    <a:pt x="1333" y="1219"/>
                  </a:lnTo>
                  <a:lnTo>
                    <a:pt x="26581" y="1219"/>
                  </a:lnTo>
                  <a:lnTo>
                    <a:pt x="29845" y="47459"/>
                  </a:lnTo>
                  <a:lnTo>
                    <a:pt x="34163" y="85890"/>
                  </a:lnTo>
                  <a:lnTo>
                    <a:pt x="44589" y="140614"/>
                  </a:lnTo>
                  <a:lnTo>
                    <a:pt x="61798" y="175742"/>
                  </a:lnTo>
                  <a:lnTo>
                    <a:pt x="64528" y="176999"/>
                  </a:lnTo>
                  <a:lnTo>
                    <a:pt x="890536" y="176999"/>
                  </a:lnTo>
                  <a:lnTo>
                    <a:pt x="912380" y="133235"/>
                  </a:lnTo>
                  <a:lnTo>
                    <a:pt x="923797" y="61493"/>
                  </a:lnTo>
                  <a:lnTo>
                    <a:pt x="926884" y="26581"/>
                  </a:lnTo>
                  <a:lnTo>
                    <a:pt x="928357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" name="object 72"/>
            <p:cNvSpPr/>
            <p:nvPr/>
          </p:nvSpPr>
          <p:spPr>
            <a:xfrm>
              <a:off x="5239232" y="6109055"/>
              <a:ext cx="1006475" cy="132080"/>
            </a:xfrm>
            <a:custGeom>
              <a:avLst/>
              <a:gdLst/>
              <a:ahLst/>
              <a:cxnLst/>
              <a:rect l="l" t="t" r="r" b="b"/>
              <a:pathLst>
                <a:path w="1006475" h="132079">
                  <a:moveTo>
                    <a:pt x="1006284" y="0"/>
                  </a:moveTo>
                  <a:lnTo>
                    <a:pt x="0" y="0"/>
                  </a:lnTo>
                  <a:lnTo>
                    <a:pt x="0" y="132041"/>
                  </a:lnTo>
                  <a:lnTo>
                    <a:pt x="1006284" y="132041"/>
                  </a:lnTo>
                  <a:lnTo>
                    <a:pt x="1006284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" name="object 73"/>
            <p:cNvSpPr/>
            <p:nvPr/>
          </p:nvSpPr>
          <p:spPr>
            <a:xfrm>
              <a:off x="5236438" y="6106160"/>
              <a:ext cx="1012190" cy="137160"/>
            </a:xfrm>
            <a:custGeom>
              <a:avLst/>
              <a:gdLst/>
              <a:ahLst/>
              <a:cxnLst/>
              <a:rect l="l" t="t" r="r" b="b"/>
              <a:pathLst>
                <a:path w="1012189" h="137160">
                  <a:moveTo>
                    <a:pt x="1011872" y="1270"/>
                  </a:moveTo>
                  <a:lnTo>
                    <a:pt x="1011174" y="1270"/>
                  </a:lnTo>
                  <a:lnTo>
                    <a:pt x="1011174" y="0"/>
                  </a:lnTo>
                  <a:lnTo>
                    <a:pt x="685" y="0"/>
                  </a:lnTo>
                  <a:lnTo>
                    <a:pt x="685" y="1270"/>
                  </a:lnTo>
                  <a:lnTo>
                    <a:pt x="0" y="1270"/>
                  </a:lnTo>
                  <a:lnTo>
                    <a:pt x="0" y="5080"/>
                  </a:lnTo>
                  <a:lnTo>
                    <a:pt x="0" y="132080"/>
                  </a:lnTo>
                  <a:lnTo>
                    <a:pt x="0" y="135890"/>
                  </a:lnTo>
                  <a:lnTo>
                    <a:pt x="63" y="137160"/>
                  </a:lnTo>
                  <a:lnTo>
                    <a:pt x="1011796" y="137160"/>
                  </a:lnTo>
                  <a:lnTo>
                    <a:pt x="1011796" y="135890"/>
                  </a:lnTo>
                  <a:lnTo>
                    <a:pt x="1011872" y="132130"/>
                  </a:lnTo>
                  <a:lnTo>
                    <a:pt x="1011872" y="5638"/>
                  </a:lnTo>
                  <a:lnTo>
                    <a:pt x="1006297" y="5638"/>
                  </a:lnTo>
                  <a:lnTo>
                    <a:pt x="1006297" y="132080"/>
                  </a:lnTo>
                  <a:lnTo>
                    <a:pt x="5562" y="132080"/>
                  </a:lnTo>
                  <a:lnTo>
                    <a:pt x="5562" y="5080"/>
                  </a:lnTo>
                  <a:lnTo>
                    <a:pt x="1011872" y="5080"/>
                  </a:lnTo>
                  <a:lnTo>
                    <a:pt x="1011872" y="1270"/>
                  </a:lnTo>
                  <a:close/>
                </a:path>
              </a:pathLst>
            </a:custGeom>
            <a:solidFill>
              <a:srgbClr val="2121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" name="object 74"/>
            <p:cNvSpPr/>
            <p:nvPr/>
          </p:nvSpPr>
          <p:spPr>
            <a:xfrm>
              <a:off x="5239241" y="6133169"/>
              <a:ext cx="1006475" cy="107950"/>
            </a:xfrm>
            <a:custGeom>
              <a:avLst/>
              <a:gdLst/>
              <a:ahLst/>
              <a:cxnLst/>
              <a:rect l="l" t="t" r="r" b="b"/>
              <a:pathLst>
                <a:path w="1006475" h="107950">
                  <a:moveTo>
                    <a:pt x="1006284" y="0"/>
                  </a:moveTo>
                  <a:lnTo>
                    <a:pt x="964809" y="11252"/>
                  </a:lnTo>
                  <a:lnTo>
                    <a:pt x="922880" y="20975"/>
                  </a:lnTo>
                  <a:lnTo>
                    <a:pt x="880793" y="29748"/>
                  </a:lnTo>
                  <a:lnTo>
                    <a:pt x="838847" y="38150"/>
                  </a:lnTo>
                  <a:lnTo>
                    <a:pt x="786245" y="48131"/>
                  </a:lnTo>
                  <a:lnTo>
                    <a:pt x="733474" y="56836"/>
                  </a:lnTo>
                  <a:lnTo>
                    <a:pt x="680523" y="64015"/>
                  </a:lnTo>
                  <a:lnTo>
                    <a:pt x="627381" y="69418"/>
                  </a:lnTo>
                  <a:lnTo>
                    <a:pt x="574038" y="72792"/>
                  </a:lnTo>
                  <a:lnTo>
                    <a:pt x="520484" y="73888"/>
                  </a:lnTo>
                  <a:lnTo>
                    <a:pt x="470965" y="73128"/>
                  </a:lnTo>
                  <a:lnTo>
                    <a:pt x="421587" y="71186"/>
                  </a:lnTo>
                  <a:lnTo>
                    <a:pt x="372311" y="68246"/>
                  </a:lnTo>
                  <a:lnTo>
                    <a:pt x="323101" y="64490"/>
                  </a:lnTo>
                  <a:lnTo>
                    <a:pt x="273918" y="60100"/>
                  </a:lnTo>
                  <a:lnTo>
                    <a:pt x="224727" y="55260"/>
                  </a:lnTo>
                  <a:lnTo>
                    <a:pt x="175488" y="50152"/>
                  </a:lnTo>
                  <a:lnTo>
                    <a:pt x="131273" y="45235"/>
                  </a:lnTo>
                  <a:lnTo>
                    <a:pt x="87153" y="39423"/>
                  </a:lnTo>
                  <a:lnTo>
                    <a:pt x="43329" y="32121"/>
                  </a:lnTo>
                  <a:lnTo>
                    <a:pt x="0" y="22733"/>
                  </a:lnTo>
                  <a:lnTo>
                    <a:pt x="0" y="107924"/>
                  </a:lnTo>
                  <a:lnTo>
                    <a:pt x="1006284" y="107924"/>
                  </a:lnTo>
                  <a:lnTo>
                    <a:pt x="1006284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" name="object 75"/>
            <p:cNvSpPr/>
            <p:nvPr/>
          </p:nvSpPr>
          <p:spPr>
            <a:xfrm>
              <a:off x="3061759" y="6008328"/>
              <a:ext cx="172085" cy="8255"/>
            </a:xfrm>
            <a:custGeom>
              <a:avLst/>
              <a:gdLst/>
              <a:ahLst/>
              <a:cxnLst/>
              <a:rect l="l" t="t" r="r" b="b"/>
              <a:pathLst>
                <a:path w="172085" h="8254">
                  <a:moveTo>
                    <a:pt x="167166" y="7008"/>
                  </a:moveTo>
                  <a:lnTo>
                    <a:pt x="6362" y="7008"/>
                  </a:lnTo>
                  <a:lnTo>
                    <a:pt x="85445" y="8228"/>
                  </a:lnTo>
                  <a:lnTo>
                    <a:pt x="131657" y="8228"/>
                  </a:lnTo>
                  <a:lnTo>
                    <a:pt x="167166" y="7008"/>
                  </a:lnTo>
                  <a:close/>
                </a:path>
                <a:path w="172085" h="8254">
                  <a:moveTo>
                    <a:pt x="13274" y="0"/>
                  </a:moveTo>
                  <a:lnTo>
                    <a:pt x="2570" y="0"/>
                  </a:lnTo>
                  <a:lnTo>
                    <a:pt x="38" y="1395"/>
                  </a:lnTo>
                  <a:lnTo>
                    <a:pt x="0" y="5319"/>
                  </a:lnTo>
                  <a:lnTo>
                    <a:pt x="2910" y="7008"/>
                  </a:lnTo>
                  <a:lnTo>
                    <a:pt x="169091" y="7008"/>
                  </a:lnTo>
                  <a:lnTo>
                    <a:pt x="171823" y="5319"/>
                  </a:lnTo>
                  <a:lnTo>
                    <a:pt x="171812" y="1395"/>
                  </a:lnTo>
                  <a:lnTo>
                    <a:pt x="172037" y="1395"/>
                  </a:lnTo>
                  <a:lnTo>
                    <a:pt x="171496" y="1128"/>
                  </a:lnTo>
                  <a:lnTo>
                    <a:pt x="85610" y="1128"/>
                  </a:lnTo>
                  <a:lnTo>
                    <a:pt x="13274" y="0"/>
                  </a:lnTo>
                  <a:close/>
                </a:path>
                <a:path w="172085" h="8254">
                  <a:moveTo>
                    <a:pt x="169210" y="0"/>
                  </a:moveTo>
                  <a:lnTo>
                    <a:pt x="163612" y="0"/>
                  </a:lnTo>
                  <a:lnTo>
                    <a:pt x="131812" y="1128"/>
                  </a:lnTo>
                  <a:lnTo>
                    <a:pt x="171496" y="1128"/>
                  </a:lnTo>
                  <a:lnTo>
                    <a:pt x="169210" y="0"/>
                  </a:lnTo>
                  <a:close/>
                </a:path>
              </a:pathLst>
            </a:custGeom>
            <a:solidFill>
              <a:srgbClr val="BA682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" name="object 76"/>
            <p:cNvSpPr/>
            <p:nvPr/>
          </p:nvSpPr>
          <p:spPr>
            <a:xfrm>
              <a:off x="3056445" y="5990018"/>
              <a:ext cx="174625" cy="20320"/>
            </a:xfrm>
            <a:custGeom>
              <a:avLst/>
              <a:gdLst/>
              <a:ahLst/>
              <a:cxnLst/>
              <a:rect l="l" t="t" r="r" b="b"/>
              <a:pathLst>
                <a:path w="174625" h="20320">
                  <a:moveTo>
                    <a:pt x="171589" y="17081"/>
                  </a:moveTo>
                  <a:lnTo>
                    <a:pt x="171462" y="15100"/>
                  </a:lnTo>
                  <a:lnTo>
                    <a:pt x="171361" y="13119"/>
                  </a:lnTo>
                  <a:lnTo>
                    <a:pt x="170484" y="12687"/>
                  </a:lnTo>
                  <a:lnTo>
                    <a:pt x="168402" y="11671"/>
                  </a:lnTo>
                  <a:lnTo>
                    <a:pt x="158038" y="12065"/>
                  </a:lnTo>
                  <a:lnTo>
                    <a:pt x="153733" y="12293"/>
                  </a:lnTo>
                  <a:lnTo>
                    <a:pt x="142455" y="12687"/>
                  </a:lnTo>
                  <a:lnTo>
                    <a:pt x="85712" y="12687"/>
                  </a:lnTo>
                  <a:lnTo>
                    <a:pt x="13271" y="11531"/>
                  </a:lnTo>
                  <a:lnTo>
                    <a:pt x="2616" y="11531"/>
                  </a:lnTo>
                  <a:lnTo>
                    <a:pt x="25" y="12928"/>
                  </a:lnTo>
                  <a:lnTo>
                    <a:pt x="0" y="16878"/>
                  </a:lnTo>
                  <a:lnTo>
                    <a:pt x="2946" y="18542"/>
                  </a:lnTo>
                  <a:lnTo>
                    <a:pt x="6400" y="18542"/>
                  </a:lnTo>
                  <a:lnTo>
                    <a:pt x="85534" y="19799"/>
                  </a:lnTo>
                  <a:lnTo>
                    <a:pt x="144500" y="19799"/>
                  </a:lnTo>
                  <a:lnTo>
                    <a:pt x="154000" y="19431"/>
                  </a:lnTo>
                  <a:lnTo>
                    <a:pt x="158343" y="19202"/>
                  </a:lnTo>
                  <a:lnTo>
                    <a:pt x="168770" y="18783"/>
                  </a:lnTo>
                  <a:lnTo>
                    <a:pt x="171589" y="17081"/>
                  </a:lnTo>
                  <a:close/>
                </a:path>
                <a:path w="174625" h="20320">
                  <a:moveTo>
                    <a:pt x="172529" y="596"/>
                  </a:moveTo>
                  <a:lnTo>
                    <a:pt x="171335" y="0"/>
                  </a:lnTo>
                  <a:lnTo>
                    <a:pt x="167538" y="0"/>
                  </a:lnTo>
                  <a:lnTo>
                    <a:pt x="157759" y="596"/>
                  </a:lnTo>
                  <a:lnTo>
                    <a:pt x="172529" y="596"/>
                  </a:lnTo>
                  <a:close/>
                </a:path>
                <a:path w="174625" h="20320">
                  <a:moveTo>
                    <a:pt x="174142" y="5270"/>
                  </a:moveTo>
                  <a:lnTo>
                    <a:pt x="174028" y="3302"/>
                  </a:lnTo>
                  <a:lnTo>
                    <a:pt x="173951" y="1308"/>
                  </a:lnTo>
                  <a:lnTo>
                    <a:pt x="173393" y="1028"/>
                  </a:lnTo>
                  <a:lnTo>
                    <a:pt x="172554" y="622"/>
                  </a:lnTo>
                  <a:lnTo>
                    <a:pt x="91516" y="1028"/>
                  </a:lnTo>
                  <a:lnTo>
                    <a:pt x="89230" y="1028"/>
                  </a:lnTo>
                  <a:lnTo>
                    <a:pt x="24206" y="0"/>
                  </a:lnTo>
                  <a:lnTo>
                    <a:pt x="5727" y="0"/>
                  </a:lnTo>
                  <a:lnTo>
                    <a:pt x="3771" y="1028"/>
                  </a:lnTo>
                  <a:lnTo>
                    <a:pt x="3340" y="1308"/>
                  </a:lnTo>
                  <a:lnTo>
                    <a:pt x="3403" y="5270"/>
                  </a:lnTo>
                  <a:lnTo>
                    <a:pt x="6311" y="6959"/>
                  </a:lnTo>
                  <a:lnTo>
                    <a:pt x="12179" y="6959"/>
                  </a:lnTo>
                  <a:lnTo>
                    <a:pt x="88874" y="8166"/>
                  </a:lnTo>
                  <a:lnTo>
                    <a:pt x="89001" y="8166"/>
                  </a:lnTo>
                  <a:lnTo>
                    <a:pt x="158026" y="7708"/>
                  </a:lnTo>
                  <a:lnTo>
                    <a:pt x="167881" y="7112"/>
                  </a:lnTo>
                  <a:lnTo>
                    <a:pt x="171424" y="6959"/>
                  </a:lnTo>
                  <a:lnTo>
                    <a:pt x="174142" y="5270"/>
                  </a:lnTo>
                  <a:close/>
                </a:path>
              </a:pathLst>
            </a:custGeom>
            <a:solidFill>
              <a:srgbClr val="A15224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" name="object 77"/>
            <p:cNvSpPr/>
            <p:nvPr/>
          </p:nvSpPr>
          <p:spPr>
            <a:xfrm>
              <a:off x="3061830" y="5995885"/>
              <a:ext cx="1127125" cy="20955"/>
            </a:xfrm>
            <a:custGeom>
              <a:avLst/>
              <a:gdLst/>
              <a:ahLst/>
              <a:cxnLst/>
              <a:rect l="l" t="t" r="r" b="b"/>
              <a:pathLst>
                <a:path w="1127125" h="20954">
                  <a:moveTo>
                    <a:pt x="171221" y="1384"/>
                  </a:moveTo>
                  <a:lnTo>
                    <a:pt x="170713" y="1130"/>
                  </a:lnTo>
                  <a:lnTo>
                    <a:pt x="168402" y="0"/>
                  </a:lnTo>
                  <a:lnTo>
                    <a:pt x="163728" y="0"/>
                  </a:lnTo>
                  <a:lnTo>
                    <a:pt x="131508" y="1130"/>
                  </a:lnTo>
                  <a:lnTo>
                    <a:pt x="85813" y="1130"/>
                  </a:lnTo>
                  <a:lnTo>
                    <a:pt x="13322" y="0"/>
                  </a:lnTo>
                  <a:lnTo>
                    <a:pt x="2628" y="0"/>
                  </a:lnTo>
                  <a:lnTo>
                    <a:pt x="38" y="1384"/>
                  </a:lnTo>
                  <a:lnTo>
                    <a:pt x="0" y="5308"/>
                  </a:lnTo>
                  <a:lnTo>
                    <a:pt x="3035" y="7023"/>
                  </a:lnTo>
                  <a:lnTo>
                    <a:pt x="6413" y="7023"/>
                  </a:lnTo>
                  <a:lnTo>
                    <a:pt x="85636" y="8229"/>
                  </a:lnTo>
                  <a:lnTo>
                    <a:pt x="132384" y="8229"/>
                  </a:lnTo>
                  <a:lnTo>
                    <a:pt x="166001" y="7023"/>
                  </a:lnTo>
                  <a:lnTo>
                    <a:pt x="168325" y="7023"/>
                  </a:lnTo>
                  <a:lnTo>
                    <a:pt x="171145" y="5308"/>
                  </a:lnTo>
                  <a:lnTo>
                    <a:pt x="171043" y="1384"/>
                  </a:lnTo>
                  <a:lnTo>
                    <a:pt x="171221" y="1384"/>
                  </a:lnTo>
                  <a:close/>
                </a:path>
                <a:path w="1127125" h="20954">
                  <a:moveTo>
                    <a:pt x="1126807" y="13843"/>
                  </a:moveTo>
                  <a:lnTo>
                    <a:pt x="1126337" y="13576"/>
                  </a:lnTo>
                  <a:lnTo>
                    <a:pt x="1124369" y="12446"/>
                  </a:lnTo>
                  <a:lnTo>
                    <a:pt x="1119581" y="12446"/>
                  </a:lnTo>
                  <a:lnTo>
                    <a:pt x="1092441" y="13576"/>
                  </a:lnTo>
                  <a:lnTo>
                    <a:pt x="1052995" y="13576"/>
                  </a:lnTo>
                  <a:lnTo>
                    <a:pt x="991222" y="12446"/>
                  </a:lnTo>
                  <a:lnTo>
                    <a:pt x="982103" y="12446"/>
                  </a:lnTo>
                  <a:lnTo>
                    <a:pt x="979932" y="13843"/>
                  </a:lnTo>
                  <a:lnTo>
                    <a:pt x="979906" y="17767"/>
                  </a:lnTo>
                  <a:lnTo>
                    <a:pt x="982395" y="19456"/>
                  </a:lnTo>
                  <a:lnTo>
                    <a:pt x="985329" y="19456"/>
                  </a:lnTo>
                  <a:lnTo>
                    <a:pt x="1052842" y="20675"/>
                  </a:lnTo>
                  <a:lnTo>
                    <a:pt x="1092339" y="20675"/>
                  </a:lnTo>
                  <a:lnTo>
                    <a:pt x="1122616" y="19456"/>
                  </a:lnTo>
                  <a:lnTo>
                    <a:pt x="1124267" y="19456"/>
                  </a:lnTo>
                  <a:lnTo>
                    <a:pt x="1126604" y="17767"/>
                  </a:lnTo>
                  <a:lnTo>
                    <a:pt x="1126604" y="13843"/>
                  </a:lnTo>
                  <a:lnTo>
                    <a:pt x="1126807" y="13843"/>
                  </a:lnTo>
                  <a:close/>
                </a:path>
              </a:pathLst>
            </a:custGeom>
            <a:solidFill>
              <a:srgbClr val="BA682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" name="object 78"/>
            <p:cNvSpPr/>
            <p:nvPr/>
          </p:nvSpPr>
          <p:spPr>
            <a:xfrm>
              <a:off x="4037203" y="5990018"/>
              <a:ext cx="149225" cy="20320"/>
            </a:xfrm>
            <a:custGeom>
              <a:avLst/>
              <a:gdLst/>
              <a:ahLst/>
              <a:cxnLst/>
              <a:rect l="l" t="t" r="r" b="b"/>
              <a:pathLst>
                <a:path w="149225" h="20320">
                  <a:moveTo>
                    <a:pt x="146494" y="17081"/>
                  </a:moveTo>
                  <a:lnTo>
                    <a:pt x="146392" y="15100"/>
                  </a:lnTo>
                  <a:lnTo>
                    <a:pt x="146291" y="13119"/>
                  </a:lnTo>
                  <a:lnTo>
                    <a:pt x="145542" y="12687"/>
                  </a:lnTo>
                  <a:lnTo>
                    <a:pt x="143776" y="11671"/>
                  </a:lnTo>
                  <a:lnTo>
                    <a:pt x="134950" y="12065"/>
                  </a:lnTo>
                  <a:lnTo>
                    <a:pt x="131241" y="12293"/>
                  </a:lnTo>
                  <a:lnTo>
                    <a:pt x="121653" y="12687"/>
                  </a:lnTo>
                  <a:lnTo>
                    <a:pt x="73190" y="12687"/>
                  </a:lnTo>
                  <a:lnTo>
                    <a:pt x="11341" y="11531"/>
                  </a:lnTo>
                  <a:lnTo>
                    <a:pt x="2222" y="11531"/>
                  </a:lnTo>
                  <a:lnTo>
                    <a:pt x="25" y="12928"/>
                  </a:lnTo>
                  <a:lnTo>
                    <a:pt x="0" y="16878"/>
                  </a:lnTo>
                  <a:lnTo>
                    <a:pt x="2514" y="18542"/>
                  </a:lnTo>
                  <a:lnTo>
                    <a:pt x="5473" y="18542"/>
                  </a:lnTo>
                  <a:lnTo>
                    <a:pt x="73025" y="19799"/>
                  </a:lnTo>
                  <a:lnTo>
                    <a:pt x="123393" y="19799"/>
                  </a:lnTo>
                  <a:lnTo>
                    <a:pt x="131457" y="19431"/>
                  </a:lnTo>
                  <a:lnTo>
                    <a:pt x="135191" y="19202"/>
                  </a:lnTo>
                  <a:lnTo>
                    <a:pt x="144081" y="18783"/>
                  </a:lnTo>
                  <a:lnTo>
                    <a:pt x="146494" y="17081"/>
                  </a:lnTo>
                  <a:close/>
                </a:path>
                <a:path w="149225" h="20320">
                  <a:moveTo>
                    <a:pt x="147307" y="596"/>
                  </a:moveTo>
                  <a:lnTo>
                    <a:pt x="146278" y="0"/>
                  </a:lnTo>
                  <a:lnTo>
                    <a:pt x="143027" y="0"/>
                  </a:lnTo>
                  <a:lnTo>
                    <a:pt x="134683" y="596"/>
                  </a:lnTo>
                  <a:lnTo>
                    <a:pt x="147307" y="596"/>
                  </a:lnTo>
                  <a:close/>
                </a:path>
                <a:path w="149225" h="20320">
                  <a:moveTo>
                    <a:pt x="148678" y="5270"/>
                  </a:moveTo>
                  <a:lnTo>
                    <a:pt x="148590" y="3302"/>
                  </a:lnTo>
                  <a:lnTo>
                    <a:pt x="148526" y="1308"/>
                  </a:lnTo>
                  <a:lnTo>
                    <a:pt x="148043" y="1028"/>
                  </a:lnTo>
                  <a:lnTo>
                    <a:pt x="147320" y="622"/>
                  </a:lnTo>
                  <a:lnTo>
                    <a:pt x="78130" y="1028"/>
                  </a:lnTo>
                  <a:lnTo>
                    <a:pt x="76187" y="1028"/>
                  </a:lnTo>
                  <a:lnTo>
                    <a:pt x="20662" y="0"/>
                  </a:lnTo>
                  <a:lnTo>
                    <a:pt x="4876" y="0"/>
                  </a:lnTo>
                  <a:lnTo>
                    <a:pt x="3225" y="1028"/>
                  </a:lnTo>
                  <a:lnTo>
                    <a:pt x="2857" y="1308"/>
                  </a:lnTo>
                  <a:lnTo>
                    <a:pt x="2908" y="5270"/>
                  </a:lnTo>
                  <a:lnTo>
                    <a:pt x="5397" y="6959"/>
                  </a:lnTo>
                  <a:lnTo>
                    <a:pt x="10388" y="6959"/>
                  </a:lnTo>
                  <a:lnTo>
                    <a:pt x="75882" y="8166"/>
                  </a:lnTo>
                  <a:lnTo>
                    <a:pt x="76060" y="8166"/>
                  </a:lnTo>
                  <a:lnTo>
                    <a:pt x="134912" y="7708"/>
                  </a:lnTo>
                  <a:lnTo>
                    <a:pt x="143332" y="7112"/>
                  </a:lnTo>
                  <a:lnTo>
                    <a:pt x="146342" y="6959"/>
                  </a:lnTo>
                  <a:lnTo>
                    <a:pt x="148678" y="5270"/>
                  </a:lnTo>
                  <a:close/>
                </a:path>
              </a:pathLst>
            </a:custGeom>
            <a:solidFill>
              <a:srgbClr val="A15224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4041811" y="5995873"/>
              <a:ext cx="146685" cy="8255"/>
            </a:xfrm>
            <a:custGeom>
              <a:avLst/>
              <a:gdLst/>
              <a:ahLst/>
              <a:cxnLst/>
              <a:rect l="l" t="t" r="r" b="b"/>
              <a:pathLst>
                <a:path w="146685" h="8254">
                  <a:moveTo>
                    <a:pt x="141712" y="7034"/>
                  </a:moveTo>
                  <a:lnTo>
                    <a:pt x="5473" y="7034"/>
                  </a:lnTo>
                  <a:lnTo>
                    <a:pt x="73113" y="8240"/>
                  </a:lnTo>
                  <a:lnTo>
                    <a:pt x="113013" y="8240"/>
                  </a:lnTo>
                  <a:lnTo>
                    <a:pt x="141712" y="7034"/>
                  </a:lnTo>
                  <a:close/>
                </a:path>
                <a:path w="146685" h="8254">
                  <a:moveTo>
                    <a:pt x="11372" y="0"/>
                  </a:moveTo>
                  <a:lnTo>
                    <a:pt x="2237" y="0"/>
                  </a:lnTo>
                  <a:lnTo>
                    <a:pt x="25" y="1395"/>
                  </a:lnTo>
                  <a:lnTo>
                    <a:pt x="0" y="5319"/>
                  </a:lnTo>
                  <a:lnTo>
                    <a:pt x="2578" y="7034"/>
                  </a:lnTo>
                  <a:lnTo>
                    <a:pt x="143702" y="7034"/>
                  </a:lnTo>
                  <a:lnTo>
                    <a:pt x="146118" y="5319"/>
                  </a:lnTo>
                  <a:lnTo>
                    <a:pt x="146028" y="1395"/>
                  </a:lnTo>
                  <a:lnTo>
                    <a:pt x="146177" y="1395"/>
                  </a:lnTo>
                  <a:lnTo>
                    <a:pt x="145741" y="1141"/>
                  </a:lnTo>
                  <a:lnTo>
                    <a:pt x="73253" y="1141"/>
                  </a:lnTo>
                  <a:lnTo>
                    <a:pt x="11372" y="0"/>
                  </a:lnTo>
                  <a:close/>
                </a:path>
                <a:path w="146685" h="8254">
                  <a:moveTo>
                    <a:pt x="143783" y="0"/>
                  </a:moveTo>
                  <a:lnTo>
                    <a:pt x="139794" y="0"/>
                  </a:lnTo>
                  <a:lnTo>
                    <a:pt x="112269" y="1141"/>
                  </a:lnTo>
                  <a:lnTo>
                    <a:pt x="145741" y="1141"/>
                  </a:lnTo>
                  <a:lnTo>
                    <a:pt x="143783" y="0"/>
                  </a:lnTo>
                  <a:close/>
                </a:path>
              </a:pathLst>
            </a:custGeom>
            <a:solidFill>
              <a:srgbClr val="BA682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0" name="object 80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995711" y="5946267"/>
              <a:ext cx="117360" cy="113550"/>
            </a:xfrm>
            <a:prstGeom prst="rect">
              <a:avLst/>
            </a:prstGeom>
          </p:spPr>
        </p:pic>
        <p:sp>
          <p:nvSpPr>
            <p:cNvPr id="81" name="object 81"/>
            <p:cNvSpPr/>
            <p:nvPr/>
          </p:nvSpPr>
          <p:spPr>
            <a:xfrm>
              <a:off x="4001609" y="5946258"/>
              <a:ext cx="106045" cy="102235"/>
            </a:xfrm>
            <a:custGeom>
              <a:avLst/>
              <a:gdLst/>
              <a:ahLst/>
              <a:cxnLst/>
              <a:rect l="l" t="t" r="r" b="b"/>
              <a:pathLst>
                <a:path w="106045" h="102235">
                  <a:moveTo>
                    <a:pt x="52768" y="0"/>
                  </a:moveTo>
                  <a:lnTo>
                    <a:pt x="32232" y="4012"/>
                  </a:lnTo>
                  <a:lnTo>
                    <a:pt x="15459" y="14954"/>
                  </a:lnTo>
                  <a:lnTo>
                    <a:pt x="4148" y="31182"/>
                  </a:lnTo>
                  <a:lnTo>
                    <a:pt x="0" y="51054"/>
                  </a:lnTo>
                  <a:lnTo>
                    <a:pt x="4148" y="70925"/>
                  </a:lnTo>
                  <a:lnTo>
                    <a:pt x="15459" y="87153"/>
                  </a:lnTo>
                  <a:lnTo>
                    <a:pt x="32232" y="98095"/>
                  </a:lnTo>
                  <a:lnTo>
                    <a:pt x="52768" y="102108"/>
                  </a:lnTo>
                  <a:lnTo>
                    <a:pt x="73315" y="98095"/>
                  </a:lnTo>
                  <a:lnTo>
                    <a:pt x="90087" y="87153"/>
                  </a:lnTo>
                  <a:lnTo>
                    <a:pt x="101392" y="70925"/>
                  </a:lnTo>
                  <a:lnTo>
                    <a:pt x="105537" y="51054"/>
                  </a:lnTo>
                  <a:lnTo>
                    <a:pt x="101392" y="31182"/>
                  </a:lnTo>
                  <a:lnTo>
                    <a:pt x="90087" y="14954"/>
                  </a:lnTo>
                  <a:lnTo>
                    <a:pt x="73315" y="4012"/>
                  </a:lnTo>
                  <a:lnTo>
                    <a:pt x="52768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" name="object 82"/>
            <p:cNvSpPr/>
            <p:nvPr/>
          </p:nvSpPr>
          <p:spPr>
            <a:xfrm>
              <a:off x="3997867" y="5942507"/>
              <a:ext cx="113664" cy="109855"/>
            </a:xfrm>
            <a:custGeom>
              <a:avLst/>
              <a:gdLst/>
              <a:ahLst/>
              <a:cxnLst/>
              <a:rect l="l" t="t" r="r" b="b"/>
              <a:pathLst>
                <a:path w="113664" h="109854">
                  <a:moveTo>
                    <a:pt x="56514" y="0"/>
                  </a:moveTo>
                  <a:lnTo>
                    <a:pt x="34541" y="4312"/>
                  </a:lnTo>
                  <a:lnTo>
                    <a:pt x="16575" y="16065"/>
                  </a:lnTo>
                  <a:lnTo>
                    <a:pt x="4449" y="33486"/>
                  </a:lnTo>
                  <a:lnTo>
                    <a:pt x="0" y="54800"/>
                  </a:lnTo>
                  <a:lnTo>
                    <a:pt x="4449" y="76114"/>
                  </a:lnTo>
                  <a:lnTo>
                    <a:pt x="16575" y="93535"/>
                  </a:lnTo>
                  <a:lnTo>
                    <a:pt x="34541" y="105288"/>
                  </a:lnTo>
                  <a:lnTo>
                    <a:pt x="56514" y="109601"/>
                  </a:lnTo>
                  <a:lnTo>
                    <a:pt x="78495" y="105288"/>
                  </a:lnTo>
                  <a:lnTo>
                    <a:pt x="83378" y="102095"/>
                  </a:lnTo>
                  <a:lnTo>
                    <a:pt x="56514" y="102095"/>
                  </a:lnTo>
                  <a:lnTo>
                    <a:pt x="37455" y="98373"/>
                  </a:lnTo>
                  <a:lnTo>
                    <a:pt x="21875" y="88230"/>
                  </a:lnTo>
                  <a:lnTo>
                    <a:pt x="11362" y="73195"/>
                  </a:lnTo>
                  <a:lnTo>
                    <a:pt x="7505" y="54800"/>
                  </a:lnTo>
                  <a:lnTo>
                    <a:pt x="11362" y="36403"/>
                  </a:lnTo>
                  <a:lnTo>
                    <a:pt x="21875" y="21364"/>
                  </a:lnTo>
                  <a:lnTo>
                    <a:pt x="37455" y="11216"/>
                  </a:lnTo>
                  <a:lnTo>
                    <a:pt x="56514" y="7493"/>
                  </a:lnTo>
                  <a:lnTo>
                    <a:pt x="83359" y="7493"/>
                  </a:lnTo>
                  <a:lnTo>
                    <a:pt x="78495" y="4312"/>
                  </a:lnTo>
                  <a:lnTo>
                    <a:pt x="56514" y="0"/>
                  </a:lnTo>
                  <a:close/>
                </a:path>
                <a:path w="113664" h="109854">
                  <a:moveTo>
                    <a:pt x="83359" y="7493"/>
                  </a:moveTo>
                  <a:lnTo>
                    <a:pt x="56514" y="7493"/>
                  </a:lnTo>
                  <a:lnTo>
                    <a:pt x="75581" y="11216"/>
                  </a:lnTo>
                  <a:lnTo>
                    <a:pt x="91165" y="21364"/>
                  </a:lnTo>
                  <a:lnTo>
                    <a:pt x="101679" y="36403"/>
                  </a:lnTo>
                  <a:lnTo>
                    <a:pt x="105536" y="54800"/>
                  </a:lnTo>
                  <a:lnTo>
                    <a:pt x="101679" y="73195"/>
                  </a:lnTo>
                  <a:lnTo>
                    <a:pt x="91165" y="88230"/>
                  </a:lnTo>
                  <a:lnTo>
                    <a:pt x="75581" y="98373"/>
                  </a:lnTo>
                  <a:lnTo>
                    <a:pt x="56514" y="102095"/>
                  </a:lnTo>
                  <a:lnTo>
                    <a:pt x="83378" y="102095"/>
                  </a:lnTo>
                  <a:lnTo>
                    <a:pt x="96466" y="93535"/>
                  </a:lnTo>
                  <a:lnTo>
                    <a:pt x="108592" y="76114"/>
                  </a:lnTo>
                  <a:lnTo>
                    <a:pt x="113042" y="54800"/>
                  </a:lnTo>
                  <a:lnTo>
                    <a:pt x="108592" y="33486"/>
                  </a:lnTo>
                  <a:lnTo>
                    <a:pt x="96466" y="16065"/>
                  </a:lnTo>
                  <a:lnTo>
                    <a:pt x="83359" y="7493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4001605" y="5946267"/>
              <a:ext cx="106045" cy="102235"/>
            </a:xfrm>
            <a:custGeom>
              <a:avLst/>
              <a:gdLst/>
              <a:ahLst/>
              <a:cxnLst/>
              <a:rect l="l" t="t" r="r" b="b"/>
              <a:pathLst>
                <a:path w="106045" h="102235">
                  <a:moveTo>
                    <a:pt x="105537" y="51054"/>
                  </a:moveTo>
                  <a:lnTo>
                    <a:pt x="101384" y="31178"/>
                  </a:lnTo>
                  <a:lnTo>
                    <a:pt x="94843" y="21793"/>
                  </a:lnTo>
                  <a:lnTo>
                    <a:pt x="94843" y="44907"/>
                  </a:lnTo>
                  <a:lnTo>
                    <a:pt x="91503" y="58737"/>
                  </a:lnTo>
                  <a:lnTo>
                    <a:pt x="82715" y="69659"/>
                  </a:lnTo>
                  <a:lnTo>
                    <a:pt x="77254" y="67691"/>
                  </a:lnTo>
                  <a:lnTo>
                    <a:pt x="71475" y="65252"/>
                  </a:lnTo>
                  <a:lnTo>
                    <a:pt x="71475" y="76212"/>
                  </a:lnTo>
                  <a:lnTo>
                    <a:pt x="68922" y="77647"/>
                  </a:lnTo>
                  <a:lnTo>
                    <a:pt x="52400" y="80441"/>
                  </a:lnTo>
                  <a:lnTo>
                    <a:pt x="35864" y="77647"/>
                  </a:lnTo>
                  <a:lnTo>
                    <a:pt x="34493" y="76885"/>
                  </a:lnTo>
                  <a:lnTo>
                    <a:pt x="40601" y="74688"/>
                  </a:lnTo>
                  <a:lnTo>
                    <a:pt x="47853" y="71577"/>
                  </a:lnTo>
                  <a:lnTo>
                    <a:pt x="54292" y="68326"/>
                  </a:lnTo>
                  <a:lnTo>
                    <a:pt x="60274" y="71297"/>
                  </a:lnTo>
                  <a:lnTo>
                    <a:pt x="66802" y="74269"/>
                  </a:lnTo>
                  <a:lnTo>
                    <a:pt x="71475" y="76212"/>
                  </a:lnTo>
                  <a:lnTo>
                    <a:pt x="71475" y="65252"/>
                  </a:lnTo>
                  <a:lnTo>
                    <a:pt x="70459" y="64820"/>
                  </a:lnTo>
                  <a:lnTo>
                    <a:pt x="64477" y="61963"/>
                  </a:lnTo>
                  <a:lnTo>
                    <a:pt x="85775" y="35242"/>
                  </a:lnTo>
                  <a:lnTo>
                    <a:pt x="84289" y="32435"/>
                  </a:lnTo>
                  <a:lnTo>
                    <a:pt x="78955" y="30746"/>
                  </a:lnTo>
                  <a:lnTo>
                    <a:pt x="76098" y="32207"/>
                  </a:lnTo>
                  <a:lnTo>
                    <a:pt x="75196" y="34874"/>
                  </a:lnTo>
                  <a:lnTo>
                    <a:pt x="74307" y="36817"/>
                  </a:lnTo>
                  <a:lnTo>
                    <a:pt x="71094" y="41757"/>
                  </a:lnTo>
                  <a:lnTo>
                    <a:pt x="64655" y="48691"/>
                  </a:lnTo>
                  <a:lnTo>
                    <a:pt x="54102" y="56603"/>
                  </a:lnTo>
                  <a:lnTo>
                    <a:pt x="40830" y="48044"/>
                  </a:lnTo>
                  <a:lnTo>
                    <a:pt x="32435" y="40919"/>
                  </a:lnTo>
                  <a:lnTo>
                    <a:pt x="28003" y="36004"/>
                  </a:lnTo>
                  <a:lnTo>
                    <a:pt x="26631" y="34048"/>
                  </a:lnTo>
                  <a:lnTo>
                    <a:pt x="25323" y="31572"/>
                  </a:lnTo>
                  <a:lnTo>
                    <a:pt x="22288" y="30594"/>
                  </a:lnTo>
                  <a:lnTo>
                    <a:pt x="17246" y="33172"/>
                  </a:lnTo>
                  <a:lnTo>
                    <a:pt x="16281" y="36245"/>
                  </a:lnTo>
                  <a:lnTo>
                    <a:pt x="17551" y="38760"/>
                  </a:lnTo>
                  <a:lnTo>
                    <a:pt x="18923" y="40944"/>
                  </a:lnTo>
                  <a:lnTo>
                    <a:pt x="23139" y="46075"/>
                  </a:lnTo>
                  <a:lnTo>
                    <a:pt x="31064" y="53428"/>
                  </a:lnTo>
                  <a:lnTo>
                    <a:pt x="43561" y="62280"/>
                  </a:lnTo>
                  <a:lnTo>
                    <a:pt x="37236" y="65201"/>
                  </a:lnTo>
                  <a:lnTo>
                    <a:pt x="29743" y="68008"/>
                  </a:lnTo>
                  <a:lnTo>
                    <a:pt x="22313" y="69989"/>
                  </a:lnTo>
                  <a:lnTo>
                    <a:pt x="13258" y="58737"/>
                  </a:lnTo>
                  <a:lnTo>
                    <a:pt x="9931" y="44907"/>
                  </a:lnTo>
                  <a:lnTo>
                    <a:pt x="13233" y="31178"/>
                  </a:lnTo>
                  <a:lnTo>
                    <a:pt x="22364" y="19786"/>
                  </a:lnTo>
                  <a:lnTo>
                    <a:pt x="35864" y="12166"/>
                  </a:lnTo>
                  <a:lnTo>
                    <a:pt x="52400" y="9372"/>
                  </a:lnTo>
                  <a:lnTo>
                    <a:pt x="68922" y="12166"/>
                  </a:lnTo>
                  <a:lnTo>
                    <a:pt x="82410" y="19786"/>
                  </a:lnTo>
                  <a:lnTo>
                    <a:pt x="91528" y="31178"/>
                  </a:lnTo>
                  <a:lnTo>
                    <a:pt x="94843" y="44907"/>
                  </a:lnTo>
                  <a:lnTo>
                    <a:pt x="94843" y="21793"/>
                  </a:lnTo>
                  <a:lnTo>
                    <a:pt x="90081" y="14947"/>
                  </a:lnTo>
                  <a:lnTo>
                    <a:pt x="81534" y="9372"/>
                  </a:lnTo>
                  <a:lnTo>
                    <a:pt x="73317" y="4013"/>
                  </a:lnTo>
                  <a:lnTo>
                    <a:pt x="52781" y="0"/>
                  </a:lnTo>
                  <a:lnTo>
                    <a:pt x="32232" y="4013"/>
                  </a:lnTo>
                  <a:lnTo>
                    <a:pt x="15455" y="14947"/>
                  </a:lnTo>
                  <a:lnTo>
                    <a:pt x="4140" y="31178"/>
                  </a:lnTo>
                  <a:lnTo>
                    <a:pt x="0" y="51054"/>
                  </a:lnTo>
                  <a:lnTo>
                    <a:pt x="4140" y="70916"/>
                  </a:lnTo>
                  <a:lnTo>
                    <a:pt x="15455" y="87147"/>
                  </a:lnTo>
                  <a:lnTo>
                    <a:pt x="32232" y="98082"/>
                  </a:lnTo>
                  <a:lnTo>
                    <a:pt x="52781" y="102095"/>
                  </a:lnTo>
                  <a:lnTo>
                    <a:pt x="73317" y="98082"/>
                  </a:lnTo>
                  <a:lnTo>
                    <a:pt x="90081" y="87147"/>
                  </a:lnTo>
                  <a:lnTo>
                    <a:pt x="94754" y="80441"/>
                  </a:lnTo>
                  <a:lnTo>
                    <a:pt x="101384" y="70916"/>
                  </a:lnTo>
                  <a:lnTo>
                    <a:pt x="105537" y="51054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4" name="object 84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4016400" y="5963112"/>
              <a:ext cx="41655" cy="23939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145078" y="5941568"/>
              <a:ext cx="117373" cy="113550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3150982" y="5941573"/>
              <a:ext cx="106045" cy="102235"/>
            </a:xfrm>
            <a:custGeom>
              <a:avLst/>
              <a:gdLst/>
              <a:ahLst/>
              <a:cxnLst/>
              <a:rect l="l" t="t" r="r" b="b"/>
              <a:pathLst>
                <a:path w="106045" h="102235">
                  <a:moveTo>
                    <a:pt x="52768" y="0"/>
                  </a:moveTo>
                  <a:lnTo>
                    <a:pt x="32232" y="4010"/>
                  </a:lnTo>
                  <a:lnTo>
                    <a:pt x="15459" y="14947"/>
                  </a:lnTo>
                  <a:lnTo>
                    <a:pt x="4148" y="31171"/>
                  </a:lnTo>
                  <a:lnTo>
                    <a:pt x="0" y="51041"/>
                  </a:lnTo>
                  <a:lnTo>
                    <a:pt x="4148" y="70912"/>
                  </a:lnTo>
                  <a:lnTo>
                    <a:pt x="15459" y="87141"/>
                  </a:lnTo>
                  <a:lnTo>
                    <a:pt x="32232" y="98082"/>
                  </a:lnTo>
                  <a:lnTo>
                    <a:pt x="52768" y="102095"/>
                  </a:lnTo>
                  <a:lnTo>
                    <a:pt x="73315" y="98082"/>
                  </a:lnTo>
                  <a:lnTo>
                    <a:pt x="90087" y="87141"/>
                  </a:lnTo>
                  <a:lnTo>
                    <a:pt x="101392" y="70912"/>
                  </a:lnTo>
                  <a:lnTo>
                    <a:pt x="105537" y="51041"/>
                  </a:lnTo>
                  <a:lnTo>
                    <a:pt x="101392" y="31171"/>
                  </a:lnTo>
                  <a:lnTo>
                    <a:pt x="90087" y="14947"/>
                  </a:lnTo>
                  <a:lnTo>
                    <a:pt x="73315" y="4010"/>
                  </a:lnTo>
                  <a:lnTo>
                    <a:pt x="52768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3147239" y="5937805"/>
              <a:ext cx="113664" cy="109855"/>
            </a:xfrm>
            <a:custGeom>
              <a:avLst/>
              <a:gdLst/>
              <a:ahLst/>
              <a:cxnLst/>
              <a:rect l="l" t="t" r="r" b="b"/>
              <a:pathLst>
                <a:path w="113664" h="109854">
                  <a:moveTo>
                    <a:pt x="56514" y="0"/>
                  </a:moveTo>
                  <a:lnTo>
                    <a:pt x="34541" y="4314"/>
                  </a:lnTo>
                  <a:lnTo>
                    <a:pt x="16575" y="16071"/>
                  </a:lnTo>
                  <a:lnTo>
                    <a:pt x="4449" y="33497"/>
                  </a:lnTo>
                  <a:lnTo>
                    <a:pt x="0" y="54813"/>
                  </a:lnTo>
                  <a:lnTo>
                    <a:pt x="4449" y="76122"/>
                  </a:lnTo>
                  <a:lnTo>
                    <a:pt x="16575" y="93543"/>
                  </a:lnTo>
                  <a:lnTo>
                    <a:pt x="34541" y="105299"/>
                  </a:lnTo>
                  <a:lnTo>
                    <a:pt x="56514" y="109613"/>
                  </a:lnTo>
                  <a:lnTo>
                    <a:pt x="78490" y="105299"/>
                  </a:lnTo>
                  <a:lnTo>
                    <a:pt x="83349" y="102120"/>
                  </a:lnTo>
                  <a:lnTo>
                    <a:pt x="56514" y="102120"/>
                  </a:lnTo>
                  <a:lnTo>
                    <a:pt x="37453" y="98397"/>
                  </a:lnTo>
                  <a:lnTo>
                    <a:pt x="21869" y="88249"/>
                  </a:lnTo>
                  <a:lnTo>
                    <a:pt x="11352" y="73209"/>
                  </a:lnTo>
                  <a:lnTo>
                    <a:pt x="7492" y="54813"/>
                  </a:lnTo>
                  <a:lnTo>
                    <a:pt x="11352" y="36418"/>
                  </a:lnTo>
                  <a:lnTo>
                    <a:pt x="21869" y="21383"/>
                  </a:lnTo>
                  <a:lnTo>
                    <a:pt x="37453" y="11239"/>
                  </a:lnTo>
                  <a:lnTo>
                    <a:pt x="56514" y="7518"/>
                  </a:lnTo>
                  <a:lnTo>
                    <a:pt x="83387" y="7518"/>
                  </a:lnTo>
                  <a:lnTo>
                    <a:pt x="78490" y="4314"/>
                  </a:lnTo>
                  <a:lnTo>
                    <a:pt x="56514" y="0"/>
                  </a:lnTo>
                  <a:close/>
                </a:path>
                <a:path w="113664" h="109854">
                  <a:moveTo>
                    <a:pt x="83387" y="7518"/>
                  </a:moveTo>
                  <a:lnTo>
                    <a:pt x="56514" y="7518"/>
                  </a:lnTo>
                  <a:lnTo>
                    <a:pt x="75576" y="11239"/>
                  </a:lnTo>
                  <a:lnTo>
                    <a:pt x="91160" y="21383"/>
                  </a:lnTo>
                  <a:lnTo>
                    <a:pt x="101677" y="36418"/>
                  </a:lnTo>
                  <a:lnTo>
                    <a:pt x="105536" y="54813"/>
                  </a:lnTo>
                  <a:lnTo>
                    <a:pt x="101677" y="73209"/>
                  </a:lnTo>
                  <a:lnTo>
                    <a:pt x="91160" y="88249"/>
                  </a:lnTo>
                  <a:lnTo>
                    <a:pt x="75576" y="98397"/>
                  </a:lnTo>
                  <a:lnTo>
                    <a:pt x="56514" y="102120"/>
                  </a:lnTo>
                  <a:lnTo>
                    <a:pt x="83349" y="102120"/>
                  </a:lnTo>
                  <a:lnTo>
                    <a:pt x="96461" y="93543"/>
                  </a:lnTo>
                  <a:lnTo>
                    <a:pt x="108591" y="76122"/>
                  </a:lnTo>
                  <a:lnTo>
                    <a:pt x="113042" y="54813"/>
                  </a:lnTo>
                  <a:lnTo>
                    <a:pt x="108591" y="33497"/>
                  </a:lnTo>
                  <a:lnTo>
                    <a:pt x="96461" y="16071"/>
                  </a:lnTo>
                  <a:lnTo>
                    <a:pt x="83387" y="7518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8" name="object 88"/>
            <p:cNvSpPr/>
            <p:nvPr/>
          </p:nvSpPr>
          <p:spPr>
            <a:xfrm>
              <a:off x="3150971" y="5941567"/>
              <a:ext cx="106045" cy="102235"/>
            </a:xfrm>
            <a:custGeom>
              <a:avLst/>
              <a:gdLst/>
              <a:ahLst/>
              <a:cxnLst/>
              <a:rect l="l" t="t" r="r" b="b"/>
              <a:pathLst>
                <a:path w="106045" h="102235">
                  <a:moveTo>
                    <a:pt x="105537" y="51041"/>
                  </a:moveTo>
                  <a:lnTo>
                    <a:pt x="101396" y="31178"/>
                  </a:lnTo>
                  <a:lnTo>
                    <a:pt x="94830" y="21755"/>
                  </a:lnTo>
                  <a:lnTo>
                    <a:pt x="94830" y="44907"/>
                  </a:lnTo>
                  <a:lnTo>
                    <a:pt x="91503" y="58737"/>
                  </a:lnTo>
                  <a:lnTo>
                    <a:pt x="82715" y="69659"/>
                  </a:lnTo>
                  <a:lnTo>
                    <a:pt x="77266" y="67691"/>
                  </a:lnTo>
                  <a:lnTo>
                    <a:pt x="71501" y="65278"/>
                  </a:lnTo>
                  <a:lnTo>
                    <a:pt x="71501" y="76212"/>
                  </a:lnTo>
                  <a:lnTo>
                    <a:pt x="68922" y="77660"/>
                  </a:lnTo>
                  <a:lnTo>
                    <a:pt x="52387" y="80441"/>
                  </a:lnTo>
                  <a:lnTo>
                    <a:pt x="35864" y="77660"/>
                  </a:lnTo>
                  <a:lnTo>
                    <a:pt x="34467" y="76885"/>
                  </a:lnTo>
                  <a:lnTo>
                    <a:pt x="40601" y="74688"/>
                  </a:lnTo>
                  <a:lnTo>
                    <a:pt x="47853" y="71577"/>
                  </a:lnTo>
                  <a:lnTo>
                    <a:pt x="54305" y="68338"/>
                  </a:lnTo>
                  <a:lnTo>
                    <a:pt x="60274" y="71297"/>
                  </a:lnTo>
                  <a:lnTo>
                    <a:pt x="66802" y="74256"/>
                  </a:lnTo>
                  <a:lnTo>
                    <a:pt x="71501" y="76212"/>
                  </a:lnTo>
                  <a:lnTo>
                    <a:pt x="71501" y="65278"/>
                  </a:lnTo>
                  <a:lnTo>
                    <a:pt x="70472" y="64846"/>
                  </a:lnTo>
                  <a:lnTo>
                    <a:pt x="64490" y="61976"/>
                  </a:lnTo>
                  <a:lnTo>
                    <a:pt x="85788" y="35267"/>
                  </a:lnTo>
                  <a:lnTo>
                    <a:pt x="84289" y="32448"/>
                  </a:lnTo>
                  <a:lnTo>
                    <a:pt x="78955" y="30759"/>
                  </a:lnTo>
                  <a:lnTo>
                    <a:pt x="76111" y="32245"/>
                  </a:lnTo>
                  <a:lnTo>
                    <a:pt x="75196" y="34886"/>
                  </a:lnTo>
                  <a:lnTo>
                    <a:pt x="74307" y="36830"/>
                  </a:lnTo>
                  <a:lnTo>
                    <a:pt x="71094" y="41783"/>
                  </a:lnTo>
                  <a:lnTo>
                    <a:pt x="64668" y="48704"/>
                  </a:lnTo>
                  <a:lnTo>
                    <a:pt x="54114" y="56616"/>
                  </a:lnTo>
                  <a:lnTo>
                    <a:pt x="40843" y="48056"/>
                  </a:lnTo>
                  <a:lnTo>
                    <a:pt x="32435" y="40932"/>
                  </a:lnTo>
                  <a:lnTo>
                    <a:pt x="28003" y="36017"/>
                  </a:lnTo>
                  <a:lnTo>
                    <a:pt x="26644" y="34061"/>
                  </a:lnTo>
                  <a:lnTo>
                    <a:pt x="25336" y="31584"/>
                  </a:lnTo>
                  <a:lnTo>
                    <a:pt x="22301" y="30607"/>
                  </a:lnTo>
                  <a:lnTo>
                    <a:pt x="17259" y="33185"/>
                  </a:lnTo>
                  <a:lnTo>
                    <a:pt x="16281" y="36258"/>
                  </a:lnTo>
                  <a:lnTo>
                    <a:pt x="17551" y="38773"/>
                  </a:lnTo>
                  <a:lnTo>
                    <a:pt x="18935" y="40957"/>
                  </a:lnTo>
                  <a:lnTo>
                    <a:pt x="23152" y="46088"/>
                  </a:lnTo>
                  <a:lnTo>
                    <a:pt x="31076" y="53441"/>
                  </a:lnTo>
                  <a:lnTo>
                    <a:pt x="43561" y="62293"/>
                  </a:lnTo>
                  <a:lnTo>
                    <a:pt x="37249" y="65239"/>
                  </a:lnTo>
                  <a:lnTo>
                    <a:pt x="29756" y="68021"/>
                  </a:lnTo>
                  <a:lnTo>
                    <a:pt x="22313" y="70002"/>
                  </a:lnTo>
                  <a:lnTo>
                    <a:pt x="13271" y="58737"/>
                  </a:lnTo>
                  <a:lnTo>
                    <a:pt x="9931" y="44907"/>
                  </a:lnTo>
                  <a:lnTo>
                    <a:pt x="13246" y="31178"/>
                  </a:lnTo>
                  <a:lnTo>
                    <a:pt x="22364" y="19786"/>
                  </a:lnTo>
                  <a:lnTo>
                    <a:pt x="35864" y="12166"/>
                  </a:lnTo>
                  <a:lnTo>
                    <a:pt x="52387" y="9372"/>
                  </a:lnTo>
                  <a:lnTo>
                    <a:pt x="68922" y="12166"/>
                  </a:lnTo>
                  <a:lnTo>
                    <a:pt x="82410" y="19786"/>
                  </a:lnTo>
                  <a:lnTo>
                    <a:pt x="91528" y="31178"/>
                  </a:lnTo>
                  <a:lnTo>
                    <a:pt x="94830" y="44907"/>
                  </a:lnTo>
                  <a:lnTo>
                    <a:pt x="94830" y="21755"/>
                  </a:lnTo>
                  <a:lnTo>
                    <a:pt x="90093" y="14947"/>
                  </a:lnTo>
                  <a:lnTo>
                    <a:pt x="81546" y="9372"/>
                  </a:lnTo>
                  <a:lnTo>
                    <a:pt x="73317" y="4013"/>
                  </a:lnTo>
                  <a:lnTo>
                    <a:pt x="52768" y="0"/>
                  </a:lnTo>
                  <a:lnTo>
                    <a:pt x="32232" y="4013"/>
                  </a:lnTo>
                  <a:lnTo>
                    <a:pt x="15468" y="14947"/>
                  </a:lnTo>
                  <a:lnTo>
                    <a:pt x="4152" y="31178"/>
                  </a:lnTo>
                  <a:lnTo>
                    <a:pt x="0" y="51041"/>
                  </a:lnTo>
                  <a:lnTo>
                    <a:pt x="4152" y="70916"/>
                  </a:lnTo>
                  <a:lnTo>
                    <a:pt x="15468" y="87147"/>
                  </a:lnTo>
                  <a:lnTo>
                    <a:pt x="32232" y="98094"/>
                  </a:lnTo>
                  <a:lnTo>
                    <a:pt x="52768" y="102095"/>
                  </a:lnTo>
                  <a:lnTo>
                    <a:pt x="73317" y="98094"/>
                  </a:lnTo>
                  <a:lnTo>
                    <a:pt x="90093" y="87147"/>
                  </a:lnTo>
                  <a:lnTo>
                    <a:pt x="94754" y="80441"/>
                  </a:lnTo>
                  <a:lnTo>
                    <a:pt x="101396" y="70916"/>
                  </a:lnTo>
                  <a:lnTo>
                    <a:pt x="105537" y="51041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9" name="object 89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165766" y="5958420"/>
              <a:ext cx="41643" cy="23929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5019550" y="4294104"/>
              <a:ext cx="1732485" cy="1849856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742925" y="4294104"/>
              <a:ext cx="2384475" cy="1883625"/>
            </a:xfrm>
            <a:prstGeom prst="rect">
              <a:avLst/>
            </a:prstGeom>
          </p:spPr>
        </p:pic>
        <p:sp>
          <p:nvSpPr>
            <p:cNvPr id="92" name="object 92"/>
            <p:cNvSpPr/>
            <p:nvPr/>
          </p:nvSpPr>
          <p:spPr>
            <a:xfrm>
              <a:off x="7585369" y="3067767"/>
              <a:ext cx="4043679" cy="3048635"/>
            </a:xfrm>
            <a:custGeom>
              <a:avLst/>
              <a:gdLst/>
              <a:ahLst/>
              <a:cxnLst/>
              <a:rect l="l" t="t" r="r" b="b"/>
              <a:pathLst>
                <a:path w="4043679" h="3048635">
                  <a:moveTo>
                    <a:pt x="3915333" y="0"/>
                  </a:moveTo>
                  <a:lnTo>
                    <a:pt x="127990" y="0"/>
                  </a:lnTo>
                  <a:lnTo>
                    <a:pt x="78170" y="10057"/>
                  </a:lnTo>
                  <a:lnTo>
                    <a:pt x="37487" y="37485"/>
                  </a:lnTo>
                  <a:lnTo>
                    <a:pt x="10058" y="78165"/>
                  </a:lnTo>
                  <a:lnTo>
                    <a:pt x="0" y="127977"/>
                  </a:lnTo>
                  <a:lnTo>
                    <a:pt x="0" y="2920161"/>
                  </a:lnTo>
                  <a:lnTo>
                    <a:pt x="10058" y="2969981"/>
                  </a:lnTo>
                  <a:lnTo>
                    <a:pt x="37487" y="3010665"/>
                  </a:lnTo>
                  <a:lnTo>
                    <a:pt x="78170" y="3038094"/>
                  </a:lnTo>
                  <a:lnTo>
                    <a:pt x="127990" y="3048152"/>
                  </a:lnTo>
                  <a:lnTo>
                    <a:pt x="3915333" y="3048152"/>
                  </a:lnTo>
                  <a:lnTo>
                    <a:pt x="3965153" y="3038094"/>
                  </a:lnTo>
                  <a:lnTo>
                    <a:pt x="4005837" y="3010665"/>
                  </a:lnTo>
                  <a:lnTo>
                    <a:pt x="4033266" y="2969981"/>
                  </a:lnTo>
                  <a:lnTo>
                    <a:pt x="4043324" y="2920161"/>
                  </a:lnTo>
                  <a:lnTo>
                    <a:pt x="4043324" y="127977"/>
                  </a:lnTo>
                  <a:lnTo>
                    <a:pt x="4033266" y="78165"/>
                  </a:lnTo>
                  <a:lnTo>
                    <a:pt x="4005837" y="37485"/>
                  </a:lnTo>
                  <a:lnTo>
                    <a:pt x="3965153" y="10057"/>
                  </a:lnTo>
                  <a:lnTo>
                    <a:pt x="3915333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3" name="object 93"/>
            <p:cNvSpPr/>
            <p:nvPr/>
          </p:nvSpPr>
          <p:spPr>
            <a:xfrm>
              <a:off x="7585369" y="3067767"/>
              <a:ext cx="4043679" cy="3048635"/>
            </a:xfrm>
            <a:custGeom>
              <a:avLst/>
              <a:gdLst/>
              <a:ahLst/>
              <a:cxnLst/>
              <a:rect l="l" t="t" r="r" b="b"/>
              <a:pathLst>
                <a:path w="4043679" h="3048635">
                  <a:moveTo>
                    <a:pt x="127990" y="3048152"/>
                  </a:moveTo>
                  <a:lnTo>
                    <a:pt x="3915333" y="3048152"/>
                  </a:lnTo>
                  <a:lnTo>
                    <a:pt x="3965153" y="3038094"/>
                  </a:lnTo>
                  <a:lnTo>
                    <a:pt x="4005837" y="3010665"/>
                  </a:lnTo>
                  <a:lnTo>
                    <a:pt x="4033266" y="2969981"/>
                  </a:lnTo>
                  <a:lnTo>
                    <a:pt x="4043324" y="2920161"/>
                  </a:lnTo>
                  <a:lnTo>
                    <a:pt x="4043324" y="127977"/>
                  </a:lnTo>
                  <a:lnTo>
                    <a:pt x="4033266" y="78165"/>
                  </a:lnTo>
                  <a:lnTo>
                    <a:pt x="4005837" y="37485"/>
                  </a:lnTo>
                  <a:lnTo>
                    <a:pt x="3965153" y="10057"/>
                  </a:lnTo>
                  <a:lnTo>
                    <a:pt x="3915333" y="0"/>
                  </a:lnTo>
                  <a:lnTo>
                    <a:pt x="127990" y="0"/>
                  </a:lnTo>
                  <a:lnTo>
                    <a:pt x="78170" y="10057"/>
                  </a:lnTo>
                  <a:lnTo>
                    <a:pt x="37487" y="37485"/>
                  </a:lnTo>
                  <a:lnTo>
                    <a:pt x="10058" y="78165"/>
                  </a:lnTo>
                  <a:lnTo>
                    <a:pt x="0" y="127977"/>
                  </a:lnTo>
                  <a:lnTo>
                    <a:pt x="0" y="2920161"/>
                  </a:lnTo>
                  <a:lnTo>
                    <a:pt x="10058" y="2969981"/>
                  </a:lnTo>
                  <a:lnTo>
                    <a:pt x="37487" y="3010665"/>
                  </a:lnTo>
                  <a:lnTo>
                    <a:pt x="78170" y="3038094"/>
                  </a:lnTo>
                  <a:lnTo>
                    <a:pt x="127990" y="3048152"/>
                  </a:lnTo>
                  <a:close/>
                </a:path>
              </a:pathLst>
            </a:custGeom>
            <a:ln w="12700">
              <a:solidFill>
                <a:srgbClr val="111111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94" name="object 94"/>
          <p:cNvSpPr txBox="1"/>
          <p:nvPr/>
        </p:nvSpPr>
        <p:spPr>
          <a:xfrm>
            <a:off x="7932991" y="3505200"/>
            <a:ext cx="3362960" cy="21890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Remember!</a:t>
            </a:r>
            <a:endParaRPr sz="2000" dirty="0">
              <a:latin typeface="Grammarsaurus" pitchFamily="2" charset="0"/>
              <a:cs typeface="Arial"/>
            </a:endParaRPr>
          </a:p>
          <a:p>
            <a:pPr marL="12700" marR="5080">
              <a:lnSpc>
                <a:spcPct val="105100"/>
              </a:lnSpc>
              <a:spcBef>
                <a:spcPts val="1995"/>
              </a:spcBef>
            </a:pP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Use </a:t>
            </a: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straight lines </a:t>
            </a: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to draw a </a:t>
            </a: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circuit diagram</a:t>
            </a: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. The wires </a:t>
            </a: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connect </a:t>
            </a: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the </a:t>
            </a: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components</a:t>
            </a: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.</a:t>
            </a:r>
            <a:endParaRPr sz="2000" dirty="0">
              <a:latin typeface="Grammarsaurus" pitchFamily="2" charset="0"/>
              <a:cs typeface="Arial MT"/>
            </a:endParaRPr>
          </a:p>
          <a:p>
            <a:pPr marL="12700" marR="384810">
              <a:lnSpc>
                <a:spcPct val="105100"/>
              </a:lnSpc>
            </a:pP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There must be </a:t>
            </a: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no gaps </a:t>
            </a: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in the circuit.</a:t>
            </a:r>
            <a:endParaRPr sz="2000" dirty="0">
              <a:latin typeface="Grammarsaurus" pitchFamily="2" charset="0"/>
              <a:cs typeface="Arial MT"/>
            </a:endParaRPr>
          </a:p>
        </p:txBody>
      </p:sp>
      <p:grpSp>
        <p:nvGrpSpPr>
          <p:cNvPr id="95" name="object 95"/>
          <p:cNvGrpSpPr/>
          <p:nvPr/>
        </p:nvGrpSpPr>
        <p:grpSpPr>
          <a:xfrm>
            <a:off x="2834703" y="2482822"/>
            <a:ext cx="1981200" cy="593725"/>
            <a:chOff x="2834703" y="2482822"/>
            <a:chExt cx="1981200" cy="593725"/>
          </a:xfrm>
        </p:grpSpPr>
        <p:sp>
          <p:nvSpPr>
            <p:cNvPr id="96" name="object 96"/>
            <p:cNvSpPr/>
            <p:nvPr/>
          </p:nvSpPr>
          <p:spPr>
            <a:xfrm>
              <a:off x="3047150" y="2730945"/>
              <a:ext cx="387985" cy="53340"/>
            </a:xfrm>
            <a:custGeom>
              <a:avLst/>
              <a:gdLst/>
              <a:ahLst/>
              <a:cxnLst/>
              <a:rect l="l" t="t" r="r" b="b"/>
              <a:pathLst>
                <a:path w="387985" h="53339">
                  <a:moveTo>
                    <a:pt x="0" y="52997"/>
                  </a:moveTo>
                  <a:lnTo>
                    <a:pt x="387553" y="0"/>
                  </a:lnTo>
                </a:path>
              </a:pathLst>
            </a:custGeom>
            <a:ln w="125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7" name="object 97"/>
            <p:cNvSpPr/>
            <p:nvPr/>
          </p:nvSpPr>
          <p:spPr>
            <a:xfrm>
              <a:off x="3008584" y="2726715"/>
              <a:ext cx="59055" cy="59055"/>
            </a:xfrm>
            <a:custGeom>
              <a:avLst/>
              <a:gdLst/>
              <a:ahLst/>
              <a:cxnLst/>
              <a:rect l="l" t="t" r="r" b="b"/>
              <a:pathLst>
                <a:path w="59055" h="59055">
                  <a:moveTo>
                    <a:pt x="29425" y="0"/>
                  </a:moveTo>
                  <a:lnTo>
                    <a:pt x="40881" y="2313"/>
                  </a:lnTo>
                  <a:lnTo>
                    <a:pt x="50234" y="8621"/>
                  </a:lnTo>
                  <a:lnTo>
                    <a:pt x="56540" y="17975"/>
                  </a:lnTo>
                  <a:lnTo>
                    <a:pt x="58851" y="29425"/>
                  </a:lnTo>
                  <a:lnTo>
                    <a:pt x="56540" y="40883"/>
                  </a:lnTo>
                  <a:lnTo>
                    <a:pt x="50234" y="50241"/>
                  </a:lnTo>
                  <a:lnTo>
                    <a:pt x="40881" y="56550"/>
                  </a:lnTo>
                  <a:lnTo>
                    <a:pt x="29425" y="58864"/>
                  </a:lnTo>
                  <a:lnTo>
                    <a:pt x="17970" y="56550"/>
                  </a:lnTo>
                  <a:lnTo>
                    <a:pt x="8616" y="50241"/>
                  </a:lnTo>
                  <a:lnTo>
                    <a:pt x="2311" y="40883"/>
                  </a:lnTo>
                  <a:lnTo>
                    <a:pt x="0" y="29425"/>
                  </a:lnTo>
                  <a:lnTo>
                    <a:pt x="2311" y="17975"/>
                  </a:lnTo>
                  <a:lnTo>
                    <a:pt x="8616" y="8621"/>
                  </a:lnTo>
                  <a:lnTo>
                    <a:pt x="17970" y="2313"/>
                  </a:lnTo>
                  <a:lnTo>
                    <a:pt x="29425" y="0"/>
                  </a:lnTo>
                  <a:close/>
                </a:path>
              </a:pathLst>
            </a:custGeom>
            <a:ln w="167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8" name="object 98"/>
            <p:cNvSpPr/>
            <p:nvPr/>
          </p:nvSpPr>
          <p:spPr>
            <a:xfrm>
              <a:off x="3429758" y="2722523"/>
              <a:ext cx="59055" cy="59055"/>
            </a:xfrm>
            <a:custGeom>
              <a:avLst/>
              <a:gdLst/>
              <a:ahLst/>
              <a:cxnLst/>
              <a:rect l="l" t="t" r="r" b="b"/>
              <a:pathLst>
                <a:path w="59054" h="59055">
                  <a:moveTo>
                    <a:pt x="29425" y="0"/>
                  </a:moveTo>
                  <a:lnTo>
                    <a:pt x="40881" y="2313"/>
                  </a:lnTo>
                  <a:lnTo>
                    <a:pt x="50234" y="8621"/>
                  </a:lnTo>
                  <a:lnTo>
                    <a:pt x="56540" y="17975"/>
                  </a:lnTo>
                  <a:lnTo>
                    <a:pt x="58851" y="29425"/>
                  </a:lnTo>
                  <a:lnTo>
                    <a:pt x="56540" y="40883"/>
                  </a:lnTo>
                  <a:lnTo>
                    <a:pt x="50234" y="50241"/>
                  </a:lnTo>
                  <a:lnTo>
                    <a:pt x="40881" y="56550"/>
                  </a:lnTo>
                  <a:lnTo>
                    <a:pt x="29425" y="58864"/>
                  </a:lnTo>
                  <a:lnTo>
                    <a:pt x="17970" y="56550"/>
                  </a:lnTo>
                  <a:lnTo>
                    <a:pt x="8616" y="50241"/>
                  </a:lnTo>
                  <a:lnTo>
                    <a:pt x="2311" y="40883"/>
                  </a:lnTo>
                  <a:lnTo>
                    <a:pt x="0" y="29425"/>
                  </a:lnTo>
                  <a:lnTo>
                    <a:pt x="2311" y="17975"/>
                  </a:lnTo>
                  <a:lnTo>
                    <a:pt x="8616" y="8621"/>
                  </a:lnTo>
                  <a:lnTo>
                    <a:pt x="17970" y="2313"/>
                  </a:lnTo>
                  <a:lnTo>
                    <a:pt x="29425" y="0"/>
                  </a:lnTo>
                  <a:close/>
                </a:path>
              </a:pathLst>
            </a:custGeom>
            <a:ln w="167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2843276" y="2756146"/>
              <a:ext cx="165735" cy="0"/>
            </a:xfrm>
            <a:custGeom>
              <a:avLst/>
              <a:gdLst/>
              <a:ahLst/>
              <a:cxnLst/>
              <a:rect l="l" t="t" r="r" b="b"/>
              <a:pathLst>
                <a:path w="165735">
                  <a:moveTo>
                    <a:pt x="165303" y="0"/>
                  </a:moveTo>
                  <a:lnTo>
                    <a:pt x="0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0" name="object 100"/>
            <p:cNvSpPr/>
            <p:nvPr/>
          </p:nvSpPr>
          <p:spPr>
            <a:xfrm>
              <a:off x="3488616" y="2751954"/>
              <a:ext cx="160655" cy="0"/>
            </a:xfrm>
            <a:custGeom>
              <a:avLst/>
              <a:gdLst/>
              <a:ahLst/>
              <a:cxnLst/>
              <a:rect l="l" t="t" r="r" b="b"/>
              <a:pathLst>
                <a:path w="160654">
                  <a:moveTo>
                    <a:pt x="0" y="0"/>
                  </a:moveTo>
                  <a:lnTo>
                    <a:pt x="160616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1" name="object 101"/>
            <p:cNvSpPr/>
            <p:nvPr/>
          </p:nvSpPr>
          <p:spPr>
            <a:xfrm>
              <a:off x="4388614" y="2491394"/>
              <a:ext cx="0" cy="576580"/>
            </a:xfrm>
            <a:custGeom>
              <a:avLst/>
              <a:gdLst/>
              <a:ahLst/>
              <a:cxnLst/>
              <a:rect l="l" t="t" r="r" b="b"/>
              <a:pathLst>
                <a:path h="576580">
                  <a:moveTo>
                    <a:pt x="0" y="0"/>
                  </a:moveTo>
                  <a:lnTo>
                    <a:pt x="0" y="575995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2" name="object 102"/>
            <p:cNvSpPr/>
            <p:nvPr/>
          </p:nvSpPr>
          <p:spPr>
            <a:xfrm>
              <a:off x="4496150" y="2655361"/>
              <a:ext cx="0" cy="274955"/>
            </a:xfrm>
            <a:custGeom>
              <a:avLst/>
              <a:gdLst/>
              <a:ahLst/>
              <a:cxnLst/>
              <a:rect l="l" t="t" r="r" b="b"/>
              <a:pathLst>
                <a:path h="274955">
                  <a:moveTo>
                    <a:pt x="0" y="0"/>
                  </a:moveTo>
                  <a:lnTo>
                    <a:pt x="0" y="274688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3" name="object 103"/>
            <p:cNvSpPr/>
            <p:nvPr/>
          </p:nvSpPr>
          <p:spPr>
            <a:xfrm>
              <a:off x="4496145" y="2792705"/>
              <a:ext cx="313055" cy="0"/>
            </a:xfrm>
            <a:custGeom>
              <a:avLst/>
              <a:gdLst/>
              <a:ahLst/>
              <a:cxnLst/>
              <a:rect l="l" t="t" r="r" b="b"/>
              <a:pathLst>
                <a:path w="313054">
                  <a:moveTo>
                    <a:pt x="313054" y="0"/>
                  </a:moveTo>
                  <a:lnTo>
                    <a:pt x="0" y="0"/>
                  </a:lnTo>
                </a:path>
              </a:pathLst>
            </a:custGeom>
            <a:ln w="12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4" name="object 104"/>
            <p:cNvSpPr/>
            <p:nvPr/>
          </p:nvSpPr>
          <p:spPr>
            <a:xfrm>
              <a:off x="4073467" y="2792705"/>
              <a:ext cx="315595" cy="0"/>
            </a:xfrm>
            <a:custGeom>
              <a:avLst/>
              <a:gdLst/>
              <a:ahLst/>
              <a:cxnLst/>
              <a:rect l="l" t="t" r="r" b="b"/>
              <a:pathLst>
                <a:path w="315595">
                  <a:moveTo>
                    <a:pt x="0" y="0"/>
                  </a:moveTo>
                  <a:lnTo>
                    <a:pt x="315150" y="0"/>
                  </a:lnTo>
                </a:path>
              </a:pathLst>
            </a:custGeom>
            <a:ln w="12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5" name="object 105"/>
            <p:cNvSpPr/>
            <p:nvPr/>
          </p:nvSpPr>
          <p:spPr>
            <a:xfrm>
              <a:off x="4305310" y="2491394"/>
              <a:ext cx="0" cy="76835"/>
            </a:xfrm>
            <a:custGeom>
              <a:avLst/>
              <a:gdLst/>
              <a:ahLst/>
              <a:cxnLst/>
              <a:rect l="l" t="t" r="r" b="b"/>
              <a:pathLst>
                <a:path h="76835">
                  <a:moveTo>
                    <a:pt x="0" y="0"/>
                  </a:moveTo>
                  <a:lnTo>
                    <a:pt x="0" y="76631"/>
                  </a:lnTo>
                </a:path>
              </a:pathLst>
            </a:custGeom>
            <a:ln w="838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6" name="object 106"/>
            <p:cNvSpPr/>
            <p:nvPr/>
          </p:nvSpPr>
          <p:spPr>
            <a:xfrm>
              <a:off x="4266946" y="2529714"/>
              <a:ext cx="76835" cy="0"/>
            </a:xfrm>
            <a:custGeom>
              <a:avLst/>
              <a:gdLst/>
              <a:ahLst/>
              <a:cxnLst/>
              <a:rect l="l" t="t" r="r" b="b"/>
              <a:pathLst>
                <a:path w="76835">
                  <a:moveTo>
                    <a:pt x="76682" y="0"/>
                  </a:moveTo>
                  <a:lnTo>
                    <a:pt x="0" y="0"/>
                  </a:lnTo>
                </a:path>
              </a:pathLst>
            </a:custGeom>
            <a:ln w="838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07" name="object 107"/>
          <p:cNvSpPr txBox="1"/>
          <p:nvPr/>
        </p:nvSpPr>
        <p:spPr>
          <a:xfrm>
            <a:off x="2766962" y="3019561"/>
            <a:ext cx="130857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1 switch</a:t>
            </a:r>
            <a:endParaRPr dirty="0">
              <a:latin typeface="Grammarsaurus" pitchFamily="2" charset="0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4139889" y="3055887"/>
            <a:ext cx="82327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1 cell</a:t>
            </a:r>
            <a:endParaRPr>
              <a:latin typeface="Grammarsaurus" pitchFamily="2" charset="0"/>
              <a:cs typeface="Arial"/>
            </a:endParaRPr>
          </a:p>
        </p:txBody>
      </p:sp>
      <p:grpSp>
        <p:nvGrpSpPr>
          <p:cNvPr id="109" name="object 109"/>
          <p:cNvGrpSpPr/>
          <p:nvPr/>
        </p:nvGrpSpPr>
        <p:grpSpPr>
          <a:xfrm>
            <a:off x="5169575" y="2615074"/>
            <a:ext cx="1981835" cy="487045"/>
            <a:chOff x="5169575" y="2615074"/>
            <a:chExt cx="1981835" cy="487045"/>
          </a:xfrm>
        </p:grpSpPr>
        <p:sp>
          <p:nvSpPr>
            <p:cNvPr id="110" name="object 110"/>
            <p:cNvSpPr/>
            <p:nvPr/>
          </p:nvSpPr>
          <p:spPr>
            <a:xfrm>
              <a:off x="5169575" y="2791467"/>
              <a:ext cx="764540" cy="0"/>
            </a:xfrm>
            <a:custGeom>
              <a:avLst/>
              <a:gdLst/>
              <a:ahLst/>
              <a:cxnLst/>
              <a:rect l="l" t="t" r="r" b="b"/>
              <a:pathLst>
                <a:path w="764539">
                  <a:moveTo>
                    <a:pt x="0" y="0"/>
                  </a:moveTo>
                  <a:lnTo>
                    <a:pt x="764247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1" name="object 111"/>
            <p:cNvSpPr/>
            <p:nvPr/>
          </p:nvSpPr>
          <p:spPr>
            <a:xfrm>
              <a:off x="6539725" y="2623456"/>
              <a:ext cx="470534" cy="470534"/>
            </a:xfrm>
            <a:custGeom>
              <a:avLst/>
              <a:gdLst/>
              <a:ahLst/>
              <a:cxnLst/>
              <a:rect l="l" t="t" r="r" b="b"/>
              <a:pathLst>
                <a:path w="470534" h="470535">
                  <a:moveTo>
                    <a:pt x="234988" y="0"/>
                  </a:moveTo>
                  <a:lnTo>
                    <a:pt x="282346" y="4774"/>
                  </a:lnTo>
                  <a:lnTo>
                    <a:pt x="326456" y="18466"/>
                  </a:lnTo>
                  <a:lnTo>
                    <a:pt x="366372" y="40132"/>
                  </a:lnTo>
                  <a:lnTo>
                    <a:pt x="401150" y="68826"/>
                  </a:lnTo>
                  <a:lnTo>
                    <a:pt x="429844" y="103603"/>
                  </a:lnTo>
                  <a:lnTo>
                    <a:pt x="451509" y="143519"/>
                  </a:lnTo>
                  <a:lnTo>
                    <a:pt x="465202" y="187629"/>
                  </a:lnTo>
                  <a:lnTo>
                    <a:pt x="469976" y="234988"/>
                  </a:lnTo>
                  <a:lnTo>
                    <a:pt x="465202" y="282346"/>
                  </a:lnTo>
                  <a:lnTo>
                    <a:pt x="451509" y="326456"/>
                  </a:lnTo>
                  <a:lnTo>
                    <a:pt x="429844" y="366372"/>
                  </a:lnTo>
                  <a:lnTo>
                    <a:pt x="401150" y="401150"/>
                  </a:lnTo>
                  <a:lnTo>
                    <a:pt x="366372" y="429844"/>
                  </a:lnTo>
                  <a:lnTo>
                    <a:pt x="326456" y="451509"/>
                  </a:lnTo>
                  <a:lnTo>
                    <a:pt x="282346" y="465202"/>
                  </a:lnTo>
                  <a:lnTo>
                    <a:pt x="234988" y="469976"/>
                  </a:lnTo>
                  <a:lnTo>
                    <a:pt x="187629" y="465202"/>
                  </a:lnTo>
                  <a:lnTo>
                    <a:pt x="143519" y="451509"/>
                  </a:lnTo>
                  <a:lnTo>
                    <a:pt x="103603" y="429844"/>
                  </a:lnTo>
                  <a:lnTo>
                    <a:pt x="68826" y="401150"/>
                  </a:lnTo>
                  <a:lnTo>
                    <a:pt x="40132" y="366372"/>
                  </a:lnTo>
                  <a:lnTo>
                    <a:pt x="18466" y="326456"/>
                  </a:lnTo>
                  <a:lnTo>
                    <a:pt x="4774" y="282346"/>
                  </a:lnTo>
                  <a:lnTo>
                    <a:pt x="0" y="234988"/>
                  </a:lnTo>
                  <a:lnTo>
                    <a:pt x="4774" y="187629"/>
                  </a:lnTo>
                  <a:lnTo>
                    <a:pt x="18466" y="143519"/>
                  </a:lnTo>
                  <a:lnTo>
                    <a:pt x="40132" y="103603"/>
                  </a:lnTo>
                  <a:lnTo>
                    <a:pt x="68826" y="68826"/>
                  </a:lnTo>
                  <a:lnTo>
                    <a:pt x="103603" y="40132"/>
                  </a:lnTo>
                  <a:lnTo>
                    <a:pt x="143519" y="18466"/>
                  </a:lnTo>
                  <a:lnTo>
                    <a:pt x="187629" y="4774"/>
                  </a:lnTo>
                  <a:lnTo>
                    <a:pt x="234988" y="0"/>
                  </a:lnTo>
                  <a:close/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2" name="object 112"/>
            <p:cNvSpPr/>
            <p:nvPr/>
          </p:nvSpPr>
          <p:spPr>
            <a:xfrm>
              <a:off x="6612801" y="2688104"/>
              <a:ext cx="328930" cy="336550"/>
            </a:xfrm>
            <a:custGeom>
              <a:avLst/>
              <a:gdLst/>
              <a:ahLst/>
              <a:cxnLst/>
              <a:rect l="l" t="t" r="r" b="b"/>
              <a:pathLst>
                <a:path w="328929" h="336550">
                  <a:moveTo>
                    <a:pt x="0" y="0"/>
                  </a:moveTo>
                  <a:lnTo>
                    <a:pt x="328561" y="335978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3" name="object 113"/>
            <p:cNvSpPr/>
            <p:nvPr/>
          </p:nvSpPr>
          <p:spPr>
            <a:xfrm>
              <a:off x="6608027" y="2688104"/>
              <a:ext cx="333375" cy="336550"/>
            </a:xfrm>
            <a:custGeom>
              <a:avLst/>
              <a:gdLst/>
              <a:ahLst/>
              <a:cxnLst/>
              <a:rect l="l" t="t" r="r" b="b"/>
              <a:pathLst>
                <a:path w="333375" h="336550">
                  <a:moveTo>
                    <a:pt x="333336" y="0"/>
                  </a:moveTo>
                  <a:lnTo>
                    <a:pt x="0" y="335978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4" name="object 114"/>
            <p:cNvSpPr/>
            <p:nvPr/>
          </p:nvSpPr>
          <p:spPr>
            <a:xfrm>
              <a:off x="7009700" y="2858443"/>
              <a:ext cx="141605" cy="0"/>
            </a:xfrm>
            <a:custGeom>
              <a:avLst/>
              <a:gdLst/>
              <a:ahLst/>
              <a:cxnLst/>
              <a:rect l="l" t="t" r="r" b="b"/>
              <a:pathLst>
                <a:path w="141604">
                  <a:moveTo>
                    <a:pt x="0" y="0"/>
                  </a:moveTo>
                  <a:lnTo>
                    <a:pt x="141325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5" name="object 115"/>
            <p:cNvSpPr/>
            <p:nvPr/>
          </p:nvSpPr>
          <p:spPr>
            <a:xfrm>
              <a:off x="6317358" y="2858443"/>
              <a:ext cx="222885" cy="0"/>
            </a:xfrm>
            <a:custGeom>
              <a:avLst/>
              <a:gdLst/>
              <a:ahLst/>
              <a:cxnLst/>
              <a:rect l="l" t="t" r="r" b="b"/>
              <a:pathLst>
                <a:path w="222884">
                  <a:moveTo>
                    <a:pt x="222326" y="0"/>
                  </a:moveTo>
                  <a:lnTo>
                    <a:pt x="0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16" name="object 116"/>
          <p:cNvSpPr txBox="1"/>
          <p:nvPr/>
        </p:nvSpPr>
        <p:spPr>
          <a:xfrm>
            <a:off x="5179212" y="3053530"/>
            <a:ext cx="1016526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3 wires</a:t>
            </a:r>
            <a:endParaRPr sz="1600">
              <a:latin typeface="Grammarsaurus" pitchFamily="2" charset="0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6433864" y="3122575"/>
            <a:ext cx="881336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1 bulb</a:t>
            </a:r>
            <a:endParaRPr sz="1600">
              <a:latin typeface="Grammarsaurus" pitchFamily="2" charset="0"/>
              <a:cs typeface="Arial"/>
            </a:endParaRPr>
          </a:p>
        </p:txBody>
      </p:sp>
      <p:sp>
        <p:nvSpPr>
          <p:cNvPr id="119" name="object 124">
            <a:extLst>
              <a:ext uri="{FF2B5EF4-FFF2-40B4-BE49-F238E27FC236}">
                <a16:creationId xmlns:a16="http://schemas.microsoft.com/office/drawing/2014/main" id="{A2676A7A-A06C-C7FA-CA59-DA4B16F30775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64243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10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87058" y="157906"/>
            <a:ext cx="6889750" cy="6700520"/>
            <a:chOff x="287058" y="157906"/>
            <a:chExt cx="6889750" cy="67005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7058" y="919399"/>
              <a:ext cx="1925787" cy="59386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470250" y="164256"/>
              <a:ext cx="3700145" cy="755650"/>
            </a:xfrm>
            <a:custGeom>
              <a:avLst/>
              <a:gdLst/>
              <a:ahLst/>
              <a:cxnLst/>
              <a:rect l="l" t="t" r="r" b="b"/>
              <a:pathLst>
                <a:path w="3700145" h="755650">
                  <a:moveTo>
                    <a:pt x="3654933" y="0"/>
                  </a:moveTo>
                  <a:lnTo>
                    <a:pt x="44996" y="0"/>
                  </a:lnTo>
                  <a:lnTo>
                    <a:pt x="27496" y="3498"/>
                  </a:lnTo>
                  <a:lnTo>
                    <a:pt x="13192" y="13033"/>
                  </a:lnTo>
                  <a:lnTo>
                    <a:pt x="3540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540" y="727977"/>
                  </a:lnTo>
                  <a:lnTo>
                    <a:pt x="13192" y="742108"/>
                  </a:lnTo>
                  <a:lnTo>
                    <a:pt x="27496" y="751643"/>
                  </a:lnTo>
                  <a:lnTo>
                    <a:pt x="44996" y="755142"/>
                  </a:lnTo>
                  <a:lnTo>
                    <a:pt x="3654933" y="755142"/>
                  </a:lnTo>
                  <a:lnTo>
                    <a:pt x="3672432" y="751643"/>
                  </a:lnTo>
                  <a:lnTo>
                    <a:pt x="3686736" y="742108"/>
                  </a:lnTo>
                  <a:lnTo>
                    <a:pt x="3696388" y="727977"/>
                  </a:lnTo>
                  <a:lnTo>
                    <a:pt x="3699929" y="710692"/>
                  </a:lnTo>
                  <a:lnTo>
                    <a:pt x="3699929" y="44450"/>
                  </a:lnTo>
                  <a:lnTo>
                    <a:pt x="3696388" y="27164"/>
                  </a:lnTo>
                  <a:lnTo>
                    <a:pt x="3686736" y="13033"/>
                  </a:lnTo>
                  <a:lnTo>
                    <a:pt x="3672432" y="3498"/>
                  </a:lnTo>
                  <a:lnTo>
                    <a:pt x="3654933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3470250" y="164256"/>
              <a:ext cx="3700145" cy="755650"/>
            </a:xfrm>
            <a:custGeom>
              <a:avLst/>
              <a:gdLst/>
              <a:ahLst/>
              <a:cxnLst/>
              <a:rect l="l" t="t" r="r" b="b"/>
              <a:pathLst>
                <a:path w="3700145" h="755650">
                  <a:moveTo>
                    <a:pt x="44996" y="755142"/>
                  </a:moveTo>
                  <a:lnTo>
                    <a:pt x="27496" y="751643"/>
                  </a:lnTo>
                  <a:lnTo>
                    <a:pt x="13192" y="742108"/>
                  </a:lnTo>
                  <a:lnTo>
                    <a:pt x="3540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540" y="27164"/>
                  </a:lnTo>
                  <a:lnTo>
                    <a:pt x="13192" y="13033"/>
                  </a:lnTo>
                  <a:lnTo>
                    <a:pt x="27496" y="3498"/>
                  </a:lnTo>
                  <a:lnTo>
                    <a:pt x="44996" y="0"/>
                  </a:lnTo>
                  <a:lnTo>
                    <a:pt x="3654933" y="0"/>
                  </a:lnTo>
                  <a:lnTo>
                    <a:pt x="3672432" y="3498"/>
                  </a:lnTo>
                  <a:lnTo>
                    <a:pt x="3686736" y="13033"/>
                  </a:lnTo>
                  <a:lnTo>
                    <a:pt x="3696388" y="27164"/>
                  </a:lnTo>
                  <a:lnTo>
                    <a:pt x="3699929" y="44450"/>
                  </a:lnTo>
                  <a:lnTo>
                    <a:pt x="3699929" y="710692"/>
                  </a:lnTo>
                  <a:lnTo>
                    <a:pt x="3696388" y="727977"/>
                  </a:lnTo>
                  <a:lnTo>
                    <a:pt x="3686736" y="742108"/>
                  </a:lnTo>
                  <a:lnTo>
                    <a:pt x="3672432" y="751643"/>
                  </a:lnTo>
                  <a:lnTo>
                    <a:pt x="3654933" y="755142"/>
                  </a:lnTo>
                  <a:lnTo>
                    <a:pt x="44996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657600" y="231649"/>
            <a:ext cx="4029764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dirty="0">
                <a:latin typeface="Grammarsaurus" pitchFamily="2" charset="0"/>
              </a:rPr>
              <a:t>Circuit diagrams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7068194" y="273733"/>
            <a:ext cx="1660525" cy="556260"/>
            <a:chOff x="7068194" y="273733"/>
            <a:chExt cx="1660525" cy="556260"/>
          </a:xfrm>
        </p:grpSpPr>
        <p:sp>
          <p:nvSpPr>
            <p:cNvPr id="9" name="object 9"/>
            <p:cNvSpPr/>
            <p:nvPr/>
          </p:nvSpPr>
          <p:spPr>
            <a:xfrm>
              <a:off x="7074544" y="280083"/>
              <a:ext cx="1647825" cy="543560"/>
            </a:xfrm>
            <a:custGeom>
              <a:avLst/>
              <a:gdLst/>
              <a:ahLst/>
              <a:cxnLst/>
              <a:rect l="l" t="t" r="r" b="b"/>
              <a:pathLst>
                <a:path w="1647825" h="543560">
                  <a:moveTo>
                    <a:pt x="1609102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099"/>
                  </a:lnTo>
                  <a:lnTo>
                    <a:pt x="0" y="505002"/>
                  </a:lnTo>
                  <a:lnTo>
                    <a:pt x="2993" y="519833"/>
                  </a:lnTo>
                  <a:lnTo>
                    <a:pt x="11158" y="531944"/>
                  </a:lnTo>
                  <a:lnTo>
                    <a:pt x="23268" y="540108"/>
                  </a:lnTo>
                  <a:lnTo>
                    <a:pt x="38100" y="543102"/>
                  </a:lnTo>
                  <a:lnTo>
                    <a:pt x="1609102" y="543102"/>
                  </a:lnTo>
                  <a:lnTo>
                    <a:pt x="1623933" y="540108"/>
                  </a:lnTo>
                  <a:lnTo>
                    <a:pt x="1636044" y="531944"/>
                  </a:lnTo>
                  <a:lnTo>
                    <a:pt x="1644208" y="519833"/>
                  </a:lnTo>
                  <a:lnTo>
                    <a:pt x="1647202" y="505002"/>
                  </a:lnTo>
                  <a:lnTo>
                    <a:pt x="1647202" y="38099"/>
                  </a:lnTo>
                  <a:lnTo>
                    <a:pt x="1644208" y="23268"/>
                  </a:lnTo>
                  <a:lnTo>
                    <a:pt x="1636044" y="11158"/>
                  </a:lnTo>
                  <a:lnTo>
                    <a:pt x="1623933" y="2993"/>
                  </a:lnTo>
                  <a:lnTo>
                    <a:pt x="1609102" y="0"/>
                  </a:lnTo>
                  <a:close/>
                </a:path>
              </a:pathLst>
            </a:custGeom>
            <a:solidFill>
              <a:srgbClr val="2B7C1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7074544" y="280083"/>
              <a:ext cx="1647825" cy="543560"/>
            </a:xfrm>
            <a:custGeom>
              <a:avLst/>
              <a:gdLst/>
              <a:ahLst/>
              <a:cxnLst/>
              <a:rect l="l" t="t" r="r" b="b"/>
              <a:pathLst>
                <a:path w="1647825" h="543560">
                  <a:moveTo>
                    <a:pt x="1609102" y="543102"/>
                  </a:moveTo>
                  <a:lnTo>
                    <a:pt x="38100" y="543102"/>
                  </a:lnTo>
                  <a:lnTo>
                    <a:pt x="23268" y="540108"/>
                  </a:lnTo>
                  <a:lnTo>
                    <a:pt x="11158" y="531944"/>
                  </a:lnTo>
                  <a:lnTo>
                    <a:pt x="2993" y="519833"/>
                  </a:lnTo>
                  <a:lnTo>
                    <a:pt x="0" y="505002"/>
                  </a:lnTo>
                  <a:lnTo>
                    <a:pt x="0" y="38099"/>
                  </a:lnTo>
                  <a:lnTo>
                    <a:pt x="2993" y="23268"/>
                  </a:lnTo>
                  <a:lnTo>
                    <a:pt x="11158" y="11158"/>
                  </a:lnTo>
                  <a:lnTo>
                    <a:pt x="23268" y="2993"/>
                  </a:lnTo>
                  <a:lnTo>
                    <a:pt x="38100" y="0"/>
                  </a:lnTo>
                  <a:lnTo>
                    <a:pt x="1609102" y="0"/>
                  </a:lnTo>
                  <a:lnTo>
                    <a:pt x="1623933" y="2993"/>
                  </a:lnTo>
                  <a:lnTo>
                    <a:pt x="1636044" y="11158"/>
                  </a:lnTo>
                  <a:lnTo>
                    <a:pt x="1644208" y="23268"/>
                  </a:lnTo>
                  <a:lnTo>
                    <a:pt x="1647202" y="38099"/>
                  </a:lnTo>
                  <a:lnTo>
                    <a:pt x="1647202" y="505002"/>
                  </a:lnTo>
                  <a:lnTo>
                    <a:pt x="1644208" y="519833"/>
                  </a:lnTo>
                  <a:lnTo>
                    <a:pt x="1636044" y="531944"/>
                  </a:lnTo>
                  <a:lnTo>
                    <a:pt x="1623933" y="540108"/>
                  </a:lnTo>
                  <a:lnTo>
                    <a:pt x="1609102" y="543102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7086600" y="312761"/>
            <a:ext cx="1635520" cy="373820"/>
          </a:xfrm>
          <a:prstGeom prst="rect">
            <a:avLst/>
          </a:prstGeom>
          <a:ln w="15693">
            <a:noFill/>
          </a:ln>
        </p:spPr>
        <p:txBody>
          <a:bodyPr vert="horz" wrap="square" lIns="0" tIns="65405" rIns="0" bIns="0" rtlCol="0">
            <a:spAutoFit/>
          </a:bodyPr>
          <a:lstStyle/>
          <a:p>
            <a:pPr marL="182563" indent="-173038" algn="ctr">
              <a:lnSpc>
                <a:spcPct val="100000"/>
              </a:lnSpc>
              <a:spcBef>
                <a:spcPts val="515"/>
              </a:spcBef>
            </a:pP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answers</a:t>
            </a:r>
            <a:endParaRPr sz="2000" dirty="0">
              <a:latin typeface="Grammarsaurus" pitchFamily="2" charset="0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390743" y="2093842"/>
            <a:ext cx="8977630" cy="3273425"/>
            <a:chOff x="2390743" y="2093842"/>
            <a:chExt cx="8977630" cy="3273425"/>
          </a:xfrm>
        </p:grpSpPr>
        <p:sp>
          <p:nvSpPr>
            <p:cNvPr id="13" name="object 13"/>
            <p:cNvSpPr/>
            <p:nvPr/>
          </p:nvSpPr>
          <p:spPr>
            <a:xfrm>
              <a:off x="7921081" y="4746056"/>
              <a:ext cx="702945" cy="96520"/>
            </a:xfrm>
            <a:custGeom>
              <a:avLst/>
              <a:gdLst/>
              <a:ahLst/>
              <a:cxnLst/>
              <a:rect l="l" t="t" r="r" b="b"/>
              <a:pathLst>
                <a:path w="702945" h="96520">
                  <a:moveTo>
                    <a:pt x="0" y="96139"/>
                  </a:moveTo>
                  <a:lnTo>
                    <a:pt x="702906" y="0"/>
                  </a:lnTo>
                </a:path>
              </a:pathLst>
            </a:custGeom>
            <a:ln w="418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30224" y="4717493"/>
              <a:ext cx="148551" cy="14855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94119" y="4709857"/>
              <a:ext cx="148551" cy="148551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0520719" y="4249054"/>
              <a:ext cx="0" cy="1118235"/>
            </a:xfrm>
            <a:custGeom>
              <a:avLst/>
              <a:gdLst/>
              <a:ahLst/>
              <a:cxnLst/>
              <a:rect l="l" t="t" r="r" b="b"/>
              <a:pathLst>
                <a:path h="1118235">
                  <a:moveTo>
                    <a:pt x="0" y="0"/>
                  </a:moveTo>
                  <a:lnTo>
                    <a:pt x="0" y="1117650"/>
                  </a:lnTo>
                </a:path>
              </a:pathLst>
            </a:custGeom>
            <a:ln w="470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10729374" y="4567186"/>
              <a:ext cx="0" cy="533400"/>
            </a:xfrm>
            <a:custGeom>
              <a:avLst/>
              <a:gdLst/>
              <a:ahLst/>
              <a:cxnLst/>
              <a:rect l="l" t="t" r="r" b="b"/>
              <a:pathLst>
                <a:path h="533400">
                  <a:moveTo>
                    <a:pt x="0" y="0"/>
                  </a:moveTo>
                  <a:lnTo>
                    <a:pt x="0" y="533006"/>
                  </a:lnTo>
                </a:path>
              </a:pathLst>
            </a:custGeom>
            <a:ln w="470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10359091" y="4249054"/>
              <a:ext cx="0" cy="149225"/>
            </a:xfrm>
            <a:custGeom>
              <a:avLst/>
              <a:gdLst/>
              <a:ahLst/>
              <a:cxnLst/>
              <a:rect l="l" t="t" r="r" b="b"/>
              <a:pathLst>
                <a:path h="149225">
                  <a:moveTo>
                    <a:pt x="0" y="0"/>
                  </a:moveTo>
                  <a:lnTo>
                    <a:pt x="0" y="148704"/>
                  </a:lnTo>
                </a:path>
              </a:pathLst>
            </a:custGeom>
            <a:ln w="209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10284715" y="4323383"/>
              <a:ext cx="149225" cy="0"/>
            </a:xfrm>
            <a:custGeom>
              <a:avLst/>
              <a:gdLst/>
              <a:ahLst/>
              <a:cxnLst/>
              <a:rect l="l" t="t" r="r" b="b"/>
              <a:pathLst>
                <a:path w="149225">
                  <a:moveTo>
                    <a:pt x="148704" y="0"/>
                  </a:moveTo>
                  <a:lnTo>
                    <a:pt x="0" y="0"/>
                  </a:lnTo>
                </a:path>
              </a:pathLst>
            </a:custGeom>
            <a:ln w="209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7875410" y="2751475"/>
              <a:ext cx="3474720" cy="2037080"/>
            </a:xfrm>
            <a:custGeom>
              <a:avLst/>
              <a:gdLst/>
              <a:ahLst/>
              <a:cxnLst/>
              <a:rect l="l" t="t" r="r" b="b"/>
              <a:pathLst>
                <a:path w="3474720" h="2037079">
                  <a:moveTo>
                    <a:pt x="0" y="0"/>
                  </a:moveTo>
                  <a:lnTo>
                    <a:pt x="3474529" y="0"/>
                  </a:lnTo>
                  <a:lnTo>
                    <a:pt x="3474529" y="2036470"/>
                  </a:lnTo>
                  <a:lnTo>
                    <a:pt x="2872854" y="2036470"/>
                  </a:lnTo>
                </a:path>
              </a:pathLst>
            </a:custGeom>
            <a:ln w="36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7496102" y="2751475"/>
              <a:ext cx="1948814" cy="2037080"/>
            </a:xfrm>
            <a:custGeom>
              <a:avLst/>
              <a:gdLst/>
              <a:ahLst/>
              <a:cxnLst/>
              <a:rect l="l" t="t" r="r" b="b"/>
              <a:pathLst>
                <a:path w="1948815" h="2037079">
                  <a:moveTo>
                    <a:pt x="1948814" y="0"/>
                  </a:moveTo>
                  <a:lnTo>
                    <a:pt x="0" y="0"/>
                  </a:lnTo>
                  <a:lnTo>
                    <a:pt x="0" y="2036470"/>
                  </a:lnTo>
                  <a:lnTo>
                    <a:pt x="334771" y="2036470"/>
                  </a:lnTo>
                </a:path>
              </a:pathLst>
            </a:custGeom>
            <a:ln w="36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8723731" y="4787990"/>
              <a:ext cx="1784350" cy="635"/>
            </a:xfrm>
            <a:custGeom>
              <a:avLst/>
              <a:gdLst/>
              <a:ahLst/>
              <a:cxnLst/>
              <a:rect l="l" t="t" r="r" b="b"/>
              <a:pathLst>
                <a:path w="1784350" h="635">
                  <a:moveTo>
                    <a:pt x="0" y="0"/>
                  </a:moveTo>
                  <a:lnTo>
                    <a:pt x="1784083" y="190"/>
                  </a:lnTo>
                </a:path>
              </a:pathLst>
            </a:custGeom>
            <a:ln w="36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4184796" y="2892751"/>
              <a:ext cx="651510" cy="335280"/>
            </a:xfrm>
            <a:custGeom>
              <a:avLst/>
              <a:gdLst/>
              <a:ahLst/>
              <a:cxnLst/>
              <a:rect l="l" t="t" r="r" b="b"/>
              <a:pathLst>
                <a:path w="651510" h="335280">
                  <a:moveTo>
                    <a:pt x="651408" y="0"/>
                  </a:moveTo>
                  <a:lnTo>
                    <a:pt x="0" y="0"/>
                  </a:lnTo>
                  <a:lnTo>
                    <a:pt x="0" y="206260"/>
                  </a:lnTo>
                  <a:lnTo>
                    <a:pt x="25595" y="256460"/>
                  </a:lnTo>
                  <a:lnTo>
                    <a:pt x="95396" y="297445"/>
                  </a:lnTo>
                  <a:lnTo>
                    <a:pt x="143599" y="313187"/>
                  </a:lnTo>
                  <a:lnTo>
                    <a:pt x="198924" y="325073"/>
                  </a:lnTo>
                  <a:lnTo>
                    <a:pt x="260063" y="332584"/>
                  </a:lnTo>
                  <a:lnTo>
                    <a:pt x="325704" y="335203"/>
                  </a:lnTo>
                  <a:lnTo>
                    <a:pt x="391341" y="332584"/>
                  </a:lnTo>
                  <a:lnTo>
                    <a:pt x="452478" y="325073"/>
                  </a:lnTo>
                  <a:lnTo>
                    <a:pt x="507803" y="313187"/>
                  </a:lnTo>
                  <a:lnTo>
                    <a:pt x="556007" y="297445"/>
                  </a:lnTo>
                  <a:lnTo>
                    <a:pt x="595780" y="278363"/>
                  </a:lnTo>
                  <a:lnTo>
                    <a:pt x="644790" y="232253"/>
                  </a:lnTo>
                  <a:lnTo>
                    <a:pt x="651408" y="206260"/>
                  </a:lnTo>
                  <a:lnTo>
                    <a:pt x="651408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4180964" y="2888938"/>
              <a:ext cx="659130" cy="342900"/>
            </a:xfrm>
            <a:custGeom>
              <a:avLst/>
              <a:gdLst/>
              <a:ahLst/>
              <a:cxnLst/>
              <a:rect l="l" t="t" r="r" b="b"/>
              <a:pathLst>
                <a:path w="659129" h="342900">
                  <a:moveTo>
                    <a:pt x="657352" y="0"/>
                  </a:moveTo>
                  <a:lnTo>
                    <a:pt x="1714" y="0"/>
                  </a:lnTo>
                  <a:lnTo>
                    <a:pt x="0" y="1701"/>
                  </a:lnTo>
                  <a:lnTo>
                    <a:pt x="0" y="210070"/>
                  </a:lnTo>
                  <a:lnTo>
                    <a:pt x="6706" y="236797"/>
                  </a:lnTo>
                  <a:lnTo>
                    <a:pt x="56356" y="284261"/>
                  </a:lnTo>
                  <a:lnTo>
                    <a:pt x="96627" y="303922"/>
                  </a:lnTo>
                  <a:lnTo>
                    <a:pt x="145417" y="320150"/>
                  </a:lnTo>
                  <a:lnTo>
                    <a:pt x="201389" y="332409"/>
                  </a:lnTo>
                  <a:lnTo>
                    <a:pt x="263208" y="340159"/>
                  </a:lnTo>
                  <a:lnTo>
                    <a:pt x="329539" y="342861"/>
                  </a:lnTo>
                  <a:lnTo>
                    <a:pt x="395866" y="340159"/>
                  </a:lnTo>
                  <a:lnTo>
                    <a:pt x="435290" y="335216"/>
                  </a:lnTo>
                  <a:lnTo>
                    <a:pt x="329539" y="335216"/>
                  </a:lnTo>
                  <a:lnTo>
                    <a:pt x="264751" y="332669"/>
                  </a:lnTo>
                  <a:lnTo>
                    <a:pt x="204370" y="325365"/>
                  </a:lnTo>
                  <a:lnTo>
                    <a:pt x="149699" y="313812"/>
                  </a:lnTo>
                  <a:lnTo>
                    <a:pt x="102042" y="298518"/>
                  </a:lnTo>
                  <a:lnTo>
                    <a:pt x="62706" y="279989"/>
                  </a:lnTo>
                  <a:lnTo>
                    <a:pt x="14209" y="235258"/>
                  </a:lnTo>
                  <a:lnTo>
                    <a:pt x="7658" y="210070"/>
                  </a:lnTo>
                  <a:lnTo>
                    <a:pt x="7658" y="7645"/>
                  </a:lnTo>
                  <a:lnTo>
                    <a:pt x="659066" y="7645"/>
                  </a:lnTo>
                  <a:lnTo>
                    <a:pt x="659066" y="1701"/>
                  </a:lnTo>
                  <a:lnTo>
                    <a:pt x="657352" y="0"/>
                  </a:lnTo>
                  <a:close/>
                </a:path>
                <a:path w="659129" h="342900">
                  <a:moveTo>
                    <a:pt x="659066" y="7645"/>
                  </a:moveTo>
                  <a:lnTo>
                    <a:pt x="651395" y="7645"/>
                  </a:lnTo>
                  <a:lnTo>
                    <a:pt x="651395" y="210070"/>
                  </a:lnTo>
                  <a:lnTo>
                    <a:pt x="644844" y="235258"/>
                  </a:lnTo>
                  <a:lnTo>
                    <a:pt x="596352" y="279989"/>
                  </a:lnTo>
                  <a:lnTo>
                    <a:pt x="557018" y="298518"/>
                  </a:lnTo>
                  <a:lnTo>
                    <a:pt x="509366" y="313812"/>
                  </a:lnTo>
                  <a:lnTo>
                    <a:pt x="454699" y="325365"/>
                  </a:lnTo>
                  <a:lnTo>
                    <a:pt x="394322" y="332669"/>
                  </a:lnTo>
                  <a:lnTo>
                    <a:pt x="329539" y="335216"/>
                  </a:lnTo>
                  <a:lnTo>
                    <a:pt x="435290" y="335216"/>
                  </a:lnTo>
                  <a:lnTo>
                    <a:pt x="513652" y="320150"/>
                  </a:lnTo>
                  <a:lnTo>
                    <a:pt x="562440" y="303922"/>
                  </a:lnTo>
                  <a:lnTo>
                    <a:pt x="602711" y="284261"/>
                  </a:lnTo>
                  <a:lnTo>
                    <a:pt x="652359" y="236797"/>
                  </a:lnTo>
                  <a:lnTo>
                    <a:pt x="659066" y="210070"/>
                  </a:lnTo>
                  <a:lnTo>
                    <a:pt x="659066" y="7645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25" name="object 2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82008" y="2892755"/>
              <a:ext cx="245109" cy="33520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84802" y="2892755"/>
              <a:ext cx="56210" cy="278701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88789" y="2892755"/>
              <a:ext cx="247421" cy="33143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180959" y="2689507"/>
              <a:ext cx="659066" cy="33605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82097" y="2754823"/>
              <a:ext cx="262902" cy="6557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375315" y="2728828"/>
              <a:ext cx="37299" cy="76832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455058" y="2728468"/>
              <a:ext cx="72859" cy="91935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390427" y="2703068"/>
              <a:ext cx="250828" cy="104276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236305" y="2093842"/>
              <a:ext cx="543976" cy="663130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255071" y="2119185"/>
              <a:ext cx="508300" cy="49114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98843" y="2847181"/>
              <a:ext cx="131584" cy="75201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698450" y="2847181"/>
              <a:ext cx="131610" cy="75201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608235" y="4098455"/>
              <a:ext cx="229920" cy="229247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3604412" y="4094619"/>
              <a:ext cx="238125" cy="237490"/>
            </a:xfrm>
            <a:custGeom>
              <a:avLst/>
              <a:gdLst/>
              <a:ahLst/>
              <a:cxnLst/>
              <a:rect l="l" t="t" r="r" b="b"/>
              <a:pathLst>
                <a:path w="238125" h="237489">
                  <a:moveTo>
                    <a:pt x="235877" y="0"/>
                  </a:moveTo>
                  <a:lnTo>
                    <a:pt x="1714" y="0"/>
                  </a:lnTo>
                  <a:lnTo>
                    <a:pt x="0" y="1727"/>
                  </a:lnTo>
                  <a:lnTo>
                    <a:pt x="0" y="235204"/>
                  </a:lnTo>
                  <a:lnTo>
                    <a:pt x="1714" y="236931"/>
                  </a:lnTo>
                  <a:lnTo>
                    <a:pt x="235877" y="236931"/>
                  </a:lnTo>
                  <a:lnTo>
                    <a:pt x="237578" y="235204"/>
                  </a:lnTo>
                  <a:lnTo>
                    <a:pt x="237578" y="229260"/>
                  </a:lnTo>
                  <a:lnTo>
                    <a:pt x="7645" y="229260"/>
                  </a:lnTo>
                  <a:lnTo>
                    <a:pt x="7645" y="7658"/>
                  </a:lnTo>
                  <a:lnTo>
                    <a:pt x="237578" y="7658"/>
                  </a:lnTo>
                  <a:lnTo>
                    <a:pt x="237578" y="1727"/>
                  </a:lnTo>
                  <a:lnTo>
                    <a:pt x="235877" y="0"/>
                  </a:lnTo>
                  <a:close/>
                </a:path>
                <a:path w="238125" h="237489">
                  <a:moveTo>
                    <a:pt x="237578" y="7658"/>
                  </a:moveTo>
                  <a:lnTo>
                    <a:pt x="229920" y="7658"/>
                  </a:lnTo>
                  <a:lnTo>
                    <a:pt x="229920" y="229260"/>
                  </a:lnTo>
                  <a:lnTo>
                    <a:pt x="237578" y="229260"/>
                  </a:lnTo>
                  <a:lnTo>
                    <a:pt x="237578" y="765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9" name="object 3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608235" y="4115168"/>
              <a:ext cx="229920" cy="212534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3604412" y="4111345"/>
              <a:ext cx="238125" cy="220345"/>
            </a:xfrm>
            <a:custGeom>
              <a:avLst/>
              <a:gdLst/>
              <a:ahLst/>
              <a:cxnLst/>
              <a:rect l="l" t="t" r="r" b="b"/>
              <a:pathLst>
                <a:path w="238125" h="220345">
                  <a:moveTo>
                    <a:pt x="235877" y="0"/>
                  </a:moveTo>
                  <a:lnTo>
                    <a:pt x="1714" y="0"/>
                  </a:lnTo>
                  <a:lnTo>
                    <a:pt x="0" y="1701"/>
                  </a:lnTo>
                  <a:lnTo>
                    <a:pt x="0" y="218478"/>
                  </a:lnTo>
                  <a:lnTo>
                    <a:pt x="1714" y="220205"/>
                  </a:lnTo>
                  <a:lnTo>
                    <a:pt x="235877" y="220205"/>
                  </a:lnTo>
                  <a:lnTo>
                    <a:pt x="237578" y="218478"/>
                  </a:lnTo>
                  <a:lnTo>
                    <a:pt x="237578" y="212534"/>
                  </a:lnTo>
                  <a:lnTo>
                    <a:pt x="7645" y="212534"/>
                  </a:lnTo>
                  <a:lnTo>
                    <a:pt x="7645" y="7645"/>
                  </a:lnTo>
                  <a:lnTo>
                    <a:pt x="237578" y="7645"/>
                  </a:lnTo>
                  <a:lnTo>
                    <a:pt x="237578" y="1701"/>
                  </a:lnTo>
                  <a:lnTo>
                    <a:pt x="235877" y="0"/>
                  </a:lnTo>
                  <a:close/>
                </a:path>
                <a:path w="238125" h="220345">
                  <a:moveTo>
                    <a:pt x="237578" y="7645"/>
                  </a:moveTo>
                  <a:lnTo>
                    <a:pt x="229920" y="7645"/>
                  </a:lnTo>
                  <a:lnTo>
                    <a:pt x="229920" y="212534"/>
                  </a:lnTo>
                  <a:lnTo>
                    <a:pt x="237578" y="212534"/>
                  </a:lnTo>
                  <a:lnTo>
                    <a:pt x="237578" y="7645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1" name="object 4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750959" y="4098455"/>
              <a:ext cx="229920" cy="229247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2747124" y="4094619"/>
              <a:ext cx="238125" cy="237490"/>
            </a:xfrm>
            <a:custGeom>
              <a:avLst/>
              <a:gdLst/>
              <a:ahLst/>
              <a:cxnLst/>
              <a:rect l="l" t="t" r="r" b="b"/>
              <a:pathLst>
                <a:path w="238125" h="237489">
                  <a:moveTo>
                    <a:pt x="235877" y="0"/>
                  </a:moveTo>
                  <a:lnTo>
                    <a:pt x="1714" y="0"/>
                  </a:lnTo>
                  <a:lnTo>
                    <a:pt x="0" y="1727"/>
                  </a:lnTo>
                  <a:lnTo>
                    <a:pt x="0" y="235204"/>
                  </a:lnTo>
                  <a:lnTo>
                    <a:pt x="1714" y="236931"/>
                  </a:lnTo>
                  <a:lnTo>
                    <a:pt x="235877" y="236931"/>
                  </a:lnTo>
                  <a:lnTo>
                    <a:pt x="237591" y="235204"/>
                  </a:lnTo>
                  <a:lnTo>
                    <a:pt x="237591" y="229260"/>
                  </a:lnTo>
                  <a:lnTo>
                    <a:pt x="7658" y="229260"/>
                  </a:lnTo>
                  <a:lnTo>
                    <a:pt x="7658" y="7658"/>
                  </a:lnTo>
                  <a:lnTo>
                    <a:pt x="237591" y="7658"/>
                  </a:lnTo>
                  <a:lnTo>
                    <a:pt x="237591" y="1727"/>
                  </a:lnTo>
                  <a:lnTo>
                    <a:pt x="235877" y="0"/>
                  </a:lnTo>
                  <a:close/>
                </a:path>
                <a:path w="238125" h="237489">
                  <a:moveTo>
                    <a:pt x="237591" y="7658"/>
                  </a:moveTo>
                  <a:lnTo>
                    <a:pt x="229933" y="7658"/>
                  </a:lnTo>
                  <a:lnTo>
                    <a:pt x="229933" y="229260"/>
                  </a:lnTo>
                  <a:lnTo>
                    <a:pt x="237591" y="229260"/>
                  </a:lnTo>
                  <a:lnTo>
                    <a:pt x="237591" y="765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3" name="object 4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750959" y="4115168"/>
              <a:ext cx="229920" cy="212534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2747124" y="4111345"/>
              <a:ext cx="238125" cy="220345"/>
            </a:xfrm>
            <a:custGeom>
              <a:avLst/>
              <a:gdLst/>
              <a:ahLst/>
              <a:cxnLst/>
              <a:rect l="l" t="t" r="r" b="b"/>
              <a:pathLst>
                <a:path w="238125" h="220345">
                  <a:moveTo>
                    <a:pt x="235877" y="0"/>
                  </a:moveTo>
                  <a:lnTo>
                    <a:pt x="1714" y="0"/>
                  </a:lnTo>
                  <a:lnTo>
                    <a:pt x="0" y="1701"/>
                  </a:lnTo>
                  <a:lnTo>
                    <a:pt x="0" y="218478"/>
                  </a:lnTo>
                  <a:lnTo>
                    <a:pt x="1714" y="220205"/>
                  </a:lnTo>
                  <a:lnTo>
                    <a:pt x="235877" y="220205"/>
                  </a:lnTo>
                  <a:lnTo>
                    <a:pt x="237591" y="218478"/>
                  </a:lnTo>
                  <a:lnTo>
                    <a:pt x="237591" y="212534"/>
                  </a:lnTo>
                  <a:lnTo>
                    <a:pt x="7658" y="212534"/>
                  </a:lnTo>
                  <a:lnTo>
                    <a:pt x="7658" y="7645"/>
                  </a:lnTo>
                  <a:lnTo>
                    <a:pt x="237591" y="7645"/>
                  </a:lnTo>
                  <a:lnTo>
                    <a:pt x="237591" y="1701"/>
                  </a:lnTo>
                  <a:lnTo>
                    <a:pt x="235877" y="0"/>
                  </a:lnTo>
                  <a:close/>
                </a:path>
                <a:path w="238125" h="220345">
                  <a:moveTo>
                    <a:pt x="237591" y="7645"/>
                  </a:moveTo>
                  <a:lnTo>
                    <a:pt x="229933" y="7645"/>
                  </a:lnTo>
                  <a:lnTo>
                    <a:pt x="229933" y="212534"/>
                  </a:lnTo>
                  <a:lnTo>
                    <a:pt x="237591" y="212534"/>
                  </a:lnTo>
                  <a:lnTo>
                    <a:pt x="237591" y="7645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5" name="object 4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754795" y="4080014"/>
              <a:ext cx="1338046" cy="153479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2750960" y="4076204"/>
              <a:ext cx="1346200" cy="161290"/>
            </a:xfrm>
            <a:custGeom>
              <a:avLst/>
              <a:gdLst/>
              <a:ahLst/>
              <a:cxnLst/>
              <a:rect l="l" t="t" r="r" b="b"/>
              <a:pathLst>
                <a:path w="1346200" h="161289">
                  <a:moveTo>
                    <a:pt x="1344002" y="0"/>
                  </a:moveTo>
                  <a:lnTo>
                    <a:pt x="1701" y="0"/>
                  </a:lnTo>
                  <a:lnTo>
                    <a:pt x="0" y="1714"/>
                  </a:lnTo>
                  <a:lnTo>
                    <a:pt x="0" y="159410"/>
                  </a:lnTo>
                  <a:lnTo>
                    <a:pt x="1740" y="161124"/>
                  </a:lnTo>
                  <a:lnTo>
                    <a:pt x="1343990" y="161124"/>
                  </a:lnTo>
                  <a:lnTo>
                    <a:pt x="1345704" y="159410"/>
                  </a:lnTo>
                  <a:lnTo>
                    <a:pt x="1345716" y="153466"/>
                  </a:lnTo>
                  <a:lnTo>
                    <a:pt x="7658" y="153466"/>
                  </a:lnTo>
                  <a:lnTo>
                    <a:pt x="7645" y="7658"/>
                  </a:lnTo>
                  <a:lnTo>
                    <a:pt x="1345705" y="7658"/>
                  </a:lnTo>
                  <a:lnTo>
                    <a:pt x="1345704" y="1714"/>
                  </a:lnTo>
                  <a:lnTo>
                    <a:pt x="1344002" y="0"/>
                  </a:lnTo>
                  <a:close/>
                </a:path>
                <a:path w="1346200" h="161289">
                  <a:moveTo>
                    <a:pt x="1345705" y="7658"/>
                  </a:moveTo>
                  <a:lnTo>
                    <a:pt x="1338059" y="7658"/>
                  </a:lnTo>
                  <a:lnTo>
                    <a:pt x="1338072" y="153466"/>
                  </a:lnTo>
                  <a:lnTo>
                    <a:pt x="1345716" y="153466"/>
                  </a:lnTo>
                  <a:lnTo>
                    <a:pt x="1345705" y="765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7" name="object 4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754795" y="4091660"/>
              <a:ext cx="1338046" cy="153479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2750953" y="4087857"/>
              <a:ext cx="1346200" cy="161290"/>
            </a:xfrm>
            <a:custGeom>
              <a:avLst/>
              <a:gdLst/>
              <a:ahLst/>
              <a:cxnLst/>
              <a:rect l="l" t="t" r="r" b="b"/>
              <a:pathLst>
                <a:path w="1346200" h="161289">
                  <a:moveTo>
                    <a:pt x="1344028" y="0"/>
                  </a:moveTo>
                  <a:lnTo>
                    <a:pt x="1727" y="0"/>
                  </a:lnTo>
                  <a:lnTo>
                    <a:pt x="12" y="1701"/>
                  </a:lnTo>
                  <a:lnTo>
                    <a:pt x="0" y="159397"/>
                  </a:lnTo>
                  <a:lnTo>
                    <a:pt x="1740" y="161112"/>
                  </a:lnTo>
                  <a:lnTo>
                    <a:pt x="1344002" y="161112"/>
                  </a:lnTo>
                  <a:lnTo>
                    <a:pt x="1345717" y="159397"/>
                  </a:lnTo>
                  <a:lnTo>
                    <a:pt x="1345717" y="153441"/>
                  </a:lnTo>
                  <a:lnTo>
                    <a:pt x="7670" y="153441"/>
                  </a:lnTo>
                  <a:lnTo>
                    <a:pt x="7670" y="7645"/>
                  </a:lnTo>
                  <a:lnTo>
                    <a:pt x="1345717" y="7645"/>
                  </a:lnTo>
                  <a:lnTo>
                    <a:pt x="1345717" y="1701"/>
                  </a:lnTo>
                  <a:lnTo>
                    <a:pt x="1344028" y="0"/>
                  </a:lnTo>
                  <a:close/>
                </a:path>
                <a:path w="1346200" h="161289">
                  <a:moveTo>
                    <a:pt x="1345717" y="7645"/>
                  </a:moveTo>
                  <a:lnTo>
                    <a:pt x="1338072" y="7645"/>
                  </a:lnTo>
                  <a:lnTo>
                    <a:pt x="1338059" y="153441"/>
                  </a:lnTo>
                  <a:lnTo>
                    <a:pt x="1345717" y="153441"/>
                  </a:lnTo>
                  <a:lnTo>
                    <a:pt x="1345717" y="7645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9" name="object 4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038596" y="4051856"/>
              <a:ext cx="313842" cy="216825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750959" y="4091673"/>
              <a:ext cx="392176" cy="277291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533514" y="4508989"/>
              <a:ext cx="1522095" cy="278231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492760" y="4091673"/>
              <a:ext cx="488298" cy="277291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2537510" y="4783391"/>
              <a:ext cx="1514475" cy="55880"/>
            </a:xfrm>
            <a:custGeom>
              <a:avLst/>
              <a:gdLst/>
              <a:ahLst/>
              <a:cxnLst/>
              <a:rect l="l" t="t" r="r" b="b"/>
              <a:pathLst>
                <a:path w="1514475" h="55879">
                  <a:moveTo>
                    <a:pt x="1514094" y="0"/>
                  </a:moveTo>
                  <a:lnTo>
                    <a:pt x="0" y="0"/>
                  </a:lnTo>
                  <a:lnTo>
                    <a:pt x="0" y="55714"/>
                  </a:lnTo>
                  <a:lnTo>
                    <a:pt x="1514094" y="55714"/>
                  </a:lnTo>
                  <a:lnTo>
                    <a:pt x="1514094" y="0"/>
                  </a:lnTo>
                  <a:close/>
                </a:path>
              </a:pathLst>
            </a:custGeom>
            <a:solidFill>
              <a:srgbClr val="3A3A3A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2533688" y="4779568"/>
              <a:ext cx="1522095" cy="63500"/>
            </a:xfrm>
            <a:custGeom>
              <a:avLst/>
              <a:gdLst/>
              <a:ahLst/>
              <a:cxnLst/>
              <a:rect l="l" t="t" r="r" b="b"/>
              <a:pathLst>
                <a:path w="1522095" h="63500">
                  <a:moveTo>
                    <a:pt x="1520037" y="0"/>
                  </a:moveTo>
                  <a:lnTo>
                    <a:pt x="1714" y="0"/>
                  </a:lnTo>
                  <a:lnTo>
                    <a:pt x="0" y="1714"/>
                  </a:lnTo>
                  <a:lnTo>
                    <a:pt x="0" y="61633"/>
                  </a:lnTo>
                  <a:lnTo>
                    <a:pt x="1714" y="63360"/>
                  </a:lnTo>
                  <a:lnTo>
                    <a:pt x="1520037" y="63360"/>
                  </a:lnTo>
                  <a:lnTo>
                    <a:pt x="1521739" y="61633"/>
                  </a:lnTo>
                  <a:lnTo>
                    <a:pt x="1521739" y="55702"/>
                  </a:lnTo>
                  <a:lnTo>
                    <a:pt x="7658" y="55702"/>
                  </a:lnTo>
                  <a:lnTo>
                    <a:pt x="7658" y="7658"/>
                  </a:lnTo>
                  <a:lnTo>
                    <a:pt x="1521739" y="7658"/>
                  </a:lnTo>
                  <a:lnTo>
                    <a:pt x="1521739" y="1714"/>
                  </a:lnTo>
                  <a:lnTo>
                    <a:pt x="1520037" y="0"/>
                  </a:lnTo>
                  <a:close/>
                </a:path>
                <a:path w="1522095" h="63500">
                  <a:moveTo>
                    <a:pt x="1521739" y="7658"/>
                  </a:moveTo>
                  <a:lnTo>
                    <a:pt x="1514081" y="7658"/>
                  </a:lnTo>
                  <a:lnTo>
                    <a:pt x="1514081" y="55702"/>
                  </a:lnTo>
                  <a:lnTo>
                    <a:pt x="1521739" y="55702"/>
                  </a:lnTo>
                  <a:lnTo>
                    <a:pt x="1521739" y="7658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5" name="object 55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537523" y="4783391"/>
              <a:ext cx="1514081" cy="27851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2747124" y="4135907"/>
              <a:ext cx="238125" cy="237490"/>
            </a:xfrm>
            <a:custGeom>
              <a:avLst/>
              <a:gdLst/>
              <a:ahLst/>
              <a:cxnLst/>
              <a:rect l="l" t="t" r="r" b="b"/>
              <a:pathLst>
                <a:path w="238125" h="237489">
                  <a:moveTo>
                    <a:pt x="235877" y="0"/>
                  </a:moveTo>
                  <a:lnTo>
                    <a:pt x="1714" y="0"/>
                  </a:lnTo>
                  <a:lnTo>
                    <a:pt x="0" y="1701"/>
                  </a:lnTo>
                  <a:lnTo>
                    <a:pt x="0" y="235191"/>
                  </a:lnTo>
                  <a:lnTo>
                    <a:pt x="1714" y="236905"/>
                  </a:lnTo>
                  <a:lnTo>
                    <a:pt x="235877" y="236905"/>
                  </a:lnTo>
                  <a:lnTo>
                    <a:pt x="237591" y="235191"/>
                  </a:lnTo>
                  <a:lnTo>
                    <a:pt x="237591" y="229260"/>
                  </a:lnTo>
                  <a:lnTo>
                    <a:pt x="7658" y="229260"/>
                  </a:lnTo>
                  <a:lnTo>
                    <a:pt x="7658" y="7645"/>
                  </a:lnTo>
                  <a:lnTo>
                    <a:pt x="237591" y="7645"/>
                  </a:lnTo>
                  <a:lnTo>
                    <a:pt x="237591" y="1701"/>
                  </a:lnTo>
                  <a:lnTo>
                    <a:pt x="235877" y="0"/>
                  </a:lnTo>
                  <a:close/>
                </a:path>
                <a:path w="238125" h="237489">
                  <a:moveTo>
                    <a:pt x="237591" y="7645"/>
                  </a:moveTo>
                  <a:lnTo>
                    <a:pt x="229933" y="7645"/>
                  </a:lnTo>
                  <a:lnTo>
                    <a:pt x="229933" y="229260"/>
                  </a:lnTo>
                  <a:lnTo>
                    <a:pt x="237591" y="229260"/>
                  </a:lnTo>
                  <a:lnTo>
                    <a:pt x="237591" y="7645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7" name="object 57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750959" y="4156430"/>
              <a:ext cx="229920" cy="212534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2747124" y="4152607"/>
              <a:ext cx="238125" cy="220345"/>
            </a:xfrm>
            <a:custGeom>
              <a:avLst/>
              <a:gdLst/>
              <a:ahLst/>
              <a:cxnLst/>
              <a:rect l="l" t="t" r="r" b="b"/>
              <a:pathLst>
                <a:path w="238125" h="220345">
                  <a:moveTo>
                    <a:pt x="235877" y="0"/>
                  </a:moveTo>
                  <a:lnTo>
                    <a:pt x="1714" y="0"/>
                  </a:lnTo>
                  <a:lnTo>
                    <a:pt x="0" y="1714"/>
                  </a:lnTo>
                  <a:lnTo>
                    <a:pt x="0" y="218490"/>
                  </a:lnTo>
                  <a:lnTo>
                    <a:pt x="1714" y="220205"/>
                  </a:lnTo>
                  <a:lnTo>
                    <a:pt x="235877" y="220205"/>
                  </a:lnTo>
                  <a:lnTo>
                    <a:pt x="237591" y="218490"/>
                  </a:lnTo>
                  <a:lnTo>
                    <a:pt x="237591" y="212559"/>
                  </a:lnTo>
                  <a:lnTo>
                    <a:pt x="7658" y="212559"/>
                  </a:lnTo>
                  <a:lnTo>
                    <a:pt x="7658" y="7658"/>
                  </a:lnTo>
                  <a:lnTo>
                    <a:pt x="237591" y="7658"/>
                  </a:lnTo>
                  <a:lnTo>
                    <a:pt x="237591" y="1714"/>
                  </a:lnTo>
                  <a:lnTo>
                    <a:pt x="235877" y="0"/>
                  </a:lnTo>
                  <a:close/>
                </a:path>
                <a:path w="238125" h="220345">
                  <a:moveTo>
                    <a:pt x="237591" y="7658"/>
                  </a:moveTo>
                  <a:lnTo>
                    <a:pt x="229933" y="7658"/>
                  </a:lnTo>
                  <a:lnTo>
                    <a:pt x="229933" y="212559"/>
                  </a:lnTo>
                  <a:lnTo>
                    <a:pt x="237591" y="212559"/>
                  </a:lnTo>
                  <a:lnTo>
                    <a:pt x="237591" y="765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9" name="object 59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737485" y="4362983"/>
              <a:ext cx="256882" cy="328193"/>
            </a:xfrm>
            <a:prstGeom prst="rect">
              <a:avLst/>
            </a:prstGeom>
          </p:spPr>
        </p:pic>
        <p:sp>
          <p:nvSpPr>
            <p:cNvPr id="60" name="object 60"/>
            <p:cNvSpPr/>
            <p:nvPr/>
          </p:nvSpPr>
          <p:spPr>
            <a:xfrm>
              <a:off x="2733668" y="4359169"/>
              <a:ext cx="264795" cy="335915"/>
            </a:xfrm>
            <a:custGeom>
              <a:avLst/>
              <a:gdLst/>
              <a:ahLst/>
              <a:cxnLst/>
              <a:rect l="l" t="t" r="r" b="b"/>
              <a:pathLst>
                <a:path w="264794" h="335914">
                  <a:moveTo>
                    <a:pt x="249110" y="0"/>
                  </a:moveTo>
                  <a:lnTo>
                    <a:pt x="15392" y="0"/>
                  </a:lnTo>
                  <a:lnTo>
                    <a:pt x="13779" y="1358"/>
                  </a:lnTo>
                  <a:lnTo>
                    <a:pt x="89" y="90982"/>
                  </a:lnTo>
                  <a:lnTo>
                    <a:pt x="0" y="334137"/>
                  </a:lnTo>
                  <a:lnTo>
                    <a:pt x="1701" y="335838"/>
                  </a:lnTo>
                  <a:lnTo>
                    <a:pt x="262801" y="335838"/>
                  </a:lnTo>
                  <a:lnTo>
                    <a:pt x="264502" y="334137"/>
                  </a:lnTo>
                  <a:lnTo>
                    <a:pt x="264501" y="328193"/>
                  </a:lnTo>
                  <a:lnTo>
                    <a:pt x="7645" y="328193"/>
                  </a:lnTo>
                  <a:lnTo>
                    <a:pt x="7684" y="91567"/>
                  </a:lnTo>
                  <a:lnTo>
                    <a:pt x="20574" y="7632"/>
                  </a:lnTo>
                  <a:lnTo>
                    <a:pt x="251673" y="7632"/>
                  </a:lnTo>
                  <a:lnTo>
                    <a:pt x="250710" y="1358"/>
                  </a:lnTo>
                  <a:lnTo>
                    <a:pt x="249110" y="0"/>
                  </a:lnTo>
                  <a:close/>
                </a:path>
                <a:path w="264794" h="335914">
                  <a:moveTo>
                    <a:pt x="251673" y="7632"/>
                  </a:moveTo>
                  <a:lnTo>
                    <a:pt x="243941" y="7632"/>
                  </a:lnTo>
                  <a:lnTo>
                    <a:pt x="256767" y="90982"/>
                  </a:lnTo>
                  <a:lnTo>
                    <a:pt x="256857" y="328193"/>
                  </a:lnTo>
                  <a:lnTo>
                    <a:pt x="264501" y="328193"/>
                  </a:lnTo>
                  <a:lnTo>
                    <a:pt x="264464" y="90982"/>
                  </a:lnTo>
                  <a:lnTo>
                    <a:pt x="251673" y="7632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1" name="object 61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737485" y="4453750"/>
              <a:ext cx="256882" cy="237426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2733662" y="4135907"/>
              <a:ext cx="1108710" cy="559435"/>
            </a:xfrm>
            <a:custGeom>
              <a:avLst/>
              <a:gdLst/>
              <a:ahLst/>
              <a:cxnLst/>
              <a:rect l="l" t="t" r="r" b="b"/>
              <a:pathLst>
                <a:path w="1108710" h="559435">
                  <a:moveTo>
                    <a:pt x="264515" y="315722"/>
                  </a:moveTo>
                  <a:lnTo>
                    <a:pt x="262813" y="314020"/>
                  </a:lnTo>
                  <a:lnTo>
                    <a:pt x="256870" y="314020"/>
                  </a:lnTo>
                  <a:lnTo>
                    <a:pt x="256870" y="321678"/>
                  </a:lnTo>
                  <a:lnTo>
                    <a:pt x="256870" y="551459"/>
                  </a:lnTo>
                  <a:lnTo>
                    <a:pt x="7658" y="551459"/>
                  </a:lnTo>
                  <a:lnTo>
                    <a:pt x="7658" y="321678"/>
                  </a:lnTo>
                  <a:lnTo>
                    <a:pt x="256870" y="321678"/>
                  </a:lnTo>
                  <a:lnTo>
                    <a:pt x="256870" y="314020"/>
                  </a:lnTo>
                  <a:lnTo>
                    <a:pt x="1701" y="314020"/>
                  </a:lnTo>
                  <a:lnTo>
                    <a:pt x="0" y="315722"/>
                  </a:lnTo>
                  <a:lnTo>
                    <a:pt x="0" y="557390"/>
                  </a:lnTo>
                  <a:lnTo>
                    <a:pt x="1701" y="559104"/>
                  </a:lnTo>
                  <a:lnTo>
                    <a:pt x="262813" y="559104"/>
                  </a:lnTo>
                  <a:lnTo>
                    <a:pt x="264515" y="557390"/>
                  </a:lnTo>
                  <a:lnTo>
                    <a:pt x="264515" y="551459"/>
                  </a:lnTo>
                  <a:lnTo>
                    <a:pt x="264515" y="321678"/>
                  </a:lnTo>
                  <a:lnTo>
                    <a:pt x="264515" y="315722"/>
                  </a:lnTo>
                  <a:close/>
                </a:path>
                <a:path w="1108710" h="559435">
                  <a:moveTo>
                    <a:pt x="1108329" y="1701"/>
                  </a:moveTo>
                  <a:lnTo>
                    <a:pt x="1106627" y="0"/>
                  </a:lnTo>
                  <a:lnTo>
                    <a:pt x="1100670" y="0"/>
                  </a:lnTo>
                  <a:lnTo>
                    <a:pt x="1100670" y="7645"/>
                  </a:lnTo>
                  <a:lnTo>
                    <a:pt x="1100670" y="229260"/>
                  </a:lnTo>
                  <a:lnTo>
                    <a:pt x="878395" y="229260"/>
                  </a:lnTo>
                  <a:lnTo>
                    <a:pt x="878395" y="7645"/>
                  </a:lnTo>
                  <a:lnTo>
                    <a:pt x="1100670" y="7645"/>
                  </a:lnTo>
                  <a:lnTo>
                    <a:pt x="1100670" y="0"/>
                  </a:lnTo>
                  <a:lnTo>
                    <a:pt x="872464" y="0"/>
                  </a:lnTo>
                  <a:lnTo>
                    <a:pt x="870750" y="1701"/>
                  </a:lnTo>
                  <a:lnTo>
                    <a:pt x="870750" y="235191"/>
                  </a:lnTo>
                  <a:lnTo>
                    <a:pt x="872464" y="236905"/>
                  </a:lnTo>
                  <a:lnTo>
                    <a:pt x="1106627" y="236905"/>
                  </a:lnTo>
                  <a:lnTo>
                    <a:pt x="1108329" y="235191"/>
                  </a:lnTo>
                  <a:lnTo>
                    <a:pt x="1108329" y="229260"/>
                  </a:lnTo>
                  <a:lnTo>
                    <a:pt x="1108329" y="7645"/>
                  </a:lnTo>
                  <a:lnTo>
                    <a:pt x="1108329" y="1701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3" name="object 6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608235" y="4156430"/>
              <a:ext cx="229920" cy="212534"/>
            </a:xfrm>
            <a:prstGeom prst="rect">
              <a:avLst/>
            </a:prstGeom>
          </p:spPr>
        </p:pic>
        <p:sp>
          <p:nvSpPr>
            <p:cNvPr id="64" name="object 64"/>
            <p:cNvSpPr/>
            <p:nvPr/>
          </p:nvSpPr>
          <p:spPr>
            <a:xfrm>
              <a:off x="3604412" y="4152607"/>
              <a:ext cx="238125" cy="220345"/>
            </a:xfrm>
            <a:custGeom>
              <a:avLst/>
              <a:gdLst/>
              <a:ahLst/>
              <a:cxnLst/>
              <a:rect l="l" t="t" r="r" b="b"/>
              <a:pathLst>
                <a:path w="238125" h="220345">
                  <a:moveTo>
                    <a:pt x="235877" y="0"/>
                  </a:moveTo>
                  <a:lnTo>
                    <a:pt x="1714" y="0"/>
                  </a:lnTo>
                  <a:lnTo>
                    <a:pt x="0" y="1714"/>
                  </a:lnTo>
                  <a:lnTo>
                    <a:pt x="0" y="218490"/>
                  </a:lnTo>
                  <a:lnTo>
                    <a:pt x="1714" y="220205"/>
                  </a:lnTo>
                  <a:lnTo>
                    <a:pt x="235877" y="220205"/>
                  </a:lnTo>
                  <a:lnTo>
                    <a:pt x="237578" y="218490"/>
                  </a:lnTo>
                  <a:lnTo>
                    <a:pt x="237578" y="212559"/>
                  </a:lnTo>
                  <a:lnTo>
                    <a:pt x="7645" y="212559"/>
                  </a:lnTo>
                  <a:lnTo>
                    <a:pt x="7645" y="7658"/>
                  </a:lnTo>
                  <a:lnTo>
                    <a:pt x="237578" y="7658"/>
                  </a:lnTo>
                  <a:lnTo>
                    <a:pt x="237578" y="1714"/>
                  </a:lnTo>
                  <a:lnTo>
                    <a:pt x="235877" y="0"/>
                  </a:lnTo>
                  <a:close/>
                </a:path>
                <a:path w="238125" h="220345">
                  <a:moveTo>
                    <a:pt x="237578" y="7658"/>
                  </a:moveTo>
                  <a:lnTo>
                    <a:pt x="229920" y="7658"/>
                  </a:lnTo>
                  <a:lnTo>
                    <a:pt x="229920" y="212559"/>
                  </a:lnTo>
                  <a:lnTo>
                    <a:pt x="237578" y="212559"/>
                  </a:lnTo>
                  <a:lnTo>
                    <a:pt x="237578" y="765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5" name="object 65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594773" y="4362983"/>
              <a:ext cx="256857" cy="328193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3590946" y="4359169"/>
              <a:ext cx="264795" cy="335915"/>
            </a:xfrm>
            <a:custGeom>
              <a:avLst/>
              <a:gdLst/>
              <a:ahLst/>
              <a:cxnLst/>
              <a:rect l="l" t="t" r="r" b="b"/>
              <a:pathLst>
                <a:path w="264795" h="335914">
                  <a:moveTo>
                    <a:pt x="249110" y="0"/>
                  </a:moveTo>
                  <a:lnTo>
                    <a:pt x="15405" y="0"/>
                  </a:lnTo>
                  <a:lnTo>
                    <a:pt x="13792" y="1358"/>
                  </a:lnTo>
                  <a:lnTo>
                    <a:pt x="89" y="90982"/>
                  </a:lnTo>
                  <a:lnTo>
                    <a:pt x="0" y="334137"/>
                  </a:lnTo>
                  <a:lnTo>
                    <a:pt x="1701" y="335838"/>
                  </a:lnTo>
                  <a:lnTo>
                    <a:pt x="262801" y="335838"/>
                  </a:lnTo>
                  <a:lnTo>
                    <a:pt x="264528" y="334137"/>
                  </a:lnTo>
                  <a:lnTo>
                    <a:pt x="264527" y="328193"/>
                  </a:lnTo>
                  <a:lnTo>
                    <a:pt x="7645" y="328193"/>
                  </a:lnTo>
                  <a:lnTo>
                    <a:pt x="7696" y="91567"/>
                  </a:lnTo>
                  <a:lnTo>
                    <a:pt x="20573" y="7632"/>
                  </a:lnTo>
                  <a:lnTo>
                    <a:pt x="251665" y="7632"/>
                  </a:lnTo>
                  <a:lnTo>
                    <a:pt x="250990" y="3238"/>
                  </a:lnTo>
                  <a:lnTo>
                    <a:pt x="250723" y="1358"/>
                  </a:lnTo>
                  <a:lnTo>
                    <a:pt x="249110" y="0"/>
                  </a:lnTo>
                  <a:close/>
                </a:path>
                <a:path w="264795" h="335914">
                  <a:moveTo>
                    <a:pt x="251665" y="7632"/>
                  </a:moveTo>
                  <a:lnTo>
                    <a:pt x="243941" y="7632"/>
                  </a:lnTo>
                  <a:lnTo>
                    <a:pt x="256767" y="90982"/>
                  </a:lnTo>
                  <a:lnTo>
                    <a:pt x="256857" y="328193"/>
                  </a:lnTo>
                  <a:lnTo>
                    <a:pt x="264527" y="328193"/>
                  </a:lnTo>
                  <a:lnTo>
                    <a:pt x="264477" y="90982"/>
                  </a:lnTo>
                  <a:lnTo>
                    <a:pt x="251665" y="7632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7" name="object 67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3594772" y="4453750"/>
              <a:ext cx="256870" cy="237426"/>
            </a:xfrm>
            <a:prstGeom prst="rect">
              <a:avLst/>
            </a:prstGeom>
          </p:spPr>
        </p:pic>
        <p:sp>
          <p:nvSpPr>
            <p:cNvPr id="68" name="object 68"/>
            <p:cNvSpPr/>
            <p:nvPr/>
          </p:nvSpPr>
          <p:spPr>
            <a:xfrm>
              <a:off x="3590937" y="4449927"/>
              <a:ext cx="264795" cy="245110"/>
            </a:xfrm>
            <a:custGeom>
              <a:avLst/>
              <a:gdLst/>
              <a:ahLst/>
              <a:cxnLst/>
              <a:rect l="l" t="t" r="r" b="b"/>
              <a:pathLst>
                <a:path w="264795" h="245110">
                  <a:moveTo>
                    <a:pt x="262813" y="0"/>
                  </a:moveTo>
                  <a:lnTo>
                    <a:pt x="1701" y="0"/>
                  </a:lnTo>
                  <a:lnTo>
                    <a:pt x="0" y="1701"/>
                  </a:lnTo>
                  <a:lnTo>
                    <a:pt x="0" y="243370"/>
                  </a:lnTo>
                  <a:lnTo>
                    <a:pt x="1701" y="245084"/>
                  </a:lnTo>
                  <a:lnTo>
                    <a:pt x="262813" y="245084"/>
                  </a:lnTo>
                  <a:lnTo>
                    <a:pt x="264528" y="243370"/>
                  </a:lnTo>
                  <a:lnTo>
                    <a:pt x="264528" y="237439"/>
                  </a:lnTo>
                  <a:lnTo>
                    <a:pt x="7658" y="237439"/>
                  </a:lnTo>
                  <a:lnTo>
                    <a:pt x="7658" y="7658"/>
                  </a:lnTo>
                  <a:lnTo>
                    <a:pt x="264528" y="7658"/>
                  </a:lnTo>
                  <a:lnTo>
                    <a:pt x="264528" y="1701"/>
                  </a:lnTo>
                  <a:lnTo>
                    <a:pt x="262813" y="0"/>
                  </a:lnTo>
                  <a:close/>
                </a:path>
                <a:path w="264795" h="245110">
                  <a:moveTo>
                    <a:pt x="264528" y="7658"/>
                  </a:moveTo>
                  <a:lnTo>
                    <a:pt x="256870" y="7658"/>
                  </a:lnTo>
                  <a:lnTo>
                    <a:pt x="256870" y="237439"/>
                  </a:lnTo>
                  <a:lnTo>
                    <a:pt x="264528" y="237439"/>
                  </a:lnTo>
                  <a:lnTo>
                    <a:pt x="264528" y="7658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9" name="object 6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686619" y="4209251"/>
              <a:ext cx="76365" cy="77710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2827743" y="4209251"/>
              <a:ext cx="76365" cy="77710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4713883" y="4322327"/>
              <a:ext cx="1438794" cy="513520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5005311" y="4322318"/>
              <a:ext cx="305320" cy="510679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5002458" y="4319480"/>
              <a:ext cx="311150" cy="516890"/>
            </a:xfrm>
            <a:custGeom>
              <a:avLst/>
              <a:gdLst/>
              <a:ahLst/>
              <a:cxnLst/>
              <a:rect l="l" t="t" r="r" b="b"/>
              <a:pathLst>
                <a:path w="311150" h="516889">
                  <a:moveTo>
                    <a:pt x="309016" y="0"/>
                  </a:moveTo>
                  <a:lnTo>
                    <a:pt x="44856" y="0"/>
                  </a:lnTo>
                  <a:lnTo>
                    <a:pt x="20278" y="39122"/>
                  </a:lnTo>
                  <a:lnTo>
                    <a:pt x="11503" y="82154"/>
                  </a:lnTo>
                  <a:lnTo>
                    <a:pt x="5155" y="135617"/>
                  </a:lnTo>
                  <a:lnTo>
                    <a:pt x="1299" y="195596"/>
                  </a:lnTo>
                  <a:lnTo>
                    <a:pt x="0" y="258178"/>
                  </a:lnTo>
                  <a:lnTo>
                    <a:pt x="1299" y="320756"/>
                  </a:lnTo>
                  <a:lnTo>
                    <a:pt x="5155" y="380733"/>
                  </a:lnTo>
                  <a:lnTo>
                    <a:pt x="11503" y="434197"/>
                  </a:lnTo>
                  <a:lnTo>
                    <a:pt x="20278" y="477231"/>
                  </a:lnTo>
                  <a:lnTo>
                    <a:pt x="44856" y="516356"/>
                  </a:lnTo>
                  <a:lnTo>
                    <a:pt x="309016" y="516356"/>
                  </a:lnTo>
                  <a:lnTo>
                    <a:pt x="309816" y="516000"/>
                  </a:lnTo>
                  <a:lnTo>
                    <a:pt x="310883" y="514692"/>
                  </a:lnTo>
                  <a:lnTo>
                    <a:pt x="311124" y="513854"/>
                  </a:lnTo>
                  <a:lnTo>
                    <a:pt x="310972" y="513029"/>
                  </a:lnTo>
                  <a:lnTo>
                    <a:pt x="310617" y="510667"/>
                  </a:lnTo>
                  <a:lnTo>
                    <a:pt x="44856" y="510667"/>
                  </a:lnTo>
                  <a:lnTo>
                    <a:pt x="33658" y="498693"/>
                  </a:lnTo>
                  <a:lnTo>
                    <a:pt x="23054" y="464647"/>
                  </a:lnTo>
                  <a:lnTo>
                    <a:pt x="14132" y="411338"/>
                  </a:lnTo>
                  <a:lnTo>
                    <a:pt x="7981" y="341578"/>
                  </a:lnTo>
                  <a:lnTo>
                    <a:pt x="5689" y="258178"/>
                  </a:lnTo>
                  <a:lnTo>
                    <a:pt x="7981" y="174770"/>
                  </a:lnTo>
                  <a:lnTo>
                    <a:pt x="14132" y="105003"/>
                  </a:lnTo>
                  <a:lnTo>
                    <a:pt x="23054" y="51689"/>
                  </a:lnTo>
                  <a:lnTo>
                    <a:pt x="33658" y="17639"/>
                  </a:lnTo>
                  <a:lnTo>
                    <a:pt x="44856" y="5664"/>
                  </a:lnTo>
                  <a:lnTo>
                    <a:pt x="310622" y="5664"/>
                  </a:lnTo>
                  <a:lnTo>
                    <a:pt x="310972" y="3327"/>
                  </a:lnTo>
                  <a:lnTo>
                    <a:pt x="311124" y="2501"/>
                  </a:lnTo>
                  <a:lnTo>
                    <a:pt x="310883" y="1663"/>
                  </a:lnTo>
                  <a:lnTo>
                    <a:pt x="309816" y="342"/>
                  </a:lnTo>
                  <a:lnTo>
                    <a:pt x="309016" y="0"/>
                  </a:lnTo>
                  <a:close/>
                </a:path>
                <a:path w="311150" h="516889">
                  <a:moveTo>
                    <a:pt x="310622" y="5664"/>
                  </a:moveTo>
                  <a:lnTo>
                    <a:pt x="304799" y="5664"/>
                  </a:lnTo>
                  <a:lnTo>
                    <a:pt x="303262" y="16989"/>
                  </a:lnTo>
                  <a:lnTo>
                    <a:pt x="299237" y="69583"/>
                  </a:lnTo>
                  <a:lnTo>
                    <a:pt x="297413" y="110459"/>
                  </a:lnTo>
                  <a:lnTo>
                    <a:pt x="296075" y="156289"/>
                  </a:lnTo>
                  <a:lnTo>
                    <a:pt x="295250" y="205973"/>
                  </a:lnTo>
                  <a:lnTo>
                    <a:pt x="294970" y="258178"/>
                  </a:lnTo>
                  <a:lnTo>
                    <a:pt x="295251" y="310437"/>
                  </a:lnTo>
                  <a:lnTo>
                    <a:pt x="296072" y="359897"/>
                  </a:lnTo>
                  <a:lnTo>
                    <a:pt x="297406" y="405627"/>
                  </a:lnTo>
                  <a:lnTo>
                    <a:pt x="299223" y="446405"/>
                  </a:lnTo>
                  <a:lnTo>
                    <a:pt x="301836" y="485084"/>
                  </a:lnTo>
                  <a:lnTo>
                    <a:pt x="304787" y="510667"/>
                  </a:lnTo>
                  <a:lnTo>
                    <a:pt x="310617" y="510667"/>
                  </a:lnTo>
                  <a:lnTo>
                    <a:pt x="309293" y="501838"/>
                  </a:lnTo>
                  <a:lnTo>
                    <a:pt x="307744" y="487198"/>
                  </a:lnTo>
                  <a:lnTo>
                    <a:pt x="304945" y="446709"/>
                  </a:lnTo>
                  <a:lnTo>
                    <a:pt x="303106" y="405859"/>
                  </a:lnTo>
                  <a:lnTo>
                    <a:pt x="301758" y="360049"/>
                  </a:lnTo>
                  <a:lnTo>
                    <a:pt x="300929" y="310437"/>
                  </a:lnTo>
                  <a:lnTo>
                    <a:pt x="300647" y="258178"/>
                  </a:lnTo>
                  <a:lnTo>
                    <a:pt x="300928" y="205973"/>
                  </a:lnTo>
                  <a:lnTo>
                    <a:pt x="301753" y="156425"/>
                  </a:lnTo>
                  <a:lnTo>
                    <a:pt x="303095" y="110688"/>
                  </a:lnTo>
                  <a:lnTo>
                    <a:pt x="304926" y="69913"/>
                  </a:lnTo>
                  <a:lnTo>
                    <a:pt x="306225" y="48721"/>
                  </a:lnTo>
                  <a:lnTo>
                    <a:pt x="306298" y="47538"/>
                  </a:lnTo>
                  <a:lnTo>
                    <a:pt x="307744" y="29176"/>
                  </a:lnTo>
                  <a:lnTo>
                    <a:pt x="309293" y="14536"/>
                  </a:lnTo>
                  <a:lnTo>
                    <a:pt x="310622" y="5664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" name="object 74"/>
            <p:cNvSpPr/>
            <p:nvPr/>
          </p:nvSpPr>
          <p:spPr>
            <a:xfrm>
              <a:off x="5313339" y="4322327"/>
              <a:ext cx="615950" cy="511175"/>
            </a:xfrm>
            <a:custGeom>
              <a:avLst/>
              <a:gdLst/>
              <a:ahLst/>
              <a:cxnLst/>
              <a:rect l="l" t="t" r="r" b="b"/>
              <a:pathLst>
                <a:path w="615950" h="511175">
                  <a:moveTo>
                    <a:pt x="573608" y="0"/>
                  </a:moveTo>
                  <a:lnTo>
                    <a:pt x="10540" y="0"/>
                  </a:lnTo>
                  <a:lnTo>
                    <a:pt x="7386" y="23583"/>
                  </a:lnTo>
                  <a:lnTo>
                    <a:pt x="4515" y="62538"/>
                  </a:lnTo>
                  <a:lnTo>
                    <a:pt x="2166" y="115235"/>
                  </a:lnTo>
                  <a:lnTo>
                    <a:pt x="581" y="180043"/>
                  </a:lnTo>
                  <a:lnTo>
                    <a:pt x="0" y="255333"/>
                  </a:lnTo>
                  <a:lnTo>
                    <a:pt x="581" y="330627"/>
                  </a:lnTo>
                  <a:lnTo>
                    <a:pt x="2166" y="395443"/>
                  </a:lnTo>
                  <a:lnTo>
                    <a:pt x="4515" y="448147"/>
                  </a:lnTo>
                  <a:lnTo>
                    <a:pt x="7386" y="487104"/>
                  </a:lnTo>
                  <a:lnTo>
                    <a:pt x="10540" y="510679"/>
                  </a:lnTo>
                  <a:lnTo>
                    <a:pt x="573608" y="510679"/>
                  </a:lnTo>
                  <a:lnTo>
                    <a:pt x="594797" y="475816"/>
                  </a:lnTo>
                  <a:lnTo>
                    <a:pt x="603299" y="435889"/>
                  </a:lnTo>
                  <a:lnTo>
                    <a:pt x="609869" y="384210"/>
                  </a:lnTo>
                  <a:lnTo>
                    <a:pt x="614105" y="323213"/>
                  </a:lnTo>
                  <a:lnTo>
                    <a:pt x="615607" y="255333"/>
                  </a:lnTo>
                  <a:lnTo>
                    <a:pt x="614105" y="187458"/>
                  </a:lnTo>
                  <a:lnTo>
                    <a:pt x="609869" y="126465"/>
                  </a:lnTo>
                  <a:lnTo>
                    <a:pt x="603299" y="74788"/>
                  </a:lnTo>
                  <a:lnTo>
                    <a:pt x="594797" y="34862"/>
                  </a:lnTo>
                  <a:lnTo>
                    <a:pt x="573608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" name="object 75"/>
            <p:cNvSpPr/>
            <p:nvPr/>
          </p:nvSpPr>
          <p:spPr>
            <a:xfrm>
              <a:off x="5310494" y="4319474"/>
              <a:ext cx="621665" cy="516890"/>
            </a:xfrm>
            <a:custGeom>
              <a:avLst/>
              <a:gdLst/>
              <a:ahLst/>
              <a:cxnLst/>
              <a:rect l="l" t="t" r="r" b="b"/>
              <a:pathLst>
                <a:path w="621664" h="516889">
                  <a:moveTo>
                    <a:pt x="576452" y="0"/>
                  </a:moveTo>
                  <a:lnTo>
                    <a:pt x="12052" y="0"/>
                  </a:lnTo>
                  <a:lnTo>
                    <a:pt x="10871" y="927"/>
                  </a:lnTo>
                  <a:lnTo>
                    <a:pt x="4597" y="64385"/>
                  </a:lnTo>
                  <a:lnTo>
                    <a:pt x="2217" y="117109"/>
                  </a:lnTo>
                  <a:lnTo>
                    <a:pt x="598" y="182222"/>
                  </a:lnTo>
                  <a:lnTo>
                    <a:pt x="0" y="258190"/>
                  </a:lnTo>
                  <a:lnTo>
                    <a:pt x="492" y="320768"/>
                  </a:lnTo>
                  <a:lnTo>
                    <a:pt x="598" y="334179"/>
                  </a:lnTo>
                  <a:lnTo>
                    <a:pt x="2122" y="395466"/>
                  </a:lnTo>
                  <a:lnTo>
                    <a:pt x="4597" y="452020"/>
                  </a:lnTo>
                  <a:lnTo>
                    <a:pt x="7476" y="490802"/>
                  </a:lnTo>
                  <a:lnTo>
                    <a:pt x="12052" y="516369"/>
                  </a:lnTo>
                  <a:lnTo>
                    <a:pt x="576452" y="516369"/>
                  </a:lnTo>
                  <a:lnTo>
                    <a:pt x="583777" y="510679"/>
                  </a:lnTo>
                  <a:lnTo>
                    <a:pt x="15735" y="510679"/>
                  </a:lnTo>
                  <a:lnTo>
                    <a:pt x="12750" y="486231"/>
                  </a:lnTo>
                  <a:lnTo>
                    <a:pt x="10020" y="447361"/>
                  </a:lnTo>
                  <a:lnTo>
                    <a:pt x="7778" y="395466"/>
                  </a:lnTo>
                  <a:lnTo>
                    <a:pt x="6313" y="334179"/>
                  </a:lnTo>
                  <a:lnTo>
                    <a:pt x="5702" y="258190"/>
                  </a:lnTo>
                  <a:lnTo>
                    <a:pt x="6176" y="195603"/>
                  </a:lnTo>
                  <a:lnTo>
                    <a:pt x="6260" y="184455"/>
                  </a:lnTo>
                  <a:lnTo>
                    <a:pt x="7778" y="120937"/>
                  </a:lnTo>
                  <a:lnTo>
                    <a:pt x="10020" y="69037"/>
                  </a:lnTo>
                  <a:lnTo>
                    <a:pt x="12750" y="30151"/>
                  </a:lnTo>
                  <a:lnTo>
                    <a:pt x="15735" y="5676"/>
                  </a:lnTo>
                  <a:lnTo>
                    <a:pt x="583762" y="5676"/>
                  </a:lnTo>
                  <a:lnTo>
                    <a:pt x="576452" y="0"/>
                  </a:lnTo>
                  <a:close/>
                </a:path>
                <a:path w="621664" h="516889">
                  <a:moveTo>
                    <a:pt x="583762" y="5676"/>
                  </a:moveTo>
                  <a:lnTo>
                    <a:pt x="576452" y="5676"/>
                  </a:lnTo>
                  <a:lnTo>
                    <a:pt x="587640" y="17650"/>
                  </a:lnTo>
                  <a:lnTo>
                    <a:pt x="598239" y="51698"/>
                  </a:lnTo>
                  <a:lnTo>
                    <a:pt x="607161" y="105010"/>
                  </a:lnTo>
                  <a:lnTo>
                    <a:pt x="613313" y="174778"/>
                  </a:lnTo>
                  <a:lnTo>
                    <a:pt x="615607" y="258190"/>
                  </a:lnTo>
                  <a:lnTo>
                    <a:pt x="613313" y="341586"/>
                  </a:lnTo>
                  <a:lnTo>
                    <a:pt x="607161" y="411345"/>
                  </a:lnTo>
                  <a:lnTo>
                    <a:pt x="598239" y="464656"/>
                  </a:lnTo>
                  <a:lnTo>
                    <a:pt x="587640" y="498705"/>
                  </a:lnTo>
                  <a:lnTo>
                    <a:pt x="576452" y="510679"/>
                  </a:lnTo>
                  <a:lnTo>
                    <a:pt x="583777" y="510679"/>
                  </a:lnTo>
                  <a:lnTo>
                    <a:pt x="609788" y="434209"/>
                  </a:lnTo>
                  <a:lnTo>
                    <a:pt x="616132" y="380746"/>
                  </a:lnTo>
                  <a:lnTo>
                    <a:pt x="619985" y="320768"/>
                  </a:lnTo>
                  <a:lnTo>
                    <a:pt x="621283" y="258190"/>
                  </a:lnTo>
                  <a:lnTo>
                    <a:pt x="619985" y="195603"/>
                  </a:lnTo>
                  <a:lnTo>
                    <a:pt x="616132" y="135620"/>
                  </a:lnTo>
                  <a:lnTo>
                    <a:pt x="609788" y="82156"/>
                  </a:lnTo>
                  <a:lnTo>
                    <a:pt x="601018" y="39122"/>
                  </a:lnTo>
                  <a:lnTo>
                    <a:pt x="589885" y="10432"/>
                  </a:lnTo>
                  <a:lnTo>
                    <a:pt x="583762" y="5676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" name="object 76"/>
            <p:cNvSpPr/>
            <p:nvPr/>
          </p:nvSpPr>
          <p:spPr>
            <a:xfrm>
              <a:off x="5300271" y="4322327"/>
              <a:ext cx="24130" cy="511175"/>
            </a:xfrm>
            <a:custGeom>
              <a:avLst/>
              <a:gdLst/>
              <a:ahLst/>
              <a:cxnLst/>
              <a:rect l="l" t="t" r="r" b="b"/>
              <a:pathLst>
                <a:path w="24129" h="511175">
                  <a:moveTo>
                    <a:pt x="23609" y="0"/>
                  </a:moveTo>
                  <a:lnTo>
                    <a:pt x="10363" y="0"/>
                  </a:lnTo>
                  <a:lnTo>
                    <a:pt x="8757" y="10607"/>
                  </a:lnTo>
                  <a:lnTo>
                    <a:pt x="4267" y="66916"/>
                  </a:lnTo>
                  <a:lnTo>
                    <a:pt x="2437" y="107586"/>
                  </a:lnTo>
                  <a:lnTo>
                    <a:pt x="1100" y="153314"/>
                  </a:lnTo>
                  <a:lnTo>
                    <a:pt x="279" y="202947"/>
                  </a:lnTo>
                  <a:lnTo>
                    <a:pt x="0" y="255333"/>
                  </a:lnTo>
                  <a:lnTo>
                    <a:pt x="279" y="307691"/>
                  </a:lnTo>
                  <a:lnTo>
                    <a:pt x="1100" y="357311"/>
                  </a:lnTo>
                  <a:lnTo>
                    <a:pt x="2437" y="403030"/>
                  </a:lnTo>
                  <a:lnTo>
                    <a:pt x="4267" y="443687"/>
                  </a:lnTo>
                  <a:lnTo>
                    <a:pt x="7210" y="485751"/>
                  </a:lnTo>
                  <a:lnTo>
                    <a:pt x="10363" y="510679"/>
                  </a:lnTo>
                  <a:lnTo>
                    <a:pt x="23609" y="510679"/>
                  </a:lnTo>
                  <a:lnTo>
                    <a:pt x="20455" y="487104"/>
                  </a:lnTo>
                  <a:lnTo>
                    <a:pt x="17583" y="448147"/>
                  </a:lnTo>
                  <a:lnTo>
                    <a:pt x="15235" y="395443"/>
                  </a:lnTo>
                  <a:lnTo>
                    <a:pt x="13650" y="330627"/>
                  </a:lnTo>
                  <a:lnTo>
                    <a:pt x="13068" y="255333"/>
                  </a:lnTo>
                  <a:lnTo>
                    <a:pt x="13650" y="180043"/>
                  </a:lnTo>
                  <a:lnTo>
                    <a:pt x="15235" y="115235"/>
                  </a:lnTo>
                  <a:lnTo>
                    <a:pt x="17583" y="62538"/>
                  </a:lnTo>
                  <a:lnTo>
                    <a:pt x="20455" y="23583"/>
                  </a:lnTo>
                  <a:lnTo>
                    <a:pt x="23609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" name="object 77"/>
            <p:cNvSpPr/>
            <p:nvPr/>
          </p:nvSpPr>
          <p:spPr>
            <a:xfrm>
              <a:off x="5297435" y="4319474"/>
              <a:ext cx="29845" cy="516890"/>
            </a:xfrm>
            <a:custGeom>
              <a:avLst/>
              <a:gdLst/>
              <a:ahLst/>
              <a:cxnLst/>
              <a:rect l="l" t="t" r="r" b="b"/>
              <a:pathLst>
                <a:path w="29845" h="516889">
                  <a:moveTo>
                    <a:pt x="27317" y="0"/>
                  </a:moveTo>
                  <a:lnTo>
                    <a:pt x="11823" y="0"/>
                  </a:lnTo>
                  <a:lnTo>
                    <a:pt x="11377" y="368"/>
                  </a:lnTo>
                  <a:lnTo>
                    <a:pt x="10643" y="1028"/>
                  </a:lnTo>
                  <a:lnTo>
                    <a:pt x="10516" y="1701"/>
                  </a:lnTo>
                  <a:lnTo>
                    <a:pt x="10401" y="2311"/>
                  </a:lnTo>
                  <a:lnTo>
                    <a:pt x="5647" y="47047"/>
                  </a:lnTo>
                  <a:lnTo>
                    <a:pt x="2432" y="110470"/>
                  </a:lnTo>
                  <a:lnTo>
                    <a:pt x="1098" y="156297"/>
                  </a:lnTo>
                  <a:lnTo>
                    <a:pt x="278" y="205986"/>
                  </a:lnTo>
                  <a:lnTo>
                    <a:pt x="0" y="258190"/>
                  </a:lnTo>
                  <a:lnTo>
                    <a:pt x="279" y="310448"/>
                  </a:lnTo>
                  <a:lnTo>
                    <a:pt x="1096" y="359905"/>
                  </a:lnTo>
                  <a:lnTo>
                    <a:pt x="2425" y="405637"/>
                  </a:lnTo>
                  <a:lnTo>
                    <a:pt x="4235" y="446289"/>
                  </a:lnTo>
                  <a:lnTo>
                    <a:pt x="7118" y="487870"/>
                  </a:lnTo>
                  <a:lnTo>
                    <a:pt x="11823" y="516369"/>
                  </a:lnTo>
                  <a:lnTo>
                    <a:pt x="27317" y="516369"/>
                  </a:lnTo>
                  <a:lnTo>
                    <a:pt x="28117" y="515988"/>
                  </a:lnTo>
                  <a:lnTo>
                    <a:pt x="28621" y="515391"/>
                  </a:lnTo>
                  <a:lnTo>
                    <a:pt x="29184" y="514654"/>
                  </a:lnTo>
                  <a:lnTo>
                    <a:pt x="29339" y="514045"/>
                  </a:lnTo>
                  <a:lnTo>
                    <a:pt x="29400" y="513803"/>
                  </a:lnTo>
                  <a:lnTo>
                    <a:pt x="29235" y="512940"/>
                  </a:lnTo>
                  <a:lnTo>
                    <a:pt x="28933" y="510679"/>
                  </a:lnTo>
                  <a:lnTo>
                    <a:pt x="15595" y="510679"/>
                  </a:lnTo>
                  <a:lnTo>
                    <a:pt x="11237" y="467624"/>
                  </a:lnTo>
                  <a:lnTo>
                    <a:pt x="8128" y="405866"/>
                  </a:lnTo>
                  <a:lnTo>
                    <a:pt x="6779" y="360057"/>
                  </a:lnTo>
                  <a:lnTo>
                    <a:pt x="5948" y="310448"/>
                  </a:lnTo>
                  <a:lnTo>
                    <a:pt x="5664" y="258190"/>
                  </a:lnTo>
                  <a:lnTo>
                    <a:pt x="5947" y="205986"/>
                  </a:lnTo>
                  <a:lnTo>
                    <a:pt x="6775" y="156438"/>
                  </a:lnTo>
                  <a:lnTo>
                    <a:pt x="8118" y="110701"/>
                  </a:lnTo>
                  <a:lnTo>
                    <a:pt x="9935" y="70110"/>
                  </a:lnTo>
                  <a:lnTo>
                    <a:pt x="12598" y="31119"/>
                  </a:lnTo>
                  <a:lnTo>
                    <a:pt x="15595" y="5676"/>
                  </a:lnTo>
                  <a:lnTo>
                    <a:pt x="28933" y="5676"/>
                  </a:lnTo>
                  <a:lnTo>
                    <a:pt x="29235" y="3416"/>
                  </a:lnTo>
                  <a:lnTo>
                    <a:pt x="29337" y="2311"/>
                  </a:lnTo>
                  <a:lnTo>
                    <a:pt x="29184" y="1701"/>
                  </a:lnTo>
                  <a:lnTo>
                    <a:pt x="28663" y="1028"/>
                  </a:lnTo>
                  <a:lnTo>
                    <a:pt x="28117" y="368"/>
                  </a:lnTo>
                  <a:lnTo>
                    <a:pt x="27317" y="0"/>
                  </a:lnTo>
                  <a:close/>
                </a:path>
                <a:path w="29845" h="516889">
                  <a:moveTo>
                    <a:pt x="28933" y="5676"/>
                  </a:moveTo>
                  <a:lnTo>
                    <a:pt x="23025" y="5676"/>
                  </a:lnTo>
                  <a:lnTo>
                    <a:pt x="20048" y="30895"/>
                  </a:lnTo>
                  <a:lnTo>
                    <a:pt x="17372" y="69595"/>
                  </a:lnTo>
                  <a:lnTo>
                    <a:pt x="17336" y="70110"/>
                  </a:lnTo>
                  <a:lnTo>
                    <a:pt x="15117" y="121967"/>
                  </a:lnTo>
                  <a:lnTo>
                    <a:pt x="13681" y="182458"/>
                  </a:lnTo>
                  <a:lnTo>
                    <a:pt x="13618" y="185112"/>
                  </a:lnTo>
                  <a:lnTo>
                    <a:pt x="13068" y="258190"/>
                  </a:lnTo>
                  <a:lnTo>
                    <a:pt x="13618" y="331282"/>
                  </a:lnTo>
                  <a:lnTo>
                    <a:pt x="15117" y="394434"/>
                  </a:lnTo>
                  <a:lnTo>
                    <a:pt x="17336" y="446289"/>
                  </a:lnTo>
                  <a:lnTo>
                    <a:pt x="20031" y="485244"/>
                  </a:lnTo>
                  <a:lnTo>
                    <a:pt x="23025" y="510679"/>
                  </a:lnTo>
                  <a:lnTo>
                    <a:pt x="28933" y="510679"/>
                  </a:lnTo>
                  <a:lnTo>
                    <a:pt x="26151" y="489830"/>
                  </a:lnTo>
                  <a:lnTo>
                    <a:pt x="23303" y="451280"/>
                  </a:lnTo>
                  <a:lnTo>
                    <a:pt x="20950" y="398809"/>
                  </a:lnTo>
                  <a:lnTo>
                    <a:pt x="19348" y="333939"/>
                  </a:lnTo>
                  <a:lnTo>
                    <a:pt x="18757" y="258190"/>
                  </a:lnTo>
                  <a:lnTo>
                    <a:pt x="19328" y="185112"/>
                  </a:lnTo>
                  <a:lnTo>
                    <a:pt x="19348" y="182458"/>
                  </a:lnTo>
                  <a:lnTo>
                    <a:pt x="20841" y="121967"/>
                  </a:lnTo>
                  <a:lnTo>
                    <a:pt x="20950" y="117591"/>
                  </a:lnTo>
                  <a:lnTo>
                    <a:pt x="23303" y="65112"/>
                  </a:lnTo>
                  <a:lnTo>
                    <a:pt x="26151" y="26546"/>
                  </a:lnTo>
                  <a:lnTo>
                    <a:pt x="28933" y="5676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78" name="object 78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005425" y="4593094"/>
              <a:ext cx="923391" cy="239915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005311" y="4322330"/>
              <a:ext cx="923632" cy="257911"/>
            </a:xfrm>
            <a:prstGeom prst="rect">
              <a:avLst/>
            </a:prstGeom>
          </p:spPr>
        </p:pic>
        <p:sp>
          <p:nvSpPr>
            <p:cNvPr id="80" name="object 80"/>
            <p:cNvSpPr/>
            <p:nvPr/>
          </p:nvSpPr>
          <p:spPr>
            <a:xfrm>
              <a:off x="5002453" y="4577422"/>
              <a:ext cx="929640" cy="19050"/>
            </a:xfrm>
            <a:custGeom>
              <a:avLst/>
              <a:gdLst/>
              <a:ahLst/>
              <a:cxnLst/>
              <a:rect l="l" t="t" r="r" b="b"/>
              <a:pathLst>
                <a:path w="929639" h="19050">
                  <a:moveTo>
                    <a:pt x="5765" y="17297"/>
                  </a:moveTo>
                  <a:lnTo>
                    <a:pt x="5715" y="1282"/>
                  </a:lnTo>
                  <a:lnTo>
                    <a:pt x="4419" y="0"/>
                  </a:lnTo>
                  <a:lnTo>
                    <a:pt x="1308" y="0"/>
                  </a:lnTo>
                  <a:lnTo>
                    <a:pt x="0" y="1282"/>
                  </a:lnTo>
                  <a:lnTo>
                    <a:pt x="114" y="15722"/>
                  </a:lnTo>
                  <a:lnTo>
                    <a:pt x="152" y="17297"/>
                  </a:lnTo>
                  <a:lnTo>
                    <a:pt x="1435" y="18542"/>
                  </a:lnTo>
                  <a:lnTo>
                    <a:pt x="4546" y="18542"/>
                  </a:lnTo>
                  <a:lnTo>
                    <a:pt x="5765" y="17297"/>
                  </a:lnTo>
                  <a:close/>
                </a:path>
                <a:path w="929639" h="19050">
                  <a:moveTo>
                    <a:pt x="929322" y="7277"/>
                  </a:moveTo>
                  <a:lnTo>
                    <a:pt x="929309" y="1282"/>
                  </a:lnTo>
                  <a:lnTo>
                    <a:pt x="928052" y="0"/>
                  </a:lnTo>
                  <a:lnTo>
                    <a:pt x="924890" y="0"/>
                  </a:lnTo>
                  <a:lnTo>
                    <a:pt x="923620" y="1282"/>
                  </a:lnTo>
                  <a:lnTo>
                    <a:pt x="923620" y="5702"/>
                  </a:lnTo>
                  <a:lnTo>
                    <a:pt x="923505" y="17221"/>
                  </a:lnTo>
                  <a:lnTo>
                    <a:pt x="924763" y="18503"/>
                  </a:lnTo>
                  <a:lnTo>
                    <a:pt x="926363" y="18542"/>
                  </a:lnTo>
                  <a:lnTo>
                    <a:pt x="927912" y="18542"/>
                  </a:lnTo>
                  <a:lnTo>
                    <a:pt x="929195" y="17284"/>
                  </a:lnTo>
                  <a:lnTo>
                    <a:pt x="929195" y="15722"/>
                  </a:lnTo>
                  <a:lnTo>
                    <a:pt x="929271" y="12446"/>
                  </a:lnTo>
                  <a:lnTo>
                    <a:pt x="929322" y="7277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" name="object 81"/>
            <p:cNvSpPr/>
            <p:nvPr/>
          </p:nvSpPr>
          <p:spPr>
            <a:xfrm>
              <a:off x="5082768" y="4525606"/>
              <a:ext cx="795020" cy="104139"/>
            </a:xfrm>
            <a:custGeom>
              <a:avLst/>
              <a:gdLst/>
              <a:ahLst/>
              <a:cxnLst/>
              <a:rect l="l" t="t" r="r" b="b"/>
              <a:pathLst>
                <a:path w="795020" h="104139">
                  <a:moveTo>
                    <a:pt x="104889" y="39370"/>
                  </a:moveTo>
                  <a:lnTo>
                    <a:pt x="65125" y="39370"/>
                  </a:lnTo>
                  <a:lnTo>
                    <a:pt x="65125" y="0"/>
                  </a:lnTo>
                  <a:lnTo>
                    <a:pt x="39751" y="0"/>
                  </a:lnTo>
                  <a:lnTo>
                    <a:pt x="39751" y="39370"/>
                  </a:lnTo>
                  <a:lnTo>
                    <a:pt x="0" y="39370"/>
                  </a:lnTo>
                  <a:lnTo>
                    <a:pt x="0" y="64770"/>
                  </a:lnTo>
                  <a:lnTo>
                    <a:pt x="39751" y="64770"/>
                  </a:lnTo>
                  <a:lnTo>
                    <a:pt x="39751" y="104140"/>
                  </a:lnTo>
                  <a:lnTo>
                    <a:pt x="65125" y="104140"/>
                  </a:lnTo>
                  <a:lnTo>
                    <a:pt x="65125" y="64770"/>
                  </a:lnTo>
                  <a:lnTo>
                    <a:pt x="104889" y="64770"/>
                  </a:lnTo>
                  <a:lnTo>
                    <a:pt x="104889" y="39370"/>
                  </a:lnTo>
                  <a:close/>
                </a:path>
                <a:path w="795020" h="104139">
                  <a:moveTo>
                    <a:pt x="794740" y="39370"/>
                  </a:moveTo>
                  <a:lnTo>
                    <a:pt x="689889" y="39370"/>
                  </a:lnTo>
                  <a:lnTo>
                    <a:pt x="689889" y="64744"/>
                  </a:lnTo>
                  <a:lnTo>
                    <a:pt x="794740" y="64744"/>
                  </a:lnTo>
                  <a:lnTo>
                    <a:pt x="794740" y="3937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" name="object 82"/>
            <p:cNvSpPr/>
            <p:nvPr/>
          </p:nvSpPr>
          <p:spPr>
            <a:xfrm>
              <a:off x="5011201" y="4421726"/>
              <a:ext cx="911860" cy="26670"/>
            </a:xfrm>
            <a:custGeom>
              <a:avLst/>
              <a:gdLst/>
              <a:ahLst/>
              <a:cxnLst/>
              <a:rect l="l" t="t" r="r" b="b"/>
              <a:pathLst>
                <a:path w="911860" h="26670">
                  <a:moveTo>
                    <a:pt x="908938" y="0"/>
                  </a:moveTo>
                  <a:lnTo>
                    <a:pt x="2870" y="0"/>
                  </a:lnTo>
                  <a:lnTo>
                    <a:pt x="0" y="26187"/>
                  </a:lnTo>
                  <a:lnTo>
                    <a:pt x="911847" y="26187"/>
                  </a:lnTo>
                  <a:lnTo>
                    <a:pt x="908938" y="0"/>
                  </a:lnTo>
                  <a:close/>
                </a:path>
              </a:pathLst>
            </a:custGeom>
            <a:solidFill>
              <a:srgbClr val="E8E8E8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4980071" y="4652478"/>
              <a:ext cx="947419" cy="180975"/>
            </a:xfrm>
            <a:custGeom>
              <a:avLst/>
              <a:gdLst/>
              <a:ahLst/>
              <a:cxnLst/>
              <a:rect l="l" t="t" r="r" b="b"/>
              <a:pathLst>
                <a:path w="947420" h="180975">
                  <a:moveTo>
                    <a:pt x="946873" y="0"/>
                  </a:moveTo>
                  <a:lnTo>
                    <a:pt x="0" y="0"/>
                  </a:lnTo>
                  <a:lnTo>
                    <a:pt x="660" y="787"/>
                  </a:lnTo>
                  <a:lnTo>
                    <a:pt x="1358" y="1244"/>
                  </a:lnTo>
                  <a:lnTo>
                    <a:pt x="27101" y="1244"/>
                  </a:lnTo>
                  <a:lnTo>
                    <a:pt x="30441" y="48412"/>
                  </a:lnTo>
                  <a:lnTo>
                    <a:pt x="34848" y="87604"/>
                  </a:lnTo>
                  <a:lnTo>
                    <a:pt x="45478" y="143421"/>
                  </a:lnTo>
                  <a:lnTo>
                    <a:pt x="62026" y="178320"/>
                  </a:lnTo>
                  <a:lnTo>
                    <a:pt x="63030" y="179247"/>
                  </a:lnTo>
                  <a:lnTo>
                    <a:pt x="64401" y="180086"/>
                  </a:lnTo>
                  <a:lnTo>
                    <a:pt x="65824" y="180530"/>
                  </a:lnTo>
                  <a:lnTo>
                    <a:pt x="908304" y="180530"/>
                  </a:lnTo>
                  <a:lnTo>
                    <a:pt x="930579" y="135902"/>
                  </a:lnTo>
                  <a:lnTo>
                    <a:pt x="942225" y="62725"/>
                  </a:lnTo>
                  <a:lnTo>
                    <a:pt x="945375" y="27114"/>
                  </a:lnTo>
                  <a:lnTo>
                    <a:pt x="946873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" name="object 84"/>
            <p:cNvSpPr/>
            <p:nvPr/>
          </p:nvSpPr>
          <p:spPr>
            <a:xfrm>
              <a:off x="4936845" y="4698326"/>
              <a:ext cx="1026794" cy="135255"/>
            </a:xfrm>
            <a:custGeom>
              <a:avLst/>
              <a:gdLst/>
              <a:ahLst/>
              <a:cxnLst/>
              <a:rect l="l" t="t" r="r" b="b"/>
              <a:pathLst>
                <a:path w="1026795" h="135254">
                  <a:moveTo>
                    <a:pt x="1026363" y="0"/>
                  </a:moveTo>
                  <a:lnTo>
                    <a:pt x="0" y="0"/>
                  </a:lnTo>
                  <a:lnTo>
                    <a:pt x="0" y="134683"/>
                  </a:lnTo>
                  <a:lnTo>
                    <a:pt x="1026363" y="134683"/>
                  </a:lnTo>
                  <a:lnTo>
                    <a:pt x="1026363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5" name="object 85"/>
            <p:cNvSpPr/>
            <p:nvPr/>
          </p:nvSpPr>
          <p:spPr>
            <a:xfrm>
              <a:off x="4933988" y="4695469"/>
              <a:ext cx="1032510" cy="140970"/>
            </a:xfrm>
            <a:custGeom>
              <a:avLst/>
              <a:gdLst/>
              <a:ahLst/>
              <a:cxnLst/>
              <a:rect l="l" t="t" r="r" b="b"/>
              <a:pathLst>
                <a:path w="1032510" h="140970">
                  <a:moveTo>
                    <a:pt x="1030782" y="0"/>
                  </a:moveTo>
                  <a:lnTo>
                    <a:pt x="1270" y="0"/>
                  </a:lnTo>
                  <a:lnTo>
                    <a:pt x="0" y="1282"/>
                  </a:lnTo>
                  <a:lnTo>
                    <a:pt x="0" y="139090"/>
                  </a:lnTo>
                  <a:lnTo>
                    <a:pt x="1270" y="140373"/>
                  </a:lnTo>
                  <a:lnTo>
                    <a:pt x="1030782" y="140373"/>
                  </a:lnTo>
                  <a:lnTo>
                    <a:pt x="1032065" y="139090"/>
                  </a:lnTo>
                  <a:lnTo>
                    <a:pt x="1032065" y="134683"/>
                  </a:lnTo>
                  <a:lnTo>
                    <a:pt x="5676" y="134683"/>
                  </a:lnTo>
                  <a:lnTo>
                    <a:pt x="5676" y="5664"/>
                  </a:lnTo>
                  <a:lnTo>
                    <a:pt x="1032065" y="5664"/>
                  </a:lnTo>
                  <a:lnTo>
                    <a:pt x="1032065" y="1282"/>
                  </a:lnTo>
                  <a:lnTo>
                    <a:pt x="1030782" y="0"/>
                  </a:lnTo>
                  <a:close/>
                </a:path>
                <a:path w="1032510" h="140970">
                  <a:moveTo>
                    <a:pt x="1032065" y="5664"/>
                  </a:moveTo>
                  <a:lnTo>
                    <a:pt x="1026363" y="5664"/>
                  </a:lnTo>
                  <a:lnTo>
                    <a:pt x="1026363" y="134683"/>
                  </a:lnTo>
                  <a:lnTo>
                    <a:pt x="1032065" y="134683"/>
                  </a:lnTo>
                  <a:lnTo>
                    <a:pt x="1032065" y="5664"/>
                  </a:lnTo>
                  <a:close/>
                </a:path>
              </a:pathLst>
            </a:custGeom>
            <a:solidFill>
              <a:srgbClr val="2121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6" name="object 86"/>
            <p:cNvSpPr/>
            <p:nvPr/>
          </p:nvSpPr>
          <p:spPr>
            <a:xfrm>
              <a:off x="4936846" y="4722931"/>
              <a:ext cx="1026794" cy="110489"/>
            </a:xfrm>
            <a:custGeom>
              <a:avLst/>
              <a:gdLst/>
              <a:ahLst/>
              <a:cxnLst/>
              <a:rect l="l" t="t" r="r" b="b"/>
              <a:pathLst>
                <a:path w="1026795" h="110489">
                  <a:moveTo>
                    <a:pt x="1026363" y="0"/>
                  </a:moveTo>
                  <a:lnTo>
                    <a:pt x="984061" y="11479"/>
                  </a:lnTo>
                  <a:lnTo>
                    <a:pt x="941293" y="21394"/>
                  </a:lnTo>
                  <a:lnTo>
                    <a:pt x="898366" y="30341"/>
                  </a:lnTo>
                  <a:lnTo>
                    <a:pt x="855586" y="38912"/>
                  </a:lnTo>
                  <a:lnTo>
                    <a:pt x="801935" y="49091"/>
                  </a:lnTo>
                  <a:lnTo>
                    <a:pt x="748112" y="57969"/>
                  </a:lnTo>
                  <a:lnTo>
                    <a:pt x="694105" y="65290"/>
                  </a:lnTo>
                  <a:lnTo>
                    <a:pt x="639904" y="70800"/>
                  </a:lnTo>
                  <a:lnTo>
                    <a:pt x="585497" y="74242"/>
                  </a:lnTo>
                  <a:lnTo>
                    <a:pt x="530872" y="75361"/>
                  </a:lnTo>
                  <a:lnTo>
                    <a:pt x="480365" y="74584"/>
                  </a:lnTo>
                  <a:lnTo>
                    <a:pt x="430002" y="72603"/>
                  </a:lnTo>
                  <a:lnTo>
                    <a:pt x="379744" y="69605"/>
                  </a:lnTo>
                  <a:lnTo>
                    <a:pt x="329552" y="65776"/>
                  </a:lnTo>
                  <a:lnTo>
                    <a:pt x="279389" y="61300"/>
                  </a:lnTo>
                  <a:lnTo>
                    <a:pt x="229216" y="56365"/>
                  </a:lnTo>
                  <a:lnTo>
                    <a:pt x="178993" y="51155"/>
                  </a:lnTo>
                  <a:lnTo>
                    <a:pt x="133893" y="46139"/>
                  </a:lnTo>
                  <a:lnTo>
                    <a:pt x="88892" y="40211"/>
                  </a:lnTo>
                  <a:lnTo>
                    <a:pt x="44193" y="32764"/>
                  </a:lnTo>
                  <a:lnTo>
                    <a:pt x="0" y="23190"/>
                  </a:lnTo>
                  <a:lnTo>
                    <a:pt x="0" y="110070"/>
                  </a:lnTo>
                  <a:lnTo>
                    <a:pt x="1026363" y="110070"/>
                  </a:lnTo>
                  <a:lnTo>
                    <a:pt x="1026363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2715935" y="4595604"/>
              <a:ext cx="175895" cy="8890"/>
            </a:xfrm>
            <a:custGeom>
              <a:avLst/>
              <a:gdLst/>
              <a:ahLst/>
              <a:cxnLst/>
              <a:rect l="l" t="t" r="r" b="b"/>
              <a:pathLst>
                <a:path w="175894" h="8889">
                  <a:moveTo>
                    <a:pt x="170552" y="7146"/>
                  </a:moveTo>
                  <a:lnTo>
                    <a:pt x="6489" y="7146"/>
                  </a:lnTo>
                  <a:lnTo>
                    <a:pt x="87147" y="8390"/>
                  </a:lnTo>
                  <a:lnTo>
                    <a:pt x="134396" y="8390"/>
                  </a:lnTo>
                  <a:lnTo>
                    <a:pt x="170552" y="7146"/>
                  </a:lnTo>
                  <a:close/>
                </a:path>
                <a:path w="175894" h="8889">
                  <a:moveTo>
                    <a:pt x="13537" y="0"/>
                  </a:moveTo>
                  <a:lnTo>
                    <a:pt x="2627" y="0"/>
                  </a:lnTo>
                  <a:lnTo>
                    <a:pt x="38" y="1418"/>
                  </a:lnTo>
                  <a:lnTo>
                    <a:pt x="0" y="5419"/>
                  </a:lnTo>
                  <a:lnTo>
                    <a:pt x="2973" y="7146"/>
                  </a:lnTo>
                  <a:lnTo>
                    <a:pt x="172468" y="7146"/>
                  </a:lnTo>
                  <a:lnTo>
                    <a:pt x="175284" y="5419"/>
                  </a:lnTo>
                  <a:lnTo>
                    <a:pt x="175240" y="1418"/>
                  </a:lnTo>
                  <a:lnTo>
                    <a:pt x="175439" y="1418"/>
                  </a:lnTo>
                  <a:lnTo>
                    <a:pt x="174901" y="1151"/>
                  </a:lnTo>
                  <a:lnTo>
                    <a:pt x="87325" y="1151"/>
                  </a:lnTo>
                  <a:lnTo>
                    <a:pt x="13537" y="0"/>
                  </a:lnTo>
                  <a:close/>
                </a:path>
                <a:path w="175894" h="8889">
                  <a:moveTo>
                    <a:pt x="172578" y="0"/>
                  </a:moveTo>
                  <a:lnTo>
                    <a:pt x="166819" y="0"/>
                  </a:lnTo>
                  <a:lnTo>
                    <a:pt x="134293" y="1151"/>
                  </a:lnTo>
                  <a:lnTo>
                    <a:pt x="174901" y="1151"/>
                  </a:lnTo>
                  <a:lnTo>
                    <a:pt x="172578" y="0"/>
                  </a:lnTo>
                  <a:close/>
                </a:path>
              </a:pathLst>
            </a:custGeom>
            <a:solidFill>
              <a:srgbClr val="BA682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8" name="object 88"/>
            <p:cNvSpPr/>
            <p:nvPr/>
          </p:nvSpPr>
          <p:spPr>
            <a:xfrm>
              <a:off x="2710523" y="4576927"/>
              <a:ext cx="177800" cy="20320"/>
            </a:xfrm>
            <a:custGeom>
              <a:avLst/>
              <a:gdLst/>
              <a:ahLst/>
              <a:cxnLst/>
              <a:rect l="l" t="t" r="r" b="b"/>
              <a:pathLst>
                <a:path w="177800" h="20320">
                  <a:moveTo>
                    <a:pt x="175006" y="17411"/>
                  </a:moveTo>
                  <a:lnTo>
                    <a:pt x="174879" y="15405"/>
                  </a:lnTo>
                  <a:lnTo>
                    <a:pt x="174777" y="13373"/>
                  </a:lnTo>
                  <a:lnTo>
                    <a:pt x="173863" y="12928"/>
                  </a:lnTo>
                  <a:lnTo>
                    <a:pt x="171754" y="11899"/>
                  </a:lnTo>
                  <a:lnTo>
                    <a:pt x="161201" y="12306"/>
                  </a:lnTo>
                  <a:lnTo>
                    <a:pt x="156794" y="12534"/>
                  </a:lnTo>
                  <a:lnTo>
                    <a:pt x="145948" y="12928"/>
                  </a:lnTo>
                  <a:lnTo>
                    <a:pt x="87426" y="12928"/>
                  </a:lnTo>
                  <a:lnTo>
                    <a:pt x="13538" y="11772"/>
                  </a:lnTo>
                  <a:lnTo>
                    <a:pt x="2654" y="11772"/>
                  </a:lnTo>
                  <a:lnTo>
                    <a:pt x="25" y="13182"/>
                  </a:lnTo>
                  <a:lnTo>
                    <a:pt x="0" y="17208"/>
                  </a:lnTo>
                  <a:lnTo>
                    <a:pt x="2997" y="18910"/>
                  </a:lnTo>
                  <a:lnTo>
                    <a:pt x="6527" y="18910"/>
                  </a:lnTo>
                  <a:lnTo>
                    <a:pt x="87249" y="20193"/>
                  </a:lnTo>
                  <a:lnTo>
                    <a:pt x="147548" y="20193"/>
                  </a:lnTo>
                  <a:lnTo>
                    <a:pt x="157060" y="19812"/>
                  </a:lnTo>
                  <a:lnTo>
                    <a:pt x="161505" y="19583"/>
                  </a:lnTo>
                  <a:lnTo>
                    <a:pt x="165950" y="19405"/>
                  </a:lnTo>
                  <a:lnTo>
                    <a:pt x="171742" y="19405"/>
                  </a:lnTo>
                  <a:lnTo>
                    <a:pt x="175006" y="17411"/>
                  </a:lnTo>
                  <a:close/>
                </a:path>
                <a:path w="177800" h="20320">
                  <a:moveTo>
                    <a:pt x="175983" y="609"/>
                  </a:moveTo>
                  <a:lnTo>
                    <a:pt x="174777" y="0"/>
                  </a:lnTo>
                  <a:lnTo>
                    <a:pt x="170878" y="0"/>
                  </a:lnTo>
                  <a:lnTo>
                    <a:pt x="160909" y="609"/>
                  </a:lnTo>
                  <a:lnTo>
                    <a:pt x="175983" y="609"/>
                  </a:lnTo>
                  <a:close/>
                </a:path>
                <a:path w="177800" h="20320">
                  <a:moveTo>
                    <a:pt x="177609" y="5372"/>
                  </a:moveTo>
                  <a:lnTo>
                    <a:pt x="177495" y="3365"/>
                  </a:lnTo>
                  <a:lnTo>
                    <a:pt x="177419" y="1333"/>
                  </a:lnTo>
                  <a:lnTo>
                    <a:pt x="176860" y="1054"/>
                  </a:lnTo>
                  <a:lnTo>
                    <a:pt x="176047" y="647"/>
                  </a:lnTo>
                  <a:lnTo>
                    <a:pt x="91008" y="1054"/>
                  </a:lnTo>
                  <a:lnTo>
                    <a:pt x="90462" y="1054"/>
                  </a:lnTo>
                  <a:lnTo>
                    <a:pt x="24396" y="0"/>
                  </a:lnTo>
                  <a:lnTo>
                    <a:pt x="5842" y="0"/>
                  </a:lnTo>
                  <a:lnTo>
                    <a:pt x="3835" y="1054"/>
                  </a:lnTo>
                  <a:lnTo>
                    <a:pt x="3403" y="1333"/>
                  </a:lnTo>
                  <a:lnTo>
                    <a:pt x="3441" y="5372"/>
                  </a:lnTo>
                  <a:lnTo>
                    <a:pt x="6438" y="7099"/>
                  </a:lnTo>
                  <a:lnTo>
                    <a:pt x="12357" y="7099"/>
                  </a:lnTo>
                  <a:lnTo>
                    <a:pt x="90830" y="8331"/>
                  </a:lnTo>
                  <a:lnTo>
                    <a:pt x="95262" y="8331"/>
                  </a:lnTo>
                  <a:lnTo>
                    <a:pt x="161175" y="7861"/>
                  </a:lnTo>
                  <a:lnTo>
                    <a:pt x="171221" y="7251"/>
                  </a:lnTo>
                  <a:lnTo>
                    <a:pt x="174840" y="7099"/>
                  </a:lnTo>
                  <a:lnTo>
                    <a:pt x="177609" y="5372"/>
                  </a:lnTo>
                  <a:close/>
                </a:path>
              </a:pathLst>
            </a:custGeom>
            <a:solidFill>
              <a:srgbClr val="A15224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9" name="object 89"/>
            <p:cNvSpPr/>
            <p:nvPr/>
          </p:nvSpPr>
          <p:spPr>
            <a:xfrm>
              <a:off x="2716009" y="4582909"/>
              <a:ext cx="1149350" cy="21590"/>
            </a:xfrm>
            <a:custGeom>
              <a:avLst/>
              <a:gdLst/>
              <a:ahLst/>
              <a:cxnLst/>
              <a:rect l="l" t="t" r="r" b="b"/>
              <a:pathLst>
                <a:path w="1149350" h="21589">
                  <a:moveTo>
                    <a:pt x="174650" y="1422"/>
                  </a:moveTo>
                  <a:lnTo>
                    <a:pt x="174117" y="1155"/>
                  </a:lnTo>
                  <a:lnTo>
                    <a:pt x="171767" y="0"/>
                  </a:lnTo>
                  <a:lnTo>
                    <a:pt x="166649" y="0"/>
                  </a:lnTo>
                  <a:lnTo>
                    <a:pt x="133769" y="1155"/>
                  </a:lnTo>
                  <a:lnTo>
                    <a:pt x="87528" y="1155"/>
                  </a:lnTo>
                  <a:lnTo>
                    <a:pt x="13589" y="0"/>
                  </a:lnTo>
                  <a:lnTo>
                    <a:pt x="2692" y="0"/>
                  </a:lnTo>
                  <a:lnTo>
                    <a:pt x="38" y="1422"/>
                  </a:lnTo>
                  <a:lnTo>
                    <a:pt x="0" y="5422"/>
                  </a:lnTo>
                  <a:lnTo>
                    <a:pt x="3187" y="7213"/>
                  </a:lnTo>
                  <a:lnTo>
                    <a:pt x="9867" y="7213"/>
                  </a:lnTo>
                  <a:lnTo>
                    <a:pt x="87337" y="8394"/>
                  </a:lnTo>
                  <a:lnTo>
                    <a:pt x="134670" y="8394"/>
                  </a:lnTo>
                  <a:lnTo>
                    <a:pt x="168198" y="7213"/>
                  </a:lnTo>
                  <a:lnTo>
                    <a:pt x="171589" y="7213"/>
                  </a:lnTo>
                  <a:lnTo>
                    <a:pt x="174548" y="5422"/>
                  </a:lnTo>
                  <a:lnTo>
                    <a:pt x="174447" y="1422"/>
                  </a:lnTo>
                  <a:lnTo>
                    <a:pt x="174650" y="1422"/>
                  </a:lnTo>
                  <a:close/>
                </a:path>
                <a:path w="1149350" h="21589">
                  <a:moveTo>
                    <a:pt x="1149248" y="14122"/>
                  </a:moveTo>
                  <a:lnTo>
                    <a:pt x="1148778" y="13855"/>
                  </a:lnTo>
                  <a:lnTo>
                    <a:pt x="1146797" y="12700"/>
                  </a:lnTo>
                  <a:lnTo>
                    <a:pt x="1141869" y="12700"/>
                  </a:lnTo>
                  <a:lnTo>
                    <a:pt x="1114094" y="13855"/>
                  </a:lnTo>
                  <a:lnTo>
                    <a:pt x="1074013" y="13855"/>
                  </a:lnTo>
                  <a:lnTo>
                    <a:pt x="1010996" y="12700"/>
                  </a:lnTo>
                  <a:lnTo>
                    <a:pt x="1001687" y="12700"/>
                  </a:lnTo>
                  <a:lnTo>
                    <a:pt x="999477" y="14122"/>
                  </a:lnTo>
                  <a:lnTo>
                    <a:pt x="999451" y="18122"/>
                  </a:lnTo>
                  <a:lnTo>
                    <a:pt x="1001979" y="19850"/>
                  </a:lnTo>
                  <a:lnTo>
                    <a:pt x="1004989" y="19850"/>
                  </a:lnTo>
                  <a:lnTo>
                    <a:pt x="1073848" y="21094"/>
                  </a:lnTo>
                  <a:lnTo>
                    <a:pt x="1113790" y="21094"/>
                  </a:lnTo>
                  <a:lnTo>
                    <a:pt x="1145057" y="19850"/>
                  </a:lnTo>
                  <a:lnTo>
                    <a:pt x="1146683" y="19850"/>
                  </a:lnTo>
                  <a:lnTo>
                    <a:pt x="1149096" y="18122"/>
                  </a:lnTo>
                  <a:lnTo>
                    <a:pt x="1149070" y="14122"/>
                  </a:lnTo>
                  <a:lnTo>
                    <a:pt x="1149248" y="14122"/>
                  </a:lnTo>
                  <a:close/>
                </a:path>
              </a:pathLst>
            </a:custGeom>
            <a:solidFill>
              <a:srgbClr val="BA682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0" name="object 90"/>
            <p:cNvSpPr/>
            <p:nvPr/>
          </p:nvSpPr>
          <p:spPr>
            <a:xfrm>
              <a:off x="3710851" y="4576927"/>
              <a:ext cx="151765" cy="20320"/>
            </a:xfrm>
            <a:custGeom>
              <a:avLst/>
              <a:gdLst/>
              <a:ahLst/>
              <a:cxnLst/>
              <a:rect l="l" t="t" r="r" b="b"/>
              <a:pathLst>
                <a:path w="151764" h="20320">
                  <a:moveTo>
                    <a:pt x="149402" y="17411"/>
                  </a:moveTo>
                  <a:lnTo>
                    <a:pt x="149301" y="15405"/>
                  </a:lnTo>
                  <a:lnTo>
                    <a:pt x="149199" y="13373"/>
                  </a:lnTo>
                  <a:lnTo>
                    <a:pt x="148424" y="12928"/>
                  </a:lnTo>
                  <a:lnTo>
                    <a:pt x="146634" y="11899"/>
                  </a:lnTo>
                  <a:lnTo>
                    <a:pt x="137629" y="12306"/>
                  </a:lnTo>
                  <a:lnTo>
                    <a:pt x="133845" y="12534"/>
                  </a:lnTo>
                  <a:lnTo>
                    <a:pt x="124612" y="12928"/>
                  </a:lnTo>
                  <a:lnTo>
                    <a:pt x="74637" y="12928"/>
                  </a:lnTo>
                  <a:lnTo>
                    <a:pt x="11544" y="11772"/>
                  </a:lnTo>
                  <a:lnTo>
                    <a:pt x="2260" y="11772"/>
                  </a:lnTo>
                  <a:lnTo>
                    <a:pt x="12" y="13182"/>
                  </a:lnTo>
                  <a:lnTo>
                    <a:pt x="0" y="17208"/>
                  </a:lnTo>
                  <a:lnTo>
                    <a:pt x="2552" y="18910"/>
                  </a:lnTo>
                  <a:lnTo>
                    <a:pt x="5575" y="18910"/>
                  </a:lnTo>
                  <a:lnTo>
                    <a:pt x="74472" y="20193"/>
                  </a:lnTo>
                  <a:lnTo>
                    <a:pt x="125971" y="20193"/>
                  </a:lnTo>
                  <a:lnTo>
                    <a:pt x="134073" y="19812"/>
                  </a:lnTo>
                  <a:lnTo>
                    <a:pt x="137871" y="19583"/>
                  </a:lnTo>
                  <a:lnTo>
                    <a:pt x="141681" y="19405"/>
                  </a:lnTo>
                  <a:lnTo>
                    <a:pt x="146608" y="19405"/>
                  </a:lnTo>
                  <a:lnTo>
                    <a:pt x="149402" y="17411"/>
                  </a:lnTo>
                  <a:close/>
                </a:path>
                <a:path w="151764" h="20320">
                  <a:moveTo>
                    <a:pt x="150241" y="609"/>
                  </a:moveTo>
                  <a:lnTo>
                    <a:pt x="149199" y="0"/>
                  </a:lnTo>
                  <a:lnTo>
                    <a:pt x="145872" y="0"/>
                  </a:lnTo>
                  <a:lnTo>
                    <a:pt x="137363" y="609"/>
                  </a:lnTo>
                  <a:lnTo>
                    <a:pt x="150241" y="609"/>
                  </a:lnTo>
                  <a:close/>
                </a:path>
                <a:path w="151764" h="20320">
                  <a:moveTo>
                    <a:pt x="151625" y="5372"/>
                  </a:moveTo>
                  <a:lnTo>
                    <a:pt x="151536" y="3365"/>
                  </a:lnTo>
                  <a:lnTo>
                    <a:pt x="151472" y="1333"/>
                  </a:lnTo>
                  <a:lnTo>
                    <a:pt x="150990" y="1054"/>
                  </a:lnTo>
                  <a:lnTo>
                    <a:pt x="150304" y="647"/>
                  </a:lnTo>
                  <a:lnTo>
                    <a:pt x="77685" y="1054"/>
                  </a:lnTo>
                  <a:lnTo>
                    <a:pt x="77216" y="1054"/>
                  </a:lnTo>
                  <a:lnTo>
                    <a:pt x="20815" y="0"/>
                  </a:lnTo>
                  <a:lnTo>
                    <a:pt x="4978" y="0"/>
                  </a:lnTo>
                  <a:lnTo>
                    <a:pt x="3263" y="1054"/>
                  </a:lnTo>
                  <a:lnTo>
                    <a:pt x="2895" y="1333"/>
                  </a:lnTo>
                  <a:lnTo>
                    <a:pt x="2933" y="5372"/>
                  </a:lnTo>
                  <a:lnTo>
                    <a:pt x="5486" y="7099"/>
                  </a:lnTo>
                  <a:lnTo>
                    <a:pt x="10541" y="7099"/>
                  </a:lnTo>
                  <a:lnTo>
                    <a:pt x="77558" y="8331"/>
                  </a:lnTo>
                  <a:lnTo>
                    <a:pt x="81330" y="8331"/>
                  </a:lnTo>
                  <a:lnTo>
                    <a:pt x="137591" y="7861"/>
                  </a:lnTo>
                  <a:lnTo>
                    <a:pt x="146177" y="7251"/>
                  </a:lnTo>
                  <a:lnTo>
                    <a:pt x="149250" y="7099"/>
                  </a:lnTo>
                  <a:lnTo>
                    <a:pt x="151625" y="5372"/>
                  </a:lnTo>
                  <a:close/>
                </a:path>
              </a:pathLst>
            </a:custGeom>
            <a:solidFill>
              <a:srgbClr val="A15224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1" name="object 91"/>
            <p:cNvSpPr/>
            <p:nvPr/>
          </p:nvSpPr>
          <p:spPr>
            <a:xfrm>
              <a:off x="3715545" y="4582900"/>
              <a:ext cx="149225" cy="8890"/>
            </a:xfrm>
            <a:custGeom>
              <a:avLst/>
              <a:gdLst/>
              <a:ahLst/>
              <a:cxnLst/>
              <a:rect l="l" t="t" r="r" b="b"/>
              <a:pathLst>
                <a:path w="149225" h="8889">
                  <a:moveTo>
                    <a:pt x="143598" y="7222"/>
                  </a:moveTo>
                  <a:lnTo>
                    <a:pt x="8420" y="7222"/>
                  </a:lnTo>
                  <a:lnTo>
                    <a:pt x="74561" y="8403"/>
                  </a:lnTo>
                  <a:lnTo>
                    <a:pt x="114948" y="8403"/>
                  </a:lnTo>
                  <a:lnTo>
                    <a:pt x="143598" y="7222"/>
                  </a:lnTo>
                  <a:close/>
                </a:path>
                <a:path w="149225" h="8889">
                  <a:moveTo>
                    <a:pt x="11590" y="0"/>
                  </a:moveTo>
                  <a:lnTo>
                    <a:pt x="2274" y="0"/>
                  </a:lnTo>
                  <a:lnTo>
                    <a:pt x="25" y="1431"/>
                  </a:lnTo>
                  <a:lnTo>
                    <a:pt x="0" y="5431"/>
                  </a:lnTo>
                  <a:lnTo>
                    <a:pt x="2692" y="7222"/>
                  </a:lnTo>
                  <a:lnTo>
                    <a:pt x="146482" y="7222"/>
                  </a:lnTo>
                  <a:lnTo>
                    <a:pt x="149008" y="5431"/>
                  </a:lnTo>
                  <a:lnTo>
                    <a:pt x="148924" y="1431"/>
                  </a:lnTo>
                  <a:lnTo>
                    <a:pt x="149094" y="1431"/>
                  </a:lnTo>
                  <a:lnTo>
                    <a:pt x="148637" y="1164"/>
                  </a:lnTo>
                  <a:lnTo>
                    <a:pt x="74714" y="1164"/>
                  </a:lnTo>
                  <a:lnTo>
                    <a:pt x="11590" y="0"/>
                  </a:lnTo>
                  <a:close/>
                </a:path>
                <a:path w="149225" h="8889">
                  <a:moveTo>
                    <a:pt x="146644" y="0"/>
                  </a:moveTo>
                  <a:lnTo>
                    <a:pt x="142278" y="0"/>
                  </a:lnTo>
                  <a:lnTo>
                    <a:pt x="114200" y="1164"/>
                  </a:lnTo>
                  <a:lnTo>
                    <a:pt x="148637" y="1164"/>
                  </a:lnTo>
                  <a:lnTo>
                    <a:pt x="146644" y="0"/>
                  </a:lnTo>
                  <a:close/>
                </a:path>
              </a:pathLst>
            </a:custGeom>
            <a:solidFill>
              <a:srgbClr val="BA682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92" name="object 92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668509" y="4532299"/>
              <a:ext cx="119710" cy="115824"/>
            </a:xfrm>
            <a:prstGeom prst="rect">
              <a:avLst/>
            </a:prstGeom>
          </p:spPr>
        </p:pic>
        <p:sp>
          <p:nvSpPr>
            <p:cNvPr id="93" name="object 93"/>
            <p:cNvSpPr/>
            <p:nvPr/>
          </p:nvSpPr>
          <p:spPr>
            <a:xfrm>
              <a:off x="3674531" y="4532294"/>
              <a:ext cx="107950" cy="104139"/>
            </a:xfrm>
            <a:custGeom>
              <a:avLst/>
              <a:gdLst/>
              <a:ahLst/>
              <a:cxnLst/>
              <a:rect l="l" t="t" r="r" b="b"/>
              <a:pathLst>
                <a:path w="107950" h="104139">
                  <a:moveTo>
                    <a:pt x="53822" y="0"/>
                  </a:moveTo>
                  <a:lnTo>
                    <a:pt x="32875" y="4092"/>
                  </a:lnTo>
                  <a:lnTo>
                    <a:pt x="15767" y="15252"/>
                  </a:lnTo>
                  <a:lnTo>
                    <a:pt x="4230" y="31803"/>
                  </a:lnTo>
                  <a:lnTo>
                    <a:pt x="0" y="52069"/>
                  </a:lnTo>
                  <a:lnTo>
                    <a:pt x="4230" y="72336"/>
                  </a:lnTo>
                  <a:lnTo>
                    <a:pt x="15767" y="88887"/>
                  </a:lnTo>
                  <a:lnTo>
                    <a:pt x="32875" y="100047"/>
                  </a:lnTo>
                  <a:lnTo>
                    <a:pt x="53822" y="104139"/>
                  </a:lnTo>
                  <a:lnTo>
                    <a:pt x="74780" y="100047"/>
                  </a:lnTo>
                  <a:lnTo>
                    <a:pt x="91887" y="88887"/>
                  </a:lnTo>
                  <a:lnTo>
                    <a:pt x="103418" y="72336"/>
                  </a:lnTo>
                  <a:lnTo>
                    <a:pt x="107645" y="52069"/>
                  </a:lnTo>
                  <a:lnTo>
                    <a:pt x="103418" y="31803"/>
                  </a:lnTo>
                  <a:lnTo>
                    <a:pt x="91887" y="15252"/>
                  </a:lnTo>
                  <a:lnTo>
                    <a:pt x="74780" y="4092"/>
                  </a:lnTo>
                  <a:lnTo>
                    <a:pt x="53822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4" name="object 94"/>
            <p:cNvSpPr/>
            <p:nvPr/>
          </p:nvSpPr>
          <p:spPr>
            <a:xfrm>
              <a:off x="3670714" y="4528465"/>
              <a:ext cx="115570" cy="112395"/>
            </a:xfrm>
            <a:custGeom>
              <a:avLst/>
              <a:gdLst/>
              <a:ahLst/>
              <a:cxnLst/>
              <a:rect l="l" t="t" r="r" b="b"/>
              <a:pathLst>
                <a:path w="115570" h="112395">
                  <a:moveTo>
                    <a:pt x="57645" y="0"/>
                  </a:moveTo>
                  <a:lnTo>
                    <a:pt x="35232" y="4398"/>
                  </a:lnTo>
                  <a:lnTo>
                    <a:pt x="16906" y="16389"/>
                  </a:lnTo>
                  <a:lnTo>
                    <a:pt x="4538" y="34161"/>
                  </a:lnTo>
                  <a:lnTo>
                    <a:pt x="0" y="55905"/>
                  </a:lnTo>
                  <a:lnTo>
                    <a:pt x="4538" y="77636"/>
                  </a:lnTo>
                  <a:lnTo>
                    <a:pt x="16906" y="95405"/>
                  </a:lnTo>
                  <a:lnTo>
                    <a:pt x="35232" y="107397"/>
                  </a:lnTo>
                  <a:lnTo>
                    <a:pt x="57645" y="111798"/>
                  </a:lnTo>
                  <a:lnTo>
                    <a:pt x="80062" y="107397"/>
                  </a:lnTo>
                  <a:lnTo>
                    <a:pt x="85040" y="104140"/>
                  </a:lnTo>
                  <a:lnTo>
                    <a:pt x="57645" y="104140"/>
                  </a:lnTo>
                  <a:lnTo>
                    <a:pt x="38202" y="100344"/>
                  </a:lnTo>
                  <a:lnTo>
                    <a:pt x="22312" y="90000"/>
                  </a:lnTo>
                  <a:lnTo>
                    <a:pt x="11591" y="74666"/>
                  </a:lnTo>
                  <a:lnTo>
                    <a:pt x="7658" y="55905"/>
                  </a:lnTo>
                  <a:lnTo>
                    <a:pt x="11591" y="37134"/>
                  </a:lnTo>
                  <a:lnTo>
                    <a:pt x="22312" y="21793"/>
                  </a:lnTo>
                  <a:lnTo>
                    <a:pt x="38202" y="11442"/>
                  </a:lnTo>
                  <a:lnTo>
                    <a:pt x="57645" y="7645"/>
                  </a:lnTo>
                  <a:lnTo>
                    <a:pt x="85024" y="7645"/>
                  </a:lnTo>
                  <a:lnTo>
                    <a:pt x="80062" y="4398"/>
                  </a:lnTo>
                  <a:lnTo>
                    <a:pt x="57645" y="0"/>
                  </a:lnTo>
                  <a:close/>
                </a:path>
                <a:path w="115570" h="112395">
                  <a:moveTo>
                    <a:pt x="85024" y="7645"/>
                  </a:moveTo>
                  <a:lnTo>
                    <a:pt x="57645" y="7645"/>
                  </a:lnTo>
                  <a:lnTo>
                    <a:pt x="77089" y="11442"/>
                  </a:lnTo>
                  <a:lnTo>
                    <a:pt x="92984" y="21793"/>
                  </a:lnTo>
                  <a:lnTo>
                    <a:pt x="103709" y="37134"/>
                  </a:lnTo>
                  <a:lnTo>
                    <a:pt x="107645" y="55905"/>
                  </a:lnTo>
                  <a:lnTo>
                    <a:pt x="103709" y="74666"/>
                  </a:lnTo>
                  <a:lnTo>
                    <a:pt x="92984" y="90000"/>
                  </a:lnTo>
                  <a:lnTo>
                    <a:pt x="77089" y="100344"/>
                  </a:lnTo>
                  <a:lnTo>
                    <a:pt x="57645" y="104140"/>
                  </a:lnTo>
                  <a:lnTo>
                    <a:pt x="85040" y="104140"/>
                  </a:lnTo>
                  <a:lnTo>
                    <a:pt x="98388" y="95405"/>
                  </a:lnTo>
                  <a:lnTo>
                    <a:pt x="110753" y="77636"/>
                  </a:lnTo>
                  <a:lnTo>
                    <a:pt x="115290" y="55905"/>
                  </a:lnTo>
                  <a:lnTo>
                    <a:pt x="110753" y="34161"/>
                  </a:lnTo>
                  <a:lnTo>
                    <a:pt x="98388" y="16389"/>
                  </a:lnTo>
                  <a:lnTo>
                    <a:pt x="85024" y="7645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3674529" y="4532299"/>
              <a:ext cx="107950" cy="104139"/>
            </a:xfrm>
            <a:custGeom>
              <a:avLst/>
              <a:gdLst/>
              <a:ahLst/>
              <a:cxnLst/>
              <a:rect l="l" t="t" r="r" b="b"/>
              <a:pathLst>
                <a:path w="107950" h="104139">
                  <a:moveTo>
                    <a:pt x="107645" y="52070"/>
                  </a:moveTo>
                  <a:lnTo>
                    <a:pt x="103416" y="31813"/>
                  </a:lnTo>
                  <a:lnTo>
                    <a:pt x="96735" y="22225"/>
                  </a:lnTo>
                  <a:lnTo>
                    <a:pt x="96735" y="45796"/>
                  </a:lnTo>
                  <a:lnTo>
                    <a:pt x="93332" y="59918"/>
                  </a:lnTo>
                  <a:lnTo>
                    <a:pt x="84378" y="71043"/>
                  </a:lnTo>
                  <a:lnTo>
                    <a:pt x="78803" y="69037"/>
                  </a:lnTo>
                  <a:lnTo>
                    <a:pt x="72898" y="66560"/>
                  </a:lnTo>
                  <a:lnTo>
                    <a:pt x="72898" y="77736"/>
                  </a:lnTo>
                  <a:lnTo>
                    <a:pt x="70294" y="79197"/>
                  </a:lnTo>
                  <a:lnTo>
                    <a:pt x="53441" y="82042"/>
                  </a:lnTo>
                  <a:lnTo>
                    <a:pt x="36576" y="79197"/>
                  </a:lnTo>
                  <a:lnTo>
                    <a:pt x="35166" y="78409"/>
                  </a:lnTo>
                  <a:lnTo>
                    <a:pt x="41402" y="76174"/>
                  </a:lnTo>
                  <a:lnTo>
                    <a:pt x="48806" y="72999"/>
                  </a:lnTo>
                  <a:lnTo>
                    <a:pt x="55384" y="69697"/>
                  </a:lnTo>
                  <a:lnTo>
                    <a:pt x="61468" y="72720"/>
                  </a:lnTo>
                  <a:lnTo>
                    <a:pt x="68135" y="75755"/>
                  </a:lnTo>
                  <a:lnTo>
                    <a:pt x="72898" y="77736"/>
                  </a:lnTo>
                  <a:lnTo>
                    <a:pt x="72898" y="66560"/>
                  </a:lnTo>
                  <a:lnTo>
                    <a:pt x="71869" y="66116"/>
                  </a:lnTo>
                  <a:lnTo>
                    <a:pt x="65760" y="63195"/>
                  </a:lnTo>
                  <a:lnTo>
                    <a:pt x="87490" y="35941"/>
                  </a:lnTo>
                  <a:lnTo>
                    <a:pt x="85966" y="33083"/>
                  </a:lnTo>
                  <a:lnTo>
                    <a:pt x="80530" y="31356"/>
                  </a:lnTo>
                  <a:lnTo>
                    <a:pt x="77609" y="32854"/>
                  </a:lnTo>
                  <a:lnTo>
                    <a:pt x="76695" y="35572"/>
                  </a:lnTo>
                  <a:lnTo>
                    <a:pt x="75793" y="37553"/>
                  </a:lnTo>
                  <a:lnTo>
                    <a:pt x="72517" y="42595"/>
                  </a:lnTo>
                  <a:lnTo>
                    <a:pt x="65951" y="49669"/>
                  </a:lnTo>
                  <a:lnTo>
                    <a:pt x="55181" y="57746"/>
                  </a:lnTo>
                  <a:lnTo>
                    <a:pt x="41656" y="49009"/>
                  </a:lnTo>
                  <a:lnTo>
                    <a:pt x="33083" y="41744"/>
                  </a:lnTo>
                  <a:lnTo>
                    <a:pt x="28562" y="36728"/>
                  </a:lnTo>
                  <a:lnTo>
                    <a:pt x="27165" y="34734"/>
                  </a:lnTo>
                  <a:lnTo>
                    <a:pt x="25844" y="32207"/>
                  </a:lnTo>
                  <a:lnTo>
                    <a:pt x="22733" y="31203"/>
                  </a:lnTo>
                  <a:lnTo>
                    <a:pt x="17602" y="33832"/>
                  </a:lnTo>
                  <a:lnTo>
                    <a:pt x="16598" y="36982"/>
                  </a:lnTo>
                  <a:lnTo>
                    <a:pt x="17894" y="39535"/>
                  </a:lnTo>
                  <a:lnTo>
                    <a:pt x="19304" y="41757"/>
                  </a:lnTo>
                  <a:lnTo>
                    <a:pt x="23596" y="47002"/>
                  </a:lnTo>
                  <a:lnTo>
                    <a:pt x="31686" y="54508"/>
                  </a:lnTo>
                  <a:lnTo>
                    <a:pt x="44424" y="63525"/>
                  </a:lnTo>
                  <a:lnTo>
                    <a:pt x="37985" y="66509"/>
                  </a:lnTo>
                  <a:lnTo>
                    <a:pt x="30340" y="69367"/>
                  </a:lnTo>
                  <a:lnTo>
                    <a:pt x="22758" y="71386"/>
                  </a:lnTo>
                  <a:lnTo>
                    <a:pt x="13525" y="59918"/>
                  </a:lnTo>
                  <a:lnTo>
                    <a:pt x="10121" y="45796"/>
                  </a:lnTo>
                  <a:lnTo>
                    <a:pt x="13500" y="31813"/>
                  </a:lnTo>
                  <a:lnTo>
                    <a:pt x="22809" y="20167"/>
                  </a:lnTo>
                  <a:lnTo>
                    <a:pt x="36576" y="12407"/>
                  </a:lnTo>
                  <a:lnTo>
                    <a:pt x="53441" y="9550"/>
                  </a:lnTo>
                  <a:lnTo>
                    <a:pt x="70294" y="12407"/>
                  </a:lnTo>
                  <a:lnTo>
                    <a:pt x="84061" y="20167"/>
                  </a:lnTo>
                  <a:lnTo>
                    <a:pt x="93357" y="31813"/>
                  </a:lnTo>
                  <a:lnTo>
                    <a:pt x="96735" y="45796"/>
                  </a:lnTo>
                  <a:lnTo>
                    <a:pt x="96735" y="22225"/>
                  </a:lnTo>
                  <a:lnTo>
                    <a:pt x="91884" y="15252"/>
                  </a:lnTo>
                  <a:lnTo>
                    <a:pt x="83146" y="9550"/>
                  </a:lnTo>
                  <a:lnTo>
                    <a:pt x="74777" y="4102"/>
                  </a:lnTo>
                  <a:lnTo>
                    <a:pt x="53822" y="0"/>
                  </a:lnTo>
                  <a:lnTo>
                    <a:pt x="32880" y="4102"/>
                  </a:lnTo>
                  <a:lnTo>
                    <a:pt x="15760" y="15252"/>
                  </a:lnTo>
                  <a:lnTo>
                    <a:pt x="4229" y="31813"/>
                  </a:lnTo>
                  <a:lnTo>
                    <a:pt x="0" y="52070"/>
                  </a:lnTo>
                  <a:lnTo>
                    <a:pt x="4229" y="72339"/>
                  </a:lnTo>
                  <a:lnTo>
                    <a:pt x="15760" y="88887"/>
                  </a:lnTo>
                  <a:lnTo>
                    <a:pt x="32880" y="100037"/>
                  </a:lnTo>
                  <a:lnTo>
                    <a:pt x="53822" y="104127"/>
                  </a:lnTo>
                  <a:lnTo>
                    <a:pt x="74777" y="100037"/>
                  </a:lnTo>
                  <a:lnTo>
                    <a:pt x="91884" y="88887"/>
                  </a:lnTo>
                  <a:lnTo>
                    <a:pt x="96647" y="82042"/>
                  </a:lnTo>
                  <a:lnTo>
                    <a:pt x="103416" y="72339"/>
                  </a:lnTo>
                  <a:lnTo>
                    <a:pt x="107645" y="5207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96" name="object 96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3689616" y="4549483"/>
              <a:ext cx="42481" cy="24413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800921" y="4527512"/>
              <a:ext cx="119710" cy="115811"/>
            </a:xfrm>
            <a:prstGeom prst="rect">
              <a:avLst/>
            </a:prstGeom>
          </p:spPr>
        </p:pic>
        <p:sp>
          <p:nvSpPr>
            <p:cNvPr id="98" name="object 98"/>
            <p:cNvSpPr/>
            <p:nvPr/>
          </p:nvSpPr>
          <p:spPr>
            <a:xfrm>
              <a:off x="2806950" y="4527504"/>
              <a:ext cx="107950" cy="104139"/>
            </a:xfrm>
            <a:custGeom>
              <a:avLst/>
              <a:gdLst/>
              <a:ahLst/>
              <a:cxnLst/>
              <a:rect l="l" t="t" r="r" b="b"/>
              <a:pathLst>
                <a:path w="107950" h="104139">
                  <a:moveTo>
                    <a:pt x="53809" y="0"/>
                  </a:moveTo>
                  <a:lnTo>
                    <a:pt x="32864" y="4092"/>
                  </a:lnTo>
                  <a:lnTo>
                    <a:pt x="15760" y="15252"/>
                  </a:lnTo>
                  <a:lnTo>
                    <a:pt x="4228" y="31803"/>
                  </a:lnTo>
                  <a:lnTo>
                    <a:pt x="0" y="52069"/>
                  </a:lnTo>
                  <a:lnTo>
                    <a:pt x="4228" y="72336"/>
                  </a:lnTo>
                  <a:lnTo>
                    <a:pt x="15760" y="88887"/>
                  </a:lnTo>
                  <a:lnTo>
                    <a:pt x="32864" y="100047"/>
                  </a:lnTo>
                  <a:lnTo>
                    <a:pt x="53809" y="104139"/>
                  </a:lnTo>
                  <a:lnTo>
                    <a:pt x="74762" y="100047"/>
                  </a:lnTo>
                  <a:lnTo>
                    <a:pt x="91870" y="88887"/>
                  </a:lnTo>
                  <a:lnTo>
                    <a:pt x="103403" y="72336"/>
                  </a:lnTo>
                  <a:lnTo>
                    <a:pt x="107632" y="52069"/>
                  </a:lnTo>
                  <a:lnTo>
                    <a:pt x="103403" y="31803"/>
                  </a:lnTo>
                  <a:lnTo>
                    <a:pt x="91870" y="15252"/>
                  </a:lnTo>
                  <a:lnTo>
                    <a:pt x="74762" y="4092"/>
                  </a:lnTo>
                  <a:lnTo>
                    <a:pt x="53809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2803117" y="4523681"/>
              <a:ext cx="115570" cy="112395"/>
            </a:xfrm>
            <a:custGeom>
              <a:avLst/>
              <a:gdLst/>
              <a:ahLst/>
              <a:cxnLst/>
              <a:rect l="l" t="t" r="r" b="b"/>
              <a:pathLst>
                <a:path w="115569" h="112395">
                  <a:moveTo>
                    <a:pt x="57645" y="0"/>
                  </a:moveTo>
                  <a:lnTo>
                    <a:pt x="35232" y="4398"/>
                  </a:lnTo>
                  <a:lnTo>
                    <a:pt x="16906" y="16387"/>
                  </a:lnTo>
                  <a:lnTo>
                    <a:pt x="4538" y="34156"/>
                  </a:lnTo>
                  <a:lnTo>
                    <a:pt x="0" y="55892"/>
                  </a:lnTo>
                  <a:lnTo>
                    <a:pt x="4538" y="77629"/>
                  </a:lnTo>
                  <a:lnTo>
                    <a:pt x="16906" y="95397"/>
                  </a:lnTo>
                  <a:lnTo>
                    <a:pt x="35232" y="107386"/>
                  </a:lnTo>
                  <a:lnTo>
                    <a:pt x="57645" y="111785"/>
                  </a:lnTo>
                  <a:lnTo>
                    <a:pt x="80057" y="107386"/>
                  </a:lnTo>
                  <a:lnTo>
                    <a:pt x="85000" y="104152"/>
                  </a:lnTo>
                  <a:lnTo>
                    <a:pt x="57645" y="104152"/>
                  </a:lnTo>
                  <a:lnTo>
                    <a:pt x="38201" y="100353"/>
                  </a:lnTo>
                  <a:lnTo>
                    <a:pt x="22305" y="90000"/>
                  </a:lnTo>
                  <a:lnTo>
                    <a:pt x="11580" y="74657"/>
                  </a:lnTo>
                  <a:lnTo>
                    <a:pt x="7645" y="55892"/>
                  </a:lnTo>
                  <a:lnTo>
                    <a:pt x="11580" y="37131"/>
                  </a:lnTo>
                  <a:lnTo>
                    <a:pt x="22305" y="21797"/>
                  </a:lnTo>
                  <a:lnTo>
                    <a:pt x="38201" y="11453"/>
                  </a:lnTo>
                  <a:lnTo>
                    <a:pt x="57645" y="7658"/>
                  </a:lnTo>
                  <a:lnTo>
                    <a:pt x="85039" y="7658"/>
                  </a:lnTo>
                  <a:lnTo>
                    <a:pt x="80057" y="4398"/>
                  </a:lnTo>
                  <a:lnTo>
                    <a:pt x="57645" y="0"/>
                  </a:lnTo>
                  <a:close/>
                </a:path>
                <a:path w="115569" h="112395">
                  <a:moveTo>
                    <a:pt x="85039" y="7658"/>
                  </a:moveTo>
                  <a:lnTo>
                    <a:pt x="57645" y="7658"/>
                  </a:lnTo>
                  <a:lnTo>
                    <a:pt x="77089" y="11453"/>
                  </a:lnTo>
                  <a:lnTo>
                    <a:pt x="92984" y="21797"/>
                  </a:lnTo>
                  <a:lnTo>
                    <a:pt x="103709" y="37131"/>
                  </a:lnTo>
                  <a:lnTo>
                    <a:pt x="107645" y="55892"/>
                  </a:lnTo>
                  <a:lnTo>
                    <a:pt x="103709" y="74657"/>
                  </a:lnTo>
                  <a:lnTo>
                    <a:pt x="92984" y="90000"/>
                  </a:lnTo>
                  <a:lnTo>
                    <a:pt x="77089" y="100353"/>
                  </a:lnTo>
                  <a:lnTo>
                    <a:pt x="57645" y="104152"/>
                  </a:lnTo>
                  <a:lnTo>
                    <a:pt x="85000" y="104152"/>
                  </a:lnTo>
                  <a:lnTo>
                    <a:pt x="98383" y="95397"/>
                  </a:lnTo>
                  <a:lnTo>
                    <a:pt x="110751" y="77629"/>
                  </a:lnTo>
                  <a:lnTo>
                    <a:pt x="115290" y="55892"/>
                  </a:lnTo>
                  <a:lnTo>
                    <a:pt x="110751" y="34156"/>
                  </a:lnTo>
                  <a:lnTo>
                    <a:pt x="98383" y="16387"/>
                  </a:lnTo>
                  <a:lnTo>
                    <a:pt x="85039" y="7658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0" name="object 100"/>
            <p:cNvSpPr/>
            <p:nvPr/>
          </p:nvSpPr>
          <p:spPr>
            <a:xfrm>
              <a:off x="2806941" y="4527524"/>
              <a:ext cx="107950" cy="104139"/>
            </a:xfrm>
            <a:custGeom>
              <a:avLst/>
              <a:gdLst/>
              <a:ahLst/>
              <a:cxnLst/>
              <a:rect l="l" t="t" r="r" b="b"/>
              <a:pathLst>
                <a:path w="107950" h="104139">
                  <a:moveTo>
                    <a:pt x="107645" y="52057"/>
                  </a:moveTo>
                  <a:lnTo>
                    <a:pt x="103416" y="31788"/>
                  </a:lnTo>
                  <a:lnTo>
                    <a:pt x="96723" y="22199"/>
                  </a:lnTo>
                  <a:lnTo>
                    <a:pt x="96723" y="45796"/>
                  </a:lnTo>
                  <a:lnTo>
                    <a:pt x="93319" y="59905"/>
                  </a:lnTo>
                  <a:lnTo>
                    <a:pt x="84366" y="71031"/>
                  </a:lnTo>
                  <a:lnTo>
                    <a:pt x="78803" y="69024"/>
                  </a:lnTo>
                  <a:lnTo>
                    <a:pt x="72898" y="66548"/>
                  </a:lnTo>
                  <a:lnTo>
                    <a:pt x="72898" y="77711"/>
                  </a:lnTo>
                  <a:lnTo>
                    <a:pt x="70281" y="79184"/>
                  </a:lnTo>
                  <a:lnTo>
                    <a:pt x="53428" y="82042"/>
                  </a:lnTo>
                  <a:lnTo>
                    <a:pt x="36563" y="79184"/>
                  </a:lnTo>
                  <a:lnTo>
                    <a:pt x="35153" y="78397"/>
                  </a:lnTo>
                  <a:lnTo>
                    <a:pt x="41402" y="76161"/>
                  </a:lnTo>
                  <a:lnTo>
                    <a:pt x="48793" y="72986"/>
                  </a:lnTo>
                  <a:lnTo>
                    <a:pt x="55372" y="69684"/>
                  </a:lnTo>
                  <a:lnTo>
                    <a:pt x="61455" y="72707"/>
                  </a:lnTo>
                  <a:lnTo>
                    <a:pt x="68122" y="75730"/>
                  </a:lnTo>
                  <a:lnTo>
                    <a:pt x="72898" y="77711"/>
                  </a:lnTo>
                  <a:lnTo>
                    <a:pt x="72898" y="66548"/>
                  </a:lnTo>
                  <a:lnTo>
                    <a:pt x="71869" y="66116"/>
                  </a:lnTo>
                  <a:lnTo>
                    <a:pt x="65773" y="63182"/>
                  </a:lnTo>
                  <a:lnTo>
                    <a:pt x="87490" y="35941"/>
                  </a:lnTo>
                  <a:lnTo>
                    <a:pt x="85966" y="33070"/>
                  </a:lnTo>
                  <a:lnTo>
                    <a:pt x="80518" y="31343"/>
                  </a:lnTo>
                  <a:lnTo>
                    <a:pt x="77622" y="32854"/>
                  </a:lnTo>
                  <a:lnTo>
                    <a:pt x="76695" y="35560"/>
                  </a:lnTo>
                  <a:lnTo>
                    <a:pt x="75780" y="37553"/>
                  </a:lnTo>
                  <a:lnTo>
                    <a:pt x="72504" y="42595"/>
                  </a:lnTo>
                  <a:lnTo>
                    <a:pt x="65938" y="49657"/>
                  </a:lnTo>
                  <a:lnTo>
                    <a:pt x="55181" y="57721"/>
                  </a:lnTo>
                  <a:lnTo>
                    <a:pt x="41643" y="48996"/>
                  </a:lnTo>
                  <a:lnTo>
                    <a:pt x="33070" y="41732"/>
                  </a:lnTo>
                  <a:lnTo>
                    <a:pt x="28549" y="36715"/>
                  </a:lnTo>
                  <a:lnTo>
                    <a:pt x="27165" y="34721"/>
                  </a:lnTo>
                  <a:lnTo>
                    <a:pt x="25831" y="32181"/>
                  </a:lnTo>
                  <a:lnTo>
                    <a:pt x="22733" y="31191"/>
                  </a:lnTo>
                  <a:lnTo>
                    <a:pt x="17602" y="33820"/>
                  </a:lnTo>
                  <a:lnTo>
                    <a:pt x="16598" y="36957"/>
                  </a:lnTo>
                  <a:lnTo>
                    <a:pt x="17894" y="39522"/>
                  </a:lnTo>
                  <a:lnTo>
                    <a:pt x="19291" y="41757"/>
                  </a:lnTo>
                  <a:lnTo>
                    <a:pt x="23596" y="46990"/>
                  </a:lnTo>
                  <a:lnTo>
                    <a:pt x="31673" y="54495"/>
                  </a:lnTo>
                  <a:lnTo>
                    <a:pt x="44411" y="63512"/>
                  </a:lnTo>
                  <a:lnTo>
                    <a:pt x="37985" y="66522"/>
                  </a:lnTo>
                  <a:lnTo>
                    <a:pt x="30340" y="69354"/>
                  </a:lnTo>
                  <a:lnTo>
                    <a:pt x="22733" y="71361"/>
                  </a:lnTo>
                  <a:lnTo>
                    <a:pt x="13525" y="59905"/>
                  </a:lnTo>
                  <a:lnTo>
                    <a:pt x="10121" y="45796"/>
                  </a:lnTo>
                  <a:lnTo>
                    <a:pt x="13500" y="31788"/>
                  </a:lnTo>
                  <a:lnTo>
                    <a:pt x="22796" y="20167"/>
                  </a:lnTo>
                  <a:lnTo>
                    <a:pt x="36563" y="12395"/>
                  </a:lnTo>
                  <a:lnTo>
                    <a:pt x="53428" y="9550"/>
                  </a:lnTo>
                  <a:lnTo>
                    <a:pt x="70281" y="12395"/>
                  </a:lnTo>
                  <a:lnTo>
                    <a:pt x="84048" y="20167"/>
                  </a:lnTo>
                  <a:lnTo>
                    <a:pt x="93345" y="31788"/>
                  </a:lnTo>
                  <a:lnTo>
                    <a:pt x="96723" y="45796"/>
                  </a:lnTo>
                  <a:lnTo>
                    <a:pt x="96723" y="22199"/>
                  </a:lnTo>
                  <a:lnTo>
                    <a:pt x="91871" y="15240"/>
                  </a:lnTo>
                  <a:lnTo>
                    <a:pt x="83146" y="9550"/>
                  </a:lnTo>
                  <a:lnTo>
                    <a:pt x="74764" y="4089"/>
                  </a:lnTo>
                  <a:lnTo>
                    <a:pt x="53822" y="0"/>
                  </a:lnTo>
                  <a:lnTo>
                    <a:pt x="32867" y="4089"/>
                  </a:lnTo>
                  <a:lnTo>
                    <a:pt x="15760" y="15240"/>
                  </a:lnTo>
                  <a:lnTo>
                    <a:pt x="4229" y="31788"/>
                  </a:lnTo>
                  <a:lnTo>
                    <a:pt x="0" y="52057"/>
                  </a:lnTo>
                  <a:lnTo>
                    <a:pt x="4229" y="72313"/>
                  </a:lnTo>
                  <a:lnTo>
                    <a:pt x="15760" y="88874"/>
                  </a:lnTo>
                  <a:lnTo>
                    <a:pt x="32867" y="100025"/>
                  </a:lnTo>
                  <a:lnTo>
                    <a:pt x="53822" y="104127"/>
                  </a:lnTo>
                  <a:lnTo>
                    <a:pt x="74764" y="100025"/>
                  </a:lnTo>
                  <a:lnTo>
                    <a:pt x="91871" y="88874"/>
                  </a:lnTo>
                  <a:lnTo>
                    <a:pt x="96634" y="82042"/>
                  </a:lnTo>
                  <a:lnTo>
                    <a:pt x="103416" y="72313"/>
                  </a:lnTo>
                  <a:lnTo>
                    <a:pt x="107645" y="52057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01" name="object 101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2822016" y="4544695"/>
              <a:ext cx="42481" cy="24413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4712773" y="2847181"/>
              <a:ext cx="1767055" cy="1886757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2390743" y="2847181"/>
              <a:ext cx="2432030" cy="1921194"/>
            </a:xfrm>
            <a:prstGeom prst="rect">
              <a:avLst/>
            </a:prstGeom>
          </p:spPr>
        </p:pic>
        <p:sp>
          <p:nvSpPr>
            <p:cNvPr id="104" name="object 104"/>
            <p:cNvSpPr/>
            <p:nvPr/>
          </p:nvSpPr>
          <p:spPr>
            <a:xfrm>
              <a:off x="9105338" y="2308449"/>
              <a:ext cx="892810" cy="892810"/>
            </a:xfrm>
            <a:custGeom>
              <a:avLst/>
              <a:gdLst/>
              <a:ahLst/>
              <a:cxnLst/>
              <a:rect l="l" t="t" r="r" b="b"/>
              <a:pathLst>
                <a:path w="892809" h="892810">
                  <a:moveTo>
                    <a:pt x="446341" y="0"/>
                  </a:moveTo>
                  <a:lnTo>
                    <a:pt x="397707" y="2619"/>
                  </a:lnTo>
                  <a:lnTo>
                    <a:pt x="350590" y="10294"/>
                  </a:lnTo>
                  <a:lnTo>
                    <a:pt x="305263" y="22754"/>
                  </a:lnTo>
                  <a:lnTo>
                    <a:pt x="261997" y="39726"/>
                  </a:lnTo>
                  <a:lnTo>
                    <a:pt x="221064" y="60938"/>
                  </a:lnTo>
                  <a:lnTo>
                    <a:pt x="182738" y="86118"/>
                  </a:lnTo>
                  <a:lnTo>
                    <a:pt x="147290" y="114992"/>
                  </a:lnTo>
                  <a:lnTo>
                    <a:pt x="114992" y="147290"/>
                  </a:lnTo>
                  <a:lnTo>
                    <a:pt x="86118" y="182738"/>
                  </a:lnTo>
                  <a:lnTo>
                    <a:pt x="60938" y="221064"/>
                  </a:lnTo>
                  <a:lnTo>
                    <a:pt x="39726" y="261997"/>
                  </a:lnTo>
                  <a:lnTo>
                    <a:pt x="22754" y="305263"/>
                  </a:lnTo>
                  <a:lnTo>
                    <a:pt x="10294" y="350590"/>
                  </a:lnTo>
                  <a:lnTo>
                    <a:pt x="2619" y="397707"/>
                  </a:lnTo>
                  <a:lnTo>
                    <a:pt x="0" y="446341"/>
                  </a:lnTo>
                  <a:lnTo>
                    <a:pt x="2619" y="494975"/>
                  </a:lnTo>
                  <a:lnTo>
                    <a:pt x="10294" y="542091"/>
                  </a:lnTo>
                  <a:lnTo>
                    <a:pt x="22754" y="587418"/>
                  </a:lnTo>
                  <a:lnTo>
                    <a:pt x="39726" y="630683"/>
                  </a:lnTo>
                  <a:lnTo>
                    <a:pt x="60938" y="671615"/>
                  </a:lnTo>
                  <a:lnTo>
                    <a:pt x="86118" y="709940"/>
                  </a:lnTo>
                  <a:lnTo>
                    <a:pt x="114992" y="745387"/>
                  </a:lnTo>
                  <a:lnTo>
                    <a:pt x="147290" y="777683"/>
                  </a:lnTo>
                  <a:lnTo>
                    <a:pt x="182738" y="806556"/>
                  </a:lnTo>
                  <a:lnTo>
                    <a:pt x="221064" y="831734"/>
                  </a:lnTo>
                  <a:lnTo>
                    <a:pt x="261997" y="852945"/>
                  </a:lnTo>
                  <a:lnTo>
                    <a:pt x="305263" y="869916"/>
                  </a:lnTo>
                  <a:lnTo>
                    <a:pt x="350590" y="882376"/>
                  </a:lnTo>
                  <a:lnTo>
                    <a:pt x="397707" y="890051"/>
                  </a:lnTo>
                  <a:lnTo>
                    <a:pt x="446341" y="892670"/>
                  </a:lnTo>
                  <a:lnTo>
                    <a:pt x="494975" y="890051"/>
                  </a:lnTo>
                  <a:lnTo>
                    <a:pt x="542092" y="882376"/>
                  </a:lnTo>
                  <a:lnTo>
                    <a:pt x="587419" y="869916"/>
                  </a:lnTo>
                  <a:lnTo>
                    <a:pt x="630685" y="852945"/>
                  </a:lnTo>
                  <a:lnTo>
                    <a:pt x="671618" y="831734"/>
                  </a:lnTo>
                  <a:lnTo>
                    <a:pt x="709944" y="806556"/>
                  </a:lnTo>
                  <a:lnTo>
                    <a:pt x="745392" y="777683"/>
                  </a:lnTo>
                  <a:lnTo>
                    <a:pt x="777690" y="745387"/>
                  </a:lnTo>
                  <a:lnTo>
                    <a:pt x="806564" y="709940"/>
                  </a:lnTo>
                  <a:lnTo>
                    <a:pt x="831744" y="671615"/>
                  </a:lnTo>
                  <a:lnTo>
                    <a:pt x="852956" y="630683"/>
                  </a:lnTo>
                  <a:lnTo>
                    <a:pt x="869928" y="587418"/>
                  </a:lnTo>
                  <a:lnTo>
                    <a:pt x="882388" y="542091"/>
                  </a:lnTo>
                  <a:lnTo>
                    <a:pt x="890063" y="494975"/>
                  </a:lnTo>
                  <a:lnTo>
                    <a:pt x="892682" y="446341"/>
                  </a:lnTo>
                  <a:lnTo>
                    <a:pt x="890063" y="397707"/>
                  </a:lnTo>
                  <a:lnTo>
                    <a:pt x="882388" y="350590"/>
                  </a:lnTo>
                  <a:lnTo>
                    <a:pt x="869928" y="305263"/>
                  </a:lnTo>
                  <a:lnTo>
                    <a:pt x="852956" y="261997"/>
                  </a:lnTo>
                  <a:lnTo>
                    <a:pt x="831744" y="221064"/>
                  </a:lnTo>
                  <a:lnTo>
                    <a:pt x="806564" y="182738"/>
                  </a:lnTo>
                  <a:lnTo>
                    <a:pt x="777690" y="147290"/>
                  </a:lnTo>
                  <a:lnTo>
                    <a:pt x="745392" y="114992"/>
                  </a:lnTo>
                  <a:lnTo>
                    <a:pt x="709944" y="86118"/>
                  </a:lnTo>
                  <a:lnTo>
                    <a:pt x="671618" y="60938"/>
                  </a:lnTo>
                  <a:lnTo>
                    <a:pt x="630685" y="39726"/>
                  </a:lnTo>
                  <a:lnTo>
                    <a:pt x="587419" y="22754"/>
                  </a:lnTo>
                  <a:lnTo>
                    <a:pt x="542092" y="10294"/>
                  </a:lnTo>
                  <a:lnTo>
                    <a:pt x="494975" y="2619"/>
                  </a:lnTo>
                  <a:lnTo>
                    <a:pt x="4463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5" name="object 105"/>
            <p:cNvSpPr/>
            <p:nvPr/>
          </p:nvSpPr>
          <p:spPr>
            <a:xfrm>
              <a:off x="9105338" y="2308449"/>
              <a:ext cx="892810" cy="892810"/>
            </a:xfrm>
            <a:custGeom>
              <a:avLst/>
              <a:gdLst/>
              <a:ahLst/>
              <a:cxnLst/>
              <a:rect l="l" t="t" r="r" b="b"/>
              <a:pathLst>
                <a:path w="892809" h="892810">
                  <a:moveTo>
                    <a:pt x="446341" y="0"/>
                  </a:moveTo>
                  <a:lnTo>
                    <a:pt x="494975" y="2619"/>
                  </a:lnTo>
                  <a:lnTo>
                    <a:pt x="542092" y="10294"/>
                  </a:lnTo>
                  <a:lnTo>
                    <a:pt x="587419" y="22754"/>
                  </a:lnTo>
                  <a:lnTo>
                    <a:pt x="630685" y="39726"/>
                  </a:lnTo>
                  <a:lnTo>
                    <a:pt x="671618" y="60938"/>
                  </a:lnTo>
                  <a:lnTo>
                    <a:pt x="709944" y="86118"/>
                  </a:lnTo>
                  <a:lnTo>
                    <a:pt x="745392" y="114992"/>
                  </a:lnTo>
                  <a:lnTo>
                    <a:pt x="777690" y="147290"/>
                  </a:lnTo>
                  <a:lnTo>
                    <a:pt x="806564" y="182738"/>
                  </a:lnTo>
                  <a:lnTo>
                    <a:pt x="831744" y="221064"/>
                  </a:lnTo>
                  <a:lnTo>
                    <a:pt x="852956" y="261997"/>
                  </a:lnTo>
                  <a:lnTo>
                    <a:pt x="869928" y="305263"/>
                  </a:lnTo>
                  <a:lnTo>
                    <a:pt x="882388" y="350590"/>
                  </a:lnTo>
                  <a:lnTo>
                    <a:pt x="890063" y="397707"/>
                  </a:lnTo>
                  <a:lnTo>
                    <a:pt x="892682" y="446341"/>
                  </a:lnTo>
                  <a:lnTo>
                    <a:pt x="890063" y="494975"/>
                  </a:lnTo>
                  <a:lnTo>
                    <a:pt x="882388" y="542091"/>
                  </a:lnTo>
                  <a:lnTo>
                    <a:pt x="869928" y="587418"/>
                  </a:lnTo>
                  <a:lnTo>
                    <a:pt x="852956" y="630683"/>
                  </a:lnTo>
                  <a:lnTo>
                    <a:pt x="831744" y="671615"/>
                  </a:lnTo>
                  <a:lnTo>
                    <a:pt x="806564" y="709940"/>
                  </a:lnTo>
                  <a:lnTo>
                    <a:pt x="777690" y="745387"/>
                  </a:lnTo>
                  <a:lnTo>
                    <a:pt x="745392" y="777683"/>
                  </a:lnTo>
                  <a:lnTo>
                    <a:pt x="709944" y="806556"/>
                  </a:lnTo>
                  <a:lnTo>
                    <a:pt x="671618" y="831734"/>
                  </a:lnTo>
                  <a:lnTo>
                    <a:pt x="630685" y="852945"/>
                  </a:lnTo>
                  <a:lnTo>
                    <a:pt x="587419" y="869916"/>
                  </a:lnTo>
                  <a:lnTo>
                    <a:pt x="542092" y="882376"/>
                  </a:lnTo>
                  <a:lnTo>
                    <a:pt x="494975" y="890051"/>
                  </a:lnTo>
                  <a:lnTo>
                    <a:pt x="446341" y="892670"/>
                  </a:lnTo>
                  <a:lnTo>
                    <a:pt x="397707" y="890051"/>
                  </a:lnTo>
                  <a:lnTo>
                    <a:pt x="350590" y="882376"/>
                  </a:lnTo>
                  <a:lnTo>
                    <a:pt x="305263" y="869916"/>
                  </a:lnTo>
                  <a:lnTo>
                    <a:pt x="261997" y="852945"/>
                  </a:lnTo>
                  <a:lnTo>
                    <a:pt x="221064" y="831734"/>
                  </a:lnTo>
                  <a:lnTo>
                    <a:pt x="182738" y="806556"/>
                  </a:lnTo>
                  <a:lnTo>
                    <a:pt x="147290" y="777683"/>
                  </a:lnTo>
                  <a:lnTo>
                    <a:pt x="114992" y="745387"/>
                  </a:lnTo>
                  <a:lnTo>
                    <a:pt x="86118" y="709940"/>
                  </a:lnTo>
                  <a:lnTo>
                    <a:pt x="60938" y="671615"/>
                  </a:lnTo>
                  <a:lnTo>
                    <a:pt x="39726" y="630683"/>
                  </a:lnTo>
                  <a:lnTo>
                    <a:pt x="22754" y="587418"/>
                  </a:lnTo>
                  <a:lnTo>
                    <a:pt x="10294" y="542091"/>
                  </a:lnTo>
                  <a:lnTo>
                    <a:pt x="2619" y="494975"/>
                  </a:lnTo>
                  <a:lnTo>
                    <a:pt x="0" y="446341"/>
                  </a:lnTo>
                  <a:lnTo>
                    <a:pt x="2619" y="397707"/>
                  </a:lnTo>
                  <a:lnTo>
                    <a:pt x="10294" y="350590"/>
                  </a:lnTo>
                  <a:lnTo>
                    <a:pt x="22754" y="305263"/>
                  </a:lnTo>
                  <a:lnTo>
                    <a:pt x="39726" y="261997"/>
                  </a:lnTo>
                  <a:lnTo>
                    <a:pt x="60938" y="221064"/>
                  </a:lnTo>
                  <a:lnTo>
                    <a:pt x="86118" y="182738"/>
                  </a:lnTo>
                  <a:lnTo>
                    <a:pt x="114992" y="147290"/>
                  </a:lnTo>
                  <a:lnTo>
                    <a:pt x="147290" y="114992"/>
                  </a:lnTo>
                  <a:lnTo>
                    <a:pt x="182738" y="86118"/>
                  </a:lnTo>
                  <a:lnTo>
                    <a:pt x="221064" y="60938"/>
                  </a:lnTo>
                  <a:lnTo>
                    <a:pt x="261997" y="39726"/>
                  </a:lnTo>
                  <a:lnTo>
                    <a:pt x="305263" y="22754"/>
                  </a:lnTo>
                  <a:lnTo>
                    <a:pt x="350590" y="10294"/>
                  </a:lnTo>
                  <a:lnTo>
                    <a:pt x="397707" y="2619"/>
                  </a:lnTo>
                  <a:lnTo>
                    <a:pt x="446341" y="0"/>
                  </a:lnTo>
                  <a:close/>
                </a:path>
              </a:pathLst>
            </a:custGeom>
            <a:ln w="36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6" name="object 106"/>
            <p:cNvSpPr/>
            <p:nvPr/>
          </p:nvSpPr>
          <p:spPr>
            <a:xfrm>
              <a:off x="9244113" y="2431267"/>
              <a:ext cx="624205" cy="638175"/>
            </a:xfrm>
            <a:custGeom>
              <a:avLst/>
              <a:gdLst/>
              <a:ahLst/>
              <a:cxnLst/>
              <a:rect l="l" t="t" r="r" b="b"/>
              <a:pathLst>
                <a:path w="624204" h="638175">
                  <a:moveTo>
                    <a:pt x="0" y="0"/>
                  </a:moveTo>
                  <a:lnTo>
                    <a:pt x="624128" y="638149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7" name="object 107"/>
            <p:cNvSpPr/>
            <p:nvPr/>
          </p:nvSpPr>
          <p:spPr>
            <a:xfrm>
              <a:off x="9244113" y="2431267"/>
              <a:ext cx="624205" cy="638175"/>
            </a:xfrm>
            <a:custGeom>
              <a:avLst/>
              <a:gdLst/>
              <a:ahLst/>
              <a:cxnLst/>
              <a:rect l="l" t="t" r="r" b="b"/>
              <a:pathLst>
                <a:path w="624204" h="638175">
                  <a:moveTo>
                    <a:pt x="0" y="0"/>
                  </a:moveTo>
                  <a:lnTo>
                    <a:pt x="624128" y="638149"/>
                  </a:lnTo>
                </a:path>
              </a:pathLst>
            </a:custGeom>
            <a:ln w="36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8" name="object 108"/>
            <p:cNvSpPr/>
            <p:nvPr/>
          </p:nvSpPr>
          <p:spPr>
            <a:xfrm>
              <a:off x="9235059" y="2431267"/>
              <a:ext cx="633730" cy="638175"/>
            </a:xfrm>
            <a:custGeom>
              <a:avLst/>
              <a:gdLst/>
              <a:ahLst/>
              <a:cxnLst/>
              <a:rect l="l" t="t" r="r" b="b"/>
              <a:pathLst>
                <a:path w="633729" h="638175">
                  <a:moveTo>
                    <a:pt x="633183" y="0"/>
                  </a:moveTo>
                  <a:lnTo>
                    <a:pt x="0" y="638149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9" name="object 109"/>
            <p:cNvSpPr/>
            <p:nvPr/>
          </p:nvSpPr>
          <p:spPr>
            <a:xfrm>
              <a:off x="9235059" y="2431267"/>
              <a:ext cx="633730" cy="638175"/>
            </a:xfrm>
            <a:custGeom>
              <a:avLst/>
              <a:gdLst/>
              <a:ahLst/>
              <a:cxnLst/>
              <a:rect l="l" t="t" r="r" b="b"/>
              <a:pathLst>
                <a:path w="633729" h="638175">
                  <a:moveTo>
                    <a:pt x="633183" y="0"/>
                  </a:moveTo>
                  <a:lnTo>
                    <a:pt x="0" y="638149"/>
                  </a:lnTo>
                </a:path>
              </a:pathLst>
            </a:custGeom>
            <a:ln w="36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11" name="object 124">
            <a:extLst>
              <a:ext uri="{FF2B5EF4-FFF2-40B4-BE49-F238E27FC236}">
                <a16:creationId xmlns:a16="http://schemas.microsoft.com/office/drawing/2014/main" id="{D3DAE0D3-1B41-6FED-0CBD-D44F36DD0142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64243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11</a:t>
            </a:r>
            <a:endParaRPr sz="2400" dirty="0">
              <a:latin typeface="Grammarsaurus" pitchFamily="2" charset="0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6379" y="1108113"/>
            <a:ext cx="11699875" cy="1602426"/>
          </a:xfrm>
          <a:prstGeom prst="rect">
            <a:avLst/>
          </a:prstGeom>
          <a:solidFill>
            <a:srgbClr val="858B79"/>
          </a:solidFill>
          <a:ln w="13766">
            <a:solidFill>
              <a:srgbClr val="000000"/>
            </a:solidFill>
          </a:ln>
        </p:spPr>
        <p:txBody>
          <a:bodyPr vert="horz" wrap="square" lIns="0" tIns="1797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415"/>
              </a:spcBef>
            </a:pP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Now look at the circuit below.</a:t>
            </a:r>
            <a:endParaRPr sz="2000" dirty="0">
              <a:latin typeface="Grammarsaurus" pitchFamily="2" charset="0"/>
              <a:cs typeface="Arial MT"/>
            </a:endParaRPr>
          </a:p>
          <a:p>
            <a:pPr marL="1495425" marR="1499235" algn="ctr">
              <a:lnSpc>
                <a:spcPct val="105100"/>
              </a:lnSpc>
            </a:pP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First, decide which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component 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symbols you need to use, then draw your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circuit 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on a piece of paper using the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circuit symbols on your component symbols worksheet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. Remember to use straight lines for the wires!</a:t>
            </a:r>
            <a:endParaRPr lang="en-US" sz="2000" dirty="0">
              <a:solidFill>
                <a:srgbClr val="FDFFEC"/>
              </a:solidFill>
              <a:latin typeface="Grammarsaurus" pitchFamily="2" charset="0"/>
              <a:cs typeface="Arial MT"/>
            </a:endParaRPr>
          </a:p>
          <a:p>
            <a:pPr marL="1495425" marR="1499235" algn="ctr">
              <a:lnSpc>
                <a:spcPct val="105100"/>
              </a:lnSpc>
            </a:pPr>
            <a:endParaRPr sz="900" dirty="0">
              <a:latin typeface="Grammarsaurus" pitchFamily="2" charset="0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239683" y="157906"/>
            <a:ext cx="3712845" cy="768350"/>
            <a:chOff x="4239683" y="157906"/>
            <a:chExt cx="3712845" cy="768350"/>
          </a:xfrm>
        </p:grpSpPr>
        <p:sp>
          <p:nvSpPr>
            <p:cNvPr id="5" name="object 5"/>
            <p:cNvSpPr/>
            <p:nvPr/>
          </p:nvSpPr>
          <p:spPr>
            <a:xfrm>
              <a:off x="4246033" y="164256"/>
              <a:ext cx="3700145" cy="755650"/>
            </a:xfrm>
            <a:custGeom>
              <a:avLst/>
              <a:gdLst/>
              <a:ahLst/>
              <a:cxnLst/>
              <a:rect l="l" t="t" r="r" b="b"/>
              <a:pathLst>
                <a:path w="3700145" h="755650">
                  <a:moveTo>
                    <a:pt x="3654933" y="0"/>
                  </a:moveTo>
                  <a:lnTo>
                    <a:pt x="44996" y="0"/>
                  </a:lnTo>
                  <a:lnTo>
                    <a:pt x="27496" y="3498"/>
                  </a:lnTo>
                  <a:lnTo>
                    <a:pt x="13192" y="13033"/>
                  </a:lnTo>
                  <a:lnTo>
                    <a:pt x="3540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540" y="727977"/>
                  </a:lnTo>
                  <a:lnTo>
                    <a:pt x="13192" y="742108"/>
                  </a:lnTo>
                  <a:lnTo>
                    <a:pt x="27496" y="751643"/>
                  </a:lnTo>
                  <a:lnTo>
                    <a:pt x="44996" y="755142"/>
                  </a:lnTo>
                  <a:lnTo>
                    <a:pt x="3654933" y="755142"/>
                  </a:lnTo>
                  <a:lnTo>
                    <a:pt x="3672432" y="751643"/>
                  </a:lnTo>
                  <a:lnTo>
                    <a:pt x="3686736" y="742108"/>
                  </a:lnTo>
                  <a:lnTo>
                    <a:pt x="3696388" y="727977"/>
                  </a:lnTo>
                  <a:lnTo>
                    <a:pt x="3699929" y="710692"/>
                  </a:lnTo>
                  <a:lnTo>
                    <a:pt x="3699929" y="44450"/>
                  </a:lnTo>
                  <a:lnTo>
                    <a:pt x="3696388" y="27164"/>
                  </a:lnTo>
                  <a:lnTo>
                    <a:pt x="3686736" y="13033"/>
                  </a:lnTo>
                  <a:lnTo>
                    <a:pt x="3672432" y="3498"/>
                  </a:lnTo>
                  <a:lnTo>
                    <a:pt x="3654933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4246033" y="164256"/>
              <a:ext cx="3700145" cy="755650"/>
            </a:xfrm>
            <a:custGeom>
              <a:avLst/>
              <a:gdLst/>
              <a:ahLst/>
              <a:cxnLst/>
              <a:rect l="l" t="t" r="r" b="b"/>
              <a:pathLst>
                <a:path w="3700145" h="755650">
                  <a:moveTo>
                    <a:pt x="44996" y="755142"/>
                  </a:moveTo>
                  <a:lnTo>
                    <a:pt x="27496" y="751643"/>
                  </a:lnTo>
                  <a:lnTo>
                    <a:pt x="13192" y="742108"/>
                  </a:lnTo>
                  <a:lnTo>
                    <a:pt x="3540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540" y="27164"/>
                  </a:lnTo>
                  <a:lnTo>
                    <a:pt x="13192" y="13033"/>
                  </a:lnTo>
                  <a:lnTo>
                    <a:pt x="27496" y="3498"/>
                  </a:lnTo>
                  <a:lnTo>
                    <a:pt x="44996" y="0"/>
                  </a:lnTo>
                  <a:lnTo>
                    <a:pt x="3654933" y="0"/>
                  </a:lnTo>
                  <a:lnTo>
                    <a:pt x="3672432" y="3498"/>
                  </a:lnTo>
                  <a:lnTo>
                    <a:pt x="3686736" y="13033"/>
                  </a:lnTo>
                  <a:lnTo>
                    <a:pt x="3696388" y="27164"/>
                  </a:lnTo>
                  <a:lnTo>
                    <a:pt x="3699929" y="44450"/>
                  </a:lnTo>
                  <a:lnTo>
                    <a:pt x="3699929" y="710692"/>
                  </a:lnTo>
                  <a:lnTo>
                    <a:pt x="3696388" y="727977"/>
                  </a:lnTo>
                  <a:lnTo>
                    <a:pt x="3686736" y="742108"/>
                  </a:lnTo>
                  <a:lnTo>
                    <a:pt x="3672432" y="751643"/>
                  </a:lnTo>
                  <a:lnTo>
                    <a:pt x="3654933" y="755142"/>
                  </a:lnTo>
                  <a:lnTo>
                    <a:pt x="44996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66900" indent="-1857375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Circuit diagrams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755319" y="3114014"/>
            <a:ext cx="10687050" cy="2733675"/>
            <a:chOff x="755319" y="3114014"/>
            <a:chExt cx="10687050" cy="273367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04569" y="3114014"/>
              <a:ext cx="558076" cy="93184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81561" y="3114014"/>
              <a:ext cx="558076" cy="111787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44295" y="3172561"/>
              <a:ext cx="65443" cy="87330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57489" y="3172561"/>
              <a:ext cx="129184" cy="87330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21274" y="3172561"/>
              <a:ext cx="65455" cy="87330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34481" y="3172561"/>
              <a:ext cx="67170" cy="87330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82281" y="3234575"/>
              <a:ext cx="67170" cy="81128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81504" y="3234575"/>
              <a:ext cx="65455" cy="81128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359260" y="3234575"/>
              <a:ext cx="67183" cy="811288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096482" y="3234575"/>
              <a:ext cx="65443" cy="811288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120266" y="3296602"/>
              <a:ext cx="67183" cy="56324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297258" y="3296589"/>
              <a:ext cx="67170" cy="749274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156769" y="3296589"/>
              <a:ext cx="67170" cy="74927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041791" y="3358603"/>
              <a:ext cx="67182" cy="501243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236971" y="3358603"/>
              <a:ext cx="65443" cy="50124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218783" y="3420617"/>
              <a:ext cx="67183" cy="315201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059980" y="3482619"/>
              <a:ext cx="65455" cy="25319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120266" y="3916679"/>
              <a:ext cx="67183" cy="12918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041791" y="3916679"/>
              <a:ext cx="67182" cy="12918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209620" y="3916679"/>
              <a:ext cx="864679" cy="377215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174970" y="3916679"/>
              <a:ext cx="127457" cy="12918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875677" y="3978694"/>
              <a:ext cx="127469" cy="12918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997978" y="3978694"/>
              <a:ext cx="127469" cy="6717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103805" y="3978694"/>
              <a:ext cx="251472" cy="6717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069130" y="3978694"/>
              <a:ext cx="67170" cy="315201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990655" y="3978694"/>
              <a:ext cx="127469" cy="129184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112956" y="3978694"/>
              <a:ext cx="67170" cy="67170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218783" y="3978694"/>
              <a:ext cx="251485" cy="6717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13663" y="4040695"/>
              <a:ext cx="67183" cy="253199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366583" y="4040695"/>
              <a:ext cx="496074" cy="253199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226094" y="4040708"/>
              <a:ext cx="311759" cy="6717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806365" y="4040695"/>
              <a:ext cx="127457" cy="12918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4928654" y="4040708"/>
              <a:ext cx="67170" cy="67170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341071" y="4040708"/>
              <a:ext cx="189471" cy="67170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875677" y="4102709"/>
              <a:ext cx="65455" cy="67170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2410409" y="4102709"/>
              <a:ext cx="804392" cy="67170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131144" y="4102709"/>
              <a:ext cx="311759" cy="129184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437748" y="4102709"/>
              <a:ext cx="373786" cy="67170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6403085" y="4102709"/>
              <a:ext cx="127469" cy="67170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755319" y="4164711"/>
              <a:ext cx="63512" cy="1121333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2901302" y="4164723"/>
              <a:ext cx="313486" cy="67170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6465087" y="4164711"/>
              <a:ext cx="124955" cy="129184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5543575" y="4226725"/>
              <a:ext cx="434060" cy="67170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6525374" y="4288726"/>
              <a:ext cx="64668" cy="997318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3147618" y="4908816"/>
              <a:ext cx="251485" cy="747560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3946842" y="4908816"/>
              <a:ext cx="249758" cy="747560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3085604" y="4970818"/>
              <a:ext cx="67170" cy="253212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3393935" y="4970818"/>
              <a:ext cx="558076" cy="253212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4191431" y="4970818"/>
              <a:ext cx="373773" cy="253212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4560049" y="5032832"/>
              <a:ext cx="67170" cy="129197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813663" y="5156860"/>
              <a:ext cx="67183" cy="253199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6465087" y="5156860"/>
              <a:ext cx="65455" cy="253199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3393935" y="5218874"/>
              <a:ext cx="65443" cy="437502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3884841" y="5280875"/>
              <a:ext cx="67170" cy="375500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875677" y="5342889"/>
              <a:ext cx="65455" cy="191185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2532697" y="5342877"/>
              <a:ext cx="620090" cy="129184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3454209" y="5342889"/>
              <a:ext cx="435787" cy="313486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4191431" y="5342889"/>
              <a:ext cx="189458" cy="313486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4375734" y="5342877"/>
              <a:ext cx="251485" cy="129184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4622050" y="5342889"/>
              <a:ext cx="189471" cy="67170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6403085" y="5342889"/>
              <a:ext cx="67170" cy="19118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935964" y="5404891"/>
              <a:ext cx="67170" cy="129184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2165807" y="5404891"/>
              <a:ext cx="189458" cy="129184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2350109" y="5404891"/>
              <a:ext cx="187744" cy="67170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4684064" y="5404891"/>
              <a:ext cx="496074" cy="67170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6341071" y="5404891"/>
              <a:ext cx="67170" cy="129184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997978" y="5466892"/>
              <a:ext cx="67170" cy="129184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1857489" y="5466892"/>
              <a:ext cx="129184" cy="129184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1981504" y="5466905"/>
              <a:ext cx="189471" cy="67170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2963316" y="5466905"/>
              <a:ext cx="189458" cy="189471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4990655" y="5466905"/>
              <a:ext cx="496074" cy="67170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6280784" y="5466892"/>
              <a:ext cx="65455" cy="129184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1059980" y="5528906"/>
              <a:ext cx="802678" cy="67170"/>
            </a:xfrm>
            <a:prstGeom prst="rect">
              <a:avLst/>
            </a:prstGeom>
          </p:spPr>
        </p:pic>
        <p:pic>
          <p:nvPicPr>
            <p:cNvPr id="82" name="object 82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5297258" y="5528906"/>
              <a:ext cx="988707" cy="67170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1120266" y="5590920"/>
              <a:ext cx="435787" cy="65455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5727877" y="5590920"/>
              <a:ext cx="496062" cy="65455"/>
            </a:xfrm>
            <a:prstGeom prst="rect">
              <a:avLst/>
            </a:prstGeom>
          </p:spPr>
        </p:pic>
        <p:sp>
          <p:nvSpPr>
            <p:cNvPr id="85" name="object 85"/>
            <p:cNvSpPr/>
            <p:nvPr/>
          </p:nvSpPr>
          <p:spPr>
            <a:xfrm>
              <a:off x="7393361" y="3484813"/>
              <a:ext cx="4043679" cy="2357120"/>
            </a:xfrm>
            <a:custGeom>
              <a:avLst/>
              <a:gdLst/>
              <a:ahLst/>
              <a:cxnLst/>
              <a:rect l="l" t="t" r="r" b="b"/>
              <a:pathLst>
                <a:path w="4043679" h="2357120">
                  <a:moveTo>
                    <a:pt x="3915333" y="0"/>
                  </a:moveTo>
                  <a:lnTo>
                    <a:pt x="127990" y="0"/>
                  </a:lnTo>
                  <a:lnTo>
                    <a:pt x="78170" y="10058"/>
                  </a:lnTo>
                  <a:lnTo>
                    <a:pt x="37487" y="37487"/>
                  </a:lnTo>
                  <a:lnTo>
                    <a:pt x="10058" y="78170"/>
                  </a:lnTo>
                  <a:lnTo>
                    <a:pt x="0" y="127990"/>
                  </a:lnTo>
                  <a:lnTo>
                    <a:pt x="0" y="2229091"/>
                  </a:lnTo>
                  <a:lnTo>
                    <a:pt x="10058" y="2278911"/>
                  </a:lnTo>
                  <a:lnTo>
                    <a:pt x="37487" y="2319594"/>
                  </a:lnTo>
                  <a:lnTo>
                    <a:pt x="78170" y="2347023"/>
                  </a:lnTo>
                  <a:lnTo>
                    <a:pt x="127990" y="2357081"/>
                  </a:lnTo>
                  <a:lnTo>
                    <a:pt x="3915333" y="2357081"/>
                  </a:lnTo>
                  <a:lnTo>
                    <a:pt x="3965153" y="2347023"/>
                  </a:lnTo>
                  <a:lnTo>
                    <a:pt x="4005837" y="2319594"/>
                  </a:lnTo>
                  <a:lnTo>
                    <a:pt x="4033266" y="2278911"/>
                  </a:lnTo>
                  <a:lnTo>
                    <a:pt x="4043324" y="2229091"/>
                  </a:lnTo>
                  <a:lnTo>
                    <a:pt x="4043324" y="127990"/>
                  </a:lnTo>
                  <a:lnTo>
                    <a:pt x="4033266" y="78170"/>
                  </a:lnTo>
                  <a:lnTo>
                    <a:pt x="4005837" y="37487"/>
                  </a:lnTo>
                  <a:lnTo>
                    <a:pt x="3965153" y="10058"/>
                  </a:lnTo>
                  <a:lnTo>
                    <a:pt x="3915333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6" name="object 86"/>
            <p:cNvSpPr/>
            <p:nvPr/>
          </p:nvSpPr>
          <p:spPr>
            <a:xfrm>
              <a:off x="7393361" y="3484813"/>
              <a:ext cx="4043679" cy="2357120"/>
            </a:xfrm>
            <a:custGeom>
              <a:avLst/>
              <a:gdLst/>
              <a:ahLst/>
              <a:cxnLst/>
              <a:rect l="l" t="t" r="r" b="b"/>
              <a:pathLst>
                <a:path w="4043679" h="2357120">
                  <a:moveTo>
                    <a:pt x="127990" y="2357081"/>
                  </a:moveTo>
                  <a:lnTo>
                    <a:pt x="3915333" y="2357081"/>
                  </a:lnTo>
                  <a:lnTo>
                    <a:pt x="3965153" y="2347023"/>
                  </a:lnTo>
                  <a:lnTo>
                    <a:pt x="4005837" y="2319594"/>
                  </a:lnTo>
                  <a:lnTo>
                    <a:pt x="4033266" y="2278911"/>
                  </a:lnTo>
                  <a:lnTo>
                    <a:pt x="4043324" y="2229091"/>
                  </a:lnTo>
                  <a:lnTo>
                    <a:pt x="4043324" y="127990"/>
                  </a:lnTo>
                  <a:lnTo>
                    <a:pt x="4033266" y="78170"/>
                  </a:lnTo>
                  <a:lnTo>
                    <a:pt x="4005837" y="37487"/>
                  </a:lnTo>
                  <a:lnTo>
                    <a:pt x="3965153" y="10058"/>
                  </a:lnTo>
                  <a:lnTo>
                    <a:pt x="3915333" y="0"/>
                  </a:lnTo>
                  <a:lnTo>
                    <a:pt x="127990" y="0"/>
                  </a:lnTo>
                  <a:lnTo>
                    <a:pt x="78170" y="10058"/>
                  </a:lnTo>
                  <a:lnTo>
                    <a:pt x="37487" y="37487"/>
                  </a:lnTo>
                  <a:lnTo>
                    <a:pt x="10058" y="78170"/>
                  </a:lnTo>
                  <a:lnTo>
                    <a:pt x="0" y="127990"/>
                  </a:lnTo>
                  <a:lnTo>
                    <a:pt x="0" y="2229091"/>
                  </a:lnTo>
                  <a:lnTo>
                    <a:pt x="10058" y="2278911"/>
                  </a:lnTo>
                  <a:lnTo>
                    <a:pt x="37487" y="2319594"/>
                  </a:lnTo>
                  <a:lnTo>
                    <a:pt x="78170" y="2347023"/>
                  </a:lnTo>
                  <a:lnTo>
                    <a:pt x="127990" y="2357081"/>
                  </a:lnTo>
                  <a:close/>
                </a:path>
              </a:pathLst>
            </a:custGeom>
            <a:ln w="11163">
              <a:solidFill>
                <a:srgbClr val="111111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87" name="object 87"/>
          <p:cNvSpPr txBox="1"/>
          <p:nvPr/>
        </p:nvSpPr>
        <p:spPr>
          <a:xfrm>
            <a:off x="7696200" y="3886200"/>
            <a:ext cx="3465195" cy="1542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Hint!</a:t>
            </a:r>
            <a:endParaRPr sz="2000" dirty="0">
              <a:latin typeface="Grammarsaurus" pitchFamily="2" charset="0"/>
              <a:cs typeface="Arial"/>
            </a:endParaRPr>
          </a:p>
          <a:p>
            <a:pPr marL="12700" marR="5080">
              <a:lnSpc>
                <a:spcPct val="105100"/>
              </a:lnSpc>
              <a:spcBef>
                <a:spcPts val="1995"/>
              </a:spcBef>
            </a:pP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Look very carefully at the </a:t>
            </a: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cell</a:t>
            </a: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. Do you notice where the </a:t>
            </a: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positive (+) terminal </a:t>
            </a: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is?</a:t>
            </a:r>
            <a:endParaRPr sz="2000" dirty="0">
              <a:latin typeface="Grammarsaurus" pitchFamily="2" charset="0"/>
              <a:cs typeface="Arial MT"/>
            </a:endParaRPr>
          </a:p>
        </p:txBody>
      </p:sp>
      <p:sp>
        <p:nvSpPr>
          <p:cNvPr id="89" name="object 124">
            <a:extLst>
              <a:ext uri="{FF2B5EF4-FFF2-40B4-BE49-F238E27FC236}">
                <a16:creationId xmlns:a16="http://schemas.microsoft.com/office/drawing/2014/main" id="{9A5DB6A2-EF2A-9BA5-E1D7-2DFAFA9E8562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64243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12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463900" y="157906"/>
            <a:ext cx="3712845" cy="768350"/>
            <a:chOff x="3463900" y="157906"/>
            <a:chExt cx="3712845" cy="768350"/>
          </a:xfrm>
        </p:grpSpPr>
        <p:sp>
          <p:nvSpPr>
            <p:cNvPr id="4" name="object 4"/>
            <p:cNvSpPr/>
            <p:nvPr/>
          </p:nvSpPr>
          <p:spPr>
            <a:xfrm>
              <a:off x="3470250" y="164256"/>
              <a:ext cx="3700145" cy="755650"/>
            </a:xfrm>
            <a:custGeom>
              <a:avLst/>
              <a:gdLst/>
              <a:ahLst/>
              <a:cxnLst/>
              <a:rect l="l" t="t" r="r" b="b"/>
              <a:pathLst>
                <a:path w="3700145" h="755650">
                  <a:moveTo>
                    <a:pt x="3654933" y="0"/>
                  </a:moveTo>
                  <a:lnTo>
                    <a:pt x="44996" y="0"/>
                  </a:lnTo>
                  <a:lnTo>
                    <a:pt x="27496" y="3498"/>
                  </a:lnTo>
                  <a:lnTo>
                    <a:pt x="13192" y="13033"/>
                  </a:lnTo>
                  <a:lnTo>
                    <a:pt x="3540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540" y="727977"/>
                  </a:lnTo>
                  <a:lnTo>
                    <a:pt x="13192" y="742108"/>
                  </a:lnTo>
                  <a:lnTo>
                    <a:pt x="27496" y="751643"/>
                  </a:lnTo>
                  <a:lnTo>
                    <a:pt x="44996" y="755142"/>
                  </a:lnTo>
                  <a:lnTo>
                    <a:pt x="3654933" y="755142"/>
                  </a:lnTo>
                  <a:lnTo>
                    <a:pt x="3672432" y="751643"/>
                  </a:lnTo>
                  <a:lnTo>
                    <a:pt x="3686736" y="742108"/>
                  </a:lnTo>
                  <a:lnTo>
                    <a:pt x="3696388" y="727977"/>
                  </a:lnTo>
                  <a:lnTo>
                    <a:pt x="3699929" y="710692"/>
                  </a:lnTo>
                  <a:lnTo>
                    <a:pt x="3699929" y="44450"/>
                  </a:lnTo>
                  <a:lnTo>
                    <a:pt x="3696388" y="27164"/>
                  </a:lnTo>
                  <a:lnTo>
                    <a:pt x="3686736" y="13033"/>
                  </a:lnTo>
                  <a:lnTo>
                    <a:pt x="3672432" y="3498"/>
                  </a:lnTo>
                  <a:lnTo>
                    <a:pt x="3654933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3470250" y="164256"/>
              <a:ext cx="3700145" cy="755650"/>
            </a:xfrm>
            <a:custGeom>
              <a:avLst/>
              <a:gdLst/>
              <a:ahLst/>
              <a:cxnLst/>
              <a:rect l="l" t="t" r="r" b="b"/>
              <a:pathLst>
                <a:path w="3700145" h="755650">
                  <a:moveTo>
                    <a:pt x="44996" y="755142"/>
                  </a:moveTo>
                  <a:lnTo>
                    <a:pt x="27496" y="751643"/>
                  </a:lnTo>
                  <a:lnTo>
                    <a:pt x="13192" y="742108"/>
                  </a:lnTo>
                  <a:lnTo>
                    <a:pt x="3540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540" y="27164"/>
                  </a:lnTo>
                  <a:lnTo>
                    <a:pt x="13192" y="13033"/>
                  </a:lnTo>
                  <a:lnTo>
                    <a:pt x="27496" y="3498"/>
                  </a:lnTo>
                  <a:lnTo>
                    <a:pt x="44996" y="0"/>
                  </a:lnTo>
                  <a:lnTo>
                    <a:pt x="3654933" y="0"/>
                  </a:lnTo>
                  <a:lnTo>
                    <a:pt x="3672432" y="3498"/>
                  </a:lnTo>
                  <a:lnTo>
                    <a:pt x="3686736" y="13033"/>
                  </a:lnTo>
                  <a:lnTo>
                    <a:pt x="3696388" y="27164"/>
                  </a:lnTo>
                  <a:lnTo>
                    <a:pt x="3699929" y="44450"/>
                  </a:lnTo>
                  <a:lnTo>
                    <a:pt x="3699929" y="710692"/>
                  </a:lnTo>
                  <a:lnTo>
                    <a:pt x="3696388" y="727977"/>
                  </a:lnTo>
                  <a:lnTo>
                    <a:pt x="3686736" y="742108"/>
                  </a:lnTo>
                  <a:lnTo>
                    <a:pt x="3672432" y="751643"/>
                  </a:lnTo>
                  <a:lnTo>
                    <a:pt x="3654933" y="755142"/>
                  </a:lnTo>
                  <a:lnTo>
                    <a:pt x="44996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666436" y="225956"/>
            <a:ext cx="4334564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dirty="0">
                <a:latin typeface="Grammarsaurus" pitchFamily="2" charset="0"/>
              </a:rPr>
              <a:t>Circuit diagrams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7068194" y="273733"/>
            <a:ext cx="1660525" cy="556260"/>
            <a:chOff x="7068194" y="273733"/>
            <a:chExt cx="1660525" cy="556260"/>
          </a:xfrm>
        </p:grpSpPr>
        <p:sp>
          <p:nvSpPr>
            <p:cNvPr id="8" name="object 8"/>
            <p:cNvSpPr/>
            <p:nvPr/>
          </p:nvSpPr>
          <p:spPr>
            <a:xfrm>
              <a:off x="7074544" y="280083"/>
              <a:ext cx="1647825" cy="543560"/>
            </a:xfrm>
            <a:custGeom>
              <a:avLst/>
              <a:gdLst/>
              <a:ahLst/>
              <a:cxnLst/>
              <a:rect l="l" t="t" r="r" b="b"/>
              <a:pathLst>
                <a:path w="1647825" h="543560">
                  <a:moveTo>
                    <a:pt x="1609102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099"/>
                  </a:lnTo>
                  <a:lnTo>
                    <a:pt x="0" y="505002"/>
                  </a:lnTo>
                  <a:lnTo>
                    <a:pt x="2993" y="519833"/>
                  </a:lnTo>
                  <a:lnTo>
                    <a:pt x="11158" y="531944"/>
                  </a:lnTo>
                  <a:lnTo>
                    <a:pt x="23268" y="540108"/>
                  </a:lnTo>
                  <a:lnTo>
                    <a:pt x="38100" y="543102"/>
                  </a:lnTo>
                  <a:lnTo>
                    <a:pt x="1609102" y="543102"/>
                  </a:lnTo>
                  <a:lnTo>
                    <a:pt x="1623933" y="540108"/>
                  </a:lnTo>
                  <a:lnTo>
                    <a:pt x="1636044" y="531944"/>
                  </a:lnTo>
                  <a:lnTo>
                    <a:pt x="1644208" y="519833"/>
                  </a:lnTo>
                  <a:lnTo>
                    <a:pt x="1647202" y="505002"/>
                  </a:lnTo>
                  <a:lnTo>
                    <a:pt x="1647202" y="38099"/>
                  </a:lnTo>
                  <a:lnTo>
                    <a:pt x="1644208" y="23268"/>
                  </a:lnTo>
                  <a:lnTo>
                    <a:pt x="1636044" y="11158"/>
                  </a:lnTo>
                  <a:lnTo>
                    <a:pt x="1623933" y="2993"/>
                  </a:lnTo>
                  <a:lnTo>
                    <a:pt x="1609102" y="0"/>
                  </a:lnTo>
                  <a:close/>
                </a:path>
              </a:pathLst>
            </a:custGeom>
            <a:solidFill>
              <a:srgbClr val="2B7C1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7074544" y="280083"/>
              <a:ext cx="1647825" cy="543560"/>
            </a:xfrm>
            <a:custGeom>
              <a:avLst/>
              <a:gdLst/>
              <a:ahLst/>
              <a:cxnLst/>
              <a:rect l="l" t="t" r="r" b="b"/>
              <a:pathLst>
                <a:path w="1647825" h="543560">
                  <a:moveTo>
                    <a:pt x="1609102" y="543102"/>
                  </a:moveTo>
                  <a:lnTo>
                    <a:pt x="38100" y="543102"/>
                  </a:lnTo>
                  <a:lnTo>
                    <a:pt x="23268" y="540108"/>
                  </a:lnTo>
                  <a:lnTo>
                    <a:pt x="11158" y="531944"/>
                  </a:lnTo>
                  <a:lnTo>
                    <a:pt x="2993" y="519833"/>
                  </a:lnTo>
                  <a:lnTo>
                    <a:pt x="0" y="505002"/>
                  </a:lnTo>
                  <a:lnTo>
                    <a:pt x="0" y="38099"/>
                  </a:lnTo>
                  <a:lnTo>
                    <a:pt x="2993" y="23268"/>
                  </a:lnTo>
                  <a:lnTo>
                    <a:pt x="11158" y="11158"/>
                  </a:lnTo>
                  <a:lnTo>
                    <a:pt x="23268" y="2993"/>
                  </a:lnTo>
                  <a:lnTo>
                    <a:pt x="38100" y="0"/>
                  </a:lnTo>
                  <a:lnTo>
                    <a:pt x="1609102" y="0"/>
                  </a:lnTo>
                  <a:lnTo>
                    <a:pt x="1623933" y="2993"/>
                  </a:lnTo>
                  <a:lnTo>
                    <a:pt x="1636044" y="11158"/>
                  </a:lnTo>
                  <a:lnTo>
                    <a:pt x="1644208" y="23268"/>
                  </a:lnTo>
                  <a:lnTo>
                    <a:pt x="1647202" y="38099"/>
                  </a:lnTo>
                  <a:lnTo>
                    <a:pt x="1647202" y="505002"/>
                  </a:lnTo>
                  <a:lnTo>
                    <a:pt x="1644208" y="519833"/>
                  </a:lnTo>
                  <a:lnTo>
                    <a:pt x="1636044" y="531944"/>
                  </a:lnTo>
                  <a:lnTo>
                    <a:pt x="1623933" y="540108"/>
                  </a:lnTo>
                  <a:lnTo>
                    <a:pt x="1609102" y="543102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7086600" y="307068"/>
            <a:ext cx="1635520" cy="373820"/>
          </a:xfrm>
          <a:prstGeom prst="rect">
            <a:avLst/>
          </a:prstGeom>
          <a:ln w="15693">
            <a:noFill/>
          </a:ln>
        </p:spPr>
        <p:txBody>
          <a:bodyPr vert="horz" wrap="square" lIns="0" tIns="65405" rIns="0" bIns="0" rtlCol="0">
            <a:spAutoFit/>
          </a:bodyPr>
          <a:lstStyle/>
          <a:p>
            <a:pPr marL="182563" indent="-173038" algn="ctr">
              <a:lnSpc>
                <a:spcPct val="100000"/>
              </a:lnSpc>
              <a:spcBef>
                <a:spcPts val="515"/>
              </a:spcBef>
            </a:pP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answers</a:t>
            </a:r>
            <a:endParaRPr sz="2000" dirty="0">
              <a:latin typeface="Grammarsaurus" pitchFamily="2" charset="0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706043" y="1154272"/>
            <a:ext cx="10372725" cy="3546475"/>
            <a:chOff x="706043" y="1154272"/>
            <a:chExt cx="10372725" cy="3546475"/>
          </a:xfrm>
        </p:grpSpPr>
        <p:sp>
          <p:nvSpPr>
            <p:cNvPr id="12" name="object 12"/>
            <p:cNvSpPr/>
            <p:nvPr/>
          </p:nvSpPr>
          <p:spPr>
            <a:xfrm>
              <a:off x="7773704" y="3682720"/>
              <a:ext cx="672465" cy="92075"/>
            </a:xfrm>
            <a:custGeom>
              <a:avLst/>
              <a:gdLst/>
              <a:ahLst/>
              <a:cxnLst/>
              <a:rect l="l" t="t" r="r" b="b"/>
              <a:pathLst>
                <a:path w="672465" h="92075">
                  <a:moveTo>
                    <a:pt x="0" y="91935"/>
                  </a:moveTo>
                  <a:lnTo>
                    <a:pt x="672147" y="0"/>
                  </a:lnTo>
                </a:path>
              </a:pathLst>
            </a:custGeom>
            <a:ln w="400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86823" y="3655411"/>
              <a:ext cx="142049" cy="14204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17289" y="3648109"/>
              <a:ext cx="142049" cy="14204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9448454" y="1176815"/>
              <a:ext cx="0" cy="1069340"/>
            </a:xfrm>
            <a:custGeom>
              <a:avLst/>
              <a:gdLst/>
              <a:ahLst/>
              <a:cxnLst/>
              <a:rect l="l" t="t" r="r" b="b"/>
              <a:pathLst>
                <a:path h="1069339">
                  <a:moveTo>
                    <a:pt x="0" y="0"/>
                  </a:moveTo>
                  <a:lnTo>
                    <a:pt x="0" y="1068743"/>
                  </a:lnTo>
                </a:path>
              </a:pathLst>
            </a:custGeom>
            <a:ln w="450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9240979" y="1481025"/>
              <a:ext cx="0" cy="509905"/>
            </a:xfrm>
            <a:custGeom>
              <a:avLst/>
              <a:gdLst/>
              <a:ahLst/>
              <a:cxnLst/>
              <a:rect l="l" t="t" r="r" b="b"/>
              <a:pathLst>
                <a:path h="509905">
                  <a:moveTo>
                    <a:pt x="0" y="0"/>
                  </a:moveTo>
                  <a:lnTo>
                    <a:pt x="0" y="509689"/>
                  </a:lnTo>
                </a:path>
              </a:pathLst>
            </a:custGeom>
            <a:ln w="450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9622906" y="1176815"/>
              <a:ext cx="0" cy="142240"/>
            </a:xfrm>
            <a:custGeom>
              <a:avLst/>
              <a:gdLst/>
              <a:ahLst/>
              <a:cxnLst/>
              <a:rect l="l" t="t" r="r" b="b"/>
              <a:pathLst>
                <a:path h="142240">
                  <a:moveTo>
                    <a:pt x="0" y="0"/>
                  </a:moveTo>
                  <a:lnTo>
                    <a:pt x="0" y="142201"/>
                  </a:lnTo>
                </a:path>
              </a:pathLst>
            </a:custGeom>
            <a:ln w="200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9551780" y="1247890"/>
              <a:ext cx="142240" cy="0"/>
            </a:xfrm>
            <a:custGeom>
              <a:avLst/>
              <a:gdLst/>
              <a:ahLst/>
              <a:cxnLst/>
              <a:rect l="l" t="t" r="r" b="b"/>
              <a:pathLst>
                <a:path w="142240">
                  <a:moveTo>
                    <a:pt x="142201" y="0"/>
                  </a:moveTo>
                  <a:lnTo>
                    <a:pt x="0" y="0"/>
                  </a:lnTo>
                </a:path>
              </a:pathLst>
            </a:custGeom>
            <a:ln w="200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9448454" y="1775432"/>
              <a:ext cx="1612265" cy="1947545"/>
            </a:xfrm>
            <a:custGeom>
              <a:avLst/>
              <a:gdLst/>
              <a:ahLst/>
              <a:cxnLst/>
              <a:rect l="l" t="t" r="r" b="b"/>
              <a:pathLst>
                <a:path w="1612265" h="1947545">
                  <a:moveTo>
                    <a:pt x="0" y="0"/>
                  </a:moveTo>
                  <a:lnTo>
                    <a:pt x="1612036" y="0"/>
                  </a:lnTo>
                  <a:lnTo>
                    <a:pt x="1612036" y="1947354"/>
                  </a:lnTo>
                  <a:lnTo>
                    <a:pt x="1332877" y="1947354"/>
                  </a:lnTo>
                </a:path>
              </a:pathLst>
            </a:custGeom>
            <a:ln w="350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7375308" y="1775432"/>
              <a:ext cx="1863725" cy="1947545"/>
            </a:xfrm>
            <a:custGeom>
              <a:avLst/>
              <a:gdLst/>
              <a:ahLst/>
              <a:cxnLst/>
              <a:rect l="l" t="t" r="r" b="b"/>
              <a:pathLst>
                <a:path w="1863725" h="1947545">
                  <a:moveTo>
                    <a:pt x="1863521" y="0"/>
                  </a:moveTo>
                  <a:lnTo>
                    <a:pt x="0" y="0"/>
                  </a:lnTo>
                  <a:lnTo>
                    <a:pt x="0" y="1947354"/>
                  </a:lnTo>
                  <a:lnTo>
                    <a:pt x="320116" y="1947354"/>
                  </a:lnTo>
                </a:path>
              </a:pathLst>
            </a:custGeom>
            <a:ln w="350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8549079" y="3722787"/>
              <a:ext cx="2256155" cy="0"/>
            </a:xfrm>
            <a:custGeom>
              <a:avLst/>
              <a:gdLst/>
              <a:ahLst/>
              <a:cxnLst/>
              <a:rect l="l" t="t" r="r" b="b"/>
              <a:pathLst>
                <a:path w="2256154">
                  <a:moveTo>
                    <a:pt x="0" y="0"/>
                  </a:moveTo>
                  <a:lnTo>
                    <a:pt x="2255913" y="0"/>
                  </a:lnTo>
                </a:path>
              </a:pathLst>
            </a:custGeom>
            <a:ln w="350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22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55306" y="2157818"/>
              <a:ext cx="558063" cy="93186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32285" y="2157806"/>
              <a:ext cx="558076" cy="1117892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95019" y="2216378"/>
              <a:ext cx="65455" cy="873302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08213" y="2216378"/>
              <a:ext cx="129197" cy="87330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72010" y="2216378"/>
              <a:ext cx="65443" cy="87330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985205" y="2216378"/>
              <a:ext cx="67170" cy="873302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33005" y="2278392"/>
              <a:ext cx="67170" cy="811288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32241" y="2278392"/>
              <a:ext cx="65443" cy="811288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309996" y="2278392"/>
              <a:ext cx="67170" cy="811288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047219" y="2278392"/>
              <a:ext cx="65455" cy="811288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71003" y="2340394"/>
              <a:ext cx="67170" cy="563245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247995" y="2340394"/>
              <a:ext cx="67170" cy="749287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107506" y="2340394"/>
              <a:ext cx="67170" cy="74928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92528" y="2402395"/>
              <a:ext cx="67170" cy="501243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187695" y="2402395"/>
              <a:ext cx="65455" cy="50124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169507" y="2464422"/>
              <a:ext cx="67170" cy="315201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10716" y="2526423"/>
              <a:ext cx="65443" cy="253199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071003" y="2960484"/>
              <a:ext cx="67170" cy="129197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992528" y="2960484"/>
              <a:ext cx="67170" cy="129197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160356" y="2960484"/>
              <a:ext cx="864679" cy="377228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125694" y="2960484"/>
              <a:ext cx="127469" cy="129197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26414" y="3022485"/>
              <a:ext cx="127469" cy="129197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948702" y="3022498"/>
              <a:ext cx="127469" cy="67183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054529" y="3022498"/>
              <a:ext cx="251485" cy="67183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019867" y="3022498"/>
              <a:ext cx="67170" cy="315213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941392" y="3022485"/>
              <a:ext cx="127457" cy="129197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063680" y="3022498"/>
              <a:ext cx="67170" cy="67183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169507" y="3022498"/>
              <a:ext cx="251485" cy="67183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764400" y="3084512"/>
              <a:ext cx="67170" cy="253199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1317320" y="3084512"/>
              <a:ext cx="496062" cy="253199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2176830" y="3084512"/>
              <a:ext cx="311759" cy="67170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4757089" y="3084512"/>
              <a:ext cx="127469" cy="129184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879390" y="3084512"/>
              <a:ext cx="67170" cy="67170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6291808" y="3084512"/>
              <a:ext cx="189471" cy="67170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826414" y="3146526"/>
              <a:ext cx="65443" cy="67170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2361133" y="3146526"/>
              <a:ext cx="804392" cy="67170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4081881" y="3146513"/>
              <a:ext cx="311759" cy="129184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4388484" y="3146526"/>
              <a:ext cx="373773" cy="67170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6353809" y="3146526"/>
              <a:ext cx="127469" cy="67170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706043" y="3208527"/>
              <a:ext cx="63525" cy="1121333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2852038" y="3208527"/>
              <a:ext cx="313486" cy="67170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6415836" y="3208527"/>
              <a:ext cx="124942" cy="129184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5494299" y="3270542"/>
              <a:ext cx="434060" cy="67170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6476111" y="3332543"/>
              <a:ext cx="64655" cy="997318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3098355" y="3952633"/>
              <a:ext cx="251472" cy="747560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3897566" y="3952633"/>
              <a:ext cx="249758" cy="747560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3036328" y="4014635"/>
              <a:ext cx="67182" cy="253212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3344659" y="4014635"/>
              <a:ext cx="558076" cy="253212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4142168" y="4014635"/>
              <a:ext cx="373773" cy="253212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4510773" y="4076649"/>
              <a:ext cx="67183" cy="129184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764400" y="4200664"/>
              <a:ext cx="67170" cy="253212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6415836" y="4200664"/>
              <a:ext cx="65443" cy="253212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3344659" y="4262678"/>
              <a:ext cx="65455" cy="437514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3835565" y="4324693"/>
              <a:ext cx="67170" cy="375500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826414" y="4386707"/>
              <a:ext cx="65443" cy="191185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2483434" y="4386694"/>
              <a:ext cx="620090" cy="129184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3404946" y="4386707"/>
              <a:ext cx="435775" cy="313486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4142168" y="4386707"/>
              <a:ext cx="189471" cy="313486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4326470" y="4386694"/>
              <a:ext cx="251485" cy="129184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4572774" y="4386707"/>
              <a:ext cx="189471" cy="67170"/>
            </a:xfrm>
            <a:prstGeom prst="rect">
              <a:avLst/>
            </a:prstGeom>
          </p:spPr>
        </p:pic>
        <p:pic>
          <p:nvPicPr>
            <p:cNvPr id="82" name="object 82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6353809" y="4386707"/>
              <a:ext cx="67183" cy="191185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886688" y="4448708"/>
              <a:ext cx="67183" cy="129184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2116543" y="4448708"/>
              <a:ext cx="189471" cy="129184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2300846" y="4448708"/>
              <a:ext cx="187744" cy="67170"/>
            </a:xfrm>
            <a:prstGeom prst="rect">
              <a:avLst/>
            </a:prstGeom>
          </p:spPr>
        </p:pic>
        <p:pic>
          <p:nvPicPr>
            <p:cNvPr id="86" name="object 86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4634801" y="4448708"/>
              <a:ext cx="496062" cy="67170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6291808" y="4448708"/>
              <a:ext cx="67183" cy="129184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948702" y="4510709"/>
              <a:ext cx="67183" cy="129184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1808213" y="4510709"/>
              <a:ext cx="129197" cy="129184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1932241" y="4510722"/>
              <a:ext cx="189458" cy="67170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2914040" y="4510722"/>
              <a:ext cx="189471" cy="189471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4941392" y="4510722"/>
              <a:ext cx="496062" cy="67170"/>
            </a:xfrm>
            <a:prstGeom prst="rect">
              <a:avLst/>
            </a:prstGeom>
          </p:spPr>
        </p:pic>
        <p:pic>
          <p:nvPicPr>
            <p:cNvPr id="93" name="object 93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6231521" y="4510709"/>
              <a:ext cx="65443" cy="129184"/>
            </a:xfrm>
            <a:prstGeom prst="rect">
              <a:avLst/>
            </a:prstGeom>
          </p:spPr>
        </p:pic>
        <p:pic>
          <p:nvPicPr>
            <p:cNvPr id="94" name="object 94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1010716" y="4572723"/>
              <a:ext cx="802665" cy="67170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5247995" y="4572723"/>
              <a:ext cx="988694" cy="67170"/>
            </a:xfrm>
            <a:prstGeom prst="rect">
              <a:avLst/>
            </a:prstGeom>
          </p:spPr>
        </p:pic>
        <p:pic>
          <p:nvPicPr>
            <p:cNvPr id="96" name="object 96"/>
            <p:cNvPicPr/>
            <p:nvPr/>
          </p:nvPicPr>
          <p:blipFill>
            <a:blip r:embed="rId78" cstate="print"/>
            <a:stretch>
              <a:fillRect/>
            </a:stretch>
          </p:blipFill>
          <p:spPr>
            <a:xfrm>
              <a:off x="1071003" y="4634738"/>
              <a:ext cx="435775" cy="65455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79" cstate="print"/>
            <a:stretch>
              <a:fillRect/>
            </a:stretch>
          </p:blipFill>
          <p:spPr>
            <a:xfrm>
              <a:off x="5678601" y="4634738"/>
              <a:ext cx="496074" cy="65455"/>
            </a:xfrm>
            <a:prstGeom prst="rect">
              <a:avLst/>
            </a:prstGeom>
          </p:spPr>
        </p:pic>
      </p:grpSp>
      <p:sp>
        <p:nvSpPr>
          <p:cNvPr id="98" name="object 98"/>
          <p:cNvSpPr txBox="1"/>
          <p:nvPr/>
        </p:nvSpPr>
        <p:spPr>
          <a:xfrm>
            <a:off x="7280275" y="4419600"/>
            <a:ext cx="4483968" cy="1391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5100"/>
              </a:lnSpc>
              <a:spcBef>
                <a:spcPts val="100"/>
              </a:spcBef>
              <a:tabLst>
                <a:tab pos="1676400" algn="l"/>
                <a:tab pos="2726690" algn="l"/>
              </a:tabLst>
            </a:pPr>
            <a:r>
              <a:rPr sz="2140" b="1" dirty="0">
                <a:solidFill>
                  <a:srgbClr val="2B7C18"/>
                </a:solidFill>
                <a:latin typeface="Grammarsaurus" pitchFamily="2" charset="0"/>
                <a:cs typeface="Arial"/>
              </a:rPr>
              <a:t>The position of the positive </a:t>
            </a:r>
            <a:br>
              <a:rPr lang="en-US" sz="2140" b="1" dirty="0">
                <a:solidFill>
                  <a:srgbClr val="2B7C18"/>
                </a:solidFill>
                <a:latin typeface="Grammarsaurus" pitchFamily="2" charset="0"/>
                <a:cs typeface="Arial"/>
              </a:rPr>
            </a:br>
            <a:r>
              <a:rPr sz="2140" b="1" dirty="0">
                <a:solidFill>
                  <a:srgbClr val="2B7C18"/>
                </a:solidFill>
                <a:latin typeface="Grammarsaurus" pitchFamily="2" charset="0"/>
                <a:cs typeface="Arial"/>
              </a:rPr>
              <a:t>terminal	on the cell is very important when using certain </a:t>
            </a:r>
            <a:br>
              <a:rPr lang="en-US" sz="2140" b="1" dirty="0">
                <a:solidFill>
                  <a:srgbClr val="2B7C18"/>
                </a:solidFill>
                <a:latin typeface="Grammarsaurus" pitchFamily="2" charset="0"/>
                <a:cs typeface="Arial"/>
              </a:rPr>
            </a:br>
            <a:r>
              <a:rPr sz="2140" b="1" dirty="0">
                <a:solidFill>
                  <a:srgbClr val="2B7C18"/>
                </a:solidFill>
                <a:latin typeface="Grammarsaurus" pitchFamily="2" charset="0"/>
                <a:cs typeface="Arial"/>
              </a:rPr>
              <a:t>other components	.</a:t>
            </a:r>
            <a:endParaRPr sz="2140" dirty="0">
              <a:latin typeface="Grammarsaurus" pitchFamily="2" charset="0"/>
              <a:cs typeface="Arial"/>
            </a:endParaRPr>
          </a:p>
        </p:txBody>
      </p:sp>
      <p:grpSp>
        <p:nvGrpSpPr>
          <p:cNvPr id="99" name="object 99"/>
          <p:cNvGrpSpPr/>
          <p:nvPr/>
        </p:nvGrpSpPr>
        <p:grpSpPr>
          <a:xfrm>
            <a:off x="6930989" y="2089372"/>
            <a:ext cx="4572635" cy="3830954"/>
            <a:chOff x="6930989" y="2089372"/>
            <a:chExt cx="4572635" cy="3830954"/>
          </a:xfrm>
        </p:grpSpPr>
        <p:pic>
          <p:nvPicPr>
            <p:cNvPr id="100" name="object 100"/>
            <p:cNvPicPr/>
            <p:nvPr/>
          </p:nvPicPr>
          <p:blipFill>
            <a:blip r:embed="rId80" cstate="print"/>
            <a:stretch>
              <a:fillRect/>
            </a:stretch>
          </p:blipFill>
          <p:spPr>
            <a:xfrm>
              <a:off x="9655393" y="5479419"/>
              <a:ext cx="194297" cy="253602"/>
            </a:xfrm>
            <a:prstGeom prst="rect">
              <a:avLst/>
            </a:prstGeom>
          </p:spPr>
        </p:pic>
        <p:sp>
          <p:nvSpPr>
            <p:cNvPr id="101" name="object 101"/>
            <p:cNvSpPr/>
            <p:nvPr/>
          </p:nvSpPr>
          <p:spPr>
            <a:xfrm>
              <a:off x="9741334" y="5478946"/>
              <a:ext cx="108585" cy="254635"/>
            </a:xfrm>
            <a:custGeom>
              <a:avLst/>
              <a:gdLst/>
              <a:ahLst/>
              <a:cxnLst/>
              <a:rect l="l" t="t" r="r" b="b"/>
              <a:pathLst>
                <a:path w="108584" h="254635">
                  <a:moveTo>
                    <a:pt x="11201" y="0"/>
                  </a:moveTo>
                  <a:lnTo>
                    <a:pt x="3721" y="254"/>
                  </a:lnTo>
                  <a:lnTo>
                    <a:pt x="0" y="673"/>
                  </a:lnTo>
                  <a:lnTo>
                    <a:pt x="34086" y="11213"/>
                  </a:lnTo>
                  <a:lnTo>
                    <a:pt x="61329" y="32554"/>
                  </a:lnTo>
                  <a:lnTo>
                    <a:pt x="79393" y="62075"/>
                  </a:lnTo>
                  <a:lnTo>
                    <a:pt x="85940" y="97155"/>
                  </a:lnTo>
                  <a:lnTo>
                    <a:pt x="85940" y="254076"/>
                  </a:lnTo>
                  <a:lnTo>
                    <a:pt x="108356" y="254076"/>
                  </a:lnTo>
                  <a:lnTo>
                    <a:pt x="108356" y="97155"/>
                  </a:lnTo>
                  <a:lnTo>
                    <a:pt x="106464" y="78113"/>
                  </a:lnTo>
                  <a:lnTo>
                    <a:pt x="79882" y="28473"/>
                  </a:lnTo>
                  <a:lnTo>
                    <a:pt x="30242" y="1891"/>
                  </a:lnTo>
                  <a:lnTo>
                    <a:pt x="11201" y="0"/>
                  </a:lnTo>
                  <a:close/>
                </a:path>
              </a:pathLst>
            </a:custGeom>
            <a:solidFill>
              <a:srgbClr val="C71E1E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2" name="object 102"/>
            <p:cNvSpPr/>
            <p:nvPr/>
          </p:nvSpPr>
          <p:spPr>
            <a:xfrm>
              <a:off x="9756273" y="5650818"/>
              <a:ext cx="48895" cy="45085"/>
            </a:xfrm>
            <a:custGeom>
              <a:avLst/>
              <a:gdLst/>
              <a:ahLst/>
              <a:cxnLst/>
              <a:rect l="l" t="t" r="r" b="b"/>
              <a:pathLst>
                <a:path w="48895" h="45085">
                  <a:moveTo>
                    <a:pt x="48577" y="0"/>
                  </a:moveTo>
                  <a:lnTo>
                    <a:pt x="26162" y="0"/>
                  </a:lnTo>
                  <a:lnTo>
                    <a:pt x="0" y="44843"/>
                  </a:lnTo>
                  <a:lnTo>
                    <a:pt x="48577" y="44843"/>
                  </a:lnTo>
                  <a:lnTo>
                    <a:pt x="48577" y="0"/>
                  </a:lnTo>
                  <a:close/>
                </a:path>
              </a:pathLst>
            </a:custGeom>
            <a:solidFill>
              <a:srgbClr val="FF970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03" name="object 103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9677816" y="5501369"/>
              <a:ext cx="82203" cy="82198"/>
            </a:xfrm>
            <a:prstGeom prst="rect">
              <a:avLst/>
            </a:prstGeom>
          </p:spPr>
        </p:pic>
        <p:sp>
          <p:nvSpPr>
            <p:cNvPr id="104" name="object 104"/>
            <p:cNvSpPr/>
            <p:nvPr/>
          </p:nvSpPr>
          <p:spPr>
            <a:xfrm>
              <a:off x="9677806" y="5770397"/>
              <a:ext cx="149860" cy="30480"/>
            </a:xfrm>
            <a:custGeom>
              <a:avLst/>
              <a:gdLst/>
              <a:ahLst/>
              <a:cxnLst/>
              <a:rect l="l" t="t" r="r" b="b"/>
              <a:pathLst>
                <a:path w="149859" h="30479">
                  <a:moveTo>
                    <a:pt x="44843" y="0"/>
                  </a:moveTo>
                  <a:lnTo>
                    <a:pt x="0" y="0"/>
                  </a:lnTo>
                  <a:lnTo>
                    <a:pt x="0" y="23202"/>
                  </a:lnTo>
                  <a:lnTo>
                    <a:pt x="6692" y="29895"/>
                  </a:lnTo>
                  <a:lnTo>
                    <a:pt x="38150" y="29895"/>
                  </a:lnTo>
                  <a:lnTo>
                    <a:pt x="44843" y="23202"/>
                  </a:lnTo>
                  <a:lnTo>
                    <a:pt x="44843" y="0"/>
                  </a:lnTo>
                  <a:close/>
                </a:path>
                <a:path w="149859" h="30479">
                  <a:moveTo>
                    <a:pt x="149466" y="0"/>
                  </a:moveTo>
                  <a:lnTo>
                    <a:pt x="104622" y="0"/>
                  </a:lnTo>
                  <a:lnTo>
                    <a:pt x="104622" y="23202"/>
                  </a:lnTo>
                  <a:lnTo>
                    <a:pt x="111315" y="29895"/>
                  </a:lnTo>
                  <a:lnTo>
                    <a:pt x="142773" y="29895"/>
                  </a:lnTo>
                  <a:lnTo>
                    <a:pt x="149466" y="23202"/>
                  </a:lnTo>
                  <a:lnTo>
                    <a:pt x="149466" y="0"/>
                  </a:lnTo>
                  <a:close/>
                </a:path>
              </a:pathLst>
            </a:custGeom>
            <a:solidFill>
              <a:srgbClr val="5F7C8A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5" name="object 105"/>
            <p:cNvSpPr/>
            <p:nvPr/>
          </p:nvSpPr>
          <p:spPr>
            <a:xfrm>
              <a:off x="9700226" y="5650824"/>
              <a:ext cx="48895" cy="45085"/>
            </a:xfrm>
            <a:custGeom>
              <a:avLst/>
              <a:gdLst/>
              <a:ahLst/>
              <a:cxnLst/>
              <a:rect l="l" t="t" r="r" b="b"/>
              <a:pathLst>
                <a:path w="48895" h="45085">
                  <a:moveTo>
                    <a:pt x="48577" y="0"/>
                  </a:moveTo>
                  <a:lnTo>
                    <a:pt x="0" y="0"/>
                  </a:lnTo>
                  <a:lnTo>
                    <a:pt x="0" y="44843"/>
                  </a:lnTo>
                  <a:lnTo>
                    <a:pt x="22428" y="44843"/>
                  </a:lnTo>
                  <a:lnTo>
                    <a:pt x="48577" y="0"/>
                  </a:lnTo>
                  <a:close/>
                </a:path>
              </a:pathLst>
            </a:custGeom>
            <a:solidFill>
              <a:srgbClr val="FF970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6" name="object 106"/>
            <p:cNvSpPr/>
            <p:nvPr/>
          </p:nvSpPr>
          <p:spPr>
            <a:xfrm>
              <a:off x="9632975" y="5733026"/>
              <a:ext cx="239395" cy="37465"/>
            </a:xfrm>
            <a:custGeom>
              <a:avLst/>
              <a:gdLst/>
              <a:ahLst/>
              <a:cxnLst/>
              <a:rect l="l" t="t" r="r" b="b"/>
              <a:pathLst>
                <a:path w="239395" h="37464">
                  <a:moveTo>
                    <a:pt x="220446" y="0"/>
                  </a:moveTo>
                  <a:lnTo>
                    <a:pt x="18681" y="0"/>
                  </a:lnTo>
                  <a:lnTo>
                    <a:pt x="11412" y="1468"/>
                  </a:lnTo>
                  <a:lnTo>
                    <a:pt x="5473" y="5473"/>
                  </a:lnTo>
                  <a:lnTo>
                    <a:pt x="1468" y="11412"/>
                  </a:lnTo>
                  <a:lnTo>
                    <a:pt x="0" y="18681"/>
                  </a:lnTo>
                  <a:lnTo>
                    <a:pt x="1468" y="25951"/>
                  </a:lnTo>
                  <a:lnTo>
                    <a:pt x="5473" y="31889"/>
                  </a:lnTo>
                  <a:lnTo>
                    <a:pt x="11412" y="35894"/>
                  </a:lnTo>
                  <a:lnTo>
                    <a:pt x="18681" y="37363"/>
                  </a:lnTo>
                  <a:lnTo>
                    <a:pt x="220446" y="37363"/>
                  </a:lnTo>
                  <a:lnTo>
                    <a:pt x="227721" y="35894"/>
                  </a:lnTo>
                  <a:lnTo>
                    <a:pt x="233659" y="31889"/>
                  </a:lnTo>
                  <a:lnTo>
                    <a:pt x="237661" y="25951"/>
                  </a:lnTo>
                  <a:lnTo>
                    <a:pt x="239128" y="18681"/>
                  </a:lnTo>
                  <a:lnTo>
                    <a:pt x="237661" y="11412"/>
                  </a:lnTo>
                  <a:lnTo>
                    <a:pt x="233659" y="5473"/>
                  </a:lnTo>
                  <a:lnTo>
                    <a:pt x="227721" y="1468"/>
                  </a:lnTo>
                  <a:lnTo>
                    <a:pt x="220446" y="0"/>
                  </a:lnTo>
                  <a:close/>
                </a:path>
              </a:pathLst>
            </a:custGeom>
            <a:solidFill>
              <a:srgbClr val="7E8E93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7" name="object 107"/>
            <p:cNvSpPr/>
            <p:nvPr/>
          </p:nvSpPr>
          <p:spPr>
            <a:xfrm>
              <a:off x="9846346" y="5733026"/>
              <a:ext cx="26034" cy="37465"/>
            </a:xfrm>
            <a:custGeom>
              <a:avLst/>
              <a:gdLst/>
              <a:ahLst/>
              <a:cxnLst/>
              <a:rect l="l" t="t" r="r" b="b"/>
              <a:pathLst>
                <a:path w="26034" h="37464">
                  <a:moveTo>
                    <a:pt x="22415" y="0"/>
                  </a:moveTo>
                  <a:lnTo>
                    <a:pt x="0" y="0"/>
                  </a:lnTo>
                  <a:lnTo>
                    <a:pt x="3340" y="3340"/>
                  </a:lnTo>
                  <a:lnTo>
                    <a:pt x="3340" y="34023"/>
                  </a:lnTo>
                  <a:lnTo>
                    <a:pt x="0" y="37363"/>
                  </a:lnTo>
                  <a:lnTo>
                    <a:pt x="22415" y="37363"/>
                  </a:lnTo>
                  <a:lnTo>
                    <a:pt x="25755" y="34023"/>
                  </a:lnTo>
                  <a:lnTo>
                    <a:pt x="25755" y="3340"/>
                  </a:lnTo>
                  <a:lnTo>
                    <a:pt x="22415" y="0"/>
                  </a:lnTo>
                  <a:close/>
                </a:path>
              </a:pathLst>
            </a:custGeom>
            <a:solidFill>
              <a:srgbClr val="535C5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8" name="object 108"/>
            <p:cNvSpPr/>
            <p:nvPr/>
          </p:nvSpPr>
          <p:spPr>
            <a:xfrm>
              <a:off x="9625507" y="5471477"/>
              <a:ext cx="254635" cy="448945"/>
            </a:xfrm>
            <a:custGeom>
              <a:avLst/>
              <a:gdLst/>
              <a:ahLst/>
              <a:cxnLst/>
              <a:rect l="l" t="t" r="r" b="b"/>
              <a:pathLst>
                <a:path w="254634" h="448945">
                  <a:moveTo>
                    <a:pt x="59778" y="306387"/>
                  </a:moveTo>
                  <a:lnTo>
                    <a:pt x="44830" y="306387"/>
                  </a:lnTo>
                  <a:lnTo>
                    <a:pt x="44830" y="313855"/>
                  </a:lnTo>
                  <a:lnTo>
                    <a:pt x="46592" y="322583"/>
                  </a:lnTo>
                  <a:lnTo>
                    <a:pt x="51395" y="329712"/>
                  </a:lnTo>
                  <a:lnTo>
                    <a:pt x="58520" y="334520"/>
                  </a:lnTo>
                  <a:lnTo>
                    <a:pt x="67246" y="336283"/>
                  </a:lnTo>
                  <a:lnTo>
                    <a:pt x="67246" y="445020"/>
                  </a:lnTo>
                  <a:lnTo>
                    <a:pt x="70599" y="448373"/>
                  </a:lnTo>
                  <a:lnTo>
                    <a:pt x="78854" y="448373"/>
                  </a:lnTo>
                  <a:lnTo>
                    <a:pt x="82194" y="445020"/>
                  </a:lnTo>
                  <a:lnTo>
                    <a:pt x="82194" y="336283"/>
                  </a:lnTo>
                  <a:lnTo>
                    <a:pt x="90920" y="334520"/>
                  </a:lnTo>
                  <a:lnTo>
                    <a:pt x="98045" y="329712"/>
                  </a:lnTo>
                  <a:lnTo>
                    <a:pt x="102848" y="322583"/>
                  </a:lnTo>
                  <a:lnTo>
                    <a:pt x="103100" y="321335"/>
                  </a:lnTo>
                  <a:lnTo>
                    <a:pt x="63119" y="321335"/>
                  </a:lnTo>
                  <a:lnTo>
                    <a:pt x="59778" y="317982"/>
                  </a:lnTo>
                  <a:lnTo>
                    <a:pt x="59778" y="306387"/>
                  </a:lnTo>
                  <a:close/>
                </a:path>
                <a:path w="254634" h="448945">
                  <a:moveTo>
                    <a:pt x="164401" y="306387"/>
                  </a:moveTo>
                  <a:lnTo>
                    <a:pt x="149453" y="306387"/>
                  </a:lnTo>
                  <a:lnTo>
                    <a:pt x="149453" y="313855"/>
                  </a:lnTo>
                  <a:lnTo>
                    <a:pt x="151214" y="322583"/>
                  </a:lnTo>
                  <a:lnTo>
                    <a:pt x="156017" y="329712"/>
                  </a:lnTo>
                  <a:lnTo>
                    <a:pt x="163142" y="334520"/>
                  </a:lnTo>
                  <a:lnTo>
                    <a:pt x="171869" y="336283"/>
                  </a:lnTo>
                  <a:lnTo>
                    <a:pt x="171869" y="445020"/>
                  </a:lnTo>
                  <a:lnTo>
                    <a:pt x="175221" y="448373"/>
                  </a:lnTo>
                  <a:lnTo>
                    <a:pt x="183464" y="448373"/>
                  </a:lnTo>
                  <a:lnTo>
                    <a:pt x="186817" y="445020"/>
                  </a:lnTo>
                  <a:lnTo>
                    <a:pt x="186817" y="336283"/>
                  </a:lnTo>
                  <a:lnTo>
                    <a:pt x="195543" y="334520"/>
                  </a:lnTo>
                  <a:lnTo>
                    <a:pt x="202668" y="329712"/>
                  </a:lnTo>
                  <a:lnTo>
                    <a:pt x="207471" y="322583"/>
                  </a:lnTo>
                  <a:lnTo>
                    <a:pt x="207723" y="321335"/>
                  </a:lnTo>
                  <a:lnTo>
                    <a:pt x="167741" y="321335"/>
                  </a:lnTo>
                  <a:lnTo>
                    <a:pt x="164401" y="317982"/>
                  </a:lnTo>
                  <a:lnTo>
                    <a:pt x="164401" y="306387"/>
                  </a:lnTo>
                  <a:close/>
                </a:path>
                <a:path w="254634" h="448945">
                  <a:moveTo>
                    <a:pt x="104609" y="306387"/>
                  </a:moveTo>
                  <a:lnTo>
                    <a:pt x="89662" y="306387"/>
                  </a:lnTo>
                  <a:lnTo>
                    <a:pt x="89662" y="317982"/>
                  </a:lnTo>
                  <a:lnTo>
                    <a:pt x="86321" y="321335"/>
                  </a:lnTo>
                  <a:lnTo>
                    <a:pt x="103100" y="321335"/>
                  </a:lnTo>
                  <a:lnTo>
                    <a:pt x="104609" y="313855"/>
                  </a:lnTo>
                  <a:lnTo>
                    <a:pt x="104609" y="306387"/>
                  </a:lnTo>
                  <a:close/>
                </a:path>
                <a:path w="254634" h="448945">
                  <a:moveTo>
                    <a:pt x="209232" y="306387"/>
                  </a:moveTo>
                  <a:lnTo>
                    <a:pt x="194284" y="306387"/>
                  </a:lnTo>
                  <a:lnTo>
                    <a:pt x="194284" y="317982"/>
                  </a:lnTo>
                  <a:lnTo>
                    <a:pt x="190944" y="321335"/>
                  </a:lnTo>
                  <a:lnTo>
                    <a:pt x="207723" y="321335"/>
                  </a:lnTo>
                  <a:lnTo>
                    <a:pt x="209232" y="313855"/>
                  </a:lnTo>
                  <a:lnTo>
                    <a:pt x="209232" y="306387"/>
                  </a:lnTo>
                  <a:close/>
                </a:path>
                <a:path w="254634" h="448945">
                  <a:moveTo>
                    <a:pt x="247383" y="254076"/>
                  </a:moveTo>
                  <a:lnTo>
                    <a:pt x="6680" y="254076"/>
                  </a:lnTo>
                  <a:lnTo>
                    <a:pt x="0" y="260769"/>
                  </a:lnTo>
                  <a:lnTo>
                    <a:pt x="0" y="299694"/>
                  </a:lnTo>
                  <a:lnTo>
                    <a:pt x="6680" y="306387"/>
                  </a:lnTo>
                  <a:lnTo>
                    <a:pt x="247383" y="306387"/>
                  </a:lnTo>
                  <a:lnTo>
                    <a:pt x="254076" y="299694"/>
                  </a:lnTo>
                  <a:lnTo>
                    <a:pt x="254076" y="291439"/>
                  </a:lnTo>
                  <a:lnTo>
                    <a:pt x="14935" y="291439"/>
                  </a:lnTo>
                  <a:lnTo>
                    <a:pt x="14935" y="269024"/>
                  </a:lnTo>
                  <a:lnTo>
                    <a:pt x="254076" y="269024"/>
                  </a:lnTo>
                  <a:lnTo>
                    <a:pt x="254076" y="260769"/>
                  </a:lnTo>
                  <a:lnTo>
                    <a:pt x="247383" y="254076"/>
                  </a:lnTo>
                  <a:close/>
                </a:path>
                <a:path w="254634" h="448945">
                  <a:moveTo>
                    <a:pt x="254076" y="269024"/>
                  </a:moveTo>
                  <a:lnTo>
                    <a:pt x="239128" y="269024"/>
                  </a:lnTo>
                  <a:lnTo>
                    <a:pt x="239128" y="291439"/>
                  </a:lnTo>
                  <a:lnTo>
                    <a:pt x="254076" y="291439"/>
                  </a:lnTo>
                  <a:lnTo>
                    <a:pt x="254076" y="269024"/>
                  </a:lnTo>
                  <a:close/>
                </a:path>
                <a:path w="254634" h="448945">
                  <a:moveTo>
                    <a:pt x="127038" y="0"/>
                  </a:moveTo>
                  <a:lnTo>
                    <a:pt x="86312" y="8221"/>
                  </a:lnTo>
                  <a:lnTo>
                    <a:pt x="53057" y="30641"/>
                  </a:lnTo>
                  <a:lnTo>
                    <a:pt x="30636" y="63897"/>
                  </a:lnTo>
                  <a:lnTo>
                    <a:pt x="22415" y="104622"/>
                  </a:lnTo>
                  <a:lnTo>
                    <a:pt x="22415" y="254076"/>
                  </a:lnTo>
                  <a:lnTo>
                    <a:pt x="37363" y="254076"/>
                  </a:lnTo>
                  <a:lnTo>
                    <a:pt x="37363" y="104622"/>
                  </a:lnTo>
                  <a:lnTo>
                    <a:pt x="44409" y="69715"/>
                  </a:lnTo>
                  <a:lnTo>
                    <a:pt x="63627" y="41211"/>
                  </a:lnTo>
                  <a:lnTo>
                    <a:pt x="92130" y="21994"/>
                  </a:lnTo>
                  <a:lnTo>
                    <a:pt x="127038" y="14947"/>
                  </a:lnTo>
                  <a:lnTo>
                    <a:pt x="177732" y="14947"/>
                  </a:lnTo>
                  <a:lnTo>
                    <a:pt x="167756" y="8221"/>
                  </a:lnTo>
                  <a:lnTo>
                    <a:pt x="127038" y="0"/>
                  </a:lnTo>
                  <a:close/>
                </a:path>
                <a:path w="254634" h="448945">
                  <a:moveTo>
                    <a:pt x="125958" y="171894"/>
                  </a:moveTo>
                  <a:lnTo>
                    <a:pt x="70573" y="171894"/>
                  </a:lnTo>
                  <a:lnTo>
                    <a:pt x="67246" y="175221"/>
                  </a:lnTo>
                  <a:lnTo>
                    <a:pt x="67246" y="254076"/>
                  </a:lnTo>
                  <a:lnTo>
                    <a:pt x="82194" y="254076"/>
                  </a:lnTo>
                  <a:lnTo>
                    <a:pt x="82194" y="231660"/>
                  </a:lnTo>
                  <a:lnTo>
                    <a:pt x="99753" y="231660"/>
                  </a:lnTo>
                  <a:lnTo>
                    <a:pt x="102235" y="230212"/>
                  </a:lnTo>
                  <a:lnTo>
                    <a:pt x="110103" y="216712"/>
                  </a:lnTo>
                  <a:lnTo>
                    <a:pt x="82194" y="216712"/>
                  </a:lnTo>
                  <a:lnTo>
                    <a:pt x="82194" y="186817"/>
                  </a:lnTo>
                  <a:lnTo>
                    <a:pt x="127527" y="186817"/>
                  </a:lnTo>
                  <a:lnTo>
                    <a:pt x="131051" y="180771"/>
                  </a:lnTo>
                  <a:lnTo>
                    <a:pt x="131064" y="177939"/>
                  </a:lnTo>
                  <a:lnTo>
                    <a:pt x="128409" y="173316"/>
                  </a:lnTo>
                  <a:lnTo>
                    <a:pt x="125958" y="171894"/>
                  </a:lnTo>
                  <a:close/>
                </a:path>
                <a:path w="254634" h="448945">
                  <a:moveTo>
                    <a:pt x="183489" y="171894"/>
                  </a:moveTo>
                  <a:lnTo>
                    <a:pt x="154266" y="171894"/>
                  </a:lnTo>
                  <a:lnTo>
                    <a:pt x="151828" y="173316"/>
                  </a:lnTo>
                  <a:lnTo>
                    <a:pt x="123012" y="222758"/>
                  </a:lnTo>
                  <a:lnTo>
                    <a:pt x="123012" y="225590"/>
                  </a:lnTo>
                  <a:lnTo>
                    <a:pt x="125653" y="230212"/>
                  </a:lnTo>
                  <a:lnTo>
                    <a:pt x="128148" y="231660"/>
                  </a:lnTo>
                  <a:lnTo>
                    <a:pt x="171869" y="231660"/>
                  </a:lnTo>
                  <a:lnTo>
                    <a:pt x="171869" y="254076"/>
                  </a:lnTo>
                  <a:lnTo>
                    <a:pt x="186817" y="254076"/>
                  </a:lnTo>
                  <a:lnTo>
                    <a:pt x="186817" y="216712"/>
                  </a:lnTo>
                  <a:lnTo>
                    <a:pt x="143776" y="216712"/>
                  </a:lnTo>
                  <a:lnTo>
                    <a:pt x="161188" y="186817"/>
                  </a:lnTo>
                  <a:lnTo>
                    <a:pt x="186817" y="186817"/>
                  </a:lnTo>
                  <a:lnTo>
                    <a:pt x="186817" y="175221"/>
                  </a:lnTo>
                  <a:lnTo>
                    <a:pt x="183489" y="171894"/>
                  </a:lnTo>
                  <a:close/>
                </a:path>
                <a:path w="254634" h="448945">
                  <a:moveTo>
                    <a:pt x="177732" y="14947"/>
                  </a:moveTo>
                  <a:lnTo>
                    <a:pt x="127038" y="14947"/>
                  </a:lnTo>
                  <a:lnTo>
                    <a:pt x="161939" y="21994"/>
                  </a:lnTo>
                  <a:lnTo>
                    <a:pt x="190444" y="41211"/>
                  </a:lnTo>
                  <a:lnTo>
                    <a:pt x="209664" y="69715"/>
                  </a:lnTo>
                  <a:lnTo>
                    <a:pt x="216712" y="104622"/>
                  </a:lnTo>
                  <a:lnTo>
                    <a:pt x="216712" y="254076"/>
                  </a:lnTo>
                  <a:lnTo>
                    <a:pt x="231648" y="254076"/>
                  </a:lnTo>
                  <a:lnTo>
                    <a:pt x="231648" y="104622"/>
                  </a:lnTo>
                  <a:lnTo>
                    <a:pt x="223426" y="63897"/>
                  </a:lnTo>
                  <a:lnTo>
                    <a:pt x="201007" y="30641"/>
                  </a:lnTo>
                  <a:lnTo>
                    <a:pt x="177732" y="14947"/>
                  </a:lnTo>
                  <a:close/>
                </a:path>
                <a:path w="254634" h="448945">
                  <a:moveTo>
                    <a:pt x="127527" y="186817"/>
                  </a:moveTo>
                  <a:lnTo>
                    <a:pt x="110299" y="186817"/>
                  </a:lnTo>
                  <a:lnTo>
                    <a:pt x="92887" y="216712"/>
                  </a:lnTo>
                  <a:lnTo>
                    <a:pt x="110103" y="216712"/>
                  </a:lnTo>
                  <a:lnTo>
                    <a:pt x="127527" y="186817"/>
                  </a:lnTo>
                  <a:close/>
                </a:path>
                <a:path w="254634" h="448945">
                  <a:moveTo>
                    <a:pt x="186817" y="186817"/>
                  </a:moveTo>
                  <a:lnTo>
                    <a:pt x="171869" y="186817"/>
                  </a:lnTo>
                  <a:lnTo>
                    <a:pt x="171869" y="216712"/>
                  </a:lnTo>
                  <a:lnTo>
                    <a:pt x="186817" y="216712"/>
                  </a:lnTo>
                  <a:lnTo>
                    <a:pt x="186817" y="1868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9" name="object 109"/>
            <p:cNvSpPr/>
            <p:nvPr/>
          </p:nvSpPr>
          <p:spPr>
            <a:xfrm>
              <a:off x="8462594" y="4850968"/>
              <a:ext cx="332740" cy="212725"/>
            </a:xfrm>
            <a:custGeom>
              <a:avLst/>
              <a:gdLst/>
              <a:ahLst/>
              <a:cxnLst/>
              <a:rect l="l" t="t" r="r" b="b"/>
              <a:pathLst>
                <a:path w="332740" h="212725">
                  <a:moveTo>
                    <a:pt x="332422" y="0"/>
                  </a:moveTo>
                  <a:lnTo>
                    <a:pt x="0" y="0"/>
                  </a:lnTo>
                  <a:lnTo>
                    <a:pt x="0" y="212178"/>
                  </a:lnTo>
                  <a:lnTo>
                    <a:pt x="332422" y="212178"/>
                  </a:lnTo>
                  <a:lnTo>
                    <a:pt x="332422" y="0"/>
                  </a:lnTo>
                  <a:close/>
                </a:path>
              </a:pathLst>
            </a:custGeom>
            <a:solidFill>
              <a:srgbClr val="DADEE3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0" name="object 110"/>
            <p:cNvSpPr/>
            <p:nvPr/>
          </p:nvSpPr>
          <p:spPr>
            <a:xfrm>
              <a:off x="8462601" y="4850968"/>
              <a:ext cx="332740" cy="212725"/>
            </a:xfrm>
            <a:custGeom>
              <a:avLst/>
              <a:gdLst/>
              <a:ahLst/>
              <a:cxnLst/>
              <a:rect l="l" t="t" r="r" b="b"/>
              <a:pathLst>
                <a:path w="332740" h="212725">
                  <a:moveTo>
                    <a:pt x="332422" y="0"/>
                  </a:moveTo>
                  <a:lnTo>
                    <a:pt x="302729" y="0"/>
                  </a:lnTo>
                  <a:lnTo>
                    <a:pt x="302729" y="126466"/>
                  </a:lnTo>
                  <a:lnTo>
                    <a:pt x="297161" y="154052"/>
                  </a:lnTo>
                  <a:lnTo>
                    <a:pt x="281974" y="176577"/>
                  </a:lnTo>
                  <a:lnTo>
                    <a:pt x="259449" y="191764"/>
                  </a:lnTo>
                  <a:lnTo>
                    <a:pt x="231863" y="197332"/>
                  </a:lnTo>
                  <a:lnTo>
                    <a:pt x="0" y="197332"/>
                  </a:lnTo>
                  <a:lnTo>
                    <a:pt x="0" y="212178"/>
                  </a:lnTo>
                  <a:lnTo>
                    <a:pt x="332422" y="212178"/>
                  </a:lnTo>
                  <a:lnTo>
                    <a:pt x="332422" y="0"/>
                  </a:lnTo>
                  <a:close/>
                </a:path>
              </a:pathLst>
            </a:custGeom>
            <a:solidFill>
              <a:srgbClr val="B4BBC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11" name="object 111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8582831" y="4878496"/>
              <a:ext cx="92494" cy="157111"/>
            </a:xfrm>
            <a:prstGeom prst="rect">
              <a:avLst/>
            </a:prstGeom>
          </p:spPr>
        </p:pic>
        <p:sp>
          <p:nvSpPr>
            <p:cNvPr id="112" name="object 112"/>
            <p:cNvSpPr/>
            <p:nvPr/>
          </p:nvSpPr>
          <p:spPr>
            <a:xfrm>
              <a:off x="8444357" y="4808016"/>
              <a:ext cx="368935" cy="276860"/>
            </a:xfrm>
            <a:custGeom>
              <a:avLst/>
              <a:gdLst/>
              <a:ahLst/>
              <a:cxnLst/>
              <a:rect l="l" t="t" r="r" b="b"/>
              <a:pathLst>
                <a:path w="368934" h="276860">
                  <a:moveTo>
                    <a:pt x="368884" y="257136"/>
                  </a:moveTo>
                  <a:lnTo>
                    <a:pt x="366864" y="255130"/>
                  </a:lnTo>
                  <a:lnTo>
                    <a:pt x="364388" y="255130"/>
                  </a:lnTo>
                  <a:lnTo>
                    <a:pt x="2006" y="255130"/>
                  </a:lnTo>
                  <a:lnTo>
                    <a:pt x="0" y="257136"/>
                  </a:lnTo>
                  <a:lnTo>
                    <a:pt x="0" y="274599"/>
                  </a:lnTo>
                  <a:lnTo>
                    <a:pt x="2006" y="276606"/>
                  </a:lnTo>
                  <a:lnTo>
                    <a:pt x="366864" y="276606"/>
                  </a:lnTo>
                  <a:lnTo>
                    <a:pt x="368884" y="274599"/>
                  </a:lnTo>
                  <a:lnTo>
                    <a:pt x="368884" y="257136"/>
                  </a:lnTo>
                  <a:close/>
                </a:path>
                <a:path w="368934" h="276860">
                  <a:moveTo>
                    <a:pt x="368884" y="2844"/>
                  </a:moveTo>
                  <a:lnTo>
                    <a:pt x="366039" y="0"/>
                  </a:lnTo>
                  <a:lnTo>
                    <a:pt x="362534" y="0"/>
                  </a:lnTo>
                  <a:lnTo>
                    <a:pt x="2844" y="0"/>
                  </a:lnTo>
                  <a:lnTo>
                    <a:pt x="0" y="2844"/>
                  </a:lnTo>
                  <a:lnTo>
                    <a:pt x="0" y="40119"/>
                  </a:lnTo>
                  <a:lnTo>
                    <a:pt x="2844" y="42964"/>
                  </a:lnTo>
                  <a:lnTo>
                    <a:pt x="366039" y="42964"/>
                  </a:lnTo>
                  <a:lnTo>
                    <a:pt x="368884" y="40119"/>
                  </a:lnTo>
                  <a:lnTo>
                    <a:pt x="368884" y="2844"/>
                  </a:lnTo>
                  <a:close/>
                </a:path>
              </a:pathLst>
            </a:custGeom>
            <a:solidFill>
              <a:srgbClr val="5F6C7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3" name="object 113"/>
            <p:cNvSpPr/>
            <p:nvPr/>
          </p:nvSpPr>
          <p:spPr>
            <a:xfrm>
              <a:off x="8444368" y="5063144"/>
              <a:ext cx="368935" cy="21590"/>
            </a:xfrm>
            <a:custGeom>
              <a:avLst/>
              <a:gdLst/>
              <a:ahLst/>
              <a:cxnLst/>
              <a:rect l="l" t="t" r="r" b="b"/>
              <a:pathLst>
                <a:path w="368934" h="21589">
                  <a:moveTo>
                    <a:pt x="366864" y="0"/>
                  </a:moveTo>
                  <a:lnTo>
                    <a:pt x="364388" y="0"/>
                  </a:lnTo>
                  <a:lnTo>
                    <a:pt x="339191" y="0"/>
                  </a:lnTo>
                  <a:lnTo>
                    <a:pt x="339191" y="8331"/>
                  </a:lnTo>
                  <a:lnTo>
                    <a:pt x="337185" y="10350"/>
                  </a:lnTo>
                  <a:lnTo>
                    <a:pt x="0" y="10350"/>
                  </a:lnTo>
                  <a:lnTo>
                    <a:pt x="0" y="19469"/>
                  </a:lnTo>
                  <a:lnTo>
                    <a:pt x="2006" y="21475"/>
                  </a:lnTo>
                  <a:lnTo>
                    <a:pt x="366864" y="21475"/>
                  </a:lnTo>
                  <a:lnTo>
                    <a:pt x="368884" y="19469"/>
                  </a:lnTo>
                  <a:lnTo>
                    <a:pt x="368884" y="2006"/>
                  </a:lnTo>
                  <a:lnTo>
                    <a:pt x="366864" y="0"/>
                  </a:lnTo>
                  <a:close/>
                </a:path>
              </a:pathLst>
            </a:custGeom>
            <a:solidFill>
              <a:srgbClr val="4E5A6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4" name="object 114"/>
            <p:cNvSpPr/>
            <p:nvPr/>
          </p:nvSpPr>
          <p:spPr>
            <a:xfrm>
              <a:off x="8511698" y="4751024"/>
              <a:ext cx="234315" cy="57150"/>
            </a:xfrm>
            <a:custGeom>
              <a:avLst/>
              <a:gdLst/>
              <a:ahLst/>
              <a:cxnLst/>
              <a:rect l="l" t="t" r="r" b="b"/>
              <a:pathLst>
                <a:path w="234315" h="57150">
                  <a:moveTo>
                    <a:pt x="231889" y="0"/>
                  </a:moveTo>
                  <a:lnTo>
                    <a:pt x="2324" y="0"/>
                  </a:lnTo>
                  <a:lnTo>
                    <a:pt x="0" y="2336"/>
                  </a:lnTo>
                  <a:lnTo>
                    <a:pt x="0" y="56984"/>
                  </a:lnTo>
                  <a:lnTo>
                    <a:pt x="234226" y="56984"/>
                  </a:lnTo>
                  <a:lnTo>
                    <a:pt x="234226" y="2336"/>
                  </a:lnTo>
                  <a:lnTo>
                    <a:pt x="231889" y="0"/>
                  </a:lnTo>
                  <a:close/>
                </a:path>
              </a:pathLst>
            </a:custGeom>
            <a:solidFill>
              <a:srgbClr val="5F6C7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5" name="object 115"/>
            <p:cNvSpPr/>
            <p:nvPr/>
          </p:nvSpPr>
          <p:spPr>
            <a:xfrm>
              <a:off x="8444357" y="4751031"/>
              <a:ext cx="368935" cy="100330"/>
            </a:xfrm>
            <a:custGeom>
              <a:avLst/>
              <a:gdLst/>
              <a:ahLst/>
              <a:cxnLst/>
              <a:rect l="l" t="t" r="r" b="b"/>
              <a:pathLst>
                <a:path w="368934" h="100329">
                  <a:moveTo>
                    <a:pt x="301561" y="2336"/>
                  </a:moveTo>
                  <a:lnTo>
                    <a:pt x="299224" y="0"/>
                  </a:lnTo>
                  <a:lnTo>
                    <a:pt x="296341" y="0"/>
                  </a:lnTo>
                  <a:lnTo>
                    <a:pt x="271868" y="0"/>
                  </a:lnTo>
                  <a:lnTo>
                    <a:pt x="271868" y="18275"/>
                  </a:lnTo>
                  <a:lnTo>
                    <a:pt x="270002" y="27559"/>
                  </a:lnTo>
                  <a:lnTo>
                    <a:pt x="264883" y="35140"/>
                  </a:lnTo>
                  <a:lnTo>
                    <a:pt x="257302" y="40259"/>
                  </a:lnTo>
                  <a:lnTo>
                    <a:pt x="248005" y="42138"/>
                  </a:lnTo>
                  <a:lnTo>
                    <a:pt x="67322" y="42138"/>
                  </a:lnTo>
                  <a:lnTo>
                    <a:pt x="67322" y="56984"/>
                  </a:lnTo>
                  <a:lnTo>
                    <a:pt x="301561" y="56984"/>
                  </a:lnTo>
                  <a:lnTo>
                    <a:pt x="301561" y="2336"/>
                  </a:lnTo>
                  <a:close/>
                </a:path>
                <a:path w="368934" h="100329">
                  <a:moveTo>
                    <a:pt x="368884" y="59829"/>
                  </a:moveTo>
                  <a:lnTo>
                    <a:pt x="366039" y="56984"/>
                  </a:lnTo>
                  <a:lnTo>
                    <a:pt x="362534" y="56984"/>
                  </a:lnTo>
                  <a:lnTo>
                    <a:pt x="339191" y="56984"/>
                  </a:lnTo>
                  <a:lnTo>
                    <a:pt x="339191" y="62179"/>
                  </a:lnTo>
                  <a:lnTo>
                    <a:pt x="337388" y="71107"/>
                  </a:lnTo>
                  <a:lnTo>
                    <a:pt x="332473" y="78384"/>
                  </a:lnTo>
                  <a:lnTo>
                    <a:pt x="325196" y="83299"/>
                  </a:lnTo>
                  <a:lnTo>
                    <a:pt x="316268" y="85102"/>
                  </a:lnTo>
                  <a:lnTo>
                    <a:pt x="0" y="85102"/>
                  </a:lnTo>
                  <a:lnTo>
                    <a:pt x="0" y="97104"/>
                  </a:lnTo>
                  <a:lnTo>
                    <a:pt x="2844" y="99949"/>
                  </a:lnTo>
                  <a:lnTo>
                    <a:pt x="366039" y="99949"/>
                  </a:lnTo>
                  <a:lnTo>
                    <a:pt x="368884" y="97104"/>
                  </a:lnTo>
                  <a:lnTo>
                    <a:pt x="368884" y="59829"/>
                  </a:lnTo>
                  <a:close/>
                </a:path>
              </a:pathLst>
            </a:custGeom>
            <a:solidFill>
              <a:srgbClr val="4E5A6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6" name="object 116"/>
            <p:cNvSpPr/>
            <p:nvPr/>
          </p:nvSpPr>
          <p:spPr>
            <a:xfrm>
              <a:off x="8462601" y="4774836"/>
              <a:ext cx="31115" cy="33655"/>
            </a:xfrm>
            <a:custGeom>
              <a:avLst/>
              <a:gdLst/>
              <a:ahLst/>
              <a:cxnLst/>
              <a:rect l="l" t="t" r="r" b="b"/>
              <a:pathLst>
                <a:path w="31115" h="33654">
                  <a:moveTo>
                    <a:pt x="28816" y="0"/>
                  </a:moveTo>
                  <a:lnTo>
                    <a:pt x="1790" y="0"/>
                  </a:lnTo>
                  <a:lnTo>
                    <a:pt x="0" y="1803"/>
                  </a:lnTo>
                  <a:lnTo>
                    <a:pt x="0" y="33172"/>
                  </a:lnTo>
                  <a:lnTo>
                    <a:pt x="30619" y="33172"/>
                  </a:lnTo>
                  <a:lnTo>
                    <a:pt x="30619" y="1803"/>
                  </a:lnTo>
                  <a:lnTo>
                    <a:pt x="28816" y="0"/>
                  </a:lnTo>
                  <a:close/>
                </a:path>
              </a:pathLst>
            </a:custGeom>
            <a:solidFill>
              <a:srgbClr val="81B8FC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7" name="object 117"/>
            <p:cNvSpPr/>
            <p:nvPr/>
          </p:nvSpPr>
          <p:spPr>
            <a:xfrm>
              <a:off x="8764395" y="4774836"/>
              <a:ext cx="31115" cy="33655"/>
            </a:xfrm>
            <a:custGeom>
              <a:avLst/>
              <a:gdLst/>
              <a:ahLst/>
              <a:cxnLst/>
              <a:rect l="l" t="t" r="r" b="b"/>
              <a:pathLst>
                <a:path w="31115" h="33654">
                  <a:moveTo>
                    <a:pt x="28829" y="0"/>
                  </a:moveTo>
                  <a:lnTo>
                    <a:pt x="1803" y="0"/>
                  </a:lnTo>
                  <a:lnTo>
                    <a:pt x="0" y="1803"/>
                  </a:lnTo>
                  <a:lnTo>
                    <a:pt x="0" y="33172"/>
                  </a:lnTo>
                  <a:lnTo>
                    <a:pt x="30619" y="33172"/>
                  </a:lnTo>
                  <a:lnTo>
                    <a:pt x="30619" y="1803"/>
                  </a:lnTo>
                  <a:lnTo>
                    <a:pt x="28829" y="0"/>
                  </a:lnTo>
                  <a:close/>
                </a:path>
              </a:pathLst>
            </a:custGeom>
            <a:solidFill>
              <a:srgbClr val="F1385A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8" name="object 118"/>
            <p:cNvSpPr/>
            <p:nvPr/>
          </p:nvSpPr>
          <p:spPr>
            <a:xfrm>
              <a:off x="8525936" y="4742149"/>
              <a:ext cx="205740" cy="0"/>
            </a:xfrm>
            <a:custGeom>
              <a:avLst/>
              <a:gdLst/>
              <a:ahLst/>
              <a:cxnLst/>
              <a:rect l="l" t="t" r="r" b="b"/>
              <a:pathLst>
                <a:path w="205740">
                  <a:moveTo>
                    <a:pt x="0" y="0"/>
                  </a:moveTo>
                  <a:lnTo>
                    <a:pt x="205742" y="0"/>
                  </a:lnTo>
                </a:path>
              </a:pathLst>
            </a:custGeom>
            <a:ln w="17754">
              <a:solidFill>
                <a:srgbClr val="DADEE3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19" name="object 119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8576294" y="4872935"/>
              <a:ext cx="103644" cy="168236"/>
            </a:xfrm>
            <a:prstGeom prst="rect">
              <a:avLst/>
            </a:prstGeom>
          </p:spPr>
        </p:pic>
        <p:sp>
          <p:nvSpPr>
            <p:cNvPr id="120" name="object 120"/>
            <p:cNvSpPr/>
            <p:nvPr/>
          </p:nvSpPr>
          <p:spPr>
            <a:xfrm>
              <a:off x="8438794" y="4727714"/>
              <a:ext cx="380365" cy="362585"/>
            </a:xfrm>
            <a:custGeom>
              <a:avLst/>
              <a:gdLst/>
              <a:ahLst/>
              <a:cxnLst/>
              <a:rect l="l" t="t" r="r" b="b"/>
              <a:pathLst>
                <a:path w="380365" h="362585">
                  <a:moveTo>
                    <a:pt x="76771" y="155016"/>
                  </a:moveTo>
                  <a:lnTo>
                    <a:pt x="74282" y="152527"/>
                  </a:lnTo>
                  <a:lnTo>
                    <a:pt x="64198" y="152527"/>
                  </a:lnTo>
                  <a:lnTo>
                    <a:pt x="64198" y="142443"/>
                  </a:lnTo>
                  <a:lnTo>
                    <a:pt x="61709" y="139954"/>
                  </a:lnTo>
                  <a:lnTo>
                    <a:pt x="55562" y="139954"/>
                  </a:lnTo>
                  <a:lnTo>
                    <a:pt x="53073" y="142443"/>
                  </a:lnTo>
                  <a:lnTo>
                    <a:pt x="53073" y="152527"/>
                  </a:lnTo>
                  <a:lnTo>
                    <a:pt x="42989" y="152527"/>
                  </a:lnTo>
                  <a:lnTo>
                    <a:pt x="40500" y="155016"/>
                  </a:lnTo>
                  <a:lnTo>
                    <a:pt x="40500" y="161175"/>
                  </a:lnTo>
                  <a:lnTo>
                    <a:pt x="42989" y="163664"/>
                  </a:lnTo>
                  <a:lnTo>
                    <a:pt x="46062" y="163664"/>
                  </a:lnTo>
                  <a:lnTo>
                    <a:pt x="53073" y="163664"/>
                  </a:lnTo>
                  <a:lnTo>
                    <a:pt x="53073" y="173748"/>
                  </a:lnTo>
                  <a:lnTo>
                    <a:pt x="55562" y="176237"/>
                  </a:lnTo>
                  <a:lnTo>
                    <a:pt x="61709" y="176237"/>
                  </a:lnTo>
                  <a:lnTo>
                    <a:pt x="64198" y="173748"/>
                  </a:lnTo>
                  <a:lnTo>
                    <a:pt x="64198" y="163664"/>
                  </a:lnTo>
                  <a:lnTo>
                    <a:pt x="74282" y="163664"/>
                  </a:lnTo>
                  <a:lnTo>
                    <a:pt x="76771" y="161175"/>
                  </a:lnTo>
                  <a:lnTo>
                    <a:pt x="76771" y="155016"/>
                  </a:lnTo>
                  <a:close/>
                </a:path>
                <a:path w="380365" h="362585">
                  <a:moveTo>
                    <a:pt x="161950" y="98704"/>
                  </a:moveTo>
                  <a:lnTo>
                    <a:pt x="159461" y="96215"/>
                  </a:lnTo>
                  <a:lnTo>
                    <a:pt x="153314" y="96215"/>
                  </a:lnTo>
                  <a:lnTo>
                    <a:pt x="150812" y="98704"/>
                  </a:lnTo>
                  <a:lnTo>
                    <a:pt x="150812" y="104851"/>
                  </a:lnTo>
                  <a:lnTo>
                    <a:pt x="153314" y="107340"/>
                  </a:lnTo>
                  <a:lnTo>
                    <a:pt x="159461" y="107340"/>
                  </a:lnTo>
                  <a:lnTo>
                    <a:pt x="161950" y="104851"/>
                  </a:lnTo>
                  <a:lnTo>
                    <a:pt x="161950" y="101777"/>
                  </a:lnTo>
                  <a:lnTo>
                    <a:pt x="161950" y="98704"/>
                  </a:lnTo>
                  <a:close/>
                </a:path>
                <a:path w="380365" h="362585">
                  <a:moveTo>
                    <a:pt x="184365" y="98704"/>
                  </a:moveTo>
                  <a:lnTo>
                    <a:pt x="181876" y="96215"/>
                  </a:lnTo>
                  <a:lnTo>
                    <a:pt x="175729" y="96215"/>
                  </a:lnTo>
                  <a:lnTo>
                    <a:pt x="173228" y="98704"/>
                  </a:lnTo>
                  <a:lnTo>
                    <a:pt x="173228" y="104851"/>
                  </a:lnTo>
                  <a:lnTo>
                    <a:pt x="175729" y="107340"/>
                  </a:lnTo>
                  <a:lnTo>
                    <a:pt x="181876" y="107340"/>
                  </a:lnTo>
                  <a:lnTo>
                    <a:pt x="184365" y="104851"/>
                  </a:lnTo>
                  <a:lnTo>
                    <a:pt x="184365" y="101777"/>
                  </a:lnTo>
                  <a:lnTo>
                    <a:pt x="184365" y="98704"/>
                  </a:lnTo>
                  <a:close/>
                </a:path>
                <a:path w="380365" h="362585">
                  <a:moveTo>
                    <a:pt x="206781" y="98704"/>
                  </a:moveTo>
                  <a:lnTo>
                    <a:pt x="204292" y="96215"/>
                  </a:lnTo>
                  <a:lnTo>
                    <a:pt x="198145" y="96215"/>
                  </a:lnTo>
                  <a:lnTo>
                    <a:pt x="195643" y="98704"/>
                  </a:lnTo>
                  <a:lnTo>
                    <a:pt x="195643" y="104851"/>
                  </a:lnTo>
                  <a:lnTo>
                    <a:pt x="198145" y="107340"/>
                  </a:lnTo>
                  <a:lnTo>
                    <a:pt x="204292" y="107340"/>
                  </a:lnTo>
                  <a:lnTo>
                    <a:pt x="206781" y="104851"/>
                  </a:lnTo>
                  <a:lnTo>
                    <a:pt x="206781" y="101777"/>
                  </a:lnTo>
                  <a:lnTo>
                    <a:pt x="206781" y="98704"/>
                  </a:lnTo>
                  <a:close/>
                </a:path>
                <a:path w="380365" h="362585">
                  <a:moveTo>
                    <a:pt x="229209" y="98704"/>
                  </a:moveTo>
                  <a:lnTo>
                    <a:pt x="226720" y="96215"/>
                  </a:lnTo>
                  <a:lnTo>
                    <a:pt x="220560" y="96215"/>
                  </a:lnTo>
                  <a:lnTo>
                    <a:pt x="218071" y="98704"/>
                  </a:lnTo>
                  <a:lnTo>
                    <a:pt x="218071" y="104851"/>
                  </a:lnTo>
                  <a:lnTo>
                    <a:pt x="220560" y="107340"/>
                  </a:lnTo>
                  <a:lnTo>
                    <a:pt x="226720" y="107340"/>
                  </a:lnTo>
                  <a:lnTo>
                    <a:pt x="229209" y="104851"/>
                  </a:lnTo>
                  <a:lnTo>
                    <a:pt x="229209" y="101777"/>
                  </a:lnTo>
                  <a:lnTo>
                    <a:pt x="229209" y="98704"/>
                  </a:lnTo>
                  <a:close/>
                </a:path>
                <a:path w="380365" h="362585">
                  <a:moveTo>
                    <a:pt x="339509" y="155016"/>
                  </a:moveTo>
                  <a:lnTo>
                    <a:pt x="337019" y="152527"/>
                  </a:lnTo>
                  <a:lnTo>
                    <a:pt x="305727" y="152527"/>
                  </a:lnTo>
                  <a:lnTo>
                    <a:pt x="303237" y="155016"/>
                  </a:lnTo>
                  <a:lnTo>
                    <a:pt x="303237" y="161175"/>
                  </a:lnTo>
                  <a:lnTo>
                    <a:pt x="305727" y="163664"/>
                  </a:lnTo>
                  <a:lnTo>
                    <a:pt x="308800" y="163664"/>
                  </a:lnTo>
                  <a:lnTo>
                    <a:pt x="337019" y="163664"/>
                  </a:lnTo>
                  <a:lnTo>
                    <a:pt x="339509" y="161175"/>
                  </a:lnTo>
                  <a:lnTo>
                    <a:pt x="339509" y="155016"/>
                  </a:lnTo>
                  <a:close/>
                </a:path>
                <a:path w="380365" h="362585">
                  <a:moveTo>
                    <a:pt x="380009" y="80086"/>
                  </a:moveTo>
                  <a:lnTo>
                    <a:pt x="374662" y="74739"/>
                  </a:lnTo>
                  <a:lnTo>
                    <a:pt x="368871" y="74739"/>
                  </a:lnTo>
                  <a:lnTo>
                    <a:pt x="368871" y="86220"/>
                  </a:lnTo>
                  <a:lnTo>
                    <a:pt x="368871" y="117348"/>
                  </a:lnTo>
                  <a:lnTo>
                    <a:pt x="368528" y="117690"/>
                  </a:lnTo>
                  <a:lnTo>
                    <a:pt x="11480" y="117690"/>
                  </a:lnTo>
                  <a:lnTo>
                    <a:pt x="11125" y="117348"/>
                  </a:lnTo>
                  <a:lnTo>
                    <a:pt x="11125" y="86220"/>
                  </a:lnTo>
                  <a:lnTo>
                    <a:pt x="11480" y="85864"/>
                  </a:lnTo>
                  <a:lnTo>
                    <a:pt x="258267" y="85864"/>
                  </a:lnTo>
                  <a:lnTo>
                    <a:pt x="260756" y="83375"/>
                  </a:lnTo>
                  <a:lnTo>
                    <a:pt x="260756" y="77228"/>
                  </a:lnTo>
                  <a:lnTo>
                    <a:pt x="258267" y="74739"/>
                  </a:lnTo>
                  <a:lnTo>
                    <a:pt x="78447" y="74739"/>
                  </a:lnTo>
                  <a:lnTo>
                    <a:pt x="78447" y="28879"/>
                  </a:lnTo>
                  <a:lnTo>
                    <a:pt x="301548" y="28879"/>
                  </a:lnTo>
                  <a:lnTo>
                    <a:pt x="301548" y="74739"/>
                  </a:lnTo>
                  <a:lnTo>
                    <a:pt x="278091" y="74739"/>
                  </a:lnTo>
                  <a:lnTo>
                    <a:pt x="275602" y="77228"/>
                  </a:lnTo>
                  <a:lnTo>
                    <a:pt x="275602" y="83375"/>
                  </a:lnTo>
                  <a:lnTo>
                    <a:pt x="278091" y="85864"/>
                  </a:lnTo>
                  <a:lnTo>
                    <a:pt x="368528" y="85864"/>
                  </a:lnTo>
                  <a:lnTo>
                    <a:pt x="368871" y="86220"/>
                  </a:lnTo>
                  <a:lnTo>
                    <a:pt x="368871" y="74739"/>
                  </a:lnTo>
                  <a:lnTo>
                    <a:pt x="361784" y="74739"/>
                  </a:lnTo>
                  <a:lnTo>
                    <a:pt x="361784" y="52692"/>
                  </a:lnTo>
                  <a:lnTo>
                    <a:pt x="361784" y="45872"/>
                  </a:lnTo>
                  <a:lnTo>
                    <a:pt x="357479" y="41567"/>
                  </a:lnTo>
                  <a:lnTo>
                    <a:pt x="350647" y="41567"/>
                  </a:lnTo>
                  <a:lnTo>
                    <a:pt x="350647" y="52692"/>
                  </a:lnTo>
                  <a:lnTo>
                    <a:pt x="350647" y="74739"/>
                  </a:lnTo>
                  <a:lnTo>
                    <a:pt x="331152" y="74739"/>
                  </a:lnTo>
                  <a:lnTo>
                    <a:pt x="331152" y="52692"/>
                  </a:lnTo>
                  <a:lnTo>
                    <a:pt x="335330" y="52692"/>
                  </a:lnTo>
                  <a:lnTo>
                    <a:pt x="335330" y="64935"/>
                  </a:lnTo>
                  <a:lnTo>
                    <a:pt x="337820" y="67424"/>
                  </a:lnTo>
                  <a:lnTo>
                    <a:pt x="343979" y="67424"/>
                  </a:lnTo>
                  <a:lnTo>
                    <a:pt x="346468" y="64935"/>
                  </a:lnTo>
                  <a:lnTo>
                    <a:pt x="346468" y="52692"/>
                  </a:lnTo>
                  <a:lnTo>
                    <a:pt x="350647" y="52692"/>
                  </a:lnTo>
                  <a:lnTo>
                    <a:pt x="350647" y="41567"/>
                  </a:lnTo>
                  <a:lnTo>
                    <a:pt x="324319" y="41567"/>
                  </a:lnTo>
                  <a:lnTo>
                    <a:pt x="320027" y="45872"/>
                  </a:lnTo>
                  <a:lnTo>
                    <a:pt x="320027" y="74739"/>
                  </a:lnTo>
                  <a:lnTo>
                    <a:pt x="312686" y="74739"/>
                  </a:lnTo>
                  <a:lnTo>
                    <a:pt x="312686" y="28879"/>
                  </a:lnTo>
                  <a:lnTo>
                    <a:pt x="312686" y="22580"/>
                  </a:lnTo>
                  <a:lnTo>
                    <a:pt x="307848" y="17741"/>
                  </a:lnTo>
                  <a:lnTo>
                    <a:pt x="298437" y="17741"/>
                  </a:lnTo>
                  <a:lnTo>
                    <a:pt x="298437" y="11125"/>
                  </a:lnTo>
                  <a:lnTo>
                    <a:pt x="298437" y="3441"/>
                  </a:lnTo>
                  <a:lnTo>
                    <a:pt x="294995" y="0"/>
                  </a:lnTo>
                  <a:lnTo>
                    <a:pt x="287299" y="0"/>
                  </a:lnTo>
                  <a:lnTo>
                    <a:pt x="287299" y="11125"/>
                  </a:lnTo>
                  <a:lnTo>
                    <a:pt x="287299" y="17741"/>
                  </a:lnTo>
                  <a:lnTo>
                    <a:pt x="275018" y="17741"/>
                  </a:lnTo>
                  <a:lnTo>
                    <a:pt x="275018" y="11125"/>
                  </a:lnTo>
                  <a:lnTo>
                    <a:pt x="287299" y="11125"/>
                  </a:lnTo>
                  <a:lnTo>
                    <a:pt x="287299" y="0"/>
                  </a:lnTo>
                  <a:lnTo>
                    <a:pt x="267335" y="0"/>
                  </a:lnTo>
                  <a:lnTo>
                    <a:pt x="263893" y="3441"/>
                  </a:lnTo>
                  <a:lnTo>
                    <a:pt x="263893" y="17741"/>
                  </a:lnTo>
                  <a:lnTo>
                    <a:pt x="261975" y="17741"/>
                  </a:lnTo>
                  <a:lnTo>
                    <a:pt x="261975" y="11125"/>
                  </a:lnTo>
                  <a:lnTo>
                    <a:pt x="261975" y="3441"/>
                  </a:lnTo>
                  <a:lnTo>
                    <a:pt x="258521" y="0"/>
                  </a:lnTo>
                  <a:lnTo>
                    <a:pt x="250837" y="0"/>
                  </a:lnTo>
                  <a:lnTo>
                    <a:pt x="250837" y="11125"/>
                  </a:lnTo>
                  <a:lnTo>
                    <a:pt x="250837" y="17741"/>
                  </a:lnTo>
                  <a:lnTo>
                    <a:pt x="238556" y="17741"/>
                  </a:lnTo>
                  <a:lnTo>
                    <a:pt x="238556" y="11125"/>
                  </a:lnTo>
                  <a:lnTo>
                    <a:pt x="250837" y="11125"/>
                  </a:lnTo>
                  <a:lnTo>
                    <a:pt x="250837" y="0"/>
                  </a:lnTo>
                  <a:lnTo>
                    <a:pt x="230873" y="0"/>
                  </a:lnTo>
                  <a:lnTo>
                    <a:pt x="227431" y="3441"/>
                  </a:lnTo>
                  <a:lnTo>
                    <a:pt x="227431" y="17741"/>
                  </a:lnTo>
                  <a:lnTo>
                    <a:pt x="225513" y="17741"/>
                  </a:lnTo>
                  <a:lnTo>
                    <a:pt x="225513" y="11125"/>
                  </a:lnTo>
                  <a:lnTo>
                    <a:pt x="225513" y="3441"/>
                  </a:lnTo>
                  <a:lnTo>
                    <a:pt x="222059" y="0"/>
                  </a:lnTo>
                  <a:lnTo>
                    <a:pt x="214376" y="0"/>
                  </a:lnTo>
                  <a:lnTo>
                    <a:pt x="214376" y="11125"/>
                  </a:lnTo>
                  <a:lnTo>
                    <a:pt x="214376" y="17741"/>
                  </a:lnTo>
                  <a:lnTo>
                    <a:pt x="202095" y="17741"/>
                  </a:lnTo>
                  <a:lnTo>
                    <a:pt x="202095" y="11125"/>
                  </a:lnTo>
                  <a:lnTo>
                    <a:pt x="214376" y="11125"/>
                  </a:lnTo>
                  <a:lnTo>
                    <a:pt x="214376" y="0"/>
                  </a:lnTo>
                  <a:lnTo>
                    <a:pt x="194411" y="0"/>
                  </a:lnTo>
                  <a:lnTo>
                    <a:pt x="190957" y="3441"/>
                  </a:lnTo>
                  <a:lnTo>
                    <a:pt x="190957" y="17741"/>
                  </a:lnTo>
                  <a:lnTo>
                    <a:pt x="189039" y="17741"/>
                  </a:lnTo>
                  <a:lnTo>
                    <a:pt x="189039" y="11125"/>
                  </a:lnTo>
                  <a:lnTo>
                    <a:pt x="189039" y="3441"/>
                  </a:lnTo>
                  <a:lnTo>
                    <a:pt x="185597" y="0"/>
                  </a:lnTo>
                  <a:lnTo>
                    <a:pt x="177914" y="0"/>
                  </a:lnTo>
                  <a:lnTo>
                    <a:pt x="177914" y="11125"/>
                  </a:lnTo>
                  <a:lnTo>
                    <a:pt x="177914" y="17741"/>
                  </a:lnTo>
                  <a:lnTo>
                    <a:pt x="165633" y="17741"/>
                  </a:lnTo>
                  <a:lnTo>
                    <a:pt x="165633" y="11125"/>
                  </a:lnTo>
                  <a:lnTo>
                    <a:pt x="177914" y="11125"/>
                  </a:lnTo>
                  <a:lnTo>
                    <a:pt x="177914" y="0"/>
                  </a:lnTo>
                  <a:lnTo>
                    <a:pt x="157949" y="0"/>
                  </a:lnTo>
                  <a:lnTo>
                    <a:pt x="154495" y="3441"/>
                  </a:lnTo>
                  <a:lnTo>
                    <a:pt x="154495" y="17741"/>
                  </a:lnTo>
                  <a:lnTo>
                    <a:pt x="152590" y="17741"/>
                  </a:lnTo>
                  <a:lnTo>
                    <a:pt x="152590" y="11125"/>
                  </a:lnTo>
                  <a:lnTo>
                    <a:pt x="152590" y="3441"/>
                  </a:lnTo>
                  <a:lnTo>
                    <a:pt x="149136" y="0"/>
                  </a:lnTo>
                  <a:lnTo>
                    <a:pt x="141439" y="0"/>
                  </a:lnTo>
                  <a:lnTo>
                    <a:pt x="141439" y="11125"/>
                  </a:lnTo>
                  <a:lnTo>
                    <a:pt x="141439" y="17741"/>
                  </a:lnTo>
                  <a:lnTo>
                    <a:pt x="129159" y="17741"/>
                  </a:lnTo>
                  <a:lnTo>
                    <a:pt x="129159" y="11125"/>
                  </a:lnTo>
                  <a:lnTo>
                    <a:pt x="141439" y="11125"/>
                  </a:lnTo>
                  <a:lnTo>
                    <a:pt x="141439" y="0"/>
                  </a:lnTo>
                  <a:lnTo>
                    <a:pt x="121475" y="0"/>
                  </a:lnTo>
                  <a:lnTo>
                    <a:pt x="118033" y="3441"/>
                  </a:lnTo>
                  <a:lnTo>
                    <a:pt x="118033" y="17741"/>
                  </a:lnTo>
                  <a:lnTo>
                    <a:pt x="116116" y="17741"/>
                  </a:lnTo>
                  <a:lnTo>
                    <a:pt x="116116" y="11125"/>
                  </a:lnTo>
                  <a:lnTo>
                    <a:pt x="116116" y="3441"/>
                  </a:lnTo>
                  <a:lnTo>
                    <a:pt x="112674" y="0"/>
                  </a:lnTo>
                  <a:lnTo>
                    <a:pt x="104978" y="0"/>
                  </a:lnTo>
                  <a:lnTo>
                    <a:pt x="104978" y="11125"/>
                  </a:lnTo>
                  <a:lnTo>
                    <a:pt x="104978" y="17741"/>
                  </a:lnTo>
                  <a:lnTo>
                    <a:pt x="92697" y="17741"/>
                  </a:lnTo>
                  <a:lnTo>
                    <a:pt x="92697" y="11125"/>
                  </a:lnTo>
                  <a:lnTo>
                    <a:pt x="104978" y="11125"/>
                  </a:lnTo>
                  <a:lnTo>
                    <a:pt x="104978" y="0"/>
                  </a:lnTo>
                  <a:lnTo>
                    <a:pt x="85013" y="0"/>
                  </a:lnTo>
                  <a:lnTo>
                    <a:pt x="81572" y="3441"/>
                  </a:lnTo>
                  <a:lnTo>
                    <a:pt x="81572" y="17741"/>
                  </a:lnTo>
                  <a:lnTo>
                    <a:pt x="72161" y="17741"/>
                  </a:lnTo>
                  <a:lnTo>
                    <a:pt x="67322" y="22580"/>
                  </a:lnTo>
                  <a:lnTo>
                    <a:pt x="67322" y="74739"/>
                  </a:lnTo>
                  <a:lnTo>
                    <a:pt x="59982" y="74739"/>
                  </a:lnTo>
                  <a:lnTo>
                    <a:pt x="59982" y="52692"/>
                  </a:lnTo>
                  <a:lnTo>
                    <a:pt x="59982" y="45872"/>
                  </a:lnTo>
                  <a:lnTo>
                    <a:pt x="55676" y="41567"/>
                  </a:lnTo>
                  <a:lnTo>
                    <a:pt x="48844" y="41567"/>
                  </a:lnTo>
                  <a:lnTo>
                    <a:pt x="48844" y="52692"/>
                  </a:lnTo>
                  <a:lnTo>
                    <a:pt x="48844" y="74739"/>
                  </a:lnTo>
                  <a:lnTo>
                    <a:pt x="29362" y="74739"/>
                  </a:lnTo>
                  <a:lnTo>
                    <a:pt x="29362" y="52692"/>
                  </a:lnTo>
                  <a:lnTo>
                    <a:pt x="33540" y="52692"/>
                  </a:lnTo>
                  <a:lnTo>
                    <a:pt x="33540" y="64935"/>
                  </a:lnTo>
                  <a:lnTo>
                    <a:pt x="36029" y="67424"/>
                  </a:lnTo>
                  <a:lnTo>
                    <a:pt x="42176" y="67424"/>
                  </a:lnTo>
                  <a:lnTo>
                    <a:pt x="44665" y="64935"/>
                  </a:lnTo>
                  <a:lnTo>
                    <a:pt x="44665" y="52692"/>
                  </a:lnTo>
                  <a:lnTo>
                    <a:pt x="48844" y="52692"/>
                  </a:lnTo>
                  <a:lnTo>
                    <a:pt x="48844" y="41567"/>
                  </a:lnTo>
                  <a:lnTo>
                    <a:pt x="22529" y="41567"/>
                  </a:lnTo>
                  <a:lnTo>
                    <a:pt x="18224" y="45872"/>
                  </a:lnTo>
                  <a:lnTo>
                    <a:pt x="18224" y="74739"/>
                  </a:lnTo>
                  <a:lnTo>
                    <a:pt x="5346" y="74739"/>
                  </a:lnTo>
                  <a:lnTo>
                    <a:pt x="0" y="80086"/>
                  </a:lnTo>
                  <a:lnTo>
                    <a:pt x="0" y="123482"/>
                  </a:lnTo>
                  <a:lnTo>
                    <a:pt x="5346" y="128828"/>
                  </a:lnTo>
                  <a:lnTo>
                    <a:pt x="18224" y="128828"/>
                  </a:lnTo>
                  <a:lnTo>
                    <a:pt x="18224" y="329869"/>
                  </a:lnTo>
                  <a:lnTo>
                    <a:pt x="4508" y="329869"/>
                  </a:lnTo>
                  <a:lnTo>
                    <a:pt x="0" y="334378"/>
                  </a:lnTo>
                  <a:lnTo>
                    <a:pt x="0" y="357974"/>
                  </a:lnTo>
                  <a:lnTo>
                    <a:pt x="4508" y="362483"/>
                  </a:lnTo>
                  <a:lnTo>
                    <a:pt x="375500" y="362483"/>
                  </a:lnTo>
                  <a:lnTo>
                    <a:pt x="380009" y="357974"/>
                  </a:lnTo>
                  <a:lnTo>
                    <a:pt x="380009" y="351345"/>
                  </a:lnTo>
                  <a:lnTo>
                    <a:pt x="380009" y="334378"/>
                  </a:lnTo>
                  <a:lnTo>
                    <a:pt x="375500" y="329869"/>
                  </a:lnTo>
                  <a:lnTo>
                    <a:pt x="368871" y="329869"/>
                  </a:lnTo>
                  <a:lnTo>
                    <a:pt x="368871" y="341007"/>
                  </a:lnTo>
                  <a:lnTo>
                    <a:pt x="368871" y="351345"/>
                  </a:lnTo>
                  <a:lnTo>
                    <a:pt x="11125" y="351345"/>
                  </a:lnTo>
                  <a:lnTo>
                    <a:pt x="11125" y="341007"/>
                  </a:lnTo>
                  <a:lnTo>
                    <a:pt x="311048" y="341007"/>
                  </a:lnTo>
                  <a:lnTo>
                    <a:pt x="313537" y="338518"/>
                  </a:lnTo>
                  <a:lnTo>
                    <a:pt x="313537" y="332359"/>
                  </a:lnTo>
                  <a:lnTo>
                    <a:pt x="311048" y="329869"/>
                  </a:lnTo>
                  <a:lnTo>
                    <a:pt x="29362" y="329869"/>
                  </a:lnTo>
                  <a:lnTo>
                    <a:pt x="29362" y="128828"/>
                  </a:lnTo>
                  <a:lnTo>
                    <a:pt x="350647" y="128828"/>
                  </a:lnTo>
                  <a:lnTo>
                    <a:pt x="350647" y="329869"/>
                  </a:lnTo>
                  <a:lnTo>
                    <a:pt x="330873" y="329869"/>
                  </a:lnTo>
                  <a:lnTo>
                    <a:pt x="328383" y="332359"/>
                  </a:lnTo>
                  <a:lnTo>
                    <a:pt x="328383" y="338518"/>
                  </a:lnTo>
                  <a:lnTo>
                    <a:pt x="330873" y="341007"/>
                  </a:lnTo>
                  <a:lnTo>
                    <a:pt x="368871" y="341007"/>
                  </a:lnTo>
                  <a:lnTo>
                    <a:pt x="368871" y="329869"/>
                  </a:lnTo>
                  <a:lnTo>
                    <a:pt x="361784" y="329869"/>
                  </a:lnTo>
                  <a:lnTo>
                    <a:pt x="361784" y="128828"/>
                  </a:lnTo>
                  <a:lnTo>
                    <a:pt x="374662" y="128828"/>
                  </a:lnTo>
                  <a:lnTo>
                    <a:pt x="380009" y="123482"/>
                  </a:lnTo>
                  <a:lnTo>
                    <a:pt x="380009" y="117690"/>
                  </a:lnTo>
                  <a:lnTo>
                    <a:pt x="380009" y="800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1" name="object 121"/>
            <p:cNvSpPr/>
            <p:nvPr/>
          </p:nvSpPr>
          <p:spPr>
            <a:xfrm>
              <a:off x="6948496" y="2106879"/>
              <a:ext cx="854075" cy="854075"/>
            </a:xfrm>
            <a:custGeom>
              <a:avLst/>
              <a:gdLst/>
              <a:ahLst/>
              <a:cxnLst/>
              <a:rect l="l" t="t" r="r" b="b"/>
              <a:pathLst>
                <a:path w="854075" h="854075">
                  <a:moveTo>
                    <a:pt x="426808" y="0"/>
                  </a:moveTo>
                  <a:lnTo>
                    <a:pt x="380304" y="2504"/>
                  </a:lnTo>
                  <a:lnTo>
                    <a:pt x="335250" y="9844"/>
                  </a:lnTo>
                  <a:lnTo>
                    <a:pt x="291907" y="21758"/>
                  </a:lnTo>
                  <a:lnTo>
                    <a:pt x="250534" y="37987"/>
                  </a:lnTo>
                  <a:lnTo>
                    <a:pt x="211393" y="58270"/>
                  </a:lnTo>
                  <a:lnTo>
                    <a:pt x="174744" y="82348"/>
                  </a:lnTo>
                  <a:lnTo>
                    <a:pt x="140847" y="109958"/>
                  </a:lnTo>
                  <a:lnTo>
                    <a:pt x="109963" y="140842"/>
                  </a:lnTo>
                  <a:lnTo>
                    <a:pt x="82351" y="174739"/>
                  </a:lnTo>
                  <a:lnTo>
                    <a:pt x="58273" y="211388"/>
                  </a:lnTo>
                  <a:lnTo>
                    <a:pt x="37989" y="250529"/>
                  </a:lnTo>
                  <a:lnTo>
                    <a:pt x="21759" y="291902"/>
                  </a:lnTo>
                  <a:lnTo>
                    <a:pt x="9844" y="335246"/>
                  </a:lnTo>
                  <a:lnTo>
                    <a:pt x="2504" y="380302"/>
                  </a:lnTo>
                  <a:lnTo>
                    <a:pt x="0" y="426808"/>
                  </a:lnTo>
                  <a:lnTo>
                    <a:pt x="2504" y="473312"/>
                  </a:lnTo>
                  <a:lnTo>
                    <a:pt x="9844" y="518366"/>
                  </a:lnTo>
                  <a:lnTo>
                    <a:pt x="21759" y="561709"/>
                  </a:lnTo>
                  <a:lnTo>
                    <a:pt x="37989" y="603080"/>
                  </a:lnTo>
                  <a:lnTo>
                    <a:pt x="58273" y="642220"/>
                  </a:lnTo>
                  <a:lnTo>
                    <a:pt x="82351" y="678868"/>
                  </a:lnTo>
                  <a:lnTo>
                    <a:pt x="109963" y="712764"/>
                  </a:lnTo>
                  <a:lnTo>
                    <a:pt x="140847" y="743647"/>
                  </a:lnTo>
                  <a:lnTo>
                    <a:pt x="174744" y="771257"/>
                  </a:lnTo>
                  <a:lnTo>
                    <a:pt x="211393" y="795334"/>
                  </a:lnTo>
                  <a:lnTo>
                    <a:pt x="250534" y="815617"/>
                  </a:lnTo>
                  <a:lnTo>
                    <a:pt x="291907" y="831846"/>
                  </a:lnTo>
                  <a:lnTo>
                    <a:pt x="335250" y="843761"/>
                  </a:lnTo>
                  <a:lnTo>
                    <a:pt x="380304" y="851100"/>
                  </a:lnTo>
                  <a:lnTo>
                    <a:pt x="426808" y="853605"/>
                  </a:lnTo>
                  <a:lnTo>
                    <a:pt x="473313" y="851100"/>
                  </a:lnTo>
                  <a:lnTo>
                    <a:pt x="518367" y="843761"/>
                  </a:lnTo>
                  <a:lnTo>
                    <a:pt x="561710" y="831846"/>
                  </a:lnTo>
                  <a:lnTo>
                    <a:pt x="603082" y="815617"/>
                  </a:lnTo>
                  <a:lnTo>
                    <a:pt x="642223" y="795334"/>
                  </a:lnTo>
                  <a:lnTo>
                    <a:pt x="678873" y="771257"/>
                  </a:lnTo>
                  <a:lnTo>
                    <a:pt x="712770" y="743647"/>
                  </a:lnTo>
                  <a:lnTo>
                    <a:pt x="743654" y="712764"/>
                  </a:lnTo>
                  <a:lnTo>
                    <a:pt x="771266" y="678868"/>
                  </a:lnTo>
                  <a:lnTo>
                    <a:pt x="795344" y="642220"/>
                  </a:lnTo>
                  <a:lnTo>
                    <a:pt x="815628" y="603080"/>
                  </a:lnTo>
                  <a:lnTo>
                    <a:pt x="831858" y="561709"/>
                  </a:lnTo>
                  <a:lnTo>
                    <a:pt x="843773" y="518366"/>
                  </a:lnTo>
                  <a:lnTo>
                    <a:pt x="851113" y="473312"/>
                  </a:lnTo>
                  <a:lnTo>
                    <a:pt x="853617" y="426808"/>
                  </a:lnTo>
                  <a:lnTo>
                    <a:pt x="851113" y="380302"/>
                  </a:lnTo>
                  <a:lnTo>
                    <a:pt x="843773" y="335246"/>
                  </a:lnTo>
                  <a:lnTo>
                    <a:pt x="831858" y="291902"/>
                  </a:lnTo>
                  <a:lnTo>
                    <a:pt x="815628" y="250529"/>
                  </a:lnTo>
                  <a:lnTo>
                    <a:pt x="795344" y="211388"/>
                  </a:lnTo>
                  <a:lnTo>
                    <a:pt x="771266" y="174739"/>
                  </a:lnTo>
                  <a:lnTo>
                    <a:pt x="743654" y="140842"/>
                  </a:lnTo>
                  <a:lnTo>
                    <a:pt x="712770" y="109958"/>
                  </a:lnTo>
                  <a:lnTo>
                    <a:pt x="678873" y="82348"/>
                  </a:lnTo>
                  <a:lnTo>
                    <a:pt x="642223" y="58270"/>
                  </a:lnTo>
                  <a:lnTo>
                    <a:pt x="603082" y="37987"/>
                  </a:lnTo>
                  <a:lnTo>
                    <a:pt x="561710" y="21758"/>
                  </a:lnTo>
                  <a:lnTo>
                    <a:pt x="518367" y="9844"/>
                  </a:lnTo>
                  <a:lnTo>
                    <a:pt x="473313" y="2504"/>
                  </a:lnTo>
                  <a:lnTo>
                    <a:pt x="4268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2" name="object 122"/>
            <p:cNvSpPr/>
            <p:nvPr/>
          </p:nvSpPr>
          <p:spPr>
            <a:xfrm>
              <a:off x="6948496" y="2106879"/>
              <a:ext cx="854075" cy="854075"/>
            </a:xfrm>
            <a:custGeom>
              <a:avLst/>
              <a:gdLst/>
              <a:ahLst/>
              <a:cxnLst/>
              <a:rect l="l" t="t" r="r" b="b"/>
              <a:pathLst>
                <a:path w="854075" h="854075">
                  <a:moveTo>
                    <a:pt x="426808" y="0"/>
                  </a:moveTo>
                  <a:lnTo>
                    <a:pt x="473313" y="2504"/>
                  </a:lnTo>
                  <a:lnTo>
                    <a:pt x="518367" y="9844"/>
                  </a:lnTo>
                  <a:lnTo>
                    <a:pt x="561710" y="21758"/>
                  </a:lnTo>
                  <a:lnTo>
                    <a:pt x="603082" y="37987"/>
                  </a:lnTo>
                  <a:lnTo>
                    <a:pt x="642223" y="58270"/>
                  </a:lnTo>
                  <a:lnTo>
                    <a:pt x="678873" y="82348"/>
                  </a:lnTo>
                  <a:lnTo>
                    <a:pt x="712770" y="109958"/>
                  </a:lnTo>
                  <a:lnTo>
                    <a:pt x="743654" y="140842"/>
                  </a:lnTo>
                  <a:lnTo>
                    <a:pt x="771266" y="174739"/>
                  </a:lnTo>
                  <a:lnTo>
                    <a:pt x="795344" y="211388"/>
                  </a:lnTo>
                  <a:lnTo>
                    <a:pt x="815628" y="250529"/>
                  </a:lnTo>
                  <a:lnTo>
                    <a:pt x="831858" y="291902"/>
                  </a:lnTo>
                  <a:lnTo>
                    <a:pt x="843773" y="335246"/>
                  </a:lnTo>
                  <a:lnTo>
                    <a:pt x="851113" y="380302"/>
                  </a:lnTo>
                  <a:lnTo>
                    <a:pt x="853617" y="426808"/>
                  </a:lnTo>
                  <a:lnTo>
                    <a:pt x="851113" y="473312"/>
                  </a:lnTo>
                  <a:lnTo>
                    <a:pt x="843773" y="518366"/>
                  </a:lnTo>
                  <a:lnTo>
                    <a:pt x="831858" y="561709"/>
                  </a:lnTo>
                  <a:lnTo>
                    <a:pt x="815628" y="603080"/>
                  </a:lnTo>
                  <a:lnTo>
                    <a:pt x="795344" y="642220"/>
                  </a:lnTo>
                  <a:lnTo>
                    <a:pt x="771266" y="678868"/>
                  </a:lnTo>
                  <a:lnTo>
                    <a:pt x="743654" y="712764"/>
                  </a:lnTo>
                  <a:lnTo>
                    <a:pt x="712770" y="743647"/>
                  </a:lnTo>
                  <a:lnTo>
                    <a:pt x="678873" y="771257"/>
                  </a:lnTo>
                  <a:lnTo>
                    <a:pt x="642223" y="795334"/>
                  </a:lnTo>
                  <a:lnTo>
                    <a:pt x="603082" y="815617"/>
                  </a:lnTo>
                  <a:lnTo>
                    <a:pt x="561710" y="831846"/>
                  </a:lnTo>
                  <a:lnTo>
                    <a:pt x="518367" y="843761"/>
                  </a:lnTo>
                  <a:lnTo>
                    <a:pt x="473313" y="851100"/>
                  </a:lnTo>
                  <a:lnTo>
                    <a:pt x="426808" y="853605"/>
                  </a:lnTo>
                  <a:lnTo>
                    <a:pt x="380304" y="851100"/>
                  </a:lnTo>
                  <a:lnTo>
                    <a:pt x="335250" y="843761"/>
                  </a:lnTo>
                  <a:lnTo>
                    <a:pt x="291907" y="831846"/>
                  </a:lnTo>
                  <a:lnTo>
                    <a:pt x="250534" y="815617"/>
                  </a:lnTo>
                  <a:lnTo>
                    <a:pt x="211393" y="795334"/>
                  </a:lnTo>
                  <a:lnTo>
                    <a:pt x="174744" y="771257"/>
                  </a:lnTo>
                  <a:lnTo>
                    <a:pt x="140847" y="743647"/>
                  </a:lnTo>
                  <a:lnTo>
                    <a:pt x="109963" y="712764"/>
                  </a:lnTo>
                  <a:lnTo>
                    <a:pt x="82351" y="678868"/>
                  </a:lnTo>
                  <a:lnTo>
                    <a:pt x="58273" y="642220"/>
                  </a:lnTo>
                  <a:lnTo>
                    <a:pt x="37989" y="603080"/>
                  </a:lnTo>
                  <a:lnTo>
                    <a:pt x="21759" y="561709"/>
                  </a:lnTo>
                  <a:lnTo>
                    <a:pt x="9844" y="518366"/>
                  </a:lnTo>
                  <a:lnTo>
                    <a:pt x="2504" y="473312"/>
                  </a:lnTo>
                  <a:lnTo>
                    <a:pt x="0" y="426808"/>
                  </a:lnTo>
                  <a:lnTo>
                    <a:pt x="2504" y="380302"/>
                  </a:lnTo>
                  <a:lnTo>
                    <a:pt x="9844" y="335246"/>
                  </a:lnTo>
                  <a:lnTo>
                    <a:pt x="21759" y="291902"/>
                  </a:lnTo>
                  <a:lnTo>
                    <a:pt x="37989" y="250529"/>
                  </a:lnTo>
                  <a:lnTo>
                    <a:pt x="58273" y="211388"/>
                  </a:lnTo>
                  <a:lnTo>
                    <a:pt x="82351" y="174739"/>
                  </a:lnTo>
                  <a:lnTo>
                    <a:pt x="109963" y="140842"/>
                  </a:lnTo>
                  <a:lnTo>
                    <a:pt x="140847" y="109958"/>
                  </a:lnTo>
                  <a:lnTo>
                    <a:pt x="174744" y="82348"/>
                  </a:lnTo>
                  <a:lnTo>
                    <a:pt x="211393" y="58270"/>
                  </a:lnTo>
                  <a:lnTo>
                    <a:pt x="250534" y="37987"/>
                  </a:lnTo>
                  <a:lnTo>
                    <a:pt x="291907" y="21758"/>
                  </a:lnTo>
                  <a:lnTo>
                    <a:pt x="335250" y="9844"/>
                  </a:lnTo>
                  <a:lnTo>
                    <a:pt x="380304" y="2504"/>
                  </a:lnTo>
                  <a:lnTo>
                    <a:pt x="426808" y="0"/>
                  </a:lnTo>
                  <a:close/>
                </a:path>
              </a:pathLst>
            </a:custGeom>
            <a:ln w="350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3" name="object 123"/>
            <p:cNvSpPr/>
            <p:nvPr/>
          </p:nvSpPr>
          <p:spPr>
            <a:xfrm>
              <a:off x="7081197" y="2224322"/>
              <a:ext cx="596900" cy="610235"/>
            </a:xfrm>
            <a:custGeom>
              <a:avLst/>
              <a:gdLst/>
              <a:ahLst/>
              <a:cxnLst/>
              <a:rect l="l" t="t" r="r" b="b"/>
              <a:pathLst>
                <a:path w="596900" h="610235">
                  <a:moveTo>
                    <a:pt x="0" y="0"/>
                  </a:moveTo>
                  <a:lnTo>
                    <a:pt x="596811" y="610222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4" name="object 124"/>
            <p:cNvSpPr/>
            <p:nvPr/>
          </p:nvSpPr>
          <p:spPr>
            <a:xfrm>
              <a:off x="7081197" y="2224322"/>
              <a:ext cx="596900" cy="610235"/>
            </a:xfrm>
            <a:custGeom>
              <a:avLst/>
              <a:gdLst/>
              <a:ahLst/>
              <a:cxnLst/>
              <a:rect l="l" t="t" r="r" b="b"/>
              <a:pathLst>
                <a:path w="596900" h="610235">
                  <a:moveTo>
                    <a:pt x="0" y="0"/>
                  </a:moveTo>
                  <a:lnTo>
                    <a:pt x="596811" y="610222"/>
                  </a:lnTo>
                </a:path>
              </a:pathLst>
            </a:custGeom>
            <a:ln w="350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5" name="object 125"/>
            <p:cNvSpPr/>
            <p:nvPr/>
          </p:nvSpPr>
          <p:spPr>
            <a:xfrm>
              <a:off x="7072542" y="2224322"/>
              <a:ext cx="605790" cy="610235"/>
            </a:xfrm>
            <a:custGeom>
              <a:avLst/>
              <a:gdLst/>
              <a:ahLst/>
              <a:cxnLst/>
              <a:rect l="l" t="t" r="r" b="b"/>
              <a:pathLst>
                <a:path w="605790" h="610235">
                  <a:moveTo>
                    <a:pt x="605472" y="0"/>
                  </a:moveTo>
                  <a:lnTo>
                    <a:pt x="0" y="610222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6" name="object 126"/>
            <p:cNvSpPr/>
            <p:nvPr/>
          </p:nvSpPr>
          <p:spPr>
            <a:xfrm>
              <a:off x="7072542" y="2224322"/>
              <a:ext cx="605790" cy="610235"/>
            </a:xfrm>
            <a:custGeom>
              <a:avLst/>
              <a:gdLst/>
              <a:ahLst/>
              <a:cxnLst/>
              <a:rect l="l" t="t" r="r" b="b"/>
              <a:pathLst>
                <a:path w="605790" h="610235">
                  <a:moveTo>
                    <a:pt x="605472" y="0"/>
                  </a:moveTo>
                  <a:lnTo>
                    <a:pt x="0" y="610222"/>
                  </a:lnTo>
                </a:path>
              </a:pathLst>
            </a:custGeom>
            <a:ln w="350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632342" y="2106879"/>
              <a:ext cx="854075" cy="854075"/>
            </a:xfrm>
            <a:custGeom>
              <a:avLst/>
              <a:gdLst/>
              <a:ahLst/>
              <a:cxnLst/>
              <a:rect l="l" t="t" r="r" b="b"/>
              <a:pathLst>
                <a:path w="854075" h="854075">
                  <a:moveTo>
                    <a:pt x="426808" y="0"/>
                  </a:moveTo>
                  <a:lnTo>
                    <a:pt x="380304" y="2504"/>
                  </a:lnTo>
                  <a:lnTo>
                    <a:pt x="335250" y="9844"/>
                  </a:lnTo>
                  <a:lnTo>
                    <a:pt x="291907" y="21758"/>
                  </a:lnTo>
                  <a:lnTo>
                    <a:pt x="250534" y="37987"/>
                  </a:lnTo>
                  <a:lnTo>
                    <a:pt x="211393" y="58270"/>
                  </a:lnTo>
                  <a:lnTo>
                    <a:pt x="174744" y="82348"/>
                  </a:lnTo>
                  <a:lnTo>
                    <a:pt x="140847" y="109958"/>
                  </a:lnTo>
                  <a:lnTo>
                    <a:pt x="109963" y="140842"/>
                  </a:lnTo>
                  <a:lnTo>
                    <a:pt x="82351" y="174739"/>
                  </a:lnTo>
                  <a:lnTo>
                    <a:pt x="58273" y="211388"/>
                  </a:lnTo>
                  <a:lnTo>
                    <a:pt x="37989" y="250529"/>
                  </a:lnTo>
                  <a:lnTo>
                    <a:pt x="21759" y="291902"/>
                  </a:lnTo>
                  <a:lnTo>
                    <a:pt x="9844" y="335246"/>
                  </a:lnTo>
                  <a:lnTo>
                    <a:pt x="2504" y="380302"/>
                  </a:lnTo>
                  <a:lnTo>
                    <a:pt x="0" y="426808"/>
                  </a:lnTo>
                  <a:lnTo>
                    <a:pt x="2504" y="473312"/>
                  </a:lnTo>
                  <a:lnTo>
                    <a:pt x="9844" y="518366"/>
                  </a:lnTo>
                  <a:lnTo>
                    <a:pt x="21759" y="561709"/>
                  </a:lnTo>
                  <a:lnTo>
                    <a:pt x="37989" y="603080"/>
                  </a:lnTo>
                  <a:lnTo>
                    <a:pt x="58273" y="642220"/>
                  </a:lnTo>
                  <a:lnTo>
                    <a:pt x="82351" y="678868"/>
                  </a:lnTo>
                  <a:lnTo>
                    <a:pt x="109963" y="712764"/>
                  </a:lnTo>
                  <a:lnTo>
                    <a:pt x="140847" y="743647"/>
                  </a:lnTo>
                  <a:lnTo>
                    <a:pt x="174744" y="771257"/>
                  </a:lnTo>
                  <a:lnTo>
                    <a:pt x="211393" y="795334"/>
                  </a:lnTo>
                  <a:lnTo>
                    <a:pt x="250534" y="815617"/>
                  </a:lnTo>
                  <a:lnTo>
                    <a:pt x="291907" y="831846"/>
                  </a:lnTo>
                  <a:lnTo>
                    <a:pt x="335250" y="843761"/>
                  </a:lnTo>
                  <a:lnTo>
                    <a:pt x="380304" y="851100"/>
                  </a:lnTo>
                  <a:lnTo>
                    <a:pt x="426808" y="853605"/>
                  </a:lnTo>
                  <a:lnTo>
                    <a:pt x="473313" y="851100"/>
                  </a:lnTo>
                  <a:lnTo>
                    <a:pt x="518367" y="843761"/>
                  </a:lnTo>
                  <a:lnTo>
                    <a:pt x="561710" y="831846"/>
                  </a:lnTo>
                  <a:lnTo>
                    <a:pt x="603082" y="815617"/>
                  </a:lnTo>
                  <a:lnTo>
                    <a:pt x="642223" y="795334"/>
                  </a:lnTo>
                  <a:lnTo>
                    <a:pt x="678873" y="771257"/>
                  </a:lnTo>
                  <a:lnTo>
                    <a:pt x="712770" y="743647"/>
                  </a:lnTo>
                  <a:lnTo>
                    <a:pt x="743654" y="712764"/>
                  </a:lnTo>
                  <a:lnTo>
                    <a:pt x="771266" y="678868"/>
                  </a:lnTo>
                  <a:lnTo>
                    <a:pt x="795344" y="642220"/>
                  </a:lnTo>
                  <a:lnTo>
                    <a:pt x="815628" y="603080"/>
                  </a:lnTo>
                  <a:lnTo>
                    <a:pt x="831858" y="561709"/>
                  </a:lnTo>
                  <a:lnTo>
                    <a:pt x="843773" y="518366"/>
                  </a:lnTo>
                  <a:lnTo>
                    <a:pt x="851113" y="473312"/>
                  </a:lnTo>
                  <a:lnTo>
                    <a:pt x="853617" y="426808"/>
                  </a:lnTo>
                  <a:lnTo>
                    <a:pt x="851113" y="380302"/>
                  </a:lnTo>
                  <a:lnTo>
                    <a:pt x="843773" y="335246"/>
                  </a:lnTo>
                  <a:lnTo>
                    <a:pt x="831858" y="291902"/>
                  </a:lnTo>
                  <a:lnTo>
                    <a:pt x="815628" y="250529"/>
                  </a:lnTo>
                  <a:lnTo>
                    <a:pt x="795344" y="211388"/>
                  </a:lnTo>
                  <a:lnTo>
                    <a:pt x="771266" y="174739"/>
                  </a:lnTo>
                  <a:lnTo>
                    <a:pt x="743654" y="140842"/>
                  </a:lnTo>
                  <a:lnTo>
                    <a:pt x="712770" y="109958"/>
                  </a:lnTo>
                  <a:lnTo>
                    <a:pt x="678873" y="82348"/>
                  </a:lnTo>
                  <a:lnTo>
                    <a:pt x="642223" y="58270"/>
                  </a:lnTo>
                  <a:lnTo>
                    <a:pt x="603082" y="37987"/>
                  </a:lnTo>
                  <a:lnTo>
                    <a:pt x="561710" y="21758"/>
                  </a:lnTo>
                  <a:lnTo>
                    <a:pt x="518367" y="9844"/>
                  </a:lnTo>
                  <a:lnTo>
                    <a:pt x="473313" y="2504"/>
                  </a:lnTo>
                  <a:lnTo>
                    <a:pt x="4268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632342" y="2106879"/>
              <a:ext cx="854075" cy="854075"/>
            </a:xfrm>
            <a:custGeom>
              <a:avLst/>
              <a:gdLst/>
              <a:ahLst/>
              <a:cxnLst/>
              <a:rect l="l" t="t" r="r" b="b"/>
              <a:pathLst>
                <a:path w="854075" h="854075">
                  <a:moveTo>
                    <a:pt x="426808" y="0"/>
                  </a:moveTo>
                  <a:lnTo>
                    <a:pt x="473313" y="2504"/>
                  </a:lnTo>
                  <a:lnTo>
                    <a:pt x="518367" y="9844"/>
                  </a:lnTo>
                  <a:lnTo>
                    <a:pt x="561710" y="21758"/>
                  </a:lnTo>
                  <a:lnTo>
                    <a:pt x="603082" y="37987"/>
                  </a:lnTo>
                  <a:lnTo>
                    <a:pt x="642223" y="58270"/>
                  </a:lnTo>
                  <a:lnTo>
                    <a:pt x="678873" y="82348"/>
                  </a:lnTo>
                  <a:lnTo>
                    <a:pt x="712770" y="109958"/>
                  </a:lnTo>
                  <a:lnTo>
                    <a:pt x="743654" y="140842"/>
                  </a:lnTo>
                  <a:lnTo>
                    <a:pt x="771266" y="174739"/>
                  </a:lnTo>
                  <a:lnTo>
                    <a:pt x="795344" y="211388"/>
                  </a:lnTo>
                  <a:lnTo>
                    <a:pt x="815628" y="250529"/>
                  </a:lnTo>
                  <a:lnTo>
                    <a:pt x="831858" y="291902"/>
                  </a:lnTo>
                  <a:lnTo>
                    <a:pt x="843773" y="335246"/>
                  </a:lnTo>
                  <a:lnTo>
                    <a:pt x="851113" y="380302"/>
                  </a:lnTo>
                  <a:lnTo>
                    <a:pt x="853617" y="426808"/>
                  </a:lnTo>
                  <a:lnTo>
                    <a:pt x="851113" y="473312"/>
                  </a:lnTo>
                  <a:lnTo>
                    <a:pt x="843773" y="518366"/>
                  </a:lnTo>
                  <a:lnTo>
                    <a:pt x="831858" y="561709"/>
                  </a:lnTo>
                  <a:lnTo>
                    <a:pt x="815628" y="603080"/>
                  </a:lnTo>
                  <a:lnTo>
                    <a:pt x="795344" y="642220"/>
                  </a:lnTo>
                  <a:lnTo>
                    <a:pt x="771266" y="678868"/>
                  </a:lnTo>
                  <a:lnTo>
                    <a:pt x="743654" y="712764"/>
                  </a:lnTo>
                  <a:lnTo>
                    <a:pt x="712770" y="743647"/>
                  </a:lnTo>
                  <a:lnTo>
                    <a:pt x="678873" y="771257"/>
                  </a:lnTo>
                  <a:lnTo>
                    <a:pt x="642223" y="795334"/>
                  </a:lnTo>
                  <a:lnTo>
                    <a:pt x="603082" y="815617"/>
                  </a:lnTo>
                  <a:lnTo>
                    <a:pt x="561710" y="831846"/>
                  </a:lnTo>
                  <a:lnTo>
                    <a:pt x="518367" y="843761"/>
                  </a:lnTo>
                  <a:lnTo>
                    <a:pt x="473313" y="851100"/>
                  </a:lnTo>
                  <a:lnTo>
                    <a:pt x="426808" y="853605"/>
                  </a:lnTo>
                  <a:lnTo>
                    <a:pt x="380304" y="851100"/>
                  </a:lnTo>
                  <a:lnTo>
                    <a:pt x="335250" y="843761"/>
                  </a:lnTo>
                  <a:lnTo>
                    <a:pt x="291907" y="831846"/>
                  </a:lnTo>
                  <a:lnTo>
                    <a:pt x="250534" y="815617"/>
                  </a:lnTo>
                  <a:lnTo>
                    <a:pt x="211393" y="795334"/>
                  </a:lnTo>
                  <a:lnTo>
                    <a:pt x="174744" y="771257"/>
                  </a:lnTo>
                  <a:lnTo>
                    <a:pt x="140847" y="743647"/>
                  </a:lnTo>
                  <a:lnTo>
                    <a:pt x="109963" y="712764"/>
                  </a:lnTo>
                  <a:lnTo>
                    <a:pt x="82351" y="678868"/>
                  </a:lnTo>
                  <a:lnTo>
                    <a:pt x="58273" y="642220"/>
                  </a:lnTo>
                  <a:lnTo>
                    <a:pt x="37989" y="603080"/>
                  </a:lnTo>
                  <a:lnTo>
                    <a:pt x="21759" y="561709"/>
                  </a:lnTo>
                  <a:lnTo>
                    <a:pt x="9844" y="518366"/>
                  </a:lnTo>
                  <a:lnTo>
                    <a:pt x="2504" y="473312"/>
                  </a:lnTo>
                  <a:lnTo>
                    <a:pt x="0" y="426808"/>
                  </a:lnTo>
                  <a:lnTo>
                    <a:pt x="2504" y="380302"/>
                  </a:lnTo>
                  <a:lnTo>
                    <a:pt x="9844" y="335246"/>
                  </a:lnTo>
                  <a:lnTo>
                    <a:pt x="21759" y="291902"/>
                  </a:lnTo>
                  <a:lnTo>
                    <a:pt x="37989" y="250529"/>
                  </a:lnTo>
                  <a:lnTo>
                    <a:pt x="58273" y="211388"/>
                  </a:lnTo>
                  <a:lnTo>
                    <a:pt x="82351" y="174739"/>
                  </a:lnTo>
                  <a:lnTo>
                    <a:pt x="109963" y="140842"/>
                  </a:lnTo>
                  <a:lnTo>
                    <a:pt x="140847" y="109958"/>
                  </a:lnTo>
                  <a:lnTo>
                    <a:pt x="174744" y="82348"/>
                  </a:lnTo>
                  <a:lnTo>
                    <a:pt x="211393" y="58270"/>
                  </a:lnTo>
                  <a:lnTo>
                    <a:pt x="250534" y="37987"/>
                  </a:lnTo>
                  <a:lnTo>
                    <a:pt x="291907" y="21758"/>
                  </a:lnTo>
                  <a:lnTo>
                    <a:pt x="335250" y="9844"/>
                  </a:lnTo>
                  <a:lnTo>
                    <a:pt x="380304" y="2504"/>
                  </a:lnTo>
                  <a:lnTo>
                    <a:pt x="426808" y="0"/>
                  </a:lnTo>
                  <a:close/>
                </a:path>
              </a:pathLst>
            </a:custGeom>
            <a:ln w="350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765044" y="2224322"/>
              <a:ext cx="596900" cy="610235"/>
            </a:xfrm>
            <a:custGeom>
              <a:avLst/>
              <a:gdLst/>
              <a:ahLst/>
              <a:cxnLst/>
              <a:rect l="l" t="t" r="r" b="b"/>
              <a:pathLst>
                <a:path w="596900" h="610235">
                  <a:moveTo>
                    <a:pt x="0" y="0"/>
                  </a:moveTo>
                  <a:lnTo>
                    <a:pt x="596811" y="610222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0" name="object 130"/>
            <p:cNvSpPr/>
            <p:nvPr/>
          </p:nvSpPr>
          <p:spPr>
            <a:xfrm>
              <a:off x="10765044" y="2224322"/>
              <a:ext cx="596900" cy="610235"/>
            </a:xfrm>
            <a:custGeom>
              <a:avLst/>
              <a:gdLst/>
              <a:ahLst/>
              <a:cxnLst/>
              <a:rect l="l" t="t" r="r" b="b"/>
              <a:pathLst>
                <a:path w="596900" h="610235">
                  <a:moveTo>
                    <a:pt x="0" y="0"/>
                  </a:moveTo>
                  <a:lnTo>
                    <a:pt x="596811" y="610222"/>
                  </a:lnTo>
                </a:path>
              </a:pathLst>
            </a:custGeom>
            <a:ln w="350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1" name="object 131"/>
            <p:cNvSpPr/>
            <p:nvPr/>
          </p:nvSpPr>
          <p:spPr>
            <a:xfrm>
              <a:off x="10756388" y="2224322"/>
              <a:ext cx="605790" cy="610235"/>
            </a:xfrm>
            <a:custGeom>
              <a:avLst/>
              <a:gdLst/>
              <a:ahLst/>
              <a:cxnLst/>
              <a:rect l="l" t="t" r="r" b="b"/>
              <a:pathLst>
                <a:path w="605790" h="610235">
                  <a:moveTo>
                    <a:pt x="605472" y="0"/>
                  </a:moveTo>
                  <a:lnTo>
                    <a:pt x="0" y="610222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2" name="object 132"/>
            <p:cNvSpPr/>
            <p:nvPr/>
          </p:nvSpPr>
          <p:spPr>
            <a:xfrm>
              <a:off x="10756388" y="2224322"/>
              <a:ext cx="605790" cy="610235"/>
            </a:xfrm>
            <a:custGeom>
              <a:avLst/>
              <a:gdLst/>
              <a:ahLst/>
              <a:cxnLst/>
              <a:rect l="l" t="t" r="r" b="b"/>
              <a:pathLst>
                <a:path w="605790" h="610235">
                  <a:moveTo>
                    <a:pt x="605472" y="0"/>
                  </a:moveTo>
                  <a:lnTo>
                    <a:pt x="0" y="610222"/>
                  </a:lnTo>
                </a:path>
              </a:pathLst>
            </a:custGeom>
            <a:ln w="350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34" name="object 124">
            <a:extLst>
              <a:ext uri="{FF2B5EF4-FFF2-40B4-BE49-F238E27FC236}">
                <a16:creationId xmlns:a16="http://schemas.microsoft.com/office/drawing/2014/main" id="{04602EFD-227B-33FD-A552-4464BAC159FE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64254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13</a:t>
            </a:r>
            <a:endParaRPr sz="2400" dirty="0">
              <a:latin typeface="Grammarsaurus" pitchFamily="2" charset="0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6379" y="1208913"/>
            <a:ext cx="11699875" cy="1987019"/>
          </a:xfrm>
          <a:prstGeom prst="rect">
            <a:avLst/>
          </a:prstGeom>
          <a:solidFill>
            <a:srgbClr val="858B79"/>
          </a:solidFill>
          <a:ln w="13766">
            <a:solidFill>
              <a:srgbClr val="000000"/>
            </a:solidFill>
          </a:ln>
        </p:spPr>
        <p:txBody>
          <a:bodyPr vert="horz" wrap="square" lIns="0" tIns="297180" rIns="0" bIns="0" rtlCol="0">
            <a:spAutoFit/>
          </a:bodyPr>
          <a:lstStyle/>
          <a:p>
            <a:pPr marR="5715" algn="ctr">
              <a:lnSpc>
                <a:spcPct val="100000"/>
              </a:lnSpc>
              <a:spcBef>
                <a:spcPts val="2340"/>
              </a:spcBef>
            </a:pPr>
            <a:r>
              <a:rPr sz="24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How do you think we represent </a:t>
            </a: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two cells </a:t>
            </a:r>
            <a:r>
              <a:rPr sz="24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in a circuit diagram?</a:t>
            </a:r>
            <a:endParaRPr sz="2400" dirty="0">
              <a:latin typeface="Grammarsaurus" pitchFamily="2" charset="0"/>
              <a:cs typeface="Arial MT"/>
            </a:endParaRPr>
          </a:p>
          <a:p>
            <a:pPr marL="1701800" marR="1693545" algn="ctr">
              <a:lnSpc>
                <a:spcPct val="101800"/>
              </a:lnSpc>
            </a:pPr>
            <a:r>
              <a:rPr sz="24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Discuss this question with your learning partner. Be ready to share your feedback with the class before the answers are revealed.</a:t>
            </a:r>
            <a:endParaRPr lang="en-US" sz="2400" dirty="0">
              <a:solidFill>
                <a:srgbClr val="FDFFEC"/>
              </a:solidFill>
              <a:latin typeface="Grammarsaurus" pitchFamily="2" charset="0"/>
              <a:cs typeface="Arial MT"/>
            </a:endParaRPr>
          </a:p>
          <a:p>
            <a:pPr marL="1701800" marR="1693545" algn="ctr">
              <a:lnSpc>
                <a:spcPct val="101800"/>
              </a:lnSpc>
            </a:pPr>
            <a:endParaRPr sz="1100" dirty="0">
              <a:latin typeface="Grammarsaurus" pitchFamily="2" charset="0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061889" y="157906"/>
            <a:ext cx="4068445" cy="768350"/>
            <a:chOff x="4061889" y="157906"/>
            <a:chExt cx="4068445" cy="768350"/>
          </a:xfrm>
        </p:grpSpPr>
        <p:sp>
          <p:nvSpPr>
            <p:cNvPr id="5" name="object 5"/>
            <p:cNvSpPr/>
            <p:nvPr/>
          </p:nvSpPr>
          <p:spPr>
            <a:xfrm>
              <a:off x="4068239" y="164256"/>
              <a:ext cx="4055745" cy="755650"/>
            </a:xfrm>
            <a:custGeom>
              <a:avLst/>
              <a:gdLst/>
              <a:ahLst/>
              <a:cxnLst/>
              <a:rect l="l" t="t" r="r" b="b"/>
              <a:pathLst>
                <a:path w="4055745" h="755650">
                  <a:moveTo>
                    <a:pt x="4006202" y="0"/>
                  </a:moveTo>
                  <a:lnTo>
                    <a:pt x="49314" y="0"/>
                  </a:lnTo>
                  <a:lnTo>
                    <a:pt x="30137" y="3498"/>
                  </a:lnTo>
                  <a:lnTo>
                    <a:pt x="14460" y="13033"/>
                  </a:lnTo>
                  <a:lnTo>
                    <a:pt x="3881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881" y="727977"/>
                  </a:lnTo>
                  <a:lnTo>
                    <a:pt x="14460" y="742108"/>
                  </a:lnTo>
                  <a:lnTo>
                    <a:pt x="30137" y="751643"/>
                  </a:lnTo>
                  <a:lnTo>
                    <a:pt x="49314" y="755142"/>
                  </a:lnTo>
                  <a:lnTo>
                    <a:pt x="4006202" y="755142"/>
                  </a:lnTo>
                  <a:lnTo>
                    <a:pt x="4025386" y="751643"/>
                  </a:lnTo>
                  <a:lnTo>
                    <a:pt x="4041066" y="742108"/>
                  </a:lnTo>
                  <a:lnTo>
                    <a:pt x="4051647" y="727977"/>
                  </a:lnTo>
                  <a:lnTo>
                    <a:pt x="4055529" y="710692"/>
                  </a:lnTo>
                  <a:lnTo>
                    <a:pt x="4055529" y="44450"/>
                  </a:lnTo>
                  <a:lnTo>
                    <a:pt x="4051647" y="27164"/>
                  </a:lnTo>
                  <a:lnTo>
                    <a:pt x="4041066" y="13033"/>
                  </a:lnTo>
                  <a:lnTo>
                    <a:pt x="4025386" y="3498"/>
                  </a:lnTo>
                  <a:lnTo>
                    <a:pt x="4006202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4068239" y="164256"/>
              <a:ext cx="4055745" cy="755650"/>
            </a:xfrm>
            <a:custGeom>
              <a:avLst/>
              <a:gdLst/>
              <a:ahLst/>
              <a:cxnLst/>
              <a:rect l="l" t="t" r="r" b="b"/>
              <a:pathLst>
                <a:path w="4055745" h="755650">
                  <a:moveTo>
                    <a:pt x="49314" y="755142"/>
                  </a:moveTo>
                  <a:lnTo>
                    <a:pt x="30137" y="751643"/>
                  </a:lnTo>
                  <a:lnTo>
                    <a:pt x="14460" y="742108"/>
                  </a:lnTo>
                  <a:lnTo>
                    <a:pt x="3881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881" y="27164"/>
                  </a:lnTo>
                  <a:lnTo>
                    <a:pt x="14460" y="13033"/>
                  </a:lnTo>
                  <a:lnTo>
                    <a:pt x="30137" y="3498"/>
                  </a:lnTo>
                  <a:lnTo>
                    <a:pt x="49314" y="0"/>
                  </a:lnTo>
                  <a:lnTo>
                    <a:pt x="4006202" y="0"/>
                  </a:lnTo>
                  <a:lnTo>
                    <a:pt x="4025386" y="3498"/>
                  </a:lnTo>
                  <a:lnTo>
                    <a:pt x="4041066" y="13033"/>
                  </a:lnTo>
                  <a:lnTo>
                    <a:pt x="4051647" y="27164"/>
                  </a:lnTo>
                  <a:lnTo>
                    <a:pt x="4055529" y="44450"/>
                  </a:lnTo>
                  <a:lnTo>
                    <a:pt x="4055529" y="710692"/>
                  </a:lnTo>
                  <a:lnTo>
                    <a:pt x="4051647" y="727977"/>
                  </a:lnTo>
                  <a:lnTo>
                    <a:pt x="4041066" y="742108"/>
                  </a:lnTo>
                  <a:lnTo>
                    <a:pt x="4025386" y="751643"/>
                  </a:lnTo>
                  <a:lnTo>
                    <a:pt x="4006202" y="755142"/>
                  </a:lnTo>
                  <a:lnTo>
                    <a:pt x="49314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9575" indent="-1670050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Cells and batteries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522607" y="725648"/>
            <a:ext cx="564787" cy="242633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0640" marR="5080" indent="-28575">
              <a:lnSpc>
                <a:spcPts val="800"/>
              </a:lnSpc>
              <a:spcBef>
                <a:spcPts val="260"/>
              </a:spcBef>
            </a:pPr>
            <a:r>
              <a:rPr sz="700" b="1" dirty="0">
                <a:solidFill>
                  <a:srgbClr val="5CAA3E"/>
                </a:solidFill>
                <a:latin typeface="Grammarsaurus" pitchFamily="2" charset="0"/>
                <a:cs typeface="Arial"/>
              </a:rPr>
              <a:t>Problem solving</a:t>
            </a:r>
            <a:endParaRPr sz="700">
              <a:latin typeface="Grammarsaurus" pitchFamily="2" charset="0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0524287" y="395710"/>
            <a:ext cx="385445" cy="347345"/>
            <a:chOff x="10524287" y="395710"/>
            <a:chExt cx="385445" cy="347345"/>
          </a:xfrm>
        </p:grpSpPr>
        <p:sp>
          <p:nvSpPr>
            <p:cNvPr id="10" name="object 10"/>
            <p:cNvSpPr/>
            <p:nvPr/>
          </p:nvSpPr>
          <p:spPr>
            <a:xfrm>
              <a:off x="10524287" y="395710"/>
              <a:ext cx="385445" cy="347345"/>
            </a:xfrm>
            <a:custGeom>
              <a:avLst/>
              <a:gdLst/>
              <a:ahLst/>
              <a:cxnLst/>
              <a:rect l="l" t="t" r="r" b="b"/>
              <a:pathLst>
                <a:path w="385445" h="347345">
                  <a:moveTo>
                    <a:pt x="263794" y="0"/>
                  </a:moveTo>
                  <a:lnTo>
                    <a:pt x="121440" y="0"/>
                  </a:lnTo>
                  <a:lnTo>
                    <a:pt x="108326" y="1739"/>
                  </a:lnTo>
                  <a:lnTo>
                    <a:pt x="77917" y="25133"/>
                  </a:lnTo>
                  <a:lnTo>
                    <a:pt x="6734" y="148412"/>
                  </a:lnTo>
                  <a:lnTo>
                    <a:pt x="0" y="173545"/>
                  </a:lnTo>
                  <a:lnTo>
                    <a:pt x="1683" y="186449"/>
                  </a:lnTo>
                  <a:lnTo>
                    <a:pt x="77917" y="321957"/>
                  </a:lnTo>
                  <a:lnTo>
                    <a:pt x="108326" y="345351"/>
                  </a:lnTo>
                  <a:lnTo>
                    <a:pt x="121440" y="347091"/>
                  </a:lnTo>
                  <a:lnTo>
                    <a:pt x="263794" y="347091"/>
                  </a:lnTo>
                  <a:lnTo>
                    <a:pt x="299265" y="332448"/>
                  </a:lnTo>
                  <a:lnTo>
                    <a:pt x="378501" y="198678"/>
                  </a:lnTo>
                  <a:lnTo>
                    <a:pt x="385235" y="173545"/>
                  </a:lnTo>
                  <a:lnTo>
                    <a:pt x="383551" y="160641"/>
                  </a:lnTo>
                  <a:lnTo>
                    <a:pt x="307330" y="25133"/>
                  </a:lnTo>
                  <a:lnTo>
                    <a:pt x="276910" y="1739"/>
                  </a:lnTo>
                  <a:lnTo>
                    <a:pt x="263794" y="0"/>
                  </a:lnTo>
                  <a:close/>
                </a:path>
              </a:pathLst>
            </a:custGeom>
            <a:solidFill>
              <a:srgbClr val="5CAA3E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20867" y="444433"/>
              <a:ext cx="215310" cy="242633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11216265" y="725648"/>
            <a:ext cx="547990" cy="239809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8270" marR="5080" indent="-116205">
              <a:lnSpc>
                <a:spcPts val="800"/>
              </a:lnSpc>
              <a:spcBef>
                <a:spcPts val="260"/>
              </a:spcBef>
            </a:pPr>
            <a:r>
              <a:rPr sz="700" b="1" dirty="0">
                <a:solidFill>
                  <a:srgbClr val="E181A3"/>
                </a:solidFill>
                <a:latin typeface="Grammarsaurus" pitchFamily="2" charset="0"/>
                <a:cs typeface="Arial"/>
              </a:rPr>
              <a:t>Recording data</a:t>
            </a:r>
            <a:endParaRPr sz="700" dirty="0">
              <a:latin typeface="Grammarsaurus" pitchFamily="2" charset="0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358862" y="394813"/>
            <a:ext cx="10282555" cy="5751195"/>
            <a:chOff x="1358862" y="394813"/>
            <a:chExt cx="10282555" cy="5751195"/>
          </a:xfrm>
        </p:grpSpPr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49620" y="394813"/>
              <a:ext cx="391400" cy="352640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361809" y="4647854"/>
              <a:ext cx="500380" cy="1498600"/>
            </a:xfrm>
            <a:custGeom>
              <a:avLst/>
              <a:gdLst/>
              <a:ahLst/>
              <a:cxnLst/>
              <a:rect l="l" t="t" r="r" b="b"/>
              <a:pathLst>
                <a:path w="500380" h="1498600">
                  <a:moveTo>
                    <a:pt x="476412" y="0"/>
                  </a:moveTo>
                  <a:lnTo>
                    <a:pt x="430122" y="4768"/>
                  </a:lnTo>
                  <a:lnTo>
                    <a:pt x="373041" y="19080"/>
                  </a:lnTo>
                  <a:lnTo>
                    <a:pt x="331554" y="34748"/>
                  </a:lnTo>
                  <a:lnTo>
                    <a:pt x="286446" y="56728"/>
                  </a:lnTo>
                  <a:lnTo>
                    <a:pt x="238733" y="85718"/>
                  </a:lnTo>
                  <a:lnTo>
                    <a:pt x="189430" y="122415"/>
                  </a:lnTo>
                  <a:lnTo>
                    <a:pt x="158409" y="149553"/>
                  </a:lnTo>
                  <a:lnTo>
                    <a:pt x="127670" y="180147"/>
                  </a:lnTo>
                  <a:lnTo>
                    <a:pt x="97826" y="214492"/>
                  </a:lnTo>
                  <a:lnTo>
                    <a:pt x="69491" y="252882"/>
                  </a:lnTo>
                  <a:lnTo>
                    <a:pt x="44146" y="296084"/>
                  </a:lnTo>
                  <a:lnTo>
                    <a:pt x="23643" y="344331"/>
                  </a:lnTo>
                  <a:lnTo>
                    <a:pt x="9157" y="396546"/>
                  </a:lnTo>
                  <a:lnTo>
                    <a:pt x="1864" y="451650"/>
                  </a:lnTo>
                  <a:lnTo>
                    <a:pt x="0" y="497259"/>
                  </a:lnTo>
                  <a:lnTo>
                    <a:pt x="2026" y="543722"/>
                  </a:lnTo>
                  <a:lnTo>
                    <a:pt x="7529" y="590821"/>
                  </a:lnTo>
                  <a:lnTo>
                    <a:pt x="16097" y="638342"/>
                  </a:lnTo>
                  <a:lnTo>
                    <a:pt x="27314" y="686066"/>
                  </a:lnTo>
                  <a:lnTo>
                    <a:pt x="40445" y="734193"/>
                  </a:lnTo>
                  <a:lnTo>
                    <a:pt x="55251" y="782587"/>
                  </a:lnTo>
                  <a:lnTo>
                    <a:pt x="71134" y="831406"/>
                  </a:lnTo>
                  <a:lnTo>
                    <a:pt x="87498" y="880803"/>
                  </a:lnTo>
                  <a:lnTo>
                    <a:pt x="103743" y="930935"/>
                  </a:lnTo>
                  <a:lnTo>
                    <a:pt x="281503" y="1498069"/>
                  </a:lnTo>
                  <a:lnTo>
                    <a:pt x="322480" y="1498069"/>
                  </a:lnTo>
                  <a:lnTo>
                    <a:pt x="312849" y="1467954"/>
                  </a:lnTo>
                  <a:lnTo>
                    <a:pt x="141018" y="919213"/>
                  </a:lnTo>
                  <a:lnTo>
                    <a:pt x="124596" y="868592"/>
                  </a:lnTo>
                  <a:lnTo>
                    <a:pt x="108222" y="819149"/>
                  </a:lnTo>
                  <a:lnTo>
                    <a:pt x="92471" y="770731"/>
                  </a:lnTo>
                  <a:lnTo>
                    <a:pt x="77917" y="723186"/>
                  </a:lnTo>
                  <a:lnTo>
                    <a:pt x="65135" y="676363"/>
                  </a:lnTo>
                  <a:lnTo>
                    <a:pt x="52032" y="618924"/>
                  </a:lnTo>
                  <a:lnTo>
                    <a:pt x="43162" y="562633"/>
                  </a:lnTo>
                  <a:lnTo>
                    <a:pt x="39176" y="507826"/>
                  </a:lnTo>
                  <a:lnTo>
                    <a:pt x="40726" y="454837"/>
                  </a:lnTo>
                  <a:lnTo>
                    <a:pt x="48856" y="396940"/>
                  </a:lnTo>
                  <a:lnTo>
                    <a:pt x="65326" y="344246"/>
                  </a:lnTo>
                  <a:lnTo>
                    <a:pt x="88461" y="296579"/>
                  </a:lnTo>
                  <a:lnTo>
                    <a:pt x="116587" y="253762"/>
                  </a:lnTo>
                  <a:lnTo>
                    <a:pt x="148028" y="215620"/>
                  </a:lnTo>
                  <a:lnTo>
                    <a:pt x="181109" y="181976"/>
                  </a:lnTo>
                  <a:lnTo>
                    <a:pt x="214157" y="152653"/>
                  </a:lnTo>
                  <a:lnTo>
                    <a:pt x="260487" y="118154"/>
                  </a:lnTo>
                  <a:lnTo>
                    <a:pt x="305104" y="91048"/>
                  </a:lnTo>
                  <a:lnTo>
                    <a:pt x="346989" y="70637"/>
                  </a:lnTo>
                  <a:lnTo>
                    <a:pt x="385123" y="56226"/>
                  </a:lnTo>
                  <a:lnTo>
                    <a:pt x="436681" y="43264"/>
                  </a:lnTo>
                  <a:lnTo>
                    <a:pt x="477606" y="39001"/>
                  </a:lnTo>
                  <a:lnTo>
                    <a:pt x="497786" y="39433"/>
                  </a:lnTo>
                  <a:lnTo>
                    <a:pt x="499780" y="380"/>
                  </a:lnTo>
                  <a:lnTo>
                    <a:pt x="476412" y="0"/>
                  </a:lnTo>
                  <a:close/>
                </a:path>
              </a:pathLst>
            </a:custGeom>
            <a:solidFill>
              <a:srgbClr val="CD3E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1358862" y="4644946"/>
              <a:ext cx="513080" cy="1501140"/>
            </a:xfrm>
            <a:custGeom>
              <a:avLst/>
              <a:gdLst/>
              <a:ahLst/>
              <a:cxnLst/>
              <a:rect l="l" t="t" r="r" b="b"/>
              <a:pathLst>
                <a:path w="513080" h="1501139">
                  <a:moveTo>
                    <a:pt x="479303" y="0"/>
                  </a:moveTo>
                  <a:lnTo>
                    <a:pt x="432568" y="4777"/>
                  </a:lnTo>
                  <a:lnTo>
                    <a:pt x="375079" y="19193"/>
                  </a:lnTo>
                  <a:lnTo>
                    <a:pt x="333343" y="34956"/>
                  </a:lnTo>
                  <a:lnTo>
                    <a:pt x="287987" y="57062"/>
                  </a:lnTo>
                  <a:lnTo>
                    <a:pt x="240024" y="86221"/>
                  </a:lnTo>
                  <a:lnTo>
                    <a:pt x="190466" y="123139"/>
                  </a:lnTo>
                  <a:lnTo>
                    <a:pt x="159336" y="150344"/>
                  </a:lnTo>
                  <a:lnTo>
                    <a:pt x="128463" y="181049"/>
                  </a:lnTo>
                  <a:lnTo>
                    <a:pt x="98475" y="215552"/>
                  </a:lnTo>
                  <a:lnTo>
                    <a:pt x="69994" y="254152"/>
                  </a:lnTo>
                  <a:lnTo>
                    <a:pt x="44473" y="297645"/>
                  </a:lnTo>
                  <a:lnTo>
                    <a:pt x="23817" y="346263"/>
                  </a:lnTo>
                  <a:lnTo>
                    <a:pt x="9219" y="398861"/>
                  </a:lnTo>
                  <a:lnTo>
                    <a:pt x="1871" y="454291"/>
                  </a:lnTo>
                  <a:lnTo>
                    <a:pt x="0" y="500156"/>
                  </a:lnTo>
                  <a:lnTo>
                    <a:pt x="2049" y="546856"/>
                  </a:lnTo>
                  <a:lnTo>
                    <a:pt x="7576" y="594161"/>
                  </a:lnTo>
                  <a:lnTo>
                    <a:pt x="16164" y="641839"/>
                  </a:lnTo>
                  <a:lnTo>
                    <a:pt x="27386" y="689660"/>
                  </a:lnTo>
                  <a:lnTo>
                    <a:pt x="40553" y="737877"/>
                  </a:lnTo>
                  <a:lnTo>
                    <a:pt x="55393" y="786352"/>
                  </a:lnTo>
                  <a:lnTo>
                    <a:pt x="71303" y="835227"/>
                  </a:lnTo>
                  <a:lnTo>
                    <a:pt x="87683" y="884644"/>
                  </a:lnTo>
                  <a:lnTo>
                    <a:pt x="103929" y="934745"/>
                  </a:lnTo>
                  <a:lnTo>
                    <a:pt x="275709" y="1483385"/>
                  </a:lnTo>
                  <a:lnTo>
                    <a:pt x="281331" y="1500977"/>
                  </a:lnTo>
                  <a:lnTo>
                    <a:pt x="287582" y="1500977"/>
                  </a:lnTo>
                  <a:lnTo>
                    <a:pt x="282872" y="1486204"/>
                  </a:lnTo>
                  <a:lnTo>
                    <a:pt x="111333" y="938834"/>
                  </a:lnTo>
                  <a:lnTo>
                    <a:pt x="95239" y="888778"/>
                  </a:lnTo>
                  <a:lnTo>
                    <a:pt x="78956" y="839498"/>
                  </a:lnTo>
                  <a:lnTo>
                    <a:pt x="63068" y="790853"/>
                  </a:lnTo>
                  <a:lnTo>
                    <a:pt x="48160" y="742706"/>
                  </a:lnTo>
                  <a:lnTo>
                    <a:pt x="34815" y="694918"/>
                  </a:lnTo>
                  <a:lnTo>
                    <a:pt x="23469" y="647536"/>
                  </a:lnTo>
                  <a:lnTo>
                    <a:pt x="14568" y="600395"/>
                  </a:lnTo>
                  <a:lnTo>
                    <a:pt x="8579" y="553698"/>
                  </a:lnTo>
                  <a:lnTo>
                    <a:pt x="5969" y="507651"/>
                  </a:lnTo>
                  <a:lnTo>
                    <a:pt x="7146" y="464642"/>
                  </a:lnTo>
                  <a:lnTo>
                    <a:pt x="7205" y="462457"/>
                  </a:lnTo>
                  <a:lnTo>
                    <a:pt x="13857" y="407716"/>
                  </a:lnTo>
                  <a:lnTo>
                    <a:pt x="26624" y="355765"/>
                  </a:lnTo>
                  <a:lnTo>
                    <a:pt x="46212" y="307554"/>
                  </a:lnTo>
                  <a:lnTo>
                    <a:pt x="70553" y="264287"/>
                  </a:lnTo>
                  <a:lnTo>
                    <a:pt x="97884" y="225599"/>
                  </a:lnTo>
                  <a:lnTo>
                    <a:pt x="127049" y="191090"/>
                  </a:lnTo>
                  <a:lnTo>
                    <a:pt x="157242" y="160363"/>
                  </a:lnTo>
                  <a:lnTo>
                    <a:pt x="187660" y="133019"/>
                  </a:lnTo>
                  <a:lnTo>
                    <a:pt x="217995" y="108831"/>
                  </a:lnTo>
                  <a:lnTo>
                    <a:pt x="277389" y="69827"/>
                  </a:lnTo>
                  <a:lnTo>
                    <a:pt x="319391" y="47648"/>
                  </a:lnTo>
                  <a:lnTo>
                    <a:pt x="358348" y="31089"/>
                  </a:lnTo>
                  <a:lnTo>
                    <a:pt x="404436" y="16814"/>
                  </a:lnTo>
                  <a:lnTo>
                    <a:pt x="442053" y="9220"/>
                  </a:lnTo>
                  <a:lnTo>
                    <a:pt x="470019" y="6311"/>
                  </a:lnTo>
                  <a:lnTo>
                    <a:pt x="477448" y="5245"/>
                  </a:lnTo>
                  <a:lnTo>
                    <a:pt x="512289" y="5245"/>
                  </a:lnTo>
                  <a:lnTo>
                    <a:pt x="512328" y="4777"/>
                  </a:lnTo>
                  <a:lnTo>
                    <a:pt x="512437" y="3492"/>
                  </a:lnTo>
                  <a:lnTo>
                    <a:pt x="512571" y="2243"/>
                  </a:lnTo>
                  <a:lnTo>
                    <a:pt x="512602" y="1955"/>
                  </a:lnTo>
                  <a:lnTo>
                    <a:pt x="508322" y="419"/>
                  </a:lnTo>
                  <a:lnTo>
                    <a:pt x="505360" y="419"/>
                  </a:lnTo>
                  <a:lnTo>
                    <a:pt x="479303" y="0"/>
                  </a:lnTo>
                  <a:close/>
                </a:path>
                <a:path w="513080" h="1501139">
                  <a:moveTo>
                    <a:pt x="512289" y="5245"/>
                  </a:moveTo>
                  <a:lnTo>
                    <a:pt x="477448" y="5245"/>
                  </a:lnTo>
                  <a:lnTo>
                    <a:pt x="484048" y="6311"/>
                  </a:lnTo>
                  <a:lnTo>
                    <a:pt x="493015" y="6311"/>
                  </a:lnTo>
                  <a:lnTo>
                    <a:pt x="492937" y="10515"/>
                  </a:lnTo>
                  <a:lnTo>
                    <a:pt x="492821" y="16814"/>
                  </a:lnTo>
                  <a:lnTo>
                    <a:pt x="492705" y="23133"/>
                  </a:lnTo>
                  <a:lnTo>
                    <a:pt x="492634" y="26983"/>
                  </a:lnTo>
                  <a:lnTo>
                    <a:pt x="492558" y="31089"/>
                  </a:lnTo>
                  <a:lnTo>
                    <a:pt x="492487" y="34956"/>
                  </a:lnTo>
                  <a:lnTo>
                    <a:pt x="492406" y="39369"/>
                  </a:lnTo>
                  <a:lnTo>
                    <a:pt x="471975" y="39369"/>
                  </a:lnTo>
                  <a:lnTo>
                    <a:pt x="446854" y="42024"/>
                  </a:lnTo>
                  <a:lnTo>
                    <a:pt x="439114" y="43194"/>
                  </a:lnTo>
                  <a:lnTo>
                    <a:pt x="430831" y="44929"/>
                  </a:lnTo>
                  <a:lnTo>
                    <a:pt x="421985" y="46935"/>
                  </a:lnTo>
                  <a:lnTo>
                    <a:pt x="412551" y="48920"/>
                  </a:lnTo>
                  <a:lnTo>
                    <a:pt x="369968" y="62179"/>
                  </a:lnTo>
                  <a:lnTo>
                    <a:pt x="333539" y="77627"/>
                  </a:lnTo>
                  <a:lnTo>
                    <a:pt x="294035" y="98484"/>
                  </a:lnTo>
                  <a:lnTo>
                    <a:pt x="237794" y="135423"/>
                  </a:lnTo>
                  <a:lnTo>
                    <a:pt x="176210" y="188149"/>
                  </a:lnTo>
                  <a:lnTo>
                    <a:pt x="143536" y="222337"/>
                  </a:lnTo>
                  <a:lnTo>
                    <a:pt x="112636" y="261089"/>
                  </a:lnTo>
                  <a:lnTo>
                    <a:pt x="85183" y="304551"/>
                  </a:lnTo>
                  <a:lnTo>
                    <a:pt x="62850" y="352867"/>
                  </a:lnTo>
                  <a:lnTo>
                    <a:pt x="47310" y="406182"/>
                  </a:lnTo>
                  <a:lnTo>
                    <a:pt x="40238" y="464642"/>
                  </a:lnTo>
                  <a:lnTo>
                    <a:pt x="39557" y="507651"/>
                  </a:lnTo>
                  <a:lnTo>
                    <a:pt x="39509" y="510673"/>
                  </a:lnTo>
                  <a:lnTo>
                    <a:pt x="44061" y="572785"/>
                  </a:lnTo>
                  <a:lnTo>
                    <a:pt x="53479" y="629148"/>
                  </a:lnTo>
                  <a:lnTo>
                    <a:pt x="66895" y="686587"/>
                  </a:lnTo>
                  <a:lnTo>
                    <a:pt x="79954" y="733333"/>
                  </a:lnTo>
                  <a:lnTo>
                    <a:pt x="94661" y="780778"/>
                  </a:lnTo>
                  <a:lnTo>
                    <a:pt x="110455" y="829088"/>
                  </a:lnTo>
                  <a:lnTo>
                    <a:pt x="126774" y="878429"/>
                  </a:lnTo>
                  <a:lnTo>
                    <a:pt x="143057" y="928966"/>
                  </a:lnTo>
                  <a:lnTo>
                    <a:pt x="314469" y="1476438"/>
                  </a:lnTo>
                  <a:lnTo>
                    <a:pt x="322311" y="1500977"/>
                  </a:lnTo>
                  <a:lnTo>
                    <a:pt x="328565" y="1500977"/>
                  </a:lnTo>
                  <a:lnTo>
                    <a:pt x="318660" y="1469961"/>
                  </a:lnTo>
                  <a:lnTo>
                    <a:pt x="146804" y="921219"/>
                  </a:lnTo>
                  <a:lnTo>
                    <a:pt x="130383" y="870541"/>
                  </a:lnTo>
                  <a:lnTo>
                    <a:pt x="114010" y="821102"/>
                  </a:lnTo>
                  <a:lnTo>
                    <a:pt x="98263" y="772743"/>
                  </a:lnTo>
                  <a:lnTo>
                    <a:pt x="83716" y="725303"/>
                  </a:lnTo>
                  <a:lnTo>
                    <a:pt x="70947" y="678624"/>
                  </a:lnTo>
                  <a:lnTo>
                    <a:pt x="57893" y="621329"/>
                  </a:lnTo>
                  <a:lnTo>
                    <a:pt x="49068" y="565230"/>
                  </a:lnTo>
                  <a:lnTo>
                    <a:pt x="45115" y="510673"/>
                  </a:lnTo>
                  <a:lnTo>
                    <a:pt x="46677" y="458000"/>
                  </a:lnTo>
                  <a:lnTo>
                    <a:pt x="54712" y="400540"/>
                  </a:lnTo>
                  <a:lnTo>
                    <a:pt x="71030" y="348240"/>
                  </a:lnTo>
                  <a:lnTo>
                    <a:pt x="93978" y="300921"/>
                  </a:lnTo>
                  <a:lnTo>
                    <a:pt x="121902" y="258402"/>
                  </a:lnTo>
                  <a:lnTo>
                    <a:pt x="153148" y="220503"/>
                  </a:lnTo>
                  <a:lnTo>
                    <a:pt x="186062" y="187045"/>
                  </a:lnTo>
                  <a:lnTo>
                    <a:pt x="218991" y="157848"/>
                  </a:lnTo>
                  <a:lnTo>
                    <a:pt x="265093" y="123525"/>
                  </a:lnTo>
                  <a:lnTo>
                    <a:pt x="309471" y="96567"/>
                  </a:lnTo>
                  <a:lnTo>
                    <a:pt x="351108" y="76274"/>
                  </a:lnTo>
                  <a:lnTo>
                    <a:pt x="388990" y="61950"/>
                  </a:lnTo>
                  <a:lnTo>
                    <a:pt x="440136" y="49082"/>
                  </a:lnTo>
                  <a:lnTo>
                    <a:pt x="455556" y="46935"/>
                  </a:lnTo>
                  <a:lnTo>
                    <a:pt x="455323" y="46935"/>
                  </a:lnTo>
                  <a:lnTo>
                    <a:pt x="469490" y="45680"/>
                  </a:lnTo>
                  <a:lnTo>
                    <a:pt x="479959" y="44929"/>
                  </a:lnTo>
                  <a:lnTo>
                    <a:pt x="506565" y="44929"/>
                  </a:lnTo>
                  <a:lnTo>
                    <a:pt x="508995" y="44081"/>
                  </a:lnTo>
                  <a:lnTo>
                    <a:pt x="509078" y="43194"/>
                  </a:lnTo>
                  <a:lnTo>
                    <a:pt x="509183" y="42024"/>
                  </a:lnTo>
                  <a:lnTo>
                    <a:pt x="509273" y="40957"/>
                  </a:lnTo>
                  <a:lnTo>
                    <a:pt x="509345" y="40106"/>
                  </a:lnTo>
                  <a:lnTo>
                    <a:pt x="509407" y="39369"/>
                  </a:lnTo>
                  <a:lnTo>
                    <a:pt x="484195" y="39369"/>
                  </a:lnTo>
                  <a:lnTo>
                    <a:pt x="478744" y="38404"/>
                  </a:lnTo>
                  <a:lnTo>
                    <a:pt x="509489" y="38404"/>
                  </a:lnTo>
                  <a:lnTo>
                    <a:pt x="512148" y="6914"/>
                  </a:lnTo>
                  <a:lnTo>
                    <a:pt x="512199" y="6311"/>
                  </a:lnTo>
                  <a:lnTo>
                    <a:pt x="512289" y="5245"/>
                  </a:lnTo>
                  <a:close/>
                </a:path>
                <a:path w="513080" h="1501139">
                  <a:moveTo>
                    <a:pt x="506565" y="44929"/>
                  </a:moveTo>
                  <a:lnTo>
                    <a:pt x="482891" y="44929"/>
                  </a:lnTo>
                  <a:lnTo>
                    <a:pt x="506016" y="45415"/>
                  </a:lnTo>
                  <a:lnTo>
                    <a:pt x="505172" y="45415"/>
                  </a:lnTo>
                  <a:lnTo>
                    <a:pt x="506565" y="44929"/>
                  </a:lnTo>
                  <a:close/>
                </a:path>
              </a:pathLst>
            </a:custGeom>
            <a:solidFill>
              <a:srgbClr val="8A0907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1361808" y="4647856"/>
              <a:ext cx="500380" cy="1498600"/>
            </a:xfrm>
            <a:custGeom>
              <a:avLst/>
              <a:gdLst/>
              <a:ahLst/>
              <a:cxnLst/>
              <a:rect l="l" t="t" r="r" b="b"/>
              <a:pathLst>
                <a:path w="500380" h="1498600">
                  <a:moveTo>
                    <a:pt x="476413" y="0"/>
                  </a:moveTo>
                  <a:lnTo>
                    <a:pt x="430124" y="4765"/>
                  </a:lnTo>
                  <a:lnTo>
                    <a:pt x="373042" y="19078"/>
                  </a:lnTo>
                  <a:lnTo>
                    <a:pt x="331556" y="34745"/>
                  </a:lnTo>
                  <a:lnTo>
                    <a:pt x="286448" y="56725"/>
                  </a:lnTo>
                  <a:lnTo>
                    <a:pt x="238734" y="85716"/>
                  </a:lnTo>
                  <a:lnTo>
                    <a:pt x="189431" y="122412"/>
                  </a:lnTo>
                  <a:lnTo>
                    <a:pt x="158411" y="149550"/>
                  </a:lnTo>
                  <a:lnTo>
                    <a:pt x="127671" y="180145"/>
                  </a:lnTo>
                  <a:lnTo>
                    <a:pt x="97827" y="214490"/>
                  </a:lnTo>
                  <a:lnTo>
                    <a:pt x="69493" y="252879"/>
                  </a:lnTo>
                  <a:lnTo>
                    <a:pt x="44147" y="296081"/>
                  </a:lnTo>
                  <a:lnTo>
                    <a:pt x="23644" y="344329"/>
                  </a:lnTo>
                  <a:lnTo>
                    <a:pt x="9158" y="396544"/>
                  </a:lnTo>
                  <a:lnTo>
                    <a:pt x="1865" y="451647"/>
                  </a:lnTo>
                  <a:lnTo>
                    <a:pt x="0" y="497256"/>
                  </a:lnTo>
                  <a:lnTo>
                    <a:pt x="2027" y="543719"/>
                  </a:lnTo>
                  <a:lnTo>
                    <a:pt x="7531" y="590819"/>
                  </a:lnTo>
                  <a:lnTo>
                    <a:pt x="16098" y="638339"/>
                  </a:lnTo>
                  <a:lnTo>
                    <a:pt x="27316" y="686064"/>
                  </a:lnTo>
                  <a:lnTo>
                    <a:pt x="40446" y="734190"/>
                  </a:lnTo>
                  <a:lnTo>
                    <a:pt x="55252" y="782585"/>
                  </a:lnTo>
                  <a:lnTo>
                    <a:pt x="71136" y="831403"/>
                  </a:lnTo>
                  <a:lnTo>
                    <a:pt x="87499" y="880800"/>
                  </a:lnTo>
                  <a:lnTo>
                    <a:pt x="103745" y="930932"/>
                  </a:lnTo>
                  <a:lnTo>
                    <a:pt x="281505" y="1498066"/>
                  </a:lnTo>
                  <a:lnTo>
                    <a:pt x="302000" y="1498066"/>
                  </a:lnTo>
                  <a:lnTo>
                    <a:pt x="294257" y="1473845"/>
                  </a:lnTo>
                  <a:lnTo>
                    <a:pt x="122414" y="925052"/>
                  </a:lnTo>
                  <a:lnTo>
                    <a:pt x="106081" y="874653"/>
                  </a:lnTo>
                  <a:lnTo>
                    <a:pt x="89718" y="825230"/>
                  </a:lnTo>
                  <a:lnTo>
                    <a:pt x="73902" y="776625"/>
                  </a:lnTo>
                  <a:lnTo>
                    <a:pt x="59212" y="728680"/>
                  </a:lnTo>
                  <a:lnTo>
                    <a:pt x="46226" y="681238"/>
                  </a:lnTo>
                  <a:lnTo>
                    <a:pt x="35226" y="634363"/>
                  </a:lnTo>
                  <a:lnTo>
                    <a:pt x="26861" y="587921"/>
                  </a:lnTo>
                  <a:lnTo>
                    <a:pt x="21506" y="542116"/>
                  </a:lnTo>
                  <a:lnTo>
                    <a:pt x="19539" y="497153"/>
                  </a:lnTo>
                  <a:lnTo>
                    <a:pt x="21334" y="453235"/>
                  </a:lnTo>
                  <a:lnTo>
                    <a:pt x="28346" y="400374"/>
                  </a:lnTo>
                  <a:lnTo>
                    <a:pt x="42097" y="350753"/>
                  </a:lnTo>
                  <a:lnTo>
                    <a:pt x="61580" y="304993"/>
                  </a:lnTo>
                  <a:lnTo>
                    <a:pt x="85787" y="263712"/>
                  </a:lnTo>
                  <a:lnTo>
                    <a:pt x="113077" y="226718"/>
                  </a:lnTo>
                  <a:lnTo>
                    <a:pt x="141933" y="193507"/>
                  </a:lnTo>
                  <a:lnTo>
                    <a:pt x="171733" y="163868"/>
                  </a:lnTo>
                  <a:lnTo>
                    <a:pt x="201852" y="137589"/>
                  </a:lnTo>
                  <a:lnTo>
                    <a:pt x="249660" y="101965"/>
                  </a:lnTo>
                  <a:lnTo>
                    <a:pt x="295816" y="73905"/>
                  </a:lnTo>
                  <a:lnTo>
                    <a:pt x="339305" y="52703"/>
                  </a:lnTo>
                  <a:lnTo>
                    <a:pt x="379112" y="37657"/>
                  </a:lnTo>
                  <a:lnTo>
                    <a:pt x="433423" y="24018"/>
                  </a:lnTo>
                  <a:lnTo>
                    <a:pt x="477023" y="19530"/>
                  </a:lnTo>
                  <a:lnTo>
                    <a:pt x="498803" y="19949"/>
                  </a:lnTo>
                  <a:lnTo>
                    <a:pt x="499781" y="378"/>
                  </a:lnTo>
                  <a:lnTo>
                    <a:pt x="476413" y="0"/>
                  </a:lnTo>
                  <a:close/>
                </a:path>
              </a:pathLst>
            </a:custGeom>
            <a:solidFill>
              <a:srgbClr val="CD3E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1389215" y="4675238"/>
              <a:ext cx="471170" cy="1471295"/>
            </a:xfrm>
            <a:custGeom>
              <a:avLst/>
              <a:gdLst/>
              <a:ahLst/>
              <a:cxnLst/>
              <a:rect l="l" t="t" r="r" b="b"/>
              <a:pathLst>
                <a:path w="471169" h="1471295">
                  <a:moveTo>
                    <a:pt x="449820" y="0"/>
                  </a:moveTo>
                  <a:lnTo>
                    <a:pt x="407337" y="4417"/>
                  </a:lnTo>
                  <a:lnTo>
                    <a:pt x="354130" y="17782"/>
                  </a:lnTo>
                  <a:lnTo>
                    <a:pt x="314986" y="32571"/>
                  </a:lnTo>
                  <a:lnTo>
                    <a:pt x="272132" y="53453"/>
                  </a:lnTo>
                  <a:lnTo>
                    <a:pt x="226587" y="81129"/>
                  </a:lnTo>
                  <a:lnTo>
                    <a:pt x="179373" y="116305"/>
                  </a:lnTo>
                  <a:lnTo>
                    <a:pt x="149677" y="142252"/>
                  </a:lnTo>
                  <a:lnTo>
                    <a:pt x="120267" y="171502"/>
                  </a:lnTo>
                  <a:lnTo>
                    <a:pt x="91791" y="204234"/>
                  </a:lnTo>
                  <a:lnTo>
                    <a:pt x="64895" y="240625"/>
                  </a:lnTo>
                  <a:lnTo>
                    <a:pt x="41151" y="281165"/>
                  </a:lnTo>
                  <a:lnTo>
                    <a:pt x="22099" y="325945"/>
                  </a:lnTo>
                  <a:lnTo>
                    <a:pt x="8663" y="374547"/>
                  </a:lnTo>
                  <a:lnTo>
                    <a:pt x="1764" y="426553"/>
                  </a:lnTo>
                  <a:lnTo>
                    <a:pt x="0" y="469772"/>
                  </a:lnTo>
                  <a:lnTo>
                    <a:pt x="1960" y="514112"/>
                  </a:lnTo>
                  <a:lnTo>
                    <a:pt x="7258" y="559380"/>
                  </a:lnTo>
                  <a:lnTo>
                    <a:pt x="15546" y="605386"/>
                  </a:lnTo>
                  <a:lnTo>
                    <a:pt x="26465" y="651940"/>
                  </a:lnTo>
                  <a:lnTo>
                    <a:pt x="39358" y="699113"/>
                  </a:lnTo>
                  <a:lnTo>
                    <a:pt x="53991" y="746878"/>
                  </a:lnTo>
                  <a:lnTo>
                    <a:pt x="86131" y="844828"/>
                  </a:lnTo>
                  <a:lnTo>
                    <a:pt x="102462" y="895336"/>
                  </a:lnTo>
                  <a:lnTo>
                    <a:pt x="282832" y="1470685"/>
                  </a:lnTo>
                  <a:lnTo>
                    <a:pt x="288993" y="1470685"/>
                  </a:lnTo>
                  <a:lnTo>
                    <a:pt x="279932" y="1442325"/>
                  </a:lnTo>
                  <a:lnTo>
                    <a:pt x="108088" y="893532"/>
                  </a:lnTo>
                  <a:lnTo>
                    <a:pt x="91712" y="842988"/>
                  </a:lnTo>
                  <a:lnTo>
                    <a:pt x="75341" y="793569"/>
                  </a:lnTo>
                  <a:lnTo>
                    <a:pt x="59558" y="745114"/>
                  </a:lnTo>
                  <a:lnTo>
                    <a:pt x="44943" y="697463"/>
                  </a:lnTo>
                  <a:lnTo>
                    <a:pt x="32078" y="650454"/>
                  </a:lnTo>
                  <a:lnTo>
                    <a:pt x="18914" y="592696"/>
                  </a:lnTo>
                  <a:lnTo>
                    <a:pt x="9992" y="535953"/>
                  </a:lnTo>
                  <a:lnTo>
                    <a:pt x="5991" y="480603"/>
                  </a:lnTo>
                  <a:lnTo>
                    <a:pt x="7593" y="427023"/>
                  </a:lnTo>
                  <a:lnTo>
                    <a:pt x="14412" y="375662"/>
                  </a:lnTo>
                  <a:lnTo>
                    <a:pt x="27638" y="327842"/>
                  </a:lnTo>
                  <a:lnTo>
                    <a:pt x="46396" y="283823"/>
                  </a:lnTo>
                  <a:lnTo>
                    <a:pt x="69810" y="243864"/>
                  </a:lnTo>
                  <a:lnTo>
                    <a:pt x="96389" y="207901"/>
                  </a:lnTo>
                  <a:lnTo>
                    <a:pt x="124561" y="175514"/>
                  </a:lnTo>
                  <a:lnTo>
                    <a:pt x="153680" y="146539"/>
                  </a:lnTo>
                  <a:lnTo>
                    <a:pt x="183094" y="120813"/>
                  </a:lnTo>
                  <a:lnTo>
                    <a:pt x="229879" y="85994"/>
                  </a:lnTo>
                  <a:lnTo>
                    <a:pt x="274950" y="58609"/>
                  </a:lnTo>
                  <a:lnTo>
                    <a:pt x="317298" y="37958"/>
                  </a:lnTo>
                  <a:lnTo>
                    <a:pt x="355913" y="23341"/>
                  </a:lnTo>
                  <a:lnTo>
                    <a:pt x="408295" y="10156"/>
                  </a:lnTo>
                  <a:lnTo>
                    <a:pt x="449985" y="5891"/>
                  </a:lnTo>
                  <a:lnTo>
                    <a:pt x="470698" y="6259"/>
                  </a:lnTo>
                  <a:lnTo>
                    <a:pt x="471016" y="367"/>
                  </a:lnTo>
                  <a:lnTo>
                    <a:pt x="449820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09694" y="4209738"/>
              <a:ext cx="5430174" cy="75213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023423" y="4372317"/>
              <a:ext cx="1659775" cy="42734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567285" y="4544070"/>
              <a:ext cx="67627" cy="6765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23424" y="4372317"/>
              <a:ext cx="1063504" cy="427342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7070318" y="4372330"/>
              <a:ext cx="1033144" cy="427355"/>
            </a:xfrm>
            <a:custGeom>
              <a:avLst/>
              <a:gdLst/>
              <a:ahLst/>
              <a:cxnLst/>
              <a:rect l="l" t="t" r="r" b="b"/>
              <a:pathLst>
                <a:path w="1033145" h="427354">
                  <a:moveTo>
                    <a:pt x="67640" y="197370"/>
                  </a:moveTo>
                  <a:lnTo>
                    <a:pt x="0" y="197370"/>
                  </a:lnTo>
                  <a:lnTo>
                    <a:pt x="0" y="213715"/>
                  </a:lnTo>
                  <a:lnTo>
                    <a:pt x="67640" y="213715"/>
                  </a:lnTo>
                  <a:lnTo>
                    <a:pt x="67640" y="197370"/>
                  </a:lnTo>
                  <a:close/>
                </a:path>
                <a:path w="1033145" h="427354">
                  <a:moveTo>
                    <a:pt x="1033081" y="427342"/>
                  </a:moveTo>
                  <a:lnTo>
                    <a:pt x="1026528" y="351294"/>
                  </a:lnTo>
                  <a:lnTo>
                    <a:pt x="1022756" y="280835"/>
                  </a:lnTo>
                  <a:lnTo>
                    <a:pt x="1021295" y="216382"/>
                  </a:lnTo>
                  <a:lnTo>
                    <a:pt x="1021689" y="158394"/>
                  </a:lnTo>
                  <a:lnTo>
                    <a:pt x="1023454" y="107315"/>
                  </a:lnTo>
                  <a:lnTo>
                    <a:pt x="1026109" y="63588"/>
                  </a:lnTo>
                  <a:lnTo>
                    <a:pt x="1029169" y="27660"/>
                  </a:lnTo>
                  <a:lnTo>
                    <a:pt x="1032179" y="0"/>
                  </a:lnTo>
                  <a:lnTo>
                    <a:pt x="1015707" y="0"/>
                  </a:lnTo>
                  <a:lnTo>
                    <a:pt x="1012101" y="34328"/>
                  </a:lnTo>
                  <a:lnTo>
                    <a:pt x="1008608" y="79756"/>
                  </a:lnTo>
                  <a:lnTo>
                    <a:pt x="1005967" y="135610"/>
                  </a:lnTo>
                  <a:lnTo>
                    <a:pt x="1004925" y="201155"/>
                  </a:lnTo>
                  <a:lnTo>
                    <a:pt x="1005547" y="251790"/>
                  </a:lnTo>
                  <a:lnTo>
                    <a:pt x="1007541" y="306539"/>
                  </a:lnTo>
                  <a:lnTo>
                    <a:pt x="1011148" y="365137"/>
                  </a:lnTo>
                  <a:lnTo>
                    <a:pt x="1016609" y="427342"/>
                  </a:lnTo>
                  <a:lnTo>
                    <a:pt x="1033081" y="4273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49935" y="4385538"/>
              <a:ext cx="1584972" cy="152006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7022438" y="4366701"/>
              <a:ext cx="1707514" cy="438784"/>
            </a:xfrm>
            <a:custGeom>
              <a:avLst/>
              <a:gdLst/>
              <a:ahLst/>
              <a:cxnLst/>
              <a:rect l="l" t="t" r="r" b="b"/>
              <a:pathLst>
                <a:path w="1707515" h="438785">
                  <a:moveTo>
                    <a:pt x="1600540" y="0"/>
                  </a:moveTo>
                  <a:lnTo>
                    <a:pt x="66202" y="0"/>
                  </a:lnTo>
                  <a:lnTo>
                    <a:pt x="39485" y="7606"/>
                  </a:lnTo>
                  <a:lnTo>
                    <a:pt x="11016" y="49222"/>
                  </a:lnTo>
                  <a:lnTo>
                    <a:pt x="3300" y="108052"/>
                  </a:lnTo>
                  <a:lnTo>
                    <a:pt x="1021" y="152087"/>
                  </a:lnTo>
                  <a:lnTo>
                    <a:pt x="0" y="211026"/>
                  </a:lnTo>
                  <a:lnTo>
                    <a:pt x="1422" y="281111"/>
                  </a:lnTo>
                  <a:lnTo>
                    <a:pt x="6590" y="366696"/>
                  </a:lnTo>
                  <a:lnTo>
                    <a:pt x="21512" y="412372"/>
                  </a:lnTo>
                  <a:lnTo>
                    <a:pt x="66202" y="438531"/>
                  </a:lnTo>
                  <a:lnTo>
                    <a:pt x="1600540" y="438531"/>
                  </a:lnTo>
                  <a:lnTo>
                    <a:pt x="1612055" y="437315"/>
                  </a:lnTo>
                  <a:lnTo>
                    <a:pt x="1622558" y="433668"/>
                  </a:lnTo>
                  <a:lnTo>
                    <a:pt x="1632019" y="427584"/>
                  </a:lnTo>
                  <a:lnTo>
                    <a:pt x="1632320" y="427278"/>
                  </a:lnTo>
                  <a:lnTo>
                    <a:pt x="66202" y="427278"/>
                  </a:lnTo>
                  <a:lnTo>
                    <a:pt x="41107" y="418288"/>
                  </a:lnTo>
                  <a:lnTo>
                    <a:pt x="40901" y="418288"/>
                  </a:lnTo>
                  <a:lnTo>
                    <a:pt x="26232" y="398011"/>
                  </a:lnTo>
                  <a:lnTo>
                    <a:pt x="19535" y="377386"/>
                  </a:lnTo>
                  <a:lnTo>
                    <a:pt x="17866" y="366953"/>
                  </a:lnTo>
                  <a:lnTo>
                    <a:pt x="12715" y="283442"/>
                  </a:lnTo>
                  <a:lnTo>
                    <a:pt x="11214" y="211280"/>
                  </a:lnTo>
                  <a:lnTo>
                    <a:pt x="12125" y="157418"/>
                  </a:lnTo>
                  <a:lnTo>
                    <a:pt x="14451" y="109080"/>
                  </a:lnTo>
                  <a:lnTo>
                    <a:pt x="19453" y="61937"/>
                  </a:lnTo>
                  <a:lnTo>
                    <a:pt x="40754" y="20550"/>
                  </a:lnTo>
                  <a:lnTo>
                    <a:pt x="66202" y="11188"/>
                  </a:lnTo>
                  <a:lnTo>
                    <a:pt x="1632205" y="11188"/>
                  </a:lnTo>
                  <a:lnTo>
                    <a:pt x="1622561" y="4938"/>
                  </a:lnTo>
                  <a:lnTo>
                    <a:pt x="1612055" y="1238"/>
                  </a:lnTo>
                  <a:lnTo>
                    <a:pt x="1600540" y="0"/>
                  </a:lnTo>
                  <a:close/>
                </a:path>
                <a:path w="1707515" h="438785">
                  <a:moveTo>
                    <a:pt x="1632141" y="11188"/>
                  </a:moveTo>
                  <a:lnTo>
                    <a:pt x="1600540" y="11188"/>
                  </a:lnTo>
                  <a:lnTo>
                    <a:pt x="1609793" y="12196"/>
                  </a:lnTo>
                  <a:lnTo>
                    <a:pt x="1618140" y="15235"/>
                  </a:lnTo>
                  <a:lnTo>
                    <a:pt x="1625637" y="20323"/>
                  </a:lnTo>
                  <a:lnTo>
                    <a:pt x="1632340" y="27482"/>
                  </a:lnTo>
                  <a:lnTo>
                    <a:pt x="1634118" y="28968"/>
                  </a:lnTo>
                  <a:lnTo>
                    <a:pt x="1649132" y="42537"/>
                  </a:lnTo>
                  <a:lnTo>
                    <a:pt x="1657940" y="59705"/>
                  </a:lnTo>
                  <a:lnTo>
                    <a:pt x="1662115" y="74517"/>
                  </a:lnTo>
                  <a:lnTo>
                    <a:pt x="1663001" y="79692"/>
                  </a:lnTo>
                  <a:lnTo>
                    <a:pt x="1663113" y="80349"/>
                  </a:lnTo>
                  <a:lnTo>
                    <a:pt x="1668039" y="141551"/>
                  </a:lnTo>
                  <a:lnTo>
                    <a:pt x="1668370" y="147447"/>
                  </a:lnTo>
                  <a:lnTo>
                    <a:pt x="1679826" y="147447"/>
                  </a:lnTo>
                  <a:lnTo>
                    <a:pt x="1691687" y="147662"/>
                  </a:lnTo>
                  <a:lnTo>
                    <a:pt x="1693535" y="165011"/>
                  </a:lnTo>
                  <a:lnTo>
                    <a:pt x="1693631" y="166331"/>
                  </a:lnTo>
                  <a:lnTo>
                    <a:pt x="1694338" y="173374"/>
                  </a:lnTo>
                  <a:lnTo>
                    <a:pt x="1694407" y="174068"/>
                  </a:lnTo>
                  <a:lnTo>
                    <a:pt x="1695629" y="195199"/>
                  </a:lnTo>
                  <a:lnTo>
                    <a:pt x="1695752" y="211026"/>
                  </a:lnTo>
                  <a:lnTo>
                    <a:pt x="1695867" y="229044"/>
                  </a:lnTo>
                  <a:lnTo>
                    <a:pt x="1693631" y="272669"/>
                  </a:lnTo>
                  <a:lnTo>
                    <a:pt x="1691677" y="291134"/>
                  </a:lnTo>
                  <a:lnTo>
                    <a:pt x="1667735" y="291134"/>
                  </a:lnTo>
                  <a:lnTo>
                    <a:pt x="1666575" y="311720"/>
                  </a:lnTo>
                  <a:lnTo>
                    <a:pt x="1663176" y="357835"/>
                  </a:lnTo>
                  <a:lnTo>
                    <a:pt x="1649131" y="396043"/>
                  </a:lnTo>
                  <a:lnTo>
                    <a:pt x="1632340" y="411213"/>
                  </a:lnTo>
                  <a:lnTo>
                    <a:pt x="1625637" y="418288"/>
                  </a:lnTo>
                  <a:lnTo>
                    <a:pt x="1618140" y="423303"/>
                  </a:lnTo>
                  <a:lnTo>
                    <a:pt x="1609793" y="426290"/>
                  </a:lnTo>
                  <a:lnTo>
                    <a:pt x="1600540" y="427278"/>
                  </a:lnTo>
                  <a:lnTo>
                    <a:pt x="1632320" y="427278"/>
                  </a:lnTo>
                  <a:lnTo>
                    <a:pt x="1640405" y="419061"/>
                  </a:lnTo>
                  <a:lnTo>
                    <a:pt x="1658014" y="402973"/>
                  </a:lnTo>
                  <a:lnTo>
                    <a:pt x="1668264" y="383471"/>
                  </a:lnTo>
                  <a:lnTo>
                    <a:pt x="1672994" y="366953"/>
                  </a:lnTo>
                  <a:lnTo>
                    <a:pt x="1673068" y="366696"/>
                  </a:lnTo>
                  <a:lnTo>
                    <a:pt x="1674339" y="358787"/>
                  </a:lnTo>
                  <a:lnTo>
                    <a:pt x="1675478" y="344606"/>
                  </a:lnTo>
                  <a:lnTo>
                    <a:pt x="1676536" y="330444"/>
                  </a:lnTo>
                  <a:lnTo>
                    <a:pt x="1677490" y="316353"/>
                  </a:lnTo>
                  <a:lnTo>
                    <a:pt x="1678314" y="302387"/>
                  </a:lnTo>
                  <a:lnTo>
                    <a:pt x="1685401" y="302387"/>
                  </a:lnTo>
                  <a:lnTo>
                    <a:pt x="1685401" y="301637"/>
                  </a:lnTo>
                  <a:lnTo>
                    <a:pt x="1693982" y="297002"/>
                  </a:lnTo>
                  <a:lnTo>
                    <a:pt x="1699831" y="289558"/>
                  </a:lnTo>
                  <a:lnTo>
                    <a:pt x="1703314" y="281111"/>
                  </a:lnTo>
                  <a:lnTo>
                    <a:pt x="1704794" y="273469"/>
                  </a:lnTo>
                  <a:lnTo>
                    <a:pt x="1707125" y="229044"/>
                  </a:lnTo>
                  <a:lnTo>
                    <a:pt x="1707012" y="211026"/>
                  </a:lnTo>
                  <a:lnTo>
                    <a:pt x="1706913" y="195199"/>
                  </a:lnTo>
                  <a:lnTo>
                    <a:pt x="1705683" y="174068"/>
                  </a:lnTo>
                  <a:lnTo>
                    <a:pt x="1705642" y="173374"/>
                  </a:lnTo>
                  <a:lnTo>
                    <a:pt x="1704928" y="166331"/>
                  </a:lnTo>
                  <a:lnTo>
                    <a:pt x="1704885" y="165912"/>
                  </a:lnTo>
                  <a:lnTo>
                    <a:pt x="1704794" y="165011"/>
                  </a:lnTo>
                  <a:lnTo>
                    <a:pt x="1703312" y="157418"/>
                  </a:lnTo>
                  <a:lnTo>
                    <a:pt x="1699815" y="148986"/>
                  </a:lnTo>
                  <a:lnTo>
                    <a:pt x="1693928" y="141551"/>
                  </a:lnTo>
                  <a:lnTo>
                    <a:pt x="1685274" y="136944"/>
                  </a:lnTo>
                  <a:lnTo>
                    <a:pt x="1685249" y="136309"/>
                  </a:lnTo>
                  <a:lnTo>
                    <a:pt x="1679038" y="136309"/>
                  </a:lnTo>
                  <a:lnTo>
                    <a:pt x="1677474" y="112310"/>
                  </a:lnTo>
                  <a:lnTo>
                    <a:pt x="1675970" y="94703"/>
                  </a:lnTo>
                  <a:lnTo>
                    <a:pt x="1674825" y="83745"/>
                  </a:lnTo>
                  <a:lnTo>
                    <a:pt x="1674563" y="81556"/>
                  </a:lnTo>
                  <a:lnTo>
                    <a:pt x="1674498" y="81013"/>
                  </a:lnTo>
                  <a:lnTo>
                    <a:pt x="1674418" y="80349"/>
                  </a:lnTo>
                  <a:lnTo>
                    <a:pt x="1658035" y="35678"/>
                  </a:lnTo>
                  <a:lnTo>
                    <a:pt x="1640430" y="19621"/>
                  </a:lnTo>
                  <a:lnTo>
                    <a:pt x="1632141" y="11188"/>
                  </a:lnTo>
                  <a:close/>
                </a:path>
              </a:pathLst>
            </a:custGeom>
            <a:solidFill>
              <a:srgbClr val="BDC0C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6962838" y="4721021"/>
              <a:ext cx="1797685" cy="236220"/>
            </a:xfrm>
            <a:custGeom>
              <a:avLst/>
              <a:gdLst/>
              <a:ahLst/>
              <a:cxnLst/>
              <a:rect l="l" t="t" r="r" b="b"/>
              <a:pathLst>
                <a:path w="1797684" h="236220">
                  <a:moveTo>
                    <a:pt x="1797659" y="0"/>
                  </a:moveTo>
                  <a:lnTo>
                    <a:pt x="0" y="0"/>
                  </a:lnTo>
                  <a:lnTo>
                    <a:pt x="0" y="235851"/>
                  </a:lnTo>
                  <a:lnTo>
                    <a:pt x="1797659" y="235851"/>
                  </a:lnTo>
                  <a:lnTo>
                    <a:pt x="1797659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6957847" y="4715992"/>
              <a:ext cx="1807845" cy="246379"/>
            </a:xfrm>
            <a:custGeom>
              <a:avLst/>
              <a:gdLst/>
              <a:ahLst/>
              <a:cxnLst/>
              <a:rect l="l" t="t" r="r" b="b"/>
              <a:pathLst>
                <a:path w="1807845" h="246379">
                  <a:moveTo>
                    <a:pt x="1805381" y="0"/>
                  </a:moveTo>
                  <a:lnTo>
                    <a:pt x="2235" y="0"/>
                  </a:lnTo>
                  <a:lnTo>
                    <a:pt x="0" y="2273"/>
                  </a:lnTo>
                  <a:lnTo>
                    <a:pt x="0" y="243649"/>
                  </a:lnTo>
                  <a:lnTo>
                    <a:pt x="2235" y="245872"/>
                  </a:lnTo>
                  <a:lnTo>
                    <a:pt x="1805381" y="245872"/>
                  </a:lnTo>
                  <a:lnTo>
                    <a:pt x="1807641" y="243649"/>
                  </a:lnTo>
                  <a:lnTo>
                    <a:pt x="1807641" y="235953"/>
                  </a:lnTo>
                  <a:lnTo>
                    <a:pt x="9956" y="235953"/>
                  </a:lnTo>
                  <a:lnTo>
                    <a:pt x="9956" y="9918"/>
                  </a:lnTo>
                  <a:lnTo>
                    <a:pt x="1807641" y="9918"/>
                  </a:lnTo>
                  <a:lnTo>
                    <a:pt x="1807641" y="2273"/>
                  </a:lnTo>
                  <a:lnTo>
                    <a:pt x="1805381" y="0"/>
                  </a:lnTo>
                  <a:close/>
                </a:path>
                <a:path w="1807845" h="246379">
                  <a:moveTo>
                    <a:pt x="1807641" y="9918"/>
                  </a:moveTo>
                  <a:lnTo>
                    <a:pt x="1797748" y="9918"/>
                  </a:lnTo>
                  <a:lnTo>
                    <a:pt x="1797748" y="235953"/>
                  </a:lnTo>
                  <a:lnTo>
                    <a:pt x="1807641" y="235953"/>
                  </a:lnTo>
                  <a:lnTo>
                    <a:pt x="1807641" y="9918"/>
                  </a:lnTo>
                  <a:close/>
                </a:path>
              </a:pathLst>
            </a:custGeom>
            <a:solidFill>
              <a:srgbClr val="2121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6962843" y="4764105"/>
              <a:ext cx="1797685" cy="193040"/>
            </a:xfrm>
            <a:custGeom>
              <a:avLst/>
              <a:gdLst/>
              <a:ahLst/>
              <a:cxnLst/>
              <a:rect l="l" t="t" r="r" b="b"/>
              <a:pathLst>
                <a:path w="1797684" h="193039">
                  <a:moveTo>
                    <a:pt x="1797659" y="0"/>
                  </a:moveTo>
                  <a:lnTo>
                    <a:pt x="1748394" y="13759"/>
                  </a:lnTo>
                  <a:lnTo>
                    <a:pt x="1698683" y="26156"/>
                  </a:lnTo>
                  <a:lnTo>
                    <a:pt x="1648687" y="37491"/>
                  </a:lnTo>
                  <a:lnTo>
                    <a:pt x="1598562" y="48066"/>
                  </a:lnTo>
                  <a:lnTo>
                    <a:pt x="1498561" y="68135"/>
                  </a:lnTo>
                  <a:lnTo>
                    <a:pt x="1447343" y="78138"/>
                  </a:lnTo>
                  <a:lnTo>
                    <a:pt x="1396036" y="87519"/>
                  </a:lnTo>
                  <a:lnTo>
                    <a:pt x="1344637" y="96205"/>
                  </a:lnTo>
                  <a:lnTo>
                    <a:pt x="1293145" y="104124"/>
                  </a:lnTo>
                  <a:lnTo>
                    <a:pt x="1241555" y="111203"/>
                  </a:lnTo>
                  <a:lnTo>
                    <a:pt x="1189865" y="117372"/>
                  </a:lnTo>
                  <a:lnTo>
                    <a:pt x="1138073" y="122556"/>
                  </a:lnTo>
                  <a:lnTo>
                    <a:pt x="1086175" y="126685"/>
                  </a:lnTo>
                  <a:lnTo>
                    <a:pt x="1034168" y="129686"/>
                  </a:lnTo>
                  <a:lnTo>
                    <a:pt x="982050" y="131487"/>
                  </a:lnTo>
                  <a:lnTo>
                    <a:pt x="929817" y="132016"/>
                  </a:lnTo>
                  <a:lnTo>
                    <a:pt x="878174" y="131496"/>
                  </a:lnTo>
                  <a:lnTo>
                    <a:pt x="826627" y="130213"/>
                  </a:lnTo>
                  <a:lnTo>
                    <a:pt x="775162" y="128232"/>
                  </a:lnTo>
                  <a:lnTo>
                    <a:pt x="723767" y="125617"/>
                  </a:lnTo>
                  <a:lnTo>
                    <a:pt x="672428" y="122433"/>
                  </a:lnTo>
                  <a:lnTo>
                    <a:pt x="621133" y="118745"/>
                  </a:lnTo>
                  <a:lnTo>
                    <a:pt x="569867" y="114616"/>
                  </a:lnTo>
                  <a:lnTo>
                    <a:pt x="518618" y="110111"/>
                  </a:lnTo>
                  <a:lnTo>
                    <a:pt x="416117" y="100232"/>
                  </a:lnTo>
                  <a:lnTo>
                    <a:pt x="313524" y="89623"/>
                  </a:lnTo>
                  <a:lnTo>
                    <a:pt x="260873" y="83878"/>
                  </a:lnTo>
                  <a:lnTo>
                    <a:pt x="208237" y="77574"/>
                  </a:lnTo>
                  <a:lnTo>
                    <a:pt x="155724" y="70404"/>
                  </a:lnTo>
                  <a:lnTo>
                    <a:pt x="103441" y="62057"/>
                  </a:lnTo>
                  <a:lnTo>
                    <a:pt x="51497" y="52226"/>
                  </a:lnTo>
                  <a:lnTo>
                    <a:pt x="0" y="40601"/>
                  </a:lnTo>
                  <a:lnTo>
                    <a:pt x="0" y="192773"/>
                  </a:lnTo>
                  <a:lnTo>
                    <a:pt x="1797659" y="192773"/>
                  </a:lnTo>
                  <a:lnTo>
                    <a:pt x="1797659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29" name="object 2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21742" y="4340271"/>
              <a:ext cx="3639869" cy="60339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87252" y="4354182"/>
              <a:ext cx="1659814" cy="42732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331070" y="4525986"/>
              <a:ext cx="67703" cy="675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787253" y="4354182"/>
              <a:ext cx="1063564" cy="427329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2834195" y="4354182"/>
              <a:ext cx="1033144" cy="427355"/>
            </a:xfrm>
            <a:custGeom>
              <a:avLst/>
              <a:gdLst/>
              <a:ahLst/>
              <a:cxnLst/>
              <a:rect l="l" t="t" r="r" b="b"/>
              <a:pathLst>
                <a:path w="1033145" h="427354">
                  <a:moveTo>
                    <a:pt x="67652" y="197383"/>
                  </a:moveTo>
                  <a:lnTo>
                    <a:pt x="0" y="197383"/>
                  </a:lnTo>
                  <a:lnTo>
                    <a:pt x="0" y="213664"/>
                  </a:lnTo>
                  <a:lnTo>
                    <a:pt x="67652" y="213664"/>
                  </a:lnTo>
                  <a:lnTo>
                    <a:pt x="67652" y="197383"/>
                  </a:lnTo>
                  <a:close/>
                </a:path>
                <a:path w="1033145" h="427354">
                  <a:moveTo>
                    <a:pt x="1033068" y="427342"/>
                  </a:moveTo>
                  <a:lnTo>
                    <a:pt x="1026502" y="351320"/>
                  </a:lnTo>
                  <a:lnTo>
                    <a:pt x="1022718" y="280847"/>
                  </a:lnTo>
                  <a:lnTo>
                    <a:pt x="1021270" y="216395"/>
                  </a:lnTo>
                  <a:lnTo>
                    <a:pt x="1021651" y="158394"/>
                  </a:lnTo>
                  <a:lnTo>
                    <a:pt x="1023416" y="107302"/>
                  </a:lnTo>
                  <a:lnTo>
                    <a:pt x="1026058" y="63576"/>
                  </a:lnTo>
                  <a:lnTo>
                    <a:pt x="1029131" y="27660"/>
                  </a:lnTo>
                  <a:lnTo>
                    <a:pt x="1032141" y="0"/>
                  </a:lnTo>
                  <a:lnTo>
                    <a:pt x="1015644" y="0"/>
                  </a:lnTo>
                  <a:lnTo>
                    <a:pt x="1012101" y="34328"/>
                  </a:lnTo>
                  <a:lnTo>
                    <a:pt x="1008646" y="79781"/>
                  </a:lnTo>
                  <a:lnTo>
                    <a:pt x="1006017" y="135623"/>
                  </a:lnTo>
                  <a:lnTo>
                    <a:pt x="1004976" y="201142"/>
                  </a:lnTo>
                  <a:lnTo>
                    <a:pt x="1005586" y="251790"/>
                  </a:lnTo>
                  <a:lnTo>
                    <a:pt x="1007554" y="306539"/>
                  </a:lnTo>
                  <a:lnTo>
                    <a:pt x="1011148" y="365137"/>
                  </a:lnTo>
                  <a:lnTo>
                    <a:pt x="1016622" y="427342"/>
                  </a:lnTo>
                  <a:lnTo>
                    <a:pt x="1033068" y="4273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4" name="object 3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813748" y="4367326"/>
              <a:ext cx="1585023" cy="152069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2786301" y="4348606"/>
              <a:ext cx="1707514" cy="438784"/>
            </a:xfrm>
            <a:custGeom>
              <a:avLst/>
              <a:gdLst/>
              <a:ahLst/>
              <a:cxnLst/>
              <a:rect l="l" t="t" r="r" b="b"/>
              <a:pathLst>
                <a:path w="1707514" h="438785">
                  <a:moveTo>
                    <a:pt x="1600503" y="0"/>
                  </a:moveTo>
                  <a:lnTo>
                    <a:pt x="66178" y="0"/>
                  </a:lnTo>
                  <a:lnTo>
                    <a:pt x="39456" y="7588"/>
                  </a:lnTo>
                  <a:lnTo>
                    <a:pt x="10955" y="49125"/>
                  </a:lnTo>
                  <a:lnTo>
                    <a:pt x="3290" y="107967"/>
                  </a:lnTo>
                  <a:lnTo>
                    <a:pt x="1024" y="152030"/>
                  </a:lnTo>
                  <a:lnTo>
                    <a:pt x="0" y="210997"/>
                  </a:lnTo>
                  <a:lnTo>
                    <a:pt x="1404" y="281048"/>
                  </a:lnTo>
                  <a:lnTo>
                    <a:pt x="6536" y="366614"/>
                  </a:lnTo>
                  <a:lnTo>
                    <a:pt x="21475" y="412308"/>
                  </a:lnTo>
                  <a:lnTo>
                    <a:pt x="66178" y="438480"/>
                  </a:lnTo>
                  <a:lnTo>
                    <a:pt x="1600503" y="438480"/>
                  </a:lnTo>
                  <a:lnTo>
                    <a:pt x="1612015" y="437250"/>
                  </a:lnTo>
                  <a:lnTo>
                    <a:pt x="1622523" y="433573"/>
                  </a:lnTo>
                  <a:lnTo>
                    <a:pt x="1631991" y="427469"/>
                  </a:lnTo>
                  <a:lnTo>
                    <a:pt x="1632167" y="427291"/>
                  </a:lnTo>
                  <a:lnTo>
                    <a:pt x="66178" y="427291"/>
                  </a:lnTo>
                  <a:lnTo>
                    <a:pt x="40845" y="418199"/>
                  </a:lnTo>
                  <a:lnTo>
                    <a:pt x="19542" y="377324"/>
                  </a:lnTo>
                  <a:lnTo>
                    <a:pt x="12743" y="283434"/>
                  </a:lnTo>
                  <a:lnTo>
                    <a:pt x="11249" y="211201"/>
                  </a:lnTo>
                  <a:lnTo>
                    <a:pt x="12163" y="157403"/>
                  </a:lnTo>
                  <a:lnTo>
                    <a:pt x="14486" y="109020"/>
                  </a:lnTo>
                  <a:lnTo>
                    <a:pt x="19454" y="61860"/>
                  </a:lnTo>
                  <a:lnTo>
                    <a:pt x="40745" y="20498"/>
                  </a:lnTo>
                  <a:lnTo>
                    <a:pt x="66178" y="11137"/>
                  </a:lnTo>
                  <a:lnTo>
                    <a:pt x="1632188" y="11137"/>
                  </a:lnTo>
                  <a:lnTo>
                    <a:pt x="1622533" y="4913"/>
                  </a:lnTo>
                  <a:lnTo>
                    <a:pt x="1612016" y="1230"/>
                  </a:lnTo>
                  <a:lnTo>
                    <a:pt x="1600503" y="0"/>
                  </a:lnTo>
                  <a:close/>
                </a:path>
                <a:path w="1707514" h="438785">
                  <a:moveTo>
                    <a:pt x="1632128" y="11137"/>
                  </a:moveTo>
                  <a:lnTo>
                    <a:pt x="1600503" y="11137"/>
                  </a:lnTo>
                  <a:lnTo>
                    <a:pt x="1609766" y="12138"/>
                  </a:lnTo>
                  <a:lnTo>
                    <a:pt x="1618099" y="15157"/>
                  </a:lnTo>
                  <a:lnTo>
                    <a:pt x="1625574" y="20224"/>
                  </a:lnTo>
                  <a:lnTo>
                    <a:pt x="1632266" y="27368"/>
                  </a:lnTo>
                  <a:lnTo>
                    <a:pt x="1634094" y="28917"/>
                  </a:lnTo>
                  <a:lnTo>
                    <a:pt x="1649125" y="42504"/>
                  </a:lnTo>
                  <a:lnTo>
                    <a:pt x="1657934" y="59655"/>
                  </a:lnTo>
                  <a:lnTo>
                    <a:pt x="1662107" y="74448"/>
                  </a:lnTo>
                  <a:lnTo>
                    <a:pt x="1663010" y="79692"/>
                  </a:lnTo>
                  <a:lnTo>
                    <a:pt x="1663104" y="80243"/>
                  </a:lnTo>
                  <a:lnTo>
                    <a:pt x="1667990" y="141486"/>
                  </a:lnTo>
                  <a:lnTo>
                    <a:pt x="1668372" y="147396"/>
                  </a:lnTo>
                  <a:lnTo>
                    <a:pt x="1679751" y="147396"/>
                  </a:lnTo>
                  <a:lnTo>
                    <a:pt x="1691663" y="147612"/>
                  </a:lnTo>
                  <a:lnTo>
                    <a:pt x="1693683" y="166230"/>
                  </a:lnTo>
                  <a:lnTo>
                    <a:pt x="1694356" y="173344"/>
                  </a:lnTo>
                  <a:lnTo>
                    <a:pt x="1694416" y="173974"/>
                  </a:lnTo>
                  <a:lnTo>
                    <a:pt x="1695619" y="195152"/>
                  </a:lnTo>
                  <a:lnTo>
                    <a:pt x="1695741" y="210997"/>
                  </a:lnTo>
                  <a:lnTo>
                    <a:pt x="1695854" y="228988"/>
                  </a:lnTo>
                  <a:lnTo>
                    <a:pt x="1693632" y="272567"/>
                  </a:lnTo>
                  <a:lnTo>
                    <a:pt x="1691658" y="291020"/>
                  </a:lnTo>
                  <a:lnTo>
                    <a:pt x="1667660" y="291020"/>
                  </a:lnTo>
                  <a:lnTo>
                    <a:pt x="1667394" y="296392"/>
                  </a:lnTo>
                  <a:lnTo>
                    <a:pt x="1664406" y="342344"/>
                  </a:lnTo>
                  <a:lnTo>
                    <a:pt x="1649085" y="395978"/>
                  </a:lnTo>
                  <a:lnTo>
                    <a:pt x="1632266" y="411099"/>
                  </a:lnTo>
                  <a:lnTo>
                    <a:pt x="1625574" y="418199"/>
                  </a:lnTo>
                  <a:lnTo>
                    <a:pt x="1618099" y="423257"/>
                  </a:lnTo>
                  <a:lnTo>
                    <a:pt x="1609766" y="426284"/>
                  </a:lnTo>
                  <a:lnTo>
                    <a:pt x="1600503" y="427291"/>
                  </a:lnTo>
                  <a:lnTo>
                    <a:pt x="1632167" y="427291"/>
                  </a:lnTo>
                  <a:lnTo>
                    <a:pt x="1640381" y="418960"/>
                  </a:lnTo>
                  <a:lnTo>
                    <a:pt x="1657982" y="402867"/>
                  </a:lnTo>
                  <a:lnTo>
                    <a:pt x="1668234" y="383371"/>
                  </a:lnTo>
                  <a:lnTo>
                    <a:pt x="1675444" y="344577"/>
                  </a:lnTo>
                  <a:lnTo>
                    <a:pt x="1678316" y="302336"/>
                  </a:lnTo>
                  <a:lnTo>
                    <a:pt x="1685326" y="302336"/>
                  </a:lnTo>
                  <a:lnTo>
                    <a:pt x="1685326" y="301586"/>
                  </a:lnTo>
                  <a:lnTo>
                    <a:pt x="1693964" y="296929"/>
                  </a:lnTo>
                  <a:lnTo>
                    <a:pt x="1699838" y="289486"/>
                  </a:lnTo>
                  <a:lnTo>
                    <a:pt x="1703323" y="281048"/>
                  </a:lnTo>
                  <a:lnTo>
                    <a:pt x="1704795" y="273405"/>
                  </a:lnTo>
                  <a:lnTo>
                    <a:pt x="1707138" y="228988"/>
                  </a:lnTo>
                  <a:lnTo>
                    <a:pt x="1707032" y="210997"/>
                  </a:lnTo>
                  <a:lnTo>
                    <a:pt x="1706938" y="195152"/>
                  </a:lnTo>
                  <a:lnTo>
                    <a:pt x="1705704" y="173974"/>
                  </a:lnTo>
                  <a:lnTo>
                    <a:pt x="1705667" y="173344"/>
                  </a:lnTo>
                  <a:lnTo>
                    <a:pt x="1685326" y="136893"/>
                  </a:lnTo>
                  <a:lnTo>
                    <a:pt x="1685186" y="136258"/>
                  </a:lnTo>
                  <a:lnTo>
                    <a:pt x="1678989" y="136258"/>
                  </a:lnTo>
                  <a:lnTo>
                    <a:pt x="1677452" y="112260"/>
                  </a:lnTo>
                  <a:lnTo>
                    <a:pt x="1675955" y="94659"/>
                  </a:lnTo>
                  <a:lnTo>
                    <a:pt x="1674794" y="83716"/>
                  </a:lnTo>
                  <a:lnTo>
                    <a:pt x="1674500" y="81482"/>
                  </a:lnTo>
                  <a:lnTo>
                    <a:pt x="1674432" y="80962"/>
                  </a:lnTo>
                  <a:lnTo>
                    <a:pt x="1658073" y="35613"/>
                  </a:lnTo>
                  <a:lnTo>
                    <a:pt x="1640457" y="19570"/>
                  </a:lnTo>
                  <a:lnTo>
                    <a:pt x="1632128" y="11137"/>
                  </a:lnTo>
                  <a:close/>
                </a:path>
              </a:pathLst>
            </a:custGeom>
            <a:solidFill>
              <a:srgbClr val="BDC0C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2726766" y="4702835"/>
              <a:ext cx="1797685" cy="236220"/>
            </a:xfrm>
            <a:custGeom>
              <a:avLst/>
              <a:gdLst/>
              <a:ahLst/>
              <a:cxnLst/>
              <a:rect l="l" t="t" r="r" b="b"/>
              <a:pathLst>
                <a:path w="1797685" h="236220">
                  <a:moveTo>
                    <a:pt x="1797634" y="0"/>
                  </a:moveTo>
                  <a:lnTo>
                    <a:pt x="0" y="0"/>
                  </a:lnTo>
                  <a:lnTo>
                    <a:pt x="0" y="235902"/>
                  </a:lnTo>
                  <a:lnTo>
                    <a:pt x="1797634" y="235902"/>
                  </a:lnTo>
                  <a:lnTo>
                    <a:pt x="1797634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2721711" y="4697844"/>
              <a:ext cx="1807845" cy="246379"/>
            </a:xfrm>
            <a:custGeom>
              <a:avLst/>
              <a:gdLst/>
              <a:ahLst/>
              <a:cxnLst/>
              <a:rect l="l" t="t" r="r" b="b"/>
              <a:pathLst>
                <a:path w="1807845" h="246379">
                  <a:moveTo>
                    <a:pt x="1805444" y="0"/>
                  </a:moveTo>
                  <a:lnTo>
                    <a:pt x="2235" y="0"/>
                  </a:lnTo>
                  <a:lnTo>
                    <a:pt x="0" y="2222"/>
                  </a:lnTo>
                  <a:lnTo>
                    <a:pt x="0" y="243535"/>
                  </a:lnTo>
                  <a:lnTo>
                    <a:pt x="2235" y="245821"/>
                  </a:lnTo>
                  <a:lnTo>
                    <a:pt x="1805444" y="245821"/>
                  </a:lnTo>
                  <a:lnTo>
                    <a:pt x="1807667" y="243535"/>
                  </a:lnTo>
                  <a:lnTo>
                    <a:pt x="1807667" y="235953"/>
                  </a:lnTo>
                  <a:lnTo>
                    <a:pt x="9982" y="235953"/>
                  </a:lnTo>
                  <a:lnTo>
                    <a:pt x="9982" y="9918"/>
                  </a:lnTo>
                  <a:lnTo>
                    <a:pt x="1807667" y="9918"/>
                  </a:lnTo>
                  <a:lnTo>
                    <a:pt x="1807667" y="2222"/>
                  </a:lnTo>
                  <a:lnTo>
                    <a:pt x="1805444" y="0"/>
                  </a:lnTo>
                  <a:close/>
                </a:path>
                <a:path w="1807845" h="246379">
                  <a:moveTo>
                    <a:pt x="1807667" y="9918"/>
                  </a:moveTo>
                  <a:lnTo>
                    <a:pt x="1797697" y="9918"/>
                  </a:lnTo>
                  <a:lnTo>
                    <a:pt x="1797697" y="235953"/>
                  </a:lnTo>
                  <a:lnTo>
                    <a:pt x="1807667" y="235953"/>
                  </a:lnTo>
                  <a:lnTo>
                    <a:pt x="1807667" y="9918"/>
                  </a:lnTo>
                  <a:close/>
                </a:path>
              </a:pathLst>
            </a:custGeom>
            <a:solidFill>
              <a:srgbClr val="2121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2726761" y="4745973"/>
              <a:ext cx="1797685" cy="193040"/>
            </a:xfrm>
            <a:custGeom>
              <a:avLst/>
              <a:gdLst/>
              <a:ahLst/>
              <a:cxnLst/>
              <a:rect l="l" t="t" r="r" b="b"/>
              <a:pathLst>
                <a:path w="1797685" h="193039">
                  <a:moveTo>
                    <a:pt x="1797634" y="0"/>
                  </a:moveTo>
                  <a:lnTo>
                    <a:pt x="1748344" y="13733"/>
                  </a:lnTo>
                  <a:lnTo>
                    <a:pt x="1698616" y="26114"/>
                  </a:lnTo>
                  <a:lnTo>
                    <a:pt x="1648609" y="37442"/>
                  </a:lnTo>
                  <a:lnTo>
                    <a:pt x="1598485" y="48020"/>
                  </a:lnTo>
                  <a:lnTo>
                    <a:pt x="1498536" y="68122"/>
                  </a:lnTo>
                  <a:lnTo>
                    <a:pt x="1447297" y="78122"/>
                  </a:lnTo>
                  <a:lnTo>
                    <a:pt x="1395977" y="87497"/>
                  </a:lnTo>
                  <a:lnTo>
                    <a:pt x="1344572" y="96178"/>
                  </a:lnTo>
                  <a:lnTo>
                    <a:pt x="1293076" y="104092"/>
                  </a:lnTo>
                  <a:lnTo>
                    <a:pt x="1241485" y="111168"/>
                  </a:lnTo>
                  <a:lnTo>
                    <a:pt x="1189795" y="117334"/>
                  </a:lnTo>
                  <a:lnTo>
                    <a:pt x="1138002" y="122518"/>
                  </a:lnTo>
                  <a:lnTo>
                    <a:pt x="1086101" y="126649"/>
                  </a:lnTo>
                  <a:lnTo>
                    <a:pt x="1034087" y="129654"/>
                  </a:lnTo>
                  <a:lnTo>
                    <a:pt x="981956" y="131463"/>
                  </a:lnTo>
                  <a:lnTo>
                    <a:pt x="929703" y="132003"/>
                  </a:lnTo>
                  <a:lnTo>
                    <a:pt x="878075" y="131483"/>
                  </a:lnTo>
                  <a:lnTo>
                    <a:pt x="826541" y="130199"/>
                  </a:lnTo>
                  <a:lnTo>
                    <a:pt x="775088" y="128217"/>
                  </a:lnTo>
                  <a:lnTo>
                    <a:pt x="723703" y="125602"/>
                  </a:lnTo>
                  <a:lnTo>
                    <a:pt x="672373" y="122417"/>
                  </a:lnTo>
                  <a:lnTo>
                    <a:pt x="621083" y="118727"/>
                  </a:lnTo>
                  <a:lnTo>
                    <a:pt x="569822" y="114597"/>
                  </a:lnTo>
                  <a:lnTo>
                    <a:pt x="518576" y="110093"/>
                  </a:lnTo>
                  <a:lnTo>
                    <a:pt x="416074" y="100215"/>
                  </a:lnTo>
                  <a:lnTo>
                    <a:pt x="313474" y="89611"/>
                  </a:lnTo>
                  <a:lnTo>
                    <a:pt x="260814" y="83848"/>
                  </a:lnTo>
                  <a:lnTo>
                    <a:pt x="208177" y="77539"/>
                  </a:lnTo>
                  <a:lnTo>
                    <a:pt x="155670" y="70372"/>
                  </a:lnTo>
                  <a:lnTo>
                    <a:pt x="103400" y="62033"/>
                  </a:lnTo>
                  <a:lnTo>
                    <a:pt x="51474" y="52209"/>
                  </a:lnTo>
                  <a:lnTo>
                    <a:pt x="0" y="40589"/>
                  </a:lnTo>
                  <a:lnTo>
                    <a:pt x="0" y="192760"/>
                  </a:lnTo>
                  <a:lnTo>
                    <a:pt x="1797634" y="192760"/>
                  </a:lnTo>
                  <a:lnTo>
                    <a:pt x="1797634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40" name="object 124">
            <a:extLst>
              <a:ext uri="{FF2B5EF4-FFF2-40B4-BE49-F238E27FC236}">
                <a16:creationId xmlns:a16="http://schemas.microsoft.com/office/drawing/2014/main" id="{B5B728D5-8DB4-63E8-C7FE-919C93F0CB83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64254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14</a:t>
            </a:r>
            <a:endParaRPr sz="2400" dirty="0">
              <a:latin typeface="Grammarsaurus" pitchFamily="2" charset="0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22607" y="725649"/>
            <a:ext cx="463803" cy="239809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0640" marR="5080" indent="-28575">
              <a:lnSpc>
                <a:spcPts val="800"/>
              </a:lnSpc>
              <a:spcBef>
                <a:spcPts val="260"/>
              </a:spcBef>
            </a:pPr>
            <a:r>
              <a:rPr sz="700" b="1" dirty="0">
                <a:solidFill>
                  <a:srgbClr val="5CAA3E"/>
                </a:solidFill>
                <a:latin typeface="Grammarsaurus" pitchFamily="2" charset="0"/>
                <a:cs typeface="Arial"/>
              </a:rPr>
              <a:t>Problem solving</a:t>
            </a:r>
            <a:endParaRPr sz="700" dirty="0">
              <a:latin typeface="Grammarsaurus" pitchFamily="2" charset="0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0524287" y="395710"/>
            <a:ext cx="385445" cy="347345"/>
            <a:chOff x="10524287" y="395710"/>
            <a:chExt cx="385445" cy="347345"/>
          </a:xfrm>
        </p:grpSpPr>
        <p:sp>
          <p:nvSpPr>
            <p:cNvPr id="5" name="object 5"/>
            <p:cNvSpPr/>
            <p:nvPr/>
          </p:nvSpPr>
          <p:spPr>
            <a:xfrm>
              <a:off x="10524287" y="395710"/>
              <a:ext cx="385445" cy="347345"/>
            </a:xfrm>
            <a:custGeom>
              <a:avLst/>
              <a:gdLst/>
              <a:ahLst/>
              <a:cxnLst/>
              <a:rect l="l" t="t" r="r" b="b"/>
              <a:pathLst>
                <a:path w="385445" h="347345">
                  <a:moveTo>
                    <a:pt x="263794" y="0"/>
                  </a:moveTo>
                  <a:lnTo>
                    <a:pt x="121440" y="0"/>
                  </a:lnTo>
                  <a:lnTo>
                    <a:pt x="108326" y="1739"/>
                  </a:lnTo>
                  <a:lnTo>
                    <a:pt x="77917" y="25133"/>
                  </a:lnTo>
                  <a:lnTo>
                    <a:pt x="6734" y="148412"/>
                  </a:lnTo>
                  <a:lnTo>
                    <a:pt x="0" y="173545"/>
                  </a:lnTo>
                  <a:lnTo>
                    <a:pt x="1683" y="186449"/>
                  </a:lnTo>
                  <a:lnTo>
                    <a:pt x="77917" y="321957"/>
                  </a:lnTo>
                  <a:lnTo>
                    <a:pt x="108326" y="345351"/>
                  </a:lnTo>
                  <a:lnTo>
                    <a:pt x="121440" y="347091"/>
                  </a:lnTo>
                  <a:lnTo>
                    <a:pt x="263794" y="347091"/>
                  </a:lnTo>
                  <a:lnTo>
                    <a:pt x="299265" y="332448"/>
                  </a:lnTo>
                  <a:lnTo>
                    <a:pt x="378501" y="198678"/>
                  </a:lnTo>
                  <a:lnTo>
                    <a:pt x="385235" y="173545"/>
                  </a:lnTo>
                  <a:lnTo>
                    <a:pt x="383551" y="160641"/>
                  </a:lnTo>
                  <a:lnTo>
                    <a:pt x="307330" y="25133"/>
                  </a:lnTo>
                  <a:lnTo>
                    <a:pt x="276910" y="1739"/>
                  </a:lnTo>
                  <a:lnTo>
                    <a:pt x="263794" y="0"/>
                  </a:lnTo>
                  <a:close/>
                </a:path>
              </a:pathLst>
            </a:custGeom>
            <a:solidFill>
              <a:srgbClr val="5CAA3E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20867" y="444433"/>
              <a:ext cx="215310" cy="242633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1216264" y="725648"/>
            <a:ext cx="547990" cy="242633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8270" marR="5080" indent="-116205">
              <a:lnSpc>
                <a:spcPts val="800"/>
              </a:lnSpc>
              <a:spcBef>
                <a:spcPts val="260"/>
              </a:spcBef>
            </a:pPr>
            <a:r>
              <a:rPr sz="700" b="1" dirty="0">
                <a:solidFill>
                  <a:srgbClr val="E181A3"/>
                </a:solidFill>
                <a:latin typeface="Grammarsaurus" pitchFamily="2" charset="0"/>
                <a:cs typeface="Arial"/>
              </a:rPr>
              <a:t>Recording data</a:t>
            </a:r>
            <a:endParaRPr sz="700">
              <a:latin typeface="Grammarsaurus" pitchFamily="2" charset="0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55496" y="157906"/>
            <a:ext cx="10285730" cy="3471545"/>
            <a:chOff x="1355496" y="157906"/>
            <a:chExt cx="10285730" cy="3471545"/>
          </a:xfrm>
        </p:grpSpPr>
        <p:sp>
          <p:nvSpPr>
            <p:cNvPr id="9" name="object 9"/>
            <p:cNvSpPr/>
            <p:nvPr/>
          </p:nvSpPr>
          <p:spPr>
            <a:xfrm>
              <a:off x="11252698" y="395710"/>
              <a:ext cx="385445" cy="347345"/>
            </a:xfrm>
            <a:custGeom>
              <a:avLst/>
              <a:gdLst/>
              <a:ahLst/>
              <a:cxnLst/>
              <a:rect l="l" t="t" r="r" b="b"/>
              <a:pathLst>
                <a:path w="385445" h="347345">
                  <a:moveTo>
                    <a:pt x="263794" y="0"/>
                  </a:moveTo>
                  <a:lnTo>
                    <a:pt x="121440" y="0"/>
                  </a:lnTo>
                  <a:lnTo>
                    <a:pt x="108326" y="1739"/>
                  </a:lnTo>
                  <a:lnTo>
                    <a:pt x="77917" y="25133"/>
                  </a:lnTo>
                  <a:lnTo>
                    <a:pt x="6734" y="148412"/>
                  </a:lnTo>
                  <a:lnTo>
                    <a:pt x="0" y="173545"/>
                  </a:lnTo>
                  <a:lnTo>
                    <a:pt x="1683" y="186449"/>
                  </a:lnTo>
                  <a:lnTo>
                    <a:pt x="77917" y="321957"/>
                  </a:lnTo>
                  <a:lnTo>
                    <a:pt x="108326" y="345351"/>
                  </a:lnTo>
                  <a:lnTo>
                    <a:pt x="121440" y="347091"/>
                  </a:lnTo>
                  <a:lnTo>
                    <a:pt x="263794" y="347091"/>
                  </a:lnTo>
                  <a:lnTo>
                    <a:pt x="299265" y="332448"/>
                  </a:lnTo>
                  <a:lnTo>
                    <a:pt x="378501" y="198678"/>
                  </a:lnTo>
                  <a:lnTo>
                    <a:pt x="385235" y="173545"/>
                  </a:lnTo>
                  <a:lnTo>
                    <a:pt x="383551" y="160641"/>
                  </a:lnTo>
                  <a:lnTo>
                    <a:pt x="307330" y="25133"/>
                  </a:lnTo>
                  <a:lnTo>
                    <a:pt x="276910" y="1739"/>
                  </a:lnTo>
                  <a:lnTo>
                    <a:pt x="263794" y="0"/>
                  </a:lnTo>
                  <a:close/>
                </a:path>
              </a:pathLst>
            </a:custGeom>
            <a:solidFill>
              <a:srgbClr val="5CAA3E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49278" y="444433"/>
              <a:ext cx="215310" cy="24263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1259303" y="404484"/>
              <a:ext cx="372110" cy="333375"/>
            </a:xfrm>
            <a:custGeom>
              <a:avLst/>
              <a:gdLst/>
              <a:ahLst/>
              <a:cxnLst/>
              <a:rect l="l" t="t" r="r" b="b"/>
              <a:pathLst>
                <a:path w="372109" h="333375">
                  <a:moveTo>
                    <a:pt x="258327" y="0"/>
                  </a:moveTo>
                  <a:lnTo>
                    <a:pt x="113699" y="0"/>
                  </a:lnTo>
                  <a:lnTo>
                    <a:pt x="102913" y="1437"/>
                  </a:lnTo>
                  <a:lnTo>
                    <a:pt x="5534" y="145948"/>
                  </a:lnTo>
                  <a:lnTo>
                    <a:pt x="0" y="166654"/>
                  </a:lnTo>
                  <a:lnTo>
                    <a:pt x="1383" y="177293"/>
                  </a:lnTo>
                  <a:lnTo>
                    <a:pt x="77847" y="312610"/>
                  </a:lnTo>
                  <a:lnTo>
                    <a:pt x="113699" y="333311"/>
                  </a:lnTo>
                  <a:lnTo>
                    <a:pt x="258327" y="333311"/>
                  </a:lnTo>
                  <a:lnTo>
                    <a:pt x="294179" y="312610"/>
                  </a:lnTo>
                  <a:lnTo>
                    <a:pt x="366506" y="187350"/>
                  </a:lnTo>
                  <a:lnTo>
                    <a:pt x="372030" y="166654"/>
                  </a:lnTo>
                  <a:lnTo>
                    <a:pt x="370649" y="156012"/>
                  </a:lnTo>
                  <a:lnTo>
                    <a:pt x="294179" y="20701"/>
                  </a:lnTo>
                  <a:lnTo>
                    <a:pt x="2583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11249619" y="394813"/>
              <a:ext cx="391795" cy="353060"/>
            </a:xfrm>
            <a:custGeom>
              <a:avLst/>
              <a:gdLst/>
              <a:ahLst/>
              <a:cxnLst/>
              <a:rect l="l" t="t" r="r" b="b"/>
              <a:pathLst>
                <a:path w="391795" h="353059">
                  <a:moveTo>
                    <a:pt x="268013" y="0"/>
                  </a:moveTo>
                  <a:lnTo>
                    <a:pt x="123386" y="0"/>
                  </a:lnTo>
                  <a:lnTo>
                    <a:pt x="110057" y="1767"/>
                  </a:lnTo>
                  <a:lnTo>
                    <a:pt x="79152" y="25539"/>
                  </a:lnTo>
                  <a:lnTo>
                    <a:pt x="6838" y="150787"/>
                  </a:lnTo>
                  <a:lnTo>
                    <a:pt x="0" y="176325"/>
                  </a:lnTo>
                  <a:lnTo>
                    <a:pt x="1709" y="189431"/>
                  </a:lnTo>
                  <a:lnTo>
                    <a:pt x="79152" y="327113"/>
                  </a:lnTo>
                  <a:lnTo>
                    <a:pt x="110057" y="350874"/>
                  </a:lnTo>
                  <a:lnTo>
                    <a:pt x="123386" y="352640"/>
                  </a:lnTo>
                  <a:lnTo>
                    <a:pt x="268013" y="352640"/>
                  </a:lnTo>
                  <a:lnTo>
                    <a:pt x="281340" y="350874"/>
                  </a:lnTo>
                  <a:lnTo>
                    <a:pt x="293550" y="345801"/>
                  </a:lnTo>
                  <a:lnTo>
                    <a:pt x="304050" y="337767"/>
                  </a:lnTo>
                  <a:lnTo>
                    <a:pt x="307479" y="333311"/>
                  </a:lnTo>
                  <a:lnTo>
                    <a:pt x="123386" y="333311"/>
                  </a:lnTo>
                  <a:lnTo>
                    <a:pt x="115116" y="332209"/>
                  </a:lnTo>
                  <a:lnTo>
                    <a:pt x="23576" y="192189"/>
                  </a:lnTo>
                  <a:lnTo>
                    <a:pt x="19338" y="176325"/>
                  </a:lnTo>
                  <a:lnTo>
                    <a:pt x="20397" y="168166"/>
                  </a:lnTo>
                  <a:lnTo>
                    <a:pt x="95890" y="35204"/>
                  </a:lnTo>
                  <a:lnTo>
                    <a:pt x="123386" y="19329"/>
                  </a:lnTo>
                  <a:lnTo>
                    <a:pt x="307472" y="19329"/>
                  </a:lnTo>
                  <a:lnTo>
                    <a:pt x="304050" y="14878"/>
                  </a:lnTo>
                  <a:lnTo>
                    <a:pt x="293550" y="6840"/>
                  </a:lnTo>
                  <a:lnTo>
                    <a:pt x="281340" y="1767"/>
                  </a:lnTo>
                  <a:lnTo>
                    <a:pt x="268013" y="0"/>
                  </a:lnTo>
                  <a:close/>
                </a:path>
                <a:path w="391795" h="353059">
                  <a:moveTo>
                    <a:pt x="307472" y="19329"/>
                  </a:moveTo>
                  <a:lnTo>
                    <a:pt x="268013" y="19329"/>
                  </a:lnTo>
                  <a:lnTo>
                    <a:pt x="276281" y="20432"/>
                  </a:lnTo>
                  <a:lnTo>
                    <a:pt x="283874" y="23595"/>
                  </a:lnTo>
                  <a:lnTo>
                    <a:pt x="367810" y="160451"/>
                  </a:lnTo>
                  <a:lnTo>
                    <a:pt x="372049" y="176325"/>
                  </a:lnTo>
                  <a:lnTo>
                    <a:pt x="370989" y="184481"/>
                  </a:lnTo>
                  <a:lnTo>
                    <a:pt x="295496" y="317449"/>
                  </a:lnTo>
                  <a:lnTo>
                    <a:pt x="268013" y="333311"/>
                  </a:lnTo>
                  <a:lnTo>
                    <a:pt x="307479" y="333311"/>
                  </a:lnTo>
                  <a:lnTo>
                    <a:pt x="312247" y="327113"/>
                  </a:lnTo>
                  <a:lnTo>
                    <a:pt x="384561" y="201853"/>
                  </a:lnTo>
                  <a:lnTo>
                    <a:pt x="389690" y="189431"/>
                  </a:lnTo>
                  <a:lnTo>
                    <a:pt x="391400" y="176325"/>
                  </a:lnTo>
                  <a:lnTo>
                    <a:pt x="389690" y="163209"/>
                  </a:lnTo>
                  <a:lnTo>
                    <a:pt x="384561" y="150787"/>
                  </a:lnTo>
                  <a:lnTo>
                    <a:pt x="312247" y="25539"/>
                  </a:lnTo>
                  <a:lnTo>
                    <a:pt x="307472" y="19329"/>
                  </a:lnTo>
                  <a:close/>
                </a:path>
              </a:pathLst>
            </a:custGeom>
            <a:solidFill>
              <a:srgbClr val="E181A3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355543" y="456867"/>
              <a:ext cx="233200" cy="23321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358441" y="2131203"/>
              <a:ext cx="500380" cy="1498600"/>
            </a:xfrm>
            <a:custGeom>
              <a:avLst/>
              <a:gdLst/>
              <a:ahLst/>
              <a:cxnLst/>
              <a:rect l="l" t="t" r="r" b="b"/>
              <a:pathLst>
                <a:path w="500380" h="1498600">
                  <a:moveTo>
                    <a:pt x="476412" y="0"/>
                  </a:moveTo>
                  <a:lnTo>
                    <a:pt x="430122" y="4768"/>
                  </a:lnTo>
                  <a:lnTo>
                    <a:pt x="373041" y="19080"/>
                  </a:lnTo>
                  <a:lnTo>
                    <a:pt x="331554" y="34748"/>
                  </a:lnTo>
                  <a:lnTo>
                    <a:pt x="286446" y="56728"/>
                  </a:lnTo>
                  <a:lnTo>
                    <a:pt x="238733" y="85718"/>
                  </a:lnTo>
                  <a:lnTo>
                    <a:pt x="189430" y="122415"/>
                  </a:lnTo>
                  <a:lnTo>
                    <a:pt x="158409" y="149553"/>
                  </a:lnTo>
                  <a:lnTo>
                    <a:pt x="127670" y="180147"/>
                  </a:lnTo>
                  <a:lnTo>
                    <a:pt x="97826" y="214492"/>
                  </a:lnTo>
                  <a:lnTo>
                    <a:pt x="69491" y="252882"/>
                  </a:lnTo>
                  <a:lnTo>
                    <a:pt x="44146" y="296084"/>
                  </a:lnTo>
                  <a:lnTo>
                    <a:pt x="23643" y="344331"/>
                  </a:lnTo>
                  <a:lnTo>
                    <a:pt x="9157" y="396546"/>
                  </a:lnTo>
                  <a:lnTo>
                    <a:pt x="1864" y="451650"/>
                  </a:lnTo>
                  <a:lnTo>
                    <a:pt x="0" y="497259"/>
                  </a:lnTo>
                  <a:lnTo>
                    <a:pt x="2026" y="543722"/>
                  </a:lnTo>
                  <a:lnTo>
                    <a:pt x="7529" y="590821"/>
                  </a:lnTo>
                  <a:lnTo>
                    <a:pt x="16097" y="638342"/>
                  </a:lnTo>
                  <a:lnTo>
                    <a:pt x="27314" y="686066"/>
                  </a:lnTo>
                  <a:lnTo>
                    <a:pt x="40445" y="734193"/>
                  </a:lnTo>
                  <a:lnTo>
                    <a:pt x="55251" y="782587"/>
                  </a:lnTo>
                  <a:lnTo>
                    <a:pt x="71134" y="831406"/>
                  </a:lnTo>
                  <a:lnTo>
                    <a:pt x="87498" y="880803"/>
                  </a:lnTo>
                  <a:lnTo>
                    <a:pt x="103743" y="930935"/>
                  </a:lnTo>
                  <a:lnTo>
                    <a:pt x="281501" y="1498062"/>
                  </a:lnTo>
                  <a:lnTo>
                    <a:pt x="322478" y="1498062"/>
                  </a:lnTo>
                  <a:lnTo>
                    <a:pt x="312849" y="1467954"/>
                  </a:lnTo>
                  <a:lnTo>
                    <a:pt x="141018" y="919213"/>
                  </a:lnTo>
                  <a:lnTo>
                    <a:pt x="124596" y="868592"/>
                  </a:lnTo>
                  <a:lnTo>
                    <a:pt x="108222" y="819149"/>
                  </a:lnTo>
                  <a:lnTo>
                    <a:pt x="92471" y="770731"/>
                  </a:lnTo>
                  <a:lnTo>
                    <a:pt x="77917" y="723186"/>
                  </a:lnTo>
                  <a:lnTo>
                    <a:pt x="65135" y="676363"/>
                  </a:lnTo>
                  <a:lnTo>
                    <a:pt x="52032" y="618924"/>
                  </a:lnTo>
                  <a:lnTo>
                    <a:pt x="43162" y="562633"/>
                  </a:lnTo>
                  <a:lnTo>
                    <a:pt x="39176" y="507826"/>
                  </a:lnTo>
                  <a:lnTo>
                    <a:pt x="40726" y="454837"/>
                  </a:lnTo>
                  <a:lnTo>
                    <a:pt x="48856" y="396940"/>
                  </a:lnTo>
                  <a:lnTo>
                    <a:pt x="65326" y="344246"/>
                  </a:lnTo>
                  <a:lnTo>
                    <a:pt x="88461" y="296579"/>
                  </a:lnTo>
                  <a:lnTo>
                    <a:pt x="116587" y="253762"/>
                  </a:lnTo>
                  <a:lnTo>
                    <a:pt x="148028" y="215620"/>
                  </a:lnTo>
                  <a:lnTo>
                    <a:pt x="181109" y="181976"/>
                  </a:lnTo>
                  <a:lnTo>
                    <a:pt x="214157" y="152653"/>
                  </a:lnTo>
                  <a:lnTo>
                    <a:pt x="260487" y="118154"/>
                  </a:lnTo>
                  <a:lnTo>
                    <a:pt x="305104" y="91048"/>
                  </a:lnTo>
                  <a:lnTo>
                    <a:pt x="346989" y="70637"/>
                  </a:lnTo>
                  <a:lnTo>
                    <a:pt x="385123" y="56226"/>
                  </a:lnTo>
                  <a:lnTo>
                    <a:pt x="436681" y="43264"/>
                  </a:lnTo>
                  <a:lnTo>
                    <a:pt x="477606" y="39001"/>
                  </a:lnTo>
                  <a:lnTo>
                    <a:pt x="497786" y="39433"/>
                  </a:lnTo>
                  <a:lnTo>
                    <a:pt x="499780" y="380"/>
                  </a:lnTo>
                  <a:lnTo>
                    <a:pt x="476412" y="0"/>
                  </a:lnTo>
                  <a:close/>
                </a:path>
              </a:pathLst>
            </a:custGeom>
            <a:solidFill>
              <a:srgbClr val="CD3E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1355496" y="2128294"/>
              <a:ext cx="513080" cy="1501140"/>
            </a:xfrm>
            <a:custGeom>
              <a:avLst/>
              <a:gdLst/>
              <a:ahLst/>
              <a:cxnLst/>
              <a:rect l="l" t="t" r="r" b="b"/>
              <a:pathLst>
                <a:path w="513080" h="1501139">
                  <a:moveTo>
                    <a:pt x="479300" y="0"/>
                  </a:moveTo>
                  <a:lnTo>
                    <a:pt x="432566" y="4777"/>
                  </a:lnTo>
                  <a:lnTo>
                    <a:pt x="375077" y="19193"/>
                  </a:lnTo>
                  <a:lnTo>
                    <a:pt x="333341" y="34956"/>
                  </a:lnTo>
                  <a:lnTo>
                    <a:pt x="287985" y="57062"/>
                  </a:lnTo>
                  <a:lnTo>
                    <a:pt x="240022" y="86221"/>
                  </a:lnTo>
                  <a:lnTo>
                    <a:pt x="190464" y="123139"/>
                  </a:lnTo>
                  <a:lnTo>
                    <a:pt x="159333" y="150344"/>
                  </a:lnTo>
                  <a:lnTo>
                    <a:pt x="128461" y="181049"/>
                  </a:lnTo>
                  <a:lnTo>
                    <a:pt x="98472" y="215552"/>
                  </a:lnTo>
                  <a:lnTo>
                    <a:pt x="69992" y="254152"/>
                  </a:lnTo>
                  <a:lnTo>
                    <a:pt x="44471" y="297643"/>
                  </a:lnTo>
                  <a:lnTo>
                    <a:pt x="23815" y="346259"/>
                  </a:lnTo>
                  <a:lnTo>
                    <a:pt x="9216" y="398856"/>
                  </a:lnTo>
                  <a:lnTo>
                    <a:pt x="1869" y="454291"/>
                  </a:lnTo>
                  <a:lnTo>
                    <a:pt x="0" y="500156"/>
                  </a:lnTo>
                  <a:lnTo>
                    <a:pt x="2046" y="546856"/>
                  </a:lnTo>
                  <a:lnTo>
                    <a:pt x="7574" y="594161"/>
                  </a:lnTo>
                  <a:lnTo>
                    <a:pt x="16161" y="641839"/>
                  </a:lnTo>
                  <a:lnTo>
                    <a:pt x="27383" y="689660"/>
                  </a:lnTo>
                  <a:lnTo>
                    <a:pt x="40551" y="737877"/>
                  </a:lnTo>
                  <a:lnTo>
                    <a:pt x="55391" y="786352"/>
                  </a:lnTo>
                  <a:lnTo>
                    <a:pt x="71301" y="835227"/>
                  </a:lnTo>
                  <a:lnTo>
                    <a:pt x="87680" y="884644"/>
                  </a:lnTo>
                  <a:lnTo>
                    <a:pt x="103926" y="934745"/>
                  </a:lnTo>
                  <a:lnTo>
                    <a:pt x="275706" y="1483385"/>
                  </a:lnTo>
                  <a:lnTo>
                    <a:pt x="281326" y="1500971"/>
                  </a:lnTo>
                  <a:lnTo>
                    <a:pt x="287578" y="1500971"/>
                  </a:lnTo>
                  <a:lnTo>
                    <a:pt x="282869" y="1486204"/>
                  </a:lnTo>
                  <a:lnTo>
                    <a:pt x="111330" y="938834"/>
                  </a:lnTo>
                  <a:lnTo>
                    <a:pt x="95237" y="888778"/>
                  </a:lnTo>
                  <a:lnTo>
                    <a:pt x="78954" y="839498"/>
                  </a:lnTo>
                  <a:lnTo>
                    <a:pt x="63065" y="790853"/>
                  </a:lnTo>
                  <a:lnTo>
                    <a:pt x="48157" y="742706"/>
                  </a:lnTo>
                  <a:lnTo>
                    <a:pt x="34813" y="694918"/>
                  </a:lnTo>
                  <a:lnTo>
                    <a:pt x="23467" y="647536"/>
                  </a:lnTo>
                  <a:lnTo>
                    <a:pt x="14566" y="600395"/>
                  </a:lnTo>
                  <a:lnTo>
                    <a:pt x="8577" y="553698"/>
                  </a:lnTo>
                  <a:lnTo>
                    <a:pt x="5967" y="507651"/>
                  </a:lnTo>
                  <a:lnTo>
                    <a:pt x="7143" y="464642"/>
                  </a:lnTo>
                  <a:lnTo>
                    <a:pt x="7203" y="462457"/>
                  </a:lnTo>
                  <a:lnTo>
                    <a:pt x="13855" y="407716"/>
                  </a:lnTo>
                  <a:lnTo>
                    <a:pt x="26621" y="355765"/>
                  </a:lnTo>
                  <a:lnTo>
                    <a:pt x="46209" y="307554"/>
                  </a:lnTo>
                  <a:lnTo>
                    <a:pt x="70551" y="264287"/>
                  </a:lnTo>
                  <a:lnTo>
                    <a:pt x="97882" y="225599"/>
                  </a:lnTo>
                  <a:lnTo>
                    <a:pt x="127046" y="191090"/>
                  </a:lnTo>
                  <a:lnTo>
                    <a:pt x="157240" y="160363"/>
                  </a:lnTo>
                  <a:lnTo>
                    <a:pt x="187657" y="133019"/>
                  </a:lnTo>
                  <a:lnTo>
                    <a:pt x="217992" y="108831"/>
                  </a:lnTo>
                  <a:lnTo>
                    <a:pt x="277386" y="69827"/>
                  </a:lnTo>
                  <a:lnTo>
                    <a:pt x="319389" y="47648"/>
                  </a:lnTo>
                  <a:lnTo>
                    <a:pt x="358345" y="31089"/>
                  </a:lnTo>
                  <a:lnTo>
                    <a:pt x="404434" y="16814"/>
                  </a:lnTo>
                  <a:lnTo>
                    <a:pt x="442051" y="9220"/>
                  </a:lnTo>
                  <a:lnTo>
                    <a:pt x="470016" y="6311"/>
                  </a:lnTo>
                  <a:lnTo>
                    <a:pt x="477446" y="5245"/>
                  </a:lnTo>
                  <a:lnTo>
                    <a:pt x="512286" y="5245"/>
                  </a:lnTo>
                  <a:lnTo>
                    <a:pt x="512326" y="4777"/>
                  </a:lnTo>
                  <a:lnTo>
                    <a:pt x="512434" y="3492"/>
                  </a:lnTo>
                  <a:lnTo>
                    <a:pt x="512569" y="2243"/>
                  </a:lnTo>
                  <a:lnTo>
                    <a:pt x="512599" y="1955"/>
                  </a:lnTo>
                  <a:lnTo>
                    <a:pt x="508320" y="419"/>
                  </a:lnTo>
                  <a:lnTo>
                    <a:pt x="505358" y="419"/>
                  </a:lnTo>
                  <a:lnTo>
                    <a:pt x="479300" y="0"/>
                  </a:lnTo>
                  <a:close/>
                </a:path>
                <a:path w="513080" h="1501139">
                  <a:moveTo>
                    <a:pt x="512286" y="5245"/>
                  </a:moveTo>
                  <a:lnTo>
                    <a:pt x="477446" y="5245"/>
                  </a:lnTo>
                  <a:lnTo>
                    <a:pt x="484046" y="6311"/>
                  </a:lnTo>
                  <a:lnTo>
                    <a:pt x="493012" y="6311"/>
                  </a:lnTo>
                  <a:lnTo>
                    <a:pt x="492935" y="10515"/>
                  </a:lnTo>
                  <a:lnTo>
                    <a:pt x="492819" y="16814"/>
                  </a:lnTo>
                  <a:lnTo>
                    <a:pt x="492702" y="23133"/>
                  </a:lnTo>
                  <a:lnTo>
                    <a:pt x="492631" y="26983"/>
                  </a:lnTo>
                  <a:lnTo>
                    <a:pt x="492556" y="31089"/>
                  </a:lnTo>
                  <a:lnTo>
                    <a:pt x="492485" y="34956"/>
                  </a:lnTo>
                  <a:lnTo>
                    <a:pt x="492403" y="39369"/>
                  </a:lnTo>
                  <a:lnTo>
                    <a:pt x="446852" y="42024"/>
                  </a:lnTo>
                  <a:lnTo>
                    <a:pt x="421982" y="46935"/>
                  </a:lnTo>
                  <a:lnTo>
                    <a:pt x="412549" y="48920"/>
                  </a:lnTo>
                  <a:lnTo>
                    <a:pt x="369966" y="62179"/>
                  </a:lnTo>
                  <a:lnTo>
                    <a:pt x="333536" y="77627"/>
                  </a:lnTo>
                  <a:lnTo>
                    <a:pt x="294032" y="98484"/>
                  </a:lnTo>
                  <a:lnTo>
                    <a:pt x="237791" y="135423"/>
                  </a:lnTo>
                  <a:lnTo>
                    <a:pt x="176207" y="188149"/>
                  </a:lnTo>
                  <a:lnTo>
                    <a:pt x="143534" y="222337"/>
                  </a:lnTo>
                  <a:lnTo>
                    <a:pt x="112634" y="261089"/>
                  </a:lnTo>
                  <a:lnTo>
                    <a:pt x="85180" y="304551"/>
                  </a:lnTo>
                  <a:lnTo>
                    <a:pt x="62847" y="352867"/>
                  </a:lnTo>
                  <a:lnTo>
                    <a:pt x="47308" y="406182"/>
                  </a:lnTo>
                  <a:lnTo>
                    <a:pt x="40236" y="464642"/>
                  </a:lnTo>
                  <a:lnTo>
                    <a:pt x="39554" y="507651"/>
                  </a:lnTo>
                  <a:lnTo>
                    <a:pt x="39507" y="510673"/>
                  </a:lnTo>
                  <a:lnTo>
                    <a:pt x="44058" y="572785"/>
                  </a:lnTo>
                  <a:lnTo>
                    <a:pt x="53477" y="629148"/>
                  </a:lnTo>
                  <a:lnTo>
                    <a:pt x="66893" y="686587"/>
                  </a:lnTo>
                  <a:lnTo>
                    <a:pt x="79951" y="733333"/>
                  </a:lnTo>
                  <a:lnTo>
                    <a:pt x="94658" y="780778"/>
                  </a:lnTo>
                  <a:lnTo>
                    <a:pt x="110452" y="829088"/>
                  </a:lnTo>
                  <a:lnTo>
                    <a:pt x="126772" y="878429"/>
                  </a:lnTo>
                  <a:lnTo>
                    <a:pt x="143055" y="928966"/>
                  </a:lnTo>
                  <a:lnTo>
                    <a:pt x="314467" y="1476438"/>
                  </a:lnTo>
                  <a:lnTo>
                    <a:pt x="322307" y="1500971"/>
                  </a:lnTo>
                  <a:lnTo>
                    <a:pt x="328560" y="1500971"/>
                  </a:lnTo>
                  <a:lnTo>
                    <a:pt x="318658" y="1469961"/>
                  </a:lnTo>
                  <a:lnTo>
                    <a:pt x="146801" y="921219"/>
                  </a:lnTo>
                  <a:lnTo>
                    <a:pt x="130380" y="870541"/>
                  </a:lnTo>
                  <a:lnTo>
                    <a:pt x="114008" y="821102"/>
                  </a:lnTo>
                  <a:lnTo>
                    <a:pt x="98260" y="772743"/>
                  </a:lnTo>
                  <a:lnTo>
                    <a:pt x="83714" y="725303"/>
                  </a:lnTo>
                  <a:lnTo>
                    <a:pt x="70944" y="678624"/>
                  </a:lnTo>
                  <a:lnTo>
                    <a:pt x="57890" y="621329"/>
                  </a:lnTo>
                  <a:lnTo>
                    <a:pt x="49065" y="565230"/>
                  </a:lnTo>
                  <a:lnTo>
                    <a:pt x="45112" y="510673"/>
                  </a:lnTo>
                  <a:lnTo>
                    <a:pt x="46675" y="458000"/>
                  </a:lnTo>
                  <a:lnTo>
                    <a:pt x="54709" y="400540"/>
                  </a:lnTo>
                  <a:lnTo>
                    <a:pt x="71028" y="348240"/>
                  </a:lnTo>
                  <a:lnTo>
                    <a:pt x="93975" y="300921"/>
                  </a:lnTo>
                  <a:lnTo>
                    <a:pt x="121899" y="258402"/>
                  </a:lnTo>
                  <a:lnTo>
                    <a:pt x="153145" y="220503"/>
                  </a:lnTo>
                  <a:lnTo>
                    <a:pt x="186059" y="187045"/>
                  </a:lnTo>
                  <a:lnTo>
                    <a:pt x="218988" y="157848"/>
                  </a:lnTo>
                  <a:lnTo>
                    <a:pt x="265091" y="123525"/>
                  </a:lnTo>
                  <a:lnTo>
                    <a:pt x="309468" y="96567"/>
                  </a:lnTo>
                  <a:lnTo>
                    <a:pt x="351105" y="76274"/>
                  </a:lnTo>
                  <a:lnTo>
                    <a:pt x="388987" y="61950"/>
                  </a:lnTo>
                  <a:lnTo>
                    <a:pt x="440134" y="49082"/>
                  </a:lnTo>
                  <a:lnTo>
                    <a:pt x="455553" y="46935"/>
                  </a:lnTo>
                  <a:lnTo>
                    <a:pt x="455320" y="46935"/>
                  </a:lnTo>
                  <a:lnTo>
                    <a:pt x="469487" y="45680"/>
                  </a:lnTo>
                  <a:lnTo>
                    <a:pt x="479957" y="44929"/>
                  </a:lnTo>
                  <a:lnTo>
                    <a:pt x="506562" y="44929"/>
                  </a:lnTo>
                  <a:lnTo>
                    <a:pt x="508993" y="44081"/>
                  </a:lnTo>
                  <a:lnTo>
                    <a:pt x="509075" y="43194"/>
                  </a:lnTo>
                  <a:lnTo>
                    <a:pt x="509180" y="42024"/>
                  </a:lnTo>
                  <a:lnTo>
                    <a:pt x="509271" y="40957"/>
                  </a:lnTo>
                  <a:lnTo>
                    <a:pt x="509342" y="40106"/>
                  </a:lnTo>
                  <a:lnTo>
                    <a:pt x="509405" y="39369"/>
                  </a:lnTo>
                  <a:lnTo>
                    <a:pt x="484193" y="39369"/>
                  </a:lnTo>
                  <a:lnTo>
                    <a:pt x="478741" y="38404"/>
                  </a:lnTo>
                  <a:lnTo>
                    <a:pt x="509486" y="38404"/>
                  </a:lnTo>
                  <a:lnTo>
                    <a:pt x="512145" y="6914"/>
                  </a:lnTo>
                  <a:lnTo>
                    <a:pt x="512196" y="6311"/>
                  </a:lnTo>
                  <a:lnTo>
                    <a:pt x="512286" y="5245"/>
                  </a:lnTo>
                  <a:close/>
                </a:path>
                <a:path w="513080" h="1501139">
                  <a:moveTo>
                    <a:pt x="506562" y="44929"/>
                  </a:moveTo>
                  <a:lnTo>
                    <a:pt x="482888" y="44929"/>
                  </a:lnTo>
                  <a:lnTo>
                    <a:pt x="506014" y="45415"/>
                  </a:lnTo>
                  <a:lnTo>
                    <a:pt x="505170" y="45415"/>
                  </a:lnTo>
                  <a:lnTo>
                    <a:pt x="506562" y="44929"/>
                  </a:lnTo>
                  <a:close/>
                </a:path>
              </a:pathLst>
            </a:custGeom>
            <a:solidFill>
              <a:srgbClr val="8A0907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1358442" y="2131212"/>
              <a:ext cx="500380" cy="1498600"/>
            </a:xfrm>
            <a:custGeom>
              <a:avLst/>
              <a:gdLst/>
              <a:ahLst/>
              <a:cxnLst/>
              <a:rect l="l" t="t" r="r" b="b"/>
              <a:pathLst>
                <a:path w="500380" h="1498600">
                  <a:moveTo>
                    <a:pt x="476411" y="0"/>
                  </a:moveTo>
                  <a:lnTo>
                    <a:pt x="430121" y="4759"/>
                  </a:lnTo>
                  <a:lnTo>
                    <a:pt x="373040" y="19071"/>
                  </a:lnTo>
                  <a:lnTo>
                    <a:pt x="331553" y="34739"/>
                  </a:lnTo>
                  <a:lnTo>
                    <a:pt x="286445" y="56719"/>
                  </a:lnTo>
                  <a:lnTo>
                    <a:pt x="238732" y="85709"/>
                  </a:lnTo>
                  <a:lnTo>
                    <a:pt x="189429" y="122406"/>
                  </a:lnTo>
                  <a:lnTo>
                    <a:pt x="158408" y="149544"/>
                  </a:lnTo>
                  <a:lnTo>
                    <a:pt x="127669" y="180139"/>
                  </a:lnTo>
                  <a:lnTo>
                    <a:pt x="97825" y="214483"/>
                  </a:lnTo>
                  <a:lnTo>
                    <a:pt x="69490" y="252873"/>
                  </a:lnTo>
                  <a:lnTo>
                    <a:pt x="44145" y="296075"/>
                  </a:lnTo>
                  <a:lnTo>
                    <a:pt x="23642" y="344323"/>
                  </a:lnTo>
                  <a:lnTo>
                    <a:pt x="9156" y="396537"/>
                  </a:lnTo>
                  <a:lnTo>
                    <a:pt x="1863" y="451641"/>
                  </a:lnTo>
                  <a:lnTo>
                    <a:pt x="0" y="497250"/>
                  </a:lnTo>
                  <a:lnTo>
                    <a:pt x="2025" y="543713"/>
                  </a:lnTo>
                  <a:lnTo>
                    <a:pt x="7528" y="590812"/>
                  </a:lnTo>
                  <a:lnTo>
                    <a:pt x="16096" y="638333"/>
                  </a:lnTo>
                  <a:lnTo>
                    <a:pt x="27313" y="686057"/>
                  </a:lnTo>
                  <a:lnTo>
                    <a:pt x="40444" y="734184"/>
                  </a:lnTo>
                  <a:lnTo>
                    <a:pt x="55250" y="782578"/>
                  </a:lnTo>
                  <a:lnTo>
                    <a:pt x="71133" y="831397"/>
                  </a:lnTo>
                  <a:lnTo>
                    <a:pt x="87497" y="880794"/>
                  </a:lnTo>
                  <a:lnTo>
                    <a:pt x="103742" y="930926"/>
                  </a:lnTo>
                  <a:lnTo>
                    <a:pt x="281500" y="1498053"/>
                  </a:lnTo>
                  <a:lnTo>
                    <a:pt x="301996" y="1498053"/>
                  </a:lnTo>
                  <a:lnTo>
                    <a:pt x="294255" y="1473838"/>
                  </a:lnTo>
                  <a:lnTo>
                    <a:pt x="122411" y="925046"/>
                  </a:lnTo>
                  <a:lnTo>
                    <a:pt x="106079" y="874647"/>
                  </a:lnTo>
                  <a:lnTo>
                    <a:pt x="89715" y="825224"/>
                  </a:lnTo>
                  <a:lnTo>
                    <a:pt x="73899" y="776619"/>
                  </a:lnTo>
                  <a:lnTo>
                    <a:pt x="59209" y="728674"/>
                  </a:lnTo>
                  <a:lnTo>
                    <a:pt x="46224" y="681231"/>
                  </a:lnTo>
                  <a:lnTo>
                    <a:pt x="35224" y="634357"/>
                  </a:lnTo>
                  <a:lnTo>
                    <a:pt x="26858" y="587915"/>
                  </a:lnTo>
                  <a:lnTo>
                    <a:pt x="21504" y="542110"/>
                  </a:lnTo>
                  <a:lnTo>
                    <a:pt x="19536" y="497146"/>
                  </a:lnTo>
                  <a:lnTo>
                    <a:pt x="21332" y="453228"/>
                  </a:lnTo>
                  <a:lnTo>
                    <a:pt x="28343" y="400368"/>
                  </a:lnTo>
                  <a:lnTo>
                    <a:pt x="42095" y="350747"/>
                  </a:lnTo>
                  <a:lnTo>
                    <a:pt x="61578" y="304986"/>
                  </a:lnTo>
                  <a:lnTo>
                    <a:pt x="85784" y="263706"/>
                  </a:lnTo>
                  <a:lnTo>
                    <a:pt x="113074" y="226711"/>
                  </a:lnTo>
                  <a:lnTo>
                    <a:pt x="141931" y="193501"/>
                  </a:lnTo>
                  <a:lnTo>
                    <a:pt x="171731" y="163861"/>
                  </a:lnTo>
                  <a:lnTo>
                    <a:pt x="201849" y="137582"/>
                  </a:lnTo>
                  <a:lnTo>
                    <a:pt x="249657" y="101959"/>
                  </a:lnTo>
                  <a:lnTo>
                    <a:pt x="295813" y="73898"/>
                  </a:lnTo>
                  <a:lnTo>
                    <a:pt x="339302" y="52697"/>
                  </a:lnTo>
                  <a:lnTo>
                    <a:pt x="379109" y="37651"/>
                  </a:lnTo>
                  <a:lnTo>
                    <a:pt x="433420" y="24011"/>
                  </a:lnTo>
                  <a:lnTo>
                    <a:pt x="477020" y="19523"/>
                  </a:lnTo>
                  <a:lnTo>
                    <a:pt x="498801" y="19942"/>
                  </a:lnTo>
                  <a:lnTo>
                    <a:pt x="499779" y="372"/>
                  </a:lnTo>
                  <a:lnTo>
                    <a:pt x="476411" y="0"/>
                  </a:lnTo>
                  <a:close/>
                </a:path>
              </a:pathLst>
            </a:custGeom>
            <a:solidFill>
              <a:srgbClr val="CD3E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1385849" y="2158580"/>
              <a:ext cx="471170" cy="1471295"/>
            </a:xfrm>
            <a:custGeom>
              <a:avLst/>
              <a:gdLst/>
              <a:ahLst/>
              <a:cxnLst/>
              <a:rect l="l" t="t" r="r" b="b"/>
              <a:pathLst>
                <a:path w="471169" h="1471295">
                  <a:moveTo>
                    <a:pt x="449817" y="0"/>
                  </a:moveTo>
                  <a:lnTo>
                    <a:pt x="407335" y="4422"/>
                  </a:lnTo>
                  <a:lnTo>
                    <a:pt x="354127" y="17787"/>
                  </a:lnTo>
                  <a:lnTo>
                    <a:pt x="314983" y="32576"/>
                  </a:lnTo>
                  <a:lnTo>
                    <a:pt x="272129" y="53458"/>
                  </a:lnTo>
                  <a:lnTo>
                    <a:pt x="226585" y="81135"/>
                  </a:lnTo>
                  <a:lnTo>
                    <a:pt x="179370" y="116310"/>
                  </a:lnTo>
                  <a:lnTo>
                    <a:pt x="149675" y="142257"/>
                  </a:lnTo>
                  <a:lnTo>
                    <a:pt x="120265" y="171507"/>
                  </a:lnTo>
                  <a:lnTo>
                    <a:pt x="91788" y="204239"/>
                  </a:lnTo>
                  <a:lnTo>
                    <a:pt x="64893" y="240630"/>
                  </a:lnTo>
                  <a:lnTo>
                    <a:pt x="41148" y="281170"/>
                  </a:lnTo>
                  <a:lnTo>
                    <a:pt x="22097" y="325950"/>
                  </a:lnTo>
                  <a:lnTo>
                    <a:pt x="8661" y="374552"/>
                  </a:lnTo>
                  <a:lnTo>
                    <a:pt x="1761" y="426558"/>
                  </a:lnTo>
                  <a:lnTo>
                    <a:pt x="0" y="469778"/>
                  </a:lnTo>
                  <a:lnTo>
                    <a:pt x="1957" y="514117"/>
                  </a:lnTo>
                  <a:lnTo>
                    <a:pt x="7256" y="559385"/>
                  </a:lnTo>
                  <a:lnTo>
                    <a:pt x="15543" y="605391"/>
                  </a:lnTo>
                  <a:lnTo>
                    <a:pt x="26462" y="651945"/>
                  </a:lnTo>
                  <a:lnTo>
                    <a:pt x="39355" y="699118"/>
                  </a:lnTo>
                  <a:lnTo>
                    <a:pt x="53989" y="746883"/>
                  </a:lnTo>
                  <a:lnTo>
                    <a:pt x="86129" y="844833"/>
                  </a:lnTo>
                  <a:lnTo>
                    <a:pt x="102459" y="895341"/>
                  </a:lnTo>
                  <a:lnTo>
                    <a:pt x="282827" y="1470685"/>
                  </a:lnTo>
                  <a:lnTo>
                    <a:pt x="288989" y="1470685"/>
                  </a:lnTo>
                  <a:lnTo>
                    <a:pt x="279929" y="1442330"/>
                  </a:lnTo>
                  <a:lnTo>
                    <a:pt x="108085" y="893537"/>
                  </a:lnTo>
                  <a:lnTo>
                    <a:pt x="91709" y="842993"/>
                  </a:lnTo>
                  <a:lnTo>
                    <a:pt x="75339" y="793574"/>
                  </a:lnTo>
                  <a:lnTo>
                    <a:pt x="59555" y="745119"/>
                  </a:lnTo>
                  <a:lnTo>
                    <a:pt x="44941" y="697468"/>
                  </a:lnTo>
                  <a:lnTo>
                    <a:pt x="32076" y="650459"/>
                  </a:lnTo>
                  <a:lnTo>
                    <a:pt x="18911" y="592701"/>
                  </a:lnTo>
                  <a:lnTo>
                    <a:pt x="9989" y="535958"/>
                  </a:lnTo>
                  <a:lnTo>
                    <a:pt x="5989" y="480608"/>
                  </a:lnTo>
                  <a:lnTo>
                    <a:pt x="7590" y="427028"/>
                  </a:lnTo>
                  <a:lnTo>
                    <a:pt x="14410" y="375667"/>
                  </a:lnTo>
                  <a:lnTo>
                    <a:pt x="27636" y="327847"/>
                  </a:lnTo>
                  <a:lnTo>
                    <a:pt x="46393" y="283828"/>
                  </a:lnTo>
                  <a:lnTo>
                    <a:pt x="69808" y="243869"/>
                  </a:lnTo>
                  <a:lnTo>
                    <a:pt x="96386" y="207906"/>
                  </a:lnTo>
                  <a:lnTo>
                    <a:pt x="124559" y="175519"/>
                  </a:lnTo>
                  <a:lnTo>
                    <a:pt x="153677" y="146544"/>
                  </a:lnTo>
                  <a:lnTo>
                    <a:pt x="183092" y="120818"/>
                  </a:lnTo>
                  <a:lnTo>
                    <a:pt x="229876" y="85999"/>
                  </a:lnTo>
                  <a:lnTo>
                    <a:pt x="274947" y="58614"/>
                  </a:lnTo>
                  <a:lnTo>
                    <a:pt x="317295" y="37963"/>
                  </a:lnTo>
                  <a:lnTo>
                    <a:pt x="355911" y="23346"/>
                  </a:lnTo>
                  <a:lnTo>
                    <a:pt x="408293" y="10161"/>
                  </a:lnTo>
                  <a:lnTo>
                    <a:pt x="449982" y="5896"/>
                  </a:lnTo>
                  <a:lnTo>
                    <a:pt x="470696" y="6264"/>
                  </a:lnTo>
                  <a:lnTo>
                    <a:pt x="471013" y="372"/>
                  </a:lnTo>
                  <a:lnTo>
                    <a:pt x="449817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06326" y="1693085"/>
              <a:ext cx="5430177" cy="752135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20048" y="1855673"/>
              <a:ext cx="1659777" cy="427342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63917" y="2027419"/>
              <a:ext cx="67627" cy="6765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20049" y="1855673"/>
              <a:ext cx="1063526" cy="427342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7066966" y="1855673"/>
              <a:ext cx="1033144" cy="427355"/>
            </a:xfrm>
            <a:custGeom>
              <a:avLst/>
              <a:gdLst/>
              <a:ahLst/>
              <a:cxnLst/>
              <a:rect l="l" t="t" r="r" b="b"/>
              <a:pathLst>
                <a:path w="1033145" h="427355">
                  <a:moveTo>
                    <a:pt x="67627" y="197383"/>
                  </a:moveTo>
                  <a:lnTo>
                    <a:pt x="0" y="197383"/>
                  </a:lnTo>
                  <a:lnTo>
                    <a:pt x="0" y="213715"/>
                  </a:lnTo>
                  <a:lnTo>
                    <a:pt x="67627" y="213715"/>
                  </a:lnTo>
                  <a:lnTo>
                    <a:pt x="67627" y="197383"/>
                  </a:lnTo>
                  <a:close/>
                </a:path>
                <a:path w="1033145" h="427355">
                  <a:moveTo>
                    <a:pt x="1033068" y="427342"/>
                  </a:moveTo>
                  <a:lnTo>
                    <a:pt x="1026502" y="351307"/>
                  </a:lnTo>
                  <a:lnTo>
                    <a:pt x="1022731" y="280835"/>
                  </a:lnTo>
                  <a:lnTo>
                    <a:pt x="1021283" y="216382"/>
                  </a:lnTo>
                  <a:lnTo>
                    <a:pt x="1021676" y="158394"/>
                  </a:lnTo>
                  <a:lnTo>
                    <a:pt x="1023429" y="107315"/>
                  </a:lnTo>
                  <a:lnTo>
                    <a:pt x="1026083" y="63588"/>
                  </a:lnTo>
                  <a:lnTo>
                    <a:pt x="1029157" y="27673"/>
                  </a:lnTo>
                  <a:lnTo>
                    <a:pt x="1032167" y="0"/>
                  </a:lnTo>
                  <a:lnTo>
                    <a:pt x="1015695" y="0"/>
                  </a:lnTo>
                  <a:lnTo>
                    <a:pt x="1012088" y="34328"/>
                  </a:lnTo>
                  <a:lnTo>
                    <a:pt x="1008595" y="79768"/>
                  </a:lnTo>
                  <a:lnTo>
                    <a:pt x="1005954" y="135610"/>
                  </a:lnTo>
                  <a:lnTo>
                    <a:pt x="1004912" y="201155"/>
                  </a:lnTo>
                  <a:lnTo>
                    <a:pt x="1005522" y="251802"/>
                  </a:lnTo>
                  <a:lnTo>
                    <a:pt x="1007516" y="306539"/>
                  </a:lnTo>
                  <a:lnTo>
                    <a:pt x="1011135" y="365150"/>
                  </a:lnTo>
                  <a:lnTo>
                    <a:pt x="1016596" y="427342"/>
                  </a:lnTo>
                  <a:lnTo>
                    <a:pt x="1033068" y="4273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046569" y="1868881"/>
              <a:ext cx="1584972" cy="152018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7019070" y="1850049"/>
              <a:ext cx="1707514" cy="438784"/>
            </a:xfrm>
            <a:custGeom>
              <a:avLst/>
              <a:gdLst/>
              <a:ahLst/>
              <a:cxnLst/>
              <a:rect l="l" t="t" r="r" b="b"/>
              <a:pathLst>
                <a:path w="1707515" h="438785">
                  <a:moveTo>
                    <a:pt x="1600527" y="0"/>
                  </a:moveTo>
                  <a:lnTo>
                    <a:pt x="66202" y="0"/>
                  </a:lnTo>
                  <a:lnTo>
                    <a:pt x="39485" y="7606"/>
                  </a:lnTo>
                  <a:lnTo>
                    <a:pt x="11016" y="49222"/>
                  </a:lnTo>
                  <a:lnTo>
                    <a:pt x="3300" y="108052"/>
                  </a:lnTo>
                  <a:lnTo>
                    <a:pt x="1021" y="152087"/>
                  </a:lnTo>
                  <a:lnTo>
                    <a:pt x="0" y="211026"/>
                  </a:lnTo>
                  <a:lnTo>
                    <a:pt x="1422" y="281111"/>
                  </a:lnTo>
                  <a:lnTo>
                    <a:pt x="6590" y="366696"/>
                  </a:lnTo>
                  <a:lnTo>
                    <a:pt x="21512" y="412372"/>
                  </a:lnTo>
                  <a:lnTo>
                    <a:pt x="66202" y="438530"/>
                  </a:lnTo>
                  <a:lnTo>
                    <a:pt x="1600527" y="438530"/>
                  </a:lnTo>
                  <a:lnTo>
                    <a:pt x="1612050" y="437315"/>
                  </a:lnTo>
                  <a:lnTo>
                    <a:pt x="1622557" y="433668"/>
                  </a:lnTo>
                  <a:lnTo>
                    <a:pt x="1632018" y="427584"/>
                  </a:lnTo>
                  <a:lnTo>
                    <a:pt x="1632320" y="427278"/>
                  </a:lnTo>
                  <a:lnTo>
                    <a:pt x="66202" y="427278"/>
                  </a:lnTo>
                  <a:lnTo>
                    <a:pt x="41107" y="418288"/>
                  </a:lnTo>
                  <a:lnTo>
                    <a:pt x="40901" y="418288"/>
                  </a:lnTo>
                  <a:lnTo>
                    <a:pt x="26232" y="398011"/>
                  </a:lnTo>
                  <a:lnTo>
                    <a:pt x="19535" y="377386"/>
                  </a:lnTo>
                  <a:lnTo>
                    <a:pt x="17866" y="366953"/>
                  </a:lnTo>
                  <a:lnTo>
                    <a:pt x="12715" y="283442"/>
                  </a:lnTo>
                  <a:lnTo>
                    <a:pt x="11214" y="211280"/>
                  </a:lnTo>
                  <a:lnTo>
                    <a:pt x="12125" y="157418"/>
                  </a:lnTo>
                  <a:lnTo>
                    <a:pt x="14451" y="109080"/>
                  </a:lnTo>
                  <a:lnTo>
                    <a:pt x="19453" y="61937"/>
                  </a:lnTo>
                  <a:lnTo>
                    <a:pt x="40754" y="20550"/>
                  </a:lnTo>
                  <a:lnTo>
                    <a:pt x="66202" y="11188"/>
                  </a:lnTo>
                  <a:lnTo>
                    <a:pt x="1632205" y="11188"/>
                  </a:lnTo>
                  <a:lnTo>
                    <a:pt x="1622560" y="4938"/>
                  </a:lnTo>
                  <a:lnTo>
                    <a:pt x="1612050" y="1238"/>
                  </a:lnTo>
                  <a:lnTo>
                    <a:pt x="1600527" y="0"/>
                  </a:lnTo>
                  <a:close/>
                </a:path>
                <a:path w="1707515" h="438785">
                  <a:moveTo>
                    <a:pt x="1632141" y="11188"/>
                  </a:moveTo>
                  <a:lnTo>
                    <a:pt x="1600527" y="11188"/>
                  </a:lnTo>
                  <a:lnTo>
                    <a:pt x="1609788" y="12196"/>
                  </a:lnTo>
                  <a:lnTo>
                    <a:pt x="1618139" y="15235"/>
                  </a:lnTo>
                  <a:lnTo>
                    <a:pt x="1625637" y="20323"/>
                  </a:lnTo>
                  <a:lnTo>
                    <a:pt x="1632340" y="27482"/>
                  </a:lnTo>
                  <a:lnTo>
                    <a:pt x="1634118" y="28968"/>
                  </a:lnTo>
                  <a:lnTo>
                    <a:pt x="1649132" y="42537"/>
                  </a:lnTo>
                  <a:lnTo>
                    <a:pt x="1657940" y="59705"/>
                  </a:lnTo>
                  <a:lnTo>
                    <a:pt x="1662115" y="74517"/>
                  </a:lnTo>
                  <a:lnTo>
                    <a:pt x="1663001" y="79692"/>
                  </a:lnTo>
                  <a:lnTo>
                    <a:pt x="1663113" y="80349"/>
                  </a:lnTo>
                  <a:lnTo>
                    <a:pt x="1668039" y="141551"/>
                  </a:lnTo>
                  <a:lnTo>
                    <a:pt x="1668370" y="147446"/>
                  </a:lnTo>
                  <a:lnTo>
                    <a:pt x="1679826" y="147446"/>
                  </a:lnTo>
                  <a:lnTo>
                    <a:pt x="1691687" y="147662"/>
                  </a:lnTo>
                  <a:lnTo>
                    <a:pt x="1693522" y="165011"/>
                  </a:lnTo>
                  <a:lnTo>
                    <a:pt x="1693618" y="166331"/>
                  </a:lnTo>
                  <a:lnTo>
                    <a:pt x="1694332" y="173374"/>
                  </a:lnTo>
                  <a:lnTo>
                    <a:pt x="1694402" y="174068"/>
                  </a:lnTo>
                  <a:lnTo>
                    <a:pt x="1695625" y="195198"/>
                  </a:lnTo>
                  <a:lnTo>
                    <a:pt x="1695748" y="211026"/>
                  </a:lnTo>
                  <a:lnTo>
                    <a:pt x="1695861" y="229044"/>
                  </a:lnTo>
                  <a:lnTo>
                    <a:pt x="1693618" y="272668"/>
                  </a:lnTo>
                  <a:lnTo>
                    <a:pt x="1691677" y="291134"/>
                  </a:lnTo>
                  <a:lnTo>
                    <a:pt x="1667735" y="291134"/>
                  </a:lnTo>
                  <a:lnTo>
                    <a:pt x="1666575" y="311720"/>
                  </a:lnTo>
                  <a:lnTo>
                    <a:pt x="1663176" y="357835"/>
                  </a:lnTo>
                  <a:lnTo>
                    <a:pt x="1649131" y="396043"/>
                  </a:lnTo>
                  <a:lnTo>
                    <a:pt x="1632340" y="411213"/>
                  </a:lnTo>
                  <a:lnTo>
                    <a:pt x="1625637" y="418288"/>
                  </a:lnTo>
                  <a:lnTo>
                    <a:pt x="1618139" y="423303"/>
                  </a:lnTo>
                  <a:lnTo>
                    <a:pt x="1609788" y="426290"/>
                  </a:lnTo>
                  <a:lnTo>
                    <a:pt x="1600527" y="427278"/>
                  </a:lnTo>
                  <a:lnTo>
                    <a:pt x="1632320" y="427278"/>
                  </a:lnTo>
                  <a:lnTo>
                    <a:pt x="1640405" y="419061"/>
                  </a:lnTo>
                  <a:lnTo>
                    <a:pt x="1658014" y="402973"/>
                  </a:lnTo>
                  <a:lnTo>
                    <a:pt x="1668264" y="383471"/>
                  </a:lnTo>
                  <a:lnTo>
                    <a:pt x="1672994" y="366953"/>
                  </a:lnTo>
                  <a:lnTo>
                    <a:pt x="1673068" y="366696"/>
                  </a:lnTo>
                  <a:lnTo>
                    <a:pt x="1674339" y="358787"/>
                  </a:lnTo>
                  <a:lnTo>
                    <a:pt x="1675478" y="344606"/>
                  </a:lnTo>
                  <a:lnTo>
                    <a:pt x="1676536" y="330444"/>
                  </a:lnTo>
                  <a:lnTo>
                    <a:pt x="1677490" y="316353"/>
                  </a:lnTo>
                  <a:lnTo>
                    <a:pt x="1678314" y="302386"/>
                  </a:lnTo>
                  <a:lnTo>
                    <a:pt x="1685401" y="302386"/>
                  </a:lnTo>
                  <a:lnTo>
                    <a:pt x="1685401" y="301637"/>
                  </a:lnTo>
                  <a:lnTo>
                    <a:pt x="1693982" y="297002"/>
                  </a:lnTo>
                  <a:lnTo>
                    <a:pt x="1699831" y="289558"/>
                  </a:lnTo>
                  <a:lnTo>
                    <a:pt x="1703314" y="281111"/>
                  </a:lnTo>
                  <a:lnTo>
                    <a:pt x="1704794" y="273469"/>
                  </a:lnTo>
                  <a:lnTo>
                    <a:pt x="1707125" y="229044"/>
                  </a:lnTo>
                  <a:lnTo>
                    <a:pt x="1707012" y="211026"/>
                  </a:lnTo>
                  <a:lnTo>
                    <a:pt x="1706913" y="195198"/>
                  </a:lnTo>
                  <a:lnTo>
                    <a:pt x="1705683" y="174068"/>
                  </a:lnTo>
                  <a:lnTo>
                    <a:pt x="1705642" y="173374"/>
                  </a:lnTo>
                  <a:lnTo>
                    <a:pt x="1704928" y="166331"/>
                  </a:lnTo>
                  <a:lnTo>
                    <a:pt x="1704885" y="165912"/>
                  </a:lnTo>
                  <a:lnTo>
                    <a:pt x="1704794" y="165011"/>
                  </a:lnTo>
                  <a:lnTo>
                    <a:pt x="1703312" y="157418"/>
                  </a:lnTo>
                  <a:lnTo>
                    <a:pt x="1699815" y="148986"/>
                  </a:lnTo>
                  <a:lnTo>
                    <a:pt x="1693928" y="141551"/>
                  </a:lnTo>
                  <a:lnTo>
                    <a:pt x="1685274" y="136944"/>
                  </a:lnTo>
                  <a:lnTo>
                    <a:pt x="1685249" y="136309"/>
                  </a:lnTo>
                  <a:lnTo>
                    <a:pt x="1679038" y="136309"/>
                  </a:lnTo>
                  <a:lnTo>
                    <a:pt x="1677474" y="112310"/>
                  </a:lnTo>
                  <a:lnTo>
                    <a:pt x="1675970" y="94703"/>
                  </a:lnTo>
                  <a:lnTo>
                    <a:pt x="1674825" y="83745"/>
                  </a:lnTo>
                  <a:lnTo>
                    <a:pt x="1674563" y="81556"/>
                  </a:lnTo>
                  <a:lnTo>
                    <a:pt x="1674498" y="81013"/>
                  </a:lnTo>
                  <a:lnTo>
                    <a:pt x="1674418" y="80349"/>
                  </a:lnTo>
                  <a:lnTo>
                    <a:pt x="1658035" y="35678"/>
                  </a:lnTo>
                  <a:lnTo>
                    <a:pt x="1640430" y="19621"/>
                  </a:lnTo>
                  <a:lnTo>
                    <a:pt x="1632141" y="11188"/>
                  </a:lnTo>
                  <a:close/>
                </a:path>
              </a:pathLst>
            </a:custGeom>
            <a:solidFill>
              <a:srgbClr val="BDC0C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6959472" y="2204377"/>
              <a:ext cx="1797685" cy="236220"/>
            </a:xfrm>
            <a:custGeom>
              <a:avLst/>
              <a:gdLst/>
              <a:ahLst/>
              <a:cxnLst/>
              <a:rect l="l" t="t" r="r" b="b"/>
              <a:pathLst>
                <a:path w="1797684" h="236219">
                  <a:moveTo>
                    <a:pt x="1797659" y="0"/>
                  </a:moveTo>
                  <a:lnTo>
                    <a:pt x="0" y="0"/>
                  </a:lnTo>
                  <a:lnTo>
                    <a:pt x="0" y="235851"/>
                  </a:lnTo>
                  <a:lnTo>
                    <a:pt x="1797659" y="235851"/>
                  </a:lnTo>
                  <a:lnTo>
                    <a:pt x="1797659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6954481" y="2199335"/>
              <a:ext cx="1807845" cy="246379"/>
            </a:xfrm>
            <a:custGeom>
              <a:avLst/>
              <a:gdLst/>
              <a:ahLst/>
              <a:cxnLst/>
              <a:rect l="l" t="t" r="r" b="b"/>
              <a:pathLst>
                <a:path w="1807845" h="246380">
                  <a:moveTo>
                    <a:pt x="1805381" y="0"/>
                  </a:moveTo>
                  <a:lnTo>
                    <a:pt x="2235" y="0"/>
                  </a:lnTo>
                  <a:lnTo>
                    <a:pt x="0" y="2286"/>
                  </a:lnTo>
                  <a:lnTo>
                    <a:pt x="0" y="243649"/>
                  </a:lnTo>
                  <a:lnTo>
                    <a:pt x="2235" y="245884"/>
                  </a:lnTo>
                  <a:lnTo>
                    <a:pt x="1805381" y="245884"/>
                  </a:lnTo>
                  <a:lnTo>
                    <a:pt x="1807641" y="243649"/>
                  </a:lnTo>
                  <a:lnTo>
                    <a:pt x="1807641" y="235953"/>
                  </a:lnTo>
                  <a:lnTo>
                    <a:pt x="9944" y="235953"/>
                  </a:lnTo>
                  <a:lnTo>
                    <a:pt x="9944" y="9918"/>
                  </a:lnTo>
                  <a:lnTo>
                    <a:pt x="1807641" y="9918"/>
                  </a:lnTo>
                  <a:lnTo>
                    <a:pt x="1807641" y="2286"/>
                  </a:lnTo>
                  <a:lnTo>
                    <a:pt x="1805381" y="0"/>
                  </a:lnTo>
                  <a:close/>
                </a:path>
                <a:path w="1807845" h="246380">
                  <a:moveTo>
                    <a:pt x="1807641" y="9918"/>
                  </a:moveTo>
                  <a:lnTo>
                    <a:pt x="1797735" y="9918"/>
                  </a:lnTo>
                  <a:lnTo>
                    <a:pt x="1797735" y="235953"/>
                  </a:lnTo>
                  <a:lnTo>
                    <a:pt x="1807641" y="235953"/>
                  </a:lnTo>
                  <a:lnTo>
                    <a:pt x="1807641" y="9918"/>
                  </a:lnTo>
                  <a:close/>
                </a:path>
              </a:pathLst>
            </a:custGeom>
            <a:solidFill>
              <a:srgbClr val="2121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6959462" y="2247454"/>
              <a:ext cx="1797685" cy="193040"/>
            </a:xfrm>
            <a:custGeom>
              <a:avLst/>
              <a:gdLst/>
              <a:ahLst/>
              <a:cxnLst/>
              <a:rect l="l" t="t" r="r" b="b"/>
              <a:pathLst>
                <a:path w="1797684" h="193039">
                  <a:moveTo>
                    <a:pt x="1797672" y="0"/>
                  </a:moveTo>
                  <a:lnTo>
                    <a:pt x="1748406" y="13759"/>
                  </a:lnTo>
                  <a:lnTo>
                    <a:pt x="1698696" y="26156"/>
                  </a:lnTo>
                  <a:lnTo>
                    <a:pt x="1648699" y="37491"/>
                  </a:lnTo>
                  <a:lnTo>
                    <a:pt x="1598574" y="48066"/>
                  </a:lnTo>
                  <a:lnTo>
                    <a:pt x="1498574" y="68135"/>
                  </a:lnTo>
                  <a:lnTo>
                    <a:pt x="1447356" y="78138"/>
                  </a:lnTo>
                  <a:lnTo>
                    <a:pt x="1396049" y="87519"/>
                  </a:lnTo>
                  <a:lnTo>
                    <a:pt x="1344650" y="96205"/>
                  </a:lnTo>
                  <a:lnTo>
                    <a:pt x="1293157" y="104124"/>
                  </a:lnTo>
                  <a:lnTo>
                    <a:pt x="1241568" y="111203"/>
                  </a:lnTo>
                  <a:lnTo>
                    <a:pt x="1189878" y="117372"/>
                  </a:lnTo>
                  <a:lnTo>
                    <a:pt x="1138086" y="122556"/>
                  </a:lnTo>
                  <a:lnTo>
                    <a:pt x="1086187" y="126685"/>
                  </a:lnTo>
                  <a:lnTo>
                    <a:pt x="1034181" y="129686"/>
                  </a:lnTo>
                  <a:lnTo>
                    <a:pt x="982062" y="131487"/>
                  </a:lnTo>
                  <a:lnTo>
                    <a:pt x="929830" y="132016"/>
                  </a:lnTo>
                  <a:lnTo>
                    <a:pt x="878187" y="131496"/>
                  </a:lnTo>
                  <a:lnTo>
                    <a:pt x="826640" y="130213"/>
                  </a:lnTo>
                  <a:lnTo>
                    <a:pt x="775175" y="128232"/>
                  </a:lnTo>
                  <a:lnTo>
                    <a:pt x="723780" y="125617"/>
                  </a:lnTo>
                  <a:lnTo>
                    <a:pt x="672441" y="122433"/>
                  </a:lnTo>
                  <a:lnTo>
                    <a:pt x="621145" y="118745"/>
                  </a:lnTo>
                  <a:lnTo>
                    <a:pt x="569880" y="114616"/>
                  </a:lnTo>
                  <a:lnTo>
                    <a:pt x="518630" y="110111"/>
                  </a:lnTo>
                  <a:lnTo>
                    <a:pt x="416129" y="100232"/>
                  </a:lnTo>
                  <a:lnTo>
                    <a:pt x="313537" y="89623"/>
                  </a:lnTo>
                  <a:lnTo>
                    <a:pt x="260886" y="83878"/>
                  </a:lnTo>
                  <a:lnTo>
                    <a:pt x="208249" y="77574"/>
                  </a:lnTo>
                  <a:lnTo>
                    <a:pt x="155735" y="70404"/>
                  </a:lnTo>
                  <a:lnTo>
                    <a:pt x="103450" y="62057"/>
                  </a:lnTo>
                  <a:lnTo>
                    <a:pt x="51502" y="52226"/>
                  </a:lnTo>
                  <a:lnTo>
                    <a:pt x="0" y="40601"/>
                  </a:lnTo>
                  <a:lnTo>
                    <a:pt x="0" y="192773"/>
                  </a:lnTo>
                  <a:lnTo>
                    <a:pt x="1797672" y="192773"/>
                  </a:lnTo>
                  <a:lnTo>
                    <a:pt x="1797672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18373" y="1823620"/>
              <a:ext cx="3639870" cy="603402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83884" y="1837524"/>
              <a:ext cx="1659817" cy="427342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327702" y="2009335"/>
              <a:ext cx="67703" cy="6758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83884" y="1837524"/>
              <a:ext cx="1063580" cy="427342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2830830" y="1837524"/>
              <a:ext cx="1033144" cy="427355"/>
            </a:xfrm>
            <a:custGeom>
              <a:avLst/>
              <a:gdLst/>
              <a:ahLst/>
              <a:cxnLst/>
              <a:rect l="l" t="t" r="r" b="b"/>
              <a:pathLst>
                <a:path w="1033145" h="427355">
                  <a:moveTo>
                    <a:pt x="67652" y="197370"/>
                  </a:moveTo>
                  <a:lnTo>
                    <a:pt x="0" y="197370"/>
                  </a:lnTo>
                  <a:lnTo>
                    <a:pt x="0" y="213664"/>
                  </a:lnTo>
                  <a:lnTo>
                    <a:pt x="67652" y="213664"/>
                  </a:lnTo>
                  <a:lnTo>
                    <a:pt x="67652" y="197370"/>
                  </a:lnTo>
                  <a:close/>
                </a:path>
                <a:path w="1033145" h="427355">
                  <a:moveTo>
                    <a:pt x="1033068" y="427342"/>
                  </a:moveTo>
                  <a:lnTo>
                    <a:pt x="1026502" y="351320"/>
                  </a:lnTo>
                  <a:lnTo>
                    <a:pt x="1022718" y="280860"/>
                  </a:lnTo>
                  <a:lnTo>
                    <a:pt x="1021257" y="216395"/>
                  </a:lnTo>
                  <a:lnTo>
                    <a:pt x="1021651" y="158407"/>
                  </a:lnTo>
                  <a:lnTo>
                    <a:pt x="1023416" y="107315"/>
                  </a:lnTo>
                  <a:lnTo>
                    <a:pt x="1026058" y="63588"/>
                  </a:lnTo>
                  <a:lnTo>
                    <a:pt x="1029131" y="27660"/>
                  </a:lnTo>
                  <a:lnTo>
                    <a:pt x="1032141" y="0"/>
                  </a:lnTo>
                  <a:lnTo>
                    <a:pt x="1015644" y="0"/>
                  </a:lnTo>
                  <a:lnTo>
                    <a:pt x="1012101" y="34340"/>
                  </a:lnTo>
                  <a:lnTo>
                    <a:pt x="1008634" y="79781"/>
                  </a:lnTo>
                  <a:lnTo>
                    <a:pt x="1006017" y="135636"/>
                  </a:lnTo>
                  <a:lnTo>
                    <a:pt x="1004976" y="201142"/>
                  </a:lnTo>
                  <a:lnTo>
                    <a:pt x="1005573" y="251790"/>
                  </a:lnTo>
                  <a:lnTo>
                    <a:pt x="1007541" y="306539"/>
                  </a:lnTo>
                  <a:lnTo>
                    <a:pt x="1011148" y="365150"/>
                  </a:lnTo>
                  <a:lnTo>
                    <a:pt x="1016622" y="427342"/>
                  </a:lnTo>
                  <a:lnTo>
                    <a:pt x="1033068" y="42734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3" name="object 3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10382" y="1850682"/>
              <a:ext cx="1585023" cy="152069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782933" y="1831955"/>
              <a:ext cx="1707514" cy="438784"/>
            </a:xfrm>
            <a:custGeom>
              <a:avLst/>
              <a:gdLst/>
              <a:ahLst/>
              <a:cxnLst/>
              <a:rect l="l" t="t" r="r" b="b"/>
              <a:pathLst>
                <a:path w="1707514" h="438785">
                  <a:moveTo>
                    <a:pt x="1600503" y="0"/>
                  </a:moveTo>
                  <a:lnTo>
                    <a:pt x="66178" y="0"/>
                  </a:lnTo>
                  <a:lnTo>
                    <a:pt x="39456" y="7590"/>
                  </a:lnTo>
                  <a:lnTo>
                    <a:pt x="10955" y="49131"/>
                  </a:lnTo>
                  <a:lnTo>
                    <a:pt x="3290" y="107967"/>
                  </a:lnTo>
                  <a:lnTo>
                    <a:pt x="1024" y="152030"/>
                  </a:lnTo>
                  <a:lnTo>
                    <a:pt x="0" y="210997"/>
                  </a:lnTo>
                  <a:lnTo>
                    <a:pt x="1404" y="281053"/>
                  </a:lnTo>
                  <a:lnTo>
                    <a:pt x="1452" y="283434"/>
                  </a:lnTo>
                  <a:lnTo>
                    <a:pt x="6536" y="366614"/>
                  </a:lnTo>
                  <a:lnTo>
                    <a:pt x="21475" y="412308"/>
                  </a:lnTo>
                  <a:lnTo>
                    <a:pt x="66178" y="438480"/>
                  </a:lnTo>
                  <a:lnTo>
                    <a:pt x="1600503" y="438480"/>
                  </a:lnTo>
                  <a:lnTo>
                    <a:pt x="1612015" y="437250"/>
                  </a:lnTo>
                  <a:lnTo>
                    <a:pt x="1622523" y="433573"/>
                  </a:lnTo>
                  <a:lnTo>
                    <a:pt x="1631991" y="427469"/>
                  </a:lnTo>
                  <a:lnTo>
                    <a:pt x="1632167" y="427291"/>
                  </a:lnTo>
                  <a:lnTo>
                    <a:pt x="66178" y="427291"/>
                  </a:lnTo>
                  <a:lnTo>
                    <a:pt x="40845" y="418199"/>
                  </a:lnTo>
                  <a:lnTo>
                    <a:pt x="19542" y="377324"/>
                  </a:lnTo>
                  <a:lnTo>
                    <a:pt x="12743" y="283434"/>
                  </a:lnTo>
                  <a:lnTo>
                    <a:pt x="11249" y="211201"/>
                  </a:lnTo>
                  <a:lnTo>
                    <a:pt x="12163" y="157403"/>
                  </a:lnTo>
                  <a:lnTo>
                    <a:pt x="14486" y="109020"/>
                  </a:lnTo>
                  <a:lnTo>
                    <a:pt x="19454" y="61860"/>
                  </a:lnTo>
                  <a:lnTo>
                    <a:pt x="40745" y="20498"/>
                  </a:lnTo>
                  <a:lnTo>
                    <a:pt x="66178" y="11137"/>
                  </a:lnTo>
                  <a:lnTo>
                    <a:pt x="1632188" y="11137"/>
                  </a:lnTo>
                  <a:lnTo>
                    <a:pt x="1622533" y="4913"/>
                  </a:lnTo>
                  <a:lnTo>
                    <a:pt x="1612016" y="1230"/>
                  </a:lnTo>
                  <a:lnTo>
                    <a:pt x="1600503" y="0"/>
                  </a:lnTo>
                  <a:close/>
                </a:path>
                <a:path w="1707514" h="438785">
                  <a:moveTo>
                    <a:pt x="1632128" y="11137"/>
                  </a:moveTo>
                  <a:lnTo>
                    <a:pt x="1600503" y="11137"/>
                  </a:lnTo>
                  <a:lnTo>
                    <a:pt x="1609766" y="12138"/>
                  </a:lnTo>
                  <a:lnTo>
                    <a:pt x="1618099" y="15157"/>
                  </a:lnTo>
                  <a:lnTo>
                    <a:pt x="1625574" y="20224"/>
                  </a:lnTo>
                  <a:lnTo>
                    <a:pt x="1632266" y="27368"/>
                  </a:lnTo>
                  <a:lnTo>
                    <a:pt x="1634094" y="28917"/>
                  </a:lnTo>
                  <a:lnTo>
                    <a:pt x="1649125" y="42504"/>
                  </a:lnTo>
                  <a:lnTo>
                    <a:pt x="1657934" y="59655"/>
                  </a:lnTo>
                  <a:lnTo>
                    <a:pt x="1662107" y="74448"/>
                  </a:lnTo>
                  <a:lnTo>
                    <a:pt x="1663010" y="79692"/>
                  </a:lnTo>
                  <a:lnTo>
                    <a:pt x="1663104" y="80243"/>
                  </a:lnTo>
                  <a:lnTo>
                    <a:pt x="1667990" y="141486"/>
                  </a:lnTo>
                  <a:lnTo>
                    <a:pt x="1668372" y="147396"/>
                  </a:lnTo>
                  <a:lnTo>
                    <a:pt x="1679751" y="147396"/>
                  </a:lnTo>
                  <a:lnTo>
                    <a:pt x="1691663" y="147612"/>
                  </a:lnTo>
                  <a:lnTo>
                    <a:pt x="1693683" y="166230"/>
                  </a:lnTo>
                  <a:lnTo>
                    <a:pt x="1694356" y="173345"/>
                  </a:lnTo>
                  <a:lnTo>
                    <a:pt x="1694416" y="173974"/>
                  </a:lnTo>
                  <a:lnTo>
                    <a:pt x="1695619" y="195154"/>
                  </a:lnTo>
                  <a:lnTo>
                    <a:pt x="1695741" y="210997"/>
                  </a:lnTo>
                  <a:lnTo>
                    <a:pt x="1695854" y="228994"/>
                  </a:lnTo>
                  <a:lnTo>
                    <a:pt x="1693632" y="272567"/>
                  </a:lnTo>
                  <a:lnTo>
                    <a:pt x="1691657" y="291033"/>
                  </a:lnTo>
                  <a:lnTo>
                    <a:pt x="1667660" y="291033"/>
                  </a:lnTo>
                  <a:lnTo>
                    <a:pt x="1667394" y="296392"/>
                  </a:lnTo>
                  <a:lnTo>
                    <a:pt x="1664406" y="342344"/>
                  </a:lnTo>
                  <a:lnTo>
                    <a:pt x="1649085" y="395978"/>
                  </a:lnTo>
                  <a:lnTo>
                    <a:pt x="1632266" y="411099"/>
                  </a:lnTo>
                  <a:lnTo>
                    <a:pt x="1625574" y="418199"/>
                  </a:lnTo>
                  <a:lnTo>
                    <a:pt x="1618099" y="423257"/>
                  </a:lnTo>
                  <a:lnTo>
                    <a:pt x="1609766" y="426284"/>
                  </a:lnTo>
                  <a:lnTo>
                    <a:pt x="1600503" y="427291"/>
                  </a:lnTo>
                  <a:lnTo>
                    <a:pt x="1632167" y="427291"/>
                  </a:lnTo>
                  <a:lnTo>
                    <a:pt x="1640381" y="418960"/>
                  </a:lnTo>
                  <a:lnTo>
                    <a:pt x="1657982" y="402867"/>
                  </a:lnTo>
                  <a:lnTo>
                    <a:pt x="1668234" y="383371"/>
                  </a:lnTo>
                  <a:lnTo>
                    <a:pt x="1675444" y="344582"/>
                  </a:lnTo>
                  <a:lnTo>
                    <a:pt x="1678316" y="302336"/>
                  </a:lnTo>
                  <a:lnTo>
                    <a:pt x="1685326" y="302336"/>
                  </a:lnTo>
                  <a:lnTo>
                    <a:pt x="1685326" y="301586"/>
                  </a:lnTo>
                  <a:lnTo>
                    <a:pt x="1693964" y="296930"/>
                  </a:lnTo>
                  <a:lnTo>
                    <a:pt x="1699838" y="289488"/>
                  </a:lnTo>
                  <a:lnTo>
                    <a:pt x="1703323" y="281053"/>
                  </a:lnTo>
                  <a:lnTo>
                    <a:pt x="1704795" y="273418"/>
                  </a:lnTo>
                  <a:lnTo>
                    <a:pt x="1707138" y="228994"/>
                  </a:lnTo>
                  <a:lnTo>
                    <a:pt x="1707032" y="210997"/>
                  </a:lnTo>
                  <a:lnTo>
                    <a:pt x="1704795" y="165011"/>
                  </a:lnTo>
                  <a:lnTo>
                    <a:pt x="1685326" y="136893"/>
                  </a:lnTo>
                  <a:lnTo>
                    <a:pt x="1685186" y="136258"/>
                  </a:lnTo>
                  <a:lnTo>
                    <a:pt x="1678989" y="136258"/>
                  </a:lnTo>
                  <a:lnTo>
                    <a:pt x="1677452" y="112260"/>
                  </a:lnTo>
                  <a:lnTo>
                    <a:pt x="1675955" y="94659"/>
                  </a:lnTo>
                  <a:lnTo>
                    <a:pt x="1674794" y="83716"/>
                  </a:lnTo>
                  <a:lnTo>
                    <a:pt x="1674500" y="81482"/>
                  </a:lnTo>
                  <a:lnTo>
                    <a:pt x="1674432" y="80962"/>
                  </a:lnTo>
                  <a:lnTo>
                    <a:pt x="1658073" y="35613"/>
                  </a:lnTo>
                  <a:lnTo>
                    <a:pt x="1640457" y="19570"/>
                  </a:lnTo>
                  <a:lnTo>
                    <a:pt x="1632128" y="11137"/>
                  </a:lnTo>
                  <a:close/>
                </a:path>
              </a:pathLst>
            </a:custGeom>
            <a:solidFill>
              <a:srgbClr val="BDC0C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2723387" y="2186178"/>
              <a:ext cx="1797685" cy="236220"/>
            </a:xfrm>
            <a:custGeom>
              <a:avLst/>
              <a:gdLst/>
              <a:ahLst/>
              <a:cxnLst/>
              <a:rect l="l" t="t" r="r" b="b"/>
              <a:pathLst>
                <a:path w="1797685" h="236219">
                  <a:moveTo>
                    <a:pt x="1797634" y="0"/>
                  </a:moveTo>
                  <a:lnTo>
                    <a:pt x="0" y="0"/>
                  </a:lnTo>
                  <a:lnTo>
                    <a:pt x="0" y="235902"/>
                  </a:lnTo>
                  <a:lnTo>
                    <a:pt x="1797634" y="235902"/>
                  </a:lnTo>
                  <a:lnTo>
                    <a:pt x="1797634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2718346" y="2181186"/>
              <a:ext cx="1807845" cy="246379"/>
            </a:xfrm>
            <a:custGeom>
              <a:avLst/>
              <a:gdLst/>
              <a:ahLst/>
              <a:cxnLst/>
              <a:rect l="l" t="t" r="r" b="b"/>
              <a:pathLst>
                <a:path w="1807845" h="246380">
                  <a:moveTo>
                    <a:pt x="1805444" y="0"/>
                  </a:moveTo>
                  <a:lnTo>
                    <a:pt x="2235" y="0"/>
                  </a:lnTo>
                  <a:lnTo>
                    <a:pt x="0" y="2235"/>
                  </a:lnTo>
                  <a:lnTo>
                    <a:pt x="0" y="243547"/>
                  </a:lnTo>
                  <a:lnTo>
                    <a:pt x="2235" y="245833"/>
                  </a:lnTo>
                  <a:lnTo>
                    <a:pt x="1805444" y="245833"/>
                  </a:lnTo>
                  <a:lnTo>
                    <a:pt x="1807667" y="243547"/>
                  </a:lnTo>
                  <a:lnTo>
                    <a:pt x="1807667" y="235965"/>
                  </a:lnTo>
                  <a:lnTo>
                    <a:pt x="9969" y="235965"/>
                  </a:lnTo>
                  <a:lnTo>
                    <a:pt x="9969" y="9931"/>
                  </a:lnTo>
                  <a:lnTo>
                    <a:pt x="1807667" y="9931"/>
                  </a:lnTo>
                  <a:lnTo>
                    <a:pt x="1807667" y="2235"/>
                  </a:lnTo>
                  <a:lnTo>
                    <a:pt x="1805444" y="0"/>
                  </a:lnTo>
                  <a:close/>
                </a:path>
                <a:path w="1807845" h="246380">
                  <a:moveTo>
                    <a:pt x="1807667" y="9931"/>
                  </a:moveTo>
                  <a:lnTo>
                    <a:pt x="1797684" y="9931"/>
                  </a:lnTo>
                  <a:lnTo>
                    <a:pt x="1797684" y="235965"/>
                  </a:lnTo>
                  <a:lnTo>
                    <a:pt x="1807667" y="235965"/>
                  </a:lnTo>
                  <a:lnTo>
                    <a:pt x="1807667" y="9931"/>
                  </a:lnTo>
                  <a:close/>
                </a:path>
              </a:pathLst>
            </a:custGeom>
            <a:solidFill>
              <a:srgbClr val="2121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2723393" y="2229321"/>
              <a:ext cx="1797685" cy="193040"/>
            </a:xfrm>
            <a:custGeom>
              <a:avLst/>
              <a:gdLst/>
              <a:ahLst/>
              <a:cxnLst/>
              <a:rect l="l" t="t" r="r" b="b"/>
              <a:pathLst>
                <a:path w="1797685" h="193039">
                  <a:moveTo>
                    <a:pt x="1797634" y="0"/>
                  </a:moveTo>
                  <a:lnTo>
                    <a:pt x="1748344" y="13733"/>
                  </a:lnTo>
                  <a:lnTo>
                    <a:pt x="1698616" y="26114"/>
                  </a:lnTo>
                  <a:lnTo>
                    <a:pt x="1648609" y="37442"/>
                  </a:lnTo>
                  <a:lnTo>
                    <a:pt x="1598485" y="48020"/>
                  </a:lnTo>
                  <a:lnTo>
                    <a:pt x="1498536" y="68122"/>
                  </a:lnTo>
                  <a:lnTo>
                    <a:pt x="1447297" y="78122"/>
                  </a:lnTo>
                  <a:lnTo>
                    <a:pt x="1395977" y="87497"/>
                  </a:lnTo>
                  <a:lnTo>
                    <a:pt x="1344572" y="96178"/>
                  </a:lnTo>
                  <a:lnTo>
                    <a:pt x="1293076" y="104092"/>
                  </a:lnTo>
                  <a:lnTo>
                    <a:pt x="1241485" y="111168"/>
                  </a:lnTo>
                  <a:lnTo>
                    <a:pt x="1189795" y="117334"/>
                  </a:lnTo>
                  <a:lnTo>
                    <a:pt x="1138002" y="122518"/>
                  </a:lnTo>
                  <a:lnTo>
                    <a:pt x="1086101" y="126649"/>
                  </a:lnTo>
                  <a:lnTo>
                    <a:pt x="1034087" y="129654"/>
                  </a:lnTo>
                  <a:lnTo>
                    <a:pt x="981956" y="131463"/>
                  </a:lnTo>
                  <a:lnTo>
                    <a:pt x="929703" y="132003"/>
                  </a:lnTo>
                  <a:lnTo>
                    <a:pt x="878075" y="131483"/>
                  </a:lnTo>
                  <a:lnTo>
                    <a:pt x="826541" y="130199"/>
                  </a:lnTo>
                  <a:lnTo>
                    <a:pt x="775088" y="128217"/>
                  </a:lnTo>
                  <a:lnTo>
                    <a:pt x="723703" y="125602"/>
                  </a:lnTo>
                  <a:lnTo>
                    <a:pt x="672373" y="122417"/>
                  </a:lnTo>
                  <a:lnTo>
                    <a:pt x="621083" y="118727"/>
                  </a:lnTo>
                  <a:lnTo>
                    <a:pt x="569822" y="114597"/>
                  </a:lnTo>
                  <a:lnTo>
                    <a:pt x="518576" y="110093"/>
                  </a:lnTo>
                  <a:lnTo>
                    <a:pt x="416074" y="100215"/>
                  </a:lnTo>
                  <a:lnTo>
                    <a:pt x="313474" y="89611"/>
                  </a:lnTo>
                  <a:lnTo>
                    <a:pt x="260814" y="83848"/>
                  </a:lnTo>
                  <a:lnTo>
                    <a:pt x="208177" y="77539"/>
                  </a:lnTo>
                  <a:lnTo>
                    <a:pt x="155670" y="70372"/>
                  </a:lnTo>
                  <a:lnTo>
                    <a:pt x="103400" y="62033"/>
                  </a:lnTo>
                  <a:lnTo>
                    <a:pt x="51474" y="52209"/>
                  </a:lnTo>
                  <a:lnTo>
                    <a:pt x="0" y="40589"/>
                  </a:lnTo>
                  <a:lnTo>
                    <a:pt x="0" y="192760"/>
                  </a:lnTo>
                  <a:lnTo>
                    <a:pt x="1797634" y="192760"/>
                  </a:lnTo>
                  <a:lnTo>
                    <a:pt x="1797634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3285887" y="164256"/>
              <a:ext cx="4055745" cy="755650"/>
            </a:xfrm>
            <a:custGeom>
              <a:avLst/>
              <a:gdLst/>
              <a:ahLst/>
              <a:cxnLst/>
              <a:rect l="l" t="t" r="r" b="b"/>
              <a:pathLst>
                <a:path w="4055745" h="755650">
                  <a:moveTo>
                    <a:pt x="4006202" y="0"/>
                  </a:moveTo>
                  <a:lnTo>
                    <a:pt x="49314" y="0"/>
                  </a:lnTo>
                  <a:lnTo>
                    <a:pt x="30137" y="3498"/>
                  </a:lnTo>
                  <a:lnTo>
                    <a:pt x="14460" y="13033"/>
                  </a:lnTo>
                  <a:lnTo>
                    <a:pt x="3881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881" y="727977"/>
                  </a:lnTo>
                  <a:lnTo>
                    <a:pt x="14460" y="742108"/>
                  </a:lnTo>
                  <a:lnTo>
                    <a:pt x="30137" y="751643"/>
                  </a:lnTo>
                  <a:lnTo>
                    <a:pt x="49314" y="755142"/>
                  </a:lnTo>
                  <a:lnTo>
                    <a:pt x="4006202" y="755142"/>
                  </a:lnTo>
                  <a:lnTo>
                    <a:pt x="4025386" y="751643"/>
                  </a:lnTo>
                  <a:lnTo>
                    <a:pt x="4041066" y="742108"/>
                  </a:lnTo>
                  <a:lnTo>
                    <a:pt x="4051647" y="727977"/>
                  </a:lnTo>
                  <a:lnTo>
                    <a:pt x="4055529" y="710692"/>
                  </a:lnTo>
                  <a:lnTo>
                    <a:pt x="4055529" y="44450"/>
                  </a:lnTo>
                  <a:lnTo>
                    <a:pt x="4051647" y="27164"/>
                  </a:lnTo>
                  <a:lnTo>
                    <a:pt x="4041066" y="13033"/>
                  </a:lnTo>
                  <a:lnTo>
                    <a:pt x="4025386" y="3498"/>
                  </a:lnTo>
                  <a:lnTo>
                    <a:pt x="4006202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3285887" y="164256"/>
              <a:ext cx="4055745" cy="755650"/>
            </a:xfrm>
            <a:custGeom>
              <a:avLst/>
              <a:gdLst/>
              <a:ahLst/>
              <a:cxnLst/>
              <a:rect l="l" t="t" r="r" b="b"/>
              <a:pathLst>
                <a:path w="4055745" h="755650">
                  <a:moveTo>
                    <a:pt x="49314" y="755142"/>
                  </a:moveTo>
                  <a:lnTo>
                    <a:pt x="30137" y="751643"/>
                  </a:lnTo>
                  <a:lnTo>
                    <a:pt x="14460" y="742108"/>
                  </a:lnTo>
                  <a:lnTo>
                    <a:pt x="3881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881" y="27164"/>
                  </a:lnTo>
                  <a:lnTo>
                    <a:pt x="14460" y="13033"/>
                  </a:lnTo>
                  <a:lnTo>
                    <a:pt x="30137" y="3498"/>
                  </a:lnTo>
                  <a:lnTo>
                    <a:pt x="49314" y="0"/>
                  </a:lnTo>
                  <a:lnTo>
                    <a:pt x="4006202" y="0"/>
                  </a:lnTo>
                  <a:lnTo>
                    <a:pt x="4025386" y="3498"/>
                  </a:lnTo>
                  <a:lnTo>
                    <a:pt x="4041066" y="13033"/>
                  </a:lnTo>
                  <a:lnTo>
                    <a:pt x="4051647" y="27164"/>
                  </a:lnTo>
                  <a:lnTo>
                    <a:pt x="4055529" y="44450"/>
                  </a:lnTo>
                  <a:lnTo>
                    <a:pt x="4055529" y="710692"/>
                  </a:lnTo>
                  <a:lnTo>
                    <a:pt x="4051647" y="727977"/>
                  </a:lnTo>
                  <a:lnTo>
                    <a:pt x="4041066" y="742108"/>
                  </a:lnTo>
                  <a:lnTo>
                    <a:pt x="4025386" y="751643"/>
                  </a:lnTo>
                  <a:lnTo>
                    <a:pt x="4006202" y="755142"/>
                  </a:lnTo>
                  <a:lnTo>
                    <a:pt x="49314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3505731" y="252377"/>
            <a:ext cx="4175788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dirty="0">
                <a:latin typeface="Grammarsaurus" pitchFamily="2" charset="0"/>
              </a:rPr>
              <a:t>Cells and batteries</a:t>
            </a:r>
          </a:p>
        </p:txBody>
      </p:sp>
      <p:grpSp>
        <p:nvGrpSpPr>
          <p:cNvPr id="41" name="object 41"/>
          <p:cNvGrpSpPr/>
          <p:nvPr/>
        </p:nvGrpSpPr>
        <p:grpSpPr>
          <a:xfrm>
            <a:off x="7252565" y="273733"/>
            <a:ext cx="1660525" cy="556260"/>
            <a:chOff x="7252565" y="273733"/>
            <a:chExt cx="1660525" cy="556260"/>
          </a:xfrm>
        </p:grpSpPr>
        <p:sp>
          <p:nvSpPr>
            <p:cNvPr id="42" name="object 42"/>
            <p:cNvSpPr/>
            <p:nvPr/>
          </p:nvSpPr>
          <p:spPr>
            <a:xfrm>
              <a:off x="7258915" y="280083"/>
              <a:ext cx="1647825" cy="543560"/>
            </a:xfrm>
            <a:custGeom>
              <a:avLst/>
              <a:gdLst/>
              <a:ahLst/>
              <a:cxnLst/>
              <a:rect l="l" t="t" r="r" b="b"/>
              <a:pathLst>
                <a:path w="1647825" h="543560">
                  <a:moveTo>
                    <a:pt x="1609102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099"/>
                  </a:lnTo>
                  <a:lnTo>
                    <a:pt x="0" y="505002"/>
                  </a:lnTo>
                  <a:lnTo>
                    <a:pt x="2993" y="519833"/>
                  </a:lnTo>
                  <a:lnTo>
                    <a:pt x="11158" y="531944"/>
                  </a:lnTo>
                  <a:lnTo>
                    <a:pt x="23268" y="540108"/>
                  </a:lnTo>
                  <a:lnTo>
                    <a:pt x="38100" y="543102"/>
                  </a:lnTo>
                  <a:lnTo>
                    <a:pt x="1609102" y="543102"/>
                  </a:lnTo>
                  <a:lnTo>
                    <a:pt x="1623933" y="540108"/>
                  </a:lnTo>
                  <a:lnTo>
                    <a:pt x="1636044" y="531944"/>
                  </a:lnTo>
                  <a:lnTo>
                    <a:pt x="1644208" y="519833"/>
                  </a:lnTo>
                  <a:lnTo>
                    <a:pt x="1647202" y="505002"/>
                  </a:lnTo>
                  <a:lnTo>
                    <a:pt x="1647202" y="38099"/>
                  </a:lnTo>
                  <a:lnTo>
                    <a:pt x="1644208" y="23268"/>
                  </a:lnTo>
                  <a:lnTo>
                    <a:pt x="1636044" y="11158"/>
                  </a:lnTo>
                  <a:lnTo>
                    <a:pt x="1623933" y="2993"/>
                  </a:lnTo>
                  <a:lnTo>
                    <a:pt x="1609102" y="0"/>
                  </a:lnTo>
                  <a:close/>
                </a:path>
              </a:pathLst>
            </a:custGeom>
            <a:solidFill>
              <a:srgbClr val="2B7C1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7258915" y="280083"/>
              <a:ext cx="1647825" cy="543560"/>
            </a:xfrm>
            <a:custGeom>
              <a:avLst/>
              <a:gdLst/>
              <a:ahLst/>
              <a:cxnLst/>
              <a:rect l="l" t="t" r="r" b="b"/>
              <a:pathLst>
                <a:path w="1647825" h="543560">
                  <a:moveTo>
                    <a:pt x="1609102" y="543102"/>
                  </a:moveTo>
                  <a:lnTo>
                    <a:pt x="38100" y="543102"/>
                  </a:lnTo>
                  <a:lnTo>
                    <a:pt x="23268" y="540108"/>
                  </a:lnTo>
                  <a:lnTo>
                    <a:pt x="11158" y="531944"/>
                  </a:lnTo>
                  <a:lnTo>
                    <a:pt x="2993" y="519833"/>
                  </a:lnTo>
                  <a:lnTo>
                    <a:pt x="0" y="505002"/>
                  </a:lnTo>
                  <a:lnTo>
                    <a:pt x="0" y="38099"/>
                  </a:lnTo>
                  <a:lnTo>
                    <a:pt x="2993" y="23268"/>
                  </a:lnTo>
                  <a:lnTo>
                    <a:pt x="11158" y="11158"/>
                  </a:lnTo>
                  <a:lnTo>
                    <a:pt x="23268" y="2993"/>
                  </a:lnTo>
                  <a:lnTo>
                    <a:pt x="38100" y="0"/>
                  </a:lnTo>
                  <a:lnTo>
                    <a:pt x="1609102" y="0"/>
                  </a:lnTo>
                  <a:lnTo>
                    <a:pt x="1623933" y="2993"/>
                  </a:lnTo>
                  <a:lnTo>
                    <a:pt x="1636044" y="11158"/>
                  </a:lnTo>
                  <a:lnTo>
                    <a:pt x="1644208" y="23268"/>
                  </a:lnTo>
                  <a:lnTo>
                    <a:pt x="1647202" y="38099"/>
                  </a:lnTo>
                  <a:lnTo>
                    <a:pt x="1647202" y="505002"/>
                  </a:lnTo>
                  <a:lnTo>
                    <a:pt x="1644208" y="519833"/>
                  </a:lnTo>
                  <a:lnTo>
                    <a:pt x="1636044" y="531944"/>
                  </a:lnTo>
                  <a:lnTo>
                    <a:pt x="1623933" y="540108"/>
                  </a:lnTo>
                  <a:lnTo>
                    <a:pt x="1609102" y="543102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7271042" y="300997"/>
            <a:ext cx="1647776" cy="373820"/>
          </a:xfrm>
          <a:prstGeom prst="rect">
            <a:avLst/>
          </a:prstGeom>
          <a:ln w="15693">
            <a:noFill/>
          </a:ln>
        </p:spPr>
        <p:txBody>
          <a:bodyPr vert="horz" wrap="square" lIns="0" tIns="65405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515"/>
              </a:spcBef>
            </a:pP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answers</a:t>
            </a:r>
            <a:endParaRPr sz="2000" dirty="0">
              <a:latin typeface="Grammarsaurus" pitchFamily="2" charset="0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68912" y="5327131"/>
            <a:ext cx="4613827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We can join </a:t>
            </a: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two cell </a:t>
            </a: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symbols together.</a:t>
            </a:r>
            <a:endParaRPr sz="2000" dirty="0">
              <a:latin typeface="Grammarsaurus" pitchFamily="2" charset="0"/>
              <a:cs typeface="Arial MT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2335998" y="3880770"/>
            <a:ext cx="7263765" cy="1156335"/>
            <a:chOff x="2335998" y="3880770"/>
            <a:chExt cx="7263765" cy="1156335"/>
          </a:xfrm>
        </p:grpSpPr>
        <p:sp>
          <p:nvSpPr>
            <p:cNvPr id="47" name="object 47"/>
            <p:cNvSpPr/>
            <p:nvPr/>
          </p:nvSpPr>
          <p:spPr>
            <a:xfrm>
              <a:off x="3393489" y="3976418"/>
              <a:ext cx="0" cy="1061085"/>
            </a:xfrm>
            <a:custGeom>
              <a:avLst/>
              <a:gdLst/>
              <a:ahLst/>
              <a:cxnLst/>
              <a:rect l="l" t="t" r="r" b="b"/>
              <a:pathLst>
                <a:path h="1061085">
                  <a:moveTo>
                    <a:pt x="0" y="0"/>
                  </a:moveTo>
                  <a:lnTo>
                    <a:pt x="0" y="1060627"/>
                  </a:lnTo>
                </a:path>
              </a:pathLst>
            </a:custGeom>
            <a:ln w="308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3591501" y="4278340"/>
              <a:ext cx="0" cy="506095"/>
            </a:xfrm>
            <a:custGeom>
              <a:avLst/>
              <a:gdLst/>
              <a:ahLst/>
              <a:cxnLst/>
              <a:rect l="l" t="t" r="r" b="b"/>
              <a:pathLst>
                <a:path h="506095">
                  <a:moveTo>
                    <a:pt x="0" y="0"/>
                  </a:moveTo>
                  <a:lnTo>
                    <a:pt x="0" y="505802"/>
                  </a:lnTo>
                </a:path>
              </a:pathLst>
            </a:custGeom>
            <a:ln w="308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2940342" y="4278340"/>
              <a:ext cx="0" cy="506095"/>
            </a:xfrm>
            <a:custGeom>
              <a:avLst/>
              <a:gdLst/>
              <a:ahLst/>
              <a:cxnLst/>
              <a:rect l="l" t="t" r="r" b="b"/>
              <a:pathLst>
                <a:path h="506095">
                  <a:moveTo>
                    <a:pt x="0" y="0"/>
                  </a:moveTo>
                  <a:lnTo>
                    <a:pt x="0" y="505802"/>
                  </a:lnTo>
                </a:path>
              </a:pathLst>
            </a:custGeom>
            <a:ln w="308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3591501" y="4531242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576440" y="0"/>
                  </a:moveTo>
                  <a:lnTo>
                    <a:pt x="0" y="0"/>
                  </a:lnTo>
                </a:path>
              </a:pathLst>
            </a:custGeom>
            <a:ln w="231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2940342" y="4531242"/>
              <a:ext cx="453390" cy="0"/>
            </a:xfrm>
            <a:custGeom>
              <a:avLst/>
              <a:gdLst/>
              <a:ahLst/>
              <a:cxnLst/>
              <a:rect l="l" t="t" r="r" b="b"/>
              <a:pathLst>
                <a:path w="453389">
                  <a:moveTo>
                    <a:pt x="0" y="0"/>
                  </a:moveTo>
                  <a:lnTo>
                    <a:pt x="453148" y="0"/>
                  </a:lnTo>
                </a:path>
              </a:pathLst>
            </a:custGeom>
            <a:ln w="231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2738184" y="3976418"/>
              <a:ext cx="0" cy="1061085"/>
            </a:xfrm>
            <a:custGeom>
              <a:avLst/>
              <a:gdLst/>
              <a:ahLst/>
              <a:cxnLst/>
              <a:rect l="l" t="t" r="r" b="b"/>
              <a:pathLst>
                <a:path h="1061085">
                  <a:moveTo>
                    <a:pt x="0" y="0"/>
                  </a:moveTo>
                  <a:lnTo>
                    <a:pt x="0" y="1060627"/>
                  </a:lnTo>
                </a:path>
              </a:pathLst>
            </a:custGeom>
            <a:ln w="308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2335998" y="4531242"/>
              <a:ext cx="402590" cy="0"/>
            </a:xfrm>
            <a:custGeom>
              <a:avLst/>
              <a:gdLst/>
              <a:ahLst/>
              <a:cxnLst/>
              <a:rect l="l" t="t" r="r" b="b"/>
              <a:pathLst>
                <a:path w="402589">
                  <a:moveTo>
                    <a:pt x="0" y="0"/>
                  </a:moveTo>
                  <a:lnTo>
                    <a:pt x="402183" y="0"/>
                  </a:lnTo>
                </a:path>
              </a:pathLst>
            </a:custGeom>
            <a:ln w="231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2595320" y="3880770"/>
              <a:ext cx="0" cy="141605"/>
            </a:xfrm>
            <a:custGeom>
              <a:avLst/>
              <a:gdLst/>
              <a:ahLst/>
              <a:cxnLst/>
              <a:rect l="l" t="t" r="r" b="b"/>
              <a:pathLst>
                <a:path h="141604">
                  <a:moveTo>
                    <a:pt x="0" y="0"/>
                  </a:moveTo>
                  <a:lnTo>
                    <a:pt x="0" y="141122"/>
                  </a:lnTo>
                </a:path>
              </a:pathLst>
            </a:custGeom>
            <a:ln w="154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2524681" y="3951330"/>
              <a:ext cx="141605" cy="0"/>
            </a:xfrm>
            <a:custGeom>
              <a:avLst/>
              <a:gdLst/>
              <a:ahLst/>
              <a:cxnLst/>
              <a:rect l="l" t="t" r="r" b="b"/>
              <a:pathLst>
                <a:path w="141605">
                  <a:moveTo>
                    <a:pt x="141198" y="0"/>
                  </a:moveTo>
                  <a:lnTo>
                    <a:pt x="0" y="0"/>
                  </a:lnTo>
                </a:path>
              </a:pathLst>
            </a:custGeom>
            <a:ln w="154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8825283" y="3976418"/>
              <a:ext cx="0" cy="1061085"/>
            </a:xfrm>
            <a:custGeom>
              <a:avLst/>
              <a:gdLst/>
              <a:ahLst/>
              <a:cxnLst/>
              <a:rect l="l" t="t" r="r" b="b"/>
              <a:pathLst>
                <a:path h="1061085">
                  <a:moveTo>
                    <a:pt x="0" y="0"/>
                  </a:moveTo>
                  <a:lnTo>
                    <a:pt x="0" y="1060627"/>
                  </a:lnTo>
                </a:path>
              </a:pathLst>
            </a:custGeom>
            <a:ln w="308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9023296" y="4278340"/>
              <a:ext cx="0" cy="506095"/>
            </a:xfrm>
            <a:custGeom>
              <a:avLst/>
              <a:gdLst/>
              <a:ahLst/>
              <a:cxnLst/>
              <a:rect l="l" t="t" r="r" b="b"/>
              <a:pathLst>
                <a:path h="506095">
                  <a:moveTo>
                    <a:pt x="0" y="0"/>
                  </a:moveTo>
                  <a:lnTo>
                    <a:pt x="0" y="505802"/>
                  </a:lnTo>
                </a:path>
              </a:pathLst>
            </a:custGeom>
            <a:ln w="308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8372136" y="4278340"/>
              <a:ext cx="0" cy="506095"/>
            </a:xfrm>
            <a:custGeom>
              <a:avLst/>
              <a:gdLst/>
              <a:ahLst/>
              <a:cxnLst/>
              <a:rect l="l" t="t" r="r" b="b"/>
              <a:pathLst>
                <a:path h="506095">
                  <a:moveTo>
                    <a:pt x="0" y="0"/>
                  </a:moveTo>
                  <a:lnTo>
                    <a:pt x="0" y="505802"/>
                  </a:lnTo>
                </a:path>
              </a:pathLst>
            </a:custGeom>
            <a:ln w="308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9023294" y="4531242"/>
              <a:ext cx="576580" cy="0"/>
            </a:xfrm>
            <a:custGeom>
              <a:avLst/>
              <a:gdLst/>
              <a:ahLst/>
              <a:cxnLst/>
              <a:rect l="l" t="t" r="r" b="b"/>
              <a:pathLst>
                <a:path w="576579">
                  <a:moveTo>
                    <a:pt x="576440" y="0"/>
                  </a:moveTo>
                  <a:lnTo>
                    <a:pt x="0" y="0"/>
                  </a:lnTo>
                </a:path>
              </a:pathLst>
            </a:custGeom>
            <a:ln w="231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8372136" y="4531242"/>
              <a:ext cx="89535" cy="0"/>
            </a:xfrm>
            <a:custGeom>
              <a:avLst/>
              <a:gdLst/>
              <a:ahLst/>
              <a:cxnLst/>
              <a:rect l="l" t="t" r="r" b="b"/>
              <a:pathLst>
                <a:path w="89534">
                  <a:moveTo>
                    <a:pt x="0" y="0"/>
                  </a:moveTo>
                  <a:lnTo>
                    <a:pt x="89103" y="0"/>
                  </a:lnTo>
                </a:path>
              </a:pathLst>
            </a:custGeom>
            <a:ln w="231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8497724" y="4531242"/>
              <a:ext cx="89535" cy="0"/>
            </a:xfrm>
            <a:custGeom>
              <a:avLst/>
              <a:gdLst/>
              <a:ahLst/>
              <a:cxnLst/>
              <a:rect l="l" t="t" r="r" b="b"/>
              <a:pathLst>
                <a:path w="89534">
                  <a:moveTo>
                    <a:pt x="0" y="0"/>
                  </a:moveTo>
                  <a:lnTo>
                    <a:pt x="89103" y="0"/>
                  </a:lnTo>
                </a:path>
              </a:pathLst>
            </a:custGeom>
            <a:ln w="231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8623314" y="4531242"/>
              <a:ext cx="89535" cy="0"/>
            </a:xfrm>
            <a:custGeom>
              <a:avLst/>
              <a:gdLst/>
              <a:ahLst/>
              <a:cxnLst/>
              <a:rect l="l" t="t" r="r" b="b"/>
              <a:pathLst>
                <a:path w="89534">
                  <a:moveTo>
                    <a:pt x="0" y="0"/>
                  </a:moveTo>
                  <a:lnTo>
                    <a:pt x="89103" y="0"/>
                  </a:lnTo>
                </a:path>
              </a:pathLst>
            </a:custGeom>
            <a:ln w="231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8748902" y="4531242"/>
              <a:ext cx="89535" cy="0"/>
            </a:xfrm>
            <a:custGeom>
              <a:avLst/>
              <a:gdLst/>
              <a:ahLst/>
              <a:cxnLst/>
              <a:rect l="l" t="t" r="r" b="b"/>
              <a:pathLst>
                <a:path w="89534">
                  <a:moveTo>
                    <a:pt x="0" y="0"/>
                  </a:moveTo>
                  <a:lnTo>
                    <a:pt x="89103" y="0"/>
                  </a:lnTo>
                </a:path>
              </a:pathLst>
            </a:custGeom>
            <a:ln w="231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8169978" y="3976418"/>
              <a:ext cx="0" cy="1061085"/>
            </a:xfrm>
            <a:custGeom>
              <a:avLst/>
              <a:gdLst/>
              <a:ahLst/>
              <a:cxnLst/>
              <a:rect l="l" t="t" r="r" b="b"/>
              <a:pathLst>
                <a:path h="1061085">
                  <a:moveTo>
                    <a:pt x="0" y="0"/>
                  </a:moveTo>
                  <a:lnTo>
                    <a:pt x="0" y="1060627"/>
                  </a:lnTo>
                </a:path>
              </a:pathLst>
            </a:custGeom>
            <a:ln w="308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7767791" y="4531242"/>
              <a:ext cx="402590" cy="0"/>
            </a:xfrm>
            <a:custGeom>
              <a:avLst/>
              <a:gdLst/>
              <a:ahLst/>
              <a:cxnLst/>
              <a:rect l="l" t="t" r="r" b="b"/>
              <a:pathLst>
                <a:path w="402590">
                  <a:moveTo>
                    <a:pt x="0" y="0"/>
                  </a:moveTo>
                  <a:lnTo>
                    <a:pt x="402183" y="0"/>
                  </a:lnTo>
                </a:path>
              </a:pathLst>
            </a:custGeom>
            <a:ln w="231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8027113" y="3880770"/>
              <a:ext cx="0" cy="141605"/>
            </a:xfrm>
            <a:custGeom>
              <a:avLst/>
              <a:gdLst/>
              <a:ahLst/>
              <a:cxnLst/>
              <a:rect l="l" t="t" r="r" b="b"/>
              <a:pathLst>
                <a:path h="141604">
                  <a:moveTo>
                    <a:pt x="0" y="0"/>
                  </a:moveTo>
                  <a:lnTo>
                    <a:pt x="0" y="141122"/>
                  </a:lnTo>
                </a:path>
              </a:pathLst>
            </a:custGeom>
            <a:ln w="154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7956475" y="3951330"/>
              <a:ext cx="141605" cy="0"/>
            </a:xfrm>
            <a:custGeom>
              <a:avLst/>
              <a:gdLst/>
              <a:ahLst/>
              <a:cxnLst/>
              <a:rect l="l" t="t" r="r" b="b"/>
              <a:pathLst>
                <a:path w="141604">
                  <a:moveTo>
                    <a:pt x="141198" y="0"/>
                  </a:moveTo>
                  <a:lnTo>
                    <a:pt x="0" y="0"/>
                  </a:lnTo>
                </a:path>
              </a:pathLst>
            </a:custGeom>
            <a:ln w="154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8" name="object 68"/>
          <p:cNvSpPr txBox="1"/>
          <p:nvPr/>
        </p:nvSpPr>
        <p:spPr>
          <a:xfrm>
            <a:off x="5905054" y="5308823"/>
            <a:ext cx="5905943" cy="634276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 indent="31750">
              <a:lnSpc>
                <a:spcPct val="103200"/>
              </a:lnSpc>
              <a:spcBef>
                <a:spcPts val="20"/>
              </a:spcBef>
            </a:pP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Or we use the </a:t>
            </a:r>
            <a:r>
              <a:rPr sz="20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battery symbol</a:t>
            </a:r>
            <a:r>
              <a:rPr sz="20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. A battery is the term we use for two or more cells joined together.</a:t>
            </a:r>
            <a:endParaRPr sz="2000" dirty="0">
              <a:latin typeface="Grammarsaurus" pitchFamily="2" charset="0"/>
              <a:cs typeface="Arial MT"/>
            </a:endParaRPr>
          </a:p>
        </p:txBody>
      </p:sp>
      <p:sp>
        <p:nvSpPr>
          <p:cNvPr id="70" name="object 124">
            <a:extLst>
              <a:ext uri="{FF2B5EF4-FFF2-40B4-BE49-F238E27FC236}">
                <a16:creationId xmlns:a16="http://schemas.microsoft.com/office/drawing/2014/main" id="{0F988A5E-E0EA-9DAF-9898-25FF30DE3D7C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64243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15</a:t>
            </a:r>
            <a:endParaRPr sz="2400" dirty="0">
              <a:latin typeface="Grammarsaurus" pitchFamily="2" charset="0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6379" y="1108113"/>
            <a:ext cx="11699875" cy="1843453"/>
          </a:xfrm>
          <a:prstGeom prst="rect">
            <a:avLst/>
          </a:prstGeom>
          <a:solidFill>
            <a:srgbClr val="858B79"/>
          </a:solidFill>
          <a:ln w="13766">
            <a:solidFill>
              <a:srgbClr val="000000"/>
            </a:solidFill>
          </a:ln>
        </p:spPr>
        <p:txBody>
          <a:bodyPr vert="horz" wrap="square" lIns="0" tIns="179705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415"/>
              </a:spcBef>
            </a:pPr>
            <a:endParaRPr lang="en-US" sz="2400" dirty="0">
              <a:solidFill>
                <a:srgbClr val="FDFFEC"/>
              </a:solidFill>
              <a:latin typeface="Grammarsaurus" pitchFamily="2" charset="0"/>
              <a:cs typeface="Arial MT"/>
            </a:endParaRPr>
          </a:p>
          <a:p>
            <a:pPr marR="5080" algn="ctr">
              <a:lnSpc>
                <a:spcPct val="100000"/>
              </a:lnSpc>
              <a:spcBef>
                <a:spcPts val="1415"/>
              </a:spcBef>
            </a:pPr>
            <a:endParaRPr lang="en-US" sz="2400" dirty="0">
              <a:solidFill>
                <a:srgbClr val="FDFFEC"/>
              </a:solidFill>
              <a:latin typeface="Grammarsaurus" pitchFamily="2" charset="0"/>
              <a:cs typeface="Arial MT"/>
            </a:endParaRPr>
          </a:p>
          <a:p>
            <a:pPr marR="5080" algn="ctr">
              <a:lnSpc>
                <a:spcPct val="100000"/>
              </a:lnSpc>
              <a:spcBef>
                <a:spcPts val="1415"/>
              </a:spcBef>
            </a:pPr>
            <a:endParaRPr lang="en-US" sz="100" dirty="0">
              <a:solidFill>
                <a:srgbClr val="FDFFEC"/>
              </a:solidFill>
              <a:latin typeface="Grammarsaurus" pitchFamily="2" charset="0"/>
              <a:cs typeface="Arial MT"/>
            </a:endParaRPr>
          </a:p>
          <a:p>
            <a:pPr marR="5080" algn="ctr">
              <a:lnSpc>
                <a:spcPct val="100000"/>
              </a:lnSpc>
              <a:spcBef>
                <a:spcPts val="1415"/>
              </a:spcBef>
            </a:pPr>
            <a:endParaRPr lang="en-US" sz="2400" dirty="0">
              <a:solidFill>
                <a:srgbClr val="FDFFEC"/>
              </a:solidFill>
              <a:latin typeface="Grammarsaurus" pitchFamily="2" charset="0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92077" y="157906"/>
            <a:ext cx="11008360" cy="5015865"/>
            <a:chOff x="592077" y="157906"/>
            <a:chExt cx="11008360" cy="5015865"/>
          </a:xfrm>
        </p:grpSpPr>
        <p:sp>
          <p:nvSpPr>
            <p:cNvPr id="5" name="object 5"/>
            <p:cNvSpPr/>
            <p:nvPr/>
          </p:nvSpPr>
          <p:spPr>
            <a:xfrm>
              <a:off x="1231761" y="5086250"/>
              <a:ext cx="510540" cy="69850"/>
            </a:xfrm>
            <a:custGeom>
              <a:avLst/>
              <a:gdLst/>
              <a:ahLst/>
              <a:cxnLst/>
              <a:rect l="l" t="t" r="r" b="b"/>
              <a:pathLst>
                <a:path w="510539" h="69850">
                  <a:moveTo>
                    <a:pt x="0" y="69786"/>
                  </a:moveTo>
                  <a:lnTo>
                    <a:pt x="510209" y="0"/>
                  </a:lnTo>
                </a:path>
              </a:pathLst>
            </a:custGeom>
            <a:ln w="30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20293" y="5059977"/>
              <a:ext cx="107823" cy="10783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65814" y="5065520"/>
              <a:ext cx="107823" cy="10783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503029" y="3184072"/>
              <a:ext cx="0" cy="811530"/>
            </a:xfrm>
            <a:custGeom>
              <a:avLst/>
              <a:gdLst/>
              <a:ahLst/>
              <a:cxnLst/>
              <a:rect l="l" t="t" r="r" b="b"/>
              <a:pathLst>
                <a:path h="811529">
                  <a:moveTo>
                    <a:pt x="0" y="0"/>
                  </a:moveTo>
                  <a:lnTo>
                    <a:pt x="0" y="811250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2345538" y="3414993"/>
              <a:ext cx="0" cy="387350"/>
            </a:xfrm>
            <a:custGeom>
              <a:avLst/>
              <a:gdLst/>
              <a:ahLst/>
              <a:cxnLst/>
              <a:rect l="l" t="t" r="r" b="b"/>
              <a:pathLst>
                <a:path h="387350">
                  <a:moveTo>
                    <a:pt x="0" y="0"/>
                  </a:moveTo>
                  <a:lnTo>
                    <a:pt x="0" y="386892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635450" y="3184072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h="107950">
                  <a:moveTo>
                    <a:pt x="0" y="0"/>
                  </a:moveTo>
                  <a:lnTo>
                    <a:pt x="0" y="107937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581465" y="3238025"/>
              <a:ext cx="107950" cy="0"/>
            </a:xfrm>
            <a:custGeom>
              <a:avLst/>
              <a:gdLst/>
              <a:ahLst/>
              <a:cxnLst/>
              <a:rect l="l" t="t" r="r" b="b"/>
              <a:pathLst>
                <a:path w="107950">
                  <a:moveTo>
                    <a:pt x="107937" y="0"/>
                  </a:moveTo>
                  <a:lnTo>
                    <a:pt x="0" y="0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503029" y="3638469"/>
              <a:ext cx="1224280" cy="1478280"/>
            </a:xfrm>
            <a:custGeom>
              <a:avLst/>
              <a:gdLst/>
              <a:ahLst/>
              <a:cxnLst/>
              <a:rect l="l" t="t" r="r" b="b"/>
              <a:pathLst>
                <a:path w="1224279" h="1478279">
                  <a:moveTo>
                    <a:pt x="0" y="0"/>
                  </a:moveTo>
                  <a:lnTo>
                    <a:pt x="1223657" y="0"/>
                  </a:lnTo>
                  <a:lnTo>
                    <a:pt x="1223657" y="1478191"/>
                  </a:lnTo>
                  <a:lnTo>
                    <a:pt x="1011758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929341" y="3638469"/>
              <a:ext cx="1414780" cy="1478280"/>
            </a:xfrm>
            <a:custGeom>
              <a:avLst/>
              <a:gdLst/>
              <a:ahLst/>
              <a:cxnLst/>
              <a:rect l="l" t="t" r="r" b="b"/>
              <a:pathLst>
                <a:path w="1414780" h="1478279">
                  <a:moveTo>
                    <a:pt x="1414564" y="0"/>
                  </a:moveTo>
                  <a:lnTo>
                    <a:pt x="0" y="0"/>
                  </a:lnTo>
                  <a:lnTo>
                    <a:pt x="0" y="1478191"/>
                  </a:lnTo>
                  <a:lnTo>
                    <a:pt x="243001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1820331" y="5116664"/>
              <a:ext cx="1712595" cy="0"/>
            </a:xfrm>
            <a:custGeom>
              <a:avLst/>
              <a:gdLst/>
              <a:ahLst/>
              <a:cxnLst/>
              <a:rect l="l" t="t" r="r" b="b"/>
              <a:pathLst>
                <a:path w="1712595">
                  <a:moveTo>
                    <a:pt x="0" y="0"/>
                  </a:moveTo>
                  <a:lnTo>
                    <a:pt x="1712417" y="0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605368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7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7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605368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7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7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7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706094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706094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699524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699524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3401695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3502422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89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3502422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89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3495852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39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3495852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39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5000252" y="5086250"/>
              <a:ext cx="510540" cy="69850"/>
            </a:xfrm>
            <a:custGeom>
              <a:avLst/>
              <a:gdLst/>
              <a:ahLst/>
              <a:cxnLst/>
              <a:rect l="l" t="t" r="r" b="b"/>
              <a:pathLst>
                <a:path w="510539" h="69850">
                  <a:moveTo>
                    <a:pt x="0" y="69786"/>
                  </a:moveTo>
                  <a:lnTo>
                    <a:pt x="510209" y="0"/>
                  </a:lnTo>
                </a:path>
              </a:pathLst>
            </a:custGeom>
            <a:ln w="30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27" name="object 2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34305" y="5065520"/>
              <a:ext cx="107823" cy="107835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88785" y="5059977"/>
              <a:ext cx="107823" cy="107835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6271520" y="3184072"/>
              <a:ext cx="0" cy="811530"/>
            </a:xfrm>
            <a:custGeom>
              <a:avLst/>
              <a:gdLst/>
              <a:ahLst/>
              <a:cxnLst/>
              <a:rect l="l" t="t" r="r" b="b"/>
              <a:pathLst>
                <a:path h="811529">
                  <a:moveTo>
                    <a:pt x="0" y="0"/>
                  </a:moveTo>
                  <a:lnTo>
                    <a:pt x="0" y="811250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6114030" y="3414993"/>
              <a:ext cx="0" cy="387350"/>
            </a:xfrm>
            <a:custGeom>
              <a:avLst/>
              <a:gdLst/>
              <a:ahLst/>
              <a:cxnLst/>
              <a:rect l="l" t="t" r="r" b="b"/>
              <a:pathLst>
                <a:path h="387350">
                  <a:moveTo>
                    <a:pt x="0" y="0"/>
                  </a:moveTo>
                  <a:lnTo>
                    <a:pt x="0" y="386892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6403942" y="3184072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h="107950">
                  <a:moveTo>
                    <a:pt x="0" y="0"/>
                  </a:moveTo>
                  <a:lnTo>
                    <a:pt x="0" y="107937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6349956" y="3238025"/>
              <a:ext cx="107950" cy="0"/>
            </a:xfrm>
            <a:custGeom>
              <a:avLst/>
              <a:gdLst/>
              <a:ahLst/>
              <a:cxnLst/>
              <a:rect l="l" t="t" r="r" b="b"/>
              <a:pathLst>
                <a:path w="107950">
                  <a:moveTo>
                    <a:pt x="107937" y="0"/>
                  </a:moveTo>
                  <a:lnTo>
                    <a:pt x="0" y="0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6271520" y="3638469"/>
              <a:ext cx="1224280" cy="1478280"/>
            </a:xfrm>
            <a:custGeom>
              <a:avLst/>
              <a:gdLst/>
              <a:ahLst/>
              <a:cxnLst/>
              <a:rect l="l" t="t" r="r" b="b"/>
              <a:pathLst>
                <a:path w="1224279" h="1478279">
                  <a:moveTo>
                    <a:pt x="0" y="0"/>
                  </a:moveTo>
                  <a:lnTo>
                    <a:pt x="1223657" y="0"/>
                  </a:lnTo>
                  <a:lnTo>
                    <a:pt x="1223657" y="1478191"/>
                  </a:lnTo>
                  <a:lnTo>
                    <a:pt x="1011758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4697833" y="3638469"/>
              <a:ext cx="1414780" cy="1478280"/>
            </a:xfrm>
            <a:custGeom>
              <a:avLst/>
              <a:gdLst/>
              <a:ahLst/>
              <a:cxnLst/>
              <a:rect l="l" t="t" r="r" b="b"/>
              <a:pathLst>
                <a:path w="1414779" h="1478279">
                  <a:moveTo>
                    <a:pt x="1414564" y="0"/>
                  </a:moveTo>
                  <a:lnTo>
                    <a:pt x="0" y="0"/>
                  </a:lnTo>
                  <a:lnTo>
                    <a:pt x="0" y="1478191"/>
                  </a:lnTo>
                  <a:lnTo>
                    <a:pt x="243001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5588822" y="5116664"/>
              <a:ext cx="1712595" cy="0"/>
            </a:xfrm>
            <a:custGeom>
              <a:avLst/>
              <a:gdLst/>
              <a:ahLst/>
              <a:cxnLst/>
              <a:rect l="l" t="t" r="r" b="b"/>
              <a:pathLst>
                <a:path w="1712595">
                  <a:moveTo>
                    <a:pt x="0" y="0"/>
                  </a:moveTo>
                  <a:lnTo>
                    <a:pt x="1712417" y="0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4373859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6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6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4373859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4474585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89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4474585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89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4468016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39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4468016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39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7170187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6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7170187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7270913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7270913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7264344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7264344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8768743" y="5086250"/>
              <a:ext cx="510540" cy="69850"/>
            </a:xfrm>
            <a:custGeom>
              <a:avLst/>
              <a:gdLst/>
              <a:ahLst/>
              <a:cxnLst/>
              <a:rect l="l" t="t" r="r" b="b"/>
              <a:pathLst>
                <a:path w="510540" h="69850">
                  <a:moveTo>
                    <a:pt x="0" y="69786"/>
                  </a:moveTo>
                  <a:lnTo>
                    <a:pt x="510209" y="0"/>
                  </a:lnTo>
                </a:path>
              </a:pathLst>
            </a:custGeom>
            <a:ln w="30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9" name="object 4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02796" y="5065520"/>
              <a:ext cx="107823" cy="107835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57276" y="5059977"/>
              <a:ext cx="107823" cy="107835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10040011" y="3184072"/>
              <a:ext cx="0" cy="811530"/>
            </a:xfrm>
            <a:custGeom>
              <a:avLst/>
              <a:gdLst/>
              <a:ahLst/>
              <a:cxnLst/>
              <a:rect l="l" t="t" r="r" b="b"/>
              <a:pathLst>
                <a:path h="811529">
                  <a:moveTo>
                    <a:pt x="0" y="0"/>
                  </a:moveTo>
                  <a:lnTo>
                    <a:pt x="0" y="811250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9882521" y="3414993"/>
              <a:ext cx="0" cy="387350"/>
            </a:xfrm>
            <a:custGeom>
              <a:avLst/>
              <a:gdLst/>
              <a:ahLst/>
              <a:cxnLst/>
              <a:rect l="l" t="t" r="r" b="b"/>
              <a:pathLst>
                <a:path h="387350">
                  <a:moveTo>
                    <a:pt x="0" y="0"/>
                  </a:moveTo>
                  <a:lnTo>
                    <a:pt x="0" y="386892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10172433" y="3184072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h="107950">
                  <a:moveTo>
                    <a:pt x="0" y="0"/>
                  </a:moveTo>
                  <a:lnTo>
                    <a:pt x="0" y="107937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10118448" y="3238025"/>
              <a:ext cx="107950" cy="0"/>
            </a:xfrm>
            <a:custGeom>
              <a:avLst/>
              <a:gdLst/>
              <a:ahLst/>
              <a:cxnLst/>
              <a:rect l="l" t="t" r="r" b="b"/>
              <a:pathLst>
                <a:path w="107950">
                  <a:moveTo>
                    <a:pt x="107937" y="0"/>
                  </a:moveTo>
                  <a:lnTo>
                    <a:pt x="0" y="0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10040011" y="3638469"/>
              <a:ext cx="1224280" cy="1478280"/>
            </a:xfrm>
            <a:custGeom>
              <a:avLst/>
              <a:gdLst/>
              <a:ahLst/>
              <a:cxnLst/>
              <a:rect l="l" t="t" r="r" b="b"/>
              <a:pathLst>
                <a:path w="1224279" h="1478279">
                  <a:moveTo>
                    <a:pt x="0" y="0"/>
                  </a:moveTo>
                  <a:lnTo>
                    <a:pt x="1223657" y="0"/>
                  </a:lnTo>
                  <a:lnTo>
                    <a:pt x="1223657" y="1478191"/>
                  </a:lnTo>
                  <a:lnTo>
                    <a:pt x="1011758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8466324" y="3638469"/>
              <a:ext cx="1414780" cy="1478280"/>
            </a:xfrm>
            <a:custGeom>
              <a:avLst/>
              <a:gdLst/>
              <a:ahLst/>
              <a:cxnLst/>
              <a:rect l="l" t="t" r="r" b="b"/>
              <a:pathLst>
                <a:path w="1414779" h="1478279">
                  <a:moveTo>
                    <a:pt x="1414564" y="0"/>
                  </a:moveTo>
                  <a:lnTo>
                    <a:pt x="0" y="0"/>
                  </a:lnTo>
                  <a:lnTo>
                    <a:pt x="0" y="1478191"/>
                  </a:lnTo>
                  <a:lnTo>
                    <a:pt x="243001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9357314" y="5116664"/>
              <a:ext cx="1712595" cy="0"/>
            </a:xfrm>
            <a:custGeom>
              <a:avLst/>
              <a:gdLst/>
              <a:ahLst/>
              <a:cxnLst/>
              <a:rect l="l" t="t" r="r" b="b"/>
              <a:pathLst>
                <a:path w="1712595">
                  <a:moveTo>
                    <a:pt x="0" y="0"/>
                  </a:moveTo>
                  <a:lnTo>
                    <a:pt x="1712417" y="0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9885696" y="3638469"/>
              <a:ext cx="139065" cy="0"/>
            </a:xfrm>
            <a:custGeom>
              <a:avLst/>
              <a:gdLst/>
              <a:ahLst/>
              <a:cxnLst/>
              <a:rect l="l" t="t" r="r" b="b"/>
              <a:pathLst>
                <a:path w="139065">
                  <a:moveTo>
                    <a:pt x="0" y="0"/>
                  </a:moveTo>
                  <a:lnTo>
                    <a:pt x="138480" y="0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8142351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6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8142351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8243077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8243077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8236507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8236507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10938677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6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10938677" y="38900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11039405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" name="object 68"/>
            <p:cNvSpPr/>
            <p:nvPr/>
          </p:nvSpPr>
          <p:spPr>
            <a:xfrm>
              <a:off x="11039405" y="39792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11032835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11032835" y="39792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" name="object 71"/>
            <p:cNvSpPr/>
            <p:nvPr/>
          </p:nvSpPr>
          <p:spPr>
            <a:xfrm>
              <a:off x="4680648" y="4551019"/>
              <a:ext cx="58419" cy="83820"/>
            </a:xfrm>
            <a:custGeom>
              <a:avLst/>
              <a:gdLst/>
              <a:ahLst/>
              <a:cxnLst/>
              <a:rect l="l" t="t" r="r" b="b"/>
              <a:pathLst>
                <a:path w="58420" h="83820">
                  <a:moveTo>
                    <a:pt x="57861" y="0"/>
                  </a:moveTo>
                  <a:lnTo>
                    <a:pt x="0" y="0"/>
                  </a:lnTo>
                  <a:lnTo>
                    <a:pt x="0" y="83426"/>
                  </a:lnTo>
                  <a:lnTo>
                    <a:pt x="57861" y="83426"/>
                  </a:lnTo>
                  <a:lnTo>
                    <a:pt x="578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" name="object 72"/>
            <p:cNvSpPr/>
            <p:nvPr/>
          </p:nvSpPr>
          <p:spPr>
            <a:xfrm>
              <a:off x="4415361" y="164256"/>
              <a:ext cx="3361690" cy="755650"/>
            </a:xfrm>
            <a:custGeom>
              <a:avLst/>
              <a:gdLst/>
              <a:ahLst/>
              <a:cxnLst/>
              <a:rect l="l" t="t" r="r" b="b"/>
              <a:pathLst>
                <a:path w="3361690" h="755650">
                  <a:moveTo>
                    <a:pt x="3320389" y="0"/>
                  </a:moveTo>
                  <a:lnTo>
                    <a:pt x="40881" y="0"/>
                  </a:lnTo>
                  <a:lnTo>
                    <a:pt x="24983" y="3498"/>
                  </a:lnTo>
                  <a:lnTo>
                    <a:pt x="11987" y="13033"/>
                  </a:lnTo>
                  <a:lnTo>
                    <a:pt x="3217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217" y="727977"/>
                  </a:lnTo>
                  <a:lnTo>
                    <a:pt x="11987" y="742108"/>
                  </a:lnTo>
                  <a:lnTo>
                    <a:pt x="24983" y="751643"/>
                  </a:lnTo>
                  <a:lnTo>
                    <a:pt x="40881" y="755142"/>
                  </a:lnTo>
                  <a:lnTo>
                    <a:pt x="3320389" y="755142"/>
                  </a:lnTo>
                  <a:lnTo>
                    <a:pt x="3336287" y="751643"/>
                  </a:lnTo>
                  <a:lnTo>
                    <a:pt x="3349283" y="742108"/>
                  </a:lnTo>
                  <a:lnTo>
                    <a:pt x="3358053" y="727977"/>
                  </a:lnTo>
                  <a:lnTo>
                    <a:pt x="3361270" y="710692"/>
                  </a:lnTo>
                  <a:lnTo>
                    <a:pt x="3361270" y="44450"/>
                  </a:lnTo>
                  <a:lnTo>
                    <a:pt x="3358053" y="27164"/>
                  </a:lnTo>
                  <a:lnTo>
                    <a:pt x="3349283" y="13033"/>
                  </a:lnTo>
                  <a:lnTo>
                    <a:pt x="3336287" y="3498"/>
                  </a:lnTo>
                  <a:lnTo>
                    <a:pt x="3320389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" name="object 73"/>
            <p:cNvSpPr/>
            <p:nvPr/>
          </p:nvSpPr>
          <p:spPr>
            <a:xfrm>
              <a:off x="4415361" y="164256"/>
              <a:ext cx="3361690" cy="755650"/>
            </a:xfrm>
            <a:custGeom>
              <a:avLst/>
              <a:gdLst/>
              <a:ahLst/>
              <a:cxnLst/>
              <a:rect l="l" t="t" r="r" b="b"/>
              <a:pathLst>
                <a:path w="3361690" h="755650">
                  <a:moveTo>
                    <a:pt x="40881" y="755142"/>
                  </a:moveTo>
                  <a:lnTo>
                    <a:pt x="24983" y="751643"/>
                  </a:lnTo>
                  <a:lnTo>
                    <a:pt x="11987" y="742108"/>
                  </a:lnTo>
                  <a:lnTo>
                    <a:pt x="3217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217" y="27164"/>
                  </a:lnTo>
                  <a:lnTo>
                    <a:pt x="11987" y="13033"/>
                  </a:lnTo>
                  <a:lnTo>
                    <a:pt x="24983" y="3498"/>
                  </a:lnTo>
                  <a:lnTo>
                    <a:pt x="40881" y="0"/>
                  </a:lnTo>
                  <a:lnTo>
                    <a:pt x="3320389" y="0"/>
                  </a:lnTo>
                  <a:lnTo>
                    <a:pt x="3336287" y="3498"/>
                  </a:lnTo>
                  <a:lnTo>
                    <a:pt x="3349283" y="13033"/>
                  </a:lnTo>
                  <a:lnTo>
                    <a:pt x="3358053" y="27164"/>
                  </a:lnTo>
                  <a:lnTo>
                    <a:pt x="3361270" y="44450"/>
                  </a:lnTo>
                  <a:lnTo>
                    <a:pt x="3361270" y="710692"/>
                  </a:lnTo>
                  <a:lnTo>
                    <a:pt x="3358053" y="727977"/>
                  </a:lnTo>
                  <a:lnTo>
                    <a:pt x="3349283" y="742108"/>
                  </a:lnTo>
                  <a:lnTo>
                    <a:pt x="3336287" y="751643"/>
                  </a:lnTo>
                  <a:lnTo>
                    <a:pt x="3320389" y="755142"/>
                  </a:lnTo>
                  <a:lnTo>
                    <a:pt x="40881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74" name="object 7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35188" indent="-2125663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Spot the error</a:t>
            </a:r>
          </a:p>
        </p:txBody>
      </p:sp>
      <p:sp>
        <p:nvSpPr>
          <p:cNvPr id="76" name="object 124">
            <a:extLst>
              <a:ext uri="{FF2B5EF4-FFF2-40B4-BE49-F238E27FC236}">
                <a16:creationId xmlns:a16="http://schemas.microsoft.com/office/drawing/2014/main" id="{61DAD88F-8BB7-C99A-9973-46A93DF0CE08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9F8F99C-A520-7A61-705C-4968E88A1282}"/>
              </a:ext>
            </a:extLst>
          </p:cNvPr>
          <p:cNvSpPr txBox="1"/>
          <p:nvPr/>
        </p:nvSpPr>
        <p:spPr>
          <a:xfrm>
            <a:off x="-419101" y="1383333"/>
            <a:ext cx="13030200" cy="1302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5080" lvl="0" indent="0" algn="ctr" defTabSz="914400" eaLnBrk="1" fontAlgn="auto" latinLnBrk="0" hangingPunct="1">
              <a:lnSpc>
                <a:spcPct val="100000"/>
              </a:lnSpc>
              <a:spcBef>
                <a:spcPts val="14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Can you </a:t>
            </a: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spot the mistakes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in these circuit diagrams?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  <a:p>
            <a:pPr marL="2038985" marR="2044700" lvl="0" indent="12700" algn="ctr" defTabSz="914400" eaLnBrk="1" fontAlgn="auto" latinLnBrk="0" hangingPunct="1">
              <a:lnSpc>
                <a:spcPts val="3300"/>
              </a:lnSpc>
              <a:spcBef>
                <a:spcPts val="1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Discuss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this with your </a:t>
            </a: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learning partner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. Be ready to </a:t>
            </a: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share your feedback 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with the class before the answers are revealed.</a:t>
            </a:r>
            <a:endParaRPr lang="en-PK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64243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16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611756" y="157906"/>
            <a:ext cx="3374390" cy="768350"/>
            <a:chOff x="3611756" y="157906"/>
            <a:chExt cx="3374390" cy="768350"/>
          </a:xfrm>
        </p:grpSpPr>
        <p:sp>
          <p:nvSpPr>
            <p:cNvPr id="4" name="object 4"/>
            <p:cNvSpPr/>
            <p:nvPr/>
          </p:nvSpPr>
          <p:spPr>
            <a:xfrm>
              <a:off x="3618106" y="164256"/>
              <a:ext cx="3361690" cy="755650"/>
            </a:xfrm>
            <a:custGeom>
              <a:avLst/>
              <a:gdLst/>
              <a:ahLst/>
              <a:cxnLst/>
              <a:rect l="l" t="t" r="r" b="b"/>
              <a:pathLst>
                <a:path w="3361690" h="755650">
                  <a:moveTo>
                    <a:pt x="3320389" y="0"/>
                  </a:moveTo>
                  <a:lnTo>
                    <a:pt x="40881" y="0"/>
                  </a:lnTo>
                  <a:lnTo>
                    <a:pt x="24983" y="3498"/>
                  </a:lnTo>
                  <a:lnTo>
                    <a:pt x="11987" y="13033"/>
                  </a:lnTo>
                  <a:lnTo>
                    <a:pt x="3217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217" y="727977"/>
                  </a:lnTo>
                  <a:lnTo>
                    <a:pt x="11987" y="742108"/>
                  </a:lnTo>
                  <a:lnTo>
                    <a:pt x="24983" y="751643"/>
                  </a:lnTo>
                  <a:lnTo>
                    <a:pt x="40881" y="755142"/>
                  </a:lnTo>
                  <a:lnTo>
                    <a:pt x="3320389" y="755142"/>
                  </a:lnTo>
                  <a:lnTo>
                    <a:pt x="3336287" y="751643"/>
                  </a:lnTo>
                  <a:lnTo>
                    <a:pt x="3349283" y="742108"/>
                  </a:lnTo>
                  <a:lnTo>
                    <a:pt x="3358053" y="727977"/>
                  </a:lnTo>
                  <a:lnTo>
                    <a:pt x="3361270" y="710692"/>
                  </a:lnTo>
                  <a:lnTo>
                    <a:pt x="3361270" y="44450"/>
                  </a:lnTo>
                  <a:lnTo>
                    <a:pt x="3358053" y="27164"/>
                  </a:lnTo>
                  <a:lnTo>
                    <a:pt x="3349283" y="13033"/>
                  </a:lnTo>
                  <a:lnTo>
                    <a:pt x="3336287" y="3498"/>
                  </a:lnTo>
                  <a:lnTo>
                    <a:pt x="3320389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3618106" y="164256"/>
              <a:ext cx="3361690" cy="755650"/>
            </a:xfrm>
            <a:custGeom>
              <a:avLst/>
              <a:gdLst/>
              <a:ahLst/>
              <a:cxnLst/>
              <a:rect l="l" t="t" r="r" b="b"/>
              <a:pathLst>
                <a:path w="3361690" h="755650">
                  <a:moveTo>
                    <a:pt x="40881" y="755142"/>
                  </a:moveTo>
                  <a:lnTo>
                    <a:pt x="24983" y="751643"/>
                  </a:lnTo>
                  <a:lnTo>
                    <a:pt x="11987" y="742108"/>
                  </a:lnTo>
                  <a:lnTo>
                    <a:pt x="3217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217" y="27164"/>
                  </a:lnTo>
                  <a:lnTo>
                    <a:pt x="11987" y="13033"/>
                  </a:lnTo>
                  <a:lnTo>
                    <a:pt x="24983" y="3498"/>
                  </a:lnTo>
                  <a:lnTo>
                    <a:pt x="40881" y="0"/>
                  </a:lnTo>
                  <a:lnTo>
                    <a:pt x="3320389" y="0"/>
                  </a:lnTo>
                  <a:lnTo>
                    <a:pt x="3336287" y="3498"/>
                  </a:lnTo>
                  <a:lnTo>
                    <a:pt x="3349283" y="13033"/>
                  </a:lnTo>
                  <a:lnTo>
                    <a:pt x="3358053" y="27164"/>
                  </a:lnTo>
                  <a:lnTo>
                    <a:pt x="3361270" y="44450"/>
                  </a:lnTo>
                  <a:lnTo>
                    <a:pt x="3361270" y="710692"/>
                  </a:lnTo>
                  <a:lnTo>
                    <a:pt x="3358053" y="727977"/>
                  </a:lnTo>
                  <a:lnTo>
                    <a:pt x="3349283" y="742108"/>
                  </a:lnTo>
                  <a:lnTo>
                    <a:pt x="3336287" y="751643"/>
                  </a:lnTo>
                  <a:lnTo>
                    <a:pt x="3320389" y="755142"/>
                  </a:lnTo>
                  <a:lnTo>
                    <a:pt x="40881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609019" y="229146"/>
            <a:ext cx="337034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Spot the error</a:t>
            </a:r>
          </a:p>
        </p:txBody>
      </p:sp>
      <p:sp>
        <p:nvSpPr>
          <p:cNvPr id="7" name="object 7"/>
          <p:cNvSpPr/>
          <p:nvPr/>
        </p:nvSpPr>
        <p:spPr>
          <a:xfrm>
            <a:off x="6926686" y="270276"/>
            <a:ext cx="1647825" cy="543560"/>
          </a:xfrm>
          <a:custGeom>
            <a:avLst/>
            <a:gdLst/>
            <a:ahLst/>
            <a:cxnLst/>
            <a:rect l="l" t="t" r="r" b="b"/>
            <a:pathLst>
              <a:path w="1647825" h="543560">
                <a:moveTo>
                  <a:pt x="1609102" y="0"/>
                </a:moveTo>
                <a:lnTo>
                  <a:pt x="38100" y="0"/>
                </a:lnTo>
                <a:lnTo>
                  <a:pt x="23268" y="2993"/>
                </a:lnTo>
                <a:lnTo>
                  <a:pt x="11158" y="11158"/>
                </a:lnTo>
                <a:lnTo>
                  <a:pt x="2993" y="23268"/>
                </a:lnTo>
                <a:lnTo>
                  <a:pt x="0" y="38099"/>
                </a:lnTo>
                <a:lnTo>
                  <a:pt x="0" y="505002"/>
                </a:lnTo>
                <a:lnTo>
                  <a:pt x="2993" y="519833"/>
                </a:lnTo>
                <a:lnTo>
                  <a:pt x="11158" y="531944"/>
                </a:lnTo>
                <a:lnTo>
                  <a:pt x="23268" y="540108"/>
                </a:lnTo>
                <a:lnTo>
                  <a:pt x="38100" y="543102"/>
                </a:lnTo>
                <a:lnTo>
                  <a:pt x="1609102" y="543102"/>
                </a:lnTo>
                <a:lnTo>
                  <a:pt x="1623933" y="540108"/>
                </a:lnTo>
                <a:lnTo>
                  <a:pt x="1636044" y="531944"/>
                </a:lnTo>
                <a:lnTo>
                  <a:pt x="1644208" y="519833"/>
                </a:lnTo>
                <a:lnTo>
                  <a:pt x="1647202" y="505002"/>
                </a:lnTo>
                <a:lnTo>
                  <a:pt x="1647202" y="38099"/>
                </a:lnTo>
                <a:lnTo>
                  <a:pt x="1644208" y="23268"/>
                </a:lnTo>
                <a:lnTo>
                  <a:pt x="1636044" y="11158"/>
                </a:lnTo>
                <a:lnTo>
                  <a:pt x="1623933" y="2993"/>
                </a:lnTo>
                <a:lnTo>
                  <a:pt x="1609102" y="0"/>
                </a:lnTo>
                <a:close/>
              </a:path>
            </a:pathLst>
          </a:custGeom>
          <a:solidFill>
            <a:srgbClr val="2B7C18"/>
          </a:solid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sz="1600">
              <a:latin typeface="Grammarsaurus" pitchFamily="2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26686" y="292833"/>
            <a:ext cx="1647825" cy="373820"/>
          </a:xfrm>
          <a:prstGeom prst="rect">
            <a:avLst/>
          </a:prstGeom>
          <a:ln w="15693">
            <a:noFill/>
          </a:ln>
        </p:spPr>
        <p:txBody>
          <a:bodyPr vert="horz" wrap="square" lIns="0" tIns="65405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515"/>
              </a:spcBef>
            </a:pP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answers</a:t>
            </a:r>
            <a:endParaRPr sz="2000" dirty="0">
              <a:latin typeface="Grammarsaurus" pitchFamily="2" charset="0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92033" y="1539427"/>
            <a:ext cx="11008360" cy="2006600"/>
            <a:chOff x="592033" y="1539427"/>
            <a:chExt cx="11008360" cy="2006600"/>
          </a:xfrm>
        </p:grpSpPr>
        <p:sp>
          <p:nvSpPr>
            <p:cNvPr id="10" name="object 10"/>
            <p:cNvSpPr/>
            <p:nvPr/>
          </p:nvSpPr>
          <p:spPr>
            <a:xfrm>
              <a:off x="1231761" y="3458751"/>
              <a:ext cx="510540" cy="69850"/>
            </a:xfrm>
            <a:custGeom>
              <a:avLst/>
              <a:gdLst/>
              <a:ahLst/>
              <a:cxnLst/>
              <a:rect l="l" t="t" r="r" b="b"/>
              <a:pathLst>
                <a:path w="510539" h="69850">
                  <a:moveTo>
                    <a:pt x="0" y="69786"/>
                  </a:moveTo>
                  <a:lnTo>
                    <a:pt x="510209" y="0"/>
                  </a:lnTo>
                </a:path>
              </a:pathLst>
            </a:custGeom>
            <a:ln w="30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5814" y="3438020"/>
              <a:ext cx="107823" cy="107835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0293" y="3432477"/>
              <a:ext cx="107823" cy="10783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503029" y="1556572"/>
              <a:ext cx="0" cy="811530"/>
            </a:xfrm>
            <a:custGeom>
              <a:avLst/>
              <a:gdLst/>
              <a:ahLst/>
              <a:cxnLst/>
              <a:rect l="l" t="t" r="r" b="b"/>
              <a:pathLst>
                <a:path h="811530">
                  <a:moveTo>
                    <a:pt x="0" y="0"/>
                  </a:moveTo>
                  <a:lnTo>
                    <a:pt x="0" y="811250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2345538" y="1787491"/>
              <a:ext cx="0" cy="387350"/>
            </a:xfrm>
            <a:custGeom>
              <a:avLst/>
              <a:gdLst/>
              <a:ahLst/>
              <a:cxnLst/>
              <a:rect l="l" t="t" r="r" b="b"/>
              <a:pathLst>
                <a:path h="387350">
                  <a:moveTo>
                    <a:pt x="0" y="0"/>
                  </a:moveTo>
                  <a:lnTo>
                    <a:pt x="0" y="386892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2635450" y="1556572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h="107950">
                  <a:moveTo>
                    <a:pt x="0" y="0"/>
                  </a:moveTo>
                  <a:lnTo>
                    <a:pt x="0" y="107937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2581465" y="1610525"/>
              <a:ext cx="107950" cy="0"/>
            </a:xfrm>
            <a:custGeom>
              <a:avLst/>
              <a:gdLst/>
              <a:ahLst/>
              <a:cxnLst/>
              <a:rect l="l" t="t" r="r" b="b"/>
              <a:pathLst>
                <a:path w="107950">
                  <a:moveTo>
                    <a:pt x="107937" y="0"/>
                  </a:moveTo>
                  <a:lnTo>
                    <a:pt x="0" y="0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2503029" y="2010970"/>
              <a:ext cx="1224280" cy="1478280"/>
            </a:xfrm>
            <a:custGeom>
              <a:avLst/>
              <a:gdLst/>
              <a:ahLst/>
              <a:cxnLst/>
              <a:rect l="l" t="t" r="r" b="b"/>
              <a:pathLst>
                <a:path w="1224279" h="1478279">
                  <a:moveTo>
                    <a:pt x="0" y="0"/>
                  </a:moveTo>
                  <a:lnTo>
                    <a:pt x="1223657" y="0"/>
                  </a:lnTo>
                  <a:lnTo>
                    <a:pt x="1223657" y="1478191"/>
                  </a:lnTo>
                  <a:lnTo>
                    <a:pt x="1011758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929341" y="2010970"/>
              <a:ext cx="1414780" cy="1478280"/>
            </a:xfrm>
            <a:custGeom>
              <a:avLst/>
              <a:gdLst/>
              <a:ahLst/>
              <a:cxnLst/>
              <a:rect l="l" t="t" r="r" b="b"/>
              <a:pathLst>
                <a:path w="1414780" h="1478279">
                  <a:moveTo>
                    <a:pt x="1414564" y="0"/>
                  </a:moveTo>
                  <a:lnTo>
                    <a:pt x="0" y="0"/>
                  </a:lnTo>
                  <a:lnTo>
                    <a:pt x="0" y="1478191"/>
                  </a:lnTo>
                  <a:lnTo>
                    <a:pt x="243001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1820331" y="3489164"/>
              <a:ext cx="1712595" cy="0"/>
            </a:xfrm>
            <a:custGeom>
              <a:avLst/>
              <a:gdLst/>
              <a:ahLst/>
              <a:cxnLst/>
              <a:rect l="l" t="t" r="r" b="b"/>
              <a:pathLst>
                <a:path w="1712595">
                  <a:moveTo>
                    <a:pt x="0" y="0"/>
                  </a:moveTo>
                  <a:lnTo>
                    <a:pt x="1712417" y="0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605368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7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7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605368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7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7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7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706094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706094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699524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699524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3401694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3502422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89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3502422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89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3495852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39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3495852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39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5000253" y="3458751"/>
              <a:ext cx="510540" cy="69850"/>
            </a:xfrm>
            <a:custGeom>
              <a:avLst/>
              <a:gdLst/>
              <a:ahLst/>
              <a:cxnLst/>
              <a:rect l="l" t="t" r="r" b="b"/>
              <a:pathLst>
                <a:path w="510539" h="69850">
                  <a:moveTo>
                    <a:pt x="0" y="69786"/>
                  </a:moveTo>
                  <a:lnTo>
                    <a:pt x="510209" y="0"/>
                  </a:lnTo>
                </a:path>
              </a:pathLst>
            </a:custGeom>
            <a:ln w="30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2" name="object 3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34305" y="3438020"/>
              <a:ext cx="107823" cy="107835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88785" y="3432477"/>
              <a:ext cx="107823" cy="107835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6271520" y="1556572"/>
              <a:ext cx="0" cy="811530"/>
            </a:xfrm>
            <a:custGeom>
              <a:avLst/>
              <a:gdLst/>
              <a:ahLst/>
              <a:cxnLst/>
              <a:rect l="l" t="t" r="r" b="b"/>
              <a:pathLst>
                <a:path h="811530">
                  <a:moveTo>
                    <a:pt x="0" y="0"/>
                  </a:moveTo>
                  <a:lnTo>
                    <a:pt x="0" y="811250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6114030" y="1787491"/>
              <a:ext cx="0" cy="387350"/>
            </a:xfrm>
            <a:custGeom>
              <a:avLst/>
              <a:gdLst/>
              <a:ahLst/>
              <a:cxnLst/>
              <a:rect l="l" t="t" r="r" b="b"/>
              <a:pathLst>
                <a:path h="387350">
                  <a:moveTo>
                    <a:pt x="0" y="0"/>
                  </a:moveTo>
                  <a:lnTo>
                    <a:pt x="0" y="386892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6403942" y="1556572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h="107950">
                  <a:moveTo>
                    <a:pt x="0" y="0"/>
                  </a:moveTo>
                  <a:lnTo>
                    <a:pt x="0" y="107937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6349956" y="1610525"/>
              <a:ext cx="107950" cy="0"/>
            </a:xfrm>
            <a:custGeom>
              <a:avLst/>
              <a:gdLst/>
              <a:ahLst/>
              <a:cxnLst/>
              <a:rect l="l" t="t" r="r" b="b"/>
              <a:pathLst>
                <a:path w="107950">
                  <a:moveTo>
                    <a:pt x="107937" y="0"/>
                  </a:moveTo>
                  <a:lnTo>
                    <a:pt x="0" y="0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6271520" y="2010970"/>
              <a:ext cx="1224280" cy="1478280"/>
            </a:xfrm>
            <a:custGeom>
              <a:avLst/>
              <a:gdLst/>
              <a:ahLst/>
              <a:cxnLst/>
              <a:rect l="l" t="t" r="r" b="b"/>
              <a:pathLst>
                <a:path w="1224279" h="1478279">
                  <a:moveTo>
                    <a:pt x="0" y="0"/>
                  </a:moveTo>
                  <a:lnTo>
                    <a:pt x="1223657" y="0"/>
                  </a:lnTo>
                  <a:lnTo>
                    <a:pt x="1223657" y="1478191"/>
                  </a:lnTo>
                  <a:lnTo>
                    <a:pt x="1011758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4697832" y="2010970"/>
              <a:ext cx="1414780" cy="1478280"/>
            </a:xfrm>
            <a:custGeom>
              <a:avLst/>
              <a:gdLst/>
              <a:ahLst/>
              <a:cxnLst/>
              <a:rect l="l" t="t" r="r" b="b"/>
              <a:pathLst>
                <a:path w="1414779" h="1478279">
                  <a:moveTo>
                    <a:pt x="1414564" y="0"/>
                  </a:moveTo>
                  <a:lnTo>
                    <a:pt x="0" y="0"/>
                  </a:lnTo>
                  <a:lnTo>
                    <a:pt x="0" y="1478191"/>
                  </a:lnTo>
                  <a:lnTo>
                    <a:pt x="243001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5588822" y="3489164"/>
              <a:ext cx="1712595" cy="0"/>
            </a:xfrm>
            <a:custGeom>
              <a:avLst/>
              <a:gdLst/>
              <a:ahLst/>
              <a:cxnLst/>
              <a:rect l="l" t="t" r="r" b="b"/>
              <a:pathLst>
                <a:path w="1712595">
                  <a:moveTo>
                    <a:pt x="0" y="0"/>
                  </a:moveTo>
                  <a:lnTo>
                    <a:pt x="1712417" y="0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4373859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6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6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4373859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4474585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89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4474585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89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4468016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39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4468016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39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7170187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6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7170187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7270914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7270914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7264343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7264343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8768744" y="3458751"/>
              <a:ext cx="510540" cy="69850"/>
            </a:xfrm>
            <a:custGeom>
              <a:avLst/>
              <a:gdLst/>
              <a:ahLst/>
              <a:cxnLst/>
              <a:rect l="l" t="t" r="r" b="b"/>
              <a:pathLst>
                <a:path w="510540" h="69850">
                  <a:moveTo>
                    <a:pt x="0" y="69786"/>
                  </a:moveTo>
                  <a:lnTo>
                    <a:pt x="510209" y="0"/>
                  </a:lnTo>
                </a:path>
              </a:pathLst>
            </a:custGeom>
            <a:ln w="30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4" name="object 5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02797" y="3438020"/>
              <a:ext cx="107823" cy="107835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57276" y="3432477"/>
              <a:ext cx="107823" cy="107835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10040011" y="1556572"/>
              <a:ext cx="0" cy="811530"/>
            </a:xfrm>
            <a:custGeom>
              <a:avLst/>
              <a:gdLst/>
              <a:ahLst/>
              <a:cxnLst/>
              <a:rect l="l" t="t" r="r" b="b"/>
              <a:pathLst>
                <a:path h="811530">
                  <a:moveTo>
                    <a:pt x="0" y="0"/>
                  </a:moveTo>
                  <a:lnTo>
                    <a:pt x="0" y="811250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9882521" y="1787491"/>
              <a:ext cx="0" cy="387350"/>
            </a:xfrm>
            <a:custGeom>
              <a:avLst/>
              <a:gdLst/>
              <a:ahLst/>
              <a:cxnLst/>
              <a:rect l="l" t="t" r="r" b="b"/>
              <a:pathLst>
                <a:path h="387350">
                  <a:moveTo>
                    <a:pt x="0" y="0"/>
                  </a:moveTo>
                  <a:lnTo>
                    <a:pt x="0" y="386892"/>
                  </a:lnTo>
                </a:path>
              </a:pathLst>
            </a:custGeom>
            <a:ln w="34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10172433" y="1556572"/>
              <a:ext cx="0" cy="107950"/>
            </a:xfrm>
            <a:custGeom>
              <a:avLst/>
              <a:gdLst/>
              <a:ahLst/>
              <a:cxnLst/>
              <a:rect l="l" t="t" r="r" b="b"/>
              <a:pathLst>
                <a:path h="107950">
                  <a:moveTo>
                    <a:pt x="0" y="0"/>
                  </a:moveTo>
                  <a:lnTo>
                    <a:pt x="0" y="107937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10118447" y="1610525"/>
              <a:ext cx="107950" cy="0"/>
            </a:xfrm>
            <a:custGeom>
              <a:avLst/>
              <a:gdLst/>
              <a:ahLst/>
              <a:cxnLst/>
              <a:rect l="l" t="t" r="r" b="b"/>
              <a:pathLst>
                <a:path w="107950">
                  <a:moveTo>
                    <a:pt x="107937" y="0"/>
                  </a:moveTo>
                  <a:lnTo>
                    <a:pt x="0" y="0"/>
                  </a:lnTo>
                </a:path>
              </a:pathLst>
            </a:custGeom>
            <a:ln w="15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10040011" y="2010970"/>
              <a:ext cx="1224280" cy="1478280"/>
            </a:xfrm>
            <a:custGeom>
              <a:avLst/>
              <a:gdLst/>
              <a:ahLst/>
              <a:cxnLst/>
              <a:rect l="l" t="t" r="r" b="b"/>
              <a:pathLst>
                <a:path w="1224279" h="1478279">
                  <a:moveTo>
                    <a:pt x="0" y="0"/>
                  </a:moveTo>
                  <a:lnTo>
                    <a:pt x="1223657" y="0"/>
                  </a:lnTo>
                  <a:lnTo>
                    <a:pt x="1223657" y="1478191"/>
                  </a:lnTo>
                  <a:lnTo>
                    <a:pt x="1011758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8466324" y="2010970"/>
              <a:ext cx="1414780" cy="1478280"/>
            </a:xfrm>
            <a:custGeom>
              <a:avLst/>
              <a:gdLst/>
              <a:ahLst/>
              <a:cxnLst/>
              <a:rect l="l" t="t" r="r" b="b"/>
              <a:pathLst>
                <a:path w="1414779" h="1478279">
                  <a:moveTo>
                    <a:pt x="1414564" y="0"/>
                  </a:moveTo>
                  <a:lnTo>
                    <a:pt x="0" y="0"/>
                  </a:lnTo>
                  <a:lnTo>
                    <a:pt x="0" y="1478191"/>
                  </a:lnTo>
                  <a:lnTo>
                    <a:pt x="243001" y="1478191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9357314" y="3489164"/>
              <a:ext cx="1712595" cy="0"/>
            </a:xfrm>
            <a:custGeom>
              <a:avLst/>
              <a:gdLst/>
              <a:ahLst/>
              <a:cxnLst/>
              <a:rect l="l" t="t" r="r" b="b"/>
              <a:pathLst>
                <a:path w="1712595">
                  <a:moveTo>
                    <a:pt x="0" y="0"/>
                  </a:moveTo>
                  <a:lnTo>
                    <a:pt x="1712417" y="0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9885696" y="2010970"/>
              <a:ext cx="139065" cy="0"/>
            </a:xfrm>
            <a:custGeom>
              <a:avLst/>
              <a:gdLst/>
              <a:ahLst/>
              <a:cxnLst/>
              <a:rect l="l" t="t" r="r" b="b"/>
              <a:pathLst>
                <a:path w="139065">
                  <a:moveTo>
                    <a:pt x="0" y="0"/>
                  </a:moveTo>
                  <a:lnTo>
                    <a:pt x="138480" y="0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8142350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6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8142350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8243077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8243077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" name="object 68"/>
            <p:cNvSpPr/>
            <p:nvPr/>
          </p:nvSpPr>
          <p:spPr>
            <a:xfrm>
              <a:off x="8236507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8236507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10938677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276101" y="3512"/>
                  </a:lnTo>
                  <a:lnTo>
                    <a:pt x="230407" y="13716"/>
                  </a:lnTo>
                  <a:lnTo>
                    <a:pt x="187395" y="30110"/>
                  </a:lnTo>
                  <a:lnTo>
                    <a:pt x="147566" y="52194"/>
                  </a:lnTo>
                  <a:lnTo>
                    <a:pt x="111423" y="79465"/>
                  </a:lnTo>
                  <a:lnTo>
                    <a:pt x="79465" y="111423"/>
                  </a:lnTo>
                  <a:lnTo>
                    <a:pt x="52194" y="147566"/>
                  </a:lnTo>
                  <a:lnTo>
                    <a:pt x="30110" y="187395"/>
                  </a:lnTo>
                  <a:lnTo>
                    <a:pt x="13716" y="230407"/>
                  </a:lnTo>
                  <a:lnTo>
                    <a:pt x="3512" y="276101"/>
                  </a:lnTo>
                  <a:lnTo>
                    <a:pt x="0" y="323977"/>
                  </a:lnTo>
                  <a:lnTo>
                    <a:pt x="3512" y="371852"/>
                  </a:lnTo>
                  <a:lnTo>
                    <a:pt x="13716" y="417546"/>
                  </a:lnTo>
                  <a:lnTo>
                    <a:pt x="30110" y="460558"/>
                  </a:lnTo>
                  <a:lnTo>
                    <a:pt x="52194" y="500387"/>
                  </a:lnTo>
                  <a:lnTo>
                    <a:pt x="79465" y="536530"/>
                  </a:lnTo>
                  <a:lnTo>
                    <a:pt x="111423" y="568488"/>
                  </a:lnTo>
                  <a:lnTo>
                    <a:pt x="147566" y="595759"/>
                  </a:lnTo>
                  <a:lnTo>
                    <a:pt x="187395" y="617843"/>
                  </a:lnTo>
                  <a:lnTo>
                    <a:pt x="230407" y="634237"/>
                  </a:lnTo>
                  <a:lnTo>
                    <a:pt x="276101" y="644441"/>
                  </a:lnTo>
                  <a:lnTo>
                    <a:pt x="323976" y="647954"/>
                  </a:lnTo>
                  <a:lnTo>
                    <a:pt x="371852" y="644441"/>
                  </a:lnTo>
                  <a:lnTo>
                    <a:pt x="417546" y="634237"/>
                  </a:lnTo>
                  <a:lnTo>
                    <a:pt x="460558" y="617843"/>
                  </a:lnTo>
                  <a:lnTo>
                    <a:pt x="500387" y="595759"/>
                  </a:lnTo>
                  <a:lnTo>
                    <a:pt x="536530" y="568488"/>
                  </a:lnTo>
                  <a:lnTo>
                    <a:pt x="568488" y="536530"/>
                  </a:lnTo>
                  <a:lnTo>
                    <a:pt x="595759" y="500387"/>
                  </a:lnTo>
                  <a:lnTo>
                    <a:pt x="617843" y="460558"/>
                  </a:lnTo>
                  <a:lnTo>
                    <a:pt x="634237" y="417546"/>
                  </a:lnTo>
                  <a:lnTo>
                    <a:pt x="644441" y="371852"/>
                  </a:lnTo>
                  <a:lnTo>
                    <a:pt x="647954" y="323977"/>
                  </a:lnTo>
                  <a:lnTo>
                    <a:pt x="644441" y="276101"/>
                  </a:lnTo>
                  <a:lnTo>
                    <a:pt x="634237" y="230407"/>
                  </a:lnTo>
                  <a:lnTo>
                    <a:pt x="617843" y="187395"/>
                  </a:lnTo>
                  <a:lnTo>
                    <a:pt x="595759" y="147566"/>
                  </a:lnTo>
                  <a:lnTo>
                    <a:pt x="568488" y="111423"/>
                  </a:lnTo>
                  <a:lnTo>
                    <a:pt x="536530" y="79465"/>
                  </a:lnTo>
                  <a:lnTo>
                    <a:pt x="500387" y="52194"/>
                  </a:lnTo>
                  <a:lnTo>
                    <a:pt x="460558" y="30110"/>
                  </a:lnTo>
                  <a:lnTo>
                    <a:pt x="417546" y="13716"/>
                  </a:lnTo>
                  <a:lnTo>
                    <a:pt x="371852" y="3512"/>
                  </a:lnTo>
                  <a:lnTo>
                    <a:pt x="3239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" name="object 71"/>
            <p:cNvSpPr/>
            <p:nvPr/>
          </p:nvSpPr>
          <p:spPr>
            <a:xfrm>
              <a:off x="10938677" y="2262564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4" h="648335">
                  <a:moveTo>
                    <a:pt x="323976" y="0"/>
                  </a:moveTo>
                  <a:lnTo>
                    <a:pt x="371852" y="3512"/>
                  </a:lnTo>
                  <a:lnTo>
                    <a:pt x="417546" y="13716"/>
                  </a:lnTo>
                  <a:lnTo>
                    <a:pt x="460558" y="30110"/>
                  </a:lnTo>
                  <a:lnTo>
                    <a:pt x="500387" y="52194"/>
                  </a:lnTo>
                  <a:lnTo>
                    <a:pt x="536530" y="79465"/>
                  </a:lnTo>
                  <a:lnTo>
                    <a:pt x="568488" y="111423"/>
                  </a:lnTo>
                  <a:lnTo>
                    <a:pt x="595759" y="147566"/>
                  </a:lnTo>
                  <a:lnTo>
                    <a:pt x="617843" y="187395"/>
                  </a:lnTo>
                  <a:lnTo>
                    <a:pt x="634237" y="230407"/>
                  </a:lnTo>
                  <a:lnTo>
                    <a:pt x="644441" y="276101"/>
                  </a:lnTo>
                  <a:lnTo>
                    <a:pt x="647954" y="323977"/>
                  </a:lnTo>
                  <a:lnTo>
                    <a:pt x="644441" y="371852"/>
                  </a:lnTo>
                  <a:lnTo>
                    <a:pt x="634237" y="417546"/>
                  </a:lnTo>
                  <a:lnTo>
                    <a:pt x="617843" y="460558"/>
                  </a:lnTo>
                  <a:lnTo>
                    <a:pt x="595759" y="500387"/>
                  </a:lnTo>
                  <a:lnTo>
                    <a:pt x="568488" y="536530"/>
                  </a:lnTo>
                  <a:lnTo>
                    <a:pt x="536530" y="568488"/>
                  </a:lnTo>
                  <a:lnTo>
                    <a:pt x="500387" y="595759"/>
                  </a:lnTo>
                  <a:lnTo>
                    <a:pt x="460558" y="617843"/>
                  </a:lnTo>
                  <a:lnTo>
                    <a:pt x="417546" y="634237"/>
                  </a:lnTo>
                  <a:lnTo>
                    <a:pt x="371852" y="644441"/>
                  </a:lnTo>
                  <a:lnTo>
                    <a:pt x="323976" y="647954"/>
                  </a:lnTo>
                  <a:lnTo>
                    <a:pt x="276101" y="644441"/>
                  </a:lnTo>
                  <a:lnTo>
                    <a:pt x="230407" y="634237"/>
                  </a:lnTo>
                  <a:lnTo>
                    <a:pt x="187395" y="617843"/>
                  </a:lnTo>
                  <a:lnTo>
                    <a:pt x="147566" y="595759"/>
                  </a:lnTo>
                  <a:lnTo>
                    <a:pt x="111423" y="568488"/>
                  </a:lnTo>
                  <a:lnTo>
                    <a:pt x="79465" y="536530"/>
                  </a:lnTo>
                  <a:lnTo>
                    <a:pt x="52194" y="500387"/>
                  </a:lnTo>
                  <a:lnTo>
                    <a:pt x="30110" y="460558"/>
                  </a:lnTo>
                  <a:lnTo>
                    <a:pt x="13716" y="417546"/>
                  </a:lnTo>
                  <a:lnTo>
                    <a:pt x="3512" y="371852"/>
                  </a:lnTo>
                  <a:lnTo>
                    <a:pt x="0" y="323977"/>
                  </a:lnTo>
                  <a:lnTo>
                    <a:pt x="3512" y="276101"/>
                  </a:lnTo>
                  <a:lnTo>
                    <a:pt x="13716" y="230407"/>
                  </a:lnTo>
                  <a:lnTo>
                    <a:pt x="30110" y="187395"/>
                  </a:lnTo>
                  <a:lnTo>
                    <a:pt x="52194" y="147566"/>
                  </a:lnTo>
                  <a:lnTo>
                    <a:pt x="79465" y="111423"/>
                  </a:lnTo>
                  <a:lnTo>
                    <a:pt x="111423" y="79465"/>
                  </a:lnTo>
                  <a:lnTo>
                    <a:pt x="147566" y="52194"/>
                  </a:lnTo>
                  <a:lnTo>
                    <a:pt x="187395" y="30110"/>
                  </a:lnTo>
                  <a:lnTo>
                    <a:pt x="230407" y="13716"/>
                  </a:lnTo>
                  <a:lnTo>
                    <a:pt x="276101" y="3512"/>
                  </a:lnTo>
                  <a:lnTo>
                    <a:pt x="323976" y="0"/>
                  </a:lnTo>
                  <a:close/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" name="object 72"/>
            <p:cNvSpPr/>
            <p:nvPr/>
          </p:nvSpPr>
          <p:spPr>
            <a:xfrm>
              <a:off x="11039404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" name="object 73"/>
            <p:cNvSpPr/>
            <p:nvPr/>
          </p:nvSpPr>
          <p:spPr>
            <a:xfrm>
              <a:off x="11039404" y="2351712"/>
              <a:ext cx="453390" cy="463550"/>
            </a:xfrm>
            <a:custGeom>
              <a:avLst/>
              <a:gdLst/>
              <a:ahLst/>
              <a:cxnLst/>
              <a:rect l="l" t="t" r="r" b="b"/>
              <a:pathLst>
                <a:path w="453390" h="463550">
                  <a:moveTo>
                    <a:pt x="0" y="0"/>
                  </a:moveTo>
                  <a:lnTo>
                    <a:pt x="453034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" name="object 74"/>
            <p:cNvSpPr/>
            <p:nvPr/>
          </p:nvSpPr>
          <p:spPr>
            <a:xfrm>
              <a:off x="11032835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" name="object 75"/>
            <p:cNvSpPr/>
            <p:nvPr/>
          </p:nvSpPr>
          <p:spPr>
            <a:xfrm>
              <a:off x="11032835" y="2351712"/>
              <a:ext cx="459740" cy="463550"/>
            </a:xfrm>
            <a:custGeom>
              <a:avLst/>
              <a:gdLst/>
              <a:ahLst/>
              <a:cxnLst/>
              <a:rect l="l" t="t" r="r" b="b"/>
              <a:pathLst>
                <a:path w="459740" h="463550">
                  <a:moveTo>
                    <a:pt x="459600" y="0"/>
                  </a:moveTo>
                  <a:lnTo>
                    <a:pt x="0" y="463207"/>
                  </a:lnTo>
                </a:path>
              </a:pathLst>
            </a:custGeom>
            <a:ln w="26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" name="object 76"/>
            <p:cNvSpPr/>
            <p:nvPr/>
          </p:nvSpPr>
          <p:spPr>
            <a:xfrm>
              <a:off x="4680648" y="2923514"/>
              <a:ext cx="58419" cy="83820"/>
            </a:xfrm>
            <a:custGeom>
              <a:avLst/>
              <a:gdLst/>
              <a:ahLst/>
              <a:cxnLst/>
              <a:rect l="l" t="t" r="r" b="b"/>
              <a:pathLst>
                <a:path w="58420" h="83819">
                  <a:moveTo>
                    <a:pt x="57861" y="0"/>
                  </a:moveTo>
                  <a:lnTo>
                    <a:pt x="0" y="0"/>
                  </a:lnTo>
                  <a:lnTo>
                    <a:pt x="0" y="83426"/>
                  </a:lnTo>
                  <a:lnTo>
                    <a:pt x="57861" y="83426"/>
                  </a:lnTo>
                  <a:lnTo>
                    <a:pt x="578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77" name="object 77"/>
          <p:cNvSpPr txBox="1"/>
          <p:nvPr/>
        </p:nvSpPr>
        <p:spPr>
          <a:xfrm>
            <a:off x="916619" y="3818595"/>
            <a:ext cx="2692400" cy="15821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3299"/>
              </a:lnSpc>
            </a:pPr>
            <a:r>
              <a:rPr sz="25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A </a:t>
            </a:r>
            <a:r>
              <a:rPr sz="2500" b="1" dirty="0">
                <a:solidFill>
                  <a:srgbClr val="2B7C18"/>
                </a:solidFill>
                <a:latin typeface="Grammarsaurus" pitchFamily="2" charset="0"/>
                <a:cs typeface="Arial"/>
              </a:rPr>
              <a:t>line has been drawn through the bulb</a:t>
            </a:r>
            <a:r>
              <a:rPr sz="25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. This bulb would not work.</a:t>
            </a:r>
            <a:endParaRPr sz="2500" dirty="0">
              <a:latin typeface="Grammarsaurus" pitchFamily="2" charset="0"/>
              <a:cs typeface="Arial MT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621608" y="3886200"/>
            <a:ext cx="3205399" cy="1978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3299"/>
              </a:lnSpc>
              <a:tabLst>
                <a:tab pos="1494790" algn="l"/>
              </a:tabLst>
            </a:pPr>
            <a:r>
              <a:rPr sz="25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There is a </a:t>
            </a:r>
            <a:r>
              <a:rPr sz="2500" b="1" dirty="0">
                <a:solidFill>
                  <a:srgbClr val="2B7C18"/>
                </a:solidFill>
                <a:latin typeface="Grammarsaurus" pitchFamily="2" charset="0"/>
                <a:cs typeface="Arial"/>
              </a:rPr>
              <a:t>gap in the circuit	</a:t>
            </a:r>
            <a:r>
              <a:rPr sz="25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. The electricity would not flow around the circuit.</a:t>
            </a:r>
            <a:endParaRPr sz="2500" dirty="0">
              <a:latin typeface="Grammarsaurus" pitchFamily="2" charset="0"/>
              <a:cs typeface="Arial MT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8382001" y="3852880"/>
            <a:ext cx="3145791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There is a line joining</a:t>
            </a:r>
            <a:endParaRPr sz="2300" dirty="0">
              <a:latin typeface="Grammarsaurus" pitchFamily="2" charset="0"/>
              <a:cs typeface="Arial MT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8382000" y="4246580"/>
            <a:ext cx="2508253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the two terminals</a:t>
            </a:r>
            <a:endParaRPr sz="2200" dirty="0">
              <a:latin typeface="Grammarsaurus" pitchFamily="2" charset="0"/>
              <a:cs typeface="Arial MT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382000" y="4640280"/>
            <a:ext cx="3205399" cy="1455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3299"/>
              </a:lnSpc>
            </a:pPr>
            <a:r>
              <a:rPr sz="23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of the cell. This would mean the circuit would not work. It would be a </a:t>
            </a:r>
            <a:r>
              <a:rPr sz="2300" b="1" dirty="0">
                <a:solidFill>
                  <a:srgbClr val="2B7C18"/>
                </a:solidFill>
                <a:latin typeface="Grammarsaurus" pitchFamily="2" charset="0"/>
                <a:cs typeface="Arial"/>
              </a:rPr>
              <a:t>short circuit</a:t>
            </a:r>
            <a:r>
              <a:rPr sz="23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.</a:t>
            </a:r>
            <a:endParaRPr sz="2300" dirty="0">
              <a:latin typeface="Grammarsaurus" pitchFamily="2" charset="0"/>
              <a:cs typeface="Arial MT"/>
            </a:endParaRPr>
          </a:p>
        </p:txBody>
      </p:sp>
      <p:grpSp>
        <p:nvGrpSpPr>
          <p:cNvPr id="82" name="object 82"/>
          <p:cNvGrpSpPr/>
          <p:nvPr/>
        </p:nvGrpSpPr>
        <p:grpSpPr>
          <a:xfrm>
            <a:off x="5627930" y="4265754"/>
            <a:ext cx="5457825" cy="462280"/>
            <a:chOff x="5627930" y="4265754"/>
            <a:chExt cx="5457825" cy="462280"/>
          </a:xfrm>
        </p:grpSpPr>
        <p:sp>
          <p:nvSpPr>
            <p:cNvPr id="83" name="object 83"/>
            <p:cNvSpPr/>
            <p:nvPr/>
          </p:nvSpPr>
          <p:spPr>
            <a:xfrm>
              <a:off x="10715256" y="4403636"/>
              <a:ext cx="346075" cy="220979"/>
            </a:xfrm>
            <a:custGeom>
              <a:avLst/>
              <a:gdLst/>
              <a:ahLst/>
              <a:cxnLst/>
              <a:rect l="l" t="t" r="r" b="b"/>
              <a:pathLst>
                <a:path w="346075" h="220979">
                  <a:moveTo>
                    <a:pt x="345744" y="0"/>
                  </a:moveTo>
                  <a:lnTo>
                    <a:pt x="0" y="0"/>
                  </a:lnTo>
                  <a:lnTo>
                    <a:pt x="0" y="220687"/>
                  </a:lnTo>
                  <a:lnTo>
                    <a:pt x="345744" y="220687"/>
                  </a:lnTo>
                  <a:lnTo>
                    <a:pt x="345744" y="0"/>
                  </a:lnTo>
                  <a:close/>
                </a:path>
              </a:pathLst>
            </a:custGeom>
            <a:solidFill>
              <a:srgbClr val="DADEE3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" name="object 84"/>
            <p:cNvSpPr/>
            <p:nvPr/>
          </p:nvSpPr>
          <p:spPr>
            <a:xfrm>
              <a:off x="10715259" y="4403631"/>
              <a:ext cx="346075" cy="220979"/>
            </a:xfrm>
            <a:custGeom>
              <a:avLst/>
              <a:gdLst/>
              <a:ahLst/>
              <a:cxnLst/>
              <a:rect l="l" t="t" r="r" b="b"/>
              <a:pathLst>
                <a:path w="346075" h="220979">
                  <a:moveTo>
                    <a:pt x="345744" y="0"/>
                  </a:moveTo>
                  <a:lnTo>
                    <a:pt x="314871" y="0"/>
                  </a:lnTo>
                  <a:lnTo>
                    <a:pt x="314871" y="131546"/>
                  </a:lnTo>
                  <a:lnTo>
                    <a:pt x="309079" y="160233"/>
                  </a:lnTo>
                  <a:lnTo>
                    <a:pt x="293285" y="183659"/>
                  </a:lnTo>
                  <a:lnTo>
                    <a:pt x="269860" y="199453"/>
                  </a:lnTo>
                  <a:lnTo>
                    <a:pt x="241173" y="205244"/>
                  </a:lnTo>
                  <a:lnTo>
                    <a:pt x="0" y="205244"/>
                  </a:lnTo>
                  <a:lnTo>
                    <a:pt x="0" y="220687"/>
                  </a:lnTo>
                  <a:lnTo>
                    <a:pt x="345744" y="220687"/>
                  </a:lnTo>
                  <a:lnTo>
                    <a:pt x="345744" y="0"/>
                  </a:lnTo>
                  <a:close/>
                </a:path>
              </a:pathLst>
            </a:custGeom>
            <a:solidFill>
              <a:srgbClr val="B4BBC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5" name="object 8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840312" y="4432274"/>
              <a:ext cx="96202" cy="163399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10696296" y="4358957"/>
              <a:ext cx="384175" cy="288290"/>
            </a:xfrm>
            <a:custGeom>
              <a:avLst/>
              <a:gdLst/>
              <a:ahLst/>
              <a:cxnLst/>
              <a:rect l="l" t="t" r="r" b="b"/>
              <a:pathLst>
                <a:path w="384175" h="288289">
                  <a:moveTo>
                    <a:pt x="383667" y="267462"/>
                  </a:moveTo>
                  <a:lnTo>
                    <a:pt x="381571" y="265366"/>
                  </a:lnTo>
                  <a:lnTo>
                    <a:pt x="378993" y="265366"/>
                  </a:lnTo>
                  <a:lnTo>
                    <a:pt x="2082" y="265366"/>
                  </a:lnTo>
                  <a:lnTo>
                    <a:pt x="0" y="267462"/>
                  </a:lnTo>
                  <a:lnTo>
                    <a:pt x="0" y="285610"/>
                  </a:lnTo>
                  <a:lnTo>
                    <a:pt x="2082" y="287705"/>
                  </a:lnTo>
                  <a:lnTo>
                    <a:pt x="381571" y="287705"/>
                  </a:lnTo>
                  <a:lnTo>
                    <a:pt x="383667" y="285610"/>
                  </a:lnTo>
                  <a:lnTo>
                    <a:pt x="383667" y="267462"/>
                  </a:lnTo>
                  <a:close/>
                </a:path>
                <a:path w="384175" h="288289">
                  <a:moveTo>
                    <a:pt x="383667" y="2959"/>
                  </a:moveTo>
                  <a:lnTo>
                    <a:pt x="380707" y="0"/>
                  </a:lnTo>
                  <a:lnTo>
                    <a:pt x="377063" y="0"/>
                  </a:lnTo>
                  <a:lnTo>
                    <a:pt x="2959" y="0"/>
                  </a:lnTo>
                  <a:lnTo>
                    <a:pt x="0" y="2959"/>
                  </a:lnTo>
                  <a:lnTo>
                    <a:pt x="0" y="41719"/>
                  </a:lnTo>
                  <a:lnTo>
                    <a:pt x="2959" y="44678"/>
                  </a:lnTo>
                  <a:lnTo>
                    <a:pt x="380707" y="44678"/>
                  </a:lnTo>
                  <a:lnTo>
                    <a:pt x="383667" y="41719"/>
                  </a:lnTo>
                  <a:lnTo>
                    <a:pt x="383667" y="2959"/>
                  </a:lnTo>
                  <a:close/>
                </a:path>
              </a:pathLst>
            </a:custGeom>
            <a:solidFill>
              <a:srgbClr val="5F6C7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10696302" y="4624313"/>
              <a:ext cx="384175" cy="22860"/>
            </a:xfrm>
            <a:custGeom>
              <a:avLst/>
              <a:gdLst/>
              <a:ahLst/>
              <a:cxnLst/>
              <a:rect l="l" t="t" r="r" b="b"/>
              <a:pathLst>
                <a:path w="384175" h="22860">
                  <a:moveTo>
                    <a:pt x="381571" y="0"/>
                  </a:moveTo>
                  <a:lnTo>
                    <a:pt x="378993" y="0"/>
                  </a:lnTo>
                  <a:lnTo>
                    <a:pt x="352780" y="0"/>
                  </a:lnTo>
                  <a:lnTo>
                    <a:pt x="352780" y="8674"/>
                  </a:lnTo>
                  <a:lnTo>
                    <a:pt x="350697" y="10756"/>
                  </a:lnTo>
                  <a:lnTo>
                    <a:pt x="0" y="10756"/>
                  </a:lnTo>
                  <a:lnTo>
                    <a:pt x="0" y="20243"/>
                  </a:lnTo>
                  <a:lnTo>
                    <a:pt x="2082" y="22339"/>
                  </a:lnTo>
                  <a:lnTo>
                    <a:pt x="381571" y="22339"/>
                  </a:lnTo>
                  <a:lnTo>
                    <a:pt x="383666" y="20243"/>
                  </a:lnTo>
                  <a:lnTo>
                    <a:pt x="383666" y="2095"/>
                  </a:lnTo>
                  <a:lnTo>
                    <a:pt x="381571" y="0"/>
                  </a:lnTo>
                  <a:close/>
                </a:path>
              </a:pathLst>
            </a:custGeom>
            <a:solidFill>
              <a:srgbClr val="4E5A6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8" name="object 88"/>
            <p:cNvSpPr/>
            <p:nvPr/>
          </p:nvSpPr>
          <p:spPr>
            <a:xfrm>
              <a:off x="10766319" y="4299680"/>
              <a:ext cx="243840" cy="59690"/>
            </a:xfrm>
            <a:custGeom>
              <a:avLst/>
              <a:gdLst/>
              <a:ahLst/>
              <a:cxnLst/>
              <a:rect l="l" t="t" r="r" b="b"/>
              <a:pathLst>
                <a:path w="243840" h="59689">
                  <a:moveTo>
                    <a:pt x="241198" y="0"/>
                  </a:moveTo>
                  <a:lnTo>
                    <a:pt x="2425" y="0"/>
                  </a:lnTo>
                  <a:lnTo>
                    <a:pt x="0" y="2425"/>
                  </a:lnTo>
                  <a:lnTo>
                    <a:pt x="0" y="59270"/>
                  </a:lnTo>
                  <a:lnTo>
                    <a:pt x="243624" y="59270"/>
                  </a:lnTo>
                  <a:lnTo>
                    <a:pt x="243624" y="2425"/>
                  </a:lnTo>
                  <a:lnTo>
                    <a:pt x="241198" y="0"/>
                  </a:lnTo>
                  <a:close/>
                </a:path>
              </a:pathLst>
            </a:custGeom>
            <a:solidFill>
              <a:srgbClr val="5F6C7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9" name="object 89"/>
            <p:cNvSpPr/>
            <p:nvPr/>
          </p:nvSpPr>
          <p:spPr>
            <a:xfrm>
              <a:off x="10696296" y="4299686"/>
              <a:ext cx="384175" cy="104139"/>
            </a:xfrm>
            <a:custGeom>
              <a:avLst/>
              <a:gdLst/>
              <a:ahLst/>
              <a:cxnLst/>
              <a:rect l="l" t="t" r="r" b="b"/>
              <a:pathLst>
                <a:path w="384175" h="104139">
                  <a:moveTo>
                    <a:pt x="313639" y="2425"/>
                  </a:moveTo>
                  <a:lnTo>
                    <a:pt x="311213" y="0"/>
                  </a:lnTo>
                  <a:lnTo>
                    <a:pt x="308216" y="0"/>
                  </a:lnTo>
                  <a:lnTo>
                    <a:pt x="282765" y="0"/>
                  </a:lnTo>
                  <a:lnTo>
                    <a:pt x="282765" y="19011"/>
                  </a:lnTo>
                  <a:lnTo>
                    <a:pt x="280822" y="28663"/>
                  </a:lnTo>
                  <a:lnTo>
                    <a:pt x="275501" y="36563"/>
                  </a:lnTo>
                  <a:lnTo>
                    <a:pt x="267601" y="41871"/>
                  </a:lnTo>
                  <a:lnTo>
                    <a:pt x="257937" y="43827"/>
                  </a:lnTo>
                  <a:lnTo>
                    <a:pt x="70015" y="43827"/>
                  </a:lnTo>
                  <a:lnTo>
                    <a:pt x="70015" y="59270"/>
                  </a:lnTo>
                  <a:lnTo>
                    <a:pt x="313639" y="59270"/>
                  </a:lnTo>
                  <a:lnTo>
                    <a:pt x="313639" y="2425"/>
                  </a:lnTo>
                  <a:close/>
                </a:path>
                <a:path w="384175" h="104139">
                  <a:moveTo>
                    <a:pt x="383667" y="62230"/>
                  </a:moveTo>
                  <a:lnTo>
                    <a:pt x="380707" y="59270"/>
                  </a:lnTo>
                  <a:lnTo>
                    <a:pt x="377063" y="59270"/>
                  </a:lnTo>
                  <a:lnTo>
                    <a:pt x="352793" y="59270"/>
                  </a:lnTo>
                  <a:lnTo>
                    <a:pt x="352793" y="64668"/>
                  </a:lnTo>
                  <a:lnTo>
                    <a:pt x="350913" y="73952"/>
                  </a:lnTo>
                  <a:lnTo>
                    <a:pt x="345808" y="81521"/>
                  </a:lnTo>
                  <a:lnTo>
                    <a:pt x="338226" y="86639"/>
                  </a:lnTo>
                  <a:lnTo>
                    <a:pt x="328942" y="88506"/>
                  </a:lnTo>
                  <a:lnTo>
                    <a:pt x="0" y="88506"/>
                  </a:lnTo>
                  <a:lnTo>
                    <a:pt x="0" y="100990"/>
                  </a:lnTo>
                  <a:lnTo>
                    <a:pt x="2959" y="103949"/>
                  </a:lnTo>
                  <a:lnTo>
                    <a:pt x="380707" y="103949"/>
                  </a:lnTo>
                  <a:lnTo>
                    <a:pt x="383667" y="100990"/>
                  </a:lnTo>
                  <a:lnTo>
                    <a:pt x="383667" y="62230"/>
                  </a:lnTo>
                  <a:close/>
                </a:path>
              </a:pathLst>
            </a:custGeom>
            <a:solidFill>
              <a:srgbClr val="4E5A6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0" name="object 90"/>
            <p:cNvSpPr/>
            <p:nvPr/>
          </p:nvSpPr>
          <p:spPr>
            <a:xfrm>
              <a:off x="10715259" y="4324445"/>
              <a:ext cx="32384" cy="34925"/>
            </a:xfrm>
            <a:custGeom>
              <a:avLst/>
              <a:gdLst/>
              <a:ahLst/>
              <a:cxnLst/>
              <a:rect l="l" t="t" r="r" b="b"/>
              <a:pathLst>
                <a:path w="32384" h="34925">
                  <a:moveTo>
                    <a:pt x="29972" y="0"/>
                  </a:moveTo>
                  <a:lnTo>
                    <a:pt x="1866" y="0"/>
                  </a:lnTo>
                  <a:lnTo>
                    <a:pt x="0" y="1879"/>
                  </a:lnTo>
                  <a:lnTo>
                    <a:pt x="0" y="34505"/>
                  </a:lnTo>
                  <a:lnTo>
                    <a:pt x="31851" y="34505"/>
                  </a:lnTo>
                  <a:lnTo>
                    <a:pt x="31851" y="1879"/>
                  </a:lnTo>
                  <a:lnTo>
                    <a:pt x="29972" y="0"/>
                  </a:lnTo>
                  <a:close/>
                </a:path>
              </a:pathLst>
            </a:custGeom>
            <a:solidFill>
              <a:srgbClr val="81B8FC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1" name="object 91"/>
            <p:cNvSpPr/>
            <p:nvPr/>
          </p:nvSpPr>
          <p:spPr>
            <a:xfrm>
              <a:off x="11029155" y="4324445"/>
              <a:ext cx="32384" cy="34925"/>
            </a:xfrm>
            <a:custGeom>
              <a:avLst/>
              <a:gdLst/>
              <a:ahLst/>
              <a:cxnLst/>
              <a:rect l="l" t="t" r="r" b="b"/>
              <a:pathLst>
                <a:path w="32384" h="34925">
                  <a:moveTo>
                    <a:pt x="29984" y="0"/>
                  </a:moveTo>
                  <a:lnTo>
                    <a:pt x="1879" y="0"/>
                  </a:lnTo>
                  <a:lnTo>
                    <a:pt x="0" y="1879"/>
                  </a:lnTo>
                  <a:lnTo>
                    <a:pt x="0" y="34505"/>
                  </a:lnTo>
                  <a:lnTo>
                    <a:pt x="31851" y="34505"/>
                  </a:lnTo>
                  <a:lnTo>
                    <a:pt x="31851" y="1879"/>
                  </a:lnTo>
                  <a:lnTo>
                    <a:pt x="29984" y="0"/>
                  </a:lnTo>
                  <a:close/>
                </a:path>
              </a:pathLst>
            </a:custGeom>
            <a:solidFill>
              <a:srgbClr val="F1385A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2" name="object 92"/>
            <p:cNvSpPr/>
            <p:nvPr/>
          </p:nvSpPr>
          <p:spPr>
            <a:xfrm>
              <a:off x="10781140" y="4290451"/>
              <a:ext cx="213995" cy="0"/>
            </a:xfrm>
            <a:custGeom>
              <a:avLst/>
              <a:gdLst/>
              <a:ahLst/>
              <a:cxnLst/>
              <a:rect l="l" t="t" r="r" b="b"/>
              <a:pathLst>
                <a:path w="213995">
                  <a:moveTo>
                    <a:pt x="0" y="0"/>
                  </a:moveTo>
                  <a:lnTo>
                    <a:pt x="213991" y="0"/>
                  </a:lnTo>
                </a:path>
              </a:pathLst>
            </a:custGeom>
            <a:ln w="18465">
              <a:solidFill>
                <a:srgbClr val="DADEE3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93" name="object 9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33512" y="4426478"/>
              <a:ext cx="107810" cy="174993"/>
            </a:xfrm>
            <a:prstGeom prst="rect">
              <a:avLst/>
            </a:prstGeom>
          </p:spPr>
        </p:pic>
        <p:sp>
          <p:nvSpPr>
            <p:cNvPr id="94" name="object 94"/>
            <p:cNvSpPr/>
            <p:nvPr/>
          </p:nvSpPr>
          <p:spPr>
            <a:xfrm>
              <a:off x="10690504" y="4275442"/>
              <a:ext cx="395605" cy="377190"/>
            </a:xfrm>
            <a:custGeom>
              <a:avLst/>
              <a:gdLst/>
              <a:ahLst/>
              <a:cxnLst/>
              <a:rect l="l" t="t" r="r" b="b"/>
              <a:pathLst>
                <a:path w="395604" h="377189">
                  <a:moveTo>
                    <a:pt x="79844" y="161226"/>
                  </a:moveTo>
                  <a:lnTo>
                    <a:pt x="77254" y="158635"/>
                  </a:lnTo>
                  <a:lnTo>
                    <a:pt x="66776" y="158635"/>
                  </a:lnTo>
                  <a:lnTo>
                    <a:pt x="66776" y="148145"/>
                  </a:lnTo>
                  <a:lnTo>
                    <a:pt x="64185" y="145554"/>
                  </a:lnTo>
                  <a:lnTo>
                    <a:pt x="57785" y="145554"/>
                  </a:lnTo>
                  <a:lnTo>
                    <a:pt x="55194" y="148145"/>
                  </a:lnTo>
                  <a:lnTo>
                    <a:pt x="55194" y="158635"/>
                  </a:lnTo>
                  <a:lnTo>
                    <a:pt x="44704" y="158635"/>
                  </a:lnTo>
                  <a:lnTo>
                    <a:pt x="42113" y="161226"/>
                  </a:lnTo>
                  <a:lnTo>
                    <a:pt x="42113" y="167627"/>
                  </a:lnTo>
                  <a:lnTo>
                    <a:pt x="44704" y="170218"/>
                  </a:lnTo>
                  <a:lnTo>
                    <a:pt x="47904" y="170218"/>
                  </a:lnTo>
                  <a:lnTo>
                    <a:pt x="55194" y="170218"/>
                  </a:lnTo>
                  <a:lnTo>
                    <a:pt x="55194" y="180708"/>
                  </a:lnTo>
                  <a:lnTo>
                    <a:pt x="57785" y="183299"/>
                  </a:lnTo>
                  <a:lnTo>
                    <a:pt x="64185" y="183299"/>
                  </a:lnTo>
                  <a:lnTo>
                    <a:pt x="66776" y="180708"/>
                  </a:lnTo>
                  <a:lnTo>
                    <a:pt x="66776" y="170218"/>
                  </a:lnTo>
                  <a:lnTo>
                    <a:pt x="77254" y="170218"/>
                  </a:lnTo>
                  <a:lnTo>
                    <a:pt x="79844" y="167627"/>
                  </a:lnTo>
                  <a:lnTo>
                    <a:pt x="79844" y="161226"/>
                  </a:lnTo>
                  <a:close/>
                </a:path>
                <a:path w="395604" h="377189">
                  <a:moveTo>
                    <a:pt x="168440" y="102654"/>
                  </a:moveTo>
                  <a:lnTo>
                    <a:pt x="165849" y="100063"/>
                  </a:lnTo>
                  <a:lnTo>
                    <a:pt x="159448" y="100063"/>
                  </a:lnTo>
                  <a:lnTo>
                    <a:pt x="156857" y="102654"/>
                  </a:lnTo>
                  <a:lnTo>
                    <a:pt x="156857" y="109054"/>
                  </a:lnTo>
                  <a:lnTo>
                    <a:pt x="159448" y="111645"/>
                  </a:lnTo>
                  <a:lnTo>
                    <a:pt x="165849" y="111645"/>
                  </a:lnTo>
                  <a:lnTo>
                    <a:pt x="168440" y="109054"/>
                  </a:lnTo>
                  <a:lnTo>
                    <a:pt x="168440" y="105854"/>
                  </a:lnTo>
                  <a:lnTo>
                    <a:pt x="168440" y="102654"/>
                  </a:lnTo>
                  <a:close/>
                </a:path>
                <a:path w="395604" h="377189">
                  <a:moveTo>
                    <a:pt x="191757" y="102654"/>
                  </a:moveTo>
                  <a:lnTo>
                    <a:pt x="189166" y="100063"/>
                  </a:lnTo>
                  <a:lnTo>
                    <a:pt x="182765" y="100063"/>
                  </a:lnTo>
                  <a:lnTo>
                    <a:pt x="180174" y="102654"/>
                  </a:lnTo>
                  <a:lnTo>
                    <a:pt x="180174" y="109054"/>
                  </a:lnTo>
                  <a:lnTo>
                    <a:pt x="182765" y="111645"/>
                  </a:lnTo>
                  <a:lnTo>
                    <a:pt x="189166" y="111645"/>
                  </a:lnTo>
                  <a:lnTo>
                    <a:pt x="191757" y="109054"/>
                  </a:lnTo>
                  <a:lnTo>
                    <a:pt x="191757" y="105854"/>
                  </a:lnTo>
                  <a:lnTo>
                    <a:pt x="191757" y="102654"/>
                  </a:lnTo>
                  <a:close/>
                </a:path>
                <a:path w="395604" h="377189">
                  <a:moveTo>
                    <a:pt x="215074" y="102654"/>
                  </a:moveTo>
                  <a:lnTo>
                    <a:pt x="212483" y="100063"/>
                  </a:lnTo>
                  <a:lnTo>
                    <a:pt x="206082" y="100063"/>
                  </a:lnTo>
                  <a:lnTo>
                    <a:pt x="203492" y="102654"/>
                  </a:lnTo>
                  <a:lnTo>
                    <a:pt x="203492" y="109054"/>
                  </a:lnTo>
                  <a:lnTo>
                    <a:pt x="206082" y="111645"/>
                  </a:lnTo>
                  <a:lnTo>
                    <a:pt x="212483" y="111645"/>
                  </a:lnTo>
                  <a:lnTo>
                    <a:pt x="215074" y="109054"/>
                  </a:lnTo>
                  <a:lnTo>
                    <a:pt x="215074" y="105854"/>
                  </a:lnTo>
                  <a:lnTo>
                    <a:pt x="215074" y="102654"/>
                  </a:lnTo>
                  <a:close/>
                </a:path>
                <a:path w="395604" h="377189">
                  <a:moveTo>
                    <a:pt x="238391" y="102654"/>
                  </a:moveTo>
                  <a:lnTo>
                    <a:pt x="235800" y="100063"/>
                  </a:lnTo>
                  <a:lnTo>
                    <a:pt x="229400" y="100063"/>
                  </a:lnTo>
                  <a:lnTo>
                    <a:pt x="226809" y="102654"/>
                  </a:lnTo>
                  <a:lnTo>
                    <a:pt x="226809" y="109054"/>
                  </a:lnTo>
                  <a:lnTo>
                    <a:pt x="229400" y="111645"/>
                  </a:lnTo>
                  <a:lnTo>
                    <a:pt x="235800" y="111645"/>
                  </a:lnTo>
                  <a:lnTo>
                    <a:pt x="238391" y="109054"/>
                  </a:lnTo>
                  <a:lnTo>
                    <a:pt x="238391" y="105854"/>
                  </a:lnTo>
                  <a:lnTo>
                    <a:pt x="238391" y="102654"/>
                  </a:lnTo>
                  <a:close/>
                </a:path>
                <a:path w="395604" h="377189">
                  <a:moveTo>
                    <a:pt x="353123" y="161226"/>
                  </a:moveTo>
                  <a:lnTo>
                    <a:pt x="350532" y="158635"/>
                  </a:lnTo>
                  <a:lnTo>
                    <a:pt x="317982" y="158635"/>
                  </a:lnTo>
                  <a:lnTo>
                    <a:pt x="315391" y="161226"/>
                  </a:lnTo>
                  <a:lnTo>
                    <a:pt x="315391" y="167627"/>
                  </a:lnTo>
                  <a:lnTo>
                    <a:pt x="317982" y="170218"/>
                  </a:lnTo>
                  <a:lnTo>
                    <a:pt x="321183" y="170218"/>
                  </a:lnTo>
                  <a:lnTo>
                    <a:pt x="350532" y="170218"/>
                  </a:lnTo>
                  <a:lnTo>
                    <a:pt x="353123" y="167627"/>
                  </a:lnTo>
                  <a:lnTo>
                    <a:pt x="353123" y="161226"/>
                  </a:lnTo>
                  <a:close/>
                </a:path>
                <a:path w="395604" h="377189">
                  <a:moveTo>
                    <a:pt x="395249" y="83286"/>
                  </a:moveTo>
                  <a:lnTo>
                    <a:pt x="389686" y="77724"/>
                  </a:lnTo>
                  <a:lnTo>
                    <a:pt x="383667" y="77724"/>
                  </a:lnTo>
                  <a:lnTo>
                    <a:pt x="383667" y="89674"/>
                  </a:lnTo>
                  <a:lnTo>
                    <a:pt x="383667" y="122047"/>
                  </a:lnTo>
                  <a:lnTo>
                    <a:pt x="383298" y="122402"/>
                  </a:lnTo>
                  <a:lnTo>
                    <a:pt x="11938" y="122402"/>
                  </a:lnTo>
                  <a:lnTo>
                    <a:pt x="11582" y="122047"/>
                  </a:lnTo>
                  <a:lnTo>
                    <a:pt x="11582" y="89674"/>
                  </a:lnTo>
                  <a:lnTo>
                    <a:pt x="11938" y="89306"/>
                  </a:lnTo>
                  <a:lnTo>
                    <a:pt x="268617" y="89306"/>
                  </a:lnTo>
                  <a:lnTo>
                    <a:pt x="271208" y="86715"/>
                  </a:lnTo>
                  <a:lnTo>
                    <a:pt x="271208" y="80314"/>
                  </a:lnTo>
                  <a:lnTo>
                    <a:pt x="268617" y="77724"/>
                  </a:lnTo>
                  <a:lnTo>
                    <a:pt x="81597" y="77724"/>
                  </a:lnTo>
                  <a:lnTo>
                    <a:pt x="81597" y="30035"/>
                  </a:lnTo>
                  <a:lnTo>
                    <a:pt x="313639" y="30035"/>
                  </a:lnTo>
                  <a:lnTo>
                    <a:pt x="313639" y="77724"/>
                  </a:lnTo>
                  <a:lnTo>
                    <a:pt x="289242" y="77724"/>
                  </a:lnTo>
                  <a:lnTo>
                    <a:pt x="286651" y="80314"/>
                  </a:lnTo>
                  <a:lnTo>
                    <a:pt x="286651" y="86715"/>
                  </a:lnTo>
                  <a:lnTo>
                    <a:pt x="289242" y="89306"/>
                  </a:lnTo>
                  <a:lnTo>
                    <a:pt x="383298" y="89306"/>
                  </a:lnTo>
                  <a:lnTo>
                    <a:pt x="383667" y="89674"/>
                  </a:lnTo>
                  <a:lnTo>
                    <a:pt x="383667" y="77724"/>
                  </a:lnTo>
                  <a:lnTo>
                    <a:pt x="376288" y="77724"/>
                  </a:lnTo>
                  <a:lnTo>
                    <a:pt x="376288" y="54813"/>
                  </a:lnTo>
                  <a:lnTo>
                    <a:pt x="376288" y="47701"/>
                  </a:lnTo>
                  <a:lnTo>
                    <a:pt x="371805" y="43230"/>
                  </a:lnTo>
                  <a:lnTo>
                    <a:pt x="364705" y="43230"/>
                  </a:lnTo>
                  <a:lnTo>
                    <a:pt x="364705" y="54813"/>
                  </a:lnTo>
                  <a:lnTo>
                    <a:pt x="364705" y="77724"/>
                  </a:lnTo>
                  <a:lnTo>
                    <a:pt x="344436" y="77724"/>
                  </a:lnTo>
                  <a:lnTo>
                    <a:pt x="344436" y="54813"/>
                  </a:lnTo>
                  <a:lnTo>
                    <a:pt x="348780" y="54813"/>
                  </a:lnTo>
                  <a:lnTo>
                    <a:pt x="348780" y="67538"/>
                  </a:lnTo>
                  <a:lnTo>
                    <a:pt x="351370" y="70129"/>
                  </a:lnTo>
                  <a:lnTo>
                    <a:pt x="357771" y="70129"/>
                  </a:lnTo>
                  <a:lnTo>
                    <a:pt x="360362" y="67538"/>
                  </a:lnTo>
                  <a:lnTo>
                    <a:pt x="360362" y="54813"/>
                  </a:lnTo>
                  <a:lnTo>
                    <a:pt x="364705" y="54813"/>
                  </a:lnTo>
                  <a:lnTo>
                    <a:pt x="364705" y="43230"/>
                  </a:lnTo>
                  <a:lnTo>
                    <a:pt x="337324" y="43230"/>
                  </a:lnTo>
                  <a:lnTo>
                    <a:pt x="332854" y="47701"/>
                  </a:lnTo>
                  <a:lnTo>
                    <a:pt x="332854" y="77724"/>
                  </a:lnTo>
                  <a:lnTo>
                    <a:pt x="325221" y="77724"/>
                  </a:lnTo>
                  <a:lnTo>
                    <a:pt x="325221" y="30035"/>
                  </a:lnTo>
                  <a:lnTo>
                    <a:pt x="325221" y="23482"/>
                  </a:lnTo>
                  <a:lnTo>
                    <a:pt x="320192" y="18453"/>
                  </a:lnTo>
                  <a:lnTo>
                    <a:pt x="310400" y="18453"/>
                  </a:lnTo>
                  <a:lnTo>
                    <a:pt x="310400" y="11569"/>
                  </a:lnTo>
                  <a:lnTo>
                    <a:pt x="310400" y="3581"/>
                  </a:lnTo>
                  <a:lnTo>
                    <a:pt x="306819" y="0"/>
                  </a:lnTo>
                  <a:lnTo>
                    <a:pt x="298831" y="0"/>
                  </a:lnTo>
                  <a:lnTo>
                    <a:pt x="298831" y="11569"/>
                  </a:lnTo>
                  <a:lnTo>
                    <a:pt x="298831" y="18453"/>
                  </a:lnTo>
                  <a:lnTo>
                    <a:pt x="286054" y="18453"/>
                  </a:lnTo>
                  <a:lnTo>
                    <a:pt x="286054" y="11569"/>
                  </a:lnTo>
                  <a:lnTo>
                    <a:pt x="298831" y="11569"/>
                  </a:lnTo>
                  <a:lnTo>
                    <a:pt x="298831" y="0"/>
                  </a:lnTo>
                  <a:lnTo>
                    <a:pt x="278053" y="0"/>
                  </a:lnTo>
                  <a:lnTo>
                    <a:pt x="274472" y="3581"/>
                  </a:lnTo>
                  <a:lnTo>
                    <a:pt x="274472" y="18453"/>
                  </a:lnTo>
                  <a:lnTo>
                    <a:pt x="272478" y="18453"/>
                  </a:lnTo>
                  <a:lnTo>
                    <a:pt x="272478" y="11569"/>
                  </a:lnTo>
                  <a:lnTo>
                    <a:pt x="272478" y="3581"/>
                  </a:lnTo>
                  <a:lnTo>
                    <a:pt x="268897" y="0"/>
                  </a:lnTo>
                  <a:lnTo>
                    <a:pt x="260896" y="0"/>
                  </a:lnTo>
                  <a:lnTo>
                    <a:pt x="260896" y="11569"/>
                  </a:lnTo>
                  <a:lnTo>
                    <a:pt x="260896" y="18453"/>
                  </a:lnTo>
                  <a:lnTo>
                    <a:pt x="248119" y="18453"/>
                  </a:lnTo>
                  <a:lnTo>
                    <a:pt x="248119" y="11569"/>
                  </a:lnTo>
                  <a:lnTo>
                    <a:pt x="260896" y="11569"/>
                  </a:lnTo>
                  <a:lnTo>
                    <a:pt x="260896" y="0"/>
                  </a:lnTo>
                  <a:lnTo>
                    <a:pt x="240131" y="0"/>
                  </a:lnTo>
                  <a:lnTo>
                    <a:pt x="236550" y="3581"/>
                  </a:lnTo>
                  <a:lnTo>
                    <a:pt x="236550" y="18453"/>
                  </a:lnTo>
                  <a:lnTo>
                    <a:pt x="234556" y="18453"/>
                  </a:lnTo>
                  <a:lnTo>
                    <a:pt x="234556" y="11569"/>
                  </a:lnTo>
                  <a:lnTo>
                    <a:pt x="234556" y="3581"/>
                  </a:lnTo>
                  <a:lnTo>
                    <a:pt x="230962" y="0"/>
                  </a:lnTo>
                  <a:lnTo>
                    <a:pt x="222973" y="0"/>
                  </a:lnTo>
                  <a:lnTo>
                    <a:pt x="222973" y="11569"/>
                  </a:lnTo>
                  <a:lnTo>
                    <a:pt x="222973" y="18453"/>
                  </a:lnTo>
                  <a:lnTo>
                    <a:pt x="210197" y="18453"/>
                  </a:lnTo>
                  <a:lnTo>
                    <a:pt x="210197" y="11569"/>
                  </a:lnTo>
                  <a:lnTo>
                    <a:pt x="222973" y="11569"/>
                  </a:lnTo>
                  <a:lnTo>
                    <a:pt x="222973" y="0"/>
                  </a:lnTo>
                  <a:lnTo>
                    <a:pt x="202209" y="0"/>
                  </a:lnTo>
                  <a:lnTo>
                    <a:pt x="198615" y="3581"/>
                  </a:lnTo>
                  <a:lnTo>
                    <a:pt x="198615" y="18453"/>
                  </a:lnTo>
                  <a:lnTo>
                    <a:pt x="196621" y="18453"/>
                  </a:lnTo>
                  <a:lnTo>
                    <a:pt x="196621" y="11569"/>
                  </a:lnTo>
                  <a:lnTo>
                    <a:pt x="196621" y="3581"/>
                  </a:lnTo>
                  <a:lnTo>
                    <a:pt x="193040" y="0"/>
                  </a:lnTo>
                  <a:lnTo>
                    <a:pt x="185051" y="0"/>
                  </a:lnTo>
                  <a:lnTo>
                    <a:pt x="185051" y="11569"/>
                  </a:lnTo>
                  <a:lnTo>
                    <a:pt x="185051" y="18453"/>
                  </a:lnTo>
                  <a:lnTo>
                    <a:pt x="172275" y="18453"/>
                  </a:lnTo>
                  <a:lnTo>
                    <a:pt x="172275" y="11569"/>
                  </a:lnTo>
                  <a:lnTo>
                    <a:pt x="185051" y="11569"/>
                  </a:lnTo>
                  <a:lnTo>
                    <a:pt x="185051" y="0"/>
                  </a:lnTo>
                  <a:lnTo>
                    <a:pt x="164274" y="0"/>
                  </a:lnTo>
                  <a:lnTo>
                    <a:pt x="160693" y="3581"/>
                  </a:lnTo>
                  <a:lnTo>
                    <a:pt x="160693" y="18453"/>
                  </a:lnTo>
                  <a:lnTo>
                    <a:pt x="158699" y="18453"/>
                  </a:lnTo>
                  <a:lnTo>
                    <a:pt x="158699" y="11569"/>
                  </a:lnTo>
                  <a:lnTo>
                    <a:pt x="158699" y="3581"/>
                  </a:lnTo>
                  <a:lnTo>
                    <a:pt x="155117" y="0"/>
                  </a:lnTo>
                  <a:lnTo>
                    <a:pt x="147116" y="0"/>
                  </a:lnTo>
                  <a:lnTo>
                    <a:pt x="147116" y="11569"/>
                  </a:lnTo>
                  <a:lnTo>
                    <a:pt x="147116" y="18453"/>
                  </a:lnTo>
                  <a:lnTo>
                    <a:pt x="134340" y="18453"/>
                  </a:lnTo>
                  <a:lnTo>
                    <a:pt x="134340" y="11569"/>
                  </a:lnTo>
                  <a:lnTo>
                    <a:pt x="147116" y="11569"/>
                  </a:lnTo>
                  <a:lnTo>
                    <a:pt x="147116" y="0"/>
                  </a:lnTo>
                  <a:lnTo>
                    <a:pt x="126352" y="0"/>
                  </a:lnTo>
                  <a:lnTo>
                    <a:pt x="122770" y="3581"/>
                  </a:lnTo>
                  <a:lnTo>
                    <a:pt x="122770" y="18453"/>
                  </a:lnTo>
                  <a:lnTo>
                    <a:pt x="120777" y="18453"/>
                  </a:lnTo>
                  <a:lnTo>
                    <a:pt x="120777" y="11569"/>
                  </a:lnTo>
                  <a:lnTo>
                    <a:pt x="120777" y="3581"/>
                  </a:lnTo>
                  <a:lnTo>
                    <a:pt x="117182" y="0"/>
                  </a:lnTo>
                  <a:lnTo>
                    <a:pt x="109194" y="0"/>
                  </a:lnTo>
                  <a:lnTo>
                    <a:pt x="109194" y="11569"/>
                  </a:lnTo>
                  <a:lnTo>
                    <a:pt x="109194" y="18453"/>
                  </a:lnTo>
                  <a:lnTo>
                    <a:pt x="96418" y="18453"/>
                  </a:lnTo>
                  <a:lnTo>
                    <a:pt x="96418" y="11569"/>
                  </a:lnTo>
                  <a:lnTo>
                    <a:pt x="109194" y="11569"/>
                  </a:lnTo>
                  <a:lnTo>
                    <a:pt x="109194" y="0"/>
                  </a:lnTo>
                  <a:lnTo>
                    <a:pt x="88430" y="0"/>
                  </a:lnTo>
                  <a:lnTo>
                    <a:pt x="84836" y="3581"/>
                  </a:lnTo>
                  <a:lnTo>
                    <a:pt x="84836" y="18453"/>
                  </a:lnTo>
                  <a:lnTo>
                    <a:pt x="75057" y="18453"/>
                  </a:lnTo>
                  <a:lnTo>
                    <a:pt x="70027" y="23482"/>
                  </a:lnTo>
                  <a:lnTo>
                    <a:pt x="70027" y="77724"/>
                  </a:lnTo>
                  <a:lnTo>
                    <a:pt x="62395" y="77724"/>
                  </a:lnTo>
                  <a:lnTo>
                    <a:pt x="62395" y="54813"/>
                  </a:lnTo>
                  <a:lnTo>
                    <a:pt x="62395" y="47701"/>
                  </a:lnTo>
                  <a:lnTo>
                    <a:pt x="57912" y="43230"/>
                  </a:lnTo>
                  <a:lnTo>
                    <a:pt x="50812" y="43230"/>
                  </a:lnTo>
                  <a:lnTo>
                    <a:pt x="50812" y="54813"/>
                  </a:lnTo>
                  <a:lnTo>
                    <a:pt x="50812" y="77724"/>
                  </a:lnTo>
                  <a:lnTo>
                    <a:pt x="30530" y="77724"/>
                  </a:lnTo>
                  <a:lnTo>
                    <a:pt x="30530" y="54813"/>
                  </a:lnTo>
                  <a:lnTo>
                    <a:pt x="34886" y="54813"/>
                  </a:lnTo>
                  <a:lnTo>
                    <a:pt x="34886" y="67538"/>
                  </a:lnTo>
                  <a:lnTo>
                    <a:pt x="37477" y="70129"/>
                  </a:lnTo>
                  <a:lnTo>
                    <a:pt x="43865" y="70129"/>
                  </a:lnTo>
                  <a:lnTo>
                    <a:pt x="46469" y="67538"/>
                  </a:lnTo>
                  <a:lnTo>
                    <a:pt x="46469" y="54813"/>
                  </a:lnTo>
                  <a:lnTo>
                    <a:pt x="50812" y="54813"/>
                  </a:lnTo>
                  <a:lnTo>
                    <a:pt x="50812" y="43230"/>
                  </a:lnTo>
                  <a:lnTo>
                    <a:pt x="23431" y="43230"/>
                  </a:lnTo>
                  <a:lnTo>
                    <a:pt x="18961" y="47701"/>
                  </a:lnTo>
                  <a:lnTo>
                    <a:pt x="18961" y="77724"/>
                  </a:lnTo>
                  <a:lnTo>
                    <a:pt x="5562" y="77724"/>
                  </a:lnTo>
                  <a:lnTo>
                    <a:pt x="0" y="83286"/>
                  </a:lnTo>
                  <a:lnTo>
                    <a:pt x="0" y="128422"/>
                  </a:lnTo>
                  <a:lnTo>
                    <a:pt x="5562" y="133985"/>
                  </a:lnTo>
                  <a:lnTo>
                    <a:pt x="18961" y="133985"/>
                  </a:lnTo>
                  <a:lnTo>
                    <a:pt x="18961" y="343090"/>
                  </a:lnTo>
                  <a:lnTo>
                    <a:pt x="4686" y="343090"/>
                  </a:lnTo>
                  <a:lnTo>
                    <a:pt x="0" y="347776"/>
                  </a:lnTo>
                  <a:lnTo>
                    <a:pt x="0" y="372313"/>
                  </a:lnTo>
                  <a:lnTo>
                    <a:pt x="4686" y="377012"/>
                  </a:lnTo>
                  <a:lnTo>
                    <a:pt x="390550" y="377012"/>
                  </a:lnTo>
                  <a:lnTo>
                    <a:pt x="395249" y="372313"/>
                  </a:lnTo>
                  <a:lnTo>
                    <a:pt x="395249" y="365429"/>
                  </a:lnTo>
                  <a:lnTo>
                    <a:pt x="395249" y="347776"/>
                  </a:lnTo>
                  <a:lnTo>
                    <a:pt x="390550" y="343090"/>
                  </a:lnTo>
                  <a:lnTo>
                    <a:pt x="383667" y="343090"/>
                  </a:lnTo>
                  <a:lnTo>
                    <a:pt x="383667" y="354672"/>
                  </a:lnTo>
                  <a:lnTo>
                    <a:pt x="383667" y="365429"/>
                  </a:lnTo>
                  <a:lnTo>
                    <a:pt x="11582" y="365429"/>
                  </a:lnTo>
                  <a:lnTo>
                    <a:pt x="11582" y="354672"/>
                  </a:lnTo>
                  <a:lnTo>
                    <a:pt x="323519" y="354672"/>
                  </a:lnTo>
                  <a:lnTo>
                    <a:pt x="326110" y="352082"/>
                  </a:lnTo>
                  <a:lnTo>
                    <a:pt x="326110" y="345681"/>
                  </a:lnTo>
                  <a:lnTo>
                    <a:pt x="323519" y="343090"/>
                  </a:lnTo>
                  <a:lnTo>
                    <a:pt x="30530" y="343090"/>
                  </a:lnTo>
                  <a:lnTo>
                    <a:pt x="30530" y="133985"/>
                  </a:lnTo>
                  <a:lnTo>
                    <a:pt x="364705" y="133985"/>
                  </a:lnTo>
                  <a:lnTo>
                    <a:pt x="364705" y="343090"/>
                  </a:lnTo>
                  <a:lnTo>
                    <a:pt x="344131" y="343090"/>
                  </a:lnTo>
                  <a:lnTo>
                    <a:pt x="341541" y="345681"/>
                  </a:lnTo>
                  <a:lnTo>
                    <a:pt x="341541" y="352082"/>
                  </a:lnTo>
                  <a:lnTo>
                    <a:pt x="344131" y="354672"/>
                  </a:lnTo>
                  <a:lnTo>
                    <a:pt x="383667" y="354672"/>
                  </a:lnTo>
                  <a:lnTo>
                    <a:pt x="383667" y="343090"/>
                  </a:lnTo>
                  <a:lnTo>
                    <a:pt x="376288" y="343090"/>
                  </a:lnTo>
                  <a:lnTo>
                    <a:pt x="376288" y="133985"/>
                  </a:lnTo>
                  <a:lnTo>
                    <a:pt x="389686" y="133985"/>
                  </a:lnTo>
                  <a:lnTo>
                    <a:pt x="395249" y="128422"/>
                  </a:lnTo>
                  <a:lnTo>
                    <a:pt x="395249" y="122402"/>
                  </a:lnTo>
                  <a:lnTo>
                    <a:pt x="395249" y="832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5636958" y="4381741"/>
              <a:ext cx="444500" cy="281940"/>
            </a:xfrm>
            <a:custGeom>
              <a:avLst/>
              <a:gdLst/>
              <a:ahLst/>
              <a:cxnLst/>
              <a:rect l="l" t="t" r="r" b="b"/>
              <a:pathLst>
                <a:path w="444500" h="281939">
                  <a:moveTo>
                    <a:pt x="54152" y="254685"/>
                  </a:moveTo>
                  <a:lnTo>
                    <a:pt x="52019" y="244094"/>
                  </a:lnTo>
                  <a:lnTo>
                    <a:pt x="46215" y="235445"/>
                  </a:lnTo>
                  <a:lnTo>
                    <a:pt x="37617" y="229628"/>
                  </a:lnTo>
                  <a:lnTo>
                    <a:pt x="27076" y="227495"/>
                  </a:lnTo>
                  <a:lnTo>
                    <a:pt x="16522" y="229628"/>
                  </a:lnTo>
                  <a:lnTo>
                    <a:pt x="7924" y="235445"/>
                  </a:lnTo>
                  <a:lnTo>
                    <a:pt x="2120" y="244094"/>
                  </a:lnTo>
                  <a:lnTo>
                    <a:pt x="0" y="254685"/>
                  </a:lnTo>
                  <a:lnTo>
                    <a:pt x="2120" y="265264"/>
                  </a:lnTo>
                  <a:lnTo>
                    <a:pt x="7924" y="273900"/>
                  </a:lnTo>
                  <a:lnTo>
                    <a:pt x="16522" y="279730"/>
                  </a:lnTo>
                  <a:lnTo>
                    <a:pt x="27076" y="281876"/>
                  </a:lnTo>
                  <a:lnTo>
                    <a:pt x="37617" y="279730"/>
                  </a:lnTo>
                  <a:lnTo>
                    <a:pt x="46215" y="273900"/>
                  </a:lnTo>
                  <a:lnTo>
                    <a:pt x="52019" y="265264"/>
                  </a:lnTo>
                  <a:lnTo>
                    <a:pt x="54152" y="254685"/>
                  </a:lnTo>
                  <a:close/>
                </a:path>
                <a:path w="444500" h="281939">
                  <a:moveTo>
                    <a:pt x="54152" y="156794"/>
                  </a:moveTo>
                  <a:lnTo>
                    <a:pt x="52019" y="146215"/>
                  </a:lnTo>
                  <a:lnTo>
                    <a:pt x="46215" y="137566"/>
                  </a:lnTo>
                  <a:lnTo>
                    <a:pt x="37617" y="131737"/>
                  </a:lnTo>
                  <a:lnTo>
                    <a:pt x="27076" y="129603"/>
                  </a:lnTo>
                  <a:lnTo>
                    <a:pt x="16522" y="131737"/>
                  </a:lnTo>
                  <a:lnTo>
                    <a:pt x="7924" y="137566"/>
                  </a:lnTo>
                  <a:lnTo>
                    <a:pt x="2120" y="146215"/>
                  </a:lnTo>
                  <a:lnTo>
                    <a:pt x="0" y="156794"/>
                  </a:lnTo>
                  <a:lnTo>
                    <a:pt x="2120" y="167373"/>
                  </a:lnTo>
                  <a:lnTo>
                    <a:pt x="7924" y="176022"/>
                  </a:lnTo>
                  <a:lnTo>
                    <a:pt x="16522" y="181851"/>
                  </a:lnTo>
                  <a:lnTo>
                    <a:pt x="27076" y="183984"/>
                  </a:lnTo>
                  <a:lnTo>
                    <a:pt x="37617" y="181851"/>
                  </a:lnTo>
                  <a:lnTo>
                    <a:pt x="46215" y="176022"/>
                  </a:lnTo>
                  <a:lnTo>
                    <a:pt x="52019" y="167373"/>
                  </a:lnTo>
                  <a:lnTo>
                    <a:pt x="54152" y="156794"/>
                  </a:lnTo>
                  <a:close/>
                </a:path>
                <a:path w="444500" h="281939">
                  <a:moveTo>
                    <a:pt x="444093" y="27190"/>
                  </a:moveTo>
                  <a:lnTo>
                    <a:pt x="441960" y="16598"/>
                  </a:lnTo>
                  <a:lnTo>
                    <a:pt x="436168" y="7962"/>
                  </a:lnTo>
                  <a:lnTo>
                    <a:pt x="427558" y="2133"/>
                  </a:lnTo>
                  <a:lnTo>
                    <a:pt x="417017" y="0"/>
                  </a:lnTo>
                  <a:lnTo>
                    <a:pt x="406476" y="2133"/>
                  </a:lnTo>
                  <a:lnTo>
                    <a:pt x="397865" y="7962"/>
                  </a:lnTo>
                  <a:lnTo>
                    <a:pt x="392061" y="16598"/>
                  </a:lnTo>
                  <a:lnTo>
                    <a:pt x="389940" y="27190"/>
                  </a:lnTo>
                  <a:lnTo>
                    <a:pt x="392061" y="37769"/>
                  </a:lnTo>
                  <a:lnTo>
                    <a:pt x="397865" y="46405"/>
                  </a:lnTo>
                  <a:lnTo>
                    <a:pt x="406476" y="52235"/>
                  </a:lnTo>
                  <a:lnTo>
                    <a:pt x="417017" y="54381"/>
                  </a:lnTo>
                  <a:lnTo>
                    <a:pt x="427558" y="52235"/>
                  </a:lnTo>
                  <a:lnTo>
                    <a:pt x="436168" y="46405"/>
                  </a:lnTo>
                  <a:lnTo>
                    <a:pt x="441960" y="37769"/>
                  </a:lnTo>
                  <a:lnTo>
                    <a:pt x="444093" y="27190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6" name="object 96"/>
            <p:cNvSpPr/>
            <p:nvPr/>
          </p:nvSpPr>
          <p:spPr>
            <a:xfrm>
              <a:off x="5646890" y="4381728"/>
              <a:ext cx="361950" cy="337185"/>
            </a:xfrm>
            <a:custGeom>
              <a:avLst/>
              <a:gdLst/>
              <a:ahLst/>
              <a:cxnLst/>
              <a:rect l="l" t="t" r="r" b="b"/>
              <a:pathLst>
                <a:path w="361950" h="337185">
                  <a:moveTo>
                    <a:pt x="36106" y="0"/>
                  </a:moveTo>
                  <a:lnTo>
                    <a:pt x="0" y="0"/>
                  </a:lnTo>
                  <a:lnTo>
                    <a:pt x="0" y="90639"/>
                  </a:lnTo>
                  <a:lnTo>
                    <a:pt x="36106" y="90639"/>
                  </a:lnTo>
                  <a:lnTo>
                    <a:pt x="36106" y="0"/>
                  </a:lnTo>
                  <a:close/>
                </a:path>
                <a:path w="361950" h="337185">
                  <a:moveTo>
                    <a:pt x="361950" y="300913"/>
                  </a:moveTo>
                  <a:lnTo>
                    <a:pt x="271691" y="300913"/>
                  </a:lnTo>
                  <a:lnTo>
                    <a:pt x="271691" y="337159"/>
                  </a:lnTo>
                  <a:lnTo>
                    <a:pt x="361950" y="337159"/>
                  </a:lnTo>
                  <a:lnTo>
                    <a:pt x="361950" y="300913"/>
                  </a:lnTo>
                  <a:close/>
                </a:path>
              </a:pathLst>
            </a:custGeom>
            <a:solidFill>
              <a:srgbClr val="14C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7" name="object 97"/>
            <p:cNvSpPr/>
            <p:nvPr/>
          </p:nvSpPr>
          <p:spPr>
            <a:xfrm>
              <a:off x="5693825" y="4292909"/>
              <a:ext cx="54610" cy="54610"/>
            </a:xfrm>
            <a:custGeom>
              <a:avLst/>
              <a:gdLst/>
              <a:ahLst/>
              <a:cxnLst/>
              <a:rect l="l" t="t" r="r" b="b"/>
              <a:pathLst>
                <a:path w="54610" h="54610">
                  <a:moveTo>
                    <a:pt x="27076" y="0"/>
                  </a:moveTo>
                  <a:lnTo>
                    <a:pt x="16534" y="2135"/>
                  </a:lnTo>
                  <a:lnTo>
                    <a:pt x="7927" y="7961"/>
                  </a:lnTo>
                  <a:lnTo>
                    <a:pt x="2126" y="16603"/>
                  </a:lnTo>
                  <a:lnTo>
                    <a:pt x="0" y="27190"/>
                  </a:lnTo>
                  <a:lnTo>
                    <a:pt x="2126" y="37772"/>
                  </a:lnTo>
                  <a:lnTo>
                    <a:pt x="7927" y="46415"/>
                  </a:lnTo>
                  <a:lnTo>
                    <a:pt x="16534" y="52243"/>
                  </a:lnTo>
                  <a:lnTo>
                    <a:pt x="27076" y="54381"/>
                  </a:lnTo>
                  <a:lnTo>
                    <a:pt x="37618" y="52243"/>
                  </a:lnTo>
                  <a:lnTo>
                    <a:pt x="46224" y="46415"/>
                  </a:lnTo>
                  <a:lnTo>
                    <a:pt x="52025" y="37772"/>
                  </a:lnTo>
                  <a:lnTo>
                    <a:pt x="54152" y="27190"/>
                  </a:lnTo>
                  <a:lnTo>
                    <a:pt x="52025" y="16603"/>
                  </a:lnTo>
                  <a:lnTo>
                    <a:pt x="46224" y="7961"/>
                  </a:lnTo>
                  <a:lnTo>
                    <a:pt x="37618" y="2135"/>
                  </a:lnTo>
                  <a:lnTo>
                    <a:pt x="27076" y="0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8" name="object 98"/>
            <p:cNvSpPr/>
            <p:nvPr/>
          </p:nvSpPr>
          <p:spPr>
            <a:xfrm>
              <a:off x="5734443" y="4511789"/>
              <a:ext cx="106680" cy="150495"/>
            </a:xfrm>
            <a:custGeom>
              <a:avLst/>
              <a:gdLst/>
              <a:ahLst/>
              <a:cxnLst/>
              <a:rect l="l" t="t" r="r" b="b"/>
              <a:pathLst>
                <a:path w="106679" h="150495">
                  <a:moveTo>
                    <a:pt x="106514" y="0"/>
                  </a:moveTo>
                  <a:lnTo>
                    <a:pt x="0" y="0"/>
                  </a:lnTo>
                  <a:lnTo>
                    <a:pt x="0" y="150456"/>
                  </a:lnTo>
                  <a:lnTo>
                    <a:pt x="106514" y="150456"/>
                  </a:lnTo>
                  <a:lnTo>
                    <a:pt x="106514" y="0"/>
                  </a:lnTo>
                  <a:close/>
                </a:path>
              </a:pathLst>
            </a:custGeom>
            <a:solidFill>
              <a:srgbClr val="F995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99" name="object 9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83384" y="4417989"/>
              <a:ext cx="108305" cy="108750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5758025" y="4537342"/>
              <a:ext cx="59690" cy="98425"/>
            </a:xfrm>
            <a:custGeom>
              <a:avLst/>
              <a:gdLst/>
              <a:ahLst/>
              <a:cxnLst/>
              <a:rect l="l" t="t" r="r" b="b"/>
              <a:pathLst>
                <a:path w="59689" h="98425">
                  <a:moveTo>
                    <a:pt x="42278" y="0"/>
                  </a:moveTo>
                  <a:lnTo>
                    <a:pt x="36614" y="723"/>
                  </a:lnTo>
                  <a:lnTo>
                    <a:pt x="0" y="48145"/>
                  </a:lnTo>
                  <a:lnTo>
                    <a:pt x="4330" y="56895"/>
                  </a:lnTo>
                  <a:lnTo>
                    <a:pt x="29349" y="56895"/>
                  </a:lnTo>
                  <a:lnTo>
                    <a:pt x="6438" y="86563"/>
                  </a:lnTo>
                  <a:lnTo>
                    <a:pt x="7175" y="92227"/>
                  </a:lnTo>
                  <a:lnTo>
                    <a:pt x="15011" y="98285"/>
                  </a:lnTo>
                  <a:lnTo>
                    <a:pt x="20777" y="97548"/>
                  </a:lnTo>
                  <a:lnTo>
                    <a:pt x="59372" y="47561"/>
                  </a:lnTo>
                  <a:lnTo>
                    <a:pt x="55067" y="38836"/>
                  </a:lnTo>
                  <a:lnTo>
                    <a:pt x="47726" y="38836"/>
                  </a:lnTo>
                  <a:lnTo>
                    <a:pt x="29997" y="38836"/>
                  </a:lnTo>
                  <a:lnTo>
                    <a:pt x="50901" y="11760"/>
                  </a:lnTo>
                  <a:lnTo>
                    <a:pt x="50164" y="6095"/>
                  </a:lnTo>
                  <a:lnTo>
                    <a:pt x="422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01" name="object 10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875214" y="4265754"/>
              <a:ext cx="105651" cy="108686"/>
            </a:xfrm>
            <a:prstGeom prst="rect">
              <a:avLst/>
            </a:prstGeom>
          </p:spPr>
        </p:pic>
        <p:sp>
          <p:nvSpPr>
            <p:cNvPr id="102" name="object 102"/>
            <p:cNvSpPr/>
            <p:nvPr/>
          </p:nvSpPr>
          <p:spPr>
            <a:xfrm>
              <a:off x="5627930" y="4284682"/>
              <a:ext cx="462280" cy="443230"/>
            </a:xfrm>
            <a:custGeom>
              <a:avLst/>
              <a:gdLst/>
              <a:ahLst/>
              <a:cxnLst/>
              <a:rect l="l" t="t" r="r" b="b"/>
              <a:pathLst>
                <a:path w="462279" h="443229">
                  <a:moveTo>
                    <a:pt x="389940" y="426720"/>
                  </a:moveTo>
                  <a:lnTo>
                    <a:pt x="281622" y="426720"/>
                  </a:lnTo>
                  <a:lnTo>
                    <a:pt x="281622" y="439420"/>
                  </a:lnTo>
                  <a:lnTo>
                    <a:pt x="285661" y="443230"/>
                  </a:lnTo>
                  <a:lnTo>
                    <a:pt x="385902" y="443230"/>
                  </a:lnTo>
                  <a:lnTo>
                    <a:pt x="389940" y="439420"/>
                  </a:lnTo>
                  <a:lnTo>
                    <a:pt x="389940" y="426720"/>
                  </a:lnTo>
                  <a:close/>
                </a:path>
                <a:path w="462279" h="443229">
                  <a:moveTo>
                    <a:pt x="45135" y="196850"/>
                  </a:moveTo>
                  <a:lnTo>
                    <a:pt x="27076" y="196850"/>
                  </a:lnTo>
                  <a:lnTo>
                    <a:pt x="27076" y="219710"/>
                  </a:lnTo>
                  <a:lnTo>
                    <a:pt x="16282" y="224790"/>
                  </a:lnTo>
                  <a:lnTo>
                    <a:pt x="7704" y="232410"/>
                  </a:lnTo>
                  <a:lnTo>
                    <a:pt x="2042" y="242570"/>
                  </a:lnTo>
                  <a:lnTo>
                    <a:pt x="0" y="254000"/>
                  </a:lnTo>
                  <a:lnTo>
                    <a:pt x="2042" y="266700"/>
                  </a:lnTo>
                  <a:lnTo>
                    <a:pt x="7704" y="276860"/>
                  </a:lnTo>
                  <a:lnTo>
                    <a:pt x="16282" y="284480"/>
                  </a:lnTo>
                  <a:lnTo>
                    <a:pt x="27076" y="289560"/>
                  </a:lnTo>
                  <a:lnTo>
                    <a:pt x="27076" y="317500"/>
                  </a:lnTo>
                  <a:lnTo>
                    <a:pt x="16282" y="322580"/>
                  </a:lnTo>
                  <a:lnTo>
                    <a:pt x="7704" y="330200"/>
                  </a:lnTo>
                  <a:lnTo>
                    <a:pt x="2042" y="340360"/>
                  </a:lnTo>
                  <a:lnTo>
                    <a:pt x="0" y="351790"/>
                  </a:lnTo>
                  <a:lnTo>
                    <a:pt x="2042" y="364490"/>
                  </a:lnTo>
                  <a:lnTo>
                    <a:pt x="7704" y="374650"/>
                  </a:lnTo>
                  <a:lnTo>
                    <a:pt x="16282" y="382270"/>
                  </a:lnTo>
                  <a:lnTo>
                    <a:pt x="27076" y="387350"/>
                  </a:lnTo>
                  <a:lnTo>
                    <a:pt x="27076" y="422910"/>
                  </a:lnTo>
                  <a:lnTo>
                    <a:pt x="31115" y="426720"/>
                  </a:lnTo>
                  <a:lnTo>
                    <a:pt x="426046" y="426720"/>
                  </a:lnTo>
                  <a:lnTo>
                    <a:pt x="432995" y="425450"/>
                  </a:lnTo>
                  <a:lnTo>
                    <a:pt x="299681" y="425450"/>
                  </a:lnTo>
                  <a:lnTo>
                    <a:pt x="299681" y="408940"/>
                  </a:lnTo>
                  <a:lnTo>
                    <a:pt x="45135" y="408940"/>
                  </a:lnTo>
                  <a:lnTo>
                    <a:pt x="45135" y="387350"/>
                  </a:lnTo>
                  <a:lnTo>
                    <a:pt x="55924" y="382270"/>
                  </a:lnTo>
                  <a:lnTo>
                    <a:pt x="64503" y="374650"/>
                  </a:lnTo>
                  <a:lnTo>
                    <a:pt x="66627" y="370840"/>
                  </a:lnTo>
                  <a:lnTo>
                    <a:pt x="36106" y="370840"/>
                  </a:lnTo>
                  <a:lnTo>
                    <a:pt x="29083" y="369570"/>
                  </a:lnTo>
                  <a:lnTo>
                    <a:pt x="23342" y="365760"/>
                  </a:lnTo>
                  <a:lnTo>
                    <a:pt x="19468" y="359410"/>
                  </a:lnTo>
                  <a:lnTo>
                    <a:pt x="18046" y="351790"/>
                  </a:lnTo>
                  <a:lnTo>
                    <a:pt x="19468" y="345440"/>
                  </a:lnTo>
                  <a:lnTo>
                    <a:pt x="23342" y="339090"/>
                  </a:lnTo>
                  <a:lnTo>
                    <a:pt x="29083" y="335280"/>
                  </a:lnTo>
                  <a:lnTo>
                    <a:pt x="36106" y="334010"/>
                  </a:lnTo>
                  <a:lnTo>
                    <a:pt x="66627" y="334010"/>
                  </a:lnTo>
                  <a:lnTo>
                    <a:pt x="64503" y="330200"/>
                  </a:lnTo>
                  <a:lnTo>
                    <a:pt x="55924" y="322580"/>
                  </a:lnTo>
                  <a:lnTo>
                    <a:pt x="45135" y="317500"/>
                  </a:lnTo>
                  <a:lnTo>
                    <a:pt x="45135" y="289560"/>
                  </a:lnTo>
                  <a:lnTo>
                    <a:pt x="55924" y="284480"/>
                  </a:lnTo>
                  <a:lnTo>
                    <a:pt x="64503" y="276860"/>
                  </a:lnTo>
                  <a:lnTo>
                    <a:pt x="66627" y="273050"/>
                  </a:lnTo>
                  <a:lnTo>
                    <a:pt x="36106" y="273050"/>
                  </a:lnTo>
                  <a:lnTo>
                    <a:pt x="29083" y="271780"/>
                  </a:lnTo>
                  <a:lnTo>
                    <a:pt x="23342" y="266700"/>
                  </a:lnTo>
                  <a:lnTo>
                    <a:pt x="19468" y="261620"/>
                  </a:lnTo>
                  <a:lnTo>
                    <a:pt x="18046" y="254000"/>
                  </a:lnTo>
                  <a:lnTo>
                    <a:pt x="19468" y="247650"/>
                  </a:lnTo>
                  <a:lnTo>
                    <a:pt x="23342" y="241300"/>
                  </a:lnTo>
                  <a:lnTo>
                    <a:pt x="29083" y="237490"/>
                  </a:lnTo>
                  <a:lnTo>
                    <a:pt x="36106" y="236220"/>
                  </a:lnTo>
                  <a:lnTo>
                    <a:pt x="66627" y="236220"/>
                  </a:lnTo>
                  <a:lnTo>
                    <a:pt x="64503" y="232410"/>
                  </a:lnTo>
                  <a:lnTo>
                    <a:pt x="55924" y="224790"/>
                  </a:lnTo>
                  <a:lnTo>
                    <a:pt x="45135" y="219710"/>
                  </a:lnTo>
                  <a:lnTo>
                    <a:pt x="45135" y="196850"/>
                  </a:lnTo>
                  <a:close/>
                </a:path>
                <a:path w="462279" h="443229">
                  <a:moveTo>
                    <a:pt x="389940" y="407670"/>
                  </a:moveTo>
                  <a:lnTo>
                    <a:pt x="371894" y="407670"/>
                  </a:lnTo>
                  <a:lnTo>
                    <a:pt x="371894" y="425450"/>
                  </a:lnTo>
                  <a:lnTo>
                    <a:pt x="432995" y="425450"/>
                  </a:lnTo>
                  <a:lnTo>
                    <a:pt x="439944" y="424180"/>
                  </a:lnTo>
                  <a:lnTo>
                    <a:pt x="451438" y="415290"/>
                  </a:lnTo>
                  <a:lnTo>
                    <a:pt x="455785" y="408940"/>
                  </a:lnTo>
                  <a:lnTo>
                    <a:pt x="389940" y="408940"/>
                  </a:lnTo>
                  <a:lnTo>
                    <a:pt x="389940" y="407670"/>
                  </a:lnTo>
                  <a:close/>
                </a:path>
                <a:path w="462279" h="443229">
                  <a:moveTo>
                    <a:pt x="168795" y="387350"/>
                  </a:moveTo>
                  <a:lnTo>
                    <a:pt x="150736" y="387350"/>
                  </a:lnTo>
                  <a:lnTo>
                    <a:pt x="150736" y="408940"/>
                  </a:lnTo>
                  <a:lnTo>
                    <a:pt x="168795" y="408940"/>
                  </a:lnTo>
                  <a:lnTo>
                    <a:pt x="168795" y="387350"/>
                  </a:lnTo>
                  <a:close/>
                </a:path>
                <a:path w="462279" h="443229">
                  <a:moveTo>
                    <a:pt x="385902" y="389890"/>
                  </a:moveTo>
                  <a:lnTo>
                    <a:pt x="285661" y="389890"/>
                  </a:lnTo>
                  <a:lnTo>
                    <a:pt x="281622" y="393700"/>
                  </a:lnTo>
                  <a:lnTo>
                    <a:pt x="281622" y="408940"/>
                  </a:lnTo>
                  <a:lnTo>
                    <a:pt x="299681" y="408940"/>
                  </a:lnTo>
                  <a:lnTo>
                    <a:pt x="299681" y="407670"/>
                  </a:lnTo>
                  <a:lnTo>
                    <a:pt x="389940" y="407670"/>
                  </a:lnTo>
                  <a:lnTo>
                    <a:pt x="389940" y="393700"/>
                  </a:lnTo>
                  <a:lnTo>
                    <a:pt x="385902" y="389890"/>
                  </a:lnTo>
                  <a:close/>
                </a:path>
                <a:path w="462279" h="443229">
                  <a:moveTo>
                    <a:pt x="435076" y="196850"/>
                  </a:moveTo>
                  <a:lnTo>
                    <a:pt x="417017" y="196850"/>
                  </a:lnTo>
                  <a:lnTo>
                    <a:pt x="417017" y="259080"/>
                  </a:lnTo>
                  <a:lnTo>
                    <a:pt x="421068" y="262890"/>
                  </a:lnTo>
                  <a:lnTo>
                    <a:pt x="426046" y="262890"/>
                  </a:lnTo>
                  <a:lnTo>
                    <a:pt x="433069" y="265430"/>
                  </a:lnTo>
                  <a:lnTo>
                    <a:pt x="438810" y="269240"/>
                  </a:lnTo>
                  <a:lnTo>
                    <a:pt x="442684" y="274320"/>
                  </a:lnTo>
                  <a:lnTo>
                    <a:pt x="444106" y="281940"/>
                  </a:lnTo>
                  <a:lnTo>
                    <a:pt x="441369" y="290830"/>
                  </a:lnTo>
                  <a:lnTo>
                    <a:pt x="435203" y="295910"/>
                  </a:lnTo>
                  <a:lnTo>
                    <a:pt x="428675" y="298450"/>
                  </a:lnTo>
                  <a:lnTo>
                    <a:pt x="424853" y="299720"/>
                  </a:lnTo>
                  <a:lnTo>
                    <a:pt x="420141" y="300990"/>
                  </a:lnTo>
                  <a:lnTo>
                    <a:pt x="416725" y="304800"/>
                  </a:lnTo>
                  <a:lnTo>
                    <a:pt x="416963" y="308610"/>
                  </a:lnTo>
                  <a:lnTo>
                    <a:pt x="417042" y="309880"/>
                  </a:lnTo>
                  <a:lnTo>
                    <a:pt x="417360" y="313690"/>
                  </a:lnTo>
                  <a:lnTo>
                    <a:pt x="421297" y="317500"/>
                  </a:lnTo>
                  <a:lnTo>
                    <a:pt x="426046" y="317500"/>
                  </a:lnTo>
                  <a:lnTo>
                    <a:pt x="433069" y="318770"/>
                  </a:lnTo>
                  <a:lnTo>
                    <a:pt x="438810" y="322580"/>
                  </a:lnTo>
                  <a:lnTo>
                    <a:pt x="442684" y="328930"/>
                  </a:lnTo>
                  <a:lnTo>
                    <a:pt x="444106" y="336550"/>
                  </a:lnTo>
                  <a:lnTo>
                    <a:pt x="441157" y="345440"/>
                  </a:lnTo>
                  <a:lnTo>
                    <a:pt x="434614" y="350520"/>
                  </a:lnTo>
                  <a:lnTo>
                    <a:pt x="424561" y="354330"/>
                  </a:lnTo>
                  <a:lnTo>
                    <a:pt x="419925" y="355600"/>
                  </a:lnTo>
                  <a:lnTo>
                    <a:pt x="416661" y="359410"/>
                  </a:lnTo>
                  <a:lnTo>
                    <a:pt x="417449" y="368300"/>
                  </a:lnTo>
                  <a:lnTo>
                    <a:pt x="421360" y="372110"/>
                  </a:lnTo>
                  <a:lnTo>
                    <a:pt x="436346" y="372110"/>
                  </a:lnTo>
                  <a:lnTo>
                    <a:pt x="444106" y="379730"/>
                  </a:lnTo>
                  <a:lnTo>
                    <a:pt x="444106" y="389890"/>
                  </a:lnTo>
                  <a:lnTo>
                    <a:pt x="442661" y="396240"/>
                  </a:lnTo>
                  <a:lnTo>
                    <a:pt x="438748" y="402590"/>
                  </a:lnTo>
                  <a:lnTo>
                    <a:pt x="432999" y="407670"/>
                  </a:lnTo>
                  <a:lnTo>
                    <a:pt x="426046" y="408940"/>
                  </a:lnTo>
                  <a:lnTo>
                    <a:pt x="455785" y="408940"/>
                  </a:lnTo>
                  <a:lnTo>
                    <a:pt x="459263" y="403860"/>
                  </a:lnTo>
                  <a:lnTo>
                    <a:pt x="462153" y="389890"/>
                  </a:lnTo>
                  <a:lnTo>
                    <a:pt x="461258" y="381000"/>
                  </a:lnTo>
                  <a:lnTo>
                    <a:pt x="458698" y="374650"/>
                  </a:lnTo>
                  <a:lnTo>
                    <a:pt x="454662" y="368300"/>
                  </a:lnTo>
                  <a:lnTo>
                    <a:pt x="449338" y="361950"/>
                  </a:lnTo>
                  <a:lnTo>
                    <a:pt x="454357" y="356870"/>
                  </a:lnTo>
                  <a:lnTo>
                    <a:pt x="458427" y="351790"/>
                  </a:lnTo>
                  <a:lnTo>
                    <a:pt x="461156" y="344170"/>
                  </a:lnTo>
                  <a:lnTo>
                    <a:pt x="462153" y="336550"/>
                  </a:lnTo>
                  <a:lnTo>
                    <a:pt x="461252" y="327660"/>
                  </a:lnTo>
                  <a:lnTo>
                    <a:pt x="458682" y="320040"/>
                  </a:lnTo>
                  <a:lnTo>
                    <a:pt x="454641" y="313690"/>
                  </a:lnTo>
                  <a:lnTo>
                    <a:pt x="449326" y="308610"/>
                  </a:lnTo>
                  <a:lnTo>
                    <a:pt x="454357" y="303530"/>
                  </a:lnTo>
                  <a:lnTo>
                    <a:pt x="458430" y="297180"/>
                  </a:lnTo>
                  <a:lnTo>
                    <a:pt x="461157" y="290830"/>
                  </a:lnTo>
                  <a:lnTo>
                    <a:pt x="462153" y="281940"/>
                  </a:lnTo>
                  <a:lnTo>
                    <a:pt x="460110" y="269240"/>
                  </a:lnTo>
                  <a:lnTo>
                    <a:pt x="454448" y="259080"/>
                  </a:lnTo>
                  <a:lnTo>
                    <a:pt x="445870" y="251460"/>
                  </a:lnTo>
                  <a:lnTo>
                    <a:pt x="435076" y="246380"/>
                  </a:lnTo>
                  <a:lnTo>
                    <a:pt x="435076" y="196850"/>
                  </a:lnTo>
                  <a:close/>
                </a:path>
                <a:path w="462279" h="443229">
                  <a:moveTo>
                    <a:pt x="218008" y="218440"/>
                  </a:moveTo>
                  <a:lnTo>
                    <a:pt x="101523" y="218440"/>
                  </a:lnTo>
                  <a:lnTo>
                    <a:pt x="97485" y="222250"/>
                  </a:lnTo>
                  <a:lnTo>
                    <a:pt x="97485" y="383540"/>
                  </a:lnTo>
                  <a:lnTo>
                    <a:pt x="101523" y="387350"/>
                  </a:lnTo>
                  <a:lnTo>
                    <a:pt x="218008" y="387350"/>
                  </a:lnTo>
                  <a:lnTo>
                    <a:pt x="222046" y="383540"/>
                  </a:lnTo>
                  <a:lnTo>
                    <a:pt x="222046" y="369570"/>
                  </a:lnTo>
                  <a:lnTo>
                    <a:pt x="115531" y="369570"/>
                  </a:lnTo>
                  <a:lnTo>
                    <a:pt x="115531" y="236220"/>
                  </a:lnTo>
                  <a:lnTo>
                    <a:pt x="222046" y="236220"/>
                  </a:lnTo>
                  <a:lnTo>
                    <a:pt x="222046" y="222250"/>
                  </a:lnTo>
                  <a:lnTo>
                    <a:pt x="218008" y="218440"/>
                  </a:lnTo>
                  <a:close/>
                </a:path>
                <a:path w="462279" h="443229">
                  <a:moveTo>
                    <a:pt x="66627" y="334010"/>
                  </a:moveTo>
                  <a:lnTo>
                    <a:pt x="36106" y="334010"/>
                  </a:lnTo>
                  <a:lnTo>
                    <a:pt x="43126" y="335280"/>
                  </a:lnTo>
                  <a:lnTo>
                    <a:pt x="48863" y="339090"/>
                  </a:lnTo>
                  <a:lnTo>
                    <a:pt x="52733" y="345440"/>
                  </a:lnTo>
                  <a:lnTo>
                    <a:pt x="54152" y="351790"/>
                  </a:lnTo>
                  <a:lnTo>
                    <a:pt x="52733" y="359410"/>
                  </a:lnTo>
                  <a:lnTo>
                    <a:pt x="48863" y="365760"/>
                  </a:lnTo>
                  <a:lnTo>
                    <a:pt x="43126" y="369570"/>
                  </a:lnTo>
                  <a:lnTo>
                    <a:pt x="36106" y="370840"/>
                  </a:lnTo>
                  <a:lnTo>
                    <a:pt x="66627" y="370840"/>
                  </a:lnTo>
                  <a:lnTo>
                    <a:pt x="70167" y="364490"/>
                  </a:lnTo>
                  <a:lnTo>
                    <a:pt x="72212" y="351790"/>
                  </a:lnTo>
                  <a:lnTo>
                    <a:pt x="70167" y="340360"/>
                  </a:lnTo>
                  <a:lnTo>
                    <a:pt x="66627" y="334010"/>
                  </a:lnTo>
                  <a:close/>
                </a:path>
                <a:path w="462279" h="443229">
                  <a:moveTo>
                    <a:pt x="222046" y="236220"/>
                  </a:moveTo>
                  <a:lnTo>
                    <a:pt x="203987" y="236220"/>
                  </a:lnTo>
                  <a:lnTo>
                    <a:pt x="203987" y="369570"/>
                  </a:lnTo>
                  <a:lnTo>
                    <a:pt x="222046" y="369570"/>
                  </a:lnTo>
                  <a:lnTo>
                    <a:pt x="222046" y="236220"/>
                  </a:lnTo>
                  <a:close/>
                </a:path>
                <a:path w="462279" h="443229">
                  <a:moveTo>
                    <a:pt x="66627" y="236220"/>
                  </a:moveTo>
                  <a:lnTo>
                    <a:pt x="36106" y="236220"/>
                  </a:lnTo>
                  <a:lnTo>
                    <a:pt x="43126" y="237490"/>
                  </a:lnTo>
                  <a:lnTo>
                    <a:pt x="48863" y="241300"/>
                  </a:lnTo>
                  <a:lnTo>
                    <a:pt x="52733" y="247650"/>
                  </a:lnTo>
                  <a:lnTo>
                    <a:pt x="54152" y="254000"/>
                  </a:lnTo>
                  <a:lnTo>
                    <a:pt x="52733" y="261620"/>
                  </a:lnTo>
                  <a:lnTo>
                    <a:pt x="48863" y="266700"/>
                  </a:lnTo>
                  <a:lnTo>
                    <a:pt x="43126" y="271780"/>
                  </a:lnTo>
                  <a:lnTo>
                    <a:pt x="36106" y="273050"/>
                  </a:lnTo>
                  <a:lnTo>
                    <a:pt x="66627" y="273050"/>
                  </a:lnTo>
                  <a:lnTo>
                    <a:pt x="70167" y="266700"/>
                  </a:lnTo>
                  <a:lnTo>
                    <a:pt x="72212" y="254000"/>
                  </a:lnTo>
                  <a:lnTo>
                    <a:pt x="70167" y="242570"/>
                  </a:lnTo>
                  <a:lnTo>
                    <a:pt x="66627" y="236220"/>
                  </a:lnTo>
                  <a:close/>
                </a:path>
                <a:path w="462279" h="443229">
                  <a:moveTo>
                    <a:pt x="212115" y="44450"/>
                  </a:moveTo>
                  <a:lnTo>
                    <a:pt x="194068" y="44450"/>
                  </a:lnTo>
                  <a:lnTo>
                    <a:pt x="194068" y="193040"/>
                  </a:lnTo>
                  <a:lnTo>
                    <a:pt x="198107" y="196850"/>
                  </a:lnTo>
                  <a:lnTo>
                    <a:pt x="247078" y="196850"/>
                  </a:lnTo>
                  <a:lnTo>
                    <a:pt x="254227" y="218440"/>
                  </a:lnTo>
                  <a:lnTo>
                    <a:pt x="268068" y="236220"/>
                  </a:lnTo>
                  <a:lnTo>
                    <a:pt x="287047" y="247650"/>
                  </a:lnTo>
                  <a:lnTo>
                    <a:pt x="309613" y="251460"/>
                  </a:lnTo>
                  <a:lnTo>
                    <a:pt x="332173" y="247650"/>
                  </a:lnTo>
                  <a:lnTo>
                    <a:pt x="351153" y="236220"/>
                  </a:lnTo>
                  <a:lnTo>
                    <a:pt x="353131" y="233680"/>
                  </a:lnTo>
                  <a:lnTo>
                    <a:pt x="309613" y="233680"/>
                  </a:lnTo>
                  <a:lnTo>
                    <a:pt x="292059" y="229870"/>
                  </a:lnTo>
                  <a:lnTo>
                    <a:pt x="277710" y="220980"/>
                  </a:lnTo>
                  <a:lnTo>
                    <a:pt x="268029" y="205740"/>
                  </a:lnTo>
                  <a:lnTo>
                    <a:pt x="264477" y="187960"/>
                  </a:lnTo>
                  <a:lnTo>
                    <a:pt x="266253" y="179070"/>
                  </a:lnTo>
                  <a:lnTo>
                    <a:pt x="212115" y="179070"/>
                  </a:lnTo>
                  <a:lnTo>
                    <a:pt x="212115" y="44450"/>
                  </a:lnTo>
                  <a:close/>
                </a:path>
                <a:path w="462279" h="443229">
                  <a:moveTo>
                    <a:pt x="353283" y="143510"/>
                  </a:moveTo>
                  <a:lnTo>
                    <a:pt x="309613" y="143510"/>
                  </a:lnTo>
                  <a:lnTo>
                    <a:pt x="327159" y="146050"/>
                  </a:lnTo>
                  <a:lnTo>
                    <a:pt x="341504" y="156210"/>
                  </a:lnTo>
                  <a:lnTo>
                    <a:pt x="351184" y="170180"/>
                  </a:lnTo>
                  <a:lnTo>
                    <a:pt x="354736" y="187960"/>
                  </a:lnTo>
                  <a:lnTo>
                    <a:pt x="351184" y="205740"/>
                  </a:lnTo>
                  <a:lnTo>
                    <a:pt x="341504" y="220980"/>
                  </a:lnTo>
                  <a:lnTo>
                    <a:pt x="327159" y="229870"/>
                  </a:lnTo>
                  <a:lnTo>
                    <a:pt x="309613" y="233680"/>
                  </a:lnTo>
                  <a:lnTo>
                    <a:pt x="353131" y="233680"/>
                  </a:lnTo>
                  <a:lnTo>
                    <a:pt x="364997" y="218440"/>
                  </a:lnTo>
                  <a:lnTo>
                    <a:pt x="372148" y="196850"/>
                  </a:lnTo>
                  <a:lnTo>
                    <a:pt x="435076" y="196850"/>
                  </a:lnTo>
                  <a:lnTo>
                    <a:pt x="435076" y="179070"/>
                  </a:lnTo>
                  <a:lnTo>
                    <a:pt x="372148" y="179070"/>
                  </a:lnTo>
                  <a:lnTo>
                    <a:pt x="364997" y="157480"/>
                  </a:lnTo>
                  <a:lnTo>
                    <a:pt x="353283" y="143510"/>
                  </a:lnTo>
                  <a:close/>
                </a:path>
                <a:path w="462279" h="443229">
                  <a:moveTo>
                    <a:pt x="168795" y="44450"/>
                  </a:moveTo>
                  <a:lnTo>
                    <a:pt x="150736" y="44450"/>
                  </a:lnTo>
                  <a:lnTo>
                    <a:pt x="150736" y="218440"/>
                  </a:lnTo>
                  <a:lnTo>
                    <a:pt x="168795" y="218440"/>
                  </a:lnTo>
                  <a:lnTo>
                    <a:pt x="168795" y="44450"/>
                  </a:lnTo>
                  <a:close/>
                </a:path>
                <a:path w="462279" h="443229">
                  <a:moveTo>
                    <a:pt x="60045" y="88900"/>
                  </a:moveTo>
                  <a:lnTo>
                    <a:pt x="13970" y="88900"/>
                  </a:lnTo>
                  <a:lnTo>
                    <a:pt x="9931" y="92710"/>
                  </a:lnTo>
                  <a:lnTo>
                    <a:pt x="9931" y="193040"/>
                  </a:lnTo>
                  <a:lnTo>
                    <a:pt x="13970" y="196850"/>
                  </a:lnTo>
                  <a:lnTo>
                    <a:pt x="60045" y="196850"/>
                  </a:lnTo>
                  <a:lnTo>
                    <a:pt x="64084" y="193040"/>
                  </a:lnTo>
                  <a:lnTo>
                    <a:pt x="64084" y="179070"/>
                  </a:lnTo>
                  <a:lnTo>
                    <a:pt x="27978" y="179070"/>
                  </a:lnTo>
                  <a:lnTo>
                    <a:pt x="27978" y="106680"/>
                  </a:lnTo>
                  <a:lnTo>
                    <a:pt x="64084" y="106680"/>
                  </a:lnTo>
                  <a:lnTo>
                    <a:pt x="64084" y="92710"/>
                  </a:lnTo>
                  <a:lnTo>
                    <a:pt x="60045" y="88900"/>
                  </a:lnTo>
                  <a:close/>
                </a:path>
                <a:path w="462279" h="443229">
                  <a:moveTo>
                    <a:pt x="64084" y="106680"/>
                  </a:moveTo>
                  <a:lnTo>
                    <a:pt x="46037" y="106680"/>
                  </a:lnTo>
                  <a:lnTo>
                    <a:pt x="46037" y="179070"/>
                  </a:lnTo>
                  <a:lnTo>
                    <a:pt x="64084" y="179070"/>
                  </a:lnTo>
                  <a:lnTo>
                    <a:pt x="64084" y="106680"/>
                  </a:lnTo>
                  <a:close/>
                </a:path>
                <a:path w="462279" h="443229">
                  <a:moveTo>
                    <a:pt x="309613" y="124460"/>
                  </a:moveTo>
                  <a:lnTo>
                    <a:pt x="287047" y="129540"/>
                  </a:lnTo>
                  <a:lnTo>
                    <a:pt x="268068" y="140970"/>
                  </a:lnTo>
                  <a:lnTo>
                    <a:pt x="254227" y="157480"/>
                  </a:lnTo>
                  <a:lnTo>
                    <a:pt x="247078" y="179070"/>
                  </a:lnTo>
                  <a:lnTo>
                    <a:pt x="266253" y="179070"/>
                  </a:lnTo>
                  <a:lnTo>
                    <a:pt x="268029" y="170180"/>
                  </a:lnTo>
                  <a:lnTo>
                    <a:pt x="277710" y="156210"/>
                  </a:lnTo>
                  <a:lnTo>
                    <a:pt x="292059" y="146050"/>
                  </a:lnTo>
                  <a:lnTo>
                    <a:pt x="309613" y="143510"/>
                  </a:lnTo>
                  <a:lnTo>
                    <a:pt x="353283" y="143510"/>
                  </a:lnTo>
                  <a:lnTo>
                    <a:pt x="351153" y="140970"/>
                  </a:lnTo>
                  <a:lnTo>
                    <a:pt x="332173" y="129540"/>
                  </a:lnTo>
                  <a:lnTo>
                    <a:pt x="309613" y="124460"/>
                  </a:lnTo>
                  <a:close/>
                </a:path>
                <a:path w="462279" h="443229">
                  <a:moveTo>
                    <a:pt x="435076" y="44450"/>
                  </a:moveTo>
                  <a:lnTo>
                    <a:pt x="417017" y="44450"/>
                  </a:lnTo>
                  <a:lnTo>
                    <a:pt x="417017" y="90170"/>
                  </a:lnTo>
                  <a:lnTo>
                    <a:pt x="406228" y="95250"/>
                  </a:lnTo>
                  <a:lnTo>
                    <a:pt x="397649" y="102870"/>
                  </a:lnTo>
                  <a:lnTo>
                    <a:pt x="391985" y="113030"/>
                  </a:lnTo>
                  <a:lnTo>
                    <a:pt x="389940" y="124460"/>
                  </a:lnTo>
                  <a:lnTo>
                    <a:pt x="391985" y="137160"/>
                  </a:lnTo>
                  <a:lnTo>
                    <a:pt x="397649" y="147320"/>
                  </a:lnTo>
                  <a:lnTo>
                    <a:pt x="406228" y="154940"/>
                  </a:lnTo>
                  <a:lnTo>
                    <a:pt x="417017" y="160020"/>
                  </a:lnTo>
                  <a:lnTo>
                    <a:pt x="417017" y="179070"/>
                  </a:lnTo>
                  <a:lnTo>
                    <a:pt x="435076" y="179070"/>
                  </a:lnTo>
                  <a:lnTo>
                    <a:pt x="435076" y="160020"/>
                  </a:lnTo>
                  <a:lnTo>
                    <a:pt x="445870" y="154940"/>
                  </a:lnTo>
                  <a:lnTo>
                    <a:pt x="454448" y="147320"/>
                  </a:lnTo>
                  <a:lnTo>
                    <a:pt x="456571" y="143510"/>
                  </a:lnTo>
                  <a:lnTo>
                    <a:pt x="426046" y="143510"/>
                  </a:lnTo>
                  <a:lnTo>
                    <a:pt x="419026" y="142240"/>
                  </a:lnTo>
                  <a:lnTo>
                    <a:pt x="413289" y="137160"/>
                  </a:lnTo>
                  <a:lnTo>
                    <a:pt x="409419" y="132080"/>
                  </a:lnTo>
                  <a:lnTo>
                    <a:pt x="408000" y="124460"/>
                  </a:lnTo>
                  <a:lnTo>
                    <a:pt x="409419" y="118110"/>
                  </a:lnTo>
                  <a:lnTo>
                    <a:pt x="413289" y="111760"/>
                  </a:lnTo>
                  <a:lnTo>
                    <a:pt x="419026" y="107950"/>
                  </a:lnTo>
                  <a:lnTo>
                    <a:pt x="426046" y="106680"/>
                  </a:lnTo>
                  <a:lnTo>
                    <a:pt x="456571" y="106680"/>
                  </a:lnTo>
                  <a:lnTo>
                    <a:pt x="454448" y="102870"/>
                  </a:lnTo>
                  <a:lnTo>
                    <a:pt x="445870" y="95250"/>
                  </a:lnTo>
                  <a:lnTo>
                    <a:pt x="435076" y="90170"/>
                  </a:lnTo>
                  <a:lnTo>
                    <a:pt x="435076" y="44450"/>
                  </a:lnTo>
                  <a:close/>
                </a:path>
                <a:path w="462279" h="443229">
                  <a:moveTo>
                    <a:pt x="456571" y="106680"/>
                  </a:moveTo>
                  <a:lnTo>
                    <a:pt x="426046" y="106680"/>
                  </a:lnTo>
                  <a:lnTo>
                    <a:pt x="433069" y="107950"/>
                  </a:lnTo>
                  <a:lnTo>
                    <a:pt x="438810" y="111760"/>
                  </a:lnTo>
                  <a:lnTo>
                    <a:pt x="442684" y="118110"/>
                  </a:lnTo>
                  <a:lnTo>
                    <a:pt x="444106" y="124460"/>
                  </a:lnTo>
                  <a:lnTo>
                    <a:pt x="442684" y="132080"/>
                  </a:lnTo>
                  <a:lnTo>
                    <a:pt x="438810" y="137160"/>
                  </a:lnTo>
                  <a:lnTo>
                    <a:pt x="433069" y="142240"/>
                  </a:lnTo>
                  <a:lnTo>
                    <a:pt x="426046" y="143510"/>
                  </a:lnTo>
                  <a:lnTo>
                    <a:pt x="456571" y="143510"/>
                  </a:lnTo>
                  <a:lnTo>
                    <a:pt x="460110" y="137160"/>
                  </a:lnTo>
                  <a:lnTo>
                    <a:pt x="462153" y="124460"/>
                  </a:lnTo>
                  <a:lnTo>
                    <a:pt x="460110" y="113030"/>
                  </a:lnTo>
                  <a:lnTo>
                    <a:pt x="456571" y="106680"/>
                  </a:lnTo>
                  <a:close/>
                </a:path>
                <a:path w="462279" h="443229">
                  <a:moveTo>
                    <a:pt x="92976" y="0"/>
                  </a:moveTo>
                  <a:lnTo>
                    <a:pt x="80987" y="1270"/>
                  </a:lnTo>
                  <a:lnTo>
                    <a:pt x="70692" y="7620"/>
                  </a:lnTo>
                  <a:lnTo>
                    <a:pt x="62796" y="16510"/>
                  </a:lnTo>
                  <a:lnTo>
                    <a:pt x="58000" y="26670"/>
                  </a:lnTo>
                  <a:lnTo>
                    <a:pt x="31115" y="26670"/>
                  </a:lnTo>
                  <a:lnTo>
                    <a:pt x="27076" y="30480"/>
                  </a:lnTo>
                  <a:lnTo>
                    <a:pt x="27076" y="88900"/>
                  </a:lnTo>
                  <a:lnTo>
                    <a:pt x="45135" y="88900"/>
                  </a:lnTo>
                  <a:lnTo>
                    <a:pt x="45135" y="44450"/>
                  </a:lnTo>
                  <a:lnTo>
                    <a:pt x="77307" y="44450"/>
                  </a:lnTo>
                  <a:lnTo>
                    <a:pt x="76338" y="43180"/>
                  </a:lnTo>
                  <a:lnTo>
                    <a:pt x="74917" y="35560"/>
                  </a:lnTo>
                  <a:lnTo>
                    <a:pt x="76338" y="29210"/>
                  </a:lnTo>
                  <a:lnTo>
                    <a:pt x="80213" y="22860"/>
                  </a:lnTo>
                  <a:lnTo>
                    <a:pt x="85954" y="19050"/>
                  </a:lnTo>
                  <a:lnTo>
                    <a:pt x="92976" y="17780"/>
                  </a:lnTo>
                  <a:lnTo>
                    <a:pt x="123750" y="17780"/>
                  </a:lnTo>
                  <a:lnTo>
                    <a:pt x="123151" y="16510"/>
                  </a:lnTo>
                  <a:lnTo>
                    <a:pt x="115258" y="7620"/>
                  </a:lnTo>
                  <a:lnTo>
                    <a:pt x="104965" y="1270"/>
                  </a:lnTo>
                  <a:lnTo>
                    <a:pt x="92976" y="0"/>
                  </a:lnTo>
                  <a:close/>
                </a:path>
                <a:path w="462279" h="443229">
                  <a:moveTo>
                    <a:pt x="77307" y="44450"/>
                  </a:moveTo>
                  <a:lnTo>
                    <a:pt x="58000" y="44450"/>
                  </a:lnTo>
                  <a:lnTo>
                    <a:pt x="62796" y="55880"/>
                  </a:lnTo>
                  <a:lnTo>
                    <a:pt x="70692" y="64770"/>
                  </a:lnTo>
                  <a:lnTo>
                    <a:pt x="80987" y="69850"/>
                  </a:lnTo>
                  <a:lnTo>
                    <a:pt x="92976" y="72390"/>
                  </a:lnTo>
                  <a:lnTo>
                    <a:pt x="104965" y="69850"/>
                  </a:lnTo>
                  <a:lnTo>
                    <a:pt x="115258" y="64770"/>
                  </a:lnTo>
                  <a:lnTo>
                    <a:pt x="123151" y="55880"/>
                  </a:lnTo>
                  <a:lnTo>
                    <a:pt x="123683" y="54610"/>
                  </a:lnTo>
                  <a:lnTo>
                    <a:pt x="92976" y="54610"/>
                  </a:lnTo>
                  <a:lnTo>
                    <a:pt x="85954" y="53340"/>
                  </a:lnTo>
                  <a:lnTo>
                    <a:pt x="80213" y="48260"/>
                  </a:lnTo>
                  <a:lnTo>
                    <a:pt x="77307" y="44450"/>
                  </a:lnTo>
                  <a:close/>
                </a:path>
                <a:path w="462279" h="443229">
                  <a:moveTo>
                    <a:pt x="385000" y="0"/>
                  </a:moveTo>
                  <a:lnTo>
                    <a:pt x="375031" y="0"/>
                  </a:lnTo>
                  <a:lnTo>
                    <a:pt x="370992" y="3810"/>
                  </a:lnTo>
                  <a:lnTo>
                    <a:pt x="370992" y="68580"/>
                  </a:lnTo>
                  <a:lnTo>
                    <a:pt x="375031" y="72390"/>
                  </a:lnTo>
                  <a:lnTo>
                    <a:pt x="385000" y="72390"/>
                  </a:lnTo>
                  <a:lnTo>
                    <a:pt x="389039" y="68580"/>
                  </a:lnTo>
                  <a:lnTo>
                    <a:pt x="389039" y="44450"/>
                  </a:lnTo>
                  <a:lnTo>
                    <a:pt x="435076" y="44450"/>
                  </a:lnTo>
                  <a:lnTo>
                    <a:pt x="435076" y="30480"/>
                  </a:lnTo>
                  <a:lnTo>
                    <a:pt x="431038" y="26670"/>
                  </a:lnTo>
                  <a:lnTo>
                    <a:pt x="389039" y="26670"/>
                  </a:lnTo>
                  <a:lnTo>
                    <a:pt x="389039" y="3810"/>
                  </a:lnTo>
                  <a:lnTo>
                    <a:pt x="385000" y="0"/>
                  </a:lnTo>
                  <a:close/>
                </a:path>
                <a:path w="462279" h="443229">
                  <a:moveTo>
                    <a:pt x="123750" y="17780"/>
                  </a:moveTo>
                  <a:lnTo>
                    <a:pt x="92976" y="17780"/>
                  </a:lnTo>
                  <a:lnTo>
                    <a:pt x="99991" y="19050"/>
                  </a:lnTo>
                  <a:lnTo>
                    <a:pt x="105729" y="22860"/>
                  </a:lnTo>
                  <a:lnTo>
                    <a:pt x="109601" y="29210"/>
                  </a:lnTo>
                  <a:lnTo>
                    <a:pt x="111023" y="35560"/>
                  </a:lnTo>
                  <a:lnTo>
                    <a:pt x="109601" y="43180"/>
                  </a:lnTo>
                  <a:lnTo>
                    <a:pt x="105729" y="48260"/>
                  </a:lnTo>
                  <a:lnTo>
                    <a:pt x="99991" y="53340"/>
                  </a:lnTo>
                  <a:lnTo>
                    <a:pt x="92976" y="54610"/>
                  </a:lnTo>
                  <a:lnTo>
                    <a:pt x="123683" y="54610"/>
                  </a:lnTo>
                  <a:lnTo>
                    <a:pt x="127939" y="44450"/>
                  </a:lnTo>
                  <a:lnTo>
                    <a:pt x="244182" y="44450"/>
                  </a:lnTo>
                  <a:lnTo>
                    <a:pt x="248221" y="40640"/>
                  </a:lnTo>
                  <a:lnTo>
                    <a:pt x="248221" y="30480"/>
                  </a:lnTo>
                  <a:lnTo>
                    <a:pt x="244182" y="26670"/>
                  </a:lnTo>
                  <a:lnTo>
                    <a:pt x="127939" y="26670"/>
                  </a:lnTo>
                  <a:lnTo>
                    <a:pt x="123750" y="1778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04" name="object 124">
            <a:extLst>
              <a:ext uri="{FF2B5EF4-FFF2-40B4-BE49-F238E27FC236}">
                <a16:creationId xmlns:a16="http://schemas.microsoft.com/office/drawing/2014/main" id="{E184B8FE-50A6-9626-8F3E-CD287BF9E569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7" cy="6857997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240014" y="305682"/>
            <a:ext cx="11712575" cy="6247130"/>
            <a:chOff x="240014" y="305682"/>
            <a:chExt cx="11712575" cy="6247130"/>
          </a:xfrm>
        </p:grpSpPr>
        <p:sp>
          <p:nvSpPr>
            <p:cNvPr id="4" name="object 4"/>
            <p:cNvSpPr/>
            <p:nvPr/>
          </p:nvSpPr>
          <p:spPr>
            <a:xfrm>
              <a:off x="246364" y="312032"/>
              <a:ext cx="11699875" cy="6234430"/>
            </a:xfrm>
            <a:custGeom>
              <a:avLst/>
              <a:gdLst/>
              <a:ahLst/>
              <a:cxnLst/>
              <a:rect l="l" t="t" r="r" b="b"/>
              <a:pathLst>
                <a:path w="11699875" h="6234430">
                  <a:moveTo>
                    <a:pt x="11476748" y="0"/>
                  </a:moveTo>
                  <a:lnTo>
                    <a:pt x="222516" y="0"/>
                  </a:lnTo>
                  <a:lnTo>
                    <a:pt x="177673" y="4520"/>
                  </a:lnTo>
                  <a:lnTo>
                    <a:pt x="135906" y="17485"/>
                  </a:lnTo>
                  <a:lnTo>
                    <a:pt x="98108" y="38000"/>
                  </a:lnTo>
                  <a:lnTo>
                    <a:pt x="65176" y="65171"/>
                  </a:lnTo>
                  <a:lnTo>
                    <a:pt x="38004" y="98103"/>
                  </a:lnTo>
                  <a:lnTo>
                    <a:pt x="17487" y="135900"/>
                  </a:lnTo>
                  <a:lnTo>
                    <a:pt x="4521" y="177670"/>
                  </a:lnTo>
                  <a:lnTo>
                    <a:pt x="0" y="222516"/>
                  </a:lnTo>
                  <a:lnTo>
                    <a:pt x="0" y="6011417"/>
                  </a:lnTo>
                  <a:lnTo>
                    <a:pt x="4521" y="6056260"/>
                  </a:lnTo>
                  <a:lnTo>
                    <a:pt x="17487" y="6098028"/>
                  </a:lnTo>
                  <a:lnTo>
                    <a:pt x="38004" y="6135825"/>
                  </a:lnTo>
                  <a:lnTo>
                    <a:pt x="65176" y="6168758"/>
                  </a:lnTo>
                  <a:lnTo>
                    <a:pt x="98108" y="6195930"/>
                  </a:lnTo>
                  <a:lnTo>
                    <a:pt x="135906" y="6216447"/>
                  </a:lnTo>
                  <a:lnTo>
                    <a:pt x="177673" y="6229413"/>
                  </a:lnTo>
                  <a:lnTo>
                    <a:pt x="222516" y="6233934"/>
                  </a:lnTo>
                  <a:lnTo>
                    <a:pt x="11476748" y="6233934"/>
                  </a:lnTo>
                  <a:lnTo>
                    <a:pt x="11521595" y="6229413"/>
                  </a:lnTo>
                  <a:lnTo>
                    <a:pt x="11563364" y="6216447"/>
                  </a:lnTo>
                  <a:lnTo>
                    <a:pt x="11601162" y="6195930"/>
                  </a:lnTo>
                  <a:lnTo>
                    <a:pt x="11634093" y="6168758"/>
                  </a:lnTo>
                  <a:lnTo>
                    <a:pt x="11661264" y="6135825"/>
                  </a:lnTo>
                  <a:lnTo>
                    <a:pt x="11681779" y="6098028"/>
                  </a:lnTo>
                  <a:lnTo>
                    <a:pt x="11694744" y="6056260"/>
                  </a:lnTo>
                  <a:lnTo>
                    <a:pt x="11699265" y="6011417"/>
                  </a:lnTo>
                  <a:lnTo>
                    <a:pt x="11699265" y="222516"/>
                  </a:lnTo>
                  <a:lnTo>
                    <a:pt x="11694744" y="177670"/>
                  </a:lnTo>
                  <a:lnTo>
                    <a:pt x="11681779" y="135900"/>
                  </a:lnTo>
                  <a:lnTo>
                    <a:pt x="11661264" y="98103"/>
                  </a:lnTo>
                  <a:lnTo>
                    <a:pt x="11634093" y="65171"/>
                  </a:lnTo>
                  <a:lnTo>
                    <a:pt x="11601162" y="38000"/>
                  </a:lnTo>
                  <a:lnTo>
                    <a:pt x="11563364" y="17485"/>
                  </a:lnTo>
                  <a:lnTo>
                    <a:pt x="11521595" y="4520"/>
                  </a:lnTo>
                  <a:lnTo>
                    <a:pt x="114767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246364" y="312032"/>
              <a:ext cx="11699875" cy="6234430"/>
            </a:xfrm>
            <a:custGeom>
              <a:avLst/>
              <a:gdLst/>
              <a:ahLst/>
              <a:cxnLst/>
              <a:rect l="l" t="t" r="r" b="b"/>
              <a:pathLst>
                <a:path w="11699875" h="6234430">
                  <a:moveTo>
                    <a:pt x="11476748" y="6233934"/>
                  </a:moveTo>
                  <a:lnTo>
                    <a:pt x="222516" y="6233934"/>
                  </a:lnTo>
                  <a:lnTo>
                    <a:pt x="177673" y="6229413"/>
                  </a:lnTo>
                  <a:lnTo>
                    <a:pt x="135906" y="6216447"/>
                  </a:lnTo>
                  <a:lnTo>
                    <a:pt x="98108" y="6195930"/>
                  </a:lnTo>
                  <a:lnTo>
                    <a:pt x="65176" y="6168758"/>
                  </a:lnTo>
                  <a:lnTo>
                    <a:pt x="38004" y="6135825"/>
                  </a:lnTo>
                  <a:lnTo>
                    <a:pt x="17487" y="6098028"/>
                  </a:lnTo>
                  <a:lnTo>
                    <a:pt x="4521" y="6056260"/>
                  </a:lnTo>
                  <a:lnTo>
                    <a:pt x="0" y="6011417"/>
                  </a:lnTo>
                  <a:lnTo>
                    <a:pt x="0" y="222516"/>
                  </a:lnTo>
                  <a:lnTo>
                    <a:pt x="4521" y="177670"/>
                  </a:lnTo>
                  <a:lnTo>
                    <a:pt x="17487" y="135900"/>
                  </a:lnTo>
                  <a:lnTo>
                    <a:pt x="38004" y="98103"/>
                  </a:lnTo>
                  <a:lnTo>
                    <a:pt x="65176" y="65171"/>
                  </a:lnTo>
                  <a:lnTo>
                    <a:pt x="98108" y="38000"/>
                  </a:lnTo>
                  <a:lnTo>
                    <a:pt x="135906" y="17485"/>
                  </a:lnTo>
                  <a:lnTo>
                    <a:pt x="177673" y="4520"/>
                  </a:lnTo>
                  <a:lnTo>
                    <a:pt x="222516" y="0"/>
                  </a:lnTo>
                  <a:lnTo>
                    <a:pt x="11476748" y="0"/>
                  </a:lnTo>
                  <a:lnTo>
                    <a:pt x="11521595" y="4520"/>
                  </a:lnTo>
                  <a:lnTo>
                    <a:pt x="11563364" y="17485"/>
                  </a:lnTo>
                  <a:lnTo>
                    <a:pt x="11601162" y="38000"/>
                  </a:lnTo>
                  <a:lnTo>
                    <a:pt x="11634093" y="65171"/>
                  </a:lnTo>
                  <a:lnTo>
                    <a:pt x="11661264" y="98103"/>
                  </a:lnTo>
                  <a:lnTo>
                    <a:pt x="11681779" y="135900"/>
                  </a:lnTo>
                  <a:lnTo>
                    <a:pt x="11694744" y="177670"/>
                  </a:lnTo>
                  <a:lnTo>
                    <a:pt x="11699265" y="222516"/>
                  </a:lnTo>
                  <a:lnTo>
                    <a:pt x="11699265" y="6011417"/>
                  </a:lnTo>
                  <a:lnTo>
                    <a:pt x="11694744" y="6056260"/>
                  </a:lnTo>
                  <a:lnTo>
                    <a:pt x="11681779" y="6098028"/>
                  </a:lnTo>
                  <a:lnTo>
                    <a:pt x="11661264" y="6135825"/>
                  </a:lnTo>
                  <a:lnTo>
                    <a:pt x="11634093" y="6168758"/>
                  </a:lnTo>
                  <a:lnTo>
                    <a:pt x="11601162" y="6195930"/>
                  </a:lnTo>
                  <a:lnTo>
                    <a:pt x="11563364" y="6216447"/>
                  </a:lnTo>
                  <a:lnTo>
                    <a:pt x="11521595" y="6229413"/>
                  </a:lnTo>
                  <a:lnTo>
                    <a:pt x="11476748" y="623393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248069" y="1492300"/>
              <a:ext cx="11696065" cy="4220210"/>
            </a:xfrm>
            <a:custGeom>
              <a:avLst/>
              <a:gdLst/>
              <a:ahLst/>
              <a:cxnLst/>
              <a:rect l="l" t="t" r="r" b="b"/>
              <a:pathLst>
                <a:path w="11696065" h="4220210">
                  <a:moveTo>
                    <a:pt x="11695861" y="0"/>
                  </a:moveTo>
                  <a:lnTo>
                    <a:pt x="0" y="0"/>
                  </a:lnTo>
                  <a:lnTo>
                    <a:pt x="0" y="4220184"/>
                  </a:lnTo>
                  <a:lnTo>
                    <a:pt x="11695861" y="4220184"/>
                  </a:lnTo>
                  <a:lnTo>
                    <a:pt x="11695861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248069" y="1492300"/>
              <a:ext cx="11696065" cy="4220210"/>
            </a:xfrm>
            <a:custGeom>
              <a:avLst/>
              <a:gdLst/>
              <a:ahLst/>
              <a:cxnLst/>
              <a:rect l="l" t="t" r="r" b="b"/>
              <a:pathLst>
                <a:path w="11696065" h="4220210">
                  <a:moveTo>
                    <a:pt x="11695861" y="4220184"/>
                  </a:moveTo>
                  <a:lnTo>
                    <a:pt x="0" y="4220184"/>
                  </a:lnTo>
                  <a:lnTo>
                    <a:pt x="0" y="0"/>
                  </a:lnTo>
                  <a:lnTo>
                    <a:pt x="11695861" y="0"/>
                  </a:lnTo>
                  <a:lnTo>
                    <a:pt x="11695861" y="422018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649932" y="2039156"/>
            <a:ext cx="3576320" cy="31264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6034">
              <a:lnSpc>
                <a:spcPct val="107700"/>
              </a:lnSpc>
              <a:spcBef>
                <a:spcPts val="100"/>
              </a:spcBef>
            </a:pP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Use the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electrical components 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on your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table 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to make the circuits listed on your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activity worksheet. Draw accurate circuit diagrams 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using the correct symbols.</a:t>
            </a:r>
            <a:endParaRPr sz="2000" dirty="0">
              <a:latin typeface="Grammarsaurus" pitchFamily="2" charset="0"/>
              <a:cs typeface="Arial MT"/>
            </a:endParaRPr>
          </a:p>
          <a:p>
            <a:pPr marL="12700" marR="5080">
              <a:lnSpc>
                <a:spcPct val="107700"/>
              </a:lnSpc>
              <a:spcBef>
                <a:spcPts val="994"/>
              </a:spcBef>
            </a:pP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Check that there are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no gaps in the circuits 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and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keep your lines straight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.</a:t>
            </a:r>
            <a:endParaRPr sz="2000" dirty="0">
              <a:latin typeface="Grammarsaurus" pitchFamily="2" charset="0"/>
              <a:cs typeface="Arial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968265" y="0"/>
            <a:ext cx="7223759" cy="6751320"/>
            <a:chOff x="4968265" y="0"/>
            <a:chExt cx="7223759" cy="6751320"/>
          </a:xfrm>
        </p:grpSpPr>
        <p:sp>
          <p:nvSpPr>
            <p:cNvPr id="10" name="object 10"/>
            <p:cNvSpPr/>
            <p:nvPr/>
          </p:nvSpPr>
          <p:spPr>
            <a:xfrm>
              <a:off x="4974615" y="6394504"/>
              <a:ext cx="2242820" cy="350520"/>
            </a:xfrm>
            <a:custGeom>
              <a:avLst/>
              <a:gdLst/>
              <a:ahLst/>
              <a:cxnLst/>
              <a:rect l="l" t="t" r="r" b="b"/>
              <a:pathLst>
                <a:path w="2242820" h="350520">
                  <a:moveTo>
                    <a:pt x="2122792" y="0"/>
                  </a:moveTo>
                  <a:lnTo>
                    <a:pt x="119976" y="0"/>
                  </a:lnTo>
                  <a:lnTo>
                    <a:pt x="73391" y="9466"/>
                  </a:lnTo>
                  <a:lnTo>
                    <a:pt x="35242" y="35242"/>
                  </a:lnTo>
                  <a:lnTo>
                    <a:pt x="9466" y="73391"/>
                  </a:lnTo>
                  <a:lnTo>
                    <a:pt x="0" y="119976"/>
                  </a:lnTo>
                  <a:lnTo>
                    <a:pt x="0" y="230492"/>
                  </a:lnTo>
                  <a:lnTo>
                    <a:pt x="9466" y="277077"/>
                  </a:lnTo>
                  <a:lnTo>
                    <a:pt x="35242" y="315226"/>
                  </a:lnTo>
                  <a:lnTo>
                    <a:pt x="73391" y="341002"/>
                  </a:lnTo>
                  <a:lnTo>
                    <a:pt x="119976" y="350469"/>
                  </a:lnTo>
                  <a:lnTo>
                    <a:pt x="2122792" y="350469"/>
                  </a:lnTo>
                  <a:lnTo>
                    <a:pt x="2169377" y="341002"/>
                  </a:lnTo>
                  <a:lnTo>
                    <a:pt x="2207526" y="315226"/>
                  </a:lnTo>
                  <a:lnTo>
                    <a:pt x="2233302" y="277077"/>
                  </a:lnTo>
                  <a:lnTo>
                    <a:pt x="2242769" y="230492"/>
                  </a:lnTo>
                  <a:lnTo>
                    <a:pt x="2242769" y="119976"/>
                  </a:lnTo>
                  <a:lnTo>
                    <a:pt x="2233302" y="73391"/>
                  </a:lnTo>
                  <a:lnTo>
                    <a:pt x="2207526" y="35242"/>
                  </a:lnTo>
                  <a:lnTo>
                    <a:pt x="2169377" y="9466"/>
                  </a:lnTo>
                  <a:lnTo>
                    <a:pt x="2122792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4974615" y="6394504"/>
              <a:ext cx="2242820" cy="350520"/>
            </a:xfrm>
            <a:custGeom>
              <a:avLst/>
              <a:gdLst/>
              <a:ahLst/>
              <a:cxnLst/>
              <a:rect l="l" t="t" r="r" b="b"/>
              <a:pathLst>
                <a:path w="2242820" h="350520">
                  <a:moveTo>
                    <a:pt x="2122792" y="350469"/>
                  </a:moveTo>
                  <a:lnTo>
                    <a:pt x="119976" y="350469"/>
                  </a:lnTo>
                  <a:lnTo>
                    <a:pt x="73391" y="341002"/>
                  </a:lnTo>
                  <a:lnTo>
                    <a:pt x="35242" y="315226"/>
                  </a:lnTo>
                  <a:lnTo>
                    <a:pt x="9466" y="277077"/>
                  </a:lnTo>
                  <a:lnTo>
                    <a:pt x="0" y="230492"/>
                  </a:lnTo>
                  <a:lnTo>
                    <a:pt x="0" y="119976"/>
                  </a:lnTo>
                  <a:lnTo>
                    <a:pt x="9466" y="73391"/>
                  </a:lnTo>
                  <a:lnTo>
                    <a:pt x="35242" y="35242"/>
                  </a:lnTo>
                  <a:lnTo>
                    <a:pt x="73391" y="9466"/>
                  </a:lnTo>
                  <a:lnTo>
                    <a:pt x="119976" y="0"/>
                  </a:lnTo>
                  <a:lnTo>
                    <a:pt x="2122792" y="0"/>
                  </a:lnTo>
                  <a:lnTo>
                    <a:pt x="2169377" y="9466"/>
                  </a:lnTo>
                  <a:lnTo>
                    <a:pt x="2207526" y="35242"/>
                  </a:lnTo>
                  <a:lnTo>
                    <a:pt x="2233302" y="73391"/>
                  </a:lnTo>
                  <a:lnTo>
                    <a:pt x="2242769" y="119976"/>
                  </a:lnTo>
                  <a:lnTo>
                    <a:pt x="2242769" y="230492"/>
                  </a:lnTo>
                  <a:lnTo>
                    <a:pt x="2233302" y="277077"/>
                  </a:lnTo>
                  <a:lnTo>
                    <a:pt x="2207526" y="315226"/>
                  </a:lnTo>
                  <a:lnTo>
                    <a:pt x="2169377" y="341002"/>
                  </a:lnTo>
                  <a:lnTo>
                    <a:pt x="2122792" y="350469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59743" y="6434772"/>
              <a:ext cx="270793" cy="27079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1640441" y="0"/>
              <a:ext cx="551815" cy="660400"/>
            </a:xfrm>
            <a:custGeom>
              <a:avLst/>
              <a:gdLst/>
              <a:ahLst/>
              <a:cxnLst/>
              <a:rect l="l" t="t" r="r" b="b"/>
              <a:pathLst>
                <a:path w="551815" h="660400">
                  <a:moveTo>
                    <a:pt x="551571" y="0"/>
                  </a:moveTo>
                  <a:lnTo>
                    <a:pt x="2706" y="0"/>
                  </a:lnTo>
                  <a:lnTo>
                    <a:pt x="1543" y="14007"/>
                  </a:lnTo>
                  <a:lnTo>
                    <a:pt x="682" y="28256"/>
                  </a:lnTo>
                  <a:lnTo>
                    <a:pt x="169" y="42253"/>
                  </a:lnTo>
                  <a:lnTo>
                    <a:pt x="0" y="56098"/>
                  </a:lnTo>
                  <a:lnTo>
                    <a:pt x="1944" y="104955"/>
                  </a:lnTo>
                  <a:lnTo>
                    <a:pt x="7686" y="152784"/>
                  </a:lnTo>
                  <a:lnTo>
                    <a:pt x="17085" y="199434"/>
                  </a:lnTo>
                  <a:lnTo>
                    <a:pt x="30002" y="244749"/>
                  </a:lnTo>
                  <a:lnTo>
                    <a:pt x="46296" y="288578"/>
                  </a:lnTo>
                  <a:lnTo>
                    <a:pt x="65829" y="330767"/>
                  </a:lnTo>
                  <a:lnTo>
                    <a:pt x="88460" y="371162"/>
                  </a:lnTo>
                  <a:lnTo>
                    <a:pt x="114051" y="409612"/>
                  </a:lnTo>
                  <a:lnTo>
                    <a:pt x="142461" y="445961"/>
                  </a:lnTo>
                  <a:lnTo>
                    <a:pt x="173551" y="480059"/>
                  </a:lnTo>
                  <a:lnTo>
                    <a:pt x="207181" y="511750"/>
                  </a:lnTo>
                  <a:lnTo>
                    <a:pt x="243211" y="540882"/>
                  </a:lnTo>
                  <a:lnTo>
                    <a:pt x="281503" y="567302"/>
                  </a:lnTo>
                  <a:lnTo>
                    <a:pt x="321916" y="590857"/>
                  </a:lnTo>
                  <a:lnTo>
                    <a:pt x="364310" y="611393"/>
                  </a:lnTo>
                  <a:lnTo>
                    <a:pt x="408547" y="628757"/>
                  </a:lnTo>
                  <a:lnTo>
                    <a:pt x="454486" y="642796"/>
                  </a:lnTo>
                  <a:lnTo>
                    <a:pt x="501988" y="653358"/>
                  </a:lnTo>
                  <a:lnTo>
                    <a:pt x="551393" y="660356"/>
                  </a:lnTo>
                  <a:lnTo>
                    <a:pt x="551571" y="660356"/>
                  </a:lnTo>
                  <a:lnTo>
                    <a:pt x="551571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11634088" y="0"/>
              <a:ext cx="558165" cy="666750"/>
            </a:xfrm>
            <a:custGeom>
              <a:avLst/>
              <a:gdLst/>
              <a:ahLst/>
              <a:cxnLst/>
              <a:rect l="l" t="t" r="r" b="b"/>
              <a:pathLst>
                <a:path w="558165" h="666750">
                  <a:moveTo>
                    <a:pt x="15430" y="0"/>
                  </a:moveTo>
                  <a:lnTo>
                    <a:pt x="2682" y="0"/>
                  </a:lnTo>
                  <a:lnTo>
                    <a:pt x="1559" y="13537"/>
                  </a:lnTo>
                  <a:lnTo>
                    <a:pt x="690" y="27927"/>
                  </a:lnTo>
                  <a:lnTo>
                    <a:pt x="177" y="41940"/>
                  </a:lnTo>
                  <a:lnTo>
                    <a:pt x="0" y="56095"/>
                  </a:lnTo>
                  <a:lnTo>
                    <a:pt x="2018" y="104695"/>
                  </a:lnTo>
                  <a:lnTo>
                    <a:pt x="2104" y="106766"/>
                  </a:lnTo>
                  <a:lnTo>
                    <a:pt x="8358" y="156742"/>
                  </a:lnTo>
                  <a:lnTo>
                    <a:pt x="18676" y="205802"/>
                  </a:lnTo>
                  <a:lnTo>
                    <a:pt x="32972" y="253723"/>
                  </a:lnTo>
                  <a:lnTo>
                    <a:pt x="51158" y="300282"/>
                  </a:lnTo>
                  <a:lnTo>
                    <a:pt x="73148" y="345258"/>
                  </a:lnTo>
                  <a:lnTo>
                    <a:pt x="98855" y="388429"/>
                  </a:lnTo>
                  <a:lnTo>
                    <a:pt x="128192" y="429572"/>
                  </a:lnTo>
                  <a:lnTo>
                    <a:pt x="161074" y="468464"/>
                  </a:lnTo>
                  <a:lnTo>
                    <a:pt x="196796" y="504314"/>
                  </a:lnTo>
                  <a:lnTo>
                    <a:pt x="235071" y="536954"/>
                  </a:lnTo>
                  <a:lnTo>
                    <a:pt x="275686" y="566278"/>
                  </a:lnTo>
                  <a:lnTo>
                    <a:pt x="318430" y="592179"/>
                  </a:lnTo>
                  <a:lnTo>
                    <a:pt x="363088" y="614551"/>
                  </a:lnTo>
                  <a:lnTo>
                    <a:pt x="409448" y="633287"/>
                  </a:lnTo>
                  <a:lnTo>
                    <a:pt x="457298" y="648280"/>
                  </a:lnTo>
                  <a:lnTo>
                    <a:pt x="506424" y="659423"/>
                  </a:lnTo>
                  <a:lnTo>
                    <a:pt x="556615" y="666610"/>
                  </a:lnTo>
                  <a:lnTo>
                    <a:pt x="557923" y="666743"/>
                  </a:lnTo>
                  <a:lnTo>
                    <a:pt x="557923" y="653975"/>
                  </a:lnTo>
                  <a:lnTo>
                    <a:pt x="510129" y="647192"/>
                  </a:lnTo>
                  <a:lnTo>
                    <a:pt x="463618" y="636828"/>
                  </a:lnTo>
                  <a:lnTo>
                    <a:pt x="418528" y="623031"/>
                  </a:lnTo>
                  <a:lnTo>
                    <a:pt x="375009" y="605947"/>
                  </a:lnTo>
                  <a:lnTo>
                    <a:pt x="333211" y="585726"/>
                  </a:lnTo>
                  <a:lnTo>
                    <a:pt x="293283" y="562515"/>
                  </a:lnTo>
                  <a:lnTo>
                    <a:pt x="255376" y="536463"/>
                  </a:lnTo>
                  <a:lnTo>
                    <a:pt x="219640" y="507717"/>
                  </a:lnTo>
                  <a:lnTo>
                    <a:pt x="186224" y="476425"/>
                  </a:lnTo>
                  <a:lnTo>
                    <a:pt x="155279" y="442736"/>
                  </a:lnTo>
                  <a:lnTo>
                    <a:pt x="126955" y="406798"/>
                  </a:lnTo>
                  <a:lnTo>
                    <a:pt x="101401" y="368759"/>
                  </a:lnTo>
                  <a:lnTo>
                    <a:pt x="78768" y="328767"/>
                  </a:lnTo>
                  <a:lnTo>
                    <a:pt x="59205" y="286970"/>
                  </a:lnTo>
                  <a:lnTo>
                    <a:pt x="42863" y="243517"/>
                  </a:lnTo>
                  <a:lnTo>
                    <a:pt x="29891" y="198554"/>
                  </a:lnTo>
                  <a:lnTo>
                    <a:pt x="20440" y="152231"/>
                  </a:lnTo>
                  <a:lnTo>
                    <a:pt x="14660" y="104695"/>
                  </a:lnTo>
                  <a:lnTo>
                    <a:pt x="12700" y="56095"/>
                  </a:lnTo>
                  <a:lnTo>
                    <a:pt x="12880" y="42079"/>
                  </a:lnTo>
                  <a:lnTo>
                    <a:pt x="13410" y="27927"/>
                  </a:lnTo>
                  <a:lnTo>
                    <a:pt x="14269" y="13897"/>
                  </a:lnTo>
                  <a:lnTo>
                    <a:pt x="1543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1789630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17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636780" y="157906"/>
            <a:ext cx="2035810" cy="6700520"/>
            <a:chOff x="636780" y="157906"/>
            <a:chExt cx="2035810" cy="6700520"/>
          </a:xfrm>
        </p:grpSpPr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3110" y="1455718"/>
              <a:ext cx="1751867" cy="5402281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643130" y="164256"/>
              <a:ext cx="2023110" cy="755650"/>
            </a:xfrm>
            <a:custGeom>
              <a:avLst/>
              <a:gdLst/>
              <a:ahLst/>
              <a:cxnLst/>
              <a:rect l="l" t="t" r="r" b="b"/>
              <a:pathLst>
                <a:path w="2023110" h="755650">
                  <a:moveTo>
                    <a:pt x="1978393" y="0"/>
                  </a:moveTo>
                  <a:lnTo>
                    <a:pt x="44450" y="0"/>
                  </a:lnTo>
                  <a:lnTo>
                    <a:pt x="27164" y="3498"/>
                  </a:lnTo>
                  <a:lnTo>
                    <a:pt x="13033" y="13033"/>
                  </a:lnTo>
                  <a:lnTo>
                    <a:pt x="3498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498" y="727977"/>
                  </a:lnTo>
                  <a:lnTo>
                    <a:pt x="13033" y="742108"/>
                  </a:lnTo>
                  <a:lnTo>
                    <a:pt x="27164" y="751643"/>
                  </a:lnTo>
                  <a:lnTo>
                    <a:pt x="44450" y="755142"/>
                  </a:lnTo>
                  <a:lnTo>
                    <a:pt x="1978393" y="755142"/>
                  </a:lnTo>
                  <a:lnTo>
                    <a:pt x="1995679" y="751643"/>
                  </a:lnTo>
                  <a:lnTo>
                    <a:pt x="2009809" y="742108"/>
                  </a:lnTo>
                  <a:lnTo>
                    <a:pt x="2019344" y="727977"/>
                  </a:lnTo>
                  <a:lnTo>
                    <a:pt x="2022843" y="710692"/>
                  </a:lnTo>
                  <a:lnTo>
                    <a:pt x="2022843" y="44450"/>
                  </a:lnTo>
                  <a:lnTo>
                    <a:pt x="2019344" y="27164"/>
                  </a:lnTo>
                  <a:lnTo>
                    <a:pt x="2009809" y="13033"/>
                  </a:lnTo>
                  <a:lnTo>
                    <a:pt x="1995679" y="3498"/>
                  </a:lnTo>
                  <a:lnTo>
                    <a:pt x="1978393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643130" y="164256"/>
              <a:ext cx="2023110" cy="755650"/>
            </a:xfrm>
            <a:custGeom>
              <a:avLst/>
              <a:gdLst/>
              <a:ahLst/>
              <a:cxnLst/>
              <a:rect l="l" t="t" r="r" b="b"/>
              <a:pathLst>
                <a:path w="2023110" h="755650">
                  <a:moveTo>
                    <a:pt x="44450" y="755142"/>
                  </a:moveTo>
                  <a:lnTo>
                    <a:pt x="27164" y="751643"/>
                  </a:lnTo>
                  <a:lnTo>
                    <a:pt x="13033" y="742108"/>
                  </a:lnTo>
                  <a:lnTo>
                    <a:pt x="3498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498" y="27164"/>
                  </a:lnTo>
                  <a:lnTo>
                    <a:pt x="13033" y="13033"/>
                  </a:lnTo>
                  <a:lnTo>
                    <a:pt x="27164" y="3498"/>
                  </a:lnTo>
                  <a:lnTo>
                    <a:pt x="44450" y="0"/>
                  </a:lnTo>
                  <a:lnTo>
                    <a:pt x="1978393" y="0"/>
                  </a:lnTo>
                  <a:lnTo>
                    <a:pt x="1995679" y="3498"/>
                  </a:lnTo>
                  <a:lnTo>
                    <a:pt x="2009809" y="13033"/>
                  </a:lnTo>
                  <a:lnTo>
                    <a:pt x="2019344" y="27164"/>
                  </a:lnTo>
                  <a:lnTo>
                    <a:pt x="2022843" y="44450"/>
                  </a:lnTo>
                  <a:lnTo>
                    <a:pt x="2022843" y="710692"/>
                  </a:lnTo>
                  <a:lnTo>
                    <a:pt x="2019344" y="727977"/>
                  </a:lnTo>
                  <a:lnTo>
                    <a:pt x="2009809" y="742108"/>
                  </a:lnTo>
                  <a:lnTo>
                    <a:pt x="1995679" y="751643"/>
                  </a:lnTo>
                  <a:lnTo>
                    <a:pt x="1978393" y="755142"/>
                  </a:lnTo>
                  <a:lnTo>
                    <a:pt x="44450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651229" y="229146"/>
            <a:ext cx="2007235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6538" indent="-227013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Activity</a:t>
            </a:r>
          </a:p>
        </p:txBody>
      </p:sp>
      <p:grpSp>
        <p:nvGrpSpPr>
          <p:cNvPr id="21" name="object 21"/>
          <p:cNvGrpSpPr/>
          <p:nvPr/>
        </p:nvGrpSpPr>
        <p:grpSpPr>
          <a:xfrm>
            <a:off x="6550659" y="230293"/>
            <a:ext cx="4386580" cy="6062980"/>
            <a:chOff x="6550659" y="230293"/>
            <a:chExt cx="4386580" cy="6062980"/>
          </a:xfrm>
        </p:grpSpPr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50659" y="230293"/>
              <a:ext cx="4386071" cy="6062471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6717207" y="389381"/>
              <a:ext cx="4064635" cy="5748655"/>
            </a:xfrm>
            <a:custGeom>
              <a:avLst/>
              <a:gdLst/>
              <a:ahLst/>
              <a:cxnLst/>
              <a:rect l="l" t="t" r="r" b="b"/>
              <a:pathLst>
                <a:path w="4064634" h="5748655">
                  <a:moveTo>
                    <a:pt x="4064393" y="0"/>
                  </a:moveTo>
                  <a:lnTo>
                    <a:pt x="0" y="0"/>
                  </a:lnTo>
                  <a:lnTo>
                    <a:pt x="0" y="5748210"/>
                  </a:lnTo>
                  <a:lnTo>
                    <a:pt x="4064393" y="5748210"/>
                  </a:lnTo>
                  <a:lnTo>
                    <a:pt x="40643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312010" y="5953747"/>
              <a:ext cx="105384" cy="105791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434699" y="542737"/>
              <a:ext cx="196215" cy="186270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0205415" y="542746"/>
              <a:ext cx="196215" cy="186690"/>
            </a:xfrm>
            <a:custGeom>
              <a:avLst/>
              <a:gdLst/>
              <a:ahLst/>
              <a:cxnLst/>
              <a:rect l="l" t="t" r="r" b="b"/>
              <a:pathLst>
                <a:path w="196215" h="186690">
                  <a:moveTo>
                    <a:pt x="196215" y="74383"/>
                  </a:moveTo>
                  <a:lnTo>
                    <a:pt x="193598" y="66294"/>
                  </a:lnTo>
                  <a:lnTo>
                    <a:pt x="190169" y="63411"/>
                  </a:lnTo>
                  <a:lnTo>
                    <a:pt x="132130" y="54965"/>
                  </a:lnTo>
                  <a:lnTo>
                    <a:pt x="106172" y="2374"/>
                  </a:lnTo>
                  <a:lnTo>
                    <a:pt x="102362" y="0"/>
                  </a:lnTo>
                  <a:lnTo>
                    <a:pt x="93853" y="0"/>
                  </a:lnTo>
                  <a:lnTo>
                    <a:pt x="90055" y="2374"/>
                  </a:lnTo>
                  <a:lnTo>
                    <a:pt x="64096" y="54965"/>
                  </a:lnTo>
                  <a:lnTo>
                    <a:pt x="6057" y="63411"/>
                  </a:lnTo>
                  <a:lnTo>
                    <a:pt x="2616" y="66294"/>
                  </a:lnTo>
                  <a:lnTo>
                    <a:pt x="0" y="74383"/>
                  </a:lnTo>
                  <a:lnTo>
                    <a:pt x="1066" y="78740"/>
                  </a:lnTo>
                  <a:lnTo>
                    <a:pt x="43065" y="119672"/>
                  </a:lnTo>
                  <a:lnTo>
                    <a:pt x="33312" y="176580"/>
                  </a:lnTo>
                  <a:lnTo>
                    <a:pt x="34163" y="179768"/>
                  </a:lnTo>
                  <a:lnTo>
                    <a:pt x="38430" y="184810"/>
                  </a:lnTo>
                  <a:lnTo>
                    <a:pt x="41529" y="186270"/>
                  </a:lnTo>
                  <a:lnTo>
                    <a:pt x="46583" y="186270"/>
                  </a:lnTo>
                  <a:lnTo>
                    <a:pt x="48323" y="185839"/>
                  </a:lnTo>
                  <a:lnTo>
                    <a:pt x="98107" y="159664"/>
                  </a:lnTo>
                  <a:lnTo>
                    <a:pt x="147891" y="185839"/>
                  </a:lnTo>
                  <a:lnTo>
                    <a:pt x="149631" y="186270"/>
                  </a:lnTo>
                  <a:lnTo>
                    <a:pt x="151422" y="186270"/>
                  </a:lnTo>
                  <a:lnTo>
                    <a:pt x="154698" y="186270"/>
                  </a:lnTo>
                  <a:lnTo>
                    <a:pt x="157797" y="184810"/>
                  </a:lnTo>
                  <a:lnTo>
                    <a:pt x="162052" y="179768"/>
                  </a:lnTo>
                  <a:lnTo>
                    <a:pt x="162902" y="176580"/>
                  </a:lnTo>
                  <a:lnTo>
                    <a:pt x="153149" y="119672"/>
                  </a:lnTo>
                  <a:lnTo>
                    <a:pt x="195148" y="78740"/>
                  </a:lnTo>
                  <a:lnTo>
                    <a:pt x="196215" y="74383"/>
                  </a:lnTo>
                  <a:close/>
                </a:path>
              </a:pathLst>
            </a:custGeom>
            <a:solidFill>
              <a:srgbClr val="1F1D1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10206509" y="543957"/>
              <a:ext cx="194310" cy="184785"/>
            </a:xfrm>
            <a:custGeom>
              <a:avLst/>
              <a:gdLst/>
              <a:ahLst/>
              <a:cxnLst/>
              <a:rect l="l" t="t" r="r" b="b"/>
              <a:pathLst>
                <a:path w="194309" h="184784">
                  <a:moveTo>
                    <a:pt x="101434" y="0"/>
                  </a:moveTo>
                  <a:lnTo>
                    <a:pt x="92608" y="0"/>
                  </a:lnTo>
                  <a:lnTo>
                    <a:pt x="64833" y="56261"/>
                  </a:lnTo>
                  <a:lnTo>
                    <a:pt x="2730" y="65290"/>
                  </a:lnTo>
                  <a:lnTo>
                    <a:pt x="0" y="73685"/>
                  </a:lnTo>
                  <a:lnTo>
                    <a:pt x="44932" y="117487"/>
                  </a:lnTo>
                  <a:lnTo>
                    <a:pt x="34328" y="179349"/>
                  </a:lnTo>
                  <a:lnTo>
                    <a:pt x="41465" y="184531"/>
                  </a:lnTo>
                  <a:lnTo>
                    <a:pt x="97015" y="155333"/>
                  </a:lnTo>
                  <a:lnTo>
                    <a:pt x="152552" y="184531"/>
                  </a:lnTo>
                  <a:lnTo>
                    <a:pt x="159702" y="179349"/>
                  </a:lnTo>
                  <a:lnTo>
                    <a:pt x="149097" y="117487"/>
                  </a:lnTo>
                  <a:lnTo>
                    <a:pt x="194030" y="73685"/>
                  </a:lnTo>
                  <a:lnTo>
                    <a:pt x="191300" y="65290"/>
                  </a:lnTo>
                  <a:lnTo>
                    <a:pt x="129209" y="56261"/>
                  </a:lnTo>
                  <a:lnTo>
                    <a:pt x="104482" y="6184"/>
                  </a:lnTo>
                  <a:lnTo>
                    <a:pt x="101434" y="0"/>
                  </a:lnTo>
                  <a:close/>
                </a:path>
              </a:pathLst>
            </a:custGeom>
            <a:solidFill>
              <a:srgbClr val="FFBB2B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10284527" y="555698"/>
              <a:ext cx="16510" cy="38100"/>
            </a:xfrm>
            <a:custGeom>
              <a:avLst/>
              <a:gdLst/>
              <a:ahLst/>
              <a:cxnLst/>
              <a:rect l="l" t="t" r="r" b="b"/>
              <a:pathLst>
                <a:path w="16509" h="38100">
                  <a:moveTo>
                    <a:pt x="16230" y="0"/>
                  </a:moveTo>
                  <a:lnTo>
                    <a:pt x="9395" y="8032"/>
                  </a:lnTo>
                  <a:lnTo>
                    <a:pt x="4310" y="17206"/>
                  </a:lnTo>
                  <a:lnTo>
                    <a:pt x="1126" y="27198"/>
                  </a:lnTo>
                  <a:lnTo>
                    <a:pt x="0" y="37680"/>
                  </a:lnTo>
                  <a:lnTo>
                    <a:pt x="6843" y="29659"/>
                  </a:lnTo>
                  <a:lnTo>
                    <a:pt x="11915" y="20483"/>
                  </a:lnTo>
                  <a:lnTo>
                    <a:pt x="15087" y="10486"/>
                  </a:lnTo>
                  <a:lnTo>
                    <a:pt x="162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6966013" y="866279"/>
              <a:ext cx="1783714" cy="683895"/>
            </a:xfrm>
            <a:custGeom>
              <a:avLst/>
              <a:gdLst/>
              <a:ahLst/>
              <a:cxnLst/>
              <a:rect l="l" t="t" r="r" b="b"/>
              <a:pathLst>
                <a:path w="1783715" h="683894">
                  <a:moveTo>
                    <a:pt x="1783397" y="0"/>
                  </a:moveTo>
                  <a:lnTo>
                    <a:pt x="0" y="0"/>
                  </a:lnTo>
                  <a:lnTo>
                    <a:pt x="0" y="683552"/>
                  </a:lnTo>
                  <a:lnTo>
                    <a:pt x="1783397" y="683552"/>
                  </a:lnTo>
                  <a:lnTo>
                    <a:pt x="1783397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6966008" y="866282"/>
              <a:ext cx="1783714" cy="683895"/>
            </a:xfrm>
            <a:custGeom>
              <a:avLst/>
              <a:gdLst/>
              <a:ahLst/>
              <a:cxnLst/>
              <a:rect l="l" t="t" r="r" b="b"/>
              <a:pathLst>
                <a:path w="1783715" h="683894">
                  <a:moveTo>
                    <a:pt x="0" y="0"/>
                  </a:moveTo>
                  <a:lnTo>
                    <a:pt x="1783397" y="0"/>
                  </a:lnTo>
                  <a:lnTo>
                    <a:pt x="1783397" y="683552"/>
                  </a:lnTo>
                  <a:lnTo>
                    <a:pt x="0" y="683552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7418196" y="1054840"/>
            <a:ext cx="16065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</a:t>
            </a:r>
            <a:endParaRPr sz="1400">
              <a:latin typeface="Grammarsaurus" pitchFamily="2" charset="0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6962516" y="1544499"/>
            <a:ext cx="1790700" cy="4275455"/>
            <a:chOff x="6962516" y="1544499"/>
            <a:chExt cx="1790700" cy="4275455"/>
          </a:xfrm>
        </p:grpSpPr>
        <p:sp>
          <p:nvSpPr>
            <p:cNvPr id="33" name="object 33"/>
            <p:cNvSpPr/>
            <p:nvPr/>
          </p:nvSpPr>
          <p:spPr>
            <a:xfrm>
              <a:off x="6966008" y="1547991"/>
              <a:ext cx="1783714" cy="854075"/>
            </a:xfrm>
            <a:custGeom>
              <a:avLst/>
              <a:gdLst/>
              <a:ahLst/>
              <a:cxnLst/>
              <a:rect l="l" t="t" r="r" b="b"/>
              <a:pathLst>
                <a:path w="1783715" h="854075">
                  <a:moveTo>
                    <a:pt x="0" y="0"/>
                  </a:moveTo>
                  <a:lnTo>
                    <a:pt x="1783397" y="0"/>
                  </a:lnTo>
                  <a:lnTo>
                    <a:pt x="1783397" y="853694"/>
                  </a:lnTo>
                  <a:lnTo>
                    <a:pt x="0" y="853694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6966008" y="2401685"/>
              <a:ext cx="1783714" cy="854075"/>
            </a:xfrm>
            <a:custGeom>
              <a:avLst/>
              <a:gdLst/>
              <a:ahLst/>
              <a:cxnLst/>
              <a:rect l="l" t="t" r="r" b="b"/>
              <a:pathLst>
                <a:path w="1783715" h="854075">
                  <a:moveTo>
                    <a:pt x="0" y="0"/>
                  </a:moveTo>
                  <a:lnTo>
                    <a:pt x="1783397" y="0"/>
                  </a:lnTo>
                  <a:lnTo>
                    <a:pt x="1783397" y="853694"/>
                  </a:lnTo>
                  <a:lnTo>
                    <a:pt x="0" y="853694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6966008" y="3255379"/>
              <a:ext cx="1783714" cy="854075"/>
            </a:xfrm>
            <a:custGeom>
              <a:avLst/>
              <a:gdLst/>
              <a:ahLst/>
              <a:cxnLst/>
              <a:rect l="l" t="t" r="r" b="b"/>
              <a:pathLst>
                <a:path w="1783715" h="854075">
                  <a:moveTo>
                    <a:pt x="0" y="0"/>
                  </a:moveTo>
                  <a:lnTo>
                    <a:pt x="1783397" y="0"/>
                  </a:lnTo>
                  <a:lnTo>
                    <a:pt x="1783397" y="853694"/>
                  </a:lnTo>
                  <a:lnTo>
                    <a:pt x="0" y="853694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6966008" y="4109073"/>
              <a:ext cx="1783714" cy="854075"/>
            </a:xfrm>
            <a:custGeom>
              <a:avLst/>
              <a:gdLst/>
              <a:ahLst/>
              <a:cxnLst/>
              <a:rect l="l" t="t" r="r" b="b"/>
              <a:pathLst>
                <a:path w="1783715" h="854075">
                  <a:moveTo>
                    <a:pt x="0" y="0"/>
                  </a:moveTo>
                  <a:lnTo>
                    <a:pt x="1783397" y="0"/>
                  </a:lnTo>
                  <a:lnTo>
                    <a:pt x="1783397" y="853694"/>
                  </a:lnTo>
                  <a:lnTo>
                    <a:pt x="0" y="853694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6966008" y="4962767"/>
              <a:ext cx="1783714" cy="854075"/>
            </a:xfrm>
            <a:custGeom>
              <a:avLst/>
              <a:gdLst/>
              <a:ahLst/>
              <a:cxnLst/>
              <a:rect l="l" t="t" r="r" b="b"/>
              <a:pathLst>
                <a:path w="1783715" h="854075">
                  <a:moveTo>
                    <a:pt x="0" y="0"/>
                  </a:moveTo>
                  <a:lnTo>
                    <a:pt x="1783397" y="0"/>
                  </a:lnTo>
                  <a:lnTo>
                    <a:pt x="1783397" y="853694"/>
                  </a:lnTo>
                  <a:lnTo>
                    <a:pt x="0" y="853694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7211719" y="1967739"/>
            <a:ext cx="360680" cy="17825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make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071204" y="1783349"/>
            <a:ext cx="512445" cy="17825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1. Make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218314" y="2709459"/>
            <a:ext cx="342900" cy="363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inclu switc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7074071" y="2537543"/>
            <a:ext cx="516255" cy="17825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2. Make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233370" y="3496489"/>
            <a:ext cx="360680" cy="17825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make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7233370" y="3673997"/>
            <a:ext cx="318770" cy="34657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>
              <a:lnSpc>
                <a:spcPct val="105900"/>
              </a:lnSpc>
              <a:spcBef>
                <a:spcPts val="50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and the s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092854" y="3318981"/>
            <a:ext cx="453390" cy="17825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3. Mak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233370" y="5282181"/>
            <a:ext cx="352425" cy="17761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quest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233370" y="5459689"/>
            <a:ext cx="335915" cy="17761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the b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092854" y="5104672"/>
            <a:ext cx="450215" cy="17761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5. Impr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504976" y="467763"/>
            <a:ext cx="2908935" cy="5683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80415">
              <a:lnSpc>
                <a:spcPts val="2365"/>
              </a:lnSpc>
            </a:pPr>
            <a:r>
              <a:rPr sz="20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Activity</a:t>
            </a:r>
            <a:endParaRPr sz="2000">
              <a:latin typeface="Grammarsaurus" pitchFamily="2" charset="0"/>
              <a:cs typeface="Arial"/>
            </a:endParaRPr>
          </a:p>
          <a:p>
            <a:pPr marL="1535430" indent="-1482725">
              <a:lnSpc>
                <a:spcPts val="1560"/>
              </a:lnSpc>
              <a:spcBef>
                <a:spcPts val="1980"/>
              </a:spcBef>
              <a:tabLst>
                <a:tab pos="1363980" algn="l"/>
              </a:tabLst>
            </a:pPr>
            <a:r>
              <a:rPr sz="2000" b="1" baseline="-24074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hallenge	</a:t>
            </a:r>
            <a:r>
              <a:rPr sz="12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Draw a diagram using scientific symbols</a:t>
            </a:r>
            <a:endParaRPr sz="1200">
              <a:latin typeface="Grammarsaurus" pitchFamily="2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1395"/>
              </a:spcBef>
            </a:pPr>
            <a:endParaRPr sz="1200">
              <a:latin typeface="Grammarsaurus" pitchFamily="2" charset="0"/>
              <a:cs typeface="Arial"/>
            </a:endParaRPr>
          </a:p>
          <a:p>
            <a:pPr marL="86995" marR="1777364" indent="10795">
              <a:lnSpc>
                <a:spcPct val="110000"/>
              </a:lnSpc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a circuit that will a buzzer buzz.</a:t>
            </a:r>
            <a:endParaRPr sz="1050">
              <a:latin typeface="Grammarsaurus" pitchFamily="2" charset="0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Grammarsaurus" pitchFamily="2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500"/>
              </a:spcBef>
            </a:pPr>
            <a:endParaRPr sz="1050">
              <a:latin typeface="Grammarsaurus" pitchFamily="2" charset="0"/>
              <a:cs typeface="Arial"/>
            </a:endParaRPr>
          </a:p>
          <a:p>
            <a:pPr marL="5080" marR="1791335" indent="99695">
              <a:lnSpc>
                <a:spcPct val="110000"/>
              </a:lnSpc>
              <a:spcBef>
                <a:spcPts val="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a circuit that des a motor and a h.</a:t>
            </a:r>
            <a:endParaRPr sz="1050">
              <a:latin typeface="Grammarsaurus" pitchFamily="2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660"/>
              </a:spcBef>
            </a:pPr>
            <a:endParaRPr sz="1050">
              <a:latin typeface="Grammarsaurus" pitchFamily="2" charset="0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e a circuit that</a:t>
            </a:r>
            <a:endParaRPr sz="1050">
              <a:latin typeface="Grammarsaurus" pitchFamily="2" charset="0"/>
              <a:cs typeface="Arial"/>
            </a:endParaRPr>
          </a:p>
          <a:p>
            <a:pPr marL="6985" marR="1856105" indent="62865">
              <a:lnSpc>
                <a:spcPct val="105900"/>
              </a:lnSpc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s a bulb light up a buzzer buzz at ame time.</a:t>
            </a:r>
            <a:endParaRPr sz="1050">
              <a:latin typeface="Grammarsaurus" pitchFamily="2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455"/>
              </a:spcBef>
            </a:pPr>
            <a:endParaRPr sz="1050">
              <a:latin typeface="Grammarsaurus" pitchFamily="2" charset="0"/>
              <a:cs typeface="Arial"/>
            </a:endParaRPr>
          </a:p>
          <a:p>
            <a:pPr marR="1940560" indent="10795">
              <a:lnSpc>
                <a:spcPct val="110000"/>
              </a:lnSpc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ke a circuit that kes two bulbs</a:t>
            </a:r>
            <a:endParaRPr sz="1050">
              <a:latin typeface="Grammarsaurus" pitchFamily="2" charset="0"/>
              <a:cs typeface="Arial"/>
            </a:endParaRPr>
          </a:p>
          <a:p>
            <a:pPr marL="27940">
              <a:lnSpc>
                <a:spcPct val="100000"/>
              </a:lnSpc>
              <a:spcBef>
                <a:spcPts val="13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t up.</a:t>
            </a:r>
            <a:endParaRPr sz="1050">
              <a:latin typeface="Grammarsaurus" pitchFamily="2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1125"/>
              </a:spcBef>
            </a:pPr>
            <a:endParaRPr sz="1050">
              <a:latin typeface="Grammarsaurus" pitchFamily="2" charset="0"/>
              <a:cs typeface="Arial"/>
            </a:endParaRPr>
          </a:p>
          <a:p>
            <a:pPr marL="45085" marR="1831975" indent="-25400">
              <a:lnSpc>
                <a:spcPct val="105900"/>
              </a:lnSpc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ove the circuit in ion four to make ulbs brighter.</a:t>
            </a:r>
            <a:endParaRPr sz="1050">
              <a:latin typeface="Grammarsaurus" pitchFamily="2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1225"/>
              </a:spcBef>
            </a:pPr>
            <a:endParaRPr sz="1050">
              <a:latin typeface="Grammarsaurus" pitchFamily="2" charset="0"/>
              <a:cs typeface="Arial"/>
            </a:endParaRPr>
          </a:p>
          <a:p>
            <a:pPr marL="930910">
              <a:lnSpc>
                <a:spcPct val="100000"/>
              </a:lnSpc>
              <a:spcBef>
                <a:spcPts val="5"/>
              </a:spcBef>
            </a:pPr>
            <a:r>
              <a:rPr sz="400" b="1" dirty="0">
                <a:solidFill>
                  <a:srgbClr val="39424D"/>
                </a:solidFill>
                <a:latin typeface="Grammarsaurus" pitchFamily="2" charset="0"/>
                <a:cs typeface="Arial"/>
                <a:hlinkClick r:id="rId8"/>
              </a:rPr>
              <a:t>www.grammarsaurus.co.uk</a:t>
            </a:r>
            <a:endParaRPr sz="400">
              <a:latin typeface="Grammarsaurus" pitchFamily="2" charset="0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160674" y="4242797"/>
            <a:ext cx="391795" cy="589905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4. Ma</a:t>
            </a:r>
            <a:endParaRPr sz="1050">
              <a:latin typeface="Grammarsaurus" pitchFamily="2" charset="0"/>
              <a:cs typeface="Arial"/>
            </a:endParaRPr>
          </a:p>
          <a:p>
            <a:pPr marL="153035" marR="5080">
              <a:lnSpc>
                <a:spcPts val="1450"/>
              </a:lnSpc>
              <a:spcBef>
                <a:spcPts val="70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ma ligh</a:t>
            </a:r>
            <a:endParaRPr sz="1050">
              <a:latin typeface="Grammarsaurus" pitchFamily="2" charset="0"/>
              <a:cs typeface="Arial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6715518" y="387819"/>
            <a:ext cx="5071745" cy="6097270"/>
            <a:chOff x="6715518" y="387819"/>
            <a:chExt cx="5071745" cy="6097270"/>
          </a:xfrm>
        </p:grpSpPr>
        <p:sp>
          <p:nvSpPr>
            <p:cNvPr id="51" name="object 51"/>
            <p:cNvSpPr/>
            <p:nvPr/>
          </p:nvSpPr>
          <p:spPr>
            <a:xfrm>
              <a:off x="6717106" y="389407"/>
              <a:ext cx="4064635" cy="5748655"/>
            </a:xfrm>
            <a:custGeom>
              <a:avLst/>
              <a:gdLst/>
              <a:ahLst/>
              <a:cxnLst/>
              <a:rect l="l" t="t" r="r" b="b"/>
              <a:pathLst>
                <a:path w="4064634" h="5748655">
                  <a:moveTo>
                    <a:pt x="4064406" y="5748223"/>
                  </a:moveTo>
                  <a:lnTo>
                    <a:pt x="0" y="5748223"/>
                  </a:lnTo>
                  <a:lnTo>
                    <a:pt x="0" y="0"/>
                  </a:lnTo>
                  <a:lnTo>
                    <a:pt x="4064406" y="0"/>
                  </a:lnTo>
                  <a:lnTo>
                    <a:pt x="4064406" y="5748223"/>
                  </a:lnTo>
                  <a:close/>
                </a:path>
              </a:pathLst>
            </a:custGeom>
            <a:ln w="3175">
              <a:solidFill>
                <a:srgbClr val="0E0F0F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2" name="object 5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404100" y="422317"/>
              <a:ext cx="4383023" cy="6062471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7564297" y="579882"/>
              <a:ext cx="4064635" cy="5748655"/>
            </a:xfrm>
            <a:custGeom>
              <a:avLst/>
              <a:gdLst/>
              <a:ahLst/>
              <a:cxnLst/>
              <a:rect l="l" t="t" r="r" b="b"/>
              <a:pathLst>
                <a:path w="4064634" h="5748655">
                  <a:moveTo>
                    <a:pt x="4064393" y="0"/>
                  </a:moveTo>
                  <a:lnTo>
                    <a:pt x="0" y="0"/>
                  </a:lnTo>
                  <a:lnTo>
                    <a:pt x="0" y="5748210"/>
                  </a:lnTo>
                  <a:lnTo>
                    <a:pt x="4064393" y="5748210"/>
                  </a:lnTo>
                  <a:lnTo>
                    <a:pt x="40643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54" name="object 54"/>
          <p:cNvSpPr txBox="1"/>
          <p:nvPr/>
        </p:nvSpPr>
        <p:spPr>
          <a:xfrm>
            <a:off x="9270734" y="6136592"/>
            <a:ext cx="774700" cy="7566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www.grammarsaurus.co.uk</a:t>
            </a:r>
            <a:endParaRPr sz="400" dirty="0">
              <a:latin typeface="Grammarsaurus" pitchFamily="2" charset="0"/>
              <a:cs typeface="Arial"/>
            </a:endParaRPr>
          </a:p>
        </p:txBody>
      </p:sp>
      <p:pic>
        <p:nvPicPr>
          <p:cNvPr id="55" name="object 5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59090" y="6144233"/>
            <a:ext cx="105392" cy="105804"/>
          </a:xfrm>
          <a:prstGeom prst="rect">
            <a:avLst/>
          </a:prstGeom>
        </p:spPr>
      </p:pic>
      <p:sp>
        <p:nvSpPr>
          <p:cNvPr id="56" name="object 56"/>
          <p:cNvSpPr txBox="1"/>
          <p:nvPr/>
        </p:nvSpPr>
        <p:spPr>
          <a:xfrm>
            <a:off x="9120322" y="618252"/>
            <a:ext cx="9525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Activity</a:t>
            </a:r>
            <a:endParaRPr sz="2000">
              <a:latin typeface="Grammarsaurus" pitchFamily="2" charset="0"/>
              <a:cs typeface="Arial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7809598" y="733237"/>
            <a:ext cx="3668395" cy="5185410"/>
            <a:chOff x="7809598" y="733237"/>
            <a:chExt cx="3668395" cy="5185410"/>
          </a:xfrm>
        </p:grpSpPr>
        <p:pic>
          <p:nvPicPr>
            <p:cNvPr id="58" name="object 5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281782" y="733237"/>
              <a:ext cx="196215" cy="186270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7813091" y="1885165"/>
              <a:ext cx="1783714" cy="1007744"/>
            </a:xfrm>
            <a:custGeom>
              <a:avLst/>
              <a:gdLst/>
              <a:ahLst/>
              <a:cxnLst/>
              <a:rect l="l" t="t" r="r" b="b"/>
              <a:pathLst>
                <a:path w="1783715" h="1007744">
                  <a:moveTo>
                    <a:pt x="0" y="0"/>
                  </a:moveTo>
                  <a:lnTo>
                    <a:pt x="1783397" y="0"/>
                  </a:lnTo>
                  <a:lnTo>
                    <a:pt x="1783397" y="1007427"/>
                  </a:lnTo>
                  <a:lnTo>
                    <a:pt x="0" y="1007427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9596492" y="1885165"/>
              <a:ext cx="1783714" cy="1007744"/>
            </a:xfrm>
            <a:custGeom>
              <a:avLst/>
              <a:gdLst/>
              <a:ahLst/>
              <a:cxnLst/>
              <a:rect l="l" t="t" r="r" b="b"/>
              <a:pathLst>
                <a:path w="1783715" h="1007744">
                  <a:moveTo>
                    <a:pt x="0" y="0"/>
                  </a:moveTo>
                  <a:lnTo>
                    <a:pt x="1783397" y="0"/>
                  </a:lnTo>
                  <a:lnTo>
                    <a:pt x="1783397" y="1007427"/>
                  </a:lnTo>
                  <a:lnTo>
                    <a:pt x="0" y="1007427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7813091" y="1212532"/>
              <a:ext cx="1783714" cy="683895"/>
            </a:xfrm>
            <a:custGeom>
              <a:avLst/>
              <a:gdLst/>
              <a:ahLst/>
              <a:cxnLst/>
              <a:rect l="l" t="t" r="r" b="b"/>
              <a:pathLst>
                <a:path w="1783715" h="683894">
                  <a:moveTo>
                    <a:pt x="1783397" y="0"/>
                  </a:moveTo>
                  <a:lnTo>
                    <a:pt x="0" y="0"/>
                  </a:lnTo>
                  <a:lnTo>
                    <a:pt x="0" y="683552"/>
                  </a:lnTo>
                  <a:lnTo>
                    <a:pt x="1783397" y="683552"/>
                  </a:lnTo>
                  <a:lnTo>
                    <a:pt x="1783397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7813091" y="1212536"/>
              <a:ext cx="1783714" cy="683895"/>
            </a:xfrm>
            <a:custGeom>
              <a:avLst/>
              <a:gdLst/>
              <a:ahLst/>
              <a:cxnLst/>
              <a:rect l="l" t="t" r="r" b="b"/>
              <a:pathLst>
                <a:path w="1783715" h="683894">
                  <a:moveTo>
                    <a:pt x="0" y="0"/>
                  </a:moveTo>
                  <a:lnTo>
                    <a:pt x="1783397" y="0"/>
                  </a:lnTo>
                  <a:lnTo>
                    <a:pt x="1783397" y="683552"/>
                  </a:lnTo>
                  <a:lnTo>
                    <a:pt x="0" y="683552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9596488" y="1212532"/>
              <a:ext cx="1783714" cy="683895"/>
            </a:xfrm>
            <a:custGeom>
              <a:avLst/>
              <a:gdLst/>
              <a:ahLst/>
              <a:cxnLst/>
              <a:rect l="l" t="t" r="r" b="b"/>
              <a:pathLst>
                <a:path w="1783715" h="683894">
                  <a:moveTo>
                    <a:pt x="1783397" y="0"/>
                  </a:moveTo>
                  <a:lnTo>
                    <a:pt x="0" y="0"/>
                  </a:lnTo>
                  <a:lnTo>
                    <a:pt x="0" y="683552"/>
                  </a:lnTo>
                  <a:lnTo>
                    <a:pt x="1783397" y="683552"/>
                  </a:lnTo>
                  <a:lnTo>
                    <a:pt x="1783397" y="0"/>
                  </a:lnTo>
                  <a:close/>
                </a:path>
              </a:pathLst>
            </a:custGeom>
            <a:solidFill>
              <a:srgbClr val="FDFFEC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9596492" y="1212536"/>
              <a:ext cx="1783714" cy="683895"/>
            </a:xfrm>
            <a:custGeom>
              <a:avLst/>
              <a:gdLst/>
              <a:ahLst/>
              <a:cxnLst/>
              <a:rect l="l" t="t" r="r" b="b"/>
              <a:pathLst>
                <a:path w="1783715" h="683894">
                  <a:moveTo>
                    <a:pt x="0" y="0"/>
                  </a:moveTo>
                  <a:lnTo>
                    <a:pt x="1783397" y="0"/>
                  </a:lnTo>
                  <a:lnTo>
                    <a:pt x="1783397" y="683552"/>
                  </a:lnTo>
                  <a:lnTo>
                    <a:pt x="0" y="683552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7813091" y="2892586"/>
              <a:ext cx="1783714" cy="1007744"/>
            </a:xfrm>
            <a:custGeom>
              <a:avLst/>
              <a:gdLst/>
              <a:ahLst/>
              <a:cxnLst/>
              <a:rect l="l" t="t" r="r" b="b"/>
              <a:pathLst>
                <a:path w="1783715" h="1007745">
                  <a:moveTo>
                    <a:pt x="0" y="0"/>
                  </a:moveTo>
                  <a:lnTo>
                    <a:pt x="1783397" y="0"/>
                  </a:lnTo>
                  <a:lnTo>
                    <a:pt x="1783397" y="1007427"/>
                  </a:lnTo>
                  <a:lnTo>
                    <a:pt x="0" y="1007427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9596492" y="2892586"/>
              <a:ext cx="1783714" cy="1007744"/>
            </a:xfrm>
            <a:custGeom>
              <a:avLst/>
              <a:gdLst/>
              <a:ahLst/>
              <a:cxnLst/>
              <a:rect l="l" t="t" r="r" b="b"/>
              <a:pathLst>
                <a:path w="1783715" h="1007745">
                  <a:moveTo>
                    <a:pt x="0" y="0"/>
                  </a:moveTo>
                  <a:lnTo>
                    <a:pt x="1783397" y="0"/>
                  </a:lnTo>
                  <a:lnTo>
                    <a:pt x="1783397" y="1007427"/>
                  </a:lnTo>
                  <a:lnTo>
                    <a:pt x="0" y="1007427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7813091" y="3900013"/>
              <a:ext cx="1783714" cy="1007744"/>
            </a:xfrm>
            <a:custGeom>
              <a:avLst/>
              <a:gdLst/>
              <a:ahLst/>
              <a:cxnLst/>
              <a:rect l="l" t="t" r="r" b="b"/>
              <a:pathLst>
                <a:path w="1783715" h="1007745">
                  <a:moveTo>
                    <a:pt x="0" y="0"/>
                  </a:moveTo>
                  <a:lnTo>
                    <a:pt x="1783397" y="0"/>
                  </a:lnTo>
                  <a:lnTo>
                    <a:pt x="1783397" y="1007427"/>
                  </a:lnTo>
                  <a:lnTo>
                    <a:pt x="0" y="1007427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" name="object 68"/>
            <p:cNvSpPr/>
            <p:nvPr/>
          </p:nvSpPr>
          <p:spPr>
            <a:xfrm>
              <a:off x="9596492" y="3900013"/>
              <a:ext cx="1783714" cy="1007744"/>
            </a:xfrm>
            <a:custGeom>
              <a:avLst/>
              <a:gdLst/>
              <a:ahLst/>
              <a:cxnLst/>
              <a:rect l="l" t="t" r="r" b="b"/>
              <a:pathLst>
                <a:path w="1783715" h="1007745">
                  <a:moveTo>
                    <a:pt x="0" y="0"/>
                  </a:moveTo>
                  <a:lnTo>
                    <a:pt x="1783397" y="0"/>
                  </a:lnTo>
                  <a:lnTo>
                    <a:pt x="1783397" y="1007427"/>
                  </a:lnTo>
                  <a:lnTo>
                    <a:pt x="0" y="1007427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7813091" y="4907441"/>
              <a:ext cx="1783714" cy="1007744"/>
            </a:xfrm>
            <a:custGeom>
              <a:avLst/>
              <a:gdLst/>
              <a:ahLst/>
              <a:cxnLst/>
              <a:rect l="l" t="t" r="r" b="b"/>
              <a:pathLst>
                <a:path w="1783715" h="1007745">
                  <a:moveTo>
                    <a:pt x="0" y="0"/>
                  </a:moveTo>
                  <a:lnTo>
                    <a:pt x="1783397" y="0"/>
                  </a:lnTo>
                  <a:lnTo>
                    <a:pt x="1783397" y="1007427"/>
                  </a:lnTo>
                  <a:lnTo>
                    <a:pt x="0" y="1007427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9596492" y="4907441"/>
              <a:ext cx="1783714" cy="1007744"/>
            </a:xfrm>
            <a:custGeom>
              <a:avLst/>
              <a:gdLst/>
              <a:ahLst/>
              <a:cxnLst/>
              <a:rect l="l" t="t" r="r" b="b"/>
              <a:pathLst>
                <a:path w="1783715" h="1007745">
                  <a:moveTo>
                    <a:pt x="0" y="0"/>
                  </a:moveTo>
                  <a:lnTo>
                    <a:pt x="1783397" y="0"/>
                  </a:lnTo>
                  <a:lnTo>
                    <a:pt x="1783397" y="1007427"/>
                  </a:lnTo>
                  <a:lnTo>
                    <a:pt x="0" y="1007427"/>
                  </a:lnTo>
                  <a:lnTo>
                    <a:pt x="0" y="0"/>
                  </a:lnTo>
                  <a:close/>
                </a:path>
              </a:pathLst>
            </a:custGeom>
            <a:ln w="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71" name="object 71"/>
          <p:cNvSpPr txBox="1"/>
          <p:nvPr/>
        </p:nvSpPr>
        <p:spPr>
          <a:xfrm>
            <a:off x="8265284" y="1401098"/>
            <a:ext cx="87947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Challenge</a:t>
            </a:r>
            <a:endParaRPr sz="1400">
              <a:latin typeface="Grammarsaurus" pitchFamily="2" charset="0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9703426" y="1347871"/>
            <a:ext cx="1862562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Draw a diagram using</a:t>
            </a:r>
            <a:endParaRPr sz="1200" dirty="0">
              <a:latin typeface="Grammarsaurus" pitchFamily="2" charset="0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9875156" y="1545820"/>
            <a:ext cx="1454938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scientific symbols</a:t>
            </a:r>
            <a:endParaRPr sz="1200">
              <a:latin typeface="Grammarsaurus" pitchFamily="2" charset="0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7918290" y="2209800"/>
            <a:ext cx="1569720" cy="363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3035" marR="5080" indent="-140970">
              <a:lnSpc>
                <a:spcPct val="110000"/>
              </a:lnSpc>
              <a:spcBef>
                <a:spcPts val="9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1. Make a circuit that will make a buzzer buzz.</a:t>
            </a:r>
            <a:endParaRPr sz="1050" dirty="0">
              <a:latin typeface="Grammarsaurus" pitchFamily="2" charset="0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939797" y="3155363"/>
            <a:ext cx="1435100" cy="54136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3035" marR="5080" indent="-140970">
              <a:lnSpc>
                <a:spcPct val="109900"/>
              </a:lnSpc>
              <a:spcBef>
                <a:spcPts val="9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2. Make a circuit that includes a motor and a switch.</a:t>
            </a:r>
            <a:endParaRPr sz="1050" dirty="0">
              <a:latin typeface="Grammarsaurus" pitchFamily="2" charset="0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7939796" y="4034348"/>
            <a:ext cx="1716215" cy="71846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53035" marR="5080" indent="-140970">
              <a:lnSpc>
                <a:spcPct val="110000"/>
              </a:lnSpc>
              <a:spcBef>
                <a:spcPts val="90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3. Make a circuit that makes a bulb light up and a buzzer buzz </a:t>
            </a:r>
            <a:r>
              <a:rPr sz="1050" b="1">
                <a:solidFill>
                  <a:srgbClr val="39424D"/>
                </a:solidFill>
                <a:latin typeface="Grammarsaurus" pitchFamily="2" charset="0"/>
                <a:cs typeface="Arial"/>
              </a:rPr>
              <a:t>at </a:t>
            </a:r>
            <a:br>
              <a:rPr lang="en-US" sz="1050" b="1">
                <a:solidFill>
                  <a:srgbClr val="39424D"/>
                </a:solidFill>
                <a:latin typeface="Grammarsaurus" pitchFamily="2" charset="0"/>
                <a:cs typeface="Arial"/>
              </a:rPr>
            </a:br>
            <a:r>
              <a:rPr sz="1050" b="1">
                <a:solidFill>
                  <a:srgbClr val="39424D"/>
                </a:solidFill>
                <a:latin typeface="Grammarsaurus" pitchFamily="2" charset="0"/>
                <a:cs typeface="Arial"/>
              </a:rPr>
              <a:t>the </a:t>
            </a: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same time.</a:t>
            </a:r>
            <a:endParaRPr sz="1050" dirty="0">
              <a:latin typeface="Grammarsaurus" pitchFamily="2" charset="0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7996863" y="5135816"/>
            <a:ext cx="1316990" cy="54136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3035" marR="5080" indent="-140970">
              <a:lnSpc>
                <a:spcPct val="109900"/>
              </a:lnSpc>
              <a:spcBef>
                <a:spcPts val="95"/>
              </a:spcBef>
            </a:pPr>
            <a:r>
              <a:rPr sz="105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4. Make a circuit that makes two bulbs light up.</a:t>
            </a:r>
            <a:endParaRPr sz="1050">
              <a:latin typeface="Grammarsaurus" pitchFamily="2" charset="0"/>
              <a:cs typeface="Arial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7564183" y="579907"/>
            <a:ext cx="4064635" cy="5748655"/>
          </a:xfrm>
          <a:custGeom>
            <a:avLst/>
            <a:gdLst/>
            <a:ahLst/>
            <a:cxnLst/>
            <a:rect l="l" t="t" r="r" b="b"/>
            <a:pathLst>
              <a:path w="4064634" h="5748655">
                <a:moveTo>
                  <a:pt x="4064406" y="5748223"/>
                </a:moveTo>
                <a:lnTo>
                  <a:pt x="0" y="5748223"/>
                </a:lnTo>
                <a:lnTo>
                  <a:pt x="0" y="0"/>
                </a:lnTo>
                <a:lnTo>
                  <a:pt x="4064406" y="0"/>
                </a:lnTo>
                <a:lnTo>
                  <a:pt x="4064406" y="5748223"/>
                </a:lnTo>
                <a:close/>
              </a:path>
            </a:pathLst>
          </a:custGeom>
          <a:ln w="3175">
            <a:solidFill>
              <a:srgbClr val="0E0F0F"/>
            </a:solidFill>
          </a:ln>
        </p:spPr>
        <p:txBody>
          <a:bodyPr wrap="square" lIns="0" tIns="0" rIns="0" bIns="0" rtlCol="0"/>
          <a:lstStyle/>
          <a:p>
            <a:endParaRPr sz="1600">
              <a:latin typeface="Grammarsaurus" pitchFamily="2" charset="0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3022735" y="701874"/>
            <a:ext cx="462890" cy="239809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0640" marR="5080" indent="-28575">
              <a:lnSpc>
                <a:spcPts val="800"/>
              </a:lnSpc>
              <a:spcBef>
                <a:spcPts val="260"/>
              </a:spcBef>
            </a:pPr>
            <a:r>
              <a:rPr sz="700" b="1" dirty="0">
                <a:solidFill>
                  <a:srgbClr val="5CAA3E"/>
                </a:solidFill>
                <a:latin typeface="Grammarsaurus" pitchFamily="2" charset="0"/>
                <a:cs typeface="Arial"/>
              </a:rPr>
              <a:t>Problem solving</a:t>
            </a:r>
            <a:endParaRPr sz="700" dirty="0">
              <a:latin typeface="Grammarsaurus" pitchFamily="2" charset="0"/>
              <a:cs typeface="Arial"/>
            </a:endParaRPr>
          </a:p>
        </p:txBody>
      </p:sp>
      <p:grpSp>
        <p:nvGrpSpPr>
          <p:cNvPr id="80" name="object 80"/>
          <p:cNvGrpSpPr/>
          <p:nvPr/>
        </p:nvGrpSpPr>
        <p:grpSpPr>
          <a:xfrm>
            <a:off x="3024419" y="371929"/>
            <a:ext cx="385445" cy="347345"/>
            <a:chOff x="3024419" y="371929"/>
            <a:chExt cx="385445" cy="347345"/>
          </a:xfrm>
        </p:grpSpPr>
        <p:sp>
          <p:nvSpPr>
            <p:cNvPr id="81" name="object 81"/>
            <p:cNvSpPr/>
            <p:nvPr/>
          </p:nvSpPr>
          <p:spPr>
            <a:xfrm>
              <a:off x="3024419" y="371929"/>
              <a:ext cx="385445" cy="347345"/>
            </a:xfrm>
            <a:custGeom>
              <a:avLst/>
              <a:gdLst/>
              <a:ahLst/>
              <a:cxnLst/>
              <a:rect l="l" t="t" r="r" b="b"/>
              <a:pathLst>
                <a:path w="385445" h="347345">
                  <a:moveTo>
                    <a:pt x="263794" y="0"/>
                  </a:moveTo>
                  <a:lnTo>
                    <a:pt x="121440" y="0"/>
                  </a:lnTo>
                  <a:lnTo>
                    <a:pt x="108326" y="1739"/>
                  </a:lnTo>
                  <a:lnTo>
                    <a:pt x="77917" y="25133"/>
                  </a:lnTo>
                  <a:lnTo>
                    <a:pt x="6734" y="148412"/>
                  </a:lnTo>
                  <a:lnTo>
                    <a:pt x="0" y="173545"/>
                  </a:lnTo>
                  <a:lnTo>
                    <a:pt x="1683" y="186449"/>
                  </a:lnTo>
                  <a:lnTo>
                    <a:pt x="77917" y="321957"/>
                  </a:lnTo>
                  <a:lnTo>
                    <a:pt x="108326" y="345351"/>
                  </a:lnTo>
                  <a:lnTo>
                    <a:pt x="121440" y="347091"/>
                  </a:lnTo>
                  <a:lnTo>
                    <a:pt x="263794" y="347091"/>
                  </a:lnTo>
                  <a:lnTo>
                    <a:pt x="299265" y="332448"/>
                  </a:lnTo>
                  <a:lnTo>
                    <a:pt x="378501" y="198678"/>
                  </a:lnTo>
                  <a:lnTo>
                    <a:pt x="385235" y="173545"/>
                  </a:lnTo>
                  <a:lnTo>
                    <a:pt x="383551" y="160641"/>
                  </a:lnTo>
                  <a:lnTo>
                    <a:pt x="307330" y="25133"/>
                  </a:lnTo>
                  <a:lnTo>
                    <a:pt x="276910" y="1739"/>
                  </a:lnTo>
                  <a:lnTo>
                    <a:pt x="263794" y="0"/>
                  </a:lnTo>
                  <a:close/>
                </a:path>
              </a:pathLst>
            </a:custGeom>
            <a:solidFill>
              <a:srgbClr val="5CAA3E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2" name="object 8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20999" y="420653"/>
              <a:ext cx="215310" cy="242633"/>
            </a:xfrm>
            <a:prstGeom prst="rect">
              <a:avLst/>
            </a:prstGeom>
          </p:spPr>
        </p:pic>
      </p:grpSp>
      <p:sp>
        <p:nvSpPr>
          <p:cNvPr id="83" name="object 83"/>
          <p:cNvSpPr txBox="1"/>
          <p:nvPr/>
        </p:nvSpPr>
        <p:spPr>
          <a:xfrm>
            <a:off x="3716393" y="701873"/>
            <a:ext cx="546912" cy="239809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8270" marR="5080" indent="-116205">
              <a:lnSpc>
                <a:spcPts val="800"/>
              </a:lnSpc>
              <a:spcBef>
                <a:spcPts val="260"/>
              </a:spcBef>
            </a:pPr>
            <a:r>
              <a:rPr sz="700" b="1" dirty="0">
                <a:solidFill>
                  <a:srgbClr val="E181A3"/>
                </a:solidFill>
                <a:latin typeface="Grammarsaurus" pitchFamily="2" charset="0"/>
                <a:cs typeface="Arial"/>
              </a:rPr>
              <a:t>Recording data</a:t>
            </a:r>
            <a:endParaRPr sz="700">
              <a:latin typeface="Grammarsaurus" pitchFamily="2" charset="0"/>
              <a:cs typeface="Arial"/>
            </a:endParaRPr>
          </a:p>
        </p:txBody>
      </p:sp>
      <p:pic>
        <p:nvPicPr>
          <p:cNvPr id="84" name="object 8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749751" y="371033"/>
            <a:ext cx="391400" cy="352640"/>
          </a:xfrm>
          <a:prstGeom prst="rect">
            <a:avLst/>
          </a:prstGeom>
        </p:spPr>
      </p:pic>
      <p:sp>
        <p:nvSpPr>
          <p:cNvPr id="86" name="object 124">
            <a:extLst>
              <a:ext uri="{FF2B5EF4-FFF2-40B4-BE49-F238E27FC236}">
                <a16:creationId xmlns:a16="http://schemas.microsoft.com/office/drawing/2014/main" id="{90C393BA-57A6-A7BB-8415-3E8CCB70C09B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89630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18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60168" y="157906"/>
            <a:ext cx="2472055" cy="768350"/>
            <a:chOff x="4860168" y="157906"/>
            <a:chExt cx="2472055" cy="768350"/>
          </a:xfrm>
        </p:grpSpPr>
        <p:sp>
          <p:nvSpPr>
            <p:cNvPr id="4" name="object 4"/>
            <p:cNvSpPr/>
            <p:nvPr/>
          </p:nvSpPr>
          <p:spPr>
            <a:xfrm>
              <a:off x="4866518" y="164256"/>
              <a:ext cx="2459355" cy="755650"/>
            </a:xfrm>
            <a:custGeom>
              <a:avLst/>
              <a:gdLst/>
              <a:ahLst/>
              <a:cxnLst/>
              <a:rect l="l" t="t" r="r" b="b"/>
              <a:pathLst>
                <a:path w="2459354" h="755650">
                  <a:moveTo>
                    <a:pt x="2414511" y="0"/>
                  </a:moveTo>
                  <a:lnTo>
                    <a:pt x="44450" y="0"/>
                  </a:lnTo>
                  <a:lnTo>
                    <a:pt x="27164" y="3498"/>
                  </a:lnTo>
                  <a:lnTo>
                    <a:pt x="13033" y="13033"/>
                  </a:lnTo>
                  <a:lnTo>
                    <a:pt x="3498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498" y="727977"/>
                  </a:lnTo>
                  <a:lnTo>
                    <a:pt x="13033" y="742108"/>
                  </a:lnTo>
                  <a:lnTo>
                    <a:pt x="27164" y="751643"/>
                  </a:lnTo>
                  <a:lnTo>
                    <a:pt x="44450" y="755142"/>
                  </a:lnTo>
                  <a:lnTo>
                    <a:pt x="2414511" y="755142"/>
                  </a:lnTo>
                  <a:lnTo>
                    <a:pt x="2431797" y="751643"/>
                  </a:lnTo>
                  <a:lnTo>
                    <a:pt x="2445927" y="742108"/>
                  </a:lnTo>
                  <a:lnTo>
                    <a:pt x="2455462" y="727977"/>
                  </a:lnTo>
                  <a:lnTo>
                    <a:pt x="2458961" y="710692"/>
                  </a:lnTo>
                  <a:lnTo>
                    <a:pt x="2458961" y="44450"/>
                  </a:lnTo>
                  <a:lnTo>
                    <a:pt x="2455462" y="27164"/>
                  </a:lnTo>
                  <a:lnTo>
                    <a:pt x="2445927" y="13033"/>
                  </a:lnTo>
                  <a:lnTo>
                    <a:pt x="2431797" y="3498"/>
                  </a:lnTo>
                  <a:lnTo>
                    <a:pt x="2414511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4866518" y="164256"/>
              <a:ext cx="2459355" cy="755650"/>
            </a:xfrm>
            <a:custGeom>
              <a:avLst/>
              <a:gdLst/>
              <a:ahLst/>
              <a:cxnLst/>
              <a:rect l="l" t="t" r="r" b="b"/>
              <a:pathLst>
                <a:path w="2459354" h="755650">
                  <a:moveTo>
                    <a:pt x="44450" y="755142"/>
                  </a:moveTo>
                  <a:lnTo>
                    <a:pt x="27164" y="751643"/>
                  </a:lnTo>
                  <a:lnTo>
                    <a:pt x="13033" y="742108"/>
                  </a:lnTo>
                  <a:lnTo>
                    <a:pt x="3498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498" y="27164"/>
                  </a:lnTo>
                  <a:lnTo>
                    <a:pt x="13033" y="13033"/>
                  </a:lnTo>
                  <a:lnTo>
                    <a:pt x="27164" y="3498"/>
                  </a:lnTo>
                  <a:lnTo>
                    <a:pt x="44450" y="0"/>
                  </a:lnTo>
                  <a:lnTo>
                    <a:pt x="2414511" y="0"/>
                  </a:lnTo>
                  <a:lnTo>
                    <a:pt x="2431797" y="3498"/>
                  </a:lnTo>
                  <a:lnTo>
                    <a:pt x="2445927" y="13033"/>
                  </a:lnTo>
                  <a:lnTo>
                    <a:pt x="2455462" y="27164"/>
                  </a:lnTo>
                  <a:lnTo>
                    <a:pt x="2458961" y="44450"/>
                  </a:lnTo>
                  <a:lnTo>
                    <a:pt x="2458961" y="710692"/>
                  </a:lnTo>
                  <a:lnTo>
                    <a:pt x="2455462" y="727977"/>
                  </a:lnTo>
                  <a:lnTo>
                    <a:pt x="2445927" y="742108"/>
                  </a:lnTo>
                  <a:lnTo>
                    <a:pt x="2431797" y="751643"/>
                  </a:lnTo>
                  <a:lnTo>
                    <a:pt x="2414511" y="755142"/>
                  </a:lnTo>
                  <a:lnTo>
                    <a:pt x="44450" y="755142"/>
                  </a:lnTo>
                  <a:close/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28888" indent="-2519363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Challenge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764074" y="1090599"/>
            <a:ext cx="6841503" cy="92076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Look at the circuit diagram below.</a:t>
            </a:r>
            <a:endParaRPr dirty="0">
              <a:latin typeface="Grammarsaurus" pitchFamily="2" charset="0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00"/>
              </a:spcBef>
            </a:pP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Will one, two or no bulbs light up when the switch is closed?</a:t>
            </a:r>
            <a:endParaRPr dirty="0">
              <a:latin typeface="Grammarsaurus" pitchFamily="2" charset="0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200"/>
              </a:spcBef>
            </a:pP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Discuss this question with your learning partner.</a:t>
            </a:r>
            <a:endParaRPr dirty="0">
              <a:latin typeface="Grammarsaurus" pitchFamily="2" charset="0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35530" y="5547243"/>
            <a:ext cx="6320790" cy="584200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9525" marR="5080" indent="1588" algn="ctr">
              <a:lnSpc>
                <a:spcPts val="2000"/>
              </a:lnSpc>
              <a:spcBef>
                <a:spcPts val="500"/>
              </a:spcBef>
            </a:pP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Be ready to </a:t>
            </a:r>
            <a:r>
              <a:rPr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share your feedback </a:t>
            </a: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with the class </a:t>
            </a:r>
            <a:r>
              <a:rPr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before the answers </a:t>
            </a: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are revealed.</a:t>
            </a:r>
            <a:endParaRPr dirty="0">
              <a:latin typeface="Grammarsaurus" pitchFamily="2" charset="0"/>
              <a:cs typeface="Arial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08037" y="1195514"/>
            <a:ext cx="11263630" cy="5258435"/>
            <a:chOff x="308037" y="1195514"/>
            <a:chExt cx="11263630" cy="5258435"/>
          </a:xfrm>
        </p:grpSpPr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8037" y="1249764"/>
              <a:ext cx="2370389" cy="514184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841310" y="1195514"/>
              <a:ext cx="1729874" cy="525801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771833" y="4361830"/>
              <a:ext cx="1266825" cy="309880"/>
            </a:xfrm>
            <a:custGeom>
              <a:avLst/>
              <a:gdLst/>
              <a:ahLst/>
              <a:cxnLst/>
              <a:rect l="l" t="t" r="r" b="b"/>
              <a:pathLst>
                <a:path w="1266825" h="309879">
                  <a:moveTo>
                    <a:pt x="1230655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273850"/>
                  </a:lnTo>
                  <a:lnTo>
                    <a:pt x="2817" y="287806"/>
                  </a:lnTo>
                  <a:lnTo>
                    <a:pt x="10502" y="299207"/>
                  </a:lnTo>
                  <a:lnTo>
                    <a:pt x="21902" y="306895"/>
                  </a:lnTo>
                  <a:lnTo>
                    <a:pt x="35864" y="309714"/>
                  </a:lnTo>
                  <a:lnTo>
                    <a:pt x="1230655" y="309714"/>
                  </a:lnTo>
                  <a:lnTo>
                    <a:pt x="1244617" y="306897"/>
                  </a:lnTo>
                  <a:lnTo>
                    <a:pt x="1256017" y="299212"/>
                  </a:lnTo>
                  <a:lnTo>
                    <a:pt x="1263702" y="287812"/>
                  </a:lnTo>
                  <a:lnTo>
                    <a:pt x="1266520" y="273850"/>
                  </a:lnTo>
                  <a:lnTo>
                    <a:pt x="1266520" y="35864"/>
                  </a:lnTo>
                  <a:lnTo>
                    <a:pt x="1263702" y="21902"/>
                  </a:lnTo>
                  <a:lnTo>
                    <a:pt x="1256017" y="10502"/>
                  </a:lnTo>
                  <a:lnTo>
                    <a:pt x="1244617" y="2817"/>
                  </a:lnTo>
                  <a:lnTo>
                    <a:pt x="1230655" y="0"/>
                  </a:lnTo>
                  <a:close/>
                </a:path>
              </a:pathLst>
            </a:custGeom>
            <a:solidFill>
              <a:srgbClr val="FDFFEC">
                <a:alpha val="89999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771833" y="4361830"/>
              <a:ext cx="1266825" cy="309880"/>
            </a:xfrm>
            <a:custGeom>
              <a:avLst/>
              <a:gdLst/>
              <a:ahLst/>
              <a:cxnLst/>
              <a:rect l="l" t="t" r="r" b="b"/>
              <a:pathLst>
                <a:path w="1266825" h="309879">
                  <a:moveTo>
                    <a:pt x="1230655" y="309714"/>
                  </a:moveTo>
                  <a:lnTo>
                    <a:pt x="35864" y="309714"/>
                  </a:lnTo>
                  <a:lnTo>
                    <a:pt x="21902" y="306895"/>
                  </a:lnTo>
                  <a:lnTo>
                    <a:pt x="10502" y="299207"/>
                  </a:lnTo>
                  <a:lnTo>
                    <a:pt x="2817" y="287806"/>
                  </a:lnTo>
                  <a:lnTo>
                    <a:pt x="0" y="273850"/>
                  </a:lnTo>
                  <a:lnTo>
                    <a:pt x="0" y="35864"/>
                  </a:lnTo>
                  <a:lnTo>
                    <a:pt x="2817" y="21902"/>
                  </a:lnTo>
                  <a:lnTo>
                    <a:pt x="10502" y="10502"/>
                  </a:lnTo>
                  <a:lnTo>
                    <a:pt x="21902" y="2817"/>
                  </a:lnTo>
                  <a:lnTo>
                    <a:pt x="35864" y="0"/>
                  </a:lnTo>
                  <a:lnTo>
                    <a:pt x="1230655" y="0"/>
                  </a:lnTo>
                  <a:lnTo>
                    <a:pt x="1244617" y="2817"/>
                  </a:lnTo>
                  <a:lnTo>
                    <a:pt x="1256017" y="10502"/>
                  </a:lnTo>
                  <a:lnTo>
                    <a:pt x="1263702" y="21902"/>
                  </a:lnTo>
                  <a:lnTo>
                    <a:pt x="1266520" y="35864"/>
                  </a:lnTo>
                  <a:lnTo>
                    <a:pt x="1266520" y="273850"/>
                  </a:lnTo>
                  <a:lnTo>
                    <a:pt x="1263702" y="287812"/>
                  </a:lnTo>
                  <a:lnTo>
                    <a:pt x="1256017" y="299212"/>
                  </a:lnTo>
                  <a:lnTo>
                    <a:pt x="1244617" y="306897"/>
                  </a:lnTo>
                  <a:lnTo>
                    <a:pt x="1230655" y="30971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771379" y="4400199"/>
            <a:ext cx="126727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Thomas </a:t>
            </a:r>
            <a:r>
              <a:rPr sz="12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Edison</a:t>
            </a:r>
            <a:endParaRPr sz="1200" dirty="0">
              <a:latin typeface="Grammarsaurus" pitchFamily="2" charset="0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0338581" y="4355480"/>
            <a:ext cx="1088390" cy="322580"/>
            <a:chOff x="10338581" y="4355480"/>
            <a:chExt cx="1088390" cy="322580"/>
          </a:xfrm>
        </p:grpSpPr>
        <p:sp>
          <p:nvSpPr>
            <p:cNvPr id="16" name="object 16"/>
            <p:cNvSpPr/>
            <p:nvPr/>
          </p:nvSpPr>
          <p:spPr>
            <a:xfrm>
              <a:off x="10344931" y="4361830"/>
              <a:ext cx="1075690" cy="309880"/>
            </a:xfrm>
            <a:custGeom>
              <a:avLst/>
              <a:gdLst/>
              <a:ahLst/>
              <a:cxnLst/>
              <a:rect l="l" t="t" r="r" b="b"/>
              <a:pathLst>
                <a:path w="1075690" h="309879">
                  <a:moveTo>
                    <a:pt x="1039368" y="0"/>
                  </a:moveTo>
                  <a:lnTo>
                    <a:pt x="35877" y="0"/>
                  </a:lnTo>
                  <a:lnTo>
                    <a:pt x="21913" y="2817"/>
                  </a:lnTo>
                  <a:lnTo>
                    <a:pt x="10509" y="10502"/>
                  </a:lnTo>
                  <a:lnTo>
                    <a:pt x="2819" y="21902"/>
                  </a:lnTo>
                  <a:lnTo>
                    <a:pt x="0" y="35864"/>
                  </a:lnTo>
                  <a:lnTo>
                    <a:pt x="0" y="273850"/>
                  </a:lnTo>
                  <a:lnTo>
                    <a:pt x="2819" y="287812"/>
                  </a:lnTo>
                  <a:lnTo>
                    <a:pt x="10509" y="299212"/>
                  </a:lnTo>
                  <a:lnTo>
                    <a:pt x="21913" y="306897"/>
                  </a:lnTo>
                  <a:lnTo>
                    <a:pt x="35877" y="309714"/>
                  </a:lnTo>
                  <a:lnTo>
                    <a:pt x="1039368" y="309714"/>
                  </a:lnTo>
                  <a:lnTo>
                    <a:pt x="1053330" y="306897"/>
                  </a:lnTo>
                  <a:lnTo>
                    <a:pt x="1064729" y="299212"/>
                  </a:lnTo>
                  <a:lnTo>
                    <a:pt x="1072414" y="287812"/>
                  </a:lnTo>
                  <a:lnTo>
                    <a:pt x="1075232" y="273850"/>
                  </a:lnTo>
                  <a:lnTo>
                    <a:pt x="1075232" y="35864"/>
                  </a:lnTo>
                  <a:lnTo>
                    <a:pt x="1072414" y="21902"/>
                  </a:lnTo>
                  <a:lnTo>
                    <a:pt x="1064729" y="10502"/>
                  </a:lnTo>
                  <a:lnTo>
                    <a:pt x="1053330" y="2817"/>
                  </a:lnTo>
                  <a:lnTo>
                    <a:pt x="1039368" y="0"/>
                  </a:lnTo>
                  <a:close/>
                </a:path>
              </a:pathLst>
            </a:custGeom>
            <a:solidFill>
              <a:srgbClr val="FDFFEC">
                <a:alpha val="89999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10344931" y="4361830"/>
              <a:ext cx="1075690" cy="309880"/>
            </a:xfrm>
            <a:custGeom>
              <a:avLst/>
              <a:gdLst/>
              <a:ahLst/>
              <a:cxnLst/>
              <a:rect l="l" t="t" r="r" b="b"/>
              <a:pathLst>
                <a:path w="1075690" h="309879">
                  <a:moveTo>
                    <a:pt x="1039368" y="309714"/>
                  </a:moveTo>
                  <a:lnTo>
                    <a:pt x="35877" y="309714"/>
                  </a:lnTo>
                  <a:lnTo>
                    <a:pt x="21913" y="306897"/>
                  </a:lnTo>
                  <a:lnTo>
                    <a:pt x="10509" y="299212"/>
                  </a:lnTo>
                  <a:lnTo>
                    <a:pt x="2819" y="287812"/>
                  </a:lnTo>
                  <a:lnTo>
                    <a:pt x="0" y="273850"/>
                  </a:lnTo>
                  <a:lnTo>
                    <a:pt x="0" y="35864"/>
                  </a:lnTo>
                  <a:lnTo>
                    <a:pt x="2819" y="21902"/>
                  </a:lnTo>
                  <a:lnTo>
                    <a:pt x="10509" y="10502"/>
                  </a:lnTo>
                  <a:lnTo>
                    <a:pt x="21913" y="2817"/>
                  </a:lnTo>
                  <a:lnTo>
                    <a:pt x="35877" y="0"/>
                  </a:lnTo>
                  <a:lnTo>
                    <a:pt x="1039368" y="0"/>
                  </a:lnTo>
                  <a:lnTo>
                    <a:pt x="1053330" y="2817"/>
                  </a:lnTo>
                  <a:lnTo>
                    <a:pt x="1064729" y="10502"/>
                  </a:lnTo>
                  <a:lnTo>
                    <a:pt x="1072414" y="21902"/>
                  </a:lnTo>
                  <a:lnTo>
                    <a:pt x="1075232" y="35864"/>
                  </a:lnTo>
                  <a:lnTo>
                    <a:pt x="1075232" y="273850"/>
                  </a:lnTo>
                  <a:lnTo>
                    <a:pt x="1072414" y="287812"/>
                  </a:lnTo>
                  <a:lnTo>
                    <a:pt x="1064729" y="299212"/>
                  </a:lnTo>
                  <a:lnTo>
                    <a:pt x="1053330" y="306897"/>
                  </a:lnTo>
                  <a:lnTo>
                    <a:pt x="1039368" y="30971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10367473" y="4400199"/>
            <a:ext cx="1028872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Nikola </a:t>
            </a:r>
            <a:r>
              <a:rPr sz="12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Tesla</a:t>
            </a:r>
            <a:endParaRPr sz="1200">
              <a:latin typeface="Grammarsaurus" pitchFamily="2" charset="0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4133696" y="2282686"/>
            <a:ext cx="4248785" cy="3223895"/>
            <a:chOff x="4133696" y="2282686"/>
            <a:chExt cx="4248785" cy="3223895"/>
          </a:xfrm>
        </p:grpSpPr>
        <p:sp>
          <p:nvSpPr>
            <p:cNvPr id="20" name="object 20"/>
            <p:cNvSpPr/>
            <p:nvPr/>
          </p:nvSpPr>
          <p:spPr>
            <a:xfrm>
              <a:off x="4454878" y="5027499"/>
              <a:ext cx="3395345" cy="0"/>
            </a:xfrm>
            <a:custGeom>
              <a:avLst/>
              <a:gdLst/>
              <a:ahLst/>
              <a:cxnLst/>
              <a:rect l="l" t="t" r="r" b="b"/>
              <a:pathLst>
                <a:path w="3395345">
                  <a:moveTo>
                    <a:pt x="0" y="0"/>
                  </a:moveTo>
                  <a:lnTo>
                    <a:pt x="3395243" y="0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4932230" y="4567360"/>
              <a:ext cx="920750" cy="920750"/>
            </a:xfrm>
            <a:custGeom>
              <a:avLst/>
              <a:gdLst/>
              <a:ahLst/>
              <a:cxnLst/>
              <a:rect l="l" t="t" r="r" b="b"/>
              <a:pathLst>
                <a:path w="920750" h="920750">
                  <a:moveTo>
                    <a:pt x="460133" y="0"/>
                  </a:moveTo>
                  <a:lnTo>
                    <a:pt x="413087" y="2375"/>
                  </a:lnTo>
                  <a:lnTo>
                    <a:pt x="367400" y="9348"/>
                  </a:lnTo>
                  <a:lnTo>
                    <a:pt x="323303" y="20686"/>
                  </a:lnTo>
                  <a:lnTo>
                    <a:pt x="281027" y="36159"/>
                  </a:lnTo>
                  <a:lnTo>
                    <a:pt x="240805" y="55535"/>
                  </a:lnTo>
                  <a:lnTo>
                    <a:pt x="202867" y="78583"/>
                  </a:lnTo>
                  <a:lnTo>
                    <a:pt x="167445" y="105071"/>
                  </a:lnTo>
                  <a:lnTo>
                    <a:pt x="134769" y="134769"/>
                  </a:lnTo>
                  <a:lnTo>
                    <a:pt x="105071" y="167445"/>
                  </a:lnTo>
                  <a:lnTo>
                    <a:pt x="78583" y="202867"/>
                  </a:lnTo>
                  <a:lnTo>
                    <a:pt x="55535" y="240805"/>
                  </a:lnTo>
                  <a:lnTo>
                    <a:pt x="36159" y="281027"/>
                  </a:lnTo>
                  <a:lnTo>
                    <a:pt x="20686" y="323303"/>
                  </a:lnTo>
                  <a:lnTo>
                    <a:pt x="9348" y="367400"/>
                  </a:lnTo>
                  <a:lnTo>
                    <a:pt x="2375" y="413087"/>
                  </a:lnTo>
                  <a:lnTo>
                    <a:pt x="0" y="460133"/>
                  </a:lnTo>
                  <a:lnTo>
                    <a:pt x="2375" y="507180"/>
                  </a:lnTo>
                  <a:lnTo>
                    <a:pt x="9348" y="552867"/>
                  </a:lnTo>
                  <a:lnTo>
                    <a:pt x="20686" y="596965"/>
                  </a:lnTo>
                  <a:lnTo>
                    <a:pt x="36159" y="639241"/>
                  </a:lnTo>
                  <a:lnTo>
                    <a:pt x="55535" y="679464"/>
                  </a:lnTo>
                  <a:lnTo>
                    <a:pt x="78583" y="717403"/>
                  </a:lnTo>
                  <a:lnTo>
                    <a:pt x="105071" y="752827"/>
                  </a:lnTo>
                  <a:lnTo>
                    <a:pt x="134769" y="785504"/>
                  </a:lnTo>
                  <a:lnTo>
                    <a:pt x="167445" y="815203"/>
                  </a:lnTo>
                  <a:lnTo>
                    <a:pt x="202867" y="841693"/>
                  </a:lnTo>
                  <a:lnTo>
                    <a:pt x="240805" y="864741"/>
                  </a:lnTo>
                  <a:lnTo>
                    <a:pt x="281027" y="884118"/>
                  </a:lnTo>
                  <a:lnTo>
                    <a:pt x="323303" y="899592"/>
                  </a:lnTo>
                  <a:lnTo>
                    <a:pt x="367400" y="910931"/>
                  </a:lnTo>
                  <a:lnTo>
                    <a:pt x="413087" y="917904"/>
                  </a:lnTo>
                  <a:lnTo>
                    <a:pt x="460133" y="920280"/>
                  </a:lnTo>
                  <a:lnTo>
                    <a:pt x="507180" y="917904"/>
                  </a:lnTo>
                  <a:lnTo>
                    <a:pt x="552867" y="910931"/>
                  </a:lnTo>
                  <a:lnTo>
                    <a:pt x="596964" y="899592"/>
                  </a:lnTo>
                  <a:lnTo>
                    <a:pt x="639239" y="884118"/>
                  </a:lnTo>
                  <a:lnTo>
                    <a:pt x="679461" y="864741"/>
                  </a:lnTo>
                  <a:lnTo>
                    <a:pt x="717399" y="841693"/>
                  </a:lnTo>
                  <a:lnTo>
                    <a:pt x="752822" y="815203"/>
                  </a:lnTo>
                  <a:lnTo>
                    <a:pt x="785498" y="785504"/>
                  </a:lnTo>
                  <a:lnTo>
                    <a:pt x="815195" y="752827"/>
                  </a:lnTo>
                  <a:lnTo>
                    <a:pt x="841684" y="717403"/>
                  </a:lnTo>
                  <a:lnTo>
                    <a:pt x="864732" y="679464"/>
                  </a:lnTo>
                  <a:lnTo>
                    <a:pt x="884108" y="639241"/>
                  </a:lnTo>
                  <a:lnTo>
                    <a:pt x="899580" y="596965"/>
                  </a:lnTo>
                  <a:lnTo>
                    <a:pt x="910919" y="552867"/>
                  </a:lnTo>
                  <a:lnTo>
                    <a:pt x="917891" y="507180"/>
                  </a:lnTo>
                  <a:lnTo>
                    <a:pt x="920267" y="460133"/>
                  </a:lnTo>
                  <a:lnTo>
                    <a:pt x="917891" y="413087"/>
                  </a:lnTo>
                  <a:lnTo>
                    <a:pt x="910919" y="367400"/>
                  </a:lnTo>
                  <a:lnTo>
                    <a:pt x="899580" y="323303"/>
                  </a:lnTo>
                  <a:lnTo>
                    <a:pt x="884108" y="281027"/>
                  </a:lnTo>
                  <a:lnTo>
                    <a:pt x="864732" y="240805"/>
                  </a:lnTo>
                  <a:lnTo>
                    <a:pt x="841684" y="202867"/>
                  </a:lnTo>
                  <a:lnTo>
                    <a:pt x="815195" y="167445"/>
                  </a:lnTo>
                  <a:lnTo>
                    <a:pt x="785498" y="134769"/>
                  </a:lnTo>
                  <a:lnTo>
                    <a:pt x="752822" y="105071"/>
                  </a:lnTo>
                  <a:lnTo>
                    <a:pt x="717399" y="78583"/>
                  </a:lnTo>
                  <a:lnTo>
                    <a:pt x="679461" y="55535"/>
                  </a:lnTo>
                  <a:lnTo>
                    <a:pt x="639239" y="36159"/>
                  </a:lnTo>
                  <a:lnTo>
                    <a:pt x="596964" y="20686"/>
                  </a:lnTo>
                  <a:lnTo>
                    <a:pt x="552867" y="9348"/>
                  </a:lnTo>
                  <a:lnTo>
                    <a:pt x="507180" y="2375"/>
                  </a:lnTo>
                  <a:lnTo>
                    <a:pt x="4601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4932230" y="4567360"/>
              <a:ext cx="920750" cy="920750"/>
            </a:xfrm>
            <a:custGeom>
              <a:avLst/>
              <a:gdLst/>
              <a:ahLst/>
              <a:cxnLst/>
              <a:rect l="l" t="t" r="r" b="b"/>
              <a:pathLst>
                <a:path w="920750" h="920750">
                  <a:moveTo>
                    <a:pt x="460133" y="0"/>
                  </a:moveTo>
                  <a:lnTo>
                    <a:pt x="507180" y="2375"/>
                  </a:lnTo>
                  <a:lnTo>
                    <a:pt x="552867" y="9348"/>
                  </a:lnTo>
                  <a:lnTo>
                    <a:pt x="596964" y="20686"/>
                  </a:lnTo>
                  <a:lnTo>
                    <a:pt x="639239" y="36159"/>
                  </a:lnTo>
                  <a:lnTo>
                    <a:pt x="679461" y="55535"/>
                  </a:lnTo>
                  <a:lnTo>
                    <a:pt x="717399" y="78583"/>
                  </a:lnTo>
                  <a:lnTo>
                    <a:pt x="752822" y="105071"/>
                  </a:lnTo>
                  <a:lnTo>
                    <a:pt x="785498" y="134769"/>
                  </a:lnTo>
                  <a:lnTo>
                    <a:pt x="815195" y="167445"/>
                  </a:lnTo>
                  <a:lnTo>
                    <a:pt x="841684" y="202867"/>
                  </a:lnTo>
                  <a:lnTo>
                    <a:pt x="864732" y="240805"/>
                  </a:lnTo>
                  <a:lnTo>
                    <a:pt x="884108" y="281027"/>
                  </a:lnTo>
                  <a:lnTo>
                    <a:pt x="899580" y="323303"/>
                  </a:lnTo>
                  <a:lnTo>
                    <a:pt x="910919" y="367400"/>
                  </a:lnTo>
                  <a:lnTo>
                    <a:pt x="917891" y="413087"/>
                  </a:lnTo>
                  <a:lnTo>
                    <a:pt x="920267" y="460133"/>
                  </a:lnTo>
                  <a:lnTo>
                    <a:pt x="917891" y="507180"/>
                  </a:lnTo>
                  <a:lnTo>
                    <a:pt x="910919" y="552867"/>
                  </a:lnTo>
                  <a:lnTo>
                    <a:pt x="899580" y="596965"/>
                  </a:lnTo>
                  <a:lnTo>
                    <a:pt x="884108" y="639241"/>
                  </a:lnTo>
                  <a:lnTo>
                    <a:pt x="864732" y="679464"/>
                  </a:lnTo>
                  <a:lnTo>
                    <a:pt x="841684" y="717403"/>
                  </a:lnTo>
                  <a:lnTo>
                    <a:pt x="815195" y="752827"/>
                  </a:lnTo>
                  <a:lnTo>
                    <a:pt x="785498" y="785504"/>
                  </a:lnTo>
                  <a:lnTo>
                    <a:pt x="752822" y="815203"/>
                  </a:lnTo>
                  <a:lnTo>
                    <a:pt x="717399" y="841693"/>
                  </a:lnTo>
                  <a:lnTo>
                    <a:pt x="679461" y="864741"/>
                  </a:lnTo>
                  <a:lnTo>
                    <a:pt x="639239" y="884118"/>
                  </a:lnTo>
                  <a:lnTo>
                    <a:pt x="596964" y="899592"/>
                  </a:lnTo>
                  <a:lnTo>
                    <a:pt x="552867" y="910931"/>
                  </a:lnTo>
                  <a:lnTo>
                    <a:pt x="507180" y="917904"/>
                  </a:lnTo>
                  <a:lnTo>
                    <a:pt x="460133" y="920280"/>
                  </a:lnTo>
                  <a:lnTo>
                    <a:pt x="413087" y="917904"/>
                  </a:lnTo>
                  <a:lnTo>
                    <a:pt x="367400" y="910931"/>
                  </a:lnTo>
                  <a:lnTo>
                    <a:pt x="323303" y="899592"/>
                  </a:lnTo>
                  <a:lnTo>
                    <a:pt x="281027" y="884118"/>
                  </a:lnTo>
                  <a:lnTo>
                    <a:pt x="240805" y="864741"/>
                  </a:lnTo>
                  <a:lnTo>
                    <a:pt x="202867" y="841693"/>
                  </a:lnTo>
                  <a:lnTo>
                    <a:pt x="167445" y="815203"/>
                  </a:lnTo>
                  <a:lnTo>
                    <a:pt x="134769" y="785504"/>
                  </a:lnTo>
                  <a:lnTo>
                    <a:pt x="105071" y="752827"/>
                  </a:lnTo>
                  <a:lnTo>
                    <a:pt x="78583" y="717403"/>
                  </a:lnTo>
                  <a:lnTo>
                    <a:pt x="55535" y="679464"/>
                  </a:lnTo>
                  <a:lnTo>
                    <a:pt x="36159" y="639241"/>
                  </a:lnTo>
                  <a:lnTo>
                    <a:pt x="20686" y="596965"/>
                  </a:lnTo>
                  <a:lnTo>
                    <a:pt x="9348" y="552867"/>
                  </a:lnTo>
                  <a:lnTo>
                    <a:pt x="2375" y="507180"/>
                  </a:lnTo>
                  <a:lnTo>
                    <a:pt x="0" y="460133"/>
                  </a:lnTo>
                  <a:lnTo>
                    <a:pt x="2375" y="413087"/>
                  </a:lnTo>
                  <a:lnTo>
                    <a:pt x="9348" y="367400"/>
                  </a:lnTo>
                  <a:lnTo>
                    <a:pt x="20686" y="323303"/>
                  </a:lnTo>
                  <a:lnTo>
                    <a:pt x="36159" y="281027"/>
                  </a:lnTo>
                  <a:lnTo>
                    <a:pt x="55535" y="240805"/>
                  </a:lnTo>
                  <a:lnTo>
                    <a:pt x="78583" y="202867"/>
                  </a:lnTo>
                  <a:lnTo>
                    <a:pt x="105071" y="167445"/>
                  </a:lnTo>
                  <a:lnTo>
                    <a:pt x="134769" y="134769"/>
                  </a:lnTo>
                  <a:lnTo>
                    <a:pt x="167445" y="105071"/>
                  </a:lnTo>
                  <a:lnTo>
                    <a:pt x="202867" y="78583"/>
                  </a:lnTo>
                  <a:lnTo>
                    <a:pt x="240805" y="55535"/>
                  </a:lnTo>
                  <a:lnTo>
                    <a:pt x="281027" y="36159"/>
                  </a:lnTo>
                  <a:lnTo>
                    <a:pt x="323303" y="20686"/>
                  </a:lnTo>
                  <a:lnTo>
                    <a:pt x="367400" y="9348"/>
                  </a:lnTo>
                  <a:lnTo>
                    <a:pt x="413087" y="2375"/>
                  </a:lnTo>
                  <a:lnTo>
                    <a:pt x="460133" y="0"/>
                  </a:lnTo>
                  <a:close/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5075287" y="4693975"/>
              <a:ext cx="643890" cy="658495"/>
            </a:xfrm>
            <a:custGeom>
              <a:avLst/>
              <a:gdLst/>
              <a:ahLst/>
              <a:cxnLst/>
              <a:rect l="l" t="t" r="r" b="b"/>
              <a:pathLst>
                <a:path w="643889" h="658495">
                  <a:moveTo>
                    <a:pt x="0" y="0"/>
                  </a:moveTo>
                  <a:lnTo>
                    <a:pt x="643432" y="657885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5075287" y="4693975"/>
              <a:ext cx="643890" cy="658495"/>
            </a:xfrm>
            <a:custGeom>
              <a:avLst/>
              <a:gdLst/>
              <a:ahLst/>
              <a:cxnLst/>
              <a:rect l="l" t="t" r="r" b="b"/>
              <a:pathLst>
                <a:path w="643889" h="658495">
                  <a:moveTo>
                    <a:pt x="0" y="0"/>
                  </a:moveTo>
                  <a:lnTo>
                    <a:pt x="643432" y="657885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5065960" y="4693975"/>
              <a:ext cx="652780" cy="658495"/>
            </a:xfrm>
            <a:custGeom>
              <a:avLst/>
              <a:gdLst/>
              <a:ahLst/>
              <a:cxnLst/>
              <a:rect l="l" t="t" r="r" b="b"/>
              <a:pathLst>
                <a:path w="652779" h="658495">
                  <a:moveTo>
                    <a:pt x="652754" y="0"/>
                  </a:moveTo>
                  <a:lnTo>
                    <a:pt x="0" y="657885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5065960" y="4693975"/>
              <a:ext cx="652780" cy="658495"/>
            </a:xfrm>
            <a:custGeom>
              <a:avLst/>
              <a:gdLst/>
              <a:ahLst/>
              <a:cxnLst/>
              <a:rect l="l" t="t" r="r" b="b"/>
              <a:pathLst>
                <a:path w="652779" h="658495">
                  <a:moveTo>
                    <a:pt x="652754" y="0"/>
                  </a:moveTo>
                  <a:lnTo>
                    <a:pt x="0" y="657885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6339503" y="4567360"/>
              <a:ext cx="920750" cy="920750"/>
            </a:xfrm>
            <a:custGeom>
              <a:avLst/>
              <a:gdLst/>
              <a:ahLst/>
              <a:cxnLst/>
              <a:rect l="l" t="t" r="r" b="b"/>
              <a:pathLst>
                <a:path w="920750" h="920750">
                  <a:moveTo>
                    <a:pt x="460133" y="0"/>
                  </a:moveTo>
                  <a:lnTo>
                    <a:pt x="413087" y="2375"/>
                  </a:lnTo>
                  <a:lnTo>
                    <a:pt x="367400" y="9348"/>
                  </a:lnTo>
                  <a:lnTo>
                    <a:pt x="323303" y="20686"/>
                  </a:lnTo>
                  <a:lnTo>
                    <a:pt x="281027" y="36159"/>
                  </a:lnTo>
                  <a:lnTo>
                    <a:pt x="240805" y="55535"/>
                  </a:lnTo>
                  <a:lnTo>
                    <a:pt x="202867" y="78583"/>
                  </a:lnTo>
                  <a:lnTo>
                    <a:pt x="167445" y="105071"/>
                  </a:lnTo>
                  <a:lnTo>
                    <a:pt x="134769" y="134769"/>
                  </a:lnTo>
                  <a:lnTo>
                    <a:pt x="105071" y="167445"/>
                  </a:lnTo>
                  <a:lnTo>
                    <a:pt x="78583" y="202867"/>
                  </a:lnTo>
                  <a:lnTo>
                    <a:pt x="55535" y="240805"/>
                  </a:lnTo>
                  <a:lnTo>
                    <a:pt x="36159" y="281027"/>
                  </a:lnTo>
                  <a:lnTo>
                    <a:pt x="20686" y="323303"/>
                  </a:lnTo>
                  <a:lnTo>
                    <a:pt x="9348" y="367400"/>
                  </a:lnTo>
                  <a:lnTo>
                    <a:pt x="2375" y="413087"/>
                  </a:lnTo>
                  <a:lnTo>
                    <a:pt x="0" y="460133"/>
                  </a:lnTo>
                  <a:lnTo>
                    <a:pt x="2375" y="507180"/>
                  </a:lnTo>
                  <a:lnTo>
                    <a:pt x="9348" y="552867"/>
                  </a:lnTo>
                  <a:lnTo>
                    <a:pt x="20686" y="596965"/>
                  </a:lnTo>
                  <a:lnTo>
                    <a:pt x="36159" y="639241"/>
                  </a:lnTo>
                  <a:lnTo>
                    <a:pt x="55535" y="679464"/>
                  </a:lnTo>
                  <a:lnTo>
                    <a:pt x="78583" y="717403"/>
                  </a:lnTo>
                  <a:lnTo>
                    <a:pt x="105071" y="752827"/>
                  </a:lnTo>
                  <a:lnTo>
                    <a:pt x="134769" y="785504"/>
                  </a:lnTo>
                  <a:lnTo>
                    <a:pt x="167445" y="815203"/>
                  </a:lnTo>
                  <a:lnTo>
                    <a:pt x="202867" y="841693"/>
                  </a:lnTo>
                  <a:lnTo>
                    <a:pt x="240805" y="864741"/>
                  </a:lnTo>
                  <a:lnTo>
                    <a:pt x="281027" y="884118"/>
                  </a:lnTo>
                  <a:lnTo>
                    <a:pt x="323303" y="899592"/>
                  </a:lnTo>
                  <a:lnTo>
                    <a:pt x="367400" y="910931"/>
                  </a:lnTo>
                  <a:lnTo>
                    <a:pt x="413087" y="917904"/>
                  </a:lnTo>
                  <a:lnTo>
                    <a:pt x="460133" y="920280"/>
                  </a:lnTo>
                  <a:lnTo>
                    <a:pt x="507180" y="917904"/>
                  </a:lnTo>
                  <a:lnTo>
                    <a:pt x="552867" y="910931"/>
                  </a:lnTo>
                  <a:lnTo>
                    <a:pt x="596964" y="899592"/>
                  </a:lnTo>
                  <a:lnTo>
                    <a:pt x="639239" y="884118"/>
                  </a:lnTo>
                  <a:lnTo>
                    <a:pt x="679461" y="864741"/>
                  </a:lnTo>
                  <a:lnTo>
                    <a:pt x="717399" y="841693"/>
                  </a:lnTo>
                  <a:lnTo>
                    <a:pt x="752822" y="815203"/>
                  </a:lnTo>
                  <a:lnTo>
                    <a:pt x="785498" y="785504"/>
                  </a:lnTo>
                  <a:lnTo>
                    <a:pt x="815195" y="752827"/>
                  </a:lnTo>
                  <a:lnTo>
                    <a:pt x="841684" y="717403"/>
                  </a:lnTo>
                  <a:lnTo>
                    <a:pt x="864732" y="679464"/>
                  </a:lnTo>
                  <a:lnTo>
                    <a:pt x="884108" y="639241"/>
                  </a:lnTo>
                  <a:lnTo>
                    <a:pt x="899580" y="596965"/>
                  </a:lnTo>
                  <a:lnTo>
                    <a:pt x="910919" y="552867"/>
                  </a:lnTo>
                  <a:lnTo>
                    <a:pt x="917891" y="507180"/>
                  </a:lnTo>
                  <a:lnTo>
                    <a:pt x="920267" y="460133"/>
                  </a:lnTo>
                  <a:lnTo>
                    <a:pt x="917891" y="413087"/>
                  </a:lnTo>
                  <a:lnTo>
                    <a:pt x="910919" y="367400"/>
                  </a:lnTo>
                  <a:lnTo>
                    <a:pt x="899580" y="323303"/>
                  </a:lnTo>
                  <a:lnTo>
                    <a:pt x="884108" y="281027"/>
                  </a:lnTo>
                  <a:lnTo>
                    <a:pt x="864732" y="240805"/>
                  </a:lnTo>
                  <a:lnTo>
                    <a:pt x="841684" y="202867"/>
                  </a:lnTo>
                  <a:lnTo>
                    <a:pt x="815195" y="167445"/>
                  </a:lnTo>
                  <a:lnTo>
                    <a:pt x="785498" y="134769"/>
                  </a:lnTo>
                  <a:lnTo>
                    <a:pt x="752822" y="105071"/>
                  </a:lnTo>
                  <a:lnTo>
                    <a:pt x="717399" y="78583"/>
                  </a:lnTo>
                  <a:lnTo>
                    <a:pt x="679461" y="55535"/>
                  </a:lnTo>
                  <a:lnTo>
                    <a:pt x="639239" y="36159"/>
                  </a:lnTo>
                  <a:lnTo>
                    <a:pt x="596964" y="20686"/>
                  </a:lnTo>
                  <a:lnTo>
                    <a:pt x="552867" y="9348"/>
                  </a:lnTo>
                  <a:lnTo>
                    <a:pt x="507180" y="2375"/>
                  </a:lnTo>
                  <a:lnTo>
                    <a:pt x="4601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6339503" y="4567360"/>
              <a:ext cx="920750" cy="920750"/>
            </a:xfrm>
            <a:custGeom>
              <a:avLst/>
              <a:gdLst/>
              <a:ahLst/>
              <a:cxnLst/>
              <a:rect l="l" t="t" r="r" b="b"/>
              <a:pathLst>
                <a:path w="920750" h="920750">
                  <a:moveTo>
                    <a:pt x="460133" y="0"/>
                  </a:moveTo>
                  <a:lnTo>
                    <a:pt x="507180" y="2375"/>
                  </a:lnTo>
                  <a:lnTo>
                    <a:pt x="552867" y="9348"/>
                  </a:lnTo>
                  <a:lnTo>
                    <a:pt x="596964" y="20686"/>
                  </a:lnTo>
                  <a:lnTo>
                    <a:pt x="639239" y="36159"/>
                  </a:lnTo>
                  <a:lnTo>
                    <a:pt x="679461" y="55535"/>
                  </a:lnTo>
                  <a:lnTo>
                    <a:pt x="717399" y="78583"/>
                  </a:lnTo>
                  <a:lnTo>
                    <a:pt x="752822" y="105071"/>
                  </a:lnTo>
                  <a:lnTo>
                    <a:pt x="785498" y="134769"/>
                  </a:lnTo>
                  <a:lnTo>
                    <a:pt x="815195" y="167445"/>
                  </a:lnTo>
                  <a:lnTo>
                    <a:pt x="841684" y="202867"/>
                  </a:lnTo>
                  <a:lnTo>
                    <a:pt x="864732" y="240805"/>
                  </a:lnTo>
                  <a:lnTo>
                    <a:pt x="884108" y="281027"/>
                  </a:lnTo>
                  <a:lnTo>
                    <a:pt x="899580" y="323303"/>
                  </a:lnTo>
                  <a:lnTo>
                    <a:pt x="910919" y="367400"/>
                  </a:lnTo>
                  <a:lnTo>
                    <a:pt x="917891" y="413087"/>
                  </a:lnTo>
                  <a:lnTo>
                    <a:pt x="920267" y="460133"/>
                  </a:lnTo>
                  <a:lnTo>
                    <a:pt x="917891" y="507180"/>
                  </a:lnTo>
                  <a:lnTo>
                    <a:pt x="910919" y="552867"/>
                  </a:lnTo>
                  <a:lnTo>
                    <a:pt x="899580" y="596965"/>
                  </a:lnTo>
                  <a:lnTo>
                    <a:pt x="884108" y="639241"/>
                  </a:lnTo>
                  <a:lnTo>
                    <a:pt x="864732" y="679464"/>
                  </a:lnTo>
                  <a:lnTo>
                    <a:pt x="841684" y="717403"/>
                  </a:lnTo>
                  <a:lnTo>
                    <a:pt x="815195" y="752827"/>
                  </a:lnTo>
                  <a:lnTo>
                    <a:pt x="785498" y="785504"/>
                  </a:lnTo>
                  <a:lnTo>
                    <a:pt x="752822" y="815203"/>
                  </a:lnTo>
                  <a:lnTo>
                    <a:pt x="717399" y="841693"/>
                  </a:lnTo>
                  <a:lnTo>
                    <a:pt x="679461" y="864741"/>
                  </a:lnTo>
                  <a:lnTo>
                    <a:pt x="639239" y="884118"/>
                  </a:lnTo>
                  <a:lnTo>
                    <a:pt x="596964" y="899592"/>
                  </a:lnTo>
                  <a:lnTo>
                    <a:pt x="552867" y="910931"/>
                  </a:lnTo>
                  <a:lnTo>
                    <a:pt x="507180" y="917904"/>
                  </a:lnTo>
                  <a:lnTo>
                    <a:pt x="460133" y="920280"/>
                  </a:lnTo>
                  <a:lnTo>
                    <a:pt x="413087" y="917904"/>
                  </a:lnTo>
                  <a:lnTo>
                    <a:pt x="367400" y="910931"/>
                  </a:lnTo>
                  <a:lnTo>
                    <a:pt x="323303" y="899592"/>
                  </a:lnTo>
                  <a:lnTo>
                    <a:pt x="281027" y="884118"/>
                  </a:lnTo>
                  <a:lnTo>
                    <a:pt x="240805" y="864741"/>
                  </a:lnTo>
                  <a:lnTo>
                    <a:pt x="202867" y="841693"/>
                  </a:lnTo>
                  <a:lnTo>
                    <a:pt x="167445" y="815203"/>
                  </a:lnTo>
                  <a:lnTo>
                    <a:pt x="134769" y="785504"/>
                  </a:lnTo>
                  <a:lnTo>
                    <a:pt x="105071" y="752827"/>
                  </a:lnTo>
                  <a:lnTo>
                    <a:pt x="78583" y="717403"/>
                  </a:lnTo>
                  <a:lnTo>
                    <a:pt x="55535" y="679464"/>
                  </a:lnTo>
                  <a:lnTo>
                    <a:pt x="36159" y="639241"/>
                  </a:lnTo>
                  <a:lnTo>
                    <a:pt x="20686" y="596965"/>
                  </a:lnTo>
                  <a:lnTo>
                    <a:pt x="9348" y="552867"/>
                  </a:lnTo>
                  <a:lnTo>
                    <a:pt x="2375" y="507180"/>
                  </a:lnTo>
                  <a:lnTo>
                    <a:pt x="0" y="460133"/>
                  </a:lnTo>
                  <a:lnTo>
                    <a:pt x="2375" y="413087"/>
                  </a:lnTo>
                  <a:lnTo>
                    <a:pt x="9348" y="367400"/>
                  </a:lnTo>
                  <a:lnTo>
                    <a:pt x="20686" y="323303"/>
                  </a:lnTo>
                  <a:lnTo>
                    <a:pt x="36159" y="281027"/>
                  </a:lnTo>
                  <a:lnTo>
                    <a:pt x="55535" y="240805"/>
                  </a:lnTo>
                  <a:lnTo>
                    <a:pt x="78583" y="202867"/>
                  </a:lnTo>
                  <a:lnTo>
                    <a:pt x="105071" y="167445"/>
                  </a:lnTo>
                  <a:lnTo>
                    <a:pt x="134769" y="134769"/>
                  </a:lnTo>
                  <a:lnTo>
                    <a:pt x="167445" y="105071"/>
                  </a:lnTo>
                  <a:lnTo>
                    <a:pt x="202867" y="78583"/>
                  </a:lnTo>
                  <a:lnTo>
                    <a:pt x="240805" y="55535"/>
                  </a:lnTo>
                  <a:lnTo>
                    <a:pt x="281027" y="36159"/>
                  </a:lnTo>
                  <a:lnTo>
                    <a:pt x="323303" y="20686"/>
                  </a:lnTo>
                  <a:lnTo>
                    <a:pt x="367400" y="9348"/>
                  </a:lnTo>
                  <a:lnTo>
                    <a:pt x="413087" y="2375"/>
                  </a:lnTo>
                  <a:lnTo>
                    <a:pt x="460133" y="0"/>
                  </a:lnTo>
                  <a:close/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6482560" y="4693975"/>
              <a:ext cx="643890" cy="658495"/>
            </a:xfrm>
            <a:custGeom>
              <a:avLst/>
              <a:gdLst/>
              <a:ahLst/>
              <a:cxnLst/>
              <a:rect l="l" t="t" r="r" b="b"/>
              <a:pathLst>
                <a:path w="643890" h="658495">
                  <a:moveTo>
                    <a:pt x="0" y="0"/>
                  </a:moveTo>
                  <a:lnTo>
                    <a:pt x="643432" y="657885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6482560" y="4693975"/>
              <a:ext cx="643890" cy="658495"/>
            </a:xfrm>
            <a:custGeom>
              <a:avLst/>
              <a:gdLst/>
              <a:ahLst/>
              <a:cxnLst/>
              <a:rect l="l" t="t" r="r" b="b"/>
              <a:pathLst>
                <a:path w="643890" h="658495">
                  <a:moveTo>
                    <a:pt x="0" y="0"/>
                  </a:moveTo>
                  <a:lnTo>
                    <a:pt x="643432" y="657885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6473233" y="4693975"/>
              <a:ext cx="652780" cy="658495"/>
            </a:xfrm>
            <a:custGeom>
              <a:avLst/>
              <a:gdLst/>
              <a:ahLst/>
              <a:cxnLst/>
              <a:rect l="l" t="t" r="r" b="b"/>
              <a:pathLst>
                <a:path w="652779" h="658495">
                  <a:moveTo>
                    <a:pt x="652754" y="0"/>
                  </a:moveTo>
                  <a:lnTo>
                    <a:pt x="0" y="657885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6473233" y="4693975"/>
              <a:ext cx="652780" cy="658495"/>
            </a:xfrm>
            <a:custGeom>
              <a:avLst/>
              <a:gdLst/>
              <a:ahLst/>
              <a:cxnLst/>
              <a:rect l="l" t="t" r="r" b="b"/>
              <a:pathLst>
                <a:path w="652779" h="658495">
                  <a:moveTo>
                    <a:pt x="652754" y="0"/>
                  </a:moveTo>
                  <a:lnTo>
                    <a:pt x="0" y="657885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5496694" y="2282686"/>
              <a:ext cx="0" cy="153670"/>
            </a:xfrm>
            <a:custGeom>
              <a:avLst/>
              <a:gdLst/>
              <a:ahLst/>
              <a:cxnLst/>
              <a:rect l="l" t="t" r="r" b="b"/>
              <a:pathLst>
                <a:path h="153669">
                  <a:moveTo>
                    <a:pt x="0" y="0"/>
                  </a:moveTo>
                  <a:lnTo>
                    <a:pt x="0" y="153301"/>
                  </a:lnTo>
                </a:path>
              </a:pathLst>
            </a:custGeom>
            <a:ln w="215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5420019" y="2359313"/>
              <a:ext cx="153670" cy="0"/>
            </a:xfrm>
            <a:custGeom>
              <a:avLst/>
              <a:gdLst/>
              <a:ahLst/>
              <a:cxnLst/>
              <a:rect l="l" t="t" r="r" b="b"/>
              <a:pathLst>
                <a:path w="153670">
                  <a:moveTo>
                    <a:pt x="153301" y="0"/>
                  </a:moveTo>
                  <a:lnTo>
                    <a:pt x="0" y="0"/>
                  </a:lnTo>
                </a:path>
              </a:pathLst>
            </a:custGeom>
            <a:ln w="215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6387630" y="2928054"/>
              <a:ext cx="1737995" cy="2099945"/>
            </a:xfrm>
            <a:custGeom>
              <a:avLst/>
              <a:gdLst/>
              <a:ahLst/>
              <a:cxnLst/>
              <a:rect l="l" t="t" r="r" b="b"/>
              <a:pathLst>
                <a:path w="1737995" h="2099945">
                  <a:moveTo>
                    <a:pt x="0" y="0"/>
                  </a:moveTo>
                  <a:lnTo>
                    <a:pt x="1737931" y="0"/>
                  </a:lnTo>
                  <a:lnTo>
                    <a:pt x="1737931" y="2099449"/>
                  </a:lnTo>
                  <a:lnTo>
                    <a:pt x="1436979" y="2099449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4152568" y="2928054"/>
              <a:ext cx="2009139" cy="2099945"/>
            </a:xfrm>
            <a:custGeom>
              <a:avLst/>
              <a:gdLst/>
              <a:ahLst/>
              <a:cxnLst/>
              <a:rect l="l" t="t" r="r" b="b"/>
              <a:pathLst>
                <a:path w="2009139" h="2099945">
                  <a:moveTo>
                    <a:pt x="2009063" y="0"/>
                  </a:moveTo>
                  <a:lnTo>
                    <a:pt x="0" y="0"/>
                  </a:lnTo>
                  <a:lnTo>
                    <a:pt x="0" y="2099449"/>
                  </a:lnTo>
                  <a:lnTo>
                    <a:pt x="345109" y="2099449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7979841" y="3323170"/>
              <a:ext cx="282575" cy="911860"/>
            </a:xfrm>
            <a:custGeom>
              <a:avLst/>
              <a:gdLst/>
              <a:ahLst/>
              <a:cxnLst/>
              <a:rect l="l" t="t" r="r" b="b"/>
              <a:pathLst>
                <a:path w="282575" h="911860">
                  <a:moveTo>
                    <a:pt x="282219" y="0"/>
                  </a:moveTo>
                  <a:lnTo>
                    <a:pt x="0" y="0"/>
                  </a:lnTo>
                  <a:lnTo>
                    <a:pt x="0" y="911859"/>
                  </a:lnTo>
                  <a:lnTo>
                    <a:pt x="282219" y="911859"/>
                  </a:lnTo>
                  <a:lnTo>
                    <a:pt x="2822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8181482" y="3464280"/>
              <a:ext cx="179705" cy="699135"/>
            </a:xfrm>
            <a:custGeom>
              <a:avLst/>
              <a:gdLst/>
              <a:ahLst/>
              <a:cxnLst/>
              <a:rect l="l" t="t" r="r" b="b"/>
              <a:pathLst>
                <a:path w="179704" h="699135">
                  <a:moveTo>
                    <a:pt x="0" y="698652"/>
                  </a:moveTo>
                  <a:lnTo>
                    <a:pt x="179349" y="0"/>
                  </a:lnTo>
                </a:path>
              </a:pathLst>
            </a:custGeom>
            <a:ln w="431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9" name="object 3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52925" y="4103452"/>
              <a:ext cx="153149" cy="153149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45052" y="3315939"/>
              <a:ext cx="153149" cy="153149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5068024" y="2841624"/>
              <a:ext cx="1974850" cy="254000"/>
            </a:xfrm>
            <a:custGeom>
              <a:avLst/>
              <a:gdLst/>
              <a:ahLst/>
              <a:cxnLst/>
              <a:rect l="l" t="t" r="r" b="b"/>
              <a:pathLst>
                <a:path w="1974850" h="254000">
                  <a:moveTo>
                    <a:pt x="257505" y="0"/>
                  </a:moveTo>
                  <a:lnTo>
                    <a:pt x="0" y="0"/>
                  </a:lnTo>
                  <a:lnTo>
                    <a:pt x="0" y="254000"/>
                  </a:lnTo>
                  <a:lnTo>
                    <a:pt x="257505" y="254000"/>
                  </a:lnTo>
                  <a:lnTo>
                    <a:pt x="257505" y="0"/>
                  </a:lnTo>
                  <a:close/>
                </a:path>
                <a:path w="1974850" h="254000">
                  <a:moveTo>
                    <a:pt x="1974837" y="0"/>
                  </a:moveTo>
                  <a:lnTo>
                    <a:pt x="1849970" y="0"/>
                  </a:lnTo>
                  <a:lnTo>
                    <a:pt x="1849970" y="254000"/>
                  </a:lnTo>
                  <a:lnTo>
                    <a:pt x="1974837" y="254000"/>
                  </a:lnTo>
                  <a:lnTo>
                    <a:pt x="19748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5308619" y="2282686"/>
              <a:ext cx="0" cy="1152525"/>
            </a:xfrm>
            <a:custGeom>
              <a:avLst/>
              <a:gdLst/>
              <a:ahLst/>
              <a:cxnLst/>
              <a:rect l="l" t="t" r="r" b="b"/>
              <a:pathLst>
                <a:path h="1152525">
                  <a:moveTo>
                    <a:pt x="0" y="0"/>
                  </a:moveTo>
                  <a:lnTo>
                    <a:pt x="0" y="1152207"/>
                  </a:lnTo>
                </a:path>
              </a:pathLst>
            </a:custGeom>
            <a:ln w="48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5084939" y="2610655"/>
              <a:ext cx="0" cy="549910"/>
            </a:xfrm>
            <a:custGeom>
              <a:avLst/>
              <a:gdLst/>
              <a:ahLst/>
              <a:cxnLst/>
              <a:rect l="l" t="t" r="r" b="b"/>
              <a:pathLst>
                <a:path h="549910">
                  <a:moveTo>
                    <a:pt x="0" y="0"/>
                  </a:moveTo>
                  <a:lnTo>
                    <a:pt x="0" y="549490"/>
                  </a:lnTo>
                </a:path>
              </a:pathLst>
            </a:custGeom>
            <a:ln w="48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5958029" y="2282686"/>
              <a:ext cx="0" cy="153670"/>
            </a:xfrm>
            <a:custGeom>
              <a:avLst/>
              <a:gdLst/>
              <a:ahLst/>
              <a:cxnLst/>
              <a:rect l="l" t="t" r="r" b="b"/>
              <a:pathLst>
                <a:path h="153669">
                  <a:moveTo>
                    <a:pt x="0" y="0"/>
                  </a:moveTo>
                  <a:lnTo>
                    <a:pt x="0" y="153301"/>
                  </a:lnTo>
                </a:path>
              </a:pathLst>
            </a:custGeom>
            <a:ln w="215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5881403" y="2359313"/>
              <a:ext cx="153670" cy="0"/>
            </a:xfrm>
            <a:custGeom>
              <a:avLst/>
              <a:gdLst/>
              <a:ahLst/>
              <a:cxnLst/>
              <a:rect l="l" t="t" r="r" b="b"/>
              <a:pathLst>
                <a:path w="153670">
                  <a:moveTo>
                    <a:pt x="0" y="0"/>
                  </a:moveTo>
                  <a:lnTo>
                    <a:pt x="153301" y="0"/>
                  </a:lnTo>
                </a:path>
              </a:pathLst>
            </a:custGeom>
            <a:ln w="215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6146106" y="2282686"/>
              <a:ext cx="0" cy="1152525"/>
            </a:xfrm>
            <a:custGeom>
              <a:avLst/>
              <a:gdLst/>
              <a:ahLst/>
              <a:cxnLst/>
              <a:rect l="l" t="t" r="r" b="b"/>
              <a:pathLst>
                <a:path h="1152525">
                  <a:moveTo>
                    <a:pt x="0" y="0"/>
                  </a:moveTo>
                  <a:lnTo>
                    <a:pt x="0" y="1152207"/>
                  </a:lnTo>
                </a:path>
              </a:pathLst>
            </a:custGeom>
            <a:ln w="48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6369785" y="2610655"/>
              <a:ext cx="0" cy="549910"/>
            </a:xfrm>
            <a:custGeom>
              <a:avLst/>
              <a:gdLst/>
              <a:ahLst/>
              <a:cxnLst/>
              <a:rect l="l" t="t" r="r" b="b"/>
              <a:pathLst>
                <a:path h="549910">
                  <a:moveTo>
                    <a:pt x="0" y="0"/>
                  </a:moveTo>
                  <a:lnTo>
                    <a:pt x="0" y="549490"/>
                  </a:lnTo>
                </a:path>
              </a:pathLst>
            </a:custGeom>
            <a:ln w="48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49" name="object 124">
            <a:extLst>
              <a:ext uri="{FF2B5EF4-FFF2-40B4-BE49-F238E27FC236}">
                <a16:creationId xmlns:a16="http://schemas.microsoft.com/office/drawing/2014/main" id="{C40D97DB-51A1-703D-5AF0-F485B2F42BCA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1610641" y="1240856"/>
            <a:ext cx="9816465" cy="4742180"/>
            <a:chOff x="1610641" y="1240856"/>
            <a:chExt cx="9816465" cy="4742180"/>
          </a:xfrm>
        </p:grpSpPr>
        <p:sp>
          <p:nvSpPr>
            <p:cNvPr id="4" name="object 4"/>
            <p:cNvSpPr/>
            <p:nvPr/>
          </p:nvSpPr>
          <p:spPr>
            <a:xfrm>
              <a:off x="1616991" y="1599429"/>
              <a:ext cx="9803765" cy="4377055"/>
            </a:xfrm>
            <a:custGeom>
              <a:avLst/>
              <a:gdLst/>
              <a:ahLst/>
              <a:cxnLst/>
              <a:rect l="l" t="t" r="r" b="b"/>
              <a:pathLst>
                <a:path w="9803765" h="4377055">
                  <a:moveTo>
                    <a:pt x="9738652" y="0"/>
                  </a:moveTo>
                  <a:lnTo>
                    <a:pt x="64528" y="0"/>
                  </a:lnTo>
                  <a:lnTo>
                    <a:pt x="39412" y="5071"/>
                  </a:lnTo>
                  <a:lnTo>
                    <a:pt x="18900" y="18900"/>
                  </a:lnTo>
                  <a:lnTo>
                    <a:pt x="5071" y="39412"/>
                  </a:lnTo>
                  <a:lnTo>
                    <a:pt x="0" y="64528"/>
                  </a:lnTo>
                  <a:lnTo>
                    <a:pt x="0" y="4312170"/>
                  </a:lnTo>
                  <a:lnTo>
                    <a:pt x="5071" y="4337287"/>
                  </a:lnTo>
                  <a:lnTo>
                    <a:pt x="18900" y="4357798"/>
                  </a:lnTo>
                  <a:lnTo>
                    <a:pt x="39412" y="4371628"/>
                  </a:lnTo>
                  <a:lnTo>
                    <a:pt x="64528" y="4376699"/>
                  </a:lnTo>
                  <a:lnTo>
                    <a:pt x="9738652" y="4376699"/>
                  </a:lnTo>
                  <a:lnTo>
                    <a:pt x="9763768" y="4371628"/>
                  </a:lnTo>
                  <a:lnTo>
                    <a:pt x="9784280" y="4357798"/>
                  </a:lnTo>
                  <a:lnTo>
                    <a:pt x="9798109" y="4337287"/>
                  </a:lnTo>
                  <a:lnTo>
                    <a:pt x="9803180" y="4312170"/>
                  </a:lnTo>
                  <a:lnTo>
                    <a:pt x="9803180" y="64528"/>
                  </a:lnTo>
                  <a:lnTo>
                    <a:pt x="9798109" y="39412"/>
                  </a:lnTo>
                  <a:lnTo>
                    <a:pt x="9784280" y="18900"/>
                  </a:lnTo>
                  <a:lnTo>
                    <a:pt x="9763768" y="5071"/>
                  </a:lnTo>
                  <a:lnTo>
                    <a:pt x="97386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16991" y="1599429"/>
              <a:ext cx="9803765" cy="4377055"/>
            </a:xfrm>
            <a:custGeom>
              <a:avLst/>
              <a:gdLst/>
              <a:ahLst/>
              <a:cxnLst/>
              <a:rect l="l" t="t" r="r" b="b"/>
              <a:pathLst>
                <a:path w="9803765" h="4377055">
                  <a:moveTo>
                    <a:pt x="9738652" y="4376699"/>
                  </a:moveTo>
                  <a:lnTo>
                    <a:pt x="64528" y="4376699"/>
                  </a:lnTo>
                  <a:lnTo>
                    <a:pt x="39412" y="4371628"/>
                  </a:lnTo>
                  <a:lnTo>
                    <a:pt x="18900" y="4357798"/>
                  </a:lnTo>
                  <a:lnTo>
                    <a:pt x="5071" y="4337287"/>
                  </a:lnTo>
                  <a:lnTo>
                    <a:pt x="0" y="4312170"/>
                  </a:lnTo>
                  <a:lnTo>
                    <a:pt x="0" y="64528"/>
                  </a:lnTo>
                  <a:lnTo>
                    <a:pt x="5071" y="39412"/>
                  </a:lnTo>
                  <a:lnTo>
                    <a:pt x="18900" y="18900"/>
                  </a:lnTo>
                  <a:lnTo>
                    <a:pt x="39412" y="5071"/>
                  </a:lnTo>
                  <a:lnTo>
                    <a:pt x="64528" y="0"/>
                  </a:lnTo>
                  <a:lnTo>
                    <a:pt x="9738652" y="0"/>
                  </a:lnTo>
                  <a:lnTo>
                    <a:pt x="9763768" y="5071"/>
                  </a:lnTo>
                  <a:lnTo>
                    <a:pt x="9784280" y="18900"/>
                  </a:lnTo>
                  <a:lnTo>
                    <a:pt x="9798109" y="39412"/>
                  </a:lnTo>
                  <a:lnTo>
                    <a:pt x="9803180" y="64528"/>
                  </a:lnTo>
                  <a:lnTo>
                    <a:pt x="9803180" y="4312170"/>
                  </a:lnTo>
                  <a:lnTo>
                    <a:pt x="9798109" y="4337287"/>
                  </a:lnTo>
                  <a:lnTo>
                    <a:pt x="9784280" y="4357798"/>
                  </a:lnTo>
                  <a:lnTo>
                    <a:pt x="9763768" y="4371628"/>
                  </a:lnTo>
                  <a:lnTo>
                    <a:pt x="9738652" y="4376699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239422" y="1247206"/>
              <a:ext cx="3402329" cy="546735"/>
            </a:xfrm>
            <a:custGeom>
              <a:avLst/>
              <a:gdLst/>
              <a:ahLst/>
              <a:cxnLst/>
              <a:rect l="l" t="t" r="r" b="b"/>
              <a:pathLst>
                <a:path w="3402329" h="546735">
                  <a:moveTo>
                    <a:pt x="3338728" y="0"/>
                  </a:moveTo>
                  <a:lnTo>
                    <a:pt x="63220" y="0"/>
                  </a:lnTo>
                  <a:lnTo>
                    <a:pt x="38608" y="4968"/>
                  </a:lnTo>
                  <a:lnTo>
                    <a:pt x="18513" y="18518"/>
                  </a:lnTo>
                  <a:lnTo>
                    <a:pt x="4966" y="38613"/>
                  </a:lnTo>
                  <a:lnTo>
                    <a:pt x="0" y="63220"/>
                  </a:lnTo>
                  <a:lnTo>
                    <a:pt x="0" y="482942"/>
                  </a:lnTo>
                  <a:lnTo>
                    <a:pt x="4966" y="507549"/>
                  </a:lnTo>
                  <a:lnTo>
                    <a:pt x="18513" y="527645"/>
                  </a:lnTo>
                  <a:lnTo>
                    <a:pt x="38608" y="541194"/>
                  </a:lnTo>
                  <a:lnTo>
                    <a:pt x="63220" y="546163"/>
                  </a:lnTo>
                  <a:lnTo>
                    <a:pt x="3338728" y="546163"/>
                  </a:lnTo>
                  <a:lnTo>
                    <a:pt x="3363335" y="541194"/>
                  </a:lnTo>
                  <a:lnTo>
                    <a:pt x="3383430" y="527645"/>
                  </a:lnTo>
                  <a:lnTo>
                    <a:pt x="3396980" y="507549"/>
                  </a:lnTo>
                  <a:lnTo>
                    <a:pt x="3401948" y="482942"/>
                  </a:lnTo>
                  <a:lnTo>
                    <a:pt x="3401948" y="63220"/>
                  </a:lnTo>
                  <a:lnTo>
                    <a:pt x="3396980" y="38613"/>
                  </a:lnTo>
                  <a:lnTo>
                    <a:pt x="3383430" y="18518"/>
                  </a:lnTo>
                  <a:lnTo>
                    <a:pt x="3363335" y="4968"/>
                  </a:lnTo>
                  <a:lnTo>
                    <a:pt x="3338728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239422" y="1247206"/>
              <a:ext cx="3402329" cy="546735"/>
            </a:xfrm>
            <a:custGeom>
              <a:avLst/>
              <a:gdLst/>
              <a:ahLst/>
              <a:cxnLst/>
              <a:rect l="l" t="t" r="r" b="b"/>
              <a:pathLst>
                <a:path w="3402329" h="546735">
                  <a:moveTo>
                    <a:pt x="3338728" y="546163"/>
                  </a:moveTo>
                  <a:lnTo>
                    <a:pt x="63220" y="546163"/>
                  </a:lnTo>
                  <a:lnTo>
                    <a:pt x="38608" y="541194"/>
                  </a:lnTo>
                  <a:lnTo>
                    <a:pt x="18513" y="527645"/>
                  </a:lnTo>
                  <a:lnTo>
                    <a:pt x="4966" y="507549"/>
                  </a:lnTo>
                  <a:lnTo>
                    <a:pt x="0" y="482942"/>
                  </a:lnTo>
                  <a:lnTo>
                    <a:pt x="0" y="63220"/>
                  </a:lnTo>
                  <a:lnTo>
                    <a:pt x="4966" y="38613"/>
                  </a:lnTo>
                  <a:lnTo>
                    <a:pt x="18513" y="18518"/>
                  </a:lnTo>
                  <a:lnTo>
                    <a:pt x="38608" y="4968"/>
                  </a:lnTo>
                  <a:lnTo>
                    <a:pt x="63220" y="0"/>
                  </a:lnTo>
                  <a:lnTo>
                    <a:pt x="3338728" y="0"/>
                  </a:lnTo>
                  <a:lnTo>
                    <a:pt x="3363335" y="4968"/>
                  </a:lnTo>
                  <a:lnTo>
                    <a:pt x="3383430" y="18518"/>
                  </a:lnTo>
                  <a:lnTo>
                    <a:pt x="3396980" y="38613"/>
                  </a:lnTo>
                  <a:lnTo>
                    <a:pt x="3401948" y="63220"/>
                  </a:lnTo>
                  <a:lnTo>
                    <a:pt x="3401948" y="482942"/>
                  </a:lnTo>
                  <a:lnTo>
                    <a:pt x="3396980" y="507549"/>
                  </a:lnTo>
                  <a:lnTo>
                    <a:pt x="3383430" y="527645"/>
                  </a:lnTo>
                  <a:lnTo>
                    <a:pt x="3363335" y="541194"/>
                  </a:lnTo>
                  <a:lnTo>
                    <a:pt x="3338728" y="546163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2759910" y="1240856"/>
            <a:ext cx="2883535" cy="559435"/>
            <a:chOff x="2759910" y="1240856"/>
            <a:chExt cx="2883535" cy="559435"/>
          </a:xfrm>
        </p:grpSpPr>
        <p:sp>
          <p:nvSpPr>
            <p:cNvPr id="10" name="object 10"/>
            <p:cNvSpPr/>
            <p:nvPr/>
          </p:nvSpPr>
          <p:spPr>
            <a:xfrm>
              <a:off x="2766260" y="1247206"/>
              <a:ext cx="2870835" cy="546735"/>
            </a:xfrm>
            <a:custGeom>
              <a:avLst/>
              <a:gdLst/>
              <a:ahLst/>
              <a:cxnLst/>
              <a:rect l="l" t="t" r="r" b="b"/>
              <a:pathLst>
                <a:path w="2870835" h="546735">
                  <a:moveTo>
                    <a:pt x="2807271" y="0"/>
                  </a:moveTo>
                  <a:lnTo>
                    <a:pt x="63220" y="0"/>
                  </a:lnTo>
                  <a:lnTo>
                    <a:pt x="38613" y="4968"/>
                  </a:lnTo>
                  <a:lnTo>
                    <a:pt x="18518" y="18518"/>
                  </a:lnTo>
                  <a:lnTo>
                    <a:pt x="4968" y="38613"/>
                  </a:lnTo>
                  <a:lnTo>
                    <a:pt x="0" y="63220"/>
                  </a:lnTo>
                  <a:lnTo>
                    <a:pt x="0" y="482942"/>
                  </a:lnTo>
                  <a:lnTo>
                    <a:pt x="4968" y="507549"/>
                  </a:lnTo>
                  <a:lnTo>
                    <a:pt x="18518" y="527645"/>
                  </a:lnTo>
                  <a:lnTo>
                    <a:pt x="38613" y="541194"/>
                  </a:lnTo>
                  <a:lnTo>
                    <a:pt x="63220" y="546163"/>
                  </a:lnTo>
                  <a:lnTo>
                    <a:pt x="2807271" y="546163"/>
                  </a:lnTo>
                  <a:lnTo>
                    <a:pt x="2831878" y="541194"/>
                  </a:lnTo>
                  <a:lnTo>
                    <a:pt x="2851973" y="527645"/>
                  </a:lnTo>
                  <a:lnTo>
                    <a:pt x="2865523" y="507549"/>
                  </a:lnTo>
                  <a:lnTo>
                    <a:pt x="2870492" y="482942"/>
                  </a:lnTo>
                  <a:lnTo>
                    <a:pt x="2870492" y="63220"/>
                  </a:lnTo>
                  <a:lnTo>
                    <a:pt x="2865523" y="38613"/>
                  </a:lnTo>
                  <a:lnTo>
                    <a:pt x="2851973" y="18518"/>
                  </a:lnTo>
                  <a:lnTo>
                    <a:pt x="2831878" y="4968"/>
                  </a:lnTo>
                  <a:lnTo>
                    <a:pt x="2807271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766260" y="1247206"/>
              <a:ext cx="2870835" cy="546735"/>
            </a:xfrm>
            <a:custGeom>
              <a:avLst/>
              <a:gdLst/>
              <a:ahLst/>
              <a:cxnLst/>
              <a:rect l="l" t="t" r="r" b="b"/>
              <a:pathLst>
                <a:path w="2870835" h="546735">
                  <a:moveTo>
                    <a:pt x="2807271" y="546163"/>
                  </a:moveTo>
                  <a:lnTo>
                    <a:pt x="63220" y="546163"/>
                  </a:lnTo>
                  <a:lnTo>
                    <a:pt x="38613" y="541194"/>
                  </a:lnTo>
                  <a:lnTo>
                    <a:pt x="18518" y="527645"/>
                  </a:lnTo>
                  <a:lnTo>
                    <a:pt x="4968" y="507549"/>
                  </a:lnTo>
                  <a:lnTo>
                    <a:pt x="0" y="482942"/>
                  </a:lnTo>
                  <a:lnTo>
                    <a:pt x="0" y="63220"/>
                  </a:lnTo>
                  <a:lnTo>
                    <a:pt x="4968" y="38613"/>
                  </a:lnTo>
                  <a:lnTo>
                    <a:pt x="18518" y="18518"/>
                  </a:lnTo>
                  <a:lnTo>
                    <a:pt x="38613" y="4968"/>
                  </a:lnTo>
                  <a:lnTo>
                    <a:pt x="63220" y="0"/>
                  </a:lnTo>
                  <a:lnTo>
                    <a:pt x="2807271" y="0"/>
                  </a:lnTo>
                  <a:lnTo>
                    <a:pt x="2831878" y="4968"/>
                  </a:lnTo>
                  <a:lnTo>
                    <a:pt x="2851973" y="18518"/>
                  </a:lnTo>
                  <a:lnTo>
                    <a:pt x="2865523" y="38613"/>
                  </a:lnTo>
                  <a:lnTo>
                    <a:pt x="2870492" y="63220"/>
                  </a:lnTo>
                  <a:lnTo>
                    <a:pt x="2870492" y="482942"/>
                  </a:lnTo>
                  <a:lnTo>
                    <a:pt x="2865523" y="507549"/>
                  </a:lnTo>
                  <a:lnTo>
                    <a:pt x="2851973" y="527645"/>
                  </a:lnTo>
                  <a:lnTo>
                    <a:pt x="2831878" y="541194"/>
                  </a:lnTo>
                  <a:lnTo>
                    <a:pt x="2807271" y="546163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2498635" y="1735719"/>
            <a:ext cx="4936490" cy="4104640"/>
            <a:chOff x="2498635" y="1735719"/>
            <a:chExt cx="4936490" cy="4104640"/>
          </a:xfrm>
        </p:grpSpPr>
        <p:sp>
          <p:nvSpPr>
            <p:cNvPr id="14" name="object 14"/>
            <p:cNvSpPr/>
            <p:nvPr/>
          </p:nvSpPr>
          <p:spPr>
            <a:xfrm>
              <a:off x="6517863" y="1742069"/>
              <a:ext cx="0" cy="4091940"/>
            </a:xfrm>
            <a:custGeom>
              <a:avLst/>
              <a:gdLst/>
              <a:ahLst/>
              <a:cxnLst/>
              <a:rect l="l" t="t" r="r" b="b"/>
              <a:pathLst>
                <a:path h="4091940">
                  <a:moveTo>
                    <a:pt x="0" y="0"/>
                  </a:moveTo>
                  <a:lnTo>
                    <a:pt x="0" y="4091419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498635" y="2000041"/>
              <a:ext cx="590550" cy="532130"/>
            </a:xfrm>
            <a:custGeom>
              <a:avLst/>
              <a:gdLst/>
              <a:ahLst/>
              <a:cxnLst/>
              <a:rect l="l" t="t" r="r" b="b"/>
              <a:pathLst>
                <a:path w="590550" h="532130">
                  <a:moveTo>
                    <a:pt x="404358" y="0"/>
                  </a:moveTo>
                  <a:lnTo>
                    <a:pt x="186159" y="0"/>
                  </a:lnTo>
                  <a:lnTo>
                    <a:pt x="166052" y="2666"/>
                  </a:lnTo>
                  <a:lnTo>
                    <a:pt x="131785" y="22449"/>
                  </a:lnTo>
                  <a:lnTo>
                    <a:pt x="10315" y="227495"/>
                  </a:lnTo>
                  <a:lnTo>
                    <a:pt x="0" y="266020"/>
                  </a:lnTo>
                  <a:lnTo>
                    <a:pt x="2578" y="285802"/>
                  </a:lnTo>
                  <a:lnTo>
                    <a:pt x="119421" y="493522"/>
                  </a:lnTo>
                  <a:lnTo>
                    <a:pt x="147627" y="521720"/>
                  </a:lnTo>
                  <a:lnTo>
                    <a:pt x="186159" y="532041"/>
                  </a:lnTo>
                  <a:lnTo>
                    <a:pt x="404358" y="532041"/>
                  </a:lnTo>
                  <a:lnTo>
                    <a:pt x="442883" y="521720"/>
                  </a:lnTo>
                  <a:lnTo>
                    <a:pt x="471084" y="493522"/>
                  </a:lnTo>
                  <a:lnTo>
                    <a:pt x="580189" y="304546"/>
                  </a:lnTo>
                  <a:lnTo>
                    <a:pt x="590515" y="266020"/>
                  </a:lnTo>
                  <a:lnTo>
                    <a:pt x="587933" y="246238"/>
                  </a:lnTo>
                  <a:lnTo>
                    <a:pt x="471084" y="38531"/>
                  </a:lnTo>
                  <a:lnTo>
                    <a:pt x="442883" y="10321"/>
                  </a:lnTo>
                  <a:lnTo>
                    <a:pt x="404358" y="0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619098" y="2091269"/>
              <a:ext cx="349885" cy="349885"/>
            </a:xfrm>
            <a:custGeom>
              <a:avLst/>
              <a:gdLst/>
              <a:ahLst/>
              <a:cxnLst/>
              <a:rect l="l" t="t" r="r" b="b"/>
              <a:pathLst>
                <a:path w="349885" h="349885">
                  <a:moveTo>
                    <a:pt x="196735" y="285229"/>
                  </a:moveTo>
                  <a:lnTo>
                    <a:pt x="152857" y="285229"/>
                  </a:lnTo>
                  <a:lnTo>
                    <a:pt x="131808" y="289487"/>
                  </a:lnTo>
                  <a:lnTo>
                    <a:pt x="114601" y="301094"/>
                  </a:lnTo>
                  <a:lnTo>
                    <a:pt x="102990" y="318297"/>
                  </a:lnTo>
                  <a:lnTo>
                    <a:pt x="98729" y="339343"/>
                  </a:lnTo>
                  <a:lnTo>
                    <a:pt x="98729" y="344995"/>
                  </a:lnTo>
                  <a:lnTo>
                    <a:pt x="103314" y="349592"/>
                  </a:lnTo>
                  <a:lnTo>
                    <a:pt x="246265" y="349592"/>
                  </a:lnTo>
                  <a:lnTo>
                    <a:pt x="250863" y="344995"/>
                  </a:lnTo>
                  <a:lnTo>
                    <a:pt x="250863" y="339343"/>
                  </a:lnTo>
                  <a:lnTo>
                    <a:pt x="248791" y="329107"/>
                  </a:lnTo>
                  <a:lnTo>
                    <a:pt x="120802" y="329107"/>
                  </a:lnTo>
                  <a:lnTo>
                    <a:pt x="125535" y="319730"/>
                  </a:lnTo>
                  <a:lnTo>
                    <a:pt x="132838" y="312324"/>
                  </a:lnTo>
                  <a:lnTo>
                    <a:pt x="142137" y="307462"/>
                  </a:lnTo>
                  <a:lnTo>
                    <a:pt x="152857" y="305714"/>
                  </a:lnTo>
                  <a:lnTo>
                    <a:pt x="238111" y="305714"/>
                  </a:lnTo>
                  <a:lnTo>
                    <a:pt x="234992" y="301094"/>
                  </a:lnTo>
                  <a:lnTo>
                    <a:pt x="217784" y="289487"/>
                  </a:lnTo>
                  <a:lnTo>
                    <a:pt x="196735" y="285229"/>
                  </a:lnTo>
                  <a:close/>
                </a:path>
                <a:path w="349885" h="349885">
                  <a:moveTo>
                    <a:pt x="238111" y="305714"/>
                  </a:moveTo>
                  <a:lnTo>
                    <a:pt x="196735" y="305714"/>
                  </a:lnTo>
                  <a:lnTo>
                    <a:pt x="207453" y="307462"/>
                  </a:lnTo>
                  <a:lnTo>
                    <a:pt x="216747" y="312324"/>
                  </a:lnTo>
                  <a:lnTo>
                    <a:pt x="224046" y="319730"/>
                  </a:lnTo>
                  <a:lnTo>
                    <a:pt x="228777" y="329107"/>
                  </a:lnTo>
                  <a:lnTo>
                    <a:pt x="248791" y="329107"/>
                  </a:lnTo>
                  <a:lnTo>
                    <a:pt x="246603" y="318297"/>
                  </a:lnTo>
                  <a:lnTo>
                    <a:pt x="238111" y="305714"/>
                  </a:lnTo>
                  <a:close/>
                </a:path>
                <a:path w="349885" h="349885">
                  <a:moveTo>
                    <a:pt x="209539" y="90169"/>
                  </a:moveTo>
                  <a:lnTo>
                    <a:pt x="139699" y="90169"/>
                  </a:lnTo>
                  <a:lnTo>
                    <a:pt x="144654" y="95933"/>
                  </a:lnTo>
                  <a:lnTo>
                    <a:pt x="150536" y="100752"/>
                  </a:lnTo>
                  <a:lnTo>
                    <a:pt x="157212" y="104489"/>
                  </a:lnTo>
                  <a:lnTo>
                    <a:pt x="164553" y="107010"/>
                  </a:lnTo>
                  <a:lnTo>
                    <a:pt x="164553" y="285229"/>
                  </a:lnTo>
                  <a:lnTo>
                    <a:pt x="185038" y="285229"/>
                  </a:lnTo>
                  <a:lnTo>
                    <a:pt x="185038" y="107010"/>
                  </a:lnTo>
                  <a:lnTo>
                    <a:pt x="198136" y="101365"/>
                  </a:lnTo>
                  <a:lnTo>
                    <a:pt x="208564" y="91922"/>
                  </a:lnTo>
                  <a:lnTo>
                    <a:pt x="209539" y="90169"/>
                  </a:lnTo>
                  <a:close/>
                </a:path>
                <a:path w="349885" h="349885">
                  <a:moveTo>
                    <a:pt x="125602" y="208432"/>
                  </a:moveTo>
                  <a:lnTo>
                    <a:pt x="4584" y="208432"/>
                  </a:lnTo>
                  <a:lnTo>
                    <a:pt x="0" y="213017"/>
                  </a:lnTo>
                  <a:lnTo>
                    <a:pt x="0" y="218681"/>
                  </a:lnTo>
                  <a:lnTo>
                    <a:pt x="4260" y="239722"/>
                  </a:lnTo>
                  <a:lnTo>
                    <a:pt x="15870" y="256925"/>
                  </a:lnTo>
                  <a:lnTo>
                    <a:pt x="33073" y="268535"/>
                  </a:lnTo>
                  <a:lnTo>
                    <a:pt x="54114" y="272795"/>
                  </a:lnTo>
                  <a:lnTo>
                    <a:pt x="76060" y="272795"/>
                  </a:lnTo>
                  <a:lnTo>
                    <a:pt x="97108" y="268535"/>
                  </a:lnTo>
                  <a:lnTo>
                    <a:pt x="114315" y="256925"/>
                  </a:lnTo>
                  <a:lnTo>
                    <a:pt x="117430" y="252310"/>
                  </a:lnTo>
                  <a:lnTo>
                    <a:pt x="54114" y="252310"/>
                  </a:lnTo>
                  <a:lnTo>
                    <a:pt x="43414" y="250563"/>
                  </a:lnTo>
                  <a:lnTo>
                    <a:pt x="34121" y="245702"/>
                  </a:lnTo>
                  <a:lnTo>
                    <a:pt x="26821" y="238300"/>
                  </a:lnTo>
                  <a:lnTo>
                    <a:pt x="22085" y="228917"/>
                  </a:lnTo>
                  <a:lnTo>
                    <a:pt x="128115" y="228917"/>
                  </a:lnTo>
                  <a:lnTo>
                    <a:pt x="130187" y="218681"/>
                  </a:lnTo>
                  <a:lnTo>
                    <a:pt x="130187" y="213017"/>
                  </a:lnTo>
                  <a:lnTo>
                    <a:pt x="125602" y="208432"/>
                  </a:lnTo>
                  <a:close/>
                </a:path>
                <a:path w="349885" h="349885">
                  <a:moveTo>
                    <a:pt x="128115" y="228917"/>
                  </a:moveTo>
                  <a:lnTo>
                    <a:pt x="108013" y="228917"/>
                  </a:lnTo>
                  <a:lnTo>
                    <a:pt x="103369" y="238300"/>
                  </a:lnTo>
                  <a:lnTo>
                    <a:pt x="96067" y="245702"/>
                  </a:lnTo>
                  <a:lnTo>
                    <a:pt x="86772" y="250563"/>
                  </a:lnTo>
                  <a:lnTo>
                    <a:pt x="76060" y="252310"/>
                  </a:lnTo>
                  <a:lnTo>
                    <a:pt x="117430" y="252310"/>
                  </a:lnTo>
                  <a:lnTo>
                    <a:pt x="125927" y="239722"/>
                  </a:lnTo>
                  <a:lnTo>
                    <a:pt x="128115" y="228917"/>
                  </a:lnTo>
                  <a:close/>
                </a:path>
                <a:path w="349885" h="349885">
                  <a:moveTo>
                    <a:pt x="180454" y="0"/>
                  </a:moveTo>
                  <a:lnTo>
                    <a:pt x="169138" y="0"/>
                  </a:lnTo>
                  <a:lnTo>
                    <a:pt x="164553" y="4584"/>
                  </a:lnTo>
                  <a:lnTo>
                    <a:pt x="164553" y="23177"/>
                  </a:lnTo>
                  <a:lnTo>
                    <a:pt x="151448" y="28822"/>
                  </a:lnTo>
                  <a:lnTo>
                    <a:pt x="141017" y="38266"/>
                  </a:lnTo>
                  <a:lnTo>
                    <a:pt x="134125" y="50647"/>
                  </a:lnTo>
                  <a:lnTo>
                    <a:pt x="131635" y="65100"/>
                  </a:lnTo>
                  <a:lnTo>
                    <a:pt x="131635" y="67144"/>
                  </a:lnTo>
                  <a:lnTo>
                    <a:pt x="131800" y="69176"/>
                  </a:lnTo>
                  <a:lnTo>
                    <a:pt x="132079" y="71158"/>
                  </a:lnTo>
                  <a:lnTo>
                    <a:pt x="58737" y="100495"/>
                  </a:lnTo>
                  <a:lnTo>
                    <a:pt x="56641" y="102514"/>
                  </a:lnTo>
                  <a:lnTo>
                    <a:pt x="14274" y="208432"/>
                  </a:lnTo>
                  <a:lnTo>
                    <a:pt x="36334" y="208432"/>
                  </a:lnTo>
                  <a:lnTo>
                    <a:pt x="65087" y="136550"/>
                  </a:lnTo>
                  <a:lnTo>
                    <a:pt x="87155" y="136550"/>
                  </a:lnTo>
                  <a:lnTo>
                    <a:pt x="78409" y="114680"/>
                  </a:lnTo>
                  <a:lnTo>
                    <a:pt x="139699" y="90169"/>
                  </a:lnTo>
                  <a:lnTo>
                    <a:pt x="209539" y="90169"/>
                  </a:lnTo>
                  <a:lnTo>
                    <a:pt x="210883" y="87756"/>
                  </a:lnTo>
                  <a:lnTo>
                    <a:pt x="174790" y="87756"/>
                  </a:lnTo>
                  <a:lnTo>
                    <a:pt x="165977" y="85974"/>
                  </a:lnTo>
                  <a:lnTo>
                    <a:pt x="158775" y="81113"/>
                  </a:lnTo>
                  <a:lnTo>
                    <a:pt x="153916" y="73907"/>
                  </a:lnTo>
                  <a:lnTo>
                    <a:pt x="152135" y="65100"/>
                  </a:lnTo>
                  <a:lnTo>
                    <a:pt x="153916" y="56275"/>
                  </a:lnTo>
                  <a:lnTo>
                    <a:pt x="158775" y="49072"/>
                  </a:lnTo>
                  <a:lnTo>
                    <a:pt x="165977" y="44213"/>
                  </a:lnTo>
                  <a:lnTo>
                    <a:pt x="174790" y="42430"/>
                  </a:lnTo>
                  <a:lnTo>
                    <a:pt x="259031" y="42430"/>
                  </a:lnTo>
                  <a:lnTo>
                    <a:pt x="265067" y="40017"/>
                  </a:lnTo>
                  <a:lnTo>
                    <a:pt x="209880" y="40017"/>
                  </a:lnTo>
                  <a:lnTo>
                    <a:pt x="204930" y="34253"/>
                  </a:lnTo>
                  <a:lnTo>
                    <a:pt x="199050" y="29435"/>
                  </a:lnTo>
                  <a:lnTo>
                    <a:pt x="192374" y="25698"/>
                  </a:lnTo>
                  <a:lnTo>
                    <a:pt x="185038" y="23177"/>
                  </a:lnTo>
                  <a:lnTo>
                    <a:pt x="185038" y="4584"/>
                  </a:lnTo>
                  <a:lnTo>
                    <a:pt x="180454" y="0"/>
                  </a:lnTo>
                  <a:close/>
                </a:path>
                <a:path w="349885" h="349885">
                  <a:moveTo>
                    <a:pt x="87155" y="136550"/>
                  </a:moveTo>
                  <a:lnTo>
                    <a:pt x="65087" y="136550"/>
                  </a:lnTo>
                  <a:lnTo>
                    <a:pt x="93852" y="208432"/>
                  </a:lnTo>
                  <a:lnTo>
                    <a:pt x="115900" y="208432"/>
                  </a:lnTo>
                  <a:lnTo>
                    <a:pt x="87155" y="136550"/>
                  </a:lnTo>
                  <a:close/>
                </a:path>
                <a:path w="349885" h="349885">
                  <a:moveTo>
                    <a:pt x="344995" y="120675"/>
                  </a:moveTo>
                  <a:lnTo>
                    <a:pt x="223989" y="120675"/>
                  </a:lnTo>
                  <a:lnTo>
                    <a:pt x="219405" y="125260"/>
                  </a:lnTo>
                  <a:lnTo>
                    <a:pt x="219405" y="130911"/>
                  </a:lnTo>
                  <a:lnTo>
                    <a:pt x="223663" y="151959"/>
                  </a:lnTo>
                  <a:lnTo>
                    <a:pt x="235270" y="169167"/>
                  </a:lnTo>
                  <a:lnTo>
                    <a:pt x="252473" y="180778"/>
                  </a:lnTo>
                  <a:lnTo>
                    <a:pt x="273519" y="185038"/>
                  </a:lnTo>
                  <a:lnTo>
                    <a:pt x="295465" y="185038"/>
                  </a:lnTo>
                  <a:lnTo>
                    <a:pt x="316513" y="180778"/>
                  </a:lnTo>
                  <a:lnTo>
                    <a:pt x="333721" y="169167"/>
                  </a:lnTo>
                  <a:lnTo>
                    <a:pt x="336834" y="164553"/>
                  </a:lnTo>
                  <a:lnTo>
                    <a:pt x="273519" y="164553"/>
                  </a:lnTo>
                  <a:lnTo>
                    <a:pt x="262807" y="162804"/>
                  </a:lnTo>
                  <a:lnTo>
                    <a:pt x="253512" y="157938"/>
                  </a:lnTo>
                  <a:lnTo>
                    <a:pt x="246211" y="150532"/>
                  </a:lnTo>
                  <a:lnTo>
                    <a:pt x="241477" y="141160"/>
                  </a:lnTo>
                  <a:lnTo>
                    <a:pt x="347518" y="141160"/>
                  </a:lnTo>
                  <a:lnTo>
                    <a:pt x="349592" y="130911"/>
                  </a:lnTo>
                  <a:lnTo>
                    <a:pt x="349592" y="125260"/>
                  </a:lnTo>
                  <a:lnTo>
                    <a:pt x="344995" y="120675"/>
                  </a:lnTo>
                  <a:close/>
                </a:path>
                <a:path w="349885" h="349885">
                  <a:moveTo>
                    <a:pt x="347518" y="141160"/>
                  </a:moveTo>
                  <a:lnTo>
                    <a:pt x="327418" y="141160"/>
                  </a:lnTo>
                  <a:lnTo>
                    <a:pt x="322774" y="150532"/>
                  </a:lnTo>
                  <a:lnTo>
                    <a:pt x="315472" y="157938"/>
                  </a:lnTo>
                  <a:lnTo>
                    <a:pt x="306178" y="162804"/>
                  </a:lnTo>
                  <a:lnTo>
                    <a:pt x="295465" y="164553"/>
                  </a:lnTo>
                  <a:lnTo>
                    <a:pt x="336834" y="164553"/>
                  </a:lnTo>
                  <a:lnTo>
                    <a:pt x="345332" y="151959"/>
                  </a:lnTo>
                  <a:lnTo>
                    <a:pt x="347518" y="141160"/>
                  </a:lnTo>
                  <a:close/>
                </a:path>
                <a:path w="349885" h="349885">
                  <a:moveTo>
                    <a:pt x="302872" y="39598"/>
                  </a:moveTo>
                  <a:lnTo>
                    <a:pt x="266115" y="39598"/>
                  </a:lnTo>
                  <a:lnTo>
                    <a:pt x="233679" y="120675"/>
                  </a:lnTo>
                  <a:lnTo>
                    <a:pt x="255739" y="120675"/>
                  </a:lnTo>
                  <a:lnTo>
                    <a:pt x="284380" y="49072"/>
                  </a:lnTo>
                  <a:lnTo>
                    <a:pt x="284492" y="48793"/>
                  </a:lnTo>
                  <a:lnTo>
                    <a:pt x="306550" y="48793"/>
                  </a:lnTo>
                  <a:lnTo>
                    <a:pt x="302872" y="39598"/>
                  </a:lnTo>
                  <a:close/>
                </a:path>
                <a:path w="349885" h="349885">
                  <a:moveTo>
                    <a:pt x="306550" y="48793"/>
                  </a:moveTo>
                  <a:lnTo>
                    <a:pt x="284492" y="48793"/>
                  </a:lnTo>
                  <a:lnTo>
                    <a:pt x="313245" y="120675"/>
                  </a:lnTo>
                  <a:lnTo>
                    <a:pt x="335305" y="120675"/>
                  </a:lnTo>
                  <a:lnTo>
                    <a:pt x="306662" y="49072"/>
                  </a:lnTo>
                  <a:lnTo>
                    <a:pt x="306550" y="48793"/>
                  </a:lnTo>
                  <a:close/>
                </a:path>
                <a:path w="349885" h="349885">
                  <a:moveTo>
                    <a:pt x="259031" y="42430"/>
                  </a:moveTo>
                  <a:lnTo>
                    <a:pt x="174790" y="42430"/>
                  </a:lnTo>
                  <a:lnTo>
                    <a:pt x="183604" y="44213"/>
                  </a:lnTo>
                  <a:lnTo>
                    <a:pt x="190811" y="49072"/>
                  </a:lnTo>
                  <a:lnTo>
                    <a:pt x="195674" y="56275"/>
                  </a:lnTo>
                  <a:lnTo>
                    <a:pt x="197457" y="65100"/>
                  </a:lnTo>
                  <a:lnTo>
                    <a:pt x="195676" y="73907"/>
                  </a:lnTo>
                  <a:lnTo>
                    <a:pt x="190815" y="81113"/>
                  </a:lnTo>
                  <a:lnTo>
                    <a:pt x="183609" y="85974"/>
                  </a:lnTo>
                  <a:lnTo>
                    <a:pt x="174790" y="87756"/>
                  </a:lnTo>
                  <a:lnTo>
                    <a:pt x="210883" y="87756"/>
                  </a:lnTo>
                  <a:lnTo>
                    <a:pt x="215455" y="79546"/>
                  </a:lnTo>
                  <a:lnTo>
                    <a:pt x="217944" y="65100"/>
                  </a:lnTo>
                  <a:lnTo>
                    <a:pt x="217944" y="63042"/>
                  </a:lnTo>
                  <a:lnTo>
                    <a:pt x="217792" y="61010"/>
                  </a:lnTo>
                  <a:lnTo>
                    <a:pt x="217512" y="59029"/>
                  </a:lnTo>
                  <a:lnTo>
                    <a:pt x="259031" y="42430"/>
                  </a:lnTo>
                  <a:close/>
                </a:path>
                <a:path w="349885" h="349885">
                  <a:moveTo>
                    <a:pt x="288683" y="10972"/>
                  </a:moveTo>
                  <a:lnTo>
                    <a:pt x="283171" y="10972"/>
                  </a:lnTo>
                  <a:lnTo>
                    <a:pt x="281876" y="11226"/>
                  </a:lnTo>
                  <a:lnTo>
                    <a:pt x="209880" y="40017"/>
                  </a:lnTo>
                  <a:lnTo>
                    <a:pt x="265067" y="40017"/>
                  </a:lnTo>
                  <a:lnTo>
                    <a:pt x="266115" y="39598"/>
                  </a:lnTo>
                  <a:lnTo>
                    <a:pt x="302872" y="39598"/>
                  </a:lnTo>
                  <a:lnTo>
                    <a:pt x="292442" y="13525"/>
                  </a:lnTo>
                  <a:lnTo>
                    <a:pt x="288683" y="109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498635" y="2644273"/>
              <a:ext cx="590550" cy="532130"/>
            </a:xfrm>
            <a:custGeom>
              <a:avLst/>
              <a:gdLst/>
              <a:ahLst/>
              <a:cxnLst/>
              <a:rect l="l" t="t" r="r" b="b"/>
              <a:pathLst>
                <a:path w="590550" h="532130">
                  <a:moveTo>
                    <a:pt x="404358" y="0"/>
                  </a:moveTo>
                  <a:lnTo>
                    <a:pt x="186159" y="0"/>
                  </a:lnTo>
                  <a:lnTo>
                    <a:pt x="166052" y="2666"/>
                  </a:lnTo>
                  <a:lnTo>
                    <a:pt x="131785" y="22449"/>
                  </a:lnTo>
                  <a:lnTo>
                    <a:pt x="10315" y="227495"/>
                  </a:lnTo>
                  <a:lnTo>
                    <a:pt x="0" y="266020"/>
                  </a:lnTo>
                  <a:lnTo>
                    <a:pt x="2578" y="285802"/>
                  </a:lnTo>
                  <a:lnTo>
                    <a:pt x="119421" y="493522"/>
                  </a:lnTo>
                  <a:lnTo>
                    <a:pt x="147627" y="521720"/>
                  </a:lnTo>
                  <a:lnTo>
                    <a:pt x="186159" y="532041"/>
                  </a:lnTo>
                  <a:lnTo>
                    <a:pt x="404358" y="532041"/>
                  </a:lnTo>
                  <a:lnTo>
                    <a:pt x="442883" y="521720"/>
                  </a:lnTo>
                  <a:lnTo>
                    <a:pt x="471084" y="493522"/>
                  </a:lnTo>
                  <a:lnTo>
                    <a:pt x="580189" y="304546"/>
                  </a:lnTo>
                  <a:lnTo>
                    <a:pt x="590515" y="266020"/>
                  </a:lnTo>
                  <a:lnTo>
                    <a:pt x="587933" y="246238"/>
                  </a:lnTo>
                  <a:lnTo>
                    <a:pt x="471084" y="38531"/>
                  </a:lnTo>
                  <a:lnTo>
                    <a:pt x="442883" y="10321"/>
                  </a:lnTo>
                  <a:lnTo>
                    <a:pt x="404358" y="0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654058" y="2736087"/>
              <a:ext cx="336550" cy="337185"/>
            </a:xfrm>
            <a:custGeom>
              <a:avLst/>
              <a:gdLst/>
              <a:ahLst/>
              <a:cxnLst/>
              <a:rect l="l" t="t" r="r" b="b"/>
              <a:pathLst>
                <a:path w="336550" h="337185">
                  <a:moveTo>
                    <a:pt x="152438" y="63373"/>
                  </a:moveTo>
                  <a:lnTo>
                    <a:pt x="148031" y="58966"/>
                  </a:lnTo>
                  <a:lnTo>
                    <a:pt x="132778" y="58966"/>
                  </a:lnTo>
                  <a:lnTo>
                    <a:pt x="132778" y="78625"/>
                  </a:lnTo>
                  <a:lnTo>
                    <a:pt x="132778" y="99669"/>
                  </a:lnTo>
                  <a:lnTo>
                    <a:pt x="98298" y="99669"/>
                  </a:lnTo>
                  <a:lnTo>
                    <a:pt x="98298" y="78625"/>
                  </a:lnTo>
                  <a:lnTo>
                    <a:pt x="132778" y="78625"/>
                  </a:lnTo>
                  <a:lnTo>
                    <a:pt x="132778" y="58966"/>
                  </a:lnTo>
                  <a:lnTo>
                    <a:pt x="83045" y="58966"/>
                  </a:lnTo>
                  <a:lnTo>
                    <a:pt x="78638" y="63373"/>
                  </a:lnTo>
                  <a:lnTo>
                    <a:pt x="78638" y="114935"/>
                  </a:lnTo>
                  <a:lnTo>
                    <a:pt x="83045" y="119329"/>
                  </a:lnTo>
                  <a:lnTo>
                    <a:pt x="148031" y="119329"/>
                  </a:lnTo>
                  <a:lnTo>
                    <a:pt x="152438" y="114935"/>
                  </a:lnTo>
                  <a:lnTo>
                    <a:pt x="152438" y="99669"/>
                  </a:lnTo>
                  <a:lnTo>
                    <a:pt x="152438" y="78625"/>
                  </a:lnTo>
                  <a:lnTo>
                    <a:pt x="152438" y="63373"/>
                  </a:lnTo>
                  <a:close/>
                </a:path>
                <a:path w="336550" h="337185">
                  <a:moveTo>
                    <a:pt x="176707" y="182740"/>
                  </a:moveTo>
                  <a:lnTo>
                    <a:pt x="172300" y="178333"/>
                  </a:lnTo>
                  <a:lnTo>
                    <a:pt x="83045" y="178333"/>
                  </a:lnTo>
                  <a:lnTo>
                    <a:pt x="78638" y="182740"/>
                  </a:lnTo>
                  <a:lnTo>
                    <a:pt x="78638" y="193598"/>
                  </a:lnTo>
                  <a:lnTo>
                    <a:pt x="83045" y="197993"/>
                  </a:lnTo>
                  <a:lnTo>
                    <a:pt x="88468" y="197993"/>
                  </a:lnTo>
                  <a:lnTo>
                    <a:pt x="172300" y="197993"/>
                  </a:lnTo>
                  <a:lnTo>
                    <a:pt x="176707" y="193598"/>
                  </a:lnTo>
                  <a:lnTo>
                    <a:pt x="176707" y="182740"/>
                  </a:lnTo>
                  <a:close/>
                </a:path>
                <a:path w="336550" h="337185">
                  <a:moveTo>
                    <a:pt x="183972" y="143408"/>
                  </a:moveTo>
                  <a:lnTo>
                    <a:pt x="179565" y="139001"/>
                  </a:lnTo>
                  <a:lnTo>
                    <a:pt x="83045" y="139001"/>
                  </a:lnTo>
                  <a:lnTo>
                    <a:pt x="78638" y="143408"/>
                  </a:lnTo>
                  <a:lnTo>
                    <a:pt x="78638" y="154254"/>
                  </a:lnTo>
                  <a:lnTo>
                    <a:pt x="83045" y="158661"/>
                  </a:lnTo>
                  <a:lnTo>
                    <a:pt x="88468" y="158661"/>
                  </a:lnTo>
                  <a:lnTo>
                    <a:pt x="179565" y="158661"/>
                  </a:lnTo>
                  <a:lnTo>
                    <a:pt x="183972" y="154254"/>
                  </a:lnTo>
                  <a:lnTo>
                    <a:pt x="183972" y="143408"/>
                  </a:lnTo>
                  <a:close/>
                </a:path>
                <a:path w="336550" h="337185">
                  <a:moveTo>
                    <a:pt x="187985" y="222046"/>
                  </a:moveTo>
                  <a:lnTo>
                    <a:pt x="183578" y="217652"/>
                  </a:lnTo>
                  <a:lnTo>
                    <a:pt x="178155" y="217652"/>
                  </a:lnTo>
                  <a:lnTo>
                    <a:pt x="83045" y="217652"/>
                  </a:lnTo>
                  <a:lnTo>
                    <a:pt x="78638" y="222046"/>
                  </a:lnTo>
                  <a:lnTo>
                    <a:pt x="78638" y="232905"/>
                  </a:lnTo>
                  <a:lnTo>
                    <a:pt x="83045" y="237312"/>
                  </a:lnTo>
                  <a:lnTo>
                    <a:pt x="183578" y="237312"/>
                  </a:lnTo>
                  <a:lnTo>
                    <a:pt x="187985" y="232905"/>
                  </a:lnTo>
                  <a:lnTo>
                    <a:pt x="187985" y="222046"/>
                  </a:lnTo>
                  <a:close/>
                </a:path>
                <a:path w="336550" h="337185">
                  <a:moveTo>
                    <a:pt x="336499" y="251485"/>
                  </a:moveTo>
                  <a:lnTo>
                    <a:pt x="317207" y="232206"/>
                  </a:lnTo>
                  <a:lnTo>
                    <a:pt x="308470" y="223469"/>
                  </a:lnTo>
                  <a:lnTo>
                    <a:pt x="303314" y="218313"/>
                  </a:lnTo>
                  <a:lnTo>
                    <a:pt x="307924" y="210693"/>
                  </a:lnTo>
                  <a:lnTo>
                    <a:pt x="311353" y="202374"/>
                  </a:lnTo>
                  <a:lnTo>
                    <a:pt x="313499" y="193497"/>
                  </a:lnTo>
                  <a:lnTo>
                    <a:pt x="314236" y="184150"/>
                  </a:lnTo>
                  <a:lnTo>
                    <a:pt x="310476" y="163410"/>
                  </a:lnTo>
                  <a:lnTo>
                    <a:pt x="300113" y="145884"/>
                  </a:lnTo>
                  <a:lnTo>
                    <a:pt x="298831" y="144830"/>
                  </a:lnTo>
                  <a:lnTo>
                    <a:pt x="294576" y="141312"/>
                  </a:lnTo>
                  <a:lnTo>
                    <a:pt x="294576" y="184150"/>
                  </a:lnTo>
                  <a:lnTo>
                    <a:pt x="293776" y="192049"/>
                  </a:lnTo>
                  <a:lnTo>
                    <a:pt x="263182" y="222656"/>
                  </a:lnTo>
                  <a:lnTo>
                    <a:pt x="255308" y="223469"/>
                  </a:lnTo>
                  <a:lnTo>
                    <a:pt x="240030" y="220370"/>
                  </a:lnTo>
                  <a:lnTo>
                    <a:pt x="236905" y="218313"/>
                  </a:lnTo>
                  <a:lnTo>
                    <a:pt x="227444" y="211924"/>
                  </a:lnTo>
                  <a:lnTo>
                    <a:pt x="219024" y="199428"/>
                  </a:lnTo>
                  <a:lnTo>
                    <a:pt x="215938" y="184150"/>
                  </a:lnTo>
                  <a:lnTo>
                    <a:pt x="219036" y="168859"/>
                  </a:lnTo>
                  <a:lnTo>
                    <a:pt x="255257" y="144830"/>
                  </a:lnTo>
                  <a:lnTo>
                    <a:pt x="291477" y="168859"/>
                  </a:lnTo>
                  <a:lnTo>
                    <a:pt x="294576" y="184150"/>
                  </a:lnTo>
                  <a:lnTo>
                    <a:pt x="294576" y="141312"/>
                  </a:lnTo>
                  <a:lnTo>
                    <a:pt x="284518" y="132956"/>
                  </a:lnTo>
                  <a:lnTo>
                    <a:pt x="265087" y="125996"/>
                  </a:lnTo>
                  <a:lnTo>
                    <a:pt x="265087" y="66243"/>
                  </a:lnTo>
                  <a:lnTo>
                    <a:pt x="264083" y="63728"/>
                  </a:lnTo>
                  <a:lnTo>
                    <a:pt x="259334" y="58978"/>
                  </a:lnTo>
                  <a:lnTo>
                    <a:pt x="245427" y="45072"/>
                  </a:lnTo>
                  <a:lnTo>
                    <a:pt x="245427" y="78638"/>
                  </a:lnTo>
                  <a:lnTo>
                    <a:pt x="245427" y="125996"/>
                  </a:lnTo>
                  <a:lnTo>
                    <a:pt x="225996" y="132956"/>
                  </a:lnTo>
                  <a:lnTo>
                    <a:pt x="210400" y="145884"/>
                  </a:lnTo>
                  <a:lnTo>
                    <a:pt x="200037" y="163410"/>
                  </a:lnTo>
                  <a:lnTo>
                    <a:pt x="196278" y="184150"/>
                  </a:lnTo>
                  <a:lnTo>
                    <a:pt x="200037" y="204876"/>
                  </a:lnTo>
                  <a:lnTo>
                    <a:pt x="210400" y="222402"/>
                  </a:lnTo>
                  <a:lnTo>
                    <a:pt x="225996" y="235331"/>
                  </a:lnTo>
                  <a:lnTo>
                    <a:pt x="245427" y="242303"/>
                  </a:lnTo>
                  <a:lnTo>
                    <a:pt x="245427" y="278028"/>
                  </a:lnTo>
                  <a:lnTo>
                    <a:pt x="206108" y="278028"/>
                  </a:lnTo>
                  <a:lnTo>
                    <a:pt x="206108" y="297688"/>
                  </a:lnTo>
                  <a:lnTo>
                    <a:pt x="206108" y="317347"/>
                  </a:lnTo>
                  <a:lnTo>
                    <a:pt x="19646" y="317347"/>
                  </a:lnTo>
                  <a:lnTo>
                    <a:pt x="19646" y="58978"/>
                  </a:lnTo>
                  <a:lnTo>
                    <a:pt x="39319" y="58978"/>
                  </a:lnTo>
                  <a:lnTo>
                    <a:pt x="39319" y="293281"/>
                  </a:lnTo>
                  <a:lnTo>
                    <a:pt x="43726" y="297688"/>
                  </a:lnTo>
                  <a:lnTo>
                    <a:pt x="206108" y="297688"/>
                  </a:lnTo>
                  <a:lnTo>
                    <a:pt x="206108" y="278028"/>
                  </a:lnTo>
                  <a:lnTo>
                    <a:pt x="58978" y="278028"/>
                  </a:lnTo>
                  <a:lnTo>
                    <a:pt x="58978" y="58978"/>
                  </a:lnTo>
                  <a:lnTo>
                    <a:pt x="58978" y="19659"/>
                  </a:lnTo>
                  <a:lnTo>
                    <a:pt x="186448" y="19659"/>
                  </a:lnTo>
                  <a:lnTo>
                    <a:pt x="186448" y="74231"/>
                  </a:lnTo>
                  <a:lnTo>
                    <a:pt x="190855" y="78638"/>
                  </a:lnTo>
                  <a:lnTo>
                    <a:pt x="245427" y="78638"/>
                  </a:lnTo>
                  <a:lnTo>
                    <a:pt x="245427" y="45072"/>
                  </a:lnTo>
                  <a:lnTo>
                    <a:pt x="233908" y="33553"/>
                  </a:lnTo>
                  <a:lnTo>
                    <a:pt x="231533" y="31178"/>
                  </a:lnTo>
                  <a:lnTo>
                    <a:pt x="231533" y="58978"/>
                  </a:lnTo>
                  <a:lnTo>
                    <a:pt x="206108" y="58978"/>
                  </a:lnTo>
                  <a:lnTo>
                    <a:pt x="206108" y="33553"/>
                  </a:lnTo>
                  <a:lnTo>
                    <a:pt x="231533" y="58978"/>
                  </a:lnTo>
                  <a:lnTo>
                    <a:pt x="231533" y="31178"/>
                  </a:lnTo>
                  <a:lnTo>
                    <a:pt x="220014" y="19659"/>
                  </a:lnTo>
                  <a:lnTo>
                    <a:pt x="201345" y="990"/>
                  </a:lnTo>
                  <a:lnTo>
                    <a:pt x="198831" y="0"/>
                  </a:lnTo>
                  <a:lnTo>
                    <a:pt x="43726" y="0"/>
                  </a:lnTo>
                  <a:lnTo>
                    <a:pt x="39319" y="4394"/>
                  </a:lnTo>
                  <a:lnTo>
                    <a:pt x="39319" y="39319"/>
                  </a:lnTo>
                  <a:lnTo>
                    <a:pt x="4394" y="39319"/>
                  </a:lnTo>
                  <a:lnTo>
                    <a:pt x="0" y="43726"/>
                  </a:lnTo>
                  <a:lnTo>
                    <a:pt x="0" y="332613"/>
                  </a:lnTo>
                  <a:lnTo>
                    <a:pt x="4394" y="337019"/>
                  </a:lnTo>
                  <a:lnTo>
                    <a:pt x="221361" y="337019"/>
                  </a:lnTo>
                  <a:lnTo>
                    <a:pt x="225767" y="332613"/>
                  </a:lnTo>
                  <a:lnTo>
                    <a:pt x="225767" y="317347"/>
                  </a:lnTo>
                  <a:lnTo>
                    <a:pt x="225767" y="297688"/>
                  </a:lnTo>
                  <a:lnTo>
                    <a:pt x="260692" y="297688"/>
                  </a:lnTo>
                  <a:lnTo>
                    <a:pt x="265087" y="293281"/>
                  </a:lnTo>
                  <a:lnTo>
                    <a:pt x="265087" y="278028"/>
                  </a:lnTo>
                  <a:lnTo>
                    <a:pt x="265087" y="242303"/>
                  </a:lnTo>
                  <a:lnTo>
                    <a:pt x="271665" y="240804"/>
                  </a:lnTo>
                  <a:lnTo>
                    <a:pt x="277939" y="238582"/>
                  </a:lnTo>
                  <a:lnTo>
                    <a:pt x="283870" y="235712"/>
                  </a:lnTo>
                  <a:lnTo>
                    <a:pt x="289420" y="232206"/>
                  </a:lnTo>
                  <a:lnTo>
                    <a:pt x="320675" y="263461"/>
                  </a:lnTo>
                  <a:lnTo>
                    <a:pt x="323189" y="264426"/>
                  </a:lnTo>
                  <a:lnTo>
                    <a:pt x="328218" y="264426"/>
                  </a:lnTo>
                  <a:lnTo>
                    <a:pt x="330733" y="263461"/>
                  </a:lnTo>
                  <a:lnTo>
                    <a:pt x="336499" y="257708"/>
                  </a:lnTo>
                  <a:lnTo>
                    <a:pt x="336499" y="2514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498635" y="3288506"/>
              <a:ext cx="590550" cy="532130"/>
            </a:xfrm>
            <a:custGeom>
              <a:avLst/>
              <a:gdLst/>
              <a:ahLst/>
              <a:cxnLst/>
              <a:rect l="l" t="t" r="r" b="b"/>
              <a:pathLst>
                <a:path w="590550" h="532129">
                  <a:moveTo>
                    <a:pt x="404358" y="0"/>
                  </a:moveTo>
                  <a:lnTo>
                    <a:pt x="186159" y="0"/>
                  </a:lnTo>
                  <a:lnTo>
                    <a:pt x="166052" y="2666"/>
                  </a:lnTo>
                  <a:lnTo>
                    <a:pt x="131785" y="22449"/>
                  </a:lnTo>
                  <a:lnTo>
                    <a:pt x="10315" y="227495"/>
                  </a:lnTo>
                  <a:lnTo>
                    <a:pt x="0" y="266020"/>
                  </a:lnTo>
                  <a:lnTo>
                    <a:pt x="2578" y="285802"/>
                  </a:lnTo>
                  <a:lnTo>
                    <a:pt x="119421" y="493522"/>
                  </a:lnTo>
                  <a:lnTo>
                    <a:pt x="147627" y="521720"/>
                  </a:lnTo>
                  <a:lnTo>
                    <a:pt x="186159" y="532041"/>
                  </a:lnTo>
                  <a:lnTo>
                    <a:pt x="404358" y="532041"/>
                  </a:lnTo>
                  <a:lnTo>
                    <a:pt x="442883" y="521720"/>
                  </a:lnTo>
                  <a:lnTo>
                    <a:pt x="471084" y="493522"/>
                  </a:lnTo>
                  <a:lnTo>
                    <a:pt x="580189" y="304546"/>
                  </a:lnTo>
                  <a:lnTo>
                    <a:pt x="590515" y="266020"/>
                  </a:lnTo>
                  <a:lnTo>
                    <a:pt x="587933" y="246238"/>
                  </a:lnTo>
                  <a:lnTo>
                    <a:pt x="471084" y="38531"/>
                  </a:lnTo>
                  <a:lnTo>
                    <a:pt x="442883" y="10321"/>
                  </a:lnTo>
                  <a:lnTo>
                    <a:pt x="404358" y="0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633030" y="3473621"/>
              <a:ext cx="321310" cy="154940"/>
            </a:xfrm>
            <a:custGeom>
              <a:avLst/>
              <a:gdLst/>
              <a:ahLst/>
              <a:cxnLst/>
              <a:rect l="l" t="t" r="r" b="b"/>
              <a:pathLst>
                <a:path w="321310" h="154939">
                  <a:moveTo>
                    <a:pt x="160502" y="0"/>
                  </a:moveTo>
                  <a:lnTo>
                    <a:pt x="109251" y="7935"/>
                  </a:lnTo>
                  <a:lnTo>
                    <a:pt x="67593" y="25555"/>
                  </a:lnTo>
                  <a:lnTo>
                    <a:pt x="27709" y="52730"/>
                  </a:lnTo>
                  <a:lnTo>
                    <a:pt x="0" y="77470"/>
                  </a:lnTo>
                  <a:lnTo>
                    <a:pt x="27727" y="102222"/>
                  </a:lnTo>
                  <a:lnTo>
                    <a:pt x="39201" y="111364"/>
                  </a:lnTo>
                  <a:lnTo>
                    <a:pt x="67597" y="129386"/>
                  </a:lnTo>
                  <a:lnTo>
                    <a:pt x="109253" y="147004"/>
                  </a:lnTo>
                  <a:lnTo>
                    <a:pt x="160502" y="154940"/>
                  </a:lnTo>
                  <a:lnTo>
                    <a:pt x="211745" y="147004"/>
                  </a:lnTo>
                  <a:lnTo>
                    <a:pt x="245319" y="132803"/>
                  </a:lnTo>
                  <a:lnTo>
                    <a:pt x="160502" y="132803"/>
                  </a:lnTo>
                  <a:lnTo>
                    <a:pt x="138979" y="128447"/>
                  </a:lnTo>
                  <a:lnTo>
                    <a:pt x="123432" y="117957"/>
                  </a:lnTo>
                  <a:lnTo>
                    <a:pt x="94487" y="117957"/>
                  </a:lnTo>
                  <a:lnTo>
                    <a:pt x="88442" y="115316"/>
                  </a:lnTo>
                  <a:lnTo>
                    <a:pt x="50372" y="92086"/>
                  </a:lnTo>
                  <a:lnTo>
                    <a:pt x="33223" y="77470"/>
                  </a:lnTo>
                  <a:lnTo>
                    <a:pt x="40408" y="71036"/>
                  </a:lnTo>
                  <a:lnTo>
                    <a:pt x="78143" y="44970"/>
                  </a:lnTo>
                  <a:lnTo>
                    <a:pt x="94487" y="36982"/>
                  </a:lnTo>
                  <a:lnTo>
                    <a:pt x="123432" y="36982"/>
                  </a:lnTo>
                  <a:lnTo>
                    <a:pt x="138979" y="26492"/>
                  </a:lnTo>
                  <a:lnTo>
                    <a:pt x="160502" y="22136"/>
                  </a:lnTo>
                  <a:lnTo>
                    <a:pt x="245317" y="22136"/>
                  </a:lnTo>
                  <a:lnTo>
                    <a:pt x="211746" y="7935"/>
                  </a:lnTo>
                  <a:lnTo>
                    <a:pt x="160502" y="0"/>
                  </a:lnTo>
                  <a:close/>
                </a:path>
                <a:path w="321310" h="154939">
                  <a:moveTo>
                    <a:pt x="245317" y="22136"/>
                  </a:moveTo>
                  <a:lnTo>
                    <a:pt x="160502" y="22136"/>
                  </a:lnTo>
                  <a:lnTo>
                    <a:pt x="182017" y="26492"/>
                  </a:lnTo>
                  <a:lnTo>
                    <a:pt x="199609" y="38363"/>
                  </a:lnTo>
                  <a:lnTo>
                    <a:pt x="211480" y="55954"/>
                  </a:lnTo>
                  <a:lnTo>
                    <a:pt x="215836" y="77470"/>
                  </a:lnTo>
                  <a:lnTo>
                    <a:pt x="211506" y="98856"/>
                  </a:lnTo>
                  <a:lnTo>
                    <a:pt x="211480" y="98985"/>
                  </a:lnTo>
                  <a:lnTo>
                    <a:pt x="199609" y="116576"/>
                  </a:lnTo>
                  <a:lnTo>
                    <a:pt x="182017" y="128447"/>
                  </a:lnTo>
                  <a:lnTo>
                    <a:pt x="160502" y="132803"/>
                  </a:lnTo>
                  <a:lnTo>
                    <a:pt x="245319" y="132803"/>
                  </a:lnTo>
                  <a:lnTo>
                    <a:pt x="253399" y="129386"/>
                  </a:lnTo>
                  <a:lnTo>
                    <a:pt x="271410" y="117957"/>
                  </a:lnTo>
                  <a:lnTo>
                    <a:pt x="226517" y="117957"/>
                  </a:lnTo>
                  <a:lnTo>
                    <a:pt x="231364" y="108745"/>
                  </a:lnTo>
                  <a:lnTo>
                    <a:pt x="234911" y="98985"/>
                  </a:lnTo>
                  <a:lnTo>
                    <a:pt x="234957" y="98856"/>
                  </a:lnTo>
                  <a:lnTo>
                    <a:pt x="237191" y="88396"/>
                  </a:lnTo>
                  <a:lnTo>
                    <a:pt x="237959" y="77470"/>
                  </a:lnTo>
                  <a:lnTo>
                    <a:pt x="237191" y="66543"/>
                  </a:lnTo>
                  <a:lnTo>
                    <a:pt x="234957" y="56083"/>
                  </a:lnTo>
                  <a:lnTo>
                    <a:pt x="231364" y="46194"/>
                  </a:lnTo>
                  <a:lnTo>
                    <a:pt x="226517" y="36982"/>
                  </a:lnTo>
                  <a:lnTo>
                    <a:pt x="271408" y="36982"/>
                  </a:lnTo>
                  <a:lnTo>
                    <a:pt x="253401" y="25555"/>
                  </a:lnTo>
                  <a:lnTo>
                    <a:pt x="245317" y="22136"/>
                  </a:lnTo>
                  <a:close/>
                </a:path>
                <a:path w="321310" h="154939">
                  <a:moveTo>
                    <a:pt x="123432" y="36982"/>
                  </a:moveTo>
                  <a:lnTo>
                    <a:pt x="94487" y="36982"/>
                  </a:lnTo>
                  <a:lnTo>
                    <a:pt x="89633" y="46194"/>
                  </a:lnTo>
                  <a:lnTo>
                    <a:pt x="86082" y="55954"/>
                  </a:lnTo>
                  <a:lnTo>
                    <a:pt x="86036" y="56083"/>
                  </a:lnTo>
                  <a:lnTo>
                    <a:pt x="83800" y="66543"/>
                  </a:lnTo>
                  <a:lnTo>
                    <a:pt x="83032" y="77470"/>
                  </a:lnTo>
                  <a:lnTo>
                    <a:pt x="83800" y="88396"/>
                  </a:lnTo>
                  <a:lnTo>
                    <a:pt x="86036" y="98856"/>
                  </a:lnTo>
                  <a:lnTo>
                    <a:pt x="89633" y="108745"/>
                  </a:lnTo>
                  <a:lnTo>
                    <a:pt x="94487" y="117957"/>
                  </a:lnTo>
                  <a:lnTo>
                    <a:pt x="123432" y="117957"/>
                  </a:lnTo>
                  <a:lnTo>
                    <a:pt x="121385" y="116576"/>
                  </a:lnTo>
                  <a:lnTo>
                    <a:pt x="109512" y="98985"/>
                  </a:lnTo>
                  <a:lnTo>
                    <a:pt x="105155" y="77470"/>
                  </a:lnTo>
                  <a:lnTo>
                    <a:pt x="109486" y="56083"/>
                  </a:lnTo>
                  <a:lnTo>
                    <a:pt x="109512" y="55954"/>
                  </a:lnTo>
                  <a:lnTo>
                    <a:pt x="121385" y="38363"/>
                  </a:lnTo>
                  <a:lnTo>
                    <a:pt x="123432" y="36982"/>
                  </a:lnTo>
                  <a:close/>
                </a:path>
                <a:path w="321310" h="154939">
                  <a:moveTo>
                    <a:pt x="271408" y="36982"/>
                  </a:moveTo>
                  <a:lnTo>
                    <a:pt x="226517" y="36982"/>
                  </a:lnTo>
                  <a:lnTo>
                    <a:pt x="232549" y="39624"/>
                  </a:lnTo>
                  <a:lnTo>
                    <a:pt x="238036" y="42354"/>
                  </a:lnTo>
                  <a:lnTo>
                    <a:pt x="270619" y="62853"/>
                  </a:lnTo>
                  <a:lnTo>
                    <a:pt x="287769" y="77470"/>
                  </a:lnTo>
                  <a:lnTo>
                    <a:pt x="280584" y="83903"/>
                  </a:lnTo>
                  <a:lnTo>
                    <a:pt x="242849" y="109969"/>
                  </a:lnTo>
                  <a:lnTo>
                    <a:pt x="226517" y="117957"/>
                  </a:lnTo>
                  <a:lnTo>
                    <a:pt x="271410" y="117957"/>
                  </a:lnTo>
                  <a:lnTo>
                    <a:pt x="281799" y="111364"/>
                  </a:lnTo>
                  <a:lnTo>
                    <a:pt x="293281" y="102222"/>
                  </a:lnTo>
                  <a:lnTo>
                    <a:pt x="321005" y="77470"/>
                  </a:lnTo>
                  <a:lnTo>
                    <a:pt x="293293" y="52730"/>
                  </a:lnTo>
                  <a:lnTo>
                    <a:pt x="281805" y="43580"/>
                  </a:lnTo>
                  <a:lnTo>
                    <a:pt x="271408" y="3698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60328" y="3517888"/>
              <a:ext cx="66395" cy="66395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55738" y="3362251"/>
              <a:ext cx="75577" cy="8924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55736" y="3650687"/>
              <a:ext cx="75577" cy="8931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27525" y="3385094"/>
              <a:ext cx="85293" cy="8529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74239" y="3385093"/>
              <a:ext cx="85280" cy="8529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27523" y="3631798"/>
              <a:ext cx="85293" cy="85293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74234" y="3631794"/>
              <a:ext cx="85293" cy="85293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498635" y="3932738"/>
              <a:ext cx="590550" cy="532130"/>
            </a:xfrm>
            <a:custGeom>
              <a:avLst/>
              <a:gdLst/>
              <a:ahLst/>
              <a:cxnLst/>
              <a:rect l="l" t="t" r="r" b="b"/>
              <a:pathLst>
                <a:path w="590550" h="532129">
                  <a:moveTo>
                    <a:pt x="404358" y="0"/>
                  </a:moveTo>
                  <a:lnTo>
                    <a:pt x="186159" y="0"/>
                  </a:lnTo>
                  <a:lnTo>
                    <a:pt x="166052" y="2668"/>
                  </a:lnTo>
                  <a:lnTo>
                    <a:pt x="131785" y="22454"/>
                  </a:lnTo>
                  <a:lnTo>
                    <a:pt x="10315" y="227495"/>
                  </a:lnTo>
                  <a:lnTo>
                    <a:pt x="0" y="266020"/>
                  </a:lnTo>
                  <a:lnTo>
                    <a:pt x="2578" y="285802"/>
                  </a:lnTo>
                  <a:lnTo>
                    <a:pt x="119421" y="493522"/>
                  </a:lnTo>
                  <a:lnTo>
                    <a:pt x="147627" y="521720"/>
                  </a:lnTo>
                  <a:lnTo>
                    <a:pt x="186159" y="532041"/>
                  </a:lnTo>
                  <a:lnTo>
                    <a:pt x="404358" y="532041"/>
                  </a:lnTo>
                  <a:lnTo>
                    <a:pt x="442883" y="521720"/>
                  </a:lnTo>
                  <a:lnTo>
                    <a:pt x="471084" y="493522"/>
                  </a:lnTo>
                  <a:lnTo>
                    <a:pt x="580189" y="304546"/>
                  </a:lnTo>
                  <a:lnTo>
                    <a:pt x="590515" y="266020"/>
                  </a:lnTo>
                  <a:lnTo>
                    <a:pt x="587933" y="246238"/>
                  </a:lnTo>
                  <a:lnTo>
                    <a:pt x="471084" y="38531"/>
                  </a:lnTo>
                  <a:lnTo>
                    <a:pt x="442883" y="10326"/>
                  </a:lnTo>
                  <a:lnTo>
                    <a:pt x="404358" y="0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635072" y="4039869"/>
              <a:ext cx="206375" cy="91440"/>
            </a:xfrm>
            <a:custGeom>
              <a:avLst/>
              <a:gdLst/>
              <a:ahLst/>
              <a:cxnLst/>
              <a:rect l="l" t="t" r="r" b="b"/>
              <a:pathLst>
                <a:path w="206375" h="91439">
                  <a:moveTo>
                    <a:pt x="91808" y="0"/>
                  </a:moveTo>
                  <a:lnTo>
                    <a:pt x="73012" y="0"/>
                  </a:lnTo>
                  <a:lnTo>
                    <a:pt x="73012" y="19050"/>
                  </a:lnTo>
                  <a:lnTo>
                    <a:pt x="73012" y="72390"/>
                  </a:lnTo>
                  <a:lnTo>
                    <a:pt x="18808" y="72390"/>
                  </a:lnTo>
                  <a:lnTo>
                    <a:pt x="18808" y="19050"/>
                  </a:lnTo>
                  <a:lnTo>
                    <a:pt x="73012" y="19050"/>
                  </a:lnTo>
                  <a:lnTo>
                    <a:pt x="73012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72390"/>
                  </a:lnTo>
                  <a:lnTo>
                    <a:pt x="0" y="91440"/>
                  </a:lnTo>
                  <a:lnTo>
                    <a:pt x="91808" y="91440"/>
                  </a:lnTo>
                  <a:lnTo>
                    <a:pt x="91808" y="72809"/>
                  </a:lnTo>
                  <a:lnTo>
                    <a:pt x="91808" y="72390"/>
                  </a:lnTo>
                  <a:lnTo>
                    <a:pt x="91808" y="19050"/>
                  </a:lnTo>
                  <a:lnTo>
                    <a:pt x="91808" y="18465"/>
                  </a:lnTo>
                  <a:lnTo>
                    <a:pt x="91808" y="0"/>
                  </a:lnTo>
                  <a:close/>
                </a:path>
                <a:path w="206375" h="91439">
                  <a:moveTo>
                    <a:pt x="206349" y="0"/>
                  </a:moveTo>
                  <a:lnTo>
                    <a:pt x="187553" y="0"/>
                  </a:lnTo>
                  <a:lnTo>
                    <a:pt x="187553" y="19050"/>
                  </a:lnTo>
                  <a:lnTo>
                    <a:pt x="187553" y="72390"/>
                  </a:lnTo>
                  <a:lnTo>
                    <a:pt x="133350" y="72390"/>
                  </a:lnTo>
                  <a:lnTo>
                    <a:pt x="133350" y="19050"/>
                  </a:lnTo>
                  <a:lnTo>
                    <a:pt x="187553" y="19050"/>
                  </a:lnTo>
                  <a:lnTo>
                    <a:pt x="187553" y="0"/>
                  </a:lnTo>
                  <a:lnTo>
                    <a:pt x="114541" y="0"/>
                  </a:lnTo>
                  <a:lnTo>
                    <a:pt x="114541" y="19050"/>
                  </a:lnTo>
                  <a:lnTo>
                    <a:pt x="114541" y="72390"/>
                  </a:lnTo>
                  <a:lnTo>
                    <a:pt x="114541" y="91440"/>
                  </a:lnTo>
                  <a:lnTo>
                    <a:pt x="206349" y="91440"/>
                  </a:lnTo>
                  <a:lnTo>
                    <a:pt x="206349" y="72809"/>
                  </a:lnTo>
                  <a:lnTo>
                    <a:pt x="206349" y="72390"/>
                  </a:lnTo>
                  <a:lnTo>
                    <a:pt x="206349" y="19050"/>
                  </a:lnTo>
                  <a:lnTo>
                    <a:pt x="206349" y="18465"/>
                  </a:lnTo>
                  <a:lnTo>
                    <a:pt x="2063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864170" y="4039541"/>
              <a:ext cx="91795" cy="91935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35084" y="4154001"/>
              <a:ext cx="91795" cy="91948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2635072" y="4154169"/>
              <a:ext cx="321310" cy="205740"/>
            </a:xfrm>
            <a:custGeom>
              <a:avLst/>
              <a:gdLst/>
              <a:ahLst/>
              <a:cxnLst/>
              <a:rect l="l" t="t" r="r" b="b"/>
              <a:pathLst>
                <a:path w="321310" h="205739">
                  <a:moveTo>
                    <a:pt x="91808" y="114300"/>
                  </a:moveTo>
                  <a:lnTo>
                    <a:pt x="0" y="114300"/>
                  </a:lnTo>
                  <a:lnTo>
                    <a:pt x="0" y="133350"/>
                  </a:lnTo>
                  <a:lnTo>
                    <a:pt x="0" y="187960"/>
                  </a:lnTo>
                  <a:lnTo>
                    <a:pt x="0" y="205740"/>
                  </a:lnTo>
                  <a:lnTo>
                    <a:pt x="91808" y="205740"/>
                  </a:lnTo>
                  <a:lnTo>
                    <a:pt x="91808" y="187960"/>
                  </a:lnTo>
                  <a:lnTo>
                    <a:pt x="18808" y="187960"/>
                  </a:lnTo>
                  <a:lnTo>
                    <a:pt x="18808" y="133350"/>
                  </a:lnTo>
                  <a:lnTo>
                    <a:pt x="73012" y="133350"/>
                  </a:lnTo>
                  <a:lnTo>
                    <a:pt x="73012" y="187452"/>
                  </a:lnTo>
                  <a:lnTo>
                    <a:pt x="91808" y="187452"/>
                  </a:lnTo>
                  <a:lnTo>
                    <a:pt x="91808" y="133350"/>
                  </a:lnTo>
                  <a:lnTo>
                    <a:pt x="91808" y="133121"/>
                  </a:lnTo>
                  <a:lnTo>
                    <a:pt x="91808" y="114300"/>
                  </a:lnTo>
                  <a:close/>
                </a:path>
                <a:path w="321310" h="205739">
                  <a:moveTo>
                    <a:pt x="206349" y="0"/>
                  </a:moveTo>
                  <a:lnTo>
                    <a:pt x="187553" y="0"/>
                  </a:lnTo>
                  <a:lnTo>
                    <a:pt x="187553" y="19050"/>
                  </a:lnTo>
                  <a:lnTo>
                    <a:pt x="187553" y="72390"/>
                  </a:lnTo>
                  <a:lnTo>
                    <a:pt x="133350" y="72390"/>
                  </a:lnTo>
                  <a:lnTo>
                    <a:pt x="133350" y="19050"/>
                  </a:lnTo>
                  <a:lnTo>
                    <a:pt x="187553" y="19050"/>
                  </a:lnTo>
                  <a:lnTo>
                    <a:pt x="187553" y="0"/>
                  </a:lnTo>
                  <a:lnTo>
                    <a:pt x="114541" y="0"/>
                  </a:lnTo>
                  <a:lnTo>
                    <a:pt x="114541" y="19050"/>
                  </a:lnTo>
                  <a:lnTo>
                    <a:pt x="114541" y="72390"/>
                  </a:lnTo>
                  <a:lnTo>
                    <a:pt x="114541" y="91440"/>
                  </a:lnTo>
                  <a:lnTo>
                    <a:pt x="206349" y="91440"/>
                  </a:lnTo>
                  <a:lnTo>
                    <a:pt x="206349" y="72986"/>
                  </a:lnTo>
                  <a:lnTo>
                    <a:pt x="206349" y="72390"/>
                  </a:lnTo>
                  <a:lnTo>
                    <a:pt x="206349" y="19050"/>
                  </a:lnTo>
                  <a:lnTo>
                    <a:pt x="206349" y="18643"/>
                  </a:lnTo>
                  <a:lnTo>
                    <a:pt x="206349" y="0"/>
                  </a:lnTo>
                  <a:close/>
                </a:path>
                <a:path w="321310" h="205739">
                  <a:moveTo>
                    <a:pt x="320890" y="0"/>
                  </a:moveTo>
                  <a:lnTo>
                    <a:pt x="302094" y="0"/>
                  </a:lnTo>
                  <a:lnTo>
                    <a:pt x="302094" y="19050"/>
                  </a:lnTo>
                  <a:lnTo>
                    <a:pt x="302094" y="72390"/>
                  </a:lnTo>
                  <a:lnTo>
                    <a:pt x="247891" y="72390"/>
                  </a:lnTo>
                  <a:lnTo>
                    <a:pt x="247891" y="19050"/>
                  </a:lnTo>
                  <a:lnTo>
                    <a:pt x="302094" y="19050"/>
                  </a:lnTo>
                  <a:lnTo>
                    <a:pt x="302094" y="0"/>
                  </a:lnTo>
                  <a:lnTo>
                    <a:pt x="229069" y="0"/>
                  </a:lnTo>
                  <a:lnTo>
                    <a:pt x="229069" y="19050"/>
                  </a:lnTo>
                  <a:lnTo>
                    <a:pt x="229069" y="72390"/>
                  </a:lnTo>
                  <a:lnTo>
                    <a:pt x="229069" y="91440"/>
                  </a:lnTo>
                  <a:lnTo>
                    <a:pt x="320890" y="91440"/>
                  </a:lnTo>
                  <a:lnTo>
                    <a:pt x="320890" y="72986"/>
                  </a:lnTo>
                  <a:lnTo>
                    <a:pt x="320890" y="72390"/>
                  </a:lnTo>
                  <a:lnTo>
                    <a:pt x="320890" y="19050"/>
                  </a:lnTo>
                  <a:lnTo>
                    <a:pt x="320890" y="18643"/>
                  </a:lnTo>
                  <a:lnTo>
                    <a:pt x="3208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49627" y="4268472"/>
              <a:ext cx="91795" cy="91947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864142" y="4268469"/>
              <a:ext cx="92075" cy="91440"/>
            </a:xfrm>
            <a:custGeom>
              <a:avLst/>
              <a:gdLst/>
              <a:ahLst/>
              <a:cxnLst/>
              <a:rect l="l" t="t" r="r" b="b"/>
              <a:pathLst>
                <a:path w="92075" h="91439">
                  <a:moveTo>
                    <a:pt x="91821" y="0"/>
                  </a:moveTo>
                  <a:lnTo>
                    <a:pt x="0" y="0"/>
                  </a:lnTo>
                  <a:lnTo>
                    <a:pt x="0" y="19050"/>
                  </a:lnTo>
                  <a:lnTo>
                    <a:pt x="0" y="73660"/>
                  </a:lnTo>
                  <a:lnTo>
                    <a:pt x="0" y="91440"/>
                  </a:lnTo>
                  <a:lnTo>
                    <a:pt x="91821" y="91440"/>
                  </a:lnTo>
                  <a:lnTo>
                    <a:pt x="91821" y="73660"/>
                  </a:lnTo>
                  <a:lnTo>
                    <a:pt x="18821" y="73660"/>
                  </a:lnTo>
                  <a:lnTo>
                    <a:pt x="18821" y="19050"/>
                  </a:lnTo>
                  <a:lnTo>
                    <a:pt x="73025" y="19050"/>
                  </a:lnTo>
                  <a:lnTo>
                    <a:pt x="73025" y="73152"/>
                  </a:lnTo>
                  <a:lnTo>
                    <a:pt x="91821" y="73152"/>
                  </a:lnTo>
                  <a:lnTo>
                    <a:pt x="91821" y="19050"/>
                  </a:lnTo>
                  <a:lnTo>
                    <a:pt x="91821" y="18821"/>
                  </a:lnTo>
                  <a:lnTo>
                    <a:pt x="918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498635" y="4576970"/>
              <a:ext cx="590550" cy="532130"/>
            </a:xfrm>
            <a:custGeom>
              <a:avLst/>
              <a:gdLst/>
              <a:ahLst/>
              <a:cxnLst/>
              <a:rect l="l" t="t" r="r" b="b"/>
              <a:pathLst>
                <a:path w="590550" h="532129">
                  <a:moveTo>
                    <a:pt x="404358" y="0"/>
                  </a:moveTo>
                  <a:lnTo>
                    <a:pt x="186159" y="0"/>
                  </a:lnTo>
                  <a:lnTo>
                    <a:pt x="166052" y="2666"/>
                  </a:lnTo>
                  <a:lnTo>
                    <a:pt x="131785" y="22449"/>
                  </a:lnTo>
                  <a:lnTo>
                    <a:pt x="10315" y="227495"/>
                  </a:lnTo>
                  <a:lnTo>
                    <a:pt x="0" y="266020"/>
                  </a:lnTo>
                  <a:lnTo>
                    <a:pt x="2578" y="285802"/>
                  </a:lnTo>
                  <a:lnTo>
                    <a:pt x="119421" y="493522"/>
                  </a:lnTo>
                  <a:lnTo>
                    <a:pt x="147627" y="521720"/>
                  </a:lnTo>
                  <a:lnTo>
                    <a:pt x="186159" y="532041"/>
                  </a:lnTo>
                  <a:lnTo>
                    <a:pt x="404358" y="532041"/>
                  </a:lnTo>
                  <a:lnTo>
                    <a:pt x="442883" y="521720"/>
                  </a:lnTo>
                  <a:lnTo>
                    <a:pt x="471084" y="493522"/>
                  </a:lnTo>
                  <a:lnTo>
                    <a:pt x="580189" y="304546"/>
                  </a:lnTo>
                  <a:lnTo>
                    <a:pt x="590515" y="266020"/>
                  </a:lnTo>
                  <a:lnTo>
                    <a:pt x="587933" y="246238"/>
                  </a:lnTo>
                  <a:lnTo>
                    <a:pt x="471084" y="38531"/>
                  </a:lnTo>
                  <a:lnTo>
                    <a:pt x="442883" y="10321"/>
                  </a:lnTo>
                  <a:lnTo>
                    <a:pt x="404358" y="0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599309" y="4663236"/>
              <a:ext cx="349250" cy="348615"/>
            </a:xfrm>
            <a:custGeom>
              <a:avLst/>
              <a:gdLst/>
              <a:ahLst/>
              <a:cxnLst/>
              <a:rect l="l" t="t" r="r" b="b"/>
              <a:pathLst>
                <a:path w="349250" h="348614">
                  <a:moveTo>
                    <a:pt x="141262" y="175615"/>
                  </a:moveTo>
                  <a:lnTo>
                    <a:pt x="137337" y="155384"/>
                  </a:lnTo>
                  <a:lnTo>
                    <a:pt x="127698" y="140881"/>
                  </a:lnTo>
                  <a:lnTo>
                    <a:pt x="125539" y="137642"/>
                  </a:lnTo>
                  <a:lnTo>
                    <a:pt x="122313" y="135001"/>
                  </a:lnTo>
                  <a:lnTo>
                    <a:pt x="122313" y="175615"/>
                  </a:lnTo>
                  <a:lnTo>
                    <a:pt x="119570" y="189115"/>
                  </a:lnTo>
                  <a:lnTo>
                    <a:pt x="114642" y="196443"/>
                  </a:lnTo>
                  <a:lnTo>
                    <a:pt x="112128" y="200139"/>
                  </a:lnTo>
                  <a:lnTo>
                    <a:pt x="101041" y="207568"/>
                  </a:lnTo>
                  <a:lnTo>
                    <a:pt x="87668" y="210273"/>
                  </a:lnTo>
                  <a:lnTo>
                    <a:pt x="74168" y="207568"/>
                  </a:lnTo>
                  <a:lnTo>
                    <a:pt x="63131" y="200139"/>
                  </a:lnTo>
                  <a:lnTo>
                    <a:pt x="55689" y="189115"/>
                  </a:lnTo>
                  <a:lnTo>
                    <a:pt x="52946" y="175615"/>
                  </a:lnTo>
                  <a:lnTo>
                    <a:pt x="55626" y="162280"/>
                  </a:lnTo>
                  <a:lnTo>
                    <a:pt x="55664" y="162115"/>
                  </a:lnTo>
                  <a:lnTo>
                    <a:pt x="63080" y="151079"/>
                  </a:lnTo>
                  <a:lnTo>
                    <a:pt x="74104" y="143624"/>
                  </a:lnTo>
                  <a:lnTo>
                    <a:pt x="87604" y="140881"/>
                  </a:lnTo>
                  <a:lnTo>
                    <a:pt x="94411" y="141554"/>
                  </a:lnTo>
                  <a:lnTo>
                    <a:pt x="101282" y="143624"/>
                  </a:lnTo>
                  <a:lnTo>
                    <a:pt x="101117" y="143624"/>
                  </a:lnTo>
                  <a:lnTo>
                    <a:pt x="106870" y="146697"/>
                  </a:lnTo>
                  <a:lnTo>
                    <a:pt x="112191" y="151079"/>
                  </a:lnTo>
                  <a:lnTo>
                    <a:pt x="116497" y="156311"/>
                  </a:lnTo>
                  <a:lnTo>
                    <a:pt x="119595" y="162115"/>
                  </a:lnTo>
                  <a:lnTo>
                    <a:pt x="119684" y="162280"/>
                  </a:lnTo>
                  <a:lnTo>
                    <a:pt x="121653" y="168744"/>
                  </a:lnTo>
                  <a:lnTo>
                    <a:pt x="122313" y="175615"/>
                  </a:lnTo>
                  <a:lnTo>
                    <a:pt x="122313" y="135001"/>
                  </a:lnTo>
                  <a:lnTo>
                    <a:pt x="117373" y="130949"/>
                  </a:lnTo>
                  <a:lnTo>
                    <a:pt x="108381" y="126136"/>
                  </a:lnTo>
                  <a:lnTo>
                    <a:pt x="108559" y="126136"/>
                  </a:lnTo>
                  <a:lnTo>
                    <a:pt x="98132" y="122974"/>
                  </a:lnTo>
                  <a:lnTo>
                    <a:pt x="87617" y="121920"/>
                  </a:lnTo>
                  <a:lnTo>
                    <a:pt x="66738" y="126136"/>
                  </a:lnTo>
                  <a:lnTo>
                    <a:pt x="49682" y="137642"/>
                  </a:lnTo>
                  <a:lnTo>
                    <a:pt x="38188" y="154686"/>
                  </a:lnTo>
                  <a:lnTo>
                    <a:pt x="35356" y="168744"/>
                  </a:lnTo>
                  <a:lnTo>
                    <a:pt x="33985" y="175615"/>
                  </a:lnTo>
                  <a:lnTo>
                    <a:pt x="38176" y="196443"/>
                  </a:lnTo>
                  <a:lnTo>
                    <a:pt x="49669" y="213487"/>
                  </a:lnTo>
                  <a:lnTo>
                    <a:pt x="66725" y="224993"/>
                  </a:lnTo>
                  <a:lnTo>
                    <a:pt x="87604" y="229196"/>
                  </a:lnTo>
                  <a:lnTo>
                    <a:pt x="98132" y="228168"/>
                  </a:lnTo>
                  <a:lnTo>
                    <a:pt x="137350" y="195732"/>
                  </a:lnTo>
                  <a:lnTo>
                    <a:pt x="141262" y="175615"/>
                  </a:lnTo>
                  <a:close/>
                </a:path>
                <a:path w="349250" h="348614">
                  <a:moveTo>
                    <a:pt x="197180" y="294589"/>
                  </a:moveTo>
                  <a:lnTo>
                    <a:pt x="192951" y="290347"/>
                  </a:lnTo>
                  <a:lnTo>
                    <a:pt x="155702" y="290347"/>
                  </a:lnTo>
                  <a:lnTo>
                    <a:pt x="143344" y="265671"/>
                  </a:lnTo>
                  <a:lnTo>
                    <a:pt x="137680" y="263779"/>
                  </a:lnTo>
                  <a:lnTo>
                    <a:pt x="128320" y="268439"/>
                  </a:lnTo>
                  <a:lnTo>
                    <a:pt x="126428" y="274116"/>
                  </a:lnTo>
                  <a:lnTo>
                    <a:pt x="142989" y="307263"/>
                  </a:lnTo>
                  <a:lnTo>
                    <a:pt x="146253" y="309283"/>
                  </a:lnTo>
                  <a:lnTo>
                    <a:pt x="187718" y="309283"/>
                  </a:lnTo>
                  <a:lnTo>
                    <a:pt x="192951" y="309283"/>
                  </a:lnTo>
                  <a:lnTo>
                    <a:pt x="197180" y="305041"/>
                  </a:lnTo>
                  <a:lnTo>
                    <a:pt x="197180" y="294589"/>
                  </a:lnTo>
                  <a:close/>
                </a:path>
                <a:path w="349250" h="348614">
                  <a:moveTo>
                    <a:pt x="197192" y="42113"/>
                  </a:moveTo>
                  <a:lnTo>
                    <a:pt x="192951" y="37871"/>
                  </a:lnTo>
                  <a:lnTo>
                    <a:pt x="121018" y="37871"/>
                  </a:lnTo>
                  <a:lnTo>
                    <a:pt x="117741" y="39903"/>
                  </a:lnTo>
                  <a:lnTo>
                    <a:pt x="102857" y="69672"/>
                  </a:lnTo>
                  <a:lnTo>
                    <a:pt x="102514" y="71120"/>
                  </a:lnTo>
                  <a:lnTo>
                    <a:pt x="102514" y="77812"/>
                  </a:lnTo>
                  <a:lnTo>
                    <a:pt x="106743" y="82054"/>
                  </a:lnTo>
                  <a:lnTo>
                    <a:pt x="111975" y="82054"/>
                  </a:lnTo>
                  <a:lnTo>
                    <a:pt x="115570" y="82054"/>
                  </a:lnTo>
                  <a:lnTo>
                    <a:pt x="118846" y="80035"/>
                  </a:lnTo>
                  <a:lnTo>
                    <a:pt x="130454" y="56807"/>
                  </a:lnTo>
                  <a:lnTo>
                    <a:pt x="192951" y="56807"/>
                  </a:lnTo>
                  <a:lnTo>
                    <a:pt x="197192" y="52565"/>
                  </a:lnTo>
                  <a:lnTo>
                    <a:pt x="197192" y="42113"/>
                  </a:lnTo>
                  <a:close/>
                </a:path>
                <a:path w="349250" h="348614">
                  <a:moveTo>
                    <a:pt x="253987" y="294589"/>
                  </a:moveTo>
                  <a:lnTo>
                    <a:pt x="249758" y="290347"/>
                  </a:lnTo>
                  <a:lnTo>
                    <a:pt x="244525" y="290347"/>
                  </a:lnTo>
                  <a:lnTo>
                    <a:pt x="239293" y="290347"/>
                  </a:lnTo>
                  <a:lnTo>
                    <a:pt x="235064" y="294589"/>
                  </a:lnTo>
                  <a:lnTo>
                    <a:pt x="235064" y="305041"/>
                  </a:lnTo>
                  <a:lnTo>
                    <a:pt x="239293" y="309283"/>
                  </a:lnTo>
                  <a:lnTo>
                    <a:pt x="249758" y="309283"/>
                  </a:lnTo>
                  <a:lnTo>
                    <a:pt x="253987" y="305041"/>
                  </a:lnTo>
                  <a:lnTo>
                    <a:pt x="253987" y="294589"/>
                  </a:lnTo>
                  <a:close/>
                </a:path>
                <a:path w="349250" h="348614">
                  <a:moveTo>
                    <a:pt x="253987" y="168351"/>
                  </a:moveTo>
                  <a:lnTo>
                    <a:pt x="249758" y="164109"/>
                  </a:lnTo>
                  <a:lnTo>
                    <a:pt x="244525" y="164109"/>
                  </a:lnTo>
                  <a:lnTo>
                    <a:pt x="239293" y="164109"/>
                  </a:lnTo>
                  <a:lnTo>
                    <a:pt x="235064" y="168351"/>
                  </a:lnTo>
                  <a:lnTo>
                    <a:pt x="235064" y="178803"/>
                  </a:lnTo>
                  <a:lnTo>
                    <a:pt x="239293" y="183045"/>
                  </a:lnTo>
                  <a:lnTo>
                    <a:pt x="249758" y="183045"/>
                  </a:lnTo>
                  <a:lnTo>
                    <a:pt x="253987" y="178803"/>
                  </a:lnTo>
                  <a:lnTo>
                    <a:pt x="253987" y="168351"/>
                  </a:lnTo>
                  <a:close/>
                </a:path>
                <a:path w="349250" h="348614">
                  <a:moveTo>
                    <a:pt x="253987" y="42113"/>
                  </a:moveTo>
                  <a:lnTo>
                    <a:pt x="249758" y="37871"/>
                  </a:lnTo>
                  <a:lnTo>
                    <a:pt x="244525" y="37871"/>
                  </a:lnTo>
                  <a:lnTo>
                    <a:pt x="239293" y="37871"/>
                  </a:lnTo>
                  <a:lnTo>
                    <a:pt x="235064" y="42113"/>
                  </a:lnTo>
                  <a:lnTo>
                    <a:pt x="235064" y="52565"/>
                  </a:lnTo>
                  <a:lnTo>
                    <a:pt x="239293" y="56807"/>
                  </a:lnTo>
                  <a:lnTo>
                    <a:pt x="249758" y="56807"/>
                  </a:lnTo>
                  <a:lnTo>
                    <a:pt x="253987" y="52565"/>
                  </a:lnTo>
                  <a:lnTo>
                    <a:pt x="253987" y="42113"/>
                  </a:lnTo>
                  <a:close/>
                </a:path>
                <a:path w="349250" h="348614">
                  <a:moveTo>
                    <a:pt x="285546" y="294589"/>
                  </a:moveTo>
                  <a:lnTo>
                    <a:pt x="281317" y="290347"/>
                  </a:lnTo>
                  <a:lnTo>
                    <a:pt x="276085" y="290347"/>
                  </a:lnTo>
                  <a:lnTo>
                    <a:pt x="270852" y="290347"/>
                  </a:lnTo>
                  <a:lnTo>
                    <a:pt x="266623" y="294589"/>
                  </a:lnTo>
                  <a:lnTo>
                    <a:pt x="266623" y="305041"/>
                  </a:lnTo>
                  <a:lnTo>
                    <a:pt x="270852" y="309283"/>
                  </a:lnTo>
                  <a:lnTo>
                    <a:pt x="281317" y="309283"/>
                  </a:lnTo>
                  <a:lnTo>
                    <a:pt x="285546" y="305041"/>
                  </a:lnTo>
                  <a:lnTo>
                    <a:pt x="285546" y="294589"/>
                  </a:lnTo>
                  <a:close/>
                </a:path>
                <a:path w="349250" h="348614">
                  <a:moveTo>
                    <a:pt x="285546" y="168351"/>
                  </a:moveTo>
                  <a:lnTo>
                    <a:pt x="281317" y="164109"/>
                  </a:lnTo>
                  <a:lnTo>
                    <a:pt x="276085" y="164109"/>
                  </a:lnTo>
                  <a:lnTo>
                    <a:pt x="270852" y="164109"/>
                  </a:lnTo>
                  <a:lnTo>
                    <a:pt x="266623" y="168351"/>
                  </a:lnTo>
                  <a:lnTo>
                    <a:pt x="266623" y="178803"/>
                  </a:lnTo>
                  <a:lnTo>
                    <a:pt x="270852" y="183045"/>
                  </a:lnTo>
                  <a:lnTo>
                    <a:pt x="281317" y="183045"/>
                  </a:lnTo>
                  <a:lnTo>
                    <a:pt x="285546" y="178803"/>
                  </a:lnTo>
                  <a:lnTo>
                    <a:pt x="285546" y="168351"/>
                  </a:lnTo>
                  <a:close/>
                </a:path>
                <a:path w="349250" h="348614">
                  <a:moveTo>
                    <a:pt x="285546" y="42113"/>
                  </a:moveTo>
                  <a:lnTo>
                    <a:pt x="281317" y="37871"/>
                  </a:lnTo>
                  <a:lnTo>
                    <a:pt x="276085" y="37871"/>
                  </a:lnTo>
                  <a:lnTo>
                    <a:pt x="270852" y="37871"/>
                  </a:lnTo>
                  <a:lnTo>
                    <a:pt x="266623" y="42113"/>
                  </a:lnTo>
                  <a:lnTo>
                    <a:pt x="266623" y="52565"/>
                  </a:lnTo>
                  <a:lnTo>
                    <a:pt x="270852" y="56807"/>
                  </a:lnTo>
                  <a:lnTo>
                    <a:pt x="281317" y="56807"/>
                  </a:lnTo>
                  <a:lnTo>
                    <a:pt x="285546" y="52565"/>
                  </a:lnTo>
                  <a:lnTo>
                    <a:pt x="285546" y="42113"/>
                  </a:lnTo>
                  <a:close/>
                </a:path>
                <a:path w="349250" h="348614">
                  <a:moveTo>
                    <a:pt x="317106" y="294589"/>
                  </a:moveTo>
                  <a:lnTo>
                    <a:pt x="312877" y="290347"/>
                  </a:lnTo>
                  <a:lnTo>
                    <a:pt x="307644" y="290347"/>
                  </a:lnTo>
                  <a:lnTo>
                    <a:pt x="302412" y="290347"/>
                  </a:lnTo>
                  <a:lnTo>
                    <a:pt x="298183" y="294589"/>
                  </a:lnTo>
                  <a:lnTo>
                    <a:pt x="298183" y="305041"/>
                  </a:lnTo>
                  <a:lnTo>
                    <a:pt x="302412" y="309283"/>
                  </a:lnTo>
                  <a:lnTo>
                    <a:pt x="312877" y="309283"/>
                  </a:lnTo>
                  <a:lnTo>
                    <a:pt x="317106" y="305041"/>
                  </a:lnTo>
                  <a:lnTo>
                    <a:pt x="317106" y="294589"/>
                  </a:lnTo>
                  <a:close/>
                </a:path>
                <a:path w="349250" h="348614">
                  <a:moveTo>
                    <a:pt x="317106" y="168351"/>
                  </a:moveTo>
                  <a:lnTo>
                    <a:pt x="312877" y="164109"/>
                  </a:lnTo>
                  <a:lnTo>
                    <a:pt x="307644" y="164109"/>
                  </a:lnTo>
                  <a:lnTo>
                    <a:pt x="302412" y="164109"/>
                  </a:lnTo>
                  <a:lnTo>
                    <a:pt x="298183" y="168351"/>
                  </a:lnTo>
                  <a:lnTo>
                    <a:pt x="298183" y="178803"/>
                  </a:lnTo>
                  <a:lnTo>
                    <a:pt x="302412" y="183045"/>
                  </a:lnTo>
                  <a:lnTo>
                    <a:pt x="312877" y="183045"/>
                  </a:lnTo>
                  <a:lnTo>
                    <a:pt x="317106" y="178803"/>
                  </a:lnTo>
                  <a:lnTo>
                    <a:pt x="317106" y="168351"/>
                  </a:lnTo>
                  <a:close/>
                </a:path>
                <a:path w="349250" h="348614">
                  <a:moveTo>
                    <a:pt x="317106" y="42113"/>
                  </a:moveTo>
                  <a:lnTo>
                    <a:pt x="312877" y="37871"/>
                  </a:lnTo>
                  <a:lnTo>
                    <a:pt x="307644" y="37871"/>
                  </a:lnTo>
                  <a:lnTo>
                    <a:pt x="302412" y="37871"/>
                  </a:lnTo>
                  <a:lnTo>
                    <a:pt x="298183" y="42113"/>
                  </a:lnTo>
                  <a:lnTo>
                    <a:pt x="298183" y="52565"/>
                  </a:lnTo>
                  <a:lnTo>
                    <a:pt x="302412" y="56807"/>
                  </a:lnTo>
                  <a:lnTo>
                    <a:pt x="312877" y="56807"/>
                  </a:lnTo>
                  <a:lnTo>
                    <a:pt x="317106" y="52565"/>
                  </a:lnTo>
                  <a:lnTo>
                    <a:pt x="317106" y="42113"/>
                  </a:lnTo>
                  <a:close/>
                </a:path>
                <a:path w="349250" h="348614">
                  <a:moveTo>
                    <a:pt x="348678" y="274561"/>
                  </a:moveTo>
                  <a:lnTo>
                    <a:pt x="329730" y="253123"/>
                  </a:lnTo>
                  <a:lnTo>
                    <a:pt x="329730" y="272821"/>
                  </a:lnTo>
                  <a:lnTo>
                    <a:pt x="329730" y="326809"/>
                  </a:lnTo>
                  <a:lnTo>
                    <a:pt x="328320" y="328218"/>
                  </a:lnTo>
                  <a:lnTo>
                    <a:pt x="223850" y="328218"/>
                  </a:lnTo>
                  <a:lnTo>
                    <a:pt x="222440" y="326809"/>
                  </a:lnTo>
                  <a:lnTo>
                    <a:pt x="222440" y="272821"/>
                  </a:lnTo>
                  <a:lnTo>
                    <a:pt x="223850" y="271411"/>
                  </a:lnTo>
                  <a:lnTo>
                    <a:pt x="328320" y="271411"/>
                  </a:lnTo>
                  <a:lnTo>
                    <a:pt x="329730" y="272821"/>
                  </a:lnTo>
                  <a:lnTo>
                    <a:pt x="329730" y="253123"/>
                  </a:lnTo>
                  <a:lnTo>
                    <a:pt x="326580" y="252476"/>
                  </a:lnTo>
                  <a:lnTo>
                    <a:pt x="225590" y="252476"/>
                  </a:lnTo>
                  <a:lnTo>
                    <a:pt x="217004" y="254215"/>
                  </a:lnTo>
                  <a:lnTo>
                    <a:pt x="209981" y="258953"/>
                  </a:lnTo>
                  <a:lnTo>
                    <a:pt x="205244" y="265963"/>
                  </a:lnTo>
                  <a:lnTo>
                    <a:pt x="203504" y="274561"/>
                  </a:lnTo>
                  <a:lnTo>
                    <a:pt x="203504" y="325056"/>
                  </a:lnTo>
                  <a:lnTo>
                    <a:pt x="205244" y="333654"/>
                  </a:lnTo>
                  <a:lnTo>
                    <a:pt x="209981" y="340677"/>
                  </a:lnTo>
                  <a:lnTo>
                    <a:pt x="217004" y="345414"/>
                  </a:lnTo>
                  <a:lnTo>
                    <a:pt x="225590" y="347154"/>
                  </a:lnTo>
                  <a:lnTo>
                    <a:pt x="326580" y="347154"/>
                  </a:lnTo>
                  <a:lnTo>
                    <a:pt x="348678" y="325056"/>
                  </a:lnTo>
                  <a:lnTo>
                    <a:pt x="348678" y="274561"/>
                  </a:lnTo>
                  <a:close/>
                </a:path>
                <a:path w="349250" h="348614">
                  <a:moveTo>
                    <a:pt x="348678" y="148323"/>
                  </a:moveTo>
                  <a:lnTo>
                    <a:pt x="329730" y="126885"/>
                  </a:lnTo>
                  <a:lnTo>
                    <a:pt x="329730" y="146583"/>
                  </a:lnTo>
                  <a:lnTo>
                    <a:pt x="329730" y="200571"/>
                  </a:lnTo>
                  <a:lnTo>
                    <a:pt x="328320" y="201980"/>
                  </a:lnTo>
                  <a:lnTo>
                    <a:pt x="223850" y="201980"/>
                  </a:lnTo>
                  <a:lnTo>
                    <a:pt x="222440" y="200571"/>
                  </a:lnTo>
                  <a:lnTo>
                    <a:pt x="222440" y="146583"/>
                  </a:lnTo>
                  <a:lnTo>
                    <a:pt x="223850" y="145173"/>
                  </a:lnTo>
                  <a:lnTo>
                    <a:pt x="328320" y="145173"/>
                  </a:lnTo>
                  <a:lnTo>
                    <a:pt x="329730" y="146583"/>
                  </a:lnTo>
                  <a:lnTo>
                    <a:pt x="329730" y="126885"/>
                  </a:lnTo>
                  <a:lnTo>
                    <a:pt x="326580" y="126238"/>
                  </a:lnTo>
                  <a:lnTo>
                    <a:pt x="225590" y="126238"/>
                  </a:lnTo>
                  <a:lnTo>
                    <a:pt x="217004" y="127977"/>
                  </a:lnTo>
                  <a:lnTo>
                    <a:pt x="209981" y="132715"/>
                  </a:lnTo>
                  <a:lnTo>
                    <a:pt x="205244" y="139738"/>
                  </a:lnTo>
                  <a:lnTo>
                    <a:pt x="203504" y="148323"/>
                  </a:lnTo>
                  <a:lnTo>
                    <a:pt x="203504" y="164109"/>
                  </a:lnTo>
                  <a:lnTo>
                    <a:pt x="172148" y="164109"/>
                  </a:lnTo>
                  <a:lnTo>
                    <a:pt x="167741" y="142354"/>
                  </a:lnTo>
                  <a:lnTo>
                    <a:pt x="155105" y="123659"/>
                  </a:lnTo>
                  <a:lnTo>
                    <a:pt x="155105" y="185013"/>
                  </a:lnTo>
                  <a:lnTo>
                    <a:pt x="146862" y="209880"/>
                  </a:lnTo>
                  <a:lnTo>
                    <a:pt x="129895" y="229831"/>
                  </a:lnTo>
                  <a:lnTo>
                    <a:pt x="105740" y="242163"/>
                  </a:lnTo>
                  <a:lnTo>
                    <a:pt x="100965" y="243497"/>
                  </a:lnTo>
                  <a:lnTo>
                    <a:pt x="101155" y="243497"/>
                  </a:lnTo>
                  <a:lnTo>
                    <a:pt x="98272" y="247853"/>
                  </a:lnTo>
                  <a:lnTo>
                    <a:pt x="106299" y="307975"/>
                  </a:lnTo>
                  <a:lnTo>
                    <a:pt x="106210" y="310337"/>
                  </a:lnTo>
                  <a:lnTo>
                    <a:pt x="89420" y="328803"/>
                  </a:lnTo>
                  <a:lnTo>
                    <a:pt x="81280" y="328803"/>
                  </a:lnTo>
                  <a:lnTo>
                    <a:pt x="73583" y="325513"/>
                  </a:lnTo>
                  <a:lnTo>
                    <a:pt x="68008" y="319824"/>
                  </a:lnTo>
                  <a:lnTo>
                    <a:pt x="65062" y="312623"/>
                  </a:lnTo>
                  <a:lnTo>
                    <a:pt x="65151" y="303682"/>
                  </a:lnTo>
                  <a:lnTo>
                    <a:pt x="76606" y="248323"/>
                  </a:lnTo>
                  <a:lnTo>
                    <a:pt x="73660" y="243497"/>
                  </a:lnTo>
                  <a:lnTo>
                    <a:pt x="26593" y="207860"/>
                  </a:lnTo>
                  <a:lnTo>
                    <a:pt x="19227" y="182740"/>
                  </a:lnTo>
                  <a:lnTo>
                    <a:pt x="21704" y="157962"/>
                  </a:lnTo>
                  <a:lnTo>
                    <a:pt x="45504" y="122339"/>
                  </a:lnTo>
                  <a:lnTo>
                    <a:pt x="87299" y="108064"/>
                  </a:lnTo>
                  <a:lnTo>
                    <a:pt x="109347" y="111709"/>
                  </a:lnTo>
                  <a:lnTo>
                    <a:pt x="128600" y="121945"/>
                  </a:lnTo>
                  <a:lnTo>
                    <a:pt x="143649" y="137718"/>
                  </a:lnTo>
                  <a:lnTo>
                    <a:pt x="153098" y="157962"/>
                  </a:lnTo>
                  <a:lnTo>
                    <a:pt x="155105" y="185013"/>
                  </a:lnTo>
                  <a:lnTo>
                    <a:pt x="155105" y="123659"/>
                  </a:lnTo>
                  <a:lnTo>
                    <a:pt x="149021" y="114642"/>
                  </a:lnTo>
                  <a:lnTo>
                    <a:pt x="139255" y="108064"/>
                  </a:lnTo>
                  <a:lnTo>
                    <a:pt x="121272" y="95961"/>
                  </a:lnTo>
                  <a:lnTo>
                    <a:pt x="87299" y="89128"/>
                  </a:lnTo>
                  <a:lnTo>
                    <a:pt x="68186" y="91249"/>
                  </a:lnTo>
                  <a:lnTo>
                    <a:pt x="20116" y="120688"/>
                  </a:lnTo>
                  <a:lnTo>
                    <a:pt x="0" y="178650"/>
                  </a:lnTo>
                  <a:lnTo>
                    <a:pt x="7277" y="211289"/>
                  </a:lnTo>
                  <a:lnTo>
                    <a:pt x="26250" y="238810"/>
                  </a:lnTo>
                  <a:lnTo>
                    <a:pt x="55346" y="257581"/>
                  </a:lnTo>
                  <a:lnTo>
                    <a:pt x="46494" y="300355"/>
                  </a:lnTo>
                  <a:lnTo>
                    <a:pt x="46139" y="302006"/>
                  </a:lnTo>
                  <a:lnTo>
                    <a:pt x="45986" y="303161"/>
                  </a:lnTo>
                  <a:lnTo>
                    <a:pt x="45872" y="304190"/>
                  </a:lnTo>
                  <a:lnTo>
                    <a:pt x="45783" y="305371"/>
                  </a:lnTo>
                  <a:lnTo>
                    <a:pt x="47459" y="318897"/>
                  </a:lnTo>
                  <a:lnTo>
                    <a:pt x="47561" y="319824"/>
                  </a:lnTo>
                  <a:lnTo>
                    <a:pt x="47612" y="320217"/>
                  </a:lnTo>
                  <a:lnTo>
                    <a:pt x="47713" y="321030"/>
                  </a:lnTo>
                  <a:lnTo>
                    <a:pt x="55232" y="334264"/>
                  </a:lnTo>
                  <a:lnTo>
                    <a:pt x="67170" y="343712"/>
                  </a:lnTo>
                  <a:lnTo>
                    <a:pt x="82791" y="348132"/>
                  </a:lnTo>
                  <a:lnTo>
                    <a:pt x="87947" y="348132"/>
                  </a:lnTo>
                  <a:lnTo>
                    <a:pt x="123710" y="318897"/>
                  </a:lnTo>
                  <a:lnTo>
                    <a:pt x="124612" y="305371"/>
                  </a:lnTo>
                  <a:lnTo>
                    <a:pt x="124726" y="303682"/>
                  </a:lnTo>
                  <a:lnTo>
                    <a:pt x="124752" y="303161"/>
                  </a:lnTo>
                  <a:lnTo>
                    <a:pt x="118706" y="257797"/>
                  </a:lnTo>
                  <a:lnTo>
                    <a:pt x="141681" y="244678"/>
                  </a:lnTo>
                  <a:lnTo>
                    <a:pt x="159321" y="225742"/>
                  </a:lnTo>
                  <a:lnTo>
                    <a:pt x="170649" y="202450"/>
                  </a:lnTo>
                  <a:lnTo>
                    <a:pt x="173596" y="183045"/>
                  </a:lnTo>
                  <a:lnTo>
                    <a:pt x="203504" y="183045"/>
                  </a:lnTo>
                  <a:lnTo>
                    <a:pt x="203504" y="198831"/>
                  </a:lnTo>
                  <a:lnTo>
                    <a:pt x="205244" y="207416"/>
                  </a:lnTo>
                  <a:lnTo>
                    <a:pt x="209981" y="214439"/>
                  </a:lnTo>
                  <a:lnTo>
                    <a:pt x="217004" y="219176"/>
                  </a:lnTo>
                  <a:lnTo>
                    <a:pt x="225590" y="220916"/>
                  </a:lnTo>
                  <a:lnTo>
                    <a:pt x="326580" y="220916"/>
                  </a:lnTo>
                  <a:lnTo>
                    <a:pt x="348678" y="198831"/>
                  </a:lnTo>
                  <a:lnTo>
                    <a:pt x="348678" y="148323"/>
                  </a:lnTo>
                  <a:close/>
                </a:path>
                <a:path w="349250" h="348614">
                  <a:moveTo>
                    <a:pt x="348678" y="22085"/>
                  </a:moveTo>
                  <a:lnTo>
                    <a:pt x="329730" y="647"/>
                  </a:lnTo>
                  <a:lnTo>
                    <a:pt x="329730" y="20345"/>
                  </a:lnTo>
                  <a:lnTo>
                    <a:pt x="329730" y="74333"/>
                  </a:lnTo>
                  <a:lnTo>
                    <a:pt x="328320" y="75742"/>
                  </a:lnTo>
                  <a:lnTo>
                    <a:pt x="223850" y="75742"/>
                  </a:lnTo>
                  <a:lnTo>
                    <a:pt x="222440" y="74333"/>
                  </a:lnTo>
                  <a:lnTo>
                    <a:pt x="222440" y="20345"/>
                  </a:lnTo>
                  <a:lnTo>
                    <a:pt x="223850" y="18935"/>
                  </a:lnTo>
                  <a:lnTo>
                    <a:pt x="328320" y="18935"/>
                  </a:lnTo>
                  <a:lnTo>
                    <a:pt x="329730" y="20345"/>
                  </a:lnTo>
                  <a:lnTo>
                    <a:pt x="329730" y="647"/>
                  </a:lnTo>
                  <a:lnTo>
                    <a:pt x="326580" y="0"/>
                  </a:lnTo>
                  <a:lnTo>
                    <a:pt x="225590" y="0"/>
                  </a:lnTo>
                  <a:lnTo>
                    <a:pt x="217004" y="1739"/>
                  </a:lnTo>
                  <a:lnTo>
                    <a:pt x="209981" y="6477"/>
                  </a:lnTo>
                  <a:lnTo>
                    <a:pt x="205244" y="13487"/>
                  </a:lnTo>
                  <a:lnTo>
                    <a:pt x="203504" y="22085"/>
                  </a:lnTo>
                  <a:lnTo>
                    <a:pt x="203504" y="72593"/>
                  </a:lnTo>
                  <a:lnTo>
                    <a:pt x="205244" y="81178"/>
                  </a:lnTo>
                  <a:lnTo>
                    <a:pt x="209981" y="88201"/>
                  </a:lnTo>
                  <a:lnTo>
                    <a:pt x="217004" y="92938"/>
                  </a:lnTo>
                  <a:lnTo>
                    <a:pt x="225590" y="94678"/>
                  </a:lnTo>
                  <a:lnTo>
                    <a:pt x="326580" y="94678"/>
                  </a:lnTo>
                  <a:lnTo>
                    <a:pt x="348678" y="72593"/>
                  </a:lnTo>
                  <a:lnTo>
                    <a:pt x="348678" y="2208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498635" y="5221202"/>
              <a:ext cx="590550" cy="532130"/>
            </a:xfrm>
            <a:custGeom>
              <a:avLst/>
              <a:gdLst/>
              <a:ahLst/>
              <a:cxnLst/>
              <a:rect l="l" t="t" r="r" b="b"/>
              <a:pathLst>
                <a:path w="590550" h="532129">
                  <a:moveTo>
                    <a:pt x="404358" y="0"/>
                  </a:moveTo>
                  <a:lnTo>
                    <a:pt x="186159" y="0"/>
                  </a:lnTo>
                  <a:lnTo>
                    <a:pt x="166052" y="2666"/>
                  </a:lnTo>
                  <a:lnTo>
                    <a:pt x="131785" y="22449"/>
                  </a:lnTo>
                  <a:lnTo>
                    <a:pt x="10315" y="227495"/>
                  </a:lnTo>
                  <a:lnTo>
                    <a:pt x="0" y="266020"/>
                  </a:lnTo>
                  <a:lnTo>
                    <a:pt x="2578" y="285802"/>
                  </a:lnTo>
                  <a:lnTo>
                    <a:pt x="119421" y="493522"/>
                  </a:lnTo>
                  <a:lnTo>
                    <a:pt x="147627" y="521720"/>
                  </a:lnTo>
                  <a:lnTo>
                    <a:pt x="186159" y="532041"/>
                  </a:lnTo>
                  <a:lnTo>
                    <a:pt x="404358" y="532041"/>
                  </a:lnTo>
                  <a:lnTo>
                    <a:pt x="442883" y="521720"/>
                  </a:lnTo>
                  <a:lnTo>
                    <a:pt x="471084" y="493522"/>
                  </a:lnTo>
                  <a:lnTo>
                    <a:pt x="580189" y="304546"/>
                  </a:lnTo>
                  <a:lnTo>
                    <a:pt x="590515" y="266020"/>
                  </a:lnTo>
                  <a:lnTo>
                    <a:pt x="587933" y="246238"/>
                  </a:lnTo>
                  <a:lnTo>
                    <a:pt x="471084" y="38531"/>
                  </a:lnTo>
                  <a:lnTo>
                    <a:pt x="442883" y="10321"/>
                  </a:lnTo>
                  <a:lnTo>
                    <a:pt x="404358" y="0"/>
                  </a:lnTo>
                  <a:close/>
                </a:path>
              </a:pathLst>
            </a:custGeom>
            <a:solidFill>
              <a:srgbClr val="5CAA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646674" y="5293380"/>
              <a:ext cx="330200" cy="374650"/>
            </a:xfrm>
            <a:custGeom>
              <a:avLst/>
              <a:gdLst/>
              <a:ahLst/>
              <a:cxnLst/>
              <a:rect l="l" t="t" r="r" b="b"/>
              <a:pathLst>
                <a:path w="330200" h="374650">
                  <a:moveTo>
                    <a:pt x="156309" y="0"/>
                  </a:moveTo>
                  <a:lnTo>
                    <a:pt x="112175" y="2510"/>
                  </a:lnTo>
                  <a:lnTo>
                    <a:pt x="73811" y="16755"/>
                  </a:lnTo>
                  <a:lnTo>
                    <a:pt x="41410" y="41185"/>
                  </a:lnTo>
                  <a:lnTo>
                    <a:pt x="17077" y="73687"/>
                  </a:lnTo>
                  <a:lnTo>
                    <a:pt x="2917" y="112149"/>
                  </a:lnTo>
                  <a:lnTo>
                    <a:pt x="0" y="148908"/>
                  </a:lnTo>
                  <a:lnTo>
                    <a:pt x="6144" y="184255"/>
                  </a:lnTo>
                  <a:lnTo>
                    <a:pt x="20892" y="216785"/>
                  </a:lnTo>
                  <a:lnTo>
                    <a:pt x="43785" y="245093"/>
                  </a:lnTo>
                  <a:lnTo>
                    <a:pt x="43785" y="369515"/>
                  </a:lnTo>
                  <a:lnTo>
                    <a:pt x="48700" y="374442"/>
                  </a:lnTo>
                  <a:lnTo>
                    <a:pt x="192706" y="374442"/>
                  </a:lnTo>
                  <a:lnTo>
                    <a:pt x="197620" y="369515"/>
                  </a:lnTo>
                  <a:lnTo>
                    <a:pt x="197620" y="352459"/>
                  </a:lnTo>
                  <a:lnTo>
                    <a:pt x="65756" y="352459"/>
                  </a:lnTo>
                  <a:lnTo>
                    <a:pt x="65756" y="237168"/>
                  </a:lnTo>
                  <a:lnTo>
                    <a:pt x="64423" y="234196"/>
                  </a:lnTo>
                  <a:lnTo>
                    <a:pt x="62111" y="232113"/>
                  </a:lnTo>
                  <a:lnTo>
                    <a:pt x="41277" y="207853"/>
                  </a:lnTo>
                  <a:lnTo>
                    <a:pt x="27771" y="179632"/>
                  </a:lnTo>
                  <a:lnTo>
                    <a:pt x="22044" y="148908"/>
                  </a:lnTo>
                  <a:lnTo>
                    <a:pt x="22017" y="148765"/>
                  </a:lnTo>
                  <a:lnTo>
                    <a:pt x="36394" y="84105"/>
                  </a:lnTo>
                  <a:lnTo>
                    <a:pt x="84265" y="36055"/>
                  </a:lnTo>
                  <a:lnTo>
                    <a:pt x="161647" y="22848"/>
                  </a:lnTo>
                  <a:lnTo>
                    <a:pt x="218639" y="22848"/>
                  </a:lnTo>
                  <a:lnTo>
                    <a:pt x="196957" y="10044"/>
                  </a:lnTo>
                  <a:lnTo>
                    <a:pt x="156309" y="0"/>
                  </a:lnTo>
                  <a:close/>
                </a:path>
                <a:path w="330200" h="374650">
                  <a:moveTo>
                    <a:pt x="218639" y="22848"/>
                  </a:moveTo>
                  <a:lnTo>
                    <a:pt x="161647" y="22848"/>
                  </a:lnTo>
                  <a:lnTo>
                    <a:pt x="201801" y="36783"/>
                  </a:lnTo>
                  <a:lnTo>
                    <a:pt x="234141" y="63129"/>
                  </a:lnTo>
                  <a:lnTo>
                    <a:pt x="255712" y="99171"/>
                  </a:lnTo>
                  <a:lnTo>
                    <a:pt x="263559" y="142197"/>
                  </a:lnTo>
                  <a:lnTo>
                    <a:pt x="263559" y="143912"/>
                  </a:lnTo>
                  <a:lnTo>
                    <a:pt x="263965" y="145588"/>
                  </a:lnTo>
                  <a:lnTo>
                    <a:pt x="300732" y="219121"/>
                  </a:lnTo>
                  <a:lnTo>
                    <a:pt x="268486" y="219121"/>
                  </a:lnTo>
                  <a:lnTo>
                    <a:pt x="263559" y="224049"/>
                  </a:lnTo>
                  <a:lnTo>
                    <a:pt x="263559" y="302103"/>
                  </a:lnTo>
                  <a:lnTo>
                    <a:pt x="258631" y="307043"/>
                  </a:lnTo>
                  <a:lnTo>
                    <a:pt x="180564" y="307043"/>
                  </a:lnTo>
                  <a:lnTo>
                    <a:pt x="175649" y="311958"/>
                  </a:lnTo>
                  <a:lnTo>
                    <a:pt x="175649" y="352459"/>
                  </a:lnTo>
                  <a:lnTo>
                    <a:pt x="197620" y="352459"/>
                  </a:lnTo>
                  <a:lnTo>
                    <a:pt x="197620" y="329014"/>
                  </a:lnTo>
                  <a:lnTo>
                    <a:pt x="252573" y="329014"/>
                  </a:lnTo>
                  <a:lnTo>
                    <a:pt x="265392" y="326420"/>
                  </a:lnTo>
                  <a:lnTo>
                    <a:pt x="275873" y="319350"/>
                  </a:lnTo>
                  <a:lnTo>
                    <a:pt x="282947" y="308869"/>
                  </a:lnTo>
                  <a:lnTo>
                    <a:pt x="285543" y="296045"/>
                  </a:lnTo>
                  <a:lnTo>
                    <a:pt x="285543" y="241105"/>
                  </a:lnTo>
                  <a:lnTo>
                    <a:pt x="322309" y="241105"/>
                  </a:lnTo>
                  <a:lnTo>
                    <a:pt x="325852" y="239136"/>
                  </a:lnTo>
                  <a:lnTo>
                    <a:pt x="329853" y="232647"/>
                  </a:lnTo>
                  <a:lnTo>
                    <a:pt x="330043" y="228608"/>
                  </a:lnTo>
                  <a:lnTo>
                    <a:pt x="285517" y="139556"/>
                  </a:lnTo>
                  <a:lnTo>
                    <a:pt x="278398" y="97399"/>
                  </a:lnTo>
                  <a:lnTo>
                    <a:pt x="259960" y="60555"/>
                  </a:lnTo>
                  <a:lnTo>
                    <a:pt x="232160" y="30833"/>
                  </a:lnTo>
                  <a:lnTo>
                    <a:pt x="218639" y="228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89682" y="5336683"/>
              <a:ext cx="199351" cy="197802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6943378" y="2012486"/>
              <a:ext cx="479425" cy="429259"/>
            </a:xfrm>
            <a:custGeom>
              <a:avLst/>
              <a:gdLst/>
              <a:ahLst/>
              <a:cxnLst/>
              <a:rect l="l" t="t" r="r" b="b"/>
              <a:pathLst>
                <a:path w="479425" h="429260">
                  <a:moveTo>
                    <a:pt x="332590" y="0"/>
                  </a:moveTo>
                  <a:lnTo>
                    <a:pt x="146383" y="0"/>
                  </a:lnTo>
                  <a:lnTo>
                    <a:pt x="132494" y="1852"/>
                  </a:lnTo>
                  <a:lnTo>
                    <a:pt x="100218" y="26657"/>
                  </a:lnTo>
                  <a:lnTo>
                    <a:pt x="7115" y="187909"/>
                  </a:lnTo>
                  <a:lnTo>
                    <a:pt x="0" y="214564"/>
                  </a:lnTo>
                  <a:lnTo>
                    <a:pt x="1778" y="228262"/>
                  </a:lnTo>
                  <a:lnTo>
                    <a:pt x="100218" y="402475"/>
                  </a:lnTo>
                  <a:lnTo>
                    <a:pt x="132494" y="427280"/>
                  </a:lnTo>
                  <a:lnTo>
                    <a:pt x="146383" y="429133"/>
                  </a:lnTo>
                  <a:lnTo>
                    <a:pt x="332590" y="429133"/>
                  </a:lnTo>
                  <a:lnTo>
                    <a:pt x="370209" y="413579"/>
                  </a:lnTo>
                  <a:lnTo>
                    <a:pt x="471858" y="241211"/>
                  </a:lnTo>
                  <a:lnTo>
                    <a:pt x="478974" y="214564"/>
                  </a:lnTo>
                  <a:lnTo>
                    <a:pt x="477195" y="200864"/>
                  </a:lnTo>
                  <a:lnTo>
                    <a:pt x="378755" y="26657"/>
                  </a:lnTo>
                  <a:lnTo>
                    <a:pt x="346479" y="1852"/>
                  </a:lnTo>
                  <a:lnTo>
                    <a:pt x="332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930911" y="2000046"/>
              <a:ext cx="504190" cy="454025"/>
            </a:xfrm>
            <a:custGeom>
              <a:avLst/>
              <a:gdLst/>
              <a:ahLst/>
              <a:cxnLst/>
              <a:rect l="l" t="t" r="r" b="b"/>
              <a:pathLst>
                <a:path w="504190" h="454025">
                  <a:moveTo>
                    <a:pt x="388772" y="222732"/>
                  </a:moveTo>
                  <a:lnTo>
                    <a:pt x="388416" y="208013"/>
                  </a:lnTo>
                  <a:lnTo>
                    <a:pt x="388391" y="206959"/>
                  </a:lnTo>
                  <a:lnTo>
                    <a:pt x="387286" y="191744"/>
                  </a:lnTo>
                  <a:lnTo>
                    <a:pt x="376059" y="145897"/>
                  </a:lnTo>
                  <a:lnTo>
                    <a:pt x="367372" y="134899"/>
                  </a:lnTo>
                  <a:lnTo>
                    <a:pt x="367372" y="222732"/>
                  </a:lnTo>
                  <a:lnTo>
                    <a:pt x="367030" y="237451"/>
                  </a:lnTo>
                  <a:lnTo>
                    <a:pt x="361937" y="278371"/>
                  </a:lnTo>
                  <a:lnTo>
                    <a:pt x="326885" y="311759"/>
                  </a:lnTo>
                  <a:lnTo>
                    <a:pt x="327063" y="312153"/>
                  </a:lnTo>
                  <a:lnTo>
                    <a:pt x="326885" y="311759"/>
                  </a:lnTo>
                  <a:lnTo>
                    <a:pt x="326707" y="311759"/>
                  </a:lnTo>
                  <a:lnTo>
                    <a:pt x="320395" y="312813"/>
                  </a:lnTo>
                  <a:lnTo>
                    <a:pt x="311670" y="313918"/>
                  </a:lnTo>
                  <a:lnTo>
                    <a:pt x="301320" y="314972"/>
                  </a:lnTo>
                  <a:lnTo>
                    <a:pt x="283387" y="316395"/>
                  </a:lnTo>
                  <a:lnTo>
                    <a:pt x="277380" y="320001"/>
                  </a:lnTo>
                  <a:lnTo>
                    <a:pt x="254215" y="354520"/>
                  </a:lnTo>
                  <a:lnTo>
                    <a:pt x="250253" y="359829"/>
                  </a:lnTo>
                  <a:lnTo>
                    <a:pt x="246291" y="354520"/>
                  </a:lnTo>
                  <a:lnTo>
                    <a:pt x="223126" y="320001"/>
                  </a:lnTo>
                  <a:lnTo>
                    <a:pt x="217106" y="316395"/>
                  </a:lnTo>
                  <a:lnTo>
                    <a:pt x="173799" y="311759"/>
                  </a:lnTo>
                  <a:lnTo>
                    <a:pt x="138569" y="278371"/>
                  </a:lnTo>
                  <a:lnTo>
                    <a:pt x="133553" y="238518"/>
                  </a:lnTo>
                  <a:lnTo>
                    <a:pt x="133121" y="222732"/>
                  </a:lnTo>
                  <a:lnTo>
                    <a:pt x="133477" y="208013"/>
                  </a:lnTo>
                  <a:lnTo>
                    <a:pt x="138569" y="167093"/>
                  </a:lnTo>
                  <a:lnTo>
                    <a:pt x="173520" y="133743"/>
                  </a:lnTo>
                  <a:lnTo>
                    <a:pt x="173431" y="133311"/>
                  </a:lnTo>
                  <a:lnTo>
                    <a:pt x="173634" y="133731"/>
                  </a:lnTo>
                  <a:lnTo>
                    <a:pt x="176403" y="133311"/>
                  </a:lnTo>
                  <a:lnTo>
                    <a:pt x="186321" y="131851"/>
                  </a:lnTo>
                  <a:lnTo>
                    <a:pt x="204939" y="129997"/>
                  </a:lnTo>
                  <a:lnTo>
                    <a:pt x="226275" y="128562"/>
                  </a:lnTo>
                  <a:lnTo>
                    <a:pt x="247103" y="127990"/>
                  </a:lnTo>
                  <a:lnTo>
                    <a:pt x="253390" y="127990"/>
                  </a:lnTo>
                  <a:lnTo>
                    <a:pt x="295617" y="129997"/>
                  </a:lnTo>
                  <a:lnTo>
                    <a:pt x="338543" y="138112"/>
                  </a:lnTo>
                  <a:lnTo>
                    <a:pt x="364337" y="180428"/>
                  </a:lnTo>
                  <a:lnTo>
                    <a:pt x="367372" y="222732"/>
                  </a:lnTo>
                  <a:lnTo>
                    <a:pt x="367372" y="134899"/>
                  </a:lnTo>
                  <a:lnTo>
                    <a:pt x="331063" y="112750"/>
                  </a:lnTo>
                  <a:lnTo>
                    <a:pt x="274561" y="107175"/>
                  </a:lnTo>
                  <a:lnTo>
                    <a:pt x="254342" y="106629"/>
                  </a:lnTo>
                  <a:lnTo>
                    <a:pt x="250253" y="106629"/>
                  </a:lnTo>
                  <a:lnTo>
                    <a:pt x="223266" y="107175"/>
                  </a:lnTo>
                  <a:lnTo>
                    <a:pt x="226923" y="107175"/>
                  </a:lnTo>
                  <a:lnTo>
                    <a:pt x="205511" y="108496"/>
                  </a:lnTo>
                  <a:lnTo>
                    <a:pt x="183565" y="110617"/>
                  </a:lnTo>
                  <a:lnTo>
                    <a:pt x="183883" y="110617"/>
                  </a:lnTo>
                  <a:lnTo>
                    <a:pt x="169418" y="112750"/>
                  </a:lnTo>
                  <a:lnTo>
                    <a:pt x="124574" y="145618"/>
                  </a:lnTo>
                  <a:lnTo>
                    <a:pt x="113233" y="191744"/>
                  </a:lnTo>
                  <a:lnTo>
                    <a:pt x="111734" y="222732"/>
                  </a:lnTo>
                  <a:lnTo>
                    <a:pt x="112102" y="237451"/>
                  </a:lnTo>
                  <a:lnTo>
                    <a:pt x="112128" y="238518"/>
                  </a:lnTo>
                  <a:lnTo>
                    <a:pt x="117652" y="282879"/>
                  </a:lnTo>
                  <a:lnTo>
                    <a:pt x="152006" y="326250"/>
                  </a:lnTo>
                  <a:lnTo>
                    <a:pt x="196786" y="336219"/>
                  </a:lnTo>
                  <a:lnTo>
                    <a:pt x="208737" y="337223"/>
                  </a:lnTo>
                  <a:lnTo>
                    <a:pt x="210591" y="340131"/>
                  </a:lnTo>
                  <a:lnTo>
                    <a:pt x="235292" y="375412"/>
                  </a:lnTo>
                  <a:lnTo>
                    <a:pt x="244779" y="383628"/>
                  </a:lnTo>
                  <a:lnTo>
                    <a:pt x="255727" y="383628"/>
                  </a:lnTo>
                  <a:lnTo>
                    <a:pt x="276669" y="359829"/>
                  </a:lnTo>
                  <a:lnTo>
                    <a:pt x="280085" y="354914"/>
                  </a:lnTo>
                  <a:lnTo>
                    <a:pt x="285788" y="346417"/>
                  </a:lnTo>
                  <a:lnTo>
                    <a:pt x="287718" y="343496"/>
                  </a:lnTo>
                  <a:lnTo>
                    <a:pt x="291769" y="337223"/>
                  </a:lnTo>
                  <a:lnTo>
                    <a:pt x="303771" y="336219"/>
                  </a:lnTo>
                  <a:lnTo>
                    <a:pt x="348500" y="326250"/>
                  </a:lnTo>
                  <a:lnTo>
                    <a:pt x="366090" y="312153"/>
                  </a:lnTo>
                  <a:lnTo>
                    <a:pt x="375945" y="299847"/>
                  </a:lnTo>
                  <a:lnTo>
                    <a:pt x="382854" y="282879"/>
                  </a:lnTo>
                  <a:lnTo>
                    <a:pt x="385445" y="268478"/>
                  </a:lnTo>
                  <a:lnTo>
                    <a:pt x="387286" y="253733"/>
                  </a:lnTo>
                  <a:lnTo>
                    <a:pt x="388391" y="238518"/>
                  </a:lnTo>
                  <a:lnTo>
                    <a:pt x="388772" y="222732"/>
                  </a:lnTo>
                  <a:close/>
                </a:path>
                <a:path w="504190" h="454025">
                  <a:moveTo>
                    <a:pt x="503897" y="227012"/>
                  </a:moveTo>
                  <a:lnTo>
                    <a:pt x="501700" y="210134"/>
                  </a:lnTo>
                  <a:lnTo>
                    <a:pt x="495096" y="194132"/>
                  </a:lnTo>
                  <a:lnTo>
                    <a:pt x="478993" y="166243"/>
                  </a:lnTo>
                  <a:lnTo>
                    <a:pt x="478993" y="227012"/>
                  </a:lnTo>
                  <a:lnTo>
                    <a:pt x="477634" y="237515"/>
                  </a:lnTo>
                  <a:lnTo>
                    <a:pt x="380428" y="408698"/>
                  </a:lnTo>
                  <a:lnTo>
                    <a:pt x="345046" y="429133"/>
                  </a:lnTo>
                  <a:lnTo>
                    <a:pt x="158838" y="429133"/>
                  </a:lnTo>
                  <a:lnTo>
                    <a:pt x="123456" y="408698"/>
                  </a:lnTo>
                  <a:lnTo>
                    <a:pt x="30353" y="247446"/>
                  </a:lnTo>
                  <a:lnTo>
                    <a:pt x="24904" y="227012"/>
                  </a:lnTo>
                  <a:lnTo>
                    <a:pt x="26263" y="216509"/>
                  </a:lnTo>
                  <a:lnTo>
                    <a:pt x="123456" y="45326"/>
                  </a:lnTo>
                  <a:lnTo>
                    <a:pt x="158838" y="24892"/>
                  </a:lnTo>
                  <a:lnTo>
                    <a:pt x="345046" y="24892"/>
                  </a:lnTo>
                  <a:lnTo>
                    <a:pt x="380428" y="45326"/>
                  </a:lnTo>
                  <a:lnTo>
                    <a:pt x="473532" y="206578"/>
                  </a:lnTo>
                  <a:lnTo>
                    <a:pt x="478993" y="227012"/>
                  </a:lnTo>
                  <a:lnTo>
                    <a:pt x="478993" y="166243"/>
                  </a:lnTo>
                  <a:lnTo>
                    <a:pt x="401993" y="32880"/>
                  </a:lnTo>
                  <a:lnTo>
                    <a:pt x="362204" y="2273"/>
                  </a:lnTo>
                  <a:lnTo>
                    <a:pt x="345046" y="0"/>
                  </a:lnTo>
                  <a:lnTo>
                    <a:pt x="158838" y="0"/>
                  </a:lnTo>
                  <a:lnTo>
                    <a:pt x="112445" y="19164"/>
                  </a:lnTo>
                  <a:lnTo>
                    <a:pt x="8801" y="194132"/>
                  </a:lnTo>
                  <a:lnTo>
                    <a:pt x="0" y="227012"/>
                  </a:lnTo>
                  <a:lnTo>
                    <a:pt x="2197" y="243890"/>
                  </a:lnTo>
                  <a:lnTo>
                    <a:pt x="101892" y="421144"/>
                  </a:lnTo>
                  <a:lnTo>
                    <a:pt x="141693" y="451751"/>
                  </a:lnTo>
                  <a:lnTo>
                    <a:pt x="158838" y="454025"/>
                  </a:lnTo>
                  <a:lnTo>
                    <a:pt x="345046" y="454025"/>
                  </a:lnTo>
                  <a:lnTo>
                    <a:pt x="391452" y="434860"/>
                  </a:lnTo>
                  <a:lnTo>
                    <a:pt x="495096" y="259892"/>
                  </a:lnTo>
                  <a:lnTo>
                    <a:pt x="501700" y="243890"/>
                  </a:lnTo>
                  <a:lnTo>
                    <a:pt x="503897" y="227012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135879" y="2153164"/>
              <a:ext cx="95148" cy="157981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6943378" y="2562239"/>
              <a:ext cx="479425" cy="429259"/>
            </a:xfrm>
            <a:custGeom>
              <a:avLst/>
              <a:gdLst/>
              <a:ahLst/>
              <a:cxnLst/>
              <a:rect l="l" t="t" r="r" b="b"/>
              <a:pathLst>
                <a:path w="479425" h="429260">
                  <a:moveTo>
                    <a:pt x="332590" y="0"/>
                  </a:moveTo>
                  <a:lnTo>
                    <a:pt x="146383" y="0"/>
                  </a:lnTo>
                  <a:lnTo>
                    <a:pt x="132494" y="1852"/>
                  </a:lnTo>
                  <a:lnTo>
                    <a:pt x="100218" y="26657"/>
                  </a:lnTo>
                  <a:lnTo>
                    <a:pt x="7115" y="187909"/>
                  </a:lnTo>
                  <a:lnTo>
                    <a:pt x="0" y="214566"/>
                  </a:lnTo>
                  <a:lnTo>
                    <a:pt x="1778" y="228267"/>
                  </a:lnTo>
                  <a:lnTo>
                    <a:pt x="100218" y="402475"/>
                  </a:lnTo>
                  <a:lnTo>
                    <a:pt x="132494" y="427280"/>
                  </a:lnTo>
                  <a:lnTo>
                    <a:pt x="146383" y="429133"/>
                  </a:lnTo>
                  <a:lnTo>
                    <a:pt x="332590" y="429133"/>
                  </a:lnTo>
                  <a:lnTo>
                    <a:pt x="370209" y="413579"/>
                  </a:lnTo>
                  <a:lnTo>
                    <a:pt x="471858" y="241223"/>
                  </a:lnTo>
                  <a:lnTo>
                    <a:pt x="478974" y="214566"/>
                  </a:lnTo>
                  <a:lnTo>
                    <a:pt x="477195" y="200865"/>
                  </a:lnTo>
                  <a:lnTo>
                    <a:pt x="378755" y="26657"/>
                  </a:lnTo>
                  <a:lnTo>
                    <a:pt x="346479" y="1852"/>
                  </a:lnTo>
                  <a:lnTo>
                    <a:pt x="332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930911" y="2549804"/>
              <a:ext cx="504190" cy="454025"/>
            </a:xfrm>
            <a:custGeom>
              <a:avLst/>
              <a:gdLst/>
              <a:ahLst/>
              <a:cxnLst/>
              <a:rect l="l" t="t" r="r" b="b"/>
              <a:pathLst>
                <a:path w="504190" h="454025">
                  <a:moveTo>
                    <a:pt x="420928" y="224294"/>
                  </a:moveTo>
                  <a:lnTo>
                    <a:pt x="419976" y="219633"/>
                  </a:lnTo>
                  <a:lnTo>
                    <a:pt x="419887" y="219189"/>
                  </a:lnTo>
                  <a:lnTo>
                    <a:pt x="419392" y="216738"/>
                  </a:lnTo>
                  <a:lnTo>
                    <a:pt x="419290" y="216268"/>
                  </a:lnTo>
                  <a:lnTo>
                    <a:pt x="419239" y="215976"/>
                  </a:lnTo>
                  <a:lnTo>
                    <a:pt x="414642" y="209169"/>
                  </a:lnTo>
                  <a:lnTo>
                    <a:pt x="407822" y="204571"/>
                  </a:lnTo>
                  <a:lnTo>
                    <a:pt x="404609" y="203923"/>
                  </a:lnTo>
                  <a:lnTo>
                    <a:pt x="404609" y="221500"/>
                  </a:lnTo>
                  <a:lnTo>
                    <a:pt x="404609" y="227101"/>
                  </a:lnTo>
                  <a:lnTo>
                    <a:pt x="402323" y="229374"/>
                  </a:lnTo>
                  <a:lnTo>
                    <a:pt x="396697" y="229374"/>
                  </a:lnTo>
                  <a:lnTo>
                    <a:pt x="394423" y="227101"/>
                  </a:lnTo>
                  <a:lnTo>
                    <a:pt x="394411" y="221500"/>
                  </a:lnTo>
                  <a:lnTo>
                    <a:pt x="396697" y="219189"/>
                  </a:lnTo>
                  <a:lnTo>
                    <a:pt x="402323" y="219189"/>
                  </a:lnTo>
                  <a:lnTo>
                    <a:pt x="404609" y="221500"/>
                  </a:lnTo>
                  <a:lnTo>
                    <a:pt x="404609" y="203923"/>
                  </a:lnTo>
                  <a:lnTo>
                    <a:pt x="403136" y="203619"/>
                  </a:lnTo>
                  <a:lnTo>
                    <a:pt x="399503" y="202882"/>
                  </a:lnTo>
                  <a:lnTo>
                    <a:pt x="397573" y="202882"/>
                  </a:lnTo>
                  <a:lnTo>
                    <a:pt x="395693" y="203136"/>
                  </a:lnTo>
                  <a:lnTo>
                    <a:pt x="393915" y="203619"/>
                  </a:lnTo>
                  <a:lnTo>
                    <a:pt x="378752" y="181800"/>
                  </a:lnTo>
                  <a:lnTo>
                    <a:pt x="360502" y="155536"/>
                  </a:lnTo>
                  <a:lnTo>
                    <a:pt x="360680" y="155536"/>
                  </a:lnTo>
                  <a:lnTo>
                    <a:pt x="357276" y="154127"/>
                  </a:lnTo>
                  <a:lnTo>
                    <a:pt x="351015" y="155219"/>
                  </a:lnTo>
                  <a:lnTo>
                    <a:pt x="348488" y="157530"/>
                  </a:lnTo>
                  <a:lnTo>
                    <a:pt x="334721" y="208876"/>
                  </a:lnTo>
                  <a:lnTo>
                    <a:pt x="328523" y="187731"/>
                  </a:lnTo>
                  <a:lnTo>
                    <a:pt x="325348" y="185356"/>
                  </a:lnTo>
                  <a:lnTo>
                    <a:pt x="301345" y="185356"/>
                  </a:lnTo>
                  <a:lnTo>
                    <a:pt x="294284" y="160159"/>
                  </a:lnTo>
                  <a:lnTo>
                    <a:pt x="294182" y="159816"/>
                  </a:lnTo>
                  <a:lnTo>
                    <a:pt x="284924" y="146507"/>
                  </a:lnTo>
                  <a:lnTo>
                    <a:pt x="284924" y="185356"/>
                  </a:lnTo>
                  <a:lnTo>
                    <a:pt x="275221" y="185356"/>
                  </a:lnTo>
                  <a:lnTo>
                    <a:pt x="269875" y="169113"/>
                  </a:lnTo>
                  <a:lnTo>
                    <a:pt x="260794" y="156845"/>
                  </a:lnTo>
                  <a:lnTo>
                    <a:pt x="259816" y="155536"/>
                  </a:lnTo>
                  <a:lnTo>
                    <a:pt x="258635" y="154711"/>
                  </a:lnTo>
                  <a:lnTo>
                    <a:pt x="258635" y="185356"/>
                  </a:lnTo>
                  <a:lnTo>
                    <a:pt x="218313" y="185356"/>
                  </a:lnTo>
                  <a:lnTo>
                    <a:pt x="214655" y="189014"/>
                  </a:lnTo>
                  <a:lnTo>
                    <a:pt x="214655" y="198005"/>
                  </a:lnTo>
                  <a:lnTo>
                    <a:pt x="218313" y="201663"/>
                  </a:lnTo>
                  <a:lnTo>
                    <a:pt x="258622" y="201663"/>
                  </a:lnTo>
                  <a:lnTo>
                    <a:pt x="253276" y="214007"/>
                  </a:lnTo>
                  <a:lnTo>
                    <a:pt x="244094" y="223418"/>
                  </a:lnTo>
                  <a:lnTo>
                    <a:pt x="232156" y="229031"/>
                  </a:lnTo>
                  <a:lnTo>
                    <a:pt x="218541" y="229997"/>
                  </a:lnTo>
                  <a:lnTo>
                    <a:pt x="204685" y="225463"/>
                  </a:lnTo>
                  <a:lnTo>
                    <a:pt x="194005" y="216268"/>
                  </a:lnTo>
                  <a:lnTo>
                    <a:pt x="187528" y="203746"/>
                  </a:lnTo>
                  <a:lnTo>
                    <a:pt x="186321" y="189217"/>
                  </a:lnTo>
                  <a:lnTo>
                    <a:pt x="190347" y="176276"/>
                  </a:lnTo>
                  <a:lnTo>
                    <a:pt x="198488" y="165989"/>
                  </a:lnTo>
                  <a:lnTo>
                    <a:pt x="209651" y="159219"/>
                  </a:lnTo>
                  <a:lnTo>
                    <a:pt x="222377" y="156845"/>
                  </a:lnTo>
                  <a:lnTo>
                    <a:pt x="225653" y="156845"/>
                  </a:lnTo>
                  <a:lnTo>
                    <a:pt x="258635" y="185356"/>
                  </a:lnTo>
                  <a:lnTo>
                    <a:pt x="258635" y="154711"/>
                  </a:lnTo>
                  <a:lnTo>
                    <a:pt x="245897" y="145745"/>
                  </a:lnTo>
                  <a:lnTo>
                    <a:pt x="228993" y="140817"/>
                  </a:lnTo>
                  <a:lnTo>
                    <a:pt x="208013" y="142570"/>
                  </a:lnTo>
                  <a:lnTo>
                    <a:pt x="189928" y="151904"/>
                  </a:lnTo>
                  <a:lnTo>
                    <a:pt x="176669" y="167322"/>
                  </a:lnTo>
                  <a:lnTo>
                    <a:pt x="170116" y="187325"/>
                  </a:lnTo>
                  <a:lnTo>
                    <a:pt x="171869" y="208305"/>
                  </a:lnTo>
                  <a:lnTo>
                    <a:pt x="181203" y="226377"/>
                  </a:lnTo>
                  <a:lnTo>
                    <a:pt x="196634" y="239649"/>
                  </a:lnTo>
                  <a:lnTo>
                    <a:pt x="216649" y="246202"/>
                  </a:lnTo>
                  <a:lnTo>
                    <a:pt x="219710" y="246557"/>
                  </a:lnTo>
                  <a:lnTo>
                    <a:pt x="222859" y="246557"/>
                  </a:lnTo>
                  <a:lnTo>
                    <a:pt x="241376" y="243192"/>
                  </a:lnTo>
                  <a:lnTo>
                    <a:pt x="257225" y="233845"/>
                  </a:lnTo>
                  <a:lnTo>
                    <a:pt x="260400" y="229997"/>
                  </a:lnTo>
                  <a:lnTo>
                    <a:pt x="268973" y="219633"/>
                  </a:lnTo>
                  <a:lnTo>
                    <a:pt x="275221" y="201663"/>
                  </a:lnTo>
                  <a:lnTo>
                    <a:pt x="284911" y="201663"/>
                  </a:lnTo>
                  <a:lnTo>
                    <a:pt x="261632" y="242658"/>
                  </a:lnTo>
                  <a:lnTo>
                    <a:pt x="227901" y="255955"/>
                  </a:lnTo>
                  <a:lnTo>
                    <a:pt x="215531" y="255714"/>
                  </a:lnTo>
                  <a:lnTo>
                    <a:pt x="191909" y="247992"/>
                  </a:lnTo>
                  <a:lnTo>
                    <a:pt x="186283" y="243166"/>
                  </a:lnTo>
                  <a:lnTo>
                    <a:pt x="186283" y="263474"/>
                  </a:lnTo>
                  <a:lnTo>
                    <a:pt x="176987" y="279552"/>
                  </a:lnTo>
                  <a:lnTo>
                    <a:pt x="172796" y="277126"/>
                  </a:lnTo>
                  <a:lnTo>
                    <a:pt x="172796" y="295948"/>
                  </a:lnTo>
                  <a:lnTo>
                    <a:pt x="138226" y="355828"/>
                  </a:lnTo>
                  <a:lnTo>
                    <a:pt x="124536" y="347903"/>
                  </a:lnTo>
                  <a:lnTo>
                    <a:pt x="159092" y="288036"/>
                  </a:lnTo>
                  <a:lnTo>
                    <a:pt x="172796" y="295948"/>
                  </a:lnTo>
                  <a:lnTo>
                    <a:pt x="172796" y="277126"/>
                  </a:lnTo>
                  <a:lnTo>
                    <a:pt x="181965" y="261048"/>
                  </a:lnTo>
                  <a:lnTo>
                    <a:pt x="183375" y="261899"/>
                  </a:lnTo>
                  <a:lnTo>
                    <a:pt x="184823" y="262712"/>
                  </a:lnTo>
                  <a:lnTo>
                    <a:pt x="186283" y="263474"/>
                  </a:lnTo>
                  <a:lnTo>
                    <a:pt x="186283" y="243166"/>
                  </a:lnTo>
                  <a:lnTo>
                    <a:pt x="173685" y="232321"/>
                  </a:lnTo>
                  <a:lnTo>
                    <a:pt x="162648" y="210972"/>
                  </a:lnTo>
                  <a:lnTo>
                    <a:pt x="160832" y="189217"/>
                  </a:lnTo>
                  <a:lnTo>
                    <a:pt x="160718" y="187731"/>
                  </a:lnTo>
                  <a:lnTo>
                    <a:pt x="160680" y="187325"/>
                  </a:lnTo>
                  <a:lnTo>
                    <a:pt x="181356" y="146596"/>
                  </a:lnTo>
                  <a:lnTo>
                    <a:pt x="222783" y="130860"/>
                  </a:lnTo>
                  <a:lnTo>
                    <a:pt x="225196" y="130860"/>
                  </a:lnTo>
                  <a:lnTo>
                    <a:pt x="267030" y="149186"/>
                  </a:lnTo>
                  <a:lnTo>
                    <a:pt x="284924" y="185356"/>
                  </a:lnTo>
                  <a:lnTo>
                    <a:pt x="284924" y="146507"/>
                  </a:lnTo>
                  <a:lnTo>
                    <a:pt x="279273" y="138366"/>
                  </a:lnTo>
                  <a:lnTo>
                    <a:pt x="269011" y="130860"/>
                  </a:lnTo>
                  <a:lnTo>
                    <a:pt x="258064" y="122847"/>
                  </a:lnTo>
                  <a:lnTo>
                    <a:pt x="232003" y="115074"/>
                  </a:lnTo>
                  <a:lnTo>
                    <a:pt x="200787" y="117678"/>
                  </a:lnTo>
                  <a:lnTo>
                    <a:pt x="173888" y="131584"/>
                  </a:lnTo>
                  <a:lnTo>
                    <a:pt x="154139" y="154533"/>
                  </a:lnTo>
                  <a:lnTo>
                    <a:pt x="144386" y="184302"/>
                  </a:lnTo>
                  <a:lnTo>
                    <a:pt x="144437" y="201663"/>
                  </a:lnTo>
                  <a:lnTo>
                    <a:pt x="144564" y="203746"/>
                  </a:lnTo>
                  <a:lnTo>
                    <a:pt x="148869" y="221170"/>
                  </a:lnTo>
                  <a:lnTo>
                    <a:pt x="157162" y="237299"/>
                  </a:lnTo>
                  <a:lnTo>
                    <a:pt x="168859" y="251091"/>
                  </a:lnTo>
                  <a:lnTo>
                    <a:pt x="157734" y="270357"/>
                  </a:lnTo>
                  <a:lnTo>
                    <a:pt x="153403" y="270357"/>
                  </a:lnTo>
                  <a:lnTo>
                    <a:pt x="149186" y="272592"/>
                  </a:lnTo>
                  <a:lnTo>
                    <a:pt x="106845" y="345922"/>
                  </a:lnTo>
                  <a:lnTo>
                    <a:pt x="106400" y="349300"/>
                  </a:lnTo>
                  <a:lnTo>
                    <a:pt x="108165" y="355828"/>
                  </a:lnTo>
                  <a:lnTo>
                    <a:pt x="110210" y="358482"/>
                  </a:lnTo>
                  <a:lnTo>
                    <a:pt x="135267" y="372960"/>
                  </a:lnTo>
                  <a:lnTo>
                    <a:pt x="137414" y="373532"/>
                  </a:lnTo>
                  <a:lnTo>
                    <a:pt x="140665" y="373532"/>
                  </a:lnTo>
                  <a:lnTo>
                    <a:pt x="141770" y="373392"/>
                  </a:lnTo>
                  <a:lnTo>
                    <a:pt x="146075" y="372237"/>
                  </a:lnTo>
                  <a:lnTo>
                    <a:pt x="148793" y="370154"/>
                  </a:lnTo>
                  <a:lnTo>
                    <a:pt x="157060" y="355828"/>
                  </a:lnTo>
                  <a:lnTo>
                    <a:pt x="190754" y="297484"/>
                  </a:lnTo>
                  <a:lnTo>
                    <a:pt x="190830" y="295948"/>
                  </a:lnTo>
                  <a:lnTo>
                    <a:pt x="190957" y="293573"/>
                  </a:lnTo>
                  <a:lnTo>
                    <a:pt x="189687" y="290182"/>
                  </a:lnTo>
                  <a:lnTo>
                    <a:pt x="190919" y="288036"/>
                  </a:lnTo>
                  <a:lnTo>
                    <a:pt x="195821" y="279552"/>
                  </a:lnTo>
                  <a:lnTo>
                    <a:pt x="201599" y="269557"/>
                  </a:lnTo>
                  <a:lnTo>
                    <a:pt x="205486" y="270637"/>
                  </a:lnTo>
                  <a:lnTo>
                    <a:pt x="209499" y="271437"/>
                  </a:lnTo>
                  <a:lnTo>
                    <a:pt x="216738" y="272275"/>
                  </a:lnTo>
                  <a:lnTo>
                    <a:pt x="219824" y="272453"/>
                  </a:lnTo>
                  <a:lnTo>
                    <a:pt x="222872" y="272453"/>
                  </a:lnTo>
                  <a:lnTo>
                    <a:pt x="238417" y="269557"/>
                  </a:lnTo>
                  <a:lnTo>
                    <a:pt x="251091" y="267195"/>
                  </a:lnTo>
                  <a:lnTo>
                    <a:pt x="261213" y="261048"/>
                  </a:lnTo>
                  <a:lnTo>
                    <a:pt x="269582" y="255955"/>
                  </a:lnTo>
                  <a:lnTo>
                    <a:pt x="275069" y="252628"/>
                  </a:lnTo>
                  <a:lnTo>
                    <a:pt x="292531" y="230530"/>
                  </a:lnTo>
                  <a:lnTo>
                    <a:pt x="300888" y="203746"/>
                  </a:lnTo>
                  <a:lnTo>
                    <a:pt x="300926" y="203619"/>
                  </a:lnTo>
                  <a:lnTo>
                    <a:pt x="301028" y="203301"/>
                  </a:lnTo>
                  <a:lnTo>
                    <a:pt x="301078" y="203136"/>
                  </a:lnTo>
                  <a:lnTo>
                    <a:pt x="301155" y="202882"/>
                  </a:lnTo>
                  <a:lnTo>
                    <a:pt x="301218" y="202704"/>
                  </a:lnTo>
                  <a:lnTo>
                    <a:pt x="301307" y="201663"/>
                  </a:lnTo>
                  <a:lnTo>
                    <a:pt x="315595" y="201663"/>
                  </a:lnTo>
                  <a:lnTo>
                    <a:pt x="328218" y="244690"/>
                  </a:lnTo>
                  <a:lnTo>
                    <a:pt x="328269" y="244830"/>
                  </a:lnTo>
                  <a:lnTo>
                    <a:pt x="331457" y="247205"/>
                  </a:lnTo>
                  <a:lnTo>
                    <a:pt x="338772" y="247205"/>
                  </a:lnTo>
                  <a:lnTo>
                    <a:pt x="342011" y="244690"/>
                  </a:lnTo>
                  <a:lnTo>
                    <a:pt x="351523" y="209169"/>
                  </a:lnTo>
                  <a:lnTo>
                    <a:pt x="351599" y="208876"/>
                  </a:lnTo>
                  <a:lnTo>
                    <a:pt x="358863" y="181800"/>
                  </a:lnTo>
                  <a:lnTo>
                    <a:pt x="380961" y="213588"/>
                  </a:lnTo>
                  <a:lnTo>
                    <a:pt x="379133" y="216738"/>
                  </a:lnTo>
                  <a:lnTo>
                    <a:pt x="378079" y="220408"/>
                  </a:lnTo>
                  <a:lnTo>
                    <a:pt x="399503" y="245694"/>
                  </a:lnTo>
                  <a:lnTo>
                    <a:pt x="407822" y="244017"/>
                  </a:lnTo>
                  <a:lnTo>
                    <a:pt x="414642" y="239420"/>
                  </a:lnTo>
                  <a:lnTo>
                    <a:pt x="419239" y="232625"/>
                  </a:lnTo>
                  <a:lnTo>
                    <a:pt x="419658" y="230530"/>
                  </a:lnTo>
                  <a:lnTo>
                    <a:pt x="419773" y="229997"/>
                  </a:lnTo>
                  <a:lnTo>
                    <a:pt x="419887" y="229374"/>
                  </a:lnTo>
                  <a:lnTo>
                    <a:pt x="420890" y="224434"/>
                  </a:lnTo>
                  <a:lnTo>
                    <a:pt x="420928" y="224294"/>
                  </a:lnTo>
                  <a:close/>
                </a:path>
                <a:path w="504190" h="454025">
                  <a:moveTo>
                    <a:pt x="503897" y="227012"/>
                  </a:moveTo>
                  <a:lnTo>
                    <a:pt x="501700" y="210121"/>
                  </a:lnTo>
                  <a:lnTo>
                    <a:pt x="495096" y="194132"/>
                  </a:lnTo>
                  <a:lnTo>
                    <a:pt x="478993" y="166243"/>
                  </a:lnTo>
                  <a:lnTo>
                    <a:pt x="478993" y="227012"/>
                  </a:lnTo>
                  <a:lnTo>
                    <a:pt x="477634" y="237515"/>
                  </a:lnTo>
                  <a:lnTo>
                    <a:pt x="380428" y="408698"/>
                  </a:lnTo>
                  <a:lnTo>
                    <a:pt x="345046" y="429133"/>
                  </a:lnTo>
                  <a:lnTo>
                    <a:pt x="158838" y="429133"/>
                  </a:lnTo>
                  <a:lnTo>
                    <a:pt x="123456" y="408698"/>
                  </a:lnTo>
                  <a:lnTo>
                    <a:pt x="30353" y="247446"/>
                  </a:lnTo>
                  <a:lnTo>
                    <a:pt x="24904" y="227012"/>
                  </a:lnTo>
                  <a:lnTo>
                    <a:pt x="26263" y="216496"/>
                  </a:lnTo>
                  <a:lnTo>
                    <a:pt x="123456" y="45326"/>
                  </a:lnTo>
                  <a:lnTo>
                    <a:pt x="158838" y="24892"/>
                  </a:lnTo>
                  <a:lnTo>
                    <a:pt x="345046" y="24892"/>
                  </a:lnTo>
                  <a:lnTo>
                    <a:pt x="380428" y="45326"/>
                  </a:lnTo>
                  <a:lnTo>
                    <a:pt x="473532" y="206578"/>
                  </a:lnTo>
                  <a:lnTo>
                    <a:pt x="478993" y="227012"/>
                  </a:lnTo>
                  <a:lnTo>
                    <a:pt x="478993" y="166243"/>
                  </a:lnTo>
                  <a:lnTo>
                    <a:pt x="401993" y="32880"/>
                  </a:lnTo>
                  <a:lnTo>
                    <a:pt x="395859" y="24892"/>
                  </a:lnTo>
                  <a:lnTo>
                    <a:pt x="391452" y="19151"/>
                  </a:lnTo>
                  <a:lnTo>
                    <a:pt x="377926" y="8813"/>
                  </a:lnTo>
                  <a:lnTo>
                    <a:pt x="362204" y="2273"/>
                  </a:lnTo>
                  <a:lnTo>
                    <a:pt x="345046" y="0"/>
                  </a:lnTo>
                  <a:lnTo>
                    <a:pt x="158838" y="0"/>
                  </a:lnTo>
                  <a:lnTo>
                    <a:pt x="112445" y="19151"/>
                  </a:lnTo>
                  <a:lnTo>
                    <a:pt x="8801" y="194132"/>
                  </a:lnTo>
                  <a:lnTo>
                    <a:pt x="0" y="227012"/>
                  </a:lnTo>
                  <a:lnTo>
                    <a:pt x="2197" y="243890"/>
                  </a:lnTo>
                  <a:lnTo>
                    <a:pt x="101892" y="421144"/>
                  </a:lnTo>
                  <a:lnTo>
                    <a:pt x="141693" y="451751"/>
                  </a:lnTo>
                  <a:lnTo>
                    <a:pt x="158838" y="454025"/>
                  </a:lnTo>
                  <a:lnTo>
                    <a:pt x="345046" y="454025"/>
                  </a:lnTo>
                  <a:lnTo>
                    <a:pt x="391452" y="434860"/>
                  </a:lnTo>
                  <a:lnTo>
                    <a:pt x="495096" y="259892"/>
                  </a:lnTo>
                  <a:lnTo>
                    <a:pt x="501700" y="243890"/>
                  </a:lnTo>
                  <a:lnTo>
                    <a:pt x="503897" y="227012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6943378" y="3111991"/>
              <a:ext cx="479425" cy="429259"/>
            </a:xfrm>
            <a:custGeom>
              <a:avLst/>
              <a:gdLst/>
              <a:ahLst/>
              <a:cxnLst/>
              <a:rect l="l" t="t" r="r" b="b"/>
              <a:pathLst>
                <a:path w="479425" h="429260">
                  <a:moveTo>
                    <a:pt x="332590" y="0"/>
                  </a:moveTo>
                  <a:lnTo>
                    <a:pt x="146383" y="0"/>
                  </a:lnTo>
                  <a:lnTo>
                    <a:pt x="132494" y="1852"/>
                  </a:lnTo>
                  <a:lnTo>
                    <a:pt x="100218" y="26657"/>
                  </a:lnTo>
                  <a:lnTo>
                    <a:pt x="7115" y="187909"/>
                  </a:lnTo>
                  <a:lnTo>
                    <a:pt x="0" y="214566"/>
                  </a:lnTo>
                  <a:lnTo>
                    <a:pt x="1778" y="228267"/>
                  </a:lnTo>
                  <a:lnTo>
                    <a:pt x="100218" y="402475"/>
                  </a:lnTo>
                  <a:lnTo>
                    <a:pt x="132494" y="427280"/>
                  </a:lnTo>
                  <a:lnTo>
                    <a:pt x="146383" y="429133"/>
                  </a:lnTo>
                  <a:lnTo>
                    <a:pt x="332590" y="429133"/>
                  </a:lnTo>
                  <a:lnTo>
                    <a:pt x="370209" y="413579"/>
                  </a:lnTo>
                  <a:lnTo>
                    <a:pt x="471858" y="241223"/>
                  </a:lnTo>
                  <a:lnTo>
                    <a:pt x="478974" y="214566"/>
                  </a:lnTo>
                  <a:lnTo>
                    <a:pt x="477195" y="200865"/>
                  </a:lnTo>
                  <a:lnTo>
                    <a:pt x="378755" y="26657"/>
                  </a:lnTo>
                  <a:lnTo>
                    <a:pt x="346479" y="1852"/>
                  </a:lnTo>
                  <a:lnTo>
                    <a:pt x="332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6930911" y="3099549"/>
              <a:ext cx="504190" cy="454025"/>
            </a:xfrm>
            <a:custGeom>
              <a:avLst/>
              <a:gdLst/>
              <a:ahLst/>
              <a:cxnLst/>
              <a:rect l="l" t="t" r="r" b="b"/>
              <a:pathLst>
                <a:path w="504190" h="454025">
                  <a:moveTo>
                    <a:pt x="336130" y="186296"/>
                  </a:moveTo>
                  <a:lnTo>
                    <a:pt x="325589" y="174967"/>
                  </a:lnTo>
                  <a:lnTo>
                    <a:pt x="315061" y="186296"/>
                  </a:lnTo>
                  <a:lnTo>
                    <a:pt x="315061" y="197929"/>
                  </a:lnTo>
                  <a:lnTo>
                    <a:pt x="319773" y="202641"/>
                  </a:lnTo>
                  <a:lnTo>
                    <a:pt x="331419" y="202641"/>
                  </a:lnTo>
                  <a:lnTo>
                    <a:pt x="336130" y="197929"/>
                  </a:lnTo>
                  <a:lnTo>
                    <a:pt x="336130" y="186296"/>
                  </a:lnTo>
                  <a:close/>
                </a:path>
                <a:path w="504190" h="454025">
                  <a:moveTo>
                    <a:pt x="336397" y="118630"/>
                  </a:moveTo>
                  <a:lnTo>
                    <a:pt x="302412" y="84658"/>
                  </a:lnTo>
                  <a:lnTo>
                    <a:pt x="289217" y="87337"/>
                  </a:lnTo>
                  <a:lnTo>
                    <a:pt x="278422" y="94615"/>
                  </a:lnTo>
                  <a:lnTo>
                    <a:pt x="271132" y="105422"/>
                  </a:lnTo>
                  <a:lnTo>
                    <a:pt x="268452" y="118630"/>
                  </a:lnTo>
                  <a:lnTo>
                    <a:pt x="268452" y="130492"/>
                  </a:lnTo>
                  <a:lnTo>
                    <a:pt x="262661" y="136283"/>
                  </a:lnTo>
                  <a:lnTo>
                    <a:pt x="247904" y="136283"/>
                  </a:lnTo>
                  <a:lnTo>
                    <a:pt x="242112" y="130492"/>
                  </a:lnTo>
                  <a:lnTo>
                    <a:pt x="242112" y="118630"/>
                  </a:lnTo>
                  <a:lnTo>
                    <a:pt x="239509" y="105727"/>
                  </a:lnTo>
                  <a:lnTo>
                    <a:pt x="239445" y="105422"/>
                  </a:lnTo>
                  <a:lnTo>
                    <a:pt x="232156" y="94615"/>
                  </a:lnTo>
                  <a:lnTo>
                    <a:pt x="221361" y="87337"/>
                  </a:lnTo>
                  <a:lnTo>
                    <a:pt x="208140" y="84658"/>
                  </a:lnTo>
                  <a:lnTo>
                    <a:pt x="207606" y="84658"/>
                  </a:lnTo>
                  <a:lnTo>
                    <a:pt x="194398" y="87337"/>
                  </a:lnTo>
                  <a:lnTo>
                    <a:pt x="183603" y="94615"/>
                  </a:lnTo>
                  <a:lnTo>
                    <a:pt x="176314" y="105422"/>
                  </a:lnTo>
                  <a:lnTo>
                    <a:pt x="173634" y="118630"/>
                  </a:lnTo>
                  <a:lnTo>
                    <a:pt x="173634" y="178943"/>
                  </a:lnTo>
                  <a:lnTo>
                    <a:pt x="139395" y="178943"/>
                  </a:lnTo>
                  <a:lnTo>
                    <a:pt x="139395" y="200012"/>
                  </a:lnTo>
                  <a:lnTo>
                    <a:pt x="152044" y="200012"/>
                  </a:lnTo>
                  <a:lnTo>
                    <a:pt x="152044" y="229616"/>
                  </a:lnTo>
                  <a:lnTo>
                    <a:pt x="137833" y="240245"/>
                  </a:lnTo>
                  <a:lnTo>
                    <a:pt x="127050" y="253987"/>
                  </a:lnTo>
                  <a:lnTo>
                    <a:pt x="120294" y="269862"/>
                  </a:lnTo>
                  <a:lnTo>
                    <a:pt x="120205" y="270065"/>
                  </a:lnTo>
                  <a:lnTo>
                    <a:pt x="123050" y="313626"/>
                  </a:lnTo>
                  <a:lnTo>
                    <a:pt x="158521" y="349097"/>
                  </a:lnTo>
                  <a:lnTo>
                    <a:pt x="184429" y="354342"/>
                  </a:lnTo>
                  <a:lnTo>
                    <a:pt x="210350" y="349097"/>
                  </a:lnTo>
                  <a:lnTo>
                    <a:pt x="231533" y="334810"/>
                  </a:lnTo>
                  <a:lnTo>
                    <a:pt x="232562" y="333273"/>
                  </a:lnTo>
                  <a:lnTo>
                    <a:pt x="245821" y="313626"/>
                  </a:lnTo>
                  <a:lnTo>
                    <a:pt x="251015" y="287972"/>
                  </a:lnTo>
                  <a:lnTo>
                    <a:pt x="251066" y="287718"/>
                  </a:lnTo>
                  <a:lnTo>
                    <a:pt x="248666" y="270065"/>
                  </a:lnTo>
                  <a:lnTo>
                    <a:pt x="248640" y="269862"/>
                  </a:lnTo>
                  <a:lnTo>
                    <a:pt x="247370" y="266903"/>
                  </a:lnTo>
                  <a:lnTo>
                    <a:pt x="241681" y="253657"/>
                  </a:lnTo>
                  <a:lnTo>
                    <a:pt x="230733" y="239877"/>
                  </a:lnTo>
                  <a:lnTo>
                    <a:pt x="229997" y="239344"/>
                  </a:lnTo>
                  <a:lnTo>
                    <a:pt x="229997" y="287972"/>
                  </a:lnTo>
                  <a:lnTo>
                    <a:pt x="226339" y="305600"/>
                  </a:lnTo>
                  <a:lnTo>
                    <a:pt x="216547" y="320001"/>
                  </a:lnTo>
                  <a:lnTo>
                    <a:pt x="202095" y="329717"/>
                  </a:lnTo>
                  <a:lnTo>
                    <a:pt x="184429" y="333273"/>
                  </a:lnTo>
                  <a:lnTo>
                    <a:pt x="166776" y="329717"/>
                  </a:lnTo>
                  <a:lnTo>
                    <a:pt x="152323" y="320001"/>
                  </a:lnTo>
                  <a:lnTo>
                    <a:pt x="142532" y="305600"/>
                  </a:lnTo>
                  <a:lnTo>
                    <a:pt x="138874" y="287972"/>
                  </a:lnTo>
                  <a:lnTo>
                    <a:pt x="229997" y="287972"/>
                  </a:lnTo>
                  <a:lnTo>
                    <a:pt x="229997" y="239344"/>
                  </a:lnTo>
                  <a:lnTo>
                    <a:pt x="224942" y="235635"/>
                  </a:lnTo>
                  <a:lnTo>
                    <a:pt x="224942" y="266903"/>
                  </a:lnTo>
                  <a:lnTo>
                    <a:pt x="143954" y="266903"/>
                  </a:lnTo>
                  <a:lnTo>
                    <a:pt x="173113" y="243090"/>
                  </a:lnTo>
                  <a:lnTo>
                    <a:pt x="173113" y="200012"/>
                  </a:lnTo>
                  <a:lnTo>
                    <a:pt x="195224" y="200012"/>
                  </a:lnTo>
                  <a:lnTo>
                    <a:pt x="195224" y="242925"/>
                  </a:lnTo>
                  <a:lnTo>
                    <a:pt x="201714" y="245630"/>
                  </a:lnTo>
                  <a:lnTo>
                    <a:pt x="209003" y="249440"/>
                  </a:lnTo>
                  <a:lnTo>
                    <a:pt x="215366" y="254355"/>
                  </a:lnTo>
                  <a:lnTo>
                    <a:pt x="220776" y="260324"/>
                  </a:lnTo>
                  <a:lnTo>
                    <a:pt x="224942" y="266903"/>
                  </a:lnTo>
                  <a:lnTo>
                    <a:pt x="224942" y="235635"/>
                  </a:lnTo>
                  <a:lnTo>
                    <a:pt x="216293" y="229285"/>
                  </a:lnTo>
                  <a:lnTo>
                    <a:pt x="216293" y="200012"/>
                  </a:lnTo>
                  <a:lnTo>
                    <a:pt x="228942" y="200012"/>
                  </a:lnTo>
                  <a:lnTo>
                    <a:pt x="228942" y="178943"/>
                  </a:lnTo>
                  <a:lnTo>
                    <a:pt x="194703" y="178943"/>
                  </a:lnTo>
                  <a:lnTo>
                    <a:pt x="194703" y="111518"/>
                  </a:lnTo>
                  <a:lnTo>
                    <a:pt x="200494" y="105727"/>
                  </a:lnTo>
                  <a:lnTo>
                    <a:pt x="215252" y="105727"/>
                  </a:lnTo>
                  <a:lnTo>
                    <a:pt x="221043" y="111518"/>
                  </a:lnTo>
                  <a:lnTo>
                    <a:pt x="221043" y="123380"/>
                  </a:lnTo>
                  <a:lnTo>
                    <a:pt x="223659" y="136283"/>
                  </a:lnTo>
                  <a:lnTo>
                    <a:pt x="223723" y="136588"/>
                  </a:lnTo>
                  <a:lnTo>
                    <a:pt x="231013" y="147396"/>
                  </a:lnTo>
                  <a:lnTo>
                    <a:pt x="241808" y="154686"/>
                  </a:lnTo>
                  <a:lnTo>
                    <a:pt x="255016" y="157353"/>
                  </a:lnTo>
                  <a:lnTo>
                    <a:pt x="255536" y="157353"/>
                  </a:lnTo>
                  <a:lnTo>
                    <a:pt x="289521" y="123380"/>
                  </a:lnTo>
                  <a:lnTo>
                    <a:pt x="289521" y="111518"/>
                  </a:lnTo>
                  <a:lnTo>
                    <a:pt x="295300" y="105727"/>
                  </a:lnTo>
                  <a:lnTo>
                    <a:pt x="309537" y="105727"/>
                  </a:lnTo>
                  <a:lnTo>
                    <a:pt x="315328" y="111518"/>
                  </a:lnTo>
                  <a:lnTo>
                    <a:pt x="315328" y="157353"/>
                  </a:lnTo>
                  <a:lnTo>
                    <a:pt x="336397" y="157353"/>
                  </a:lnTo>
                  <a:lnTo>
                    <a:pt x="336397" y="118630"/>
                  </a:lnTo>
                  <a:close/>
                </a:path>
                <a:path w="504190" h="454025">
                  <a:moveTo>
                    <a:pt x="387273" y="318173"/>
                  </a:moveTo>
                  <a:lnTo>
                    <a:pt x="386041" y="311238"/>
                  </a:lnTo>
                  <a:lnTo>
                    <a:pt x="385711" y="310121"/>
                  </a:lnTo>
                  <a:lnTo>
                    <a:pt x="383197" y="305600"/>
                  </a:lnTo>
                  <a:lnTo>
                    <a:pt x="366852" y="276504"/>
                  </a:lnTo>
                  <a:lnTo>
                    <a:pt x="366852" y="321703"/>
                  </a:lnTo>
                  <a:lnTo>
                    <a:pt x="366052" y="325323"/>
                  </a:lnTo>
                  <a:lnTo>
                    <a:pt x="362788" y="329717"/>
                  </a:lnTo>
                  <a:lnTo>
                    <a:pt x="361480" y="331444"/>
                  </a:lnTo>
                  <a:lnTo>
                    <a:pt x="357835" y="333273"/>
                  </a:lnTo>
                  <a:lnTo>
                    <a:pt x="294373" y="333273"/>
                  </a:lnTo>
                  <a:lnTo>
                    <a:pt x="290715" y="331444"/>
                  </a:lnTo>
                  <a:lnTo>
                    <a:pt x="286143" y="325323"/>
                  </a:lnTo>
                  <a:lnTo>
                    <a:pt x="285356" y="321703"/>
                  </a:lnTo>
                  <a:lnTo>
                    <a:pt x="286118" y="318173"/>
                  </a:lnTo>
                  <a:lnTo>
                    <a:pt x="314807" y="266471"/>
                  </a:lnTo>
                  <a:lnTo>
                    <a:pt x="314807" y="238467"/>
                  </a:lnTo>
                  <a:lnTo>
                    <a:pt x="336931" y="238467"/>
                  </a:lnTo>
                  <a:lnTo>
                    <a:pt x="337058" y="266471"/>
                  </a:lnTo>
                  <a:lnTo>
                    <a:pt x="366090" y="318173"/>
                  </a:lnTo>
                  <a:lnTo>
                    <a:pt x="366852" y="321703"/>
                  </a:lnTo>
                  <a:lnTo>
                    <a:pt x="366852" y="276504"/>
                  </a:lnTo>
                  <a:lnTo>
                    <a:pt x="358000" y="260743"/>
                  </a:lnTo>
                  <a:lnTo>
                    <a:pt x="358000" y="238467"/>
                  </a:lnTo>
                  <a:lnTo>
                    <a:pt x="370636" y="238467"/>
                  </a:lnTo>
                  <a:lnTo>
                    <a:pt x="370636" y="217398"/>
                  </a:lnTo>
                  <a:lnTo>
                    <a:pt x="281089" y="217398"/>
                  </a:lnTo>
                  <a:lnTo>
                    <a:pt x="281089" y="238467"/>
                  </a:lnTo>
                  <a:lnTo>
                    <a:pt x="293738" y="238467"/>
                  </a:lnTo>
                  <a:lnTo>
                    <a:pt x="293738" y="261023"/>
                  </a:lnTo>
                  <a:lnTo>
                    <a:pt x="266484" y="310121"/>
                  </a:lnTo>
                  <a:lnTo>
                    <a:pt x="266153" y="311238"/>
                  </a:lnTo>
                  <a:lnTo>
                    <a:pt x="264947" y="318173"/>
                  </a:lnTo>
                  <a:lnTo>
                    <a:pt x="264972" y="321703"/>
                  </a:lnTo>
                  <a:lnTo>
                    <a:pt x="265188" y="325323"/>
                  </a:lnTo>
                  <a:lnTo>
                    <a:pt x="265264" y="326682"/>
                  </a:lnTo>
                  <a:lnTo>
                    <a:pt x="298361" y="354342"/>
                  </a:lnTo>
                  <a:lnTo>
                    <a:pt x="353847" y="354342"/>
                  </a:lnTo>
                  <a:lnTo>
                    <a:pt x="386930" y="326682"/>
                  </a:lnTo>
                  <a:lnTo>
                    <a:pt x="387235" y="321703"/>
                  </a:lnTo>
                  <a:lnTo>
                    <a:pt x="387273" y="318173"/>
                  </a:lnTo>
                  <a:close/>
                </a:path>
                <a:path w="504190" h="454025">
                  <a:moveTo>
                    <a:pt x="503897" y="227012"/>
                  </a:moveTo>
                  <a:lnTo>
                    <a:pt x="501700" y="210134"/>
                  </a:lnTo>
                  <a:lnTo>
                    <a:pt x="495096" y="194132"/>
                  </a:lnTo>
                  <a:lnTo>
                    <a:pt x="478993" y="166243"/>
                  </a:lnTo>
                  <a:lnTo>
                    <a:pt x="478993" y="227012"/>
                  </a:lnTo>
                  <a:lnTo>
                    <a:pt x="477634" y="237515"/>
                  </a:lnTo>
                  <a:lnTo>
                    <a:pt x="380428" y="408698"/>
                  </a:lnTo>
                  <a:lnTo>
                    <a:pt x="345046" y="429133"/>
                  </a:lnTo>
                  <a:lnTo>
                    <a:pt x="158838" y="429133"/>
                  </a:lnTo>
                  <a:lnTo>
                    <a:pt x="123456" y="408698"/>
                  </a:lnTo>
                  <a:lnTo>
                    <a:pt x="30353" y="247446"/>
                  </a:lnTo>
                  <a:lnTo>
                    <a:pt x="24904" y="227012"/>
                  </a:lnTo>
                  <a:lnTo>
                    <a:pt x="26263" y="216509"/>
                  </a:lnTo>
                  <a:lnTo>
                    <a:pt x="123456" y="45326"/>
                  </a:lnTo>
                  <a:lnTo>
                    <a:pt x="158838" y="24892"/>
                  </a:lnTo>
                  <a:lnTo>
                    <a:pt x="345046" y="24892"/>
                  </a:lnTo>
                  <a:lnTo>
                    <a:pt x="380428" y="45326"/>
                  </a:lnTo>
                  <a:lnTo>
                    <a:pt x="473532" y="206578"/>
                  </a:lnTo>
                  <a:lnTo>
                    <a:pt x="478993" y="227012"/>
                  </a:lnTo>
                  <a:lnTo>
                    <a:pt x="478993" y="166243"/>
                  </a:lnTo>
                  <a:lnTo>
                    <a:pt x="401993" y="32880"/>
                  </a:lnTo>
                  <a:lnTo>
                    <a:pt x="362204" y="2286"/>
                  </a:lnTo>
                  <a:lnTo>
                    <a:pt x="345046" y="0"/>
                  </a:lnTo>
                  <a:lnTo>
                    <a:pt x="158838" y="0"/>
                  </a:lnTo>
                  <a:lnTo>
                    <a:pt x="112445" y="19164"/>
                  </a:lnTo>
                  <a:lnTo>
                    <a:pt x="8801" y="194132"/>
                  </a:lnTo>
                  <a:lnTo>
                    <a:pt x="0" y="227012"/>
                  </a:lnTo>
                  <a:lnTo>
                    <a:pt x="2197" y="243903"/>
                  </a:lnTo>
                  <a:lnTo>
                    <a:pt x="101892" y="421144"/>
                  </a:lnTo>
                  <a:lnTo>
                    <a:pt x="141693" y="451751"/>
                  </a:lnTo>
                  <a:lnTo>
                    <a:pt x="158838" y="454025"/>
                  </a:lnTo>
                  <a:lnTo>
                    <a:pt x="345046" y="454025"/>
                  </a:lnTo>
                  <a:lnTo>
                    <a:pt x="362204" y="451751"/>
                  </a:lnTo>
                  <a:lnTo>
                    <a:pt x="377926" y="445223"/>
                  </a:lnTo>
                  <a:lnTo>
                    <a:pt x="391452" y="434873"/>
                  </a:lnTo>
                  <a:lnTo>
                    <a:pt x="395859" y="429133"/>
                  </a:lnTo>
                  <a:lnTo>
                    <a:pt x="401993" y="421144"/>
                  </a:lnTo>
                  <a:lnTo>
                    <a:pt x="495096" y="259892"/>
                  </a:lnTo>
                  <a:lnTo>
                    <a:pt x="501700" y="243903"/>
                  </a:lnTo>
                  <a:lnTo>
                    <a:pt x="503897" y="227012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943378" y="3661744"/>
              <a:ext cx="479425" cy="429259"/>
            </a:xfrm>
            <a:custGeom>
              <a:avLst/>
              <a:gdLst/>
              <a:ahLst/>
              <a:cxnLst/>
              <a:rect l="l" t="t" r="r" b="b"/>
              <a:pathLst>
                <a:path w="479425" h="429260">
                  <a:moveTo>
                    <a:pt x="332590" y="0"/>
                  </a:moveTo>
                  <a:lnTo>
                    <a:pt x="146383" y="0"/>
                  </a:lnTo>
                  <a:lnTo>
                    <a:pt x="132494" y="1852"/>
                  </a:lnTo>
                  <a:lnTo>
                    <a:pt x="100218" y="26657"/>
                  </a:lnTo>
                  <a:lnTo>
                    <a:pt x="7115" y="187909"/>
                  </a:lnTo>
                  <a:lnTo>
                    <a:pt x="0" y="214566"/>
                  </a:lnTo>
                  <a:lnTo>
                    <a:pt x="1778" y="228267"/>
                  </a:lnTo>
                  <a:lnTo>
                    <a:pt x="100218" y="402488"/>
                  </a:lnTo>
                  <a:lnTo>
                    <a:pt x="132494" y="427280"/>
                  </a:lnTo>
                  <a:lnTo>
                    <a:pt x="146383" y="429132"/>
                  </a:lnTo>
                  <a:lnTo>
                    <a:pt x="332590" y="429132"/>
                  </a:lnTo>
                  <a:lnTo>
                    <a:pt x="370209" y="413584"/>
                  </a:lnTo>
                  <a:lnTo>
                    <a:pt x="471858" y="241223"/>
                  </a:lnTo>
                  <a:lnTo>
                    <a:pt x="478974" y="214566"/>
                  </a:lnTo>
                  <a:lnTo>
                    <a:pt x="477195" y="200865"/>
                  </a:lnTo>
                  <a:lnTo>
                    <a:pt x="378755" y="26657"/>
                  </a:lnTo>
                  <a:lnTo>
                    <a:pt x="346479" y="1852"/>
                  </a:lnTo>
                  <a:lnTo>
                    <a:pt x="332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6930911" y="3649306"/>
              <a:ext cx="504190" cy="454025"/>
            </a:xfrm>
            <a:custGeom>
              <a:avLst/>
              <a:gdLst/>
              <a:ahLst/>
              <a:cxnLst/>
              <a:rect l="l" t="t" r="r" b="b"/>
              <a:pathLst>
                <a:path w="504190" h="454025">
                  <a:moveTo>
                    <a:pt x="223164" y="314109"/>
                  </a:moveTo>
                  <a:lnTo>
                    <a:pt x="221767" y="307251"/>
                  </a:lnTo>
                  <a:lnTo>
                    <a:pt x="220878" y="302818"/>
                  </a:lnTo>
                  <a:lnTo>
                    <a:pt x="214655" y="293598"/>
                  </a:lnTo>
                  <a:lnTo>
                    <a:pt x="205435" y="287375"/>
                  </a:lnTo>
                  <a:lnTo>
                    <a:pt x="201015" y="286486"/>
                  </a:lnTo>
                  <a:lnTo>
                    <a:pt x="201015" y="310324"/>
                  </a:lnTo>
                  <a:lnTo>
                    <a:pt x="201015" y="317893"/>
                  </a:lnTo>
                  <a:lnTo>
                    <a:pt x="197942" y="320979"/>
                  </a:lnTo>
                  <a:lnTo>
                    <a:pt x="190373" y="320979"/>
                  </a:lnTo>
                  <a:lnTo>
                    <a:pt x="187286" y="317893"/>
                  </a:lnTo>
                  <a:lnTo>
                    <a:pt x="187286" y="310324"/>
                  </a:lnTo>
                  <a:lnTo>
                    <a:pt x="190373" y="307251"/>
                  </a:lnTo>
                  <a:lnTo>
                    <a:pt x="197942" y="307251"/>
                  </a:lnTo>
                  <a:lnTo>
                    <a:pt x="201015" y="310324"/>
                  </a:lnTo>
                  <a:lnTo>
                    <a:pt x="201015" y="286486"/>
                  </a:lnTo>
                  <a:lnTo>
                    <a:pt x="165150" y="314109"/>
                  </a:lnTo>
                  <a:lnTo>
                    <a:pt x="167424" y="325386"/>
                  </a:lnTo>
                  <a:lnTo>
                    <a:pt x="173647" y="334619"/>
                  </a:lnTo>
                  <a:lnTo>
                    <a:pt x="182867" y="340842"/>
                  </a:lnTo>
                  <a:lnTo>
                    <a:pt x="194157" y="343128"/>
                  </a:lnTo>
                  <a:lnTo>
                    <a:pt x="205435" y="340842"/>
                  </a:lnTo>
                  <a:lnTo>
                    <a:pt x="214655" y="334619"/>
                  </a:lnTo>
                  <a:lnTo>
                    <a:pt x="220878" y="325386"/>
                  </a:lnTo>
                  <a:lnTo>
                    <a:pt x="221767" y="320979"/>
                  </a:lnTo>
                  <a:lnTo>
                    <a:pt x="223164" y="314109"/>
                  </a:lnTo>
                  <a:close/>
                </a:path>
                <a:path w="504190" h="454025">
                  <a:moveTo>
                    <a:pt x="259626" y="289445"/>
                  </a:moveTo>
                  <a:lnTo>
                    <a:pt x="254660" y="284480"/>
                  </a:lnTo>
                  <a:lnTo>
                    <a:pt x="248551" y="284480"/>
                  </a:lnTo>
                  <a:lnTo>
                    <a:pt x="242443" y="284480"/>
                  </a:lnTo>
                  <a:lnTo>
                    <a:pt x="237477" y="289445"/>
                  </a:lnTo>
                  <a:lnTo>
                    <a:pt x="237477" y="301663"/>
                  </a:lnTo>
                  <a:lnTo>
                    <a:pt x="242443" y="306628"/>
                  </a:lnTo>
                  <a:lnTo>
                    <a:pt x="254660" y="306628"/>
                  </a:lnTo>
                  <a:lnTo>
                    <a:pt x="259626" y="301663"/>
                  </a:lnTo>
                  <a:lnTo>
                    <a:pt x="259626" y="289445"/>
                  </a:lnTo>
                  <a:close/>
                </a:path>
                <a:path w="504190" h="454025">
                  <a:moveTo>
                    <a:pt x="421220" y="276745"/>
                  </a:moveTo>
                  <a:lnTo>
                    <a:pt x="419201" y="266331"/>
                  </a:lnTo>
                  <a:lnTo>
                    <a:pt x="413131" y="257187"/>
                  </a:lnTo>
                  <a:lnTo>
                    <a:pt x="400761" y="244817"/>
                  </a:lnTo>
                  <a:lnTo>
                    <a:pt x="400761" y="274662"/>
                  </a:lnTo>
                  <a:lnTo>
                    <a:pt x="400761" y="278828"/>
                  </a:lnTo>
                  <a:lnTo>
                    <a:pt x="395655" y="283933"/>
                  </a:lnTo>
                  <a:lnTo>
                    <a:pt x="391515" y="283933"/>
                  </a:lnTo>
                  <a:lnTo>
                    <a:pt x="344068" y="236664"/>
                  </a:lnTo>
                  <a:lnTo>
                    <a:pt x="333235" y="225869"/>
                  </a:lnTo>
                  <a:lnTo>
                    <a:pt x="336664" y="223075"/>
                  </a:lnTo>
                  <a:lnTo>
                    <a:pt x="339801" y="219925"/>
                  </a:lnTo>
                  <a:lnTo>
                    <a:pt x="340258" y="219367"/>
                  </a:lnTo>
                  <a:lnTo>
                    <a:pt x="342595" y="216496"/>
                  </a:lnTo>
                  <a:lnTo>
                    <a:pt x="400761" y="274662"/>
                  </a:lnTo>
                  <a:lnTo>
                    <a:pt x="400761" y="244817"/>
                  </a:lnTo>
                  <a:lnTo>
                    <a:pt x="372440" y="216496"/>
                  </a:lnTo>
                  <a:lnTo>
                    <a:pt x="353377" y="197434"/>
                  </a:lnTo>
                  <a:lnTo>
                    <a:pt x="355904" y="190423"/>
                  </a:lnTo>
                  <a:lnTo>
                    <a:pt x="357174" y="183070"/>
                  </a:lnTo>
                  <a:lnTo>
                    <a:pt x="357174" y="175552"/>
                  </a:lnTo>
                  <a:lnTo>
                    <a:pt x="352069" y="150304"/>
                  </a:lnTo>
                  <a:lnTo>
                    <a:pt x="339547" y="131749"/>
                  </a:lnTo>
                  <a:lnTo>
                    <a:pt x="338150" y="129679"/>
                  </a:lnTo>
                  <a:lnTo>
                    <a:pt x="336080" y="128282"/>
                  </a:lnTo>
                  <a:lnTo>
                    <a:pt x="336080" y="175552"/>
                  </a:lnTo>
                  <a:lnTo>
                    <a:pt x="332638" y="192582"/>
                  </a:lnTo>
                  <a:lnTo>
                    <a:pt x="323240" y="206514"/>
                  </a:lnTo>
                  <a:lnTo>
                    <a:pt x="309321" y="215912"/>
                  </a:lnTo>
                  <a:lnTo>
                    <a:pt x="292277" y="219367"/>
                  </a:lnTo>
                  <a:lnTo>
                    <a:pt x="279438" y="216763"/>
                  </a:lnTo>
                  <a:lnTo>
                    <a:pt x="279438" y="248221"/>
                  </a:lnTo>
                  <a:lnTo>
                    <a:pt x="185724" y="248221"/>
                  </a:lnTo>
                  <a:lnTo>
                    <a:pt x="209054" y="210680"/>
                  </a:lnTo>
                  <a:lnTo>
                    <a:pt x="209029" y="207784"/>
                  </a:lnTo>
                  <a:lnTo>
                    <a:pt x="207073" y="207518"/>
                  </a:lnTo>
                  <a:lnTo>
                    <a:pt x="209029" y="207518"/>
                  </a:lnTo>
                  <a:lnTo>
                    <a:pt x="209029" y="96786"/>
                  </a:lnTo>
                  <a:lnTo>
                    <a:pt x="256120" y="96786"/>
                  </a:lnTo>
                  <a:lnTo>
                    <a:pt x="256120" y="121678"/>
                  </a:lnTo>
                  <a:lnTo>
                    <a:pt x="244030" y="132168"/>
                  </a:lnTo>
                  <a:lnTo>
                    <a:pt x="235000" y="145034"/>
                  </a:lnTo>
                  <a:lnTo>
                    <a:pt x="229336" y="159689"/>
                  </a:lnTo>
                  <a:lnTo>
                    <a:pt x="227380" y="175552"/>
                  </a:lnTo>
                  <a:lnTo>
                    <a:pt x="230708" y="195910"/>
                  </a:lnTo>
                  <a:lnTo>
                    <a:pt x="240042" y="213893"/>
                  </a:lnTo>
                  <a:lnTo>
                    <a:pt x="254406" y="228193"/>
                  </a:lnTo>
                  <a:lnTo>
                    <a:pt x="272796" y="237477"/>
                  </a:lnTo>
                  <a:lnTo>
                    <a:pt x="279438" y="248221"/>
                  </a:lnTo>
                  <a:lnTo>
                    <a:pt x="279438" y="216763"/>
                  </a:lnTo>
                  <a:lnTo>
                    <a:pt x="275247" y="215912"/>
                  </a:lnTo>
                  <a:lnTo>
                    <a:pt x="261327" y="206514"/>
                  </a:lnTo>
                  <a:lnTo>
                    <a:pt x="251942" y="192582"/>
                  </a:lnTo>
                  <a:lnTo>
                    <a:pt x="248488" y="175552"/>
                  </a:lnTo>
                  <a:lnTo>
                    <a:pt x="251942" y="158521"/>
                  </a:lnTo>
                  <a:lnTo>
                    <a:pt x="261327" y="144589"/>
                  </a:lnTo>
                  <a:lnTo>
                    <a:pt x="275247" y="135191"/>
                  </a:lnTo>
                  <a:lnTo>
                    <a:pt x="292277" y="131749"/>
                  </a:lnTo>
                  <a:lnTo>
                    <a:pt x="309321" y="135191"/>
                  </a:lnTo>
                  <a:lnTo>
                    <a:pt x="323240" y="144589"/>
                  </a:lnTo>
                  <a:lnTo>
                    <a:pt x="332638" y="158521"/>
                  </a:lnTo>
                  <a:lnTo>
                    <a:pt x="336080" y="175552"/>
                  </a:lnTo>
                  <a:lnTo>
                    <a:pt x="336080" y="128282"/>
                  </a:lnTo>
                  <a:lnTo>
                    <a:pt x="317512" y="115747"/>
                  </a:lnTo>
                  <a:lnTo>
                    <a:pt x="301002" y="112407"/>
                  </a:lnTo>
                  <a:lnTo>
                    <a:pt x="292277" y="110642"/>
                  </a:lnTo>
                  <a:lnTo>
                    <a:pt x="287197" y="110642"/>
                  </a:lnTo>
                  <a:lnTo>
                    <a:pt x="282143" y="111239"/>
                  </a:lnTo>
                  <a:lnTo>
                    <a:pt x="277228" y="112407"/>
                  </a:lnTo>
                  <a:lnTo>
                    <a:pt x="277228" y="96786"/>
                  </a:lnTo>
                  <a:lnTo>
                    <a:pt x="283959" y="96786"/>
                  </a:lnTo>
                  <a:lnTo>
                    <a:pt x="288683" y="92049"/>
                  </a:lnTo>
                  <a:lnTo>
                    <a:pt x="288683" y="80416"/>
                  </a:lnTo>
                  <a:lnTo>
                    <a:pt x="283959" y="75679"/>
                  </a:lnTo>
                  <a:lnTo>
                    <a:pt x="181203" y="75679"/>
                  </a:lnTo>
                  <a:lnTo>
                    <a:pt x="176466" y="80416"/>
                  </a:lnTo>
                  <a:lnTo>
                    <a:pt x="176466" y="92049"/>
                  </a:lnTo>
                  <a:lnTo>
                    <a:pt x="181203" y="96786"/>
                  </a:lnTo>
                  <a:lnTo>
                    <a:pt x="187934" y="96786"/>
                  </a:lnTo>
                  <a:lnTo>
                    <a:pt x="187934" y="204520"/>
                  </a:lnTo>
                  <a:lnTo>
                    <a:pt x="131546" y="295694"/>
                  </a:lnTo>
                  <a:lnTo>
                    <a:pt x="125958" y="308127"/>
                  </a:lnTo>
                  <a:lnTo>
                    <a:pt x="123888" y="321208"/>
                  </a:lnTo>
                  <a:lnTo>
                    <a:pt x="125349" y="334378"/>
                  </a:lnTo>
                  <a:lnTo>
                    <a:pt x="148932" y="366128"/>
                  </a:lnTo>
                  <a:lnTo>
                    <a:pt x="174688" y="373024"/>
                  </a:lnTo>
                  <a:lnTo>
                    <a:pt x="290525" y="373024"/>
                  </a:lnTo>
                  <a:lnTo>
                    <a:pt x="326669" y="357962"/>
                  </a:lnTo>
                  <a:lnTo>
                    <a:pt x="341223" y="321691"/>
                  </a:lnTo>
                  <a:lnTo>
                    <a:pt x="341287" y="321208"/>
                  </a:lnTo>
                  <a:lnTo>
                    <a:pt x="339204" y="308127"/>
                  </a:lnTo>
                  <a:lnTo>
                    <a:pt x="333603" y="295694"/>
                  </a:lnTo>
                  <a:lnTo>
                    <a:pt x="320141" y="273926"/>
                  </a:lnTo>
                  <a:lnTo>
                    <a:pt x="320141" y="321691"/>
                  </a:lnTo>
                  <a:lnTo>
                    <a:pt x="319278" y="329374"/>
                  </a:lnTo>
                  <a:lnTo>
                    <a:pt x="290461" y="351929"/>
                  </a:lnTo>
                  <a:lnTo>
                    <a:pt x="174637" y="351929"/>
                  </a:lnTo>
                  <a:lnTo>
                    <a:pt x="145021" y="321691"/>
                  </a:lnTo>
                  <a:lnTo>
                    <a:pt x="146227" y="314045"/>
                  </a:lnTo>
                  <a:lnTo>
                    <a:pt x="149491" y="306793"/>
                  </a:lnTo>
                  <a:lnTo>
                    <a:pt x="172669" y="269316"/>
                  </a:lnTo>
                  <a:lnTo>
                    <a:pt x="292481" y="269316"/>
                  </a:lnTo>
                  <a:lnTo>
                    <a:pt x="315658" y="306793"/>
                  </a:lnTo>
                  <a:lnTo>
                    <a:pt x="318935" y="314045"/>
                  </a:lnTo>
                  <a:lnTo>
                    <a:pt x="320065" y="321208"/>
                  </a:lnTo>
                  <a:lnTo>
                    <a:pt x="320141" y="321691"/>
                  </a:lnTo>
                  <a:lnTo>
                    <a:pt x="320141" y="273926"/>
                  </a:lnTo>
                  <a:lnTo>
                    <a:pt x="317296" y="269316"/>
                  </a:lnTo>
                  <a:lnTo>
                    <a:pt x="304253" y="248221"/>
                  </a:lnTo>
                  <a:lnTo>
                    <a:pt x="299224" y="240093"/>
                  </a:lnTo>
                  <a:lnTo>
                    <a:pt x="304330" y="239547"/>
                  </a:lnTo>
                  <a:lnTo>
                    <a:pt x="309333" y="238404"/>
                  </a:lnTo>
                  <a:lnTo>
                    <a:pt x="314159" y="236664"/>
                  </a:lnTo>
                  <a:lnTo>
                    <a:pt x="374065" y="296341"/>
                  </a:lnTo>
                  <a:lnTo>
                    <a:pt x="383209" y="302387"/>
                  </a:lnTo>
                  <a:lnTo>
                    <a:pt x="393611" y="304393"/>
                  </a:lnTo>
                  <a:lnTo>
                    <a:pt x="403910" y="302387"/>
                  </a:lnTo>
                  <a:lnTo>
                    <a:pt x="413080" y="296341"/>
                  </a:lnTo>
                  <a:lnTo>
                    <a:pt x="413537" y="295694"/>
                  </a:lnTo>
                  <a:lnTo>
                    <a:pt x="419201" y="287159"/>
                  </a:lnTo>
                  <a:lnTo>
                    <a:pt x="419823" y="283933"/>
                  </a:lnTo>
                  <a:lnTo>
                    <a:pt x="421220" y="276745"/>
                  </a:lnTo>
                  <a:close/>
                </a:path>
                <a:path w="504190" h="454025">
                  <a:moveTo>
                    <a:pt x="503897" y="227012"/>
                  </a:moveTo>
                  <a:lnTo>
                    <a:pt x="501700" y="210134"/>
                  </a:lnTo>
                  <a:lnTo>
                    <a:pt x="495096" y="194132"/>
                  </a:lnTo>
                  <a:lnTo>
                    <a:pt x="478993" y="166243"/>
                  </a:lnTo>
                  <a:lnTo>
                    <a:pt x="478993" y="227012"/>
                  </a:lnTo>
                  <a:lnTo>
                    <a:pt x="477634" y="237515"/>
                  </a:lnTo>
                  <a:lnTo>
                    <a:pt x="380428" y="408698"/>
                  </a:lnTo>
                  <a:lnTo>
                    <a:pt x="345046" y="429133"/>
                  </a:lnTo>
                  <a:lnTo>
                    <a:pt x="158838" y="429133"/>
                  </a:lnTo>
                  <a:lnTo>
                    <a:pt x="123456" y="408698"/>
                  </a:lnTo>
                  <a:lnTo>
                    <a:pt x="30353" y="247446"/>
                  </a:lnTo>
                  <a:lnTo>
                    <a:pt x="24904" y="227012"/>
                  </a:lnTo>
                  <a:lnTo>
                    <a:pt x="26263" y="216509"/>
                  </a:lnTo>
                  <a:lnTo>
                    <a:pt x="123456" y="45326"/>
                  </a:lnTo>
                  <a:lnTo>
                    <a:pt x="158838" y="24892"/>
                  </a:lnTo>
                  <a:lnTo>
                    <a:pt x="345046" y="24892"/>
                  </a:lnTo>
                  <a:lnTo>
                    <a:pt x="380428" y="45326"/>
                  </a:lnTo>
                  <a:lnTo>
                    <a:pt x="473532" y="206578"/>
                  </a:lnTo>
                  <a:lnTo>
                    <a:pt x="478993" y="227012"/>
                  </a:lnTo>
                  <a:lnTo>
                    <a:pt x="478993" y="166243"/>
                  </a:lnTo>
                  <a:lnTo>
                    <a:pt x="401993" y="32880"/>
                  </a:lnTo>
                  <a:lnTo>
                    <a:pt x="362204" y="2273"/>
                  </a:lnTo>
                  <a:lnTo>
                    <a:pt x="345046" y="0"/>
                  </a:lnTo>
                  <a:lnTo>
                    <a:pt x="158838" y="0"/>
                  </a:lnTo>
                  <a:lnTo>
                    <a:pt x="112445" y="19164"/>
                  </a:lnTo>
                  <a:lnTo>
                    <a:pt x="8801" y="194132"/>
                  </a:lnTo>
                  <a:lnTo>
                    <a:pt x="0" y="227012"/>
                  </a:lnTo>
                  <a:lnTo>
                    <a:pt x="2197" y="243890"/>
                  </a:lnTo>
                  <a:lnTo>
                    <a:pt x="101892" y="421144"/>
                  </a:lnTo>
                  <a:lnTo>
                    <a:pt x="141693" y="451751"/>
                  </a:lnTo>
                  <a:lnTo>
                    <a:pt x="158838" y="454025"/>
                  </a:lnTo>
                  <a:lnTo>
                    <a:pt x="345046" y="454025"/>
                  </a:lnTo>
                  <a:lnTo>
                    <a:pt x="391452" y="434860"/>
                  </a:lnTo>
                  <a:lnTo>
                    <a:pt x="495096" y="259892"/>
                  </a:lnTo>
                  <a:lnTo>
                    <a:pt x="501700" y="243890"/>
                  </a:lnTo>
                  <a:lnTo>
                    <a:pt x="503897" y="227012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943378" y="4211499"/>
              <a:ext cx="479425" cy="429259"/>
            </a:xfrm>
            <a:custGeom>
              <a:avLst/>
              <a:gdLst/>
              <a:ahLst/>
              <a:cxnLst/>
              <a:rect l="l" t="t" r="r" b="b"/>
              <a:pathLst>
                <a:path w="479425" h="429260">
                  <a:moveTo>
                    <a:pt x="332590" y="0"/>
                  </a:moveTo>
                  <a:lnTo>
                    <a:pt x="146383" y="0"/>
                  </a:lnTo>
                  <a:lnTo>
                    <a:pt x="132494" y="1852"/>
                  </a:lnTo>
                  <a:lnTo>
                    <a:pt x="100218" y="26657"/>
                  </a:lnTo>
                  <a:lnTo>
                    <a:pt x="7115" y="187909"/>
                  </a:lnTo>
                  <a:lnTo>
                    <a:pt x="0" y="214566"/>
                  </a:lnTo>
                  <a:lnTo>
                    <a:pt x="1778" y="228267"/>
                  </a:lnTo>
                  <a:lnTo>
                    <a:pt x="100218" y="402475"/>
                  </a:lnTo>
                  <a:lnTo>
                    <a:pt x="132494" y="427280"/>
                  </a:lnTo>
                  <a:lnTo>
                    <a:pt x="146383" y="429132"/>
                  </a:lnTo>
                  <a:lnTo>
                    <a:pt x="332590" y="429132"/>
                  </a:lnTo>
                  <a:lnTo>
                    <a:pt x="370209" y="413579"/>
                  </a:lnTo>
                  <a:lnTo>
                    <a:pt x="471858" y="241223"/>
                  </a:lnTo>
                  <a:lnTo>
                    <a:pt x="478974" y="214566"/>
                  </a:lnTo>
                  <a:lnTo>
                    <a:pt x="477195" y="200865"/>
                  </a:lnTo>
                  <a:lnTo>
                    <a:pt x="378755" y="26657"/>
                  </a:lnTo>
                  <a:lnTo>
                    <a:pt x="346479" y="1852"/>
                  </a:lnTo>
                  <a:lnTo>
                    <a:pt x="332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6930911" y="4199064"/>
              <a:ext cx="504190" cy="454025"/>
            </a:xfrm>
            <a:custGeom>
              <a:avLst/>
              <a:gdLst/>
              <a:ahLst/>
              <a:cxnLst/>
              <a:rect l="l" t="t" r="r" b="b"/>
              <a:pathLst>
                <a:path w="504190" h="454025">
                  <a:moveTo>
                    <a:pt x="277126" y="277355"/>
                  </a:moveTo>
                  <a:lnTo>
                    <a:pt x="273177" y="273418"/>
                  </a:lnTo>
                  <a:lnTo>
                    <a:pt x="268325" y="273418"/>
                  </a:lnTo>
                  <a:lnTo>
                    <a:pt x="175501" y="273418"/>
                  </a:lnTo>
                  <a:lnTo>
                    <a:pt x="171564" y="277355"/>
                  </a:lnTo>
                  <a:lnTo>
                    <a:pt x="171564" y="287070"/>
                  </a:lnTo>
                  <a:lnTo>
                    <a:pt x="175501" y="291007"/>
                  </a:lnTo>
                  <a:lnTo>
                    <a:pt x="273177" y="291007"/>
                  </a:lnTo>
                  <a:lnTo>
                    <a:pt x="277126" y="287070"/>
                  </a:lnTo>
                  <a:lnTo>
                    <a:pt x="277126" y="277355"/>
                  </a:lnTo>
                  <a:close/>
                </a:path>
                <a:path w="504190" h="454025">
                  <a:moveTo>
                    <a:pt x="277126" y="242163"/>
                  </a:moveTo>
                  <a:lnTo>
                    <a:pt x="273177" y="238226"/>
                  </a:lnTo>
                  <a:lnTo>
                    <a:pt x="268325" y="238226"/>
                  </a:lnTo>
                  <a:lnTo>
                    <a:pt x="175501" y="238226"/>
                  </a:lnTo>
                  <a:lnTo>
                    <a:pt x="171564" y="242163"/>
                  </a:lnTo>
                  <a:lnTo>
                    <a:pt x="171564" y="251879"/>
                  </a:lnTo>
                  <a:lnTo>
                    <a:pt x="175501" y="255816"/>
                  </a:lnTo>
                  <a:lnTo>
                    <a:pt x="273177" y="255816"/>
                  </a:lnTo>
                  <a:lnTo>
                    <a:pt x="277126" y="251879"/>
                  </a:lnTo>
                  <a:lnTo>
                    <a:pt x="277126" y="242163"/>
                  </a:lnTo>
                  <a:close/>
                </a:path>
                <a:path w="504190" h="454025">
                  <a:moveTo>
                    <a:pt x="277126" y="206984"/>
                  </a:moveTo>
                  <a:lnTo>
                    <a:pt x="273177" y="203047"/>
                  </a:lnTo>
                  <a:lnTo>
                    <a:pt x="268325" y="203047"/>
                  </a:lnTo>
                  <a:lnTo>
                    <a:pt x="175501" y="203047"/>
                  </a:lnTo>
                  <a:lnTo>
                    <a:pt x="171564" y="206984"/>
                  </a:lnTo>
                  <a:lnTo>
                    <a:pt x="171564" y="216700"/>
                  </a:lnTo>
                  <a:lnTo>
                    <a:pt x="175501" y="220637"/>
                  </a:lnTo>
                  <a:lnTo>
                    <a:pt x="273177" y="220637"/>
                  </a:lnTo>
                  <a:lnTo>
                    <a:pt x="277126" y="216700"/>
                  </a:lnTo>
                  <a:lnTo>
                    <a:pt x="277126" y="206984"/>
                  </a:lnTo>
                  <a:close/>
                </a:path>
                <a:path w="504190" h="454025">
                  <a:moveTo>
                    <a:pt x="312305" y="331304"/>
                  </a:moveTo>
                  <a:lnTo>
                    <a:pt x="308356" y="327367"/>
                  </a:lnTo>
                  <a:lnTo>
                    <a:pt x="303504" y="327367"/>
                  </a:lnTo>
                  <a:lnTo>
                    <a:pt x="245872" y="327367"/>
                  </a:lnTo>
                  <a:lnTo>
                    <a:pt x="241935" y="331304"/>
                  </a:lnTo>
                  <a:lnTo>
                    <a:pt x="241935" y="341020"/>
                  </a:lnTo>
                  <a:lnTo>
                    <a:pt x="245872" y="344957"/>
                  </a:lnTo>
                  <a:lnTo>
                    <a:pt x="308356" y="344957"/>
                  </a:lnTo>
                  <a:lnTo>
                    <a:pt x="312305" y="341020"/>
                  </a:lnTo>
                  <a:lnTo>
                    <a:pt x="312305" y="331304"/>
                  </a:lnTo>
                  <a:close/>
                </a:path>
                <a:path w="504190" h="454025">
                  <a:moveTo>
                    <a:pt x="312305" y="171792"/>
                  </a:moveTo>
                  <a:lnTo>
                    <a:pt x="308356" y="167855"/>
                  </a:lnTo>
                  <a:lnTo>
                    <a:pt x="303504" y="167855"/>
                  </a:lnTo>
                  <a:lnTo>
                    <a:pt x="175501" y="167855"/>
                  </a:lnTo>
                  <a:lnTo>
                    <a:pt x="171564" y="171792"/>
                  </a:lnTo>
                  <a:lnTo>
                    <a:pt x="171564" y="181508"/>
                  </a:lnTo>
                  <a:lnTo>
                    <a:pt x="175501" y="185445"/>
                  </a:lnTo>
                  <a:lnTo>
                    <a:pt x="308356" y="185445"/>
                  </a:lnTo>
                  <a:lnTo>
                    <a:pt x="312305" y="181508"/>
                  </a:lnTo>
                  <a:lnTo>
                    <a:pt x="312305" y="171792"/>
                  </a:lnTo>
                  <a:close/>
                </a:path>
                <a:path w="504190" h="454025">
                  <a:moveTo>
                    <a:pt x="436600" y="193040"/>
                  </a:moveTo>
                  <a:lnTo>
                    <a:pt x="434721" y="183388"/>
                  </a:lnTo>
                  <a:lnTo>
                    <a:pt x="434670" y="183121"/>
                  </a:lnTo>
                  <a:lnTo>
                    <a:pt x="428866" y="174383"/>
                  </a:lnTo>
                  <a:lnTo>
                    <a:pt x="420141" y="168605"/>
                  </a:lnTo>
                  <a:lnTo>
                    <a:pt x="419849" y="168554"/>
                  </a:lnTo>
                  <a:lnTo>
                    <a:pt x="419849" y="190246"/>
                  </a:lnTo>
                  <a:lnTo>
                    <a:pt x="419785" y="195897"/>
                  </a:lnTo>
                  <a:lnTo>
                    <a:pt x="407352" y="208343"/>
                  </a:lnTo>
                  <a:lnTo>
                    <a:pt x="399884" y="200863"/>
                  </a:lnTo>
                  <a:lnTo>
                    <a:pt x="394919" y="195897"/>
                  </a:lnTo>
                  <a:lnTo>
                    <a:pt x="394919" y="220789"/>
                  </a:lnTo>
                  <a:lnTo>
                    <a:pt x="352628" y="263105"/>
                  </a:lnTo>
                  <a:lnTo>
                    <a:pt x="340194" y="250659"/>
                  </a:lnTo>
                  <a:lnTo>
                    <a:pt x="340194" y="275539"/>
                  </a:lnTo>
                  <a:lnTo>
                    <a:pt x="335445" y="280301"/>
                  </a:lnTo>
                  <a:lnTo>
                    <a:pt x="316788" y="286512"/>
                  </a:lnTo>
                  <a:lnTo>
                    <a:pt x="322999" y="267855"/>
                  </a:lnTo>
                  <a:lnTo>
                    <a:pt x="327748" y="263105"/>
                  </a:lnTo>
                  <a:lnTo>
                    <a:pt x="340194" y="275539"/>
                  </a:lnTo>
                  <a:lnTo>
                    <a:pt x="340194" y="250659"/>
                  </a:lnTo>
                  <a:lnTo>
                    <a:pt x="382473" y="208343"/>
                  </a:lnTo>
                  <a:lnTo>
                    <a:pt x="394919" y="220789"/>
                  </a:lnTo>
                  <a:lnTo>
                    <a:pt x="394919" y="195897"/>
                  </a:lnTo>
                  <a:lnTo>
                    <a:pt x="407416" y="183388"/>
                  </a:lnTo>
                  <a:lnTo>
                    <a:pt x="412991" y="183388"/>
                  </a:lnTo>
                  <a:lnTo>
                    <a:pt x="419849" y="190246"/>
                  </a:lnTo>
                  <a:lnTo>
                    <a:pt x="419849" y="168554"/>
                  </a:lnTo>
                  <a:lnTo>
                    <a:pt x="410210" y="166674"/>
                  </a:lnTo>
                  <a:lnTo>
                    <a:pt x="400265" y="168605"/>
                  </a:lnTo>
                  <a:lnTo>
                    <a:pt x="391541" y="174383"/>
                  </a:lnTo>
                  <a:lnTo>
                    <a:pt x="365074" y="200863"/>
                  </a:lnTo>
                  <a:lnTo>
                    <a:pt x="365074" y="132664"/>
                  </a:lnTo>
                  <a:lnTo>
                    <a:pt x="365074" y="124117"/>
                  </a:lnTo>
                  <a:lnTo>
                    <a:pt x="362331" y="117487"/>
                  </a:lnTo>
                  <a:lnTo>
                    <a:pt x="347700" y="102857"/>
                  </a:lnTo>
                  <a:lnTo>
                    <a:pt x="347700" y="127736"/>
                  </a:lnTo>
                  <a:lnTo>
                    <a:pt x="347484" y="130797"/>
                  </a:lnTo>
                  <a:lnTo>
                    <a:pt x="347484" y="132664"/>
                  </a:lnTo>
                  <a:lnTo>
                    <a:pt x="347484" y="150266"/>
                  </a:lnTo>
                  <a:lnTo>
                    <a:pt x="347484" y="218478"/>
                  </a:lnTo>
                  <a:lnTo>
                    <a:pt x="308140" y="257848"/>
                  </a:lnTo>
                  <a:lnTo>
                    <a:pt x="307403" y="259029"/>
                  </a:lnTo>
                  <a:lnTo>
                    <a:pt x="293484" y="300799"/>
                  </a:lnTo>
                  <a:lnTo>
                    <a:pt x="294297" y="304292"/>
                  </a:lnTo>
                  <a:lnTo>
                    <a:pt x="299021" y="309003"/>
                  </a:lnTo>
                  <a:lnTo>
                    <a:pt x="302501" y="309816"/>
                  </a:lnTo>
                  <a:lnTo>
                    <a:pt x="344271" y="295897"/>
                  </a:lnTo>
                  <a:lnTo>
                    <a:pt x="345452" y="295173"/>
                  </a:lnTo>
                  <a:lnTo>
                    <a:pt x="347484" y="293141"/>
                  </a:lnTo>
                  <a:lnTo>
                    <a:pt x="347484" y="358597"/>
                  </a:lnTo>
                  <a:lnTo>
                    <a:pt x="343535" y="362546"/>
                  </a:lnTo>
                  <a:lnTo>
                    <a:pt x="157911" y="362546"/>
                  </a:lnTo>
                  <a:lnTo>
                    <a:pt x="153962" y="358597"/>
                  </a:lnTo>
                  <a:lnTo>
                    <a:pt x="153962" y="101434"/>
                  </a:lnTo>
                  <a:lnTo>
                    <a:pt x="157911" y="97485"/>
                  </a:lnTo>
                  <a:lnTo>
                    <a:pt x="294703" y="97485"/>
                  </a:lnTo>
                  <a:lnTo>
                    <a:pt x="294703" y="146316"/>
                  </a:lnTo>
                  <a:lnTo>
                    <a:pt x="298640" y="150266"/>
                  </a:lnTo>
                  <a:lnTo>
                    <a:pt x="347484" y="150266"/>
                  </a:lnTo>
                  <a:lnTo>
                    <a:pt x="347484" y="132664"/>
                  </a:lnTo>
                  <a:lnTo>
                    <a:pt x="312305" y="132664"/>
                  </a:lnTo>
                  <a:lnTo>
                    <a:pt x="312305" y="97485"/>
                  </a:lnTo>
                  <a:lnTo>
                    <a:pt x="313956" y="97485"/>
                  </a:lnTo>
                  <a:lnTo>
                    <a:pt x="317169" y="97193"/>
                  </a:lnTo>
                  <a:lnTo>
                    <a:pt x="347700" y="127736"/>
                  </a:lnTo>
                  <a:lnTo>
                    <a:pt x="347700" y="102857"/>
                  </a:lnTo>
                  <a:lnTo>
                    <a:pt x="342036" y="97193"/>
                  </a:lnTo>
                  <a:lnTo>
                    <a:pt x="327482" y="82638"/>
                  </a:lnTo>
                  <a:lnTo>
                    <a:pt x="320852" y="79895"/>
                  </a:lnTo>
                  <a:lnTo>
                    <a:pt x="162763" y="79895"/>
                  </a:lnTo>
                  <a:lnTo>
                    <a:pt x="152501" y="81978"/>
                  </a:lnTo>
                  <a:lnTo>
                    <a:pt x="144106" y="87630"/>
                  </a:lnTo>
                  <a:lnTo>
                    <a:pt x="138455" y="96024"/>
                  </a:lnTo>
                  <a:lnTo>
                    <a:pt x="136372" y="106286"/>
                  </a:lnTo>
                  <a:lnTo>
                    <a:pt x="136372" y="353745"/>
                  </a:lnTo>
                  <a:lnTo>
                    <a:pt x="138455" y="364007"/>
                  </a:lnTo>
                  <a:lnTo>
                    <a:pt x="144106" y="372402"/>
                  </a:lnTo>
                  <a:lnTo>
                    <a:pt x="152501" y="378066"/>
                  </a:lnTo>
                  <a:lnTo>
                    <a:pt x="162763" y="380136"/>
                  </a:lnTo>
                  <a:lnTo>
                    <a:pt x="338683" y="380136"/>
                  </a:lnTo>
                  <a:lnTo>
                    <a:pt x="348945" y="378066"/>
                  </a:lnTo>
                  <a:lnTo>
                    <a:pt x="357339" y="372402"/>
                  </a:lnTo>
                  <a:lnTo>
                    <a:pt x="363004" y="364007"/>
                  </a:lnTo>
                  <a:lnTo>
                    <a:pt x="363296" y="362546"/>
                  </a:lnTo>
                  <a:lnTo>
                    <a:pt x="365074" y="353745"/>
                  </a:lnTo>
                  <a:lnTo>
                    <a:pt x="365074" y="293141"/>
                  </a:lnTo>
                  <a:lnTo>
                    <a:pt x="365074" y="286512"/>
                  </a:lnTo>
                  <a:lnTo>
                    <a:pt x="365074" y="275539"/>
                  </a:lnTo>
                  <a:lnTo>
                    <a:pt x="428866" y="211696"/>
                  </a:lnTo>
                  <a:lnTo>
                    <a:pt x="434670" y="202971"/>
                  </a:lnTo>
                  <a:lnTo>
                    <a:pt x="436600" y="193040"/>
                  </a:lnTo>
                  <a:close/>
                </a:path>
                <a:path w="504190" h="454025">
                  <a:moveTo>
                    <a:pt x="503897" y="227012"/>
                  </a:moveTo>
                  <a:lnTo>
                    <a:pt x="501700" y="210121"/>
                  </a:lnTo>
                  <a:lnTo>
                    <a:pt x="495096" y="194132"/>
                  </a:lnTo>
                  <a:lnTo>
                    <a:pt x="478993" y="166243"/>
                  </a:lnTo>
                  <a:lnTo>
                    <a:pt x="478993" y="227012"/>
                  </a:lnTo>
                  <a:lnTo>
                    <a:pt x="477634" y="237515"/>
                  </a:lnTo>
                  <a:lnTo>
                    <a:pt x="380428" y="408698"/>
                  </a:lnTo>
                  <a:lnTo>
                    <a:pt x="345046" y="429133"/>
                  </a:lnTo>
                  <a:lnTo>
                    <a:pt x="158838" y="429133"/>
                  </a:lnTo>
                  <a:lnTo>
                    <a:pt x="123456" y="408698"/>
                  </a:lnTo>
                  <a:lnTo>
                    <a:pt x="30353" y="247446"/>
                  </a:lnTo>
                  <a:lnTo>
                    <a:pt x="24904" y="227012"/>
                  </a:lnTo>
                  <a:lnTo>
                    <a:pt x="26263" y="216496"/>
                  </a:lnTo>
                  <a:lnTo>
                    <a:pt x="123456" y="45313"/>
                  </a:lnTo>
                  <a:lnTo>
                    <a:pt x="158838" y="24892"/>
                  </a:lnTo>
                  <a:lnTo>
                    <a:pt x="345046" y="24892"/>
                  </a:lnTo>
                  <a:lnTo>
                    <a:pt x="380428" y="45313"/>
                  </a:lnTo>
                  <a:lnTo>
                    <a:pt x="473532" y="206578"/>
                  </a:lnTo>
                  <a:lnTo>
                    <a:pt x="478993" y="227012"/>
                  </a:lnTo>
                  <a:lnTo>
                    <a:pt x="478993" y="166243"/>
                  </a:lnTo>
                  <a:lnTo>
                    <a:pt x="401993" y="32880"/>
                  </a:lnTo>
                  <a:lnTo>
                    <a:pt x="395859" y="24892"/>
                  </a:lnTo>
                  <a:lnTo>
                    <a:pt x="391452" y="19151"/>
                  </a:lnTo>
                  <a:lnTo>
                    <a:pt x="377926" y="8813"/>
                  </a:lnTo>
                  <a:lnTo>
                    <a:pt x="362204" y="2273"/>
                  </a:lnTo>
                  <a:lnTo>
                    <a:pt x="345046" y="0"/>
                  </a:lnTo>
                  <a:lnTo>
                    <a:pt x="158838" y="0"/>
                  </a:lnTo>
                  <a:lnTo>
                    <a:pt x="112445" y="19151"/>
                  </a:lnTo>
                  <a:lnTo>
                    <a:pt x="8801" y="194132"/>
                  </a:lnTo>
                  <a:lnTo>
                    <a:pt x="0" y="227012"/>
                  </a:lnTo>
                  <a:lnTo>
                    <a:pt x="2197" y="243890"/>
                  </a:lnTo>
                  <a:lnTo>
                    <a:pt x="101892" y="421144"/>
                  </a:lnTo>
                  <a:lnTo>
                    <a:pt x="141693" y="451739"/>
                  </a:lnTo>
                  <a:lnTo>
                    <a:pt x="158838" y="454012"/>
                  </a:lnTo>
                  <a:lnTo>
                    <a:pt x="345046" y="454012"/>
                  </a:lnTo>
                  <a:lnTo>
                    <a:pt x="391452" y="434860"/>
                  </a:lnTo>
                  <a:lnTo>
                    <a:pt x="495096" y="259880"/>
                  </a:lnTo>
                  <a:lnTo>
                    <a:pt x="501700" y="243890"/>
                  </a:lnTo>
                  <a:lnTo>
                    <a:pt x="503897" y="227012"/>
                  </a:lnTo>
                  <a:close/>
                </a:path>
              </a:pathLst>
            </a:custGeom>
            <a:solidFill>
              <a:srgbClr val="E181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6943378" y="4761252"/>
              <a:ext cx="479425" cy="429259"/>
            </a:xfrm>
            <a:custGeom>
              <a:avLst/>
              <a:gdLst/>
              <a:ahLst/>
              <a:cxnLst/>
              <a:rect l="l" t="t" r="r" b="b"/>
              <a:pathLst>
                <a:path w="479425" h="429260">
                  <a:moveTo>
                    <a:pt x="332590" y="0"/>
                  </a:moveTo>
                  <a:lnTo>
                    <a:pt x="146383" y="0"/>
                  </a:lnTo>
                  <a:lnTo>
                    <a:pt x="132494" y="1852"/>
                  </a:lnTo>
                  <a:lnTo>
                    <a:pt x="100218" y="26657"/>
                  </a:lnTo>
                  <a:lnTo>
                    <a:pt x="7115" y="187909"/>
                  </a:lnTo>
                  <a:lnTo>
                    <a:pt x="0" y="214566"/>
                  </a:lnTo>
                  <a:lnTo>
                    <a:pt x="1778" y="228267"/>
                  </a:lnTo>
                  <a:lnTo>
                    <a:pt x="100218" y="402475"/>
                  </a:lnTo>
                  <a:lnTo>
                    <a:pt x="132494" y="427280"/>
                  </a:lnTo>
                  <a:lnTo>
                    <a:pt x="146383" y="429133"/>
                  </a:lnTo>
                  <a:lnTo>
                    <a:pt x="332590" y="429133"/>
                  </a:lnTo>
                  <a:lnTo>
                    <a:pt x="370209" y="413579"/>
                  </a:lnTo>
                  <a:lnTo>
                    <a:pt x="471858" y="241223"/>
                  </a:lnTo>
                  <a:lnTo>
                    <a:pt x="478974" y="214566"/>
                  </a:lnTo>
                  <a:lnTo>
                    <a:pt x="477195" y="200865"/>
                  </a:lnTo>
                  <a:lnTo>
                    <a:pt x="378755" y="26657"/>
                  </a:lnTo>
                  <a:lnTo>
                    <a:pt x="346479" y="1852"/>
                  </a:lnTo>
                  <a:lnTo>
                    <a:pt x="332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6930912" y="4748808"/>
              <a:ext cx="504190" cy="454025"/>
            </a:xfrm>
            <a:custGeom>
              <a:avLst/>
              <a:gdLst/>
              <a:ahLst/>
              <a:cxnLst/>
              <a:rect l="l" t="t" r="r" b="b"/>
              <a:pathLst>
                <a:path w="504190" h="454025">
                  <a:moveTo>
                    <a:pt x="345055" y="0"/>
                  </a:moveTo>
                  <a:lnTo>
                    <a:pt x="158848" y="0"/>
                  </a:lnTo>
                  <a:lnTo>
                    <a:pt x="141695" y="2276"/>
                  </a:lnTo>
                  <a:lnTo>
                    <a:pt x="101901" y="32880"/>
                  </a:lnTo>
                  <a:lnTo>
                    <a:pt x="8810" y="194132"/>
                  </a:lnTo>
                  <a:lnTo>
                    <a:pt x="0" y="227012"/>
                  </a:lnTo>
                  <a:lnTo>
                    <a:pt x="2202" y="243895"/>
                  </a:lnTo>
                  <a:lnTo>
                    <a:pt x="101901" y="421144"/>
                  </a:lnTo>
                  <a:lnTo>
                    <a:pt x="141695" y="451748"/>
                  </a:lnTo>
                  <a:lnTo>
                    <a:pt x="158848" y="454025"/>
                  </a:lnTo>
                  <a:lnTo>
                    <a:pt x="345055" y="454025"/>
                  </a:lnTo>
                  <a:lnTo>
                    <a:pt x="362213" y="451748"/>
                  </a:lnTo>
                  <a:lnTo>
                    <a:pt x="377934" y="445214"/>
                  </a:lnTo>
                  <a:lnTo>
                    <a:pt x="391452" y="434865"/>
                  </a:lnTo>
                  <a:lnTo>
                    <a:pt x="395860" y="429133"/>
                  </a:lnTo>
                  <a:lnTo>
                    <a:pt x="158848" y="429133"/>
                  </a:lnTo>
                  <a:lnTo>
                    <a:pt x="148203" y="427713"/>
                  </a:lnTo>
                  <a:lnTo>
                    <a:pt x="30362" y="247446"/>
                  </a:lnTo>
                  <a:lnTo>
                    <a:pt x="24905" y="227012"/>
                  </a:lnTo>
                  <a:lnTo>
                    <a:pt x="26269" y="216505"/>
                  </a:lnTo>
                  <a:lnTo>
                    <a:pt x="123466" y="45326"/>
                  </a:lnTo>
                  <a:lnTo>
                    <a:pt x="158848" y="24892"/>
                  </a:lnTo>
                  <a:lnTo>
                    <a:pt x="395860" y="24892"/>
                  </a:lnTo>
                  <a:lnTo>
                    <a:pt x="391452" y="19159"/>
                  </a:lnTo>
                  <a:lnTo>
                    <a:pt x="377934" y="8810"/>
                  </a:lnTo>
                  <a:lnTo>
                    <a:pt x="362213" y="2276"/>
                  </a:lnTo>
                  <a:lnTo>
                    <a:pt x="345055" y="0"/>
                  </a:lnTo>
                  <a:close/>
                </a:path>
                <a:path w="504190" h="454025">
                  <a:moveTo>
                    <a:pt x="395860" y="24892"/>
                  </a:moveTo>
                  <a:lnTo>
                    <a:pt x="345055" y="24892"/>
                  </a:lnTo>
                  <a:lnTo>
                    <a:pt x="355702" y="26311"/>
                  </a:lnTo>
                  <a:lnTo>
                    <a:pt x="365480" y="30379"/>
                  </a:lnTo>
                  <a:lnTo>
                    <a:pt x="473541" y="206578"/>
                  </a:lnTo>
                  <a:lnTo>
                    <a:pt x="478998" y="227012"/>
                  </a:lnTo>
                  <a:lnTo>
                    <a:pt x="477635" y="237512"/>
                  </a:lnTo>
                  <a:lnTo>
                    <a:pt x="380438" y="408698"/>
                  </a:lnTo>
                  <a:lnTo>
                    <a:pt x="345055" y="429133"/>
                  </a:lnTo>
                  <a:lnTo>
                    <a:pt x="395860" y="429133"/>
                  </a:lnTo>
                  <a:lnTo>
                    <a:pt x="402002" y="421144"/>
                  </a:lnTo>
                  <a:lnTo>
                    <a:pt x="495106" y="259892"/>
                  </a:lnTo>
                  <a:lnTo>
                    <a:pt x="501707" y="243895"/>
                  </a:lnTo>
                  <a:lnTo>
                    <a:pt x="503907" y="227012"/>
                  </a:lnTo>
                  <a:lnTo>
                    <a:pt x="501707" y="210129"/>
                  </a:lnTo>
                  <a:lnTo>
                    <a:pt x="495106" y="194132"/>
                  </a:lnTo>
                  <a:lnTo>
                    <a:pt x="402002" y="32880"/>
                  </a:lnTo>
                  <a:lnTo>
                    <a:pt x="395860" y="24892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040222" y="4856367"/>
              <a:ext cx="301457" cy="238213"/>
            </a:xfrm>
            <a:prstGeom prst="rect">
              <a:avLst/>
            </a:prstGeom>
          </p:spPr>
        </p:pic>
      </p:grpSp>
      <p:grpSp>
        <p:nvGrpSpPr>
          <p:cNvPr id="66" name="object 66"/>
          <p:cNvGrpSpPr/>
          <p:nvPr/>
        </p:nvGrpSpPr>
        <p:grpSpPr>
          <a:xfrm>
            <a:off x="679451" y="157906"/>
            <a:ext cx="10272395" cy="6431280"/>
            <a:chOff x="679451" y="157906"/>
            <a:chExt cx="10272395" cy="6431280"/>
          </a:xfrm>
        </p:grpSpPr>
        <p:sp>
          <p:nvSpPr>
            <p:cNvPr id="67" name="object 67"/>
            <p:cNvSpPr/>
            <p:nvPr/>
          </p:nvSpPr>
          <p:spPr>
            <a:xfrm>
              <a:off x="6943378" y="5311673"/>
              <a:ext cx="479425" cy="429259"/>
            </a:xfrm>
            <a:custGeom>
              <a:avLst/>
              <a:gdLst/>
              <a:ahLst/>
              <a:cxnLst/>
              <a:rect l="l" t="t" r="r" b="b"/>
              <a:pathLst>
                <a:path w="479425" h="429260">
                  <a:moveTo>
                    <a:pt x="332590" y="0"/>
                  </a:moveTo>
                  <a:lnTo>
                    <a:pt x="146383" y="0"/>
                  </a:lnTo>
                  <a:lnTo>
                    <a:pt x="132494" y="1852"/>
                  </a:lnTo>
                  <a:lnTo>
                    <a:pt x="100218" y="26657"/>
                  </a:lnTo>
                  <a:lnTo>
                    <a:pt x="7115" y="187909"/>
                  </a:lnTo>
                  <a:lnTo>
                    <a:pt x="0" y="214566"/>
                  </a:lnTo>
                  <a:lnTo>
                    <a:pt x="1778" y="228267"/>
                  </a:lnTo>
                  <a:lnTo>
                    <a:pt x="100218" y="402475"/>
                  </a:lnTo>
                  <a:lnTo>
                    <a:pt x="132494" y="427280"/>
                  </a:lnTo>
                  <a:lnTo>
                    <a:pt x="146383" y="429133"/>
                  </a:lnTo>
                  <a:lnTo>
                    <a:pt x="332590" y="429133"/>
                  </a:lnTo>
                  <a:lnTo>
                    <a:pt x="370209" y="413579"/>
                  </a:lnTo>
                  <a:lnTo>
                    <a:pt x="471858" y="241223"/>
                  </a:lnTo>
                  <a:lnTo>
                    <a:pt x="478974" y="214566"/>
                  </a:lnTo>
                  <a:lnTo>
                    <a:pt x="477195" y="200865"/>
                  </a:lnTo>
                  <a:lnTo>
                    <a:pt x="378755" y="26657"/>
                  </a:lnTo>
                  <a:lnTo>
                    <a:pt x="346479" y="1852"/>
                  </a:lnTo>
                  <a:lnTo>
                    <a:pt x="3325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6930912" y="5299228"/>
              <a:ext cx="504190" cy="454025"/>
            </a:xfrm>
            <a:custGeom>
              <a:avLst/>
              <a:gdLst/>
              <a:ahLst/>
              <a:cxnLst/>
              <a:rect l="l" t="t" r="r" b="b"/>
              <a:pathLst>
                <a:path w="504190" h="454025">
                  <a:moveTo>
                    <a:pt x="345055" y="0"/>
                  </a:moveTo>
                  <a:lnTo>
                    <a:pt x="158848" y="0"/>
                  </a:lnTo>
                  <a:lnTo>
                    <a:pt x="141695" y="2276"/>
                  </a:lnTo>
                  <a:lnTo>
                    <a:pt x="101901" y="32880"/>
                  </a:lnTo>
                  <a:lnTo>
                    <a:pt x="8810" y="194132"/>
                  </a:lnTo>
                  <a:lnTo>
                    <a:pt x="0" y="227012"/>
                  </a:lnTo>
                  <a:lnTo>
                    <a:pt x="2202" y="243895"/>
                  </a:lnTo>
                  <a:lnTo>
                    <a:pt x="101901" y="421144"/>
                  </a:lnTo>
                  <a:lnTo>
                    <a:pt x="141695" y="451748"/>
                  </a:lnTo>
                  <a:lnTo>
                    <a:pt x="158848" y="454024"/>
                  </a:lnTo>
                  <a:lnTo>
                    <a:pt x="345055" y="454024"/>
                  </a:lnTo>
                  <a:lnTo>
                    <a:pt x="362213" y="451748"/>
                  </a:lnTo>
                  <a:lnTo>
                    <a:pt x="377934" y="445214"/>
                  </a:lnTo>
                  <a:lnTo>
                    <a:pt x="391452" y="434865"/>
                  </a:lnTo>
                  <a:lnTo>
                    <a:pt x="395860" y="429132"/>
                  </a:lnTo>
                  <a:lnTo>
                    <a:pt x="158848" y="429132"/>
                  </a:lnTo>
                  <a:lnTo>
                    <a:pt x="148203" y="427711"/>
                  </a:lnTo>
                  <a:lnTo>
                    <a:pt x="30362" y="247446"/>
                  </a:lnTo>
                  <a:lnTo>
                    <a:pt x="24905" y="227012"/>
                  </a:lnTo>
                  <a:lnTo>
                    <a:pt x="26269" y="216505"/>
                  </a:lnTo>
                  <a:lnTo>
                    <a:pt x="123466" y="45326"/>
                  </a:lnTo>
                  <a:lnTo>
                    <a:pt x="158848" y="24891"/>
                  </a:lnTo>
                  <a:lnTo>
                    <a:pt x="395860" y="24891"/>
                  </a:lnTo>
                  <a:lnTo>
                    <a:pt x="391452" y="19159"/>
                  </a:lnTo>
                  <a:lnTo>
                    <a:pt x="377934" y="8810"/>
                  </a:lnTo>
                  <a:lnTo>
                    <a:pt x="362213" y="2276"/>
                  </a:lnTo>
                  <a:lnTo>
                    <a:pt x="345055" y="0"/>
                  </a:lnTo>
                  <a:close/>
                </a:path>
                <a:path w="504190" h="454025">
                  <a:moveTo>
                    <a:pt x="395860" y="24891"/>
                  </a:moveTo>
                  <a:lnTo>
                    <a:pt x="345055" y="24891"/>
                  </a:lnTo>
                  <a:lnTo>
                    <a:pt x="355702" y="26311"/>
                  </a:lnTo>
                  <a:lnTo>
                    <a:pt x="365480" y="30379"/>
                  </a:lnTo>
                  <a:lnTo>
                    <a:pt x="473541" y="206578"/>
                  </a:lnTo>
                  <a:lnTo>
                    <a:pt x="478998" y="227012"/>
                  </a:lnTo>
                  <a:lnTo>
                    <a:pt x="477635" y="237512"/>
                  </a:lnTo>
                  <a:lnTo>
                    <a:pt x="380438" y="408698"/>
                  </a:lnTo>
                  <a:lnTo>
                    <a:pt x="345055" y="429132"/>
                  </a:lnTo>
                  <a:lnTo>
                    <a:pt x="395860" y="429132"/>
                  </a:lnTo>
                  <a:lnTo>
                    <a:pt x="402002" y="421144"/>
                  </a:lnTo>
                  <a:lnTo>
                    <a:pt x="495106" y="259892"/>
                  </a:lnTo>
                  <a:lnTo>
                    <a:pt x="501707" y="243895"/>
                  </a:lnTo>
                  <a:lnTo>
                    <a:pt x="503907" y="227012"/>
                  </a:lnTo>
                  <a:lnTo>
                    <a:pt x="501707" y="210129"/>
                  </a:lnTo>
                  <a:lnTo>
                    <a:pt x="495106" y="194132"/>
                  </a:lnTo>
                  <a:lnTo>
                    <a:pt x="402002" y="32880"/>
                  </a:lnTo>
                  <a:lnTo>
                    <a:pt x="395860" y="24891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9" name="object 6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101328" y="5466055"/>
              <a:ext cx="161658" cy="165788"/>
            </a:xfrm>
            <a:prstGeom prst="rect">
              <a:avLst/>
            </a:prstGeom>
          </p:spPr>
        </p:pic>
        <p:sp>
          <p:nvSpPr>
            <p:cNvPr id="70" name="object 70"/>
            <p:cNvSpPr/>
            <p:nvPr/>
          </p:nvSpPr>
          <p:spPr>
            <a:xfrm>
              <a:off x="7062851" y="5357278"/>
              <a:ext cx="238760" cy="321310"/>
            </a:xfrm>
            <a:custGeom>
              <a:avLst/>
              <a:gdLst/>
              <a:ahLst/>
              <a:cxnLst/>
              <a:rect l="l" t="t" r="r" b="b"/>
              <a:pathLst>
                <a:path w="238759" h="321310">
                  <a:moveTo>
                    <a:pt x="150228" y="191668"/>
                  </a:moveTo>
                  <a:lnTo>
                    <a:pt x="129514" y="162699"/>
                  </a:lnTo>
                  <a:lnTo>
                    <a:pt x="129514" y="185953"/>
                  </a:lnTo>
                  <a:lnTo>
                    <a:pt x="129514" y="197383"/>
                  </a:lnTo>
                  <a:lnTo>
                    <a:pt x="124866" y="202031"/>
                  </a:lnTo>
                  <a:lnTo>
                    <a:pt x="113436" y="202031"/>
                  </a:lnTo>
                  <a:lnTo>
                    <a:pt x="108788" y="197383"/>
                  </a:lnTo>
                  <a:lnTo>
                    <a:pt x="108788" y="185953"/>
                  </a:lnTo>
                  <a:lnTo>
                    <a:pt x="113436" y="181305"/>
                  </a:lnTo>
                  <a:lnTo>
                    <a:pt x="124866" y="181305"/>
                  </a:lnTo>
                  <a:lnTo>
                    <a:pt x="129514" y="185953"/>
                  </a:lnTo>
                  <a:lnTo>
                    <a:pt x="129514" y="162699"/>
                  </a:lnTo>
                  <a:lnTo>
                    <a:pt x="90512" y="179590"/>
                  </a:lnTo>
                  <a:lnTo>
                    <a:pt x="88074" y="191668"/>
                  </a:lnTo>
                  <a:lnTo>
                    <a:pt x="90512" y="203758"/>
                  </a:lnTo>
                  <a:lnTo>
                    <a:pt x="97180" y="213639"/>
                  </a:lnTo>
                  <a:lnTo>
                    <a:pt x="107061" y="220306"/>
                  </a:lnTo>
                  <a:lnTo>
                    <a:pt x="119151" y="222758"/>
                  </a:lnTo>
                  <a:lnTo>
                    <a:pt x="131241" y="220306"/>
                  </a:lnTo>
                  <a:lnTo>
                    <a:pt x="141122" y="213639"/>
                  </a:lnTo>
                  <a:lnTo>
                    <a:pt x="147777" y="203758"/>
                  </a:lnTo>
                  <a:lnTo>
                    <a:pt x="148132" y="202031"/>
                  </a:lnTo>
                  <a:lnTo>
                    <a:pt x="150228" y="191668"/>
                  </a:lnTo>
                  <a:close/>
                </a:path>
                <a:path w="238759" h="321310">
                  <a:moveTo>
                    <a:pt x="238302" y="77698"/>
                  </a:moveTo>
                  <a:lnTo>
                    <a:pt x="235445" y="63601"/>
                  </a:lnTo>
                  <a:lnTo>
                    <a:pt x="234480" y="62166"/>
                  </a:lnTo>
                  <a:lnTo>
                    <a:pt x="227660" y="52082"/>
                  </a:lnTo>
                  <a:lnTo>
                    <a:pt x="217576" y="45275"/>
                  </a:lnTo>
                  <a:lnTo>
                    <a:pt x="217576" y="69138"/>
                  </a:lnTo>
                  <a:lnTo>
                    <a:pt x="217576" y="293484"/>
                  </a:lnTo>
                  <a:lnTo>
                    <a:pt x="210604" y="300456"/>
                  </a:lnTo>
                  <a:lnTo>
                    <a:pt x="27698" y="300456"/>
                  </a:lnTo>
                  <a:lnTo>
                    <a:pt x="20726" y="293484"/>
                  </a:lnTo>
                  <a:lnTo>
                    <a:pt x="20726" y="69138"/>
                  </a:lnTo>
                  <a:lnTo>
                    <a:pt x="27698" y="62166"/>
                  </a:lnTo>
                  <a:lnTo>
                    <a:pt x="46621" y="62166"/>
                  </a:lnTo>
                  <a:lnTo>
                    <a:pt x="46621" y="72872"/>
                  </a:lnTo>
                  <a:lnTo>
                    <a:pt x="48780" y="78079"/>
                  </a:lnTo>
                  <a:lnTo>
                    <a:pt x="56616" y="85902"/>
                  </a:lnTo>
                  <a:lnTo>
                    <a:pt x="61810" y="88061"/>
                  </a:lnTo>
                  <a:lnTo>
                    <a:pt x="176491" y="88061"/>
                  </a:lnTo>
                  <a:lnTo>
                    <a:pt x="181686" y="85902"/>
                  </a:lnTo>
                  <a:lnTo>
                    <a:pt x="189522" y="78079"/>
                  </a:lnTo>
                  <a:lnTo>
                    <a:pt x="191668" y="72872"/>
                  </a:lnTo>
                  <a:lnTo>
                    <a:pt x="191668" y="67335"/>
                  </a:lnTo>
                  <a:lnTo>
                    <a:pt x="191668" y="62166"/>
                  </a:lnTo>
                  <a:lnTo>
                    <a:pt x="210604" y="62166"/>
                  </a:lnTo>
                  <a:lnTo>
                    <a:pt x="217576" y="69138"/>
                  </a:lnTo>
                  <a:lnTo>
                    <a:pt x="217576" y="45275"/>
                  </a:lnTo>
                  <a:lnTo>
                    <a:pt x="216128" y="44297"/>
                  </a:lnTo>
                  <a:lnTo>
                    <a:pt x="202031" y="41440"/>
                  </a:lnTo>
                  <a:lnTo>
                    <a:pt x="191668" y="41440"/>
                  </a:lnTo>
                  <a:lnTo>
                    <a:pt x="191668" y="35902"/>
                  </a:lnTo>
                  <a:lnTo>
                    <a:pt x="189522" y="30708"/>
                  </a:lnTo>
                  <a:lnTo>
                    <a:pt x="181686" y="22872"/>
                  </a:lnTo>
                  <a:lnTo>
                    <a:pt x="176491" y="20726"/>
                  </a:lnTo>
                  <a:lnTo>
                    <a:pt x="170954" y="20726"/>
                  </a:lnTo>
                  <a:lnTo>
                    <a:pt x="170954" y="41440"/>
                  </a:lnTo>
                  <a:lnTo>
                    <a:pt x="170954" y="67335"/>
                  </a:lnTo>
                  <a:lnTo>
                    <a:pt x="67348" y="67335"/>
                  </a:lnTo>
                  <a:lnTo>
                    <a:pt x="67348" y="62166"/>
                  </a:lnTo>
                  <a:lnTo>
                    <a:pt x="67348" y="41440"/>
                  </a:lnTo>
                  <a:lnTo>
                    <a:pt x="98691" y="41440"/>
                  </a:lnTo>
                  <a:lnTo>
                    <a:pt x="102933" y="37973"/>
                  </a:lnTo>
                  <a:lnTo>
                    <a:pt x="105384" y="25946"/>
                  </a:lnTo>
                  <a:lnTo>
                    <a:pt x="111785" y="20726"/>
                  </a:lnTo>
                  <a:lnTo>
                    <a:pt x="126517" y="20726"/>
                  </a:lnTo>
                  <a:lnTo>
                    <a:pt x="132918" y="25946"/>
                  </a:lnTo>
                  <a:lnTo>
                    <a:pt x="135369" y="37973"/>
                  </a:lnTo>
                  <a:lnTo>
                    <a:pt x="139611" y="41440"/>
                  </a:lnTo>
                  <a:lnTo>
                    <a:pt x="170954" y="41440"/>
                  </a:lnTo>
                  <a:lnTo>
                    <a:pt x="170954" y="20726"/>
                  </a:lnTo>
                  <a:lnTo>
                    <a:pt x="151904" y="20726"/>
                  </a:lnTo>
                  <a:lnTo>
                    <a:pt x="146291" y="12268"/>
                  </a:lnTo>
                  <a:lnTo>
                    <a:pt x="138633" y="5715"/>
                  </a:lnTo>
                  <a:lnTo>
                    <a:pt x="129425" y="1498"/>
                  </a:lnTo>
                  <a:lnTo>
                    <a:pt x="119151" y="0"/>
                  </a:lnTo>
                  <a:lnTo>
                    <a:pt x="108877" y="1498"/>
                  </a:lnTo>
                  <a:lnTo>
                    <a:pt x="99656" y="5715"/>
                  </a:lnTo>
                  <a:lnTo>
                    <a:pt x="91998" y="12268"/>
                  </a:lnTo>
                  <a:lnTo>
                    <a:pt x="86385" y="20726"/>
                  </a:lnTo>
                  <a:lnTo>
                    <a:pt x="61810" y="20726"/>
                  </a:lnTo>
                  <a:lnTo>
                    <a:pt x="56616" y="22872"/>
                  </a:lnTo>
                  <a:lnTo>
                    <a:pt x="48780" y="30708"/>
                  </a:lnTo>
                  <a:lnTo>
                    <a:pt x="46621" y="35902"/>
                  </a:lnTo>
                  <a:lnTo>
                    <a:pt x="46621" y="41440"/>
                  </a:lnTo>
                  <a:lnTo>
                    <a:pt x="36271" y="41440"/>
                  </a:lnTo>
                  <a:lnTo>
                    <a:pt x="22174" y="44297"/>
                  </a:lnTo>
                  <a:lnTo>
                    <a:pt x="10642" y="52082"/>
                  </a:lnTo>
                  <a:lnTo>
                    <a:pt x="2857" y="63601"/>
                  </a:lnTo>
                  <a:lnTo>
                    <a:pt x="0" y="77698"/>
                  </a:lnTo>
                  <a:lnTo>
                    <a:pt x="0" y="284911"/>
                  </a:lnTo>
                  <a:lnTo>
                    <a:pt x="2857" y="299008"/>
                  </a:lnTo>
                  <a:lnTo>
                    <a:pt x="10642" y="310540"/>
                  </a:lnTo>
                  <a:lnTo>
                    <a:pt x="22174" y="318325"/>
                  </a:lnTo>
                  <a:lnTo>
                    <a:pt x="36271" y="321170"/>
                  </a:lnTo>
                  <a:lnTo>
                    <a:pt x="202031" y="321170"/>
                  </a:lnTo>
                  <a:lnTo>
                    <a:pt x="216128" y="318325"/>
                  </a:lnTo>
                  <a:lnTo>
                    <a:pt x="227660" y="310540"/>
                  </a:lnTo>
                  <a:lnTo>
                    <a:pt x="234467" y="300456"/>
                  </a:lnTo>
                  <a:lnTo>
                    <a:pt x="235445" y="299008"/>
                  </a:lnTo>
                  <a:lnTo>
                    <a:pt x="238302" y="284911"/>
                  </a:lnTo>
                  <a:lnTo>
                    <a:pt x="238302" y="77698"/>
                  </a:lnTo>
                  <a:close/>
                </a:path>
              </a:pathLst>
            </a:custGeom>
            <a:solidFill>
              <a:srgbClr val="A1A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498633" y="2589044"/>
              <a:ext cx="3571240" cy="0"/>
            </a:xfrm>
            <a:custGeom>
              <a:avLst/>
              <a:gdLst/>
              <a:ahLst/>
              <a:cxnLst/>
              <a:rect l="l" t="t" r="r" b="b"/>
              <a:pathLst>
                <a:path w="3571240">
                  <a:moveTo>
                    <a:pt x="0" y="0"/>
                  </a:moveTo>
                  <a:lnTo>
                    <a:pt x="3570681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6935523" y="2503857"/>
              <a:ext cx="4014470" cy="0"/>
            </a:xfrm>
            <a:custGeom>
              <a:avLst/>
              <a:gdLst/>
              <a:ahLst/>
              <a:cxnLst/>
              <a:rect l="l" t="t" r="r" b="b"/>
              <a:pathLst>
                <a:path w="4014470">
                  <a:moveTo>
                    <a:pt x="0" y="0"/>
                  </a:moveTo>
                  <a:lnTo>
                    <a:pt x="4014355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6935523" y="3051681"/>
              <a:ext cx="4014470" cy="0"/>
            </a:xfrm>
            <a:custGeom>
              <a:avLst/>
              <a:gdLst/>
              <a:ahLst/>
              <a:cxnLst/>
              <a:rect l="l" t="t" r="r" b="b"/>
              <a:pathLst>
                <a:path w="4014470">
                  <a:moveTo>
                    <a:pt x="0" y="0"/>
                  </a:moveTo>
                  <a:lnTo>
                    <a:pt x="4014355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6935523" y="3601435"/>
              <a:ext cx="4014470" cy="0"/>
            </a:xfrm>
            <a:custGeom>
              <a:avLst/>
              <a:gdLst/>
              <a:ahLst/>
              <a:cxnLst/>
              <a:rect l="l" t="t" r="r" b="b"/>
              <a:pathLst>
                <a:path w="4014470">
                  <a:moveTo>
                    <a:pt x="0" y="0"/>
                  </a:moveTo>
                  <a:lnTo>
                    <a:pt x="4014355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6935523" y="4151189"/>
              <a:ext cx="4014470" cy="0"/>
            </a:xfrm>
            <a:custGeom>
              <a:avLst/>
              <a:gdLst/>
              <a:ahLst/>
              <a:cxnLst/>
              <a:rect l="l" t="t" r="r" b="b"/>
              <a:pathLst>
                <a:path w="4014470">
                  <a:moveTo>
                    <a:pt x="0" y="0"/>
                  </a:moveTo>
                  <a:lnTo>
                    <a:pt x="4014355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6935523" y="4700941"/>
              <a:ext cx="4014470" cy="0"/>
            </a:xfrm>
            <a:custGeom>
              <a:avLst/>
              <a:gdLst/>
              <a:ahLst/>
              <a:cxnLst/>
              <a:rect l="l" t="t" r="r" b="b"/>
              <a:pathLst>
                <a:path w="4014470">
                  <a:moveTo>
                    <a:pt x="0" y="0"/>
                  </a:moveTo>
                  <a:lnTo>
                    <a:pt x="4014355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6935523" y="5250695"/>
              <a:ext cx="4014470" cy="0"/>
            </a:xfrm>
            <a:custGeom>
              <a:avLst/>
              <a:gdLst/>
              <a:ahLst/>
              <a:cxnLst/>
              <a:rect l="l" t="t" r="r" b="b"/>
              <a:pathLst>
                <a:path w="4014470">
                  <a:moveTo>
                    <a:pt x="0" y="0"/>
                  </a:moveTo>
                  <a:lnTo>
                    <a:pt x="4014355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2498633" y="3235938"/>
              <a:ext cx="3571240" cy="0"/>
            </a:xfrm>
            <a:custGeom>
              <a:avLst/>
              <a:gdLst/>
              <a:ahLst/>
              <a:cxnLst/>
              <a:rect l="l" t="t" r="r" b="b"/>
              <a:pathLst>
                <a:path w="3571240">
                  <a:moveTo>
                    <a:pt x="0" y="0"/>
                  </a:moveTo>
                  <a:lnTo>
                    <a:pt x="3570681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2498633" y="3876311"/>
              <a:ext cx="3571240" cy="0"/>
            </a:xfrm>
            <a:custGeom>
              <a:avLst/>
              <a:gdLst/>
              <a:ahLst/>
              <a:cxnLst/>
              <a:rect l="l" t="t" r="r" b="b"/>
              <a:pathLst>
                <a:path w="3571240">
                  <a:moveTo>
                    <a:pt x="0" y="0"/>
                  </a:moveTo>
                  <a:lnTo>
                    <a:pt x="3570681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498633" y="4516686"/>
              <a:ext cx="3571240" cy="0"/>
            </a:xfrm>
            <a:custGeom>
              <a:avLst/>
              <a:gdLst/>
              <a:ahLst/>
              <a:cxnLst/>
              <a:rect l="l" t="t" r="r" b="b"/>
              <a:pathLst>
                <a:path w="3571240">
                  <a:moveTo>
                    <a:pt x="0" y="0"/>
                  </a:moveTo>
                  <a:lnTo>
                    <a:pt x="3570681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2498633" y="5157059"/>
              <a:ext cx="3571240" cy="0"/>
            </a:xfrm>
            <a:custGeom>
              <a:avLst/>
              <a:gdLst/>
              <a:ahLst/>
              <a:cxnLst/>
              <a:rect l="l" t="t" r="r" b="b"/>
              <a:pathLst>
                <a:path w="3571240">
                  <a:moveTo>
                    <a:pt x="0" y="0"/>
                  </a:moveTo>
                  <a:lnTo>
                    <a:pt x="3570681" y="0"/>
                  </a:lnTo>
                </a:path>
              </a:pathLst>
            </a:custGeom>
            <a:ln w="3175">
              <a:solidFill>
                <a:srgbClr val="8C9A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9413713" y="4341051"/>
              <a:ext cx="284480" cy="215900"/>
            </a:xfrm>
            <a:custGeom>
              <a:avLst/>
              <a:gdLst/>
              <a:ahLst/>
              <a:cxnLst/>
              <a:rect l="l" t="t" r="r" b="b"/>
              <a:pathLst>
                <a:path w="284479" h="215900">
                  <a:moveTo>
                    <a:pt x="255012" y="0"/>
                  </a:moveTo>
                  <a:lnTo>
                    <a:pt x="244065" y="2128"/>
                  </a:lnTo>
                  <a:lnTo>
                    <a:pt x="234445" y="8515"/>
                  </a:lnTo>
                  <a:lnTo>
                    <a:pt x="97551" y="145408"/>
                  </a:lnTo>
                  <a:lnTo>
                    <a:pt x="49660" y="97504"/>
                  </a:lnTo>
                  <a:lnTo>
                    <a:pt x="40035" y="91110"/>
                  </a:lnTo>
                  <a:lnTo>
                    <a:pt x="29092" y="88977"/>
                  </a:lnTo>
                  <a:lnTo>
                    <a:pt x="18149" y="91105"/>
                  </a:lnTo>
                  <a:lnTo>
                    <a:pt x="8524" y="97491"/>
                  </a:lnTo>
                  <a:lnTo>
                    <a:pt x="2131" y="107112"/>
                  </a:lnTo>
                  <a:lnTo>
                    <a:pt x="0" y="118059"/>
                  </a:lnTo>
                  <a:lnTo>
                    <a:pt x="2131" y="129006"/>
                  </a:lnTo>
                  <a:lnTo>
                    <a:pt x="8524" y="138626"/>
                  </a:lnTo>
                  <a:lnTo>
                    <a:pt x="82438" y="212566"/>
                  </a:lnTo>
                  <a:lnTo>
                    <a:pt x="89842" y="215626"/>
                  </a:lnTo>
                  <a:lnTo>
                    <a:pt x="97551" y="215626"/>
                  </a:lnTo>
                  <a:lnTo>
                    <a:pt x="105273" y="215626"/>
                  </a:lnTo>
                  <a:lnTo>
                    <a:pt x="112664" y="212566"/>
                  </a:lnTo>
                  <a:lnTo>
                    <a:pt x="275580" y="49650"/>
                  </a:lnTo>
                  <a:lnTo>
                    <a:pt x="281966" y="40031"/>
                  </a:lnTo>
                  <a:lnTo>
                    <a:pt x="284095" y="29087"/>
                  </a:lnTo>
                  <a:lnTo>
                    <a:pt x="281966" y="18141"/>
                  </a:lnTo>
                  <a:lnTo>
                    <a:pt x="275580" y="8515"/>
                  </a:lnTo>
                  <a:lnTo>
                    <a:pt x="265959" y="2128"/>
                  </a:lnTo>
                  <a:lnTo>
                    <a:pt x="255012" y="0"/>
                  </a:lnTo>
                  <a:close/>
                </a:path>
              </a:pathLst>
            </a:custGeom>
            <a:solidFill>
              <a:srgbClr val="E181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9413713" y="4341051"/>
              <a:ext cx="284480" cy="215900"/>
            </a:xfrm>
            <a:custGeom>
              <a:avLst/>
              <a:gdLst/>
              <a:ahLst/>
              <a:cxnLst/>
              <a:rect l="l" t="t" r="r" b="b"/>
              <a:pathLst>
                <a:path w="284479" h="215900">
                  <a:moveTo>
                    <a:pt x="97551" y="215626"/>
                  </a:moveTo>
                  <a:lnTo>
                    <a:pt x="89842" y="215626"/>
                  </a:lnTo>
                  <a:lnTo>
                    <a:pt x="82438" y="212566"/>
                  </a:lnTo>
                  <a:lnTo>
                    <a:pt x="76977" y="207105"/>
                  </a:lnTo>
                  <a:lnTo>
                    <a:pt x="8524" y="138626"/>
                  </a:lnTo>
                  <a:lnTo>
                    <a:pt x="2131" y="129006"/>
                  </a:lnTo>
                  <a:lnTo>
                    <a:pt x="0" y="118059"/>
                  </a:lnTo>
                  <a:lnTo>
                    <a:pt x="2131" y="107112"/>
                  </a:lnTo>
                  <a:lnTo>
                    <a:pt x="8524" y="97491"/>
                  </a:lnTo>
                  <a:lnTo>
                    <a:pt x="18149" y="91105"/>
                  </a:lnTo>
                  <a:lnTo>
                    <a:pt x="29092" y="88977"/>
                  </a:lnTo>
                  <a:lnTo>
                    <a:pt x="40035" y="91110"/>
                  </a:lnTo>
                  <a:lnTo>
                    <a:pt x="49660" y="97504"/>
                  </a:lnTo>
                  <a:lnTo>
                    <a:pt x="97551" y="145408"/>
                  </a:lnTo>
                  <a:lnTo>
                    <a:pt x="234445" y="8515"/>
                  </a:lnTo>
                  <a:lnTo>
                    <a:pt x="244065" y="2128"/>
                  </a:lnTo>
                  <a:lnTo>
                    <a:pt x="255012" y="0"/>
                  </a:lnTo>
                  <a:lnTo>
                    <a:pt x="265959" y="2128"/>
                  </a:lnTo>
                  <a:lnTo>
                    <a:pt x="275580" y="8515"/>
                  </a:lnTo>
                  <a:lnTo>
                    <a:pt x="281966" y="18141"/>
                  </a:lnTo>
                  <a:lnTo>
                    <a:pt x="284095" y="29087"/>
                  </a:lnTo>
                  <a:lnTo>
                    <a:pt x="281966" y="40031"/>
                  </a:lnTo>
                  <a:lnTo>
                    <a:pt x="275580" y="49650"/>
                  </a:lnTo>
                  <a:lnTo>
                    <a:pt x="118113" y="207105"/>
                  </a:lnTo>
                  <a:lnTo>
                    <a:pt x="112664" y="212566"/>
                  </a:lnTo>
                  <a:lnTo>
                    <a:pt x="105273" y="215626"/>
                  </a:lnTo>
                  <a:lnTo>
                    <a:pt x="97551" y="215626"/>
                  </a:lnTo>
                  <a:close/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5150462" y="5388347"/>
              <a:ext cx="284480" cy="215900"/>
            </a:xfrm>
            <a:custGeom>
              <a:avLst/>
              <a:gdLst/>
              <a:ahLst/>
              <a:cxnLst/>
              <a:rect l="l" t="t" r="r" b="b"/>
              <a:pathLst>
                <a:path w="284479" h="215900">
                  <a:moveTo>
                    <a:pt x="255011" y="0"/>
                  </a:moveTo>
                  <a:lnTo>
                    <a:pt x="244065" y="2128"/>
                  </a:lnTo>
                  <a:lnTo>
                    <a:pt x="234445" y="8515"/>
                  </a:lnTo>
                  <a:lnTo>
                    <a:pt x="97551" y="145408"/>
                  </a:lnTo>
                  <a:lnTo>
                    <a:pt x="49660" y="97504"/>
                  </a:lnTo>
                  <a:lnTo>
                    <a:pt x="40034" y="91110"/>
                  </a:lnTo>
                  <a:lnTo>
                    <a:pt x="29087" y="88977"/>
                  </a:lnTo>
                  <a:lnTo>
                    <a:pt x="18143" y="91105"/>
                  </a:lnTo>
                  <a:lnTo>
                    <a:pt x="8524" y="97491"/>
                  </a:lnTo>
                  <a:lnTo>
                    <a:pt x="2131" y="107117"/>
                  </a:lnTo>
                  <a:lnTo>
                    <a:pt x="0" y="118063"/>
                  </a:lnTo>
                  <a:lnTo>
                    <a:pt x="2131" y="129007"/>
                  </a:lnTo>
                  <a:lnTo>
                    <a:pt x="8524" y="138626"/>
                  </a:lnTo>
                  <a:lnTo>
                    <a:pt x="82438" y="212566"/>
                  </a:lnTo>
                  <a:lnTo>
                    <a:pt x="89842" y="215626"/>
                  </a:lnTo>
                  <a:lnTo>
                    <a:pt x="97551" y="215626"/>
                  </a:lnTo>
                  <a:lnTo>
                    <a:pt x="105260" y="215626"/>
                  </a:lnTo>
                  <a:lnTo>
                    <a:pt x="112664" y="212566"/>
                  </a:lnTo>
                  <a:lnTo>
                    <a:pt x="275567" y="49650"/>
                  </a:lnTo>
                  <a:lnTo>
                    <a:pt x="281961" y="40031"/>
                  </a:lnTo>
                  <a:lnTo>
                    <a:pt x="284092" y="29087"/>
                  </a:lnTo>
                  <a:lnTo>
                    <a:pt x="281961" y="18141"/>
                  </a:lnTo>
                  <a:lnTo>
                    <a:pt x="275567" y="8515"/>
                  </a:lnTo>
                  <a:lnTo>
                    <a:pt x="265954" y="2128"/>
                  </a:lnTo>
                  <a:lnTo>
                    <a:pt x="255011" y="0"/>
                  </a:lnTo>
                  <a:close/>
                </a:path>
              </a:pathLst>
            </a:custGeom>
            <a:solidFill>
              <a:srgbClr val="5CAA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5150462" y="5388347"/>
              <a:ext cx="284480" cy="215900"/>
            </a:xfrm>
            <a:custGeom>
              <a:avLst/>
              <a:gdLst/>
              <a:ahLst/>
              <a:cxnLst/>
              <a:rect l="l" t="t" r="r" b="b"/>
              <a:pathLst>
                <a:path w="284479" h="215900">
                  <a:moveTo>
                    <a:pt x="97551" y="215626"/>
                  </a:moveTo>
                  <a:lnTo>
                    <a:pt x="89842" y="215626"/>
                  </a:lnTo>
                  <a:lnTo>
                    <a:pt x="82438" y="212566"/>
                  </a:lnTo>
                  <a:lnTo>
                    <a:pt x="76977" y="207105"/>
                  </a:lnTo>
                  <a:lnTo>
                    <a:pt x="8524" y="138626"/>
                  </a:lnTo>
                  <a:lnTo>
                    <a:pt x="2131" y="129007"/>
                  </a:lnTo>
                  <a:lnTo>
                    <a:pt x="0" y="118063"/>
                  </a:lnTo>
                  <a:lnTo>
                    <a:pt x="2131" y="107117"/>
                  </a:lnTo>
                  <a:lnTo>
                    <a:pt x="8524" y="97491"/>
                  </a:lnTo>
                  <a:lnTo>
                    <a:pt x="18143" y="91105"/>
                  </a:lnTo>
                  <a:lnTo>
                    <a:pt x="29087" y="88977"/>
                  </a:lnTo>
                  <a:lnTo>
                    <a:pt x="40034" y="91110"/>
                  </a:lnTo>
                  <a:lnTo>
                    <a:pt x="49660" y="97504"/>
                  </a:lnTo>
                  <a:lnTo>
                    <a:pt x="97551" y="145408"/>
                  </a:lnTo>
                  <a:lnTo>
                    <a:pt x="234445" y="8515"/>
                  </a:lnTo>
                  <a:lnTo>
                    <a:pt x="244065" y="2128"/>
                  </a:lnTo>
                  <a:lnTo>
                    <a:pt x="255011" y="0"/>
                  </a:lnTo>
                  <a:lnTo>
                    <a:pt x="265954" y="2128"/>
                  </a:lnTo>
                  <a:lnTo>
                    <a:pt x="275567" y="8515"/>
                  </a:lnTo>
                  <a:lnTo>
                    <a:pt x="281961" y="18141"/>
                  </a:lnTo>
                  <a:lnTo>
                    <a:pt x="284092" y="29087"/>
                  </a:lnTo>
                  <a:lnTo>
                    <a:pt x="281961" y="40031"/>
                  </a:lnTo>
                  <a:lnTo>
                    <a:pt x="275567" y="49650"/>
                  </a:lnTo>
                  <a:lnTo>
                    <a:pt x="118113" y="207105"/>
                  </a:lnTo>
                  <a:lnTo>
                    <a:pt x="112664" y="212566"/>
                  </a:lnTo>
                  <a:lnTo>
                    <a:pt x="105260" y="215626"/>
                  </a:lnTo>
                  <a:lnTo>
                    <a:pt x="97551" y="215626"/>
                  </a:lnTo>
                  <a:close/>
                </a:path>
              </a:pathLst>
            </a:custGeom>
            <a:ln w="6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" name="object 8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79451" y="1240868"/>
              <a:ext cx="1925299" cy="5348053"/>
            </a:xfrm>
            <a:prstGeom prst="rect">
              <a:avLst/>
            </a:prstGeom>
          </p:spPr>
        </p:pic>
        <p:sp>
          <p:nvSpPr>
            <p:cNvPr id="87" name="object 87"/>
            <p:cNvSpPr/>
            <p:nvPr/>
          </p:nvSpPr>
          <p:spPr>
            <a:xfrm>
              <a:off x="2578823" y="164256"/>
              <a:ext cx="7034530" cy="755650"/>
            </a:xfrm>
            <a:custGeom>
              <a:avLst/>
              <a:gdLst/>
              <a:ahLst/>
              <a:cxnLst/>
              <a:rect l="l" t="t" r="r" b="b"/>
              <a:pathLst>
                <a:path w="7034530" h="755650">
                  <a:moveTo>
                    <a:pt x="6989902" y="0"/>
                  </a:moveTo>
                  <a:lnTo>
                    <a:pt x="44450" y="0"/>
                  </a:lnTo>
                  <a:lnTo>
                    <a:pt x="27164" y="3498"/>
                  </a:lnTo>
                  <a:lnTo>
                    <a:pt x="13033" y="13033"/>
                  </a:lnTo>
                  <a:lnTo>
                    <a:pt x="3498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498" y="727977"/>
                  </a:lnTo>
                  <a:lnTo>
                    <a:pt x="13033" y="742108"/>
                  </a:lnTo>
                  <a:lnTo>
                    <a:pt x="27164" y="751643"/>
                  </a:lnTo>
                  <a:lnTo>
                    <a:pt x="44450" y="755142"/>
                  </a:lnTo>
                  <a:lnTo>
                    <a:pt x="6989902" y="755142"/>
                  </a:lnTo>
                  <a:lnTo>
                    <a:pt x="7007188" y="751643"/>
                  </a:lnTo>
                  <a:lnTo>
                    <a:pt x="7021318" y="742108"/>
                  </a:lnTo>
                  <a:lnTo>
                    <a:pt x="7030853" y="727977"/>
                  </a:lnTo>
                  <a:lnTo>
                    <a:pt x="7034352" y="710692"/>
                  </a:lnTo>
                  <a:lnTo>
                    <a:pt x="7034352" y="44450"/>
                  </a:lnTo>
                  <a:lnTo>
                    <a:pt x="7030853" y="27164"/>
                  </a:lnTo>
                  <a:lnTo>
                    <a:pt x="7021318" y="13033"/>
                  </a:lnTo>
                  <a:lnTo>
                    <a:pt x="7007188" y="3498"/>
                  </a:lnTo>
                  <a:lnTo>
                    <a:pt x="6989902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2578823" y="164256"/>
              <a:ext cx="7034530" cy="755650"/>
            </a:xfrm>
            <a:custGeom>
              <a:avLst/>
              <a:gdLst/>
              <a:ahLst/>
              <a:cxnLst/>
              <a:rect l="l" t="t" r="r" b="b"/>
              <a:pathLst>
                <a:path w="7034530" h="755650">
                  <a:moveTo>
                    <a:pt x="44450" y="755142"/>
                  </a:moveTo>
                  <a:lnTo>
                    <a:pt x="27164" y="751643"/>
                  </a:lnTo>
                  <a:lnTo>
                    <a:pt x="13033" y="742108"/>
                  </a:lnTo>
                  <a:lnTo>
                    <a:pt x="3498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498" y="27164"/>
                  </a:lnTo>
                  <a:lnTo>
                    <a:pt x="13033" y="13033"/>
                  </a:lnTo>
                  <a:lnTo>
                    <a:pt x="27164" y="3498"/>
                  </a:lnTo>
                  <a:lnTo>
                    <a:pt x="44450" y="0"/>
                  </a:lnTo>
                  <a:lnTo>
                    <a:pt x="6989902" y="0"/>
                  </a:lnTo>
                  <a:lnTo>
                    <a:pt x="7007188" y="3498"/>
                  </a:lnTo>
                  <a:lnTo>
                    <a:pt x="7021318" y="13033"/>
                  </a:lnTo>
                  <a:lnTo>
                    <a:pt x="7030853" y="27164"/>
                  </a:lnTo>
                  <a:lnTo>
                    <a:pt x="7034352" y="44450"/>
                  </a:lnTo>
                  <a:lnTo>
                    <a:pt x="7034352" y="710692"/>
                  </a:lnTo>
                  <a:lnTo>
                    <a:pt x="7030853" y="727977"/>
                  </a:lnTo>
                  <a:lnTo>
                    <a:pt x="7021318" y="742108"/>
                  </a:lnTo>
                  <a:lnTo>
                    <a:pt x="7007188" y="751643"/>
                  </a:lnTo>
                  <a:lnTo>
                    <a:pt x="6989902" y="755142"/>
                  </a:lnTo>
                  <a:lnTo>
                    <a:pt x="44450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1" name="object 91"/>
          <p:cNvGrpSpPr/>
          <p:nvPr/>
        </p:nvGrpSpPr>
        <p:grpSpPr>
          <a:xfrm>
            <a:off x="765486" y="4355480"/>
            <a:ext cx="1335405" cy="322580"/>
            <a:chOff x="765486" y="4355480"/>
            <a:chExt cx="1335405" cy="322580"/>
          </a:xfrm>
        </p:grpSpPr>
        <p:sp>
          <p:nvSpPr>
            <p:cNvPr id="92" name="object 92"/>
            <p:cNvSpPr/>
            <p:nvPr/>
          </p:nvSpPr>
          <p:spPr>
            <a:xfrm>
              <a:off x="771836" y="4361830"/>
              <a:ext cx="1322705" cy="309880"/>
            </a:xfrm>
            <a:custGeom>
              <a:avLst/>
              <a:gdLst/>
              <a:ahLst/>
              <a:cxnLst/>
              <a:rect l="l" t="t" r="r" b="b"/>
              <a:pathLst>
                <a:path w="1322705" h="309879">
                  <a:moveTo>
                    <a:pt x="1286764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273850"/>
                  </a:lnTo>
                  <a:lnTo>
                    <a:pt x="2817" y="287806"/>
                  </a:lnTo>
                  <a:lnTo>
                    <a:pt x="10502" y="299207"/>
                  </a:lnTo>
                  <a:lnTo>
                    <a:pt x="21902" y="306895"/>
                  </a:lnTo>
                  <a:lnTo>
                    <a:pt x="35864" y="309714"/>
                  </a:lnTo>
                  <a:lnTo>
                    <a:pt x="1286764" y="309714"/>
                  </a:lnTo>
                  <a:lnTo>
                    <a:pt x="1300726" y="306897"/>
                  </a:lnTo>
                  <a:lnTo>
                    <a:pt x="1312125" y="299212"/>
                  </a:lnTo>
                  <a:lnTo>
                    <a:pt x="1319810" y="287812"/>
                  </a:lnTo>
                  <a:lnTo>
                    <a:pt x="1322628" y="273850"/>
                  </a:lnTo>
                  <a:lnTo>
                    <a:pt x="1322628" y="35864"/>
                  </a:lnTo>
                  <a:lnTo>
                    <a:pt x="1319810" y="21902"/>
                  </a:lnTo>
                  <a:lnTo>
                    <a:pt x="1312125" y="10502"/>
                  </a:lnTo>
                  <a:lnTo>
                    <a:pt x="1300726" y="2817"/>
                  </a:lnTo>
                  <a:lnTo>
                    <a:pt x="1286764" y="0"/>
                  </a:lnTo>
                  <a:close/>
                </a:path>
              </a:pathLst>
            </a:custGeom>
            <a:solidFill>
              <a:srgbClr val="FDFFEC">
                <a:alpha val="8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771836" y="4361830"/>
              <a:ext cx="1322705" cy="309880"/>
            </a:xfrm>
            <a:custGeom>
              <a:avLst/>
              <a:gdLst/>
              <a:ahLst/>
              <a:cxnLst/>
              <a:rect l="l" t="t" r="r" b="b"/>
              <a:pathLst>
                <a:path w="1322705" h="309879">
                  <a:moveTo>
                    <a:pt x="1286764" y="309714"/>
                  </a:moveTo>
                  <a:lnTo>
                    <a:pt x="35864" y="309714"/>
                  </a:lnTo>
                  <a:lnTo>
                    <a:pt x="21902" y="306895"/>
                  </a:lnTo>
                  <a:lnTo>
                    <a:pt x="10502" y="299207"/>
                  </a:lnTo>
                  <a:lnTo>
                    <a:pt x="2817" y="287806"/>
                  </a:lnTo>
                  <a:lnTo>
                    <a:pt x="0" y="273850"/>
                  </a:lnTo>
                  <a:lnTo>
                    <a:pt x="0" y="35864"/>
                  </a:lnTo>
                  <a:lnTo>
                    <a:pt x="2817" y="21902"/>
                  </a:lnTo>
                  <a:lnTo>
                    <a:pt x="10502" y="10502"/>
                  </a:lnTo>
                  <a:lnTo>
                    <a:pt x="21902" y="2817"/>
                  </a:lnTo>
                  <a:lnTo>
                    <a:pt x="35864" y="0"/>
                  </a:lnTo>
                  <a:lnTo>
                    <a:pt x="1286764" y="0"/>
                  </a:lnTo>
                  <a:lnTo>
                    <a:pt x="1300726" y="2817"/>
                  </a:lnTo>
                  <a:lnTo>
                    <a:pt x="1312125" y="10502"/>
                  </a:lnTo>
                  <a:lnTo>
                    <a:pt x="1319810" y="21902"/>
                  </a:lnTo>
                  <a:lnTo>
                    <a:pt x="1322628" y="35864"/>
                  </a:lnTo>
                  <a:lnTo>
                    <a:pt x="1322628" y="273850"/>
                  </a:lnTo>
                  <a:lnTo>
                    <a:pt x="1319810" y="287812"/>
                  </a:lnTo>
                  <a:lnTo>
                    <a:pt x="1312125" y="299212"/>
                  </a:lnTo>
                  <a:lnTo>
                    <a:pt x="1300726" y="306897"/>
                  </a:lnTo>
                  <a:lnTo>
                    <a:pt x="1286764" y="30971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8" name="object 2">
            <a:extLst>
              <a:ext uri="{FF2B5EF4-FFF2-40B4-BE49-F238E27FC236}">
                <a16:creationId xmlns:a16="http://schemas.microsoft.com/office/drawing/2014/main" id="{7EA51A0D-52FC-4FE5-0F59-91780E633826}"/>
              </a:ext>
            </a:extLst>
          </p:cNvPr>
          <p:cNvSpPr txBox="1"/>
          <p:nvPr/>
        </p:nvSpPr>
        <p:spPr>
          <a:xfrm>
            <a:off x="11873296" y="49578"/>
            <a:ext cx="1930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1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99" name="object 8">
            <a:extLst>
              <a:ext uri="{FF2B5EF4-FFF2-40B4-BE49-F238E27FC236}">
                <a16:creationId xmlns:a16="http://schemas.microsoft.com/office/drawing/2014/main" id="{FDEEEAC2-6E94-E062-E7E5-0A3D47E7B712}"/>
              </a:ext>
            </a:extLst>
          </p:cNvPr>
          <p:cNvSpPr txBox="1"/>
          <p:nvPr/>
        </p:nvSpPr>
        <p:spPr>
          <a:xfrm>
            <a:off x="7199969" y="1326414"/>
            <a:ext cx="3483617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Working scientifically skills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0" name="object 12">
            <a:extLst>
              <a:ext uri="{FF2B5EF4-FFF2-40B4-BE49-F238E27FC236}">
                <a16:creationId xmlns:a16="http://schemas.microsoft.com/office/drawing/2014/main" id="{F85DF5A1-8E48-211E-B528-BE847B868C47}"/>
              </a:ext>
            </a:extLst>
          </p:cNvPr>
          <p:cNvSpPr txBox="1"/>
          <p:nvPr/>
        </p:nvSpPr>
        <p:spPr>
          <a:xfrm>
            <a:off x="2743200" y="1326407"/>
            <a:ext cx="2917436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Scientific enquiry types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1" name="object 54">
            <a:extLst>
              <a:ext uri="{FF2B5EF4-FFF2-40B4-BE49-F238E27FC236}">
                <a16:creationId xmlns:a16="http://schemas.microsoft.com/office/drawing/2014/main" id="{8198A8AD-A4BA-CBFF-8F18-E430579B866C}"/>
              </a:ext>
            </a:extLst>
          </p:cNvPr>
          <p:cNvSpPr txBox="1"/>
          <p:nvPr/>
        </p:nvSpPr>
        <p:spPr>
          <a:xfrm>
            <a:off x="3221216" y="2098797"/>
            <a:ext cx="1074619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Testing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2" name="object 55">
            <a:extLst>
              <a:ext uri="{FF2B5EF4-FFF2-40B4-BE49-F238E27FC236}">
                <a16:creationId xmlns:a16="http://schemas.microsoft.com/office/drawing/2014/main" id="{4459989D-23BC-25C0-2257-FAE3B0D71491}"/>
              </a:ext>
            </a:extLst>
          </p:cNvPr>
          <p:cNvSpPr txBox="1"/>
          <p:nvPr/>
        </p:nvSpPr>
        <p:spPr>
          <a:xfrm>
            <a:off x="3221217" y="2743175"/>
            <a:ext cx="1829780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Researching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A1A1A1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3" name="object 56">
            <a:extLst>
              <a:ext uri="{FF2B5EF4-FFF2-40B4-BE49-F238E27FC236}">
                <a16:creationId xmlns:a16="http://schemas.microsoft.com/office/drawing/2014/main" id="{3ED8C188-BC78-B957-812E-81910BDD13B1}"/>
              </a:ext>
            </a:extLst>
          </p:cNvPr>
          <p:cNvSpPr txBox="1"/>
          <p:nvPr/>
        </p:nvSpPr>
        <p:spPr>
          <a:xfrm>
            <a:off x="3221216" y="3384917"/>
            <a:ext cx="1575763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Observing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4" name="object 57">
            <a:extLst>
              <a:ext uri="{FF2B5EF4-FFF2-40B4-BE49-F238E27FC236}">
                <a16:creationId xmlns:a16="http://schemas.microsoft.com/office/drawing/2014/main" id="{1972D097-46B7-53DC-C9EE-5CE280F01E27}"/>
              </a:ext>
            </a:extLst>
          </p:cNvPr>
          <p:cNvSpPr txBox="1"/>
          <p:nvPr/>
        </p:nvSpPr>
        <p:spPr>
          <a:xfrm>
            <a:off x="3221217" y="4032457"/>
            <a:ext cx="2368811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Pattern seeking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5" name="object 58">
            <a:extLst>
              <a:ext uri="{FF2B5EF4-FFF2-40B4-BE49-F238E27FC236}">
                <a16:creationId xmlns:a16="http://schemas.microsoft.com/office/drawing/2014/main" id="{49DADD44-0F39-BF75-EE26-589B2735A4F7}"/>
              </a:ext>
            </a:extLst>
          </p:cNvPr>
          <p:cNvSpPr txBox="1"/>
          <p:nvPr/>
        </p:nvSpPr>
        <p:spPr>
          <a:xfrm>
            <a:off x="3221217" y="4675781"/>
            <a:ext cx="3669031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Identifying &amp; classifying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6" name="object 59">
            <a:extLst>
              <a:ext uri="{FF2B5EF4-FFF2-40B4-BE49-F238E27FC236}">
                <a16:creationId xmlns:a16="http://schemas.microsoft.com/office/drawing/2014/main" id="{D441A924-8A78-8FF9-BE32-BB3316C2A616}"/>
              </a:ext>
            </a:extLst>
          </p:cNvPr>
          <p:cNvSpPr txBox="1"/>
          <p:nvPr/>
        </p:nvSpPr>
        <p:spPr>
          <a:xfrm>
            <a:off x="3221217" y="5321740"/>
            <a:ext cx="2439419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5CAA3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Problem solving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5CAA3D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7" name="object 60">
            <a:extLst>
              <a:ext uri="{FF2B5EF4-FFF2-40B4-BE49-F238E27FC236}">
                <a16:creationId xmlns:a16="http://schemas.microsoft.com/office/drawing/2014/main" id="{F3C52294-F4A7-9D5C-3B97-5C86F3D34597}"/>
              </a:ext>
            </a:extLst>
          </p:cNvPr>
          <p:cNvSpPr txBox="1"/>
          <p:nvPr/>
        </p:nvSpPr>
        <p:spPr>
          <a:xfrm>
            <a:off x="7545660" y="2057400"/>
            <a:ext cx="2563615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Asking questions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8" name="object 61">
            <a:extLst>
              <a:ext uri="{FF2B5EF4-FFF2-40B4-BE49-F238E27FC236}">
                <a16:creationId xmlns:a16="http://schemas.microsoft.com/office/drawing/2014/main" id="{D9154397-7EE7-C952-EF46-FE8F42C88FD3}"/>
              </a:ext>
            </a:extLst>
          </p:cNvPr>
          <p:cNvSpPr txBox="1"/>
          <p:nvPr/>
        </p:nvSpPr>
        <p:spPr>
          <a:xfrm>
            <a:off x="7545660" y="2607690"/>
            <a:ext cx="2892436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Making predictions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09" name="object 62">
            <a:extLst>
              <a:ext uri="{FF2B5EF4-FFF2-40B4-BE49-F238E27FC236}">
                <a16:creationId xmlns:a16="http://schemas.microsoft.com/office/drawing/2014/main" id="{881BE7D0-C819-F04A-EED0-5CB7A33D8D3B}"/>
              </a:ext>
            </a:extLst>
          </p:cNvPr>
          <p:cNvSpPr txBox="1"/>
          <p:nvPr/>
        </p:nvSpPr>
        <p:spPr>
          <a:xfrm>
            <a:off x="7545659" y="3157981"/>
            <a:ext cx="2330559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Setting up tests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10" name="object 63">
            <a:extLst>
              <a:ext uri="{FF2B5EF4-FFF2-40B4-BE49-F238E27FC236}">
                <a16:creationId xmlns:a16="http://schemas.microsoft.com/office/drawing/2014/main" id="{3573C8DF-745C-C4BB-8E8D-937767722E7E}"/>
              </a:ext>
            </a:extLst>
          </p:cNvPr>
          <p:cNvSpPr txBox="1"/>
          <p:nvPr/>
        </p:nvSpPr>
        <p:spPr>
          <a:xfrm>
            <a:off x="7545660" y="3712489"/>
            <a:ext cx="3551773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Observing &amp; measuring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11" name="object 64">
            <a:extLst>
              <a:ext uri="{FF2B5EF4-FFF2-40B4-BE49-F238E27FC236}">
                <a16:creationId xmlns:a16="http://schemas.microsoft.com/office/drawing/2014/main" id="{37CA65F8-5C0F-A19E-FAE9-1C446E316430}"/>
              </a:ext>
            </a:extLst>
          </p:cNvPr>
          <p:cNvSpPr txBox="1"/>
          <p:nvPr/>
        </p:nvSpPr>
        <p:spPr>
          <a:xfrm>
            <a:off x="7545659" y="4262252"/>
            <a:ext cx="2276321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E181A3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Recording data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E181A3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12" name="object 65">
            <a:extLst>
              <a:ext uri="{FF2B5EF4-FFF2-40B4-BE49-F238E27FC236}">
                <a16:creationId xmlns:a16="http://schemas.microsoft.com/office/drawing/2014/main" id="{D122CBE1-8C17-6FEC-00D1-13BC97233219}"/>
              </a:ext>
            </a:extLst>
          </p:cNvPr>
          <p:cNvSpPr txBox="1"/>
          <p:nvPr/>
        </p:nvSpPr>
        <p:spPr>
          <a:xfrm>
            <a:off x="7534773" y="4665499"/>
            <a:ext cx="4496708" cy="547907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12700" marR="5080" lvl="0" indent="0" defTabSz="914400" eaLnBrk="1" fontAlgn="auto" latinLnBrk="0" hangingPunct="1">
              <a:lnSpc>
                <a:spcPct val="72900"/>
              </a:lnSpc>
              <a:spcBef>
                <a:spcPts val="7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Interpreting &amp; communicating </a:t>
            </a:r>
            <a:br>
              <a:rPr kumimoji="0" 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</a:br>
            <a:r>
              <a:rPr kumimoji="0" sz="19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results</a:t>
            </a:r>
            <a:endParaRPr kumimoji="0" sz="1900" b="0" i="0" u="none" strike="noStrike" kern="0" cap="none" spc="0" normalizeH="0" baseline="0" noProof="0" dirty="0">
              <a:ln>
                <a:noFill/>
              </a:ln>
              <a:solidFill>
                <a:srgbClr val="A1A1A1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13" name="object 87">
            <a:extLst>
              <a:ext uri="{FF2B5EF4-FFF2-40B4-BE49-F238E27FC236}">
                <a16:creationId xmlns:a16="http://schemas.microsoft.com/office/drawing/2014/main" id="{F4C9C13A-DECE-AA5E-4A46-CA7DB620871A}"/>
              </a:ext>
            </a:extLst>
          </p:cNvPr>
          <p:cNvSpPr txBox="1"/>
          <p:nvPr/>
        </p:nvSpPr>
        <p:spPr>
          <a:xfrm>
            <a:off x="7545660" y="5356442"/>
            <a:ext cx="1598340" cy="32380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Evaluating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14" name="object 88">
            <a:extLst>
              <a:ext uri="{FF2B5EF4-FFF2-40B4-BE49-F238E27FC236}">
                <a16:creationId xmlns:a16="http://schemas.microsoft.com/office/drawing/2014/main" id="{C5957FA9-0264-491C-F1F3-C30E2ADADD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80040" y="250959"/>
            <a:ext cx="8031920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38188" indent="-728663" algn="ctr">
              <a:lnSpc>
                <a:spcPct val="100000"/>
              </a:lnSpc>
              <a:spcBef>
                <a:spcPts val="100"/>
              </a:spcBef>
            </a:pPr>
            <a:r>
              <a:rPr sz="3400" dirty="0">
                <a:latin typeface="Grammarsaurus" pitchFamily="2" charset="0"/>
              </a:rPr>
              <a:t>Scientific enquiry types and skills</a:t>
            </a:r>
          </a:p>
        </p:txBody>
      </p:sp>
      <p:sp>
        <p:nvSpPr>
          <p:cNvPr id="115" name="object 92">
            <a:extLst>
              <a:ext uri="{FF2B5EF4-FFF2-40B4-BE49-F238E27FC236}">
                <a16:creationId xmlns:a16="http://schemas.microsoft.com/office/drawing/2014/main" id="{27BD48B8-4358-9E75-9D28-0AAAEF66DF01}"/>
              </a:ext>
            </a:extLst>
          </p:cNvPr>
          <p:cNvSpPr txBox="1"/>
          <p:nvPr/>
        </p:nvSpPr>
        <p:spPr>
          <a:xfrm>
            <a:off x="762000" y="4217465"/>
            <a:ext cx="1318040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9424D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Caroline 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Haslett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116" name="object 124">
            <a:extLst>
              <a:ext uri="{FF2B5EF4-FFF2-40B4-BE49-F238E27FC236}">
                <a16:creationId xmlns:a16="http://schemas.microsoft.com/office/drawing/2014/main" id="{F557FE8B-7DEE-5FEB-8077-B769D7F76432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789630" y="49578"/>
            <a:ext cx="3606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19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1195514"/>
            <a:ext cx="11911965" cy="5258435"/>
            <a:chOff x="0" y="1195514"/>
            <a:chExt cx="11911965" cy="525843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249764"/>
              <a:ext cx="2259745" cy="514184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81767" y="1195514"/>
              <a:ext cx="1729878" cy="5258012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53151" y="4361830"/>
              <a:ext cx="1266825" cy="309880"/>
            </a:xfrm>
            <a:custGeom>
              <a:avLst/>
              <a:gdLst/>
              <a:ahLst/>
              <a:cxnLst/>
              <a:rect l="l" t="t" r="r" b="b"/>
              <a:pathLst>
                <a:path w="1266825" h="309879">
                  <a:moveTo>
                    <a:pt x="1230655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273850"/>
                  </a:lnTo>
                  <a:lnTo>
                    <a:pt x="2817" y="287806"/>
                  </a:lnTo>
                  <a:lnTo>
                    <a:pt x="10502" y="299207"/>
                  </a:lnTo>
                  <a:lnTo>
                    <a:pt x="21902" y="306895"/>
                  </a:lnTo>
                  <a:lnTo>
                    <a:pt x="35864" y="309714"/>
                  </a:lnTo>
                  <a:lnTo>
                    <a:pt x="1230655" y="309714"/>
                  </a:lnTo>
                  <a:lnTo>
                    <a:pt x="1244617" y="306897"/>
                  </a:lnTo>
                  <a:lnTo>
                    <a:pt x="1256017" y="299212"/>
                  </a:lnTo>
                  <a:lnTo>
                    <a:pt x="1263702" y="287812"/>
                  </a:lnTo>
                  <a:lnTo>
                    <a:pt x="1266520" y="273850"/>
                  </a:lnTo>
                  <a:lnTo>
                    <a:pt x="1266520" y="35864"/>
                  </a:lnTo>
                  <a:lnTo>
                    <a:pt x="1263702" y="21902"/>
                  </a:lnTo>
                  <a:lnTo>
                    <a:pt x="1256017" y="10502"/>
                  </a:lnTo>
                  <a:lnTo>
                    <a:pt x="1244617" y="2817"/>
                  </a:lnTo>
                  <a:lnTo>
                    <a:pt x="1230655" y="0"/>
                  </a:lnTo>
                  <a:close/>
                </a:path>
              </a:pathLst>
            </a:custGeom>
            <a:solidFill>
              <a:srgbClr val="FDFFEC">
                <a:alpha val="89999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353151" y="4361830"/>
              <a:ext cx="1266825" cy="309880"/>
            </a:xfrm>
            <a:custGeom>
              <a:avLst/>
              <a:gdLst/>
              <a:ahLst/>
              <a:cxnLst/>
              <a:rect l="l" t="t" r="r" b="b"/>
              <a:pathLst>
                <a:path w="1266825" h="309879">
                  <a:moveTo>
                    <a:pt x="1230655" y="309714"/>
                  </a:moveTo>
                  <a:lnTo>
                    <a:pt x="35864" y="309714"/>
                  </a:lnTo>
                  <a:lnTo>
                    <a:pt x="21902" y="306895"/>
                  </a:lnTo>
                  <a:lnTo>
                    <a:pt x="10502" y="299207"/>
                  </a:lnTo>
                  <a:lnTo>
                    <a:pt x="2817" y="287806"/>
                  </a:lnTo>
                  <a:lnTo>
                    <a:pt x="0" y="273850"/>
                  </a:lnTo>
                  <a:lnTo>
                    <a:pt x="0" y="35864"/>
                  </a:lnTo>
                  <a:lnTo>
                    <a:pt x="2817" y="21902"/>
                  </a:lnTo>
                  <a:lnTo>
                    <a:pt x="10502" y="10502"/>
                  </a:lnTo>
                  <a:lnTo>
                    <a:pt x="21902" y="2817"/>
                  </a:lnTo>
                  <a:lnTo>
                    <a:pt x="35864" y="0"/>
                  </a:lnTo>
                  <a:lnTo>
                    <a:pt x="1230655" y="0"/>
                  </a:lnTo>
                  <a:lnTo>
                    <a:pt x="1244617" y="2817"/>
                  </a:lnTo>
                  <a:lnTo>
                    <a:pt x="1256017" y="10502"/>
                  </a:lnTo>
                  <a:lnTo>
                    <a:pt x="1263702" y="21902"/>
                  </a:lnTo>
                  <a:lnTo>
                    <a:pt x="1266520" y="35864"/>
                  </a:lnTo>
                  <a:lnTo>
                    <a:pt x="1266520" y="273850"/>
                  </a:lnTo>
                  <a:lnTo>
                    <a:pt x="1263702" y="287812"/>
                  </a:lnTo>
                  <a:lnTo>
                    <a:pt x="1256017" y="299212"/>
                  </a:lnTo>
                  <a:lnTo>
                    <a:pt x="1244617" y="306897"/>
                  </a:lnTo>
                  <a:lnTo>
                    <a:pt x="1230655" y="30971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10679027" y="4355480"/>
            <a:ext cx="1088390" cy="322580"/>
            <a:chOff x="10679027" y="4355480"/>
            <a:chExt cx="1088390" cy="322580"/>
          </a:xfrm>
        </p:grpSpPr>
        <p:sp>
          <p:nvSpPr>
            <p:cNvPr id="11" name="object 11"/>
            <p:cNvSpPr/>
            <p:nvPr/>
          </p:nvSpPr>
          <p:spPr>
            <a:xfrm>
              <a:off x="10685377" y="4361830"/>
              <a:ext cx="1075690" cy="309880"/>
            </a:xfrm>
            <a:custGeom>
              <a:avLst/>
              <a:gdLst/>
              <a:ahLst/>
              <a:cxnLst/>
              <a:rect l="l" t="t" r="r" b="b"/>
              <a:pathLst>
                <a:path w="1075690" h="309879">
                  <a:moveTo>
                    <a:pt x="1039368" y="0"/>
                  </a:moveTo>
                  <a:lnTo>
                    <a:pt x="35877" y="0"/>
                  </a:lnTo>
                  <a:lnTo>
                    <a:pt x="21913" y="2817"/>
                  </a:lnTo>
                  <a:lnTo>
                    <a:pt x="10509" y="10502"/>
                  </a:lnTo>
                  <a:lnTo>
                    <a:pt x="2819" y="21902"/>
                  </a:lnTo>
                  <a:lnTo>
                    <a:pt x="0" y="35864"/>
                  </a:lnTo>
                  <a:lnTo>
                    <a:pt x="0" y="273850"/>
                  </a:lnTo>
                  <a:lnTo>
                    <a:pt x="2819" y="287812"/>
                  </a:lnTo>
                  <a:lnTo>
                    <a:pt x="10509" y="299212"/>
                  </a:lnTo>
                  <a:lnTo>
                    <a:pt x="21913" y="306897"/>
                  </a:lnTo>
                  <a:lnTo>
                    <a:pt x="35877" y="309714"/>
                  </a:lnTo>
                  <a:lnTo>
                    <a:pt x="1039368" y="309714"/>
                  </a:lnTo>
                  <a:lnTo>
                    <a:pt x="1053330" y="306897"/>
                  </a:lnTo>
                  <a:lnTo>
                    <a:pt x="1064729" y="299212"/>
                  </a:lnTo>
                  <a:lnTo>
                    <a:pt x="1072414" y="287812"/>
                  </a:lnTo>
                  <a:lnTo>
                    <a:pt x="1075232" y="273850"/>
                  </a:lnTo>
                  <a:lnTo>
                    <a:pt x="1075232" y="35864"/>
                  </a:lnTo>
                  <a:lnTo>
                    <a:pt x="1072414" y="21902"/>
                  </a:lnTo>
                  <a:lnTo>
                    <a:pt x="1064729" y="10502"/>
                  </a:lnTo>
                  <a:lnTo>
                    <a:pt x="1053330" y="2817"/>
                  </a:lnTo>
                  <a:lnTo>
                    <a:pt x="1039368" y="0"/>
                  </a:lnTo>
                  <a:close/>
                </a:path>
              </a:pathLst>
            </a:custGeom>
            <a:solidFill>
              <a:srgbClr val="FDFFEC">
                <a:alpha val="89999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10685377" y="4361830"/>
              <a:ext cx="1075690" cy="309880"/>
            </a:xfrm>
            <a:custGeom>
              <a:avLst/>
              <a:gdLst/>
              <a:ahLst/>
              <a:cxnLst/>
              <a:rect l="l" t="t" r="r" b="b"/>
              <a:pathLst>
                <a:path w="1075690" h="309879">
                  <a:moveTo>
                    <a:pt x="1039368" y="309714"/>
                  </a:moveTo>
                  <a:lnTo>
                    <a:pt x="35877" y="309714"/>
                  </a:lnTo>
                  <a:lnTo>
                    <a:pt x="21913" y="306897"/>
                  </a:lnTo>
                  <a:lnTo>
                    <a:pt x="10509" y="299212"/>
                  </a:lnTo>
                  <a:lnTo>
                    <a:pt x="2819" y="287812"/>
                  </a:lnTo>
                  <a:lnTo>
                    <a:pt x="0" y="273850"/>
                  </a:lnTo>
                  <a:lnTo>
                    <a:pt x="0" y="35864"/>
                  </a:lnTo>
                  <a:lnTo>
                    <a:pt x="2819" y="21902"/>
                  </a:lnTo>
                  <a:lnTo>
                    <a:pt x="10509" y="10502"/>
                  </a:lnTo>
                  <a:lnTo>
                    <a:pt x="21913" y="2817"/>
                  </a:lnTo>
                  <a:lnTo>
                    <a:pt x="35877" y="0"/>
                  </a:lnTo>
                  <a:lnTo>
                    <a:pt x="1039368" y="0"/>
                  </a:lnTo>
                  <a:lnTo>
                    <a:pt x="1053330" y="2817"/>
                  </a:lnTo>
                  <a:lnTo>
                    <a:pt x="1064729" y="10502"/>
                  </a:lnTo>
                  <a:lnTo>
                    <a:pt x="1072414" y="21902"/>
                  </a:lnTo>
                  <a:lnTo>
                    <a:pt x="1075232" y="35864"/>
                  </a:lnTo>
                  <a:lnTo>
                    <a:pt x="1075232" y="273850"/>
                  </a:lnTo>
                  <a:lnTo>
                    <a:pt x="1072414" y="287812"/>
                  </a:lnTo>
                  <a:lnTo>
                    <a:pt x="1064729" y="299212"/>
                  </a:lnTo>
                  <a:lnTo>
                    <a:pt x="1053330" y="306897"/>
                  </a:lnTo>
                  <a:lnTo>
                    <a:pt x="1039368" y="30971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4106416" y="164256"/>
            <a:ext cx="3979545" cy="755650"/>
            <a:chOff x="4106416" y="164256"/>
            <a:chExt cx="3979545" cy="755650"/>
          </a:xfrm>
        </p:grpSpPr>
        <p:sp>
          <p:nvSpPr>
            <p:cNvPr id="15" name="object 15"/>
            <p:cNvSpPr/>
            <p:nvPr/>
          </p:nvSpPr>
          <p:spPr>
            <a:xfrm>
              <a:off x="4106416" y="164256"/>
              <a:ext cx="2459355" cy="755650"/>
            </a:xfrm>
            <a:custGeom>
              <a:avLst/>
              <a:gdLst/>
              <a:ahLst/>
              <a:cxnLst/>
              <a:rect l="l" t="t" r="r" b="b"/>
              <a:pathLst>
                <a:path w="2459354" h="755650">
                  <a:moveTo>
                    <a:pt x="2414511" y="0"/>
                  </a:moveTo>
                  <a:lnTo>
                    <a:pt x="44450" y="0"/>
                  </a:lnTo>
                  <a:lnTo>
                    <a:pt x="27164" y="3498"/>
                  </a:lnTo>
                  <a:lnTo>
                    <a:pt x="13033" y="13033"/>
                  </a:lnTo>
                  <a:lnTo>
                    <a:pt x="3498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498" y="727977"/>
                  </a:lnTo>
                  <a:lnTo>
                    <a:pt x="13033" y="742108"/>
                  </a:lnTo>
                  <a:lnTo>
                    <a:pt x="27164" y="751643"/>
                  </a:lnTo>
                  <a:lnTo>
                    <a:pt x="44450" y="755142"/>
                  </a:lnTo>
                  <a:lnTo>
                    <a:pt x="2414511" y="755142"/>
                  </a:lnTo>
                  <a:lnTo>
                    <a:pt x="2431797" y="751643"/>
                  </a:lnTo>
                  <a:lnTo>
                    <a:pt x="2445927" y="742108"/>
                  </a:lnTo>
                  <a:lnTo>
                    <a:pt x="2455462" y="727977"/>
                  </a:lnTo>
                  <a:lnTo>
                    <a:pt x="2458961" y="710692"/>
                  </a:lnTo>
                  <a:lnTo>
                    <a:pt x="2458961" y="44450"/>
                  </a:lnTo>
                  <a:lnTo>
                    <a:pt x="2455462" y="27164"/>
                  </a:lnTo>
                  <a:lnTo>
                    <a:pt x="2445927" y="13033"/>
                  </a:lnTo>
                  <a:lnTo>
                    <a:pt x="2431797" y="3498"/>
                  </a:lnTo>
                  <a:lnTo>
                    <a:pt x="2414511" y="0"/>
                  </a:lnTo>
                  <a:close/>
                </a:path>
              </a:pathLst>
            </a:custGeom>
            <a:solidFill>
              <a:srgbClr val="39424D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6438379" y="312031"/>
              <a:ext cx="1647825" cy="543560"/>
            </a:xfrm>
            <a:custGeom>
              <a:avLst/>
              <a:gdLst/>
              <a:ahLst/>
              <a:cxnLst/>
              <a:rect l="l" t="t" r="r" b="b"/>
              <a:pathLst>
                <a:path w="1647825" h="543560">
                  <a:moveTo>
                    <a:pt x="1609102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100"/>
                  </a:lnTo>
                  <a:lnTo>
                    <a:pt x="0" y="505002"/>
                  </a:lnTo>
                  <a:lnTo>
                    <a:pt x="2993" y="519833"/>
                  </a:lnTo>
                  <a:lnTo>
                    <a:pt x="11158" y="531944"/>
                  </a:lnTo>
                  <a:lnTo>
                    <a:pt x="23268" y="540108"/>
                  </a:lnTo>
                  <a:lnTo>
                    <a:pt x="38100" y="543102"/>
                  </a:lnTo>
                  <a:lnTo>
                    <a:pt x="1609102" y="543102"/>
                  </a:lnTo>
                  <a:lnTo>
                    <a:pt x="1623933" y="540108"/>
                  </a:lnTo>
                  <a:lnTo>
                    <a:pt x="1636044" y="531944"/>
                  </a:lnTo>
                  <a:lnTo>
                    <a:pt x="1644208" y="519833"/>
                  </a:lnTo>
                  <a:lnTo>
                    <a:pt x="1647202" y="505002"/>
                  </a:lnTo>
                  <a:lnTo>
                    <a:pt x="1647202" y="38100"/>
                  </a:lnTo>
                  <a:lnTo>
                    <a:pt x="1644208" y="23268"/>
                  </a:lnTo>
                  <a:lnTo>
                    <a:pt x="1636044" y="11158"/>
                  </a:lnTo>
                  <a:lnTo>
                    <a:pt x="1623933" y="2993"/>
                  </a:lnTo>
                  <a:lnTo>
                    <a:pt x="1609102" y="0"/>
                  </a:lnTo>
                  <a:close/>
                </a:path>
              </a:pathLst>
            </a:custGeom>
            <a:solidFill>
              <a:srgbClr val="2B7C18"/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3991869" y="1467982"/>
            <a:ext cx="4208618" cy="4676323"/>
            <a:chOff x="3991869" y="1467982"/>
            <a:chExt cx="4208618" cy="4676323"/>
          </a:xfrm>
        </p:grpSpPr>
        <p:sp>
          <p:nvSpPr>
            <p:cNvPr id="19" name="object 19"/>
            <p:cNvSpPr/>
            <p:nvPr/>
          </p:nvSpPr>
          <p:spPr>
            <a:xfrm>
              <a:off x="4294178" y="1467982"/>
              <a:ext cx="2762885" cy="1796414"/>
            </a:xfrm>
            <a:custGeom>
              <a:avLst/>
              <a:gdLst/>
              <a:ahLst/>
              <a:cxnLst/>
              <a:rect l="l" t="t" r="r" b="b"/>
              <a:pathLst>
                <a:path w="2762884" h="1796414">
                  <a:moveTo>
                    <a:pt x="2762338" y="897966"/>
                  </a:moveTo>
                  <a:lnTo>
                    <a:pt x="2761242" y="944391"/>
                  </a:lnTo>
                  <a:lnTo>
                    <a:pt x="2757979" y="989437"/>
                  </a:lnTo>
                  <a:lnTo>
                    <a:pt x="2752592" y="1033114"/>
                  </a:lnTo>
                  <a:lnTo>
                    <a:pt x="2745121" y="1075435"/>
                  </a:lnTo>
                  <a:lnTo>
                    <a:pt x="2735608" y="1116411"/>
                  </a:lnTo>
                  <a:lnTo>
                    <a:pt x="2724095" y="1156054"/>
                  </a:lnTo>
                  <a:lnTo>
                    <a:pt x="2710621" y="1194377"/>
                  </a:lnTo>
                  <a:lnTo>
                    <a:pt x="2695230" y="1231391"/>
                  </a:lnTo>
                  <a:lnTo>
                    <a:pt x="2677961" y="1267107"/>
                  </a:lnTo>
                  <a:lnTo>
                    <a:pt x="2658857" y="1301538"/>
                  </a:lnTo>
                  <a:lnTo>
                    <a:pt x="2637957" y="1334695"/>
                  </a:lnTo>
                  <a:lnTo>
                    <a:pt x="2615305" y="1366591"/>
                  </a:lnTo>
                  <a:lnTo>
                    <a:pt x="2590941" y="1397237"/>
                  </a:lnTo>
                  <a:lnTo>
                    <a:pt x="2564905" y="1426645"/>
                  </a:lnTo>
                  <a:lnTo>
                    <a:pt x="2537241" y="1454826"/>
                  </a:lnTo>
                  <a:lnTo>
                    <a:pt x="2507988" y="1481794"/>
                  </a:lnTo>
                  <a:lnTo>
                    <a:pt x="2477188" y="1507558"/>
                  </a:lnTo>
                  <a:lnTo>
                    <a:pt x="2444882" y="1532132"/>
                  </a:lnTo>
                  <a:lnTo>
                    <a:pt x="2411112" y="1555528"/>
                  </a:lnTo>
                  <a:lnTo>
                    <a:pt x="2375918" y="1577756"/>
                  </a:lnTo>
                  <a:lnTo>
                    <a:pt x="2339343" y="1598829"/>
                  </a:lnTo>
                  <a:lnTo>
                    <a:pt x="2301427" y="1618759"/>
                  </a:lnTo>
                  <a:lnTo>
                    <a:pt x="2262211" y="1637557"/>
                  </a:lnTo>
                  <a:lnTo>
                    <a:pt x="2221737" y="1655235"/>
                  </a:lnTo>
                  <a:lnTo>
                    <a:pt x="2180046" y="1671806"/>
                  </a:lnTo>
                  <a:lnTo>
                    <a:pt x="2137180" y="1687281"/>
                  </a:lnTo>
                  <a:lnTo>
                    <a:pt x="2093179" y="1701671"/>
                  </a:lnTo>
                  <a:lnTo>
                    <a:pt x="2048085" y="1714990"/>
                  </a:lnTo>
                  <a:lnTo>
                    <a:pt x="2001940" y="1727247"/>
                  </a:lnTo>
                  <a:lnTo>
                    <a:pt x="1954783" y="1738457"/>
                  </a:lnTo>
                  <a:lnTo>
                    <a:pt x="1906658" y="1748629"/>
                  </a:lnTo>
                  <a:lnTo>
                    <a:pt x="1857604" y="1757776"/>
                  </a:lnTo>
                  <a:lnTo>
                    <a:pt x="1807663" y="1765911"/>
                  </a:lnTo>
                  <a:lnTo>
                    <a:pt x="1756877" y="1773043"/>
                  </a:lnTo>
                  <a:lnTo>
                    <a:pt x="1705286" y="1779187"/>
                  </a:lnTo>
                  <a:lnTo>
                    <a:pt x="1652933" y="1784353"/>
                  </a:lnTo>
                  <a:lnTo>
                    <a:pt x="1599857" y="1788553"/>
                  </a:lnTo>
                  <a:lnTo>
                    <a:pt x="1546101" y="1791799"/>
                  </a:lnTo>
                  <a:lnTo>
                    <a:pt x="1491706" y="1794103"/>
                  </a:lnTo>
                  <a:lnTo>
                    <a:pt x="1436713" y="1795477"/>
                  </a:lnTo>
                  <a:lnTo>
                    <a:pt x="1381163" y="1795932"/>
                  </a:lnTo>
                  <a:lnTo>
                    <a:pt x="1325613" y="1795477"/>
                  </a:lnTo>
                  <a:lnTo>
                    <a:pt x="1270621" y="1794103"/>
                  </a:lnTo>
                  <a:lnTo>
                    <a:pt x="1216227" y="1791799"/>
                  </a:lnTo>
                  <a:lnTo>
                    <a:pt x="1162471" y="1788553"/>
                  </a:lnTo>
                  <a:lnTo>
                    <a:pt x="1109397" y="1784353"/>
                  </a:lnTo>
                  <a:lnTo>
                    <a:pt x="1057044" y="1779187"/>
                  </a:lnTo>
                  <a:lnTo>
                    <a:pt x="1005454" y="1773043"/>
                  </a:lnTo>
                  <a:lnTo>
                    <a:pt x="954668" y="1765911"/>
                  </a:lnTo>
                  <a:lnTo>
                    <a:pt x="904728" y="1757776"/>
                  </a:lnTo>
                  <a:lnTo>
                    <a:pt x="855675" y="1748629"/>
                  </a:lnTo>
                  <a:lnTo>
                    <a:pt x="807550" y="1738457"/>
                  </a:lnTo>
                  <a:lnTo>
                    <a:pt x="760394" y="1727247"/>
                  </a:lnTo>
                  <a:lnTo>
                    <a:pt x="714248" y="1714990"/>
                  </a:lnTo>
                  <a:lnTo>
                    <a:pt x="669155" y="1701671"/>
                  </a:lnTo>
                  <a:lnTo>
                    <a:pt x="625155" y="1687281"/>
                  </a:lnTo>
                  <a:lnTo>
                    <a:pt x="582289" y="1671806"/>
                  </a:lnTo>
                  <a:lnTo>
                    <a:pt x="540598" y="1655235"/>
                  </a:lnTo>
                  <a:lnTo>
                    <a:pt x="500125" y="1637557"/>
                  </a:lnTo>
                  <a:lnTo>
                    <a:pt x="460909" y="1618759"/>
                  </a:lnTo>
                  <a:lnTo>
                    <a:pt x="422994" y="1598829"/>
                  </a:lnTo>
                  <a:lnTo>
                    <a:pt x="386418" y="1577756"/>
                  </a:lnTo>
                  <a:lnTo>
                    <a:pt x="351225" y="1555528"/>
                  </a:lnTo>
                  <a:lnTo>
                    <a:pt x="317455" y="1532132"/>
                  </a:lnTo>
                  <a:lnTo>
                    <a:pt x="285149" y="1507558"/>
                  </a:lnTo>
                  <a:lnTo>
                    <a:pt x="254350" y="1481794"/>
                  </a:lnTo>
                  <a:lnTo>
                    <a:pt x="225097" y="1454826"/>
                  </a:lnTo>
                  <a:lnTo>
                    <a:pt x="197432" y="1426645"/>
                  </a:lnTo>
                  <a:lnTo>
                    <a:pt x="171397" y="1397237"/>
                  </a:lnTo>
                  <a:lnTo>
                    <a:pt x="147032" y="1366591"/>
                  </a:lnTo>
                  <a:lnTo>
                    <a:pt x="124380" y="1334695"/>
                  </a:lnTo>
                  <a:lnTo>
                    <a:pt x="103481" y="1301538"/>
                  </a:lnTo>
                  <a:lnTo>
                    <a:pt x="84377" y="1267107"/>
                  </a:lnTo>
                  <a:lnTo>
                    <a:pt x="67108" y="1231391"/>
                  </a:lnTo>
                  <a:lnTo>
                    <a:pt x="51716" y="1194377"/>
                  </a:lnTo>
                  <a:lnTo>
                    <a:pt x="38243" y="1156054"/>
                  </a:lnTo>
                  <a:lnTo>
                    <a:pt x="26730" y="1116411"/>
                  </a:lnTo>
                  <a:lnTo>
                    <a:pt x="17217" y="1075435"/>
                  </a:lnTo>
                  <a:lnTo>
                    <a:pt x="9746" y="1033114"/>
                  </a:lnTo>
                  <a:lnTo>
                    <a:pt x="4359" y="989437"/>
                  </a:lnTo>
                  <a:lnTo>
                    <a:pt x="1096" y="944391"/>
                  </a:lnTo>
                  <a:lnTo>
                    <a:pt x="0" y="897966"/>
                  </a:lnTo>
                  <a:lnTo>
                    <a:pt x="1096" y="851540"/>
                  </a:lnTo>
                  <a:lnTo>
                    <a:pt x="4359" y="806495"/>
                  </a:lnTo>
                  <a:lnTo>
                    <a:pt x="9746" y="762818"/>
                  </a:lnTo>
                  <a:lnTo>
                    <a:pt x="17217" y="720497"/>
                  </a:lnTo>
                  <a:lnTo>
                    <a:pt x="26730" y="679521"/>
                  </a:lnTo>
                  <a:lnTo>
                    <a:pt x="38243" y="639877"/>
                  </a:lnTo>
                  <a:lnTo>
                    <a:pt x="51716" y="601554"/>
                  </a:lnTo>
                  <a:lnTo>
                    <a:pt x="67108" y="564541"/>
                  </a:lnTo>
                  <a:lnTo>
                    <a:pt x="84377" y="528825"/>
                  </a:lnTo>
                  <a:lnTo>
                    <a:pt x="103481" y="494394"/>
                  </a:lnTo>
                  <a:lnTo>
                    <a:pt x="124380" y="461236"/>
                  </a:lnTo>
                  <a:lnTo>
                    <a:pt x="147032" y="429340"/>
                  </a:lnTo>
                  <a:lnTo>
                    <a:pt x="171397" y="398694"/>
                  </a:lnTo>
                  <a:lnTo>
                    <a:pt x="197432" y="369287"/>
                  </a:lnTo>
                  <a:lnTo>
                    <a:pt x="225097" y="341105"/>
                  </a:lnTo>
                  <a:lnTo>
                    <a:pt x="254350" y="314138"/>
                  </a:lnTo>
                  <a:lnTo>
                    <a:pt x="285149" y="288373"/>
                  </a:lnTo>
                  <a:lnTo>
                    <a:pt x="317455" y="263799"/>
                  </a:lnTo>
                  <a:lnTo>
                    <a:pt x="351225" y="240404"/>
                  </a:lnTo>
                  <a:lnTo>
                    <a:pt x="386418" y="218175"/>
                  </a:lnTo>
                  <a:lnTo>
                    <a:pt x="422994" y="197102"/>
                  </a:lnTo>
                  <a:lnTo>
                    <a:pt x="460909" y="177173"/>
                  </a:lnTo>
                  <a:lnTo>
                    <a:pt x="500125" y="158374"/>
                  </a:lnTo>
                  <a:lnTo>
                    <a:pt x="540598" y="140696"/>
                  </a:lnTo>
                  <a:lnTo>
                    <a:pt x="582289" y="124125"/>
                  </a:lnTo>
                  <a:lnTo>
                    <a:pt x="625155" y="108651"/>
                  </a:lnTo>
                  <a:lnTo>
                    <a:pt x="669155" y="94260"/>
                  </a:lnTo>
                  <a:lnTo>
                    <a:pt x="714248" y="80942"/>
                  </a:lnTo>
                  <a:lnTo>
                    <a:pt x="760394" y="68684"/>
                  </a:lnTo>
                  <a:lnTo>
                    <a:pt x="807550" y="57475"/>
                  </a:lnTo>
                  <a:lnTo>
                    <a:pt x="855675" y="47302"/>
                  </a:lnTo>
                  <a:lnTo>
                    <a:pt x="904728" y="38155"/>
                  </a:lnTo>
                  <a:lnTo>
                    <a:pt x="954668" y="30021"/>
                  </a:lnTo>
                  <a:lnTo>
                    <a:pt x="1005454" y="22888"/>
                  </a:lnTo>
                  <a:lnTo>
                    <a:pt x="1057044" y="16744"/>
                  </a:lnTo>
                  <a:lnTo>
                    <a:pt x="1109397" y="11579"/>
                  </a:lnTo>
                  <a:lnTo>
                    <a:pt x="1162471" y="7379"/>
                  </a:lnTo>
                  <a:lnTo>
                    <a:pt x="1216227" y="4132"/>
                  </a:lnTo>
                  <a:lnTo>
                    <a:pt x="1270621" y="1828"/>
                  </a:lnTo>
                  <a:lnTo>
                    <a:pt x="1325613" y="455"/>
                  </a:lnTo>
                  <a:lnTo>
                    <a:pt x="1381163" y="0"/>
                  </a:lnTo>
                  <a:lnTo>
                    <a:pt x="1436713" y="455"/>
                  </a:lnTo>
                  <a:lnTo>
                    <a:pt x="1491706" y="1828"/>
                  </a:lnTo>
                  <a:lnTo>
                    <a:pt x="1546101" y="4132"/>
                  </a:lnTo>
                  <a:lnTo>
                    <a:pt x="1599857" y="7379"/>
                  </a:lnTo>
                  <a:lnTo>
                    <a:pt x="1652933" y="11579"/>
                  </a:lnTo>
                  <a:lnTo>
                    <a:pt x="1705286" y="16744"/>
                  </a:lnTo>
                  <a:lnTo>
                    <a:pt x="1756877" y="22888"/>
                  </a:lnTo>
                  <a:lnTo>
                    <a:pt x="1807663" y="30021"/>
                  </a:lnTo>
                  <a:lnTo>
                    <a:pt x="1857604" y="38155"/>
                  </a:lnTo>
                  <a:lnTo>
                    <a:pt x="1906658" y="47302"/>
                  </a:lnTo>
                  <a:lnTo>
                    <a:pt x="1954783" y="57475"/>
                  </a:lnTo>
                  <a:lnTo>
                    <a:pt x="2001940" y="68684"/>
                  </a:lnTo>
                  <a:lnTo>
                    <a:pt x="2048085" y="80942"/>
                  </a:lnTo>
                  <a:lnTo>
                    <a:pt x="2093179" y="94260"/>
                  </a:lnTo>
                  <a:lnTo>
                    <a:pt x="2137180" y="108651"/>
                  </a:lnTo>
                  <a:lnTo>
                    <a:pt x="2180046" y="124125"/>
                  </a:lnTo>
                  <a:lnTo>
                    <a:pt x="2221737" y="140696"/>
                  </a:lnTo>
                  <a:lnTo>
                    <a:pt x="2262211" y="158374"/>
                  </a:lnTo>
                  <a:lnTo>
                    <a:pt x="2301427" y="177173"/>
                  </a:lnTo>
                  <a:lnTo>
                    <a:pt x="2339343" y="197102"/>
                  </a:lnTo>
                  <a:lnTo>
                    <a:pt x="2375918" y="218175"/>
                  </a:lnTo>
                  <a:lnTo>
                    <a:pt x="2411112" y="240404"/>
                  </a:lnTo>
                  <a:lnTo>
                    <a:pt x="2444882" y="263799"/>
                  </a:lnTo>
                  <a:lnTo>
                    <a:pt x="2477188" y="288373"/>
                  </a:lnTo>
                  <a:lnTo>
                    <a:pt x="2507988" y="314138"/>
                  </a:lnTo>
                  <a:lnTo>
                    <a:pt x="2537241" y="341105"/>
                  </a:lnTo>
                  <a:lnTo>
                    <a:pt x="2564905" y="369287"/>
                  </a:lnTo>
                  <a:lnTo>
                    <a:pt x="2590941" y="398694"/>
                  </a:lnTo>
                  <a:lnTo>
                    <a:pt x="2615305" y="429340"/>
                  </a:lnTo>
                  <a:lnTo>
                    <a:pt x="2637957" y="461236"/>
                  </a:lnTo>
                  <a:lnTo>
                    <a:pt x="2658857" y="494394"/>
                  </a:lnTo>
                  <a:lnTo>
                    <a:pt x="2677961" y="528825"/>
                  </a:lnTo>
                  <a:lnTo>
                    <a:pt x="2695230" y="564541"/>
                  </a:lnTo>
                  <a:lnTo>
                    <a:pt x="2710621" y="601554"/>
                  </a:lnTo>
                  <a:lnTo>
                    <a:pt x="2724095" y="639877"/>
                  </a:lnTo>
                  <a:lnTo>
                    <a:pt x="2735608" y="679521"/>
                  </a:lnTo>
                  <a:lnTo>
                    <a:pt x="2745121" y="720497"/>
                  </a:lnTo>
                  <a:lnTo>
                    <a:pt x="2752592" y="762818"/>
                  </a:lnTo>
                  <a:lnTo>
                    <a:pt x="2757979" y="806495"/>
                  </a:lnTo>
                  <a:lnTo>
                    <a:pt x="2761242" y="851540"/>
                  </a:lnTo>
                  <a:lnTo>
                    <a:pt x="2762338" y="897966"/>
                  </a:lnTo>
                  <a:close/>
                </a:path>
              </a:pathLst>
            </a:custGeom>
            <a:ln w="38100">
              <a:solidFill>
                <a:srgbClr val="2B7C18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4294178" y="4534658"/>
              <a:ext cx="3395345" cy="0"/>
            </a:xfrm>
            <a:custGeom>
              <a:avLst/>
              <a:gdLst/>
              <a:ahLst/>
              <a:cxnLst/>
              <a:rect l="l" t="t" r="r" b="b"/>
              <a:pathLst>
                <a:path w="3395345">
                  <a:moveTo>
                    <a:pt x="0" y="0"/>
                  </a:moveTo>
                  <a:lnTo>
                    <a:pt x="3395243" y="0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4771529" y="4074520"/>
              <a:ext cx="920750" cy="920750"/>
            </a:xfrm>
            <a:custGeom>
              <a:avLst/>
              <a:gdLst/>
              <a:ahLst/>
              <a:cxnLst/>
              <a:rect l="l" t="t" r="r" b="b"/>
              <a:pathLst>
                <a:path w="920750" h="920750">
                  <a:moveTo>
                    <a:pt x="460133" y="0"/>
                  </a:moveTo>
                  <a:lnTo>
                    <a:pt x="413087" y="2375"/>
                  </a:lnTo>
                  <a:lnTo>
                    <a:pt x="367400" y="9348"/>
                  </a:lnTo>
                  <a:lnTo>
                    <a:pt x="323303" y="20686"/>
                  </a:lnTo>
                  <a:lnTo>
                    <a:pt x="281027" y="36159"/>
                  </a:lnTo>
                  <a:lnTo>
                    <a:pt x="240805" y="55535"/>
                  </a:lnTo>
                  <a:lnTo>
                    <a:pt x="202867" y="78583"/>
                  </a:lnTo>
                  <a:lnTo>
                    <a:pt x="167445" y="105071"/>
                  </a:lnTo>
                  <a:lnTo>
                    <a:pt x="134769" y="134769"/>
                  </a:lnTo>
                  <a:lnTo>
                    <a:pt x="105071" y="167445"/>
                  </a:lnTo>
                  <a:lnTo>
                    <a:pt x="78583" y="202867"/>
                  </a:lnTo>
                  <a:lnTo>
                    <a:pt x="55535" y="240805"/>
                  </a:lnTo>
                  <a:lnTo>
                    <a:pt x="36159" y="281027"/>
                  </a:lnTo>
                  <a:lnTo>
                    <a:pt x="20686" y="323303"/>
                  </a:lnTo>
                  <a:lnTo>
                    <a:pt x="9348" y="367400"/>
                  </a:lnTo>
                  <a:lnTo>
                    <a:pt x="2375" y="413087"/>
                  </a:lnTo>
                  <a:lnTo>
                    <a:pt x="0" y="460133"/>
                  </a:lnTo>
                  <a:lnTo>
                    <a:pt x="2375" y="507180"/>
                  </a:lnTo>
                  <a:lnTo>
                    <a:pt x="9348" y="552867"/>
                  </a:lnTo>
                  <a:lnTo>
                    <a:pt x="20686" y="596965"/>
                  </a:lnTo>
                  <a:lnTo>
                    <a:pt x="36159" y="639241"/>
                  </a:lnTo>
                  <a:lnTo>
                    <a:pt x="55535" y="679464"/>
                  </a:lnTo>
                  <a:lnTo>
                    <a:pt x="78583" y="717403"/>
                  </a:lnTo>
                  <a:lnTo>
                    <a:pt x="105071" y="752827"/>
                  </a:lnTo>
                  <a:lnTo>
                    <a:pt x="134769" y="785504"/>
                  </a:lnTo>
                  <a:lnTo>
                    <a:pt x="167445" y="815203"/>
                  </a:lnTo>
                  <a:lnTo>
                    <a:pt x="202867" y="841693"/>
                  </a:lnTo>
                  <a:lnTo>
                    <a:pt x="240805" y="864741"/>
                  </a:lnTo>
                  <a:lnTo>
                    <a:pt x="281027" y="884118"/>
                  </a:lnTo>
                  <a:lnTo>
                    <a:pt x="323303" y="899592"/>
                  </a:lnTo>
                  <a:lnTo>
                    <a:pt x="367400" y="910931"/>
                  </a:lnTo>
                  <a:lnTo>
                    <a:pt x="413087" y="917904"/>
                  </a:lnTo>
                  <a:lnTo>
                    <a:pt x="460133" y="920280"/>
                  </a:lnTo>
                  <a:lnTo>
                    <a:pt x="507180" y="917904"/>
                  </a:lnTo>
                  <a:lnTo>
                    <a:pt x="552867" y="910931"/>
                  </a:lnTo>
                  <a:lnTo>
                    <a:pt x="596964" y="899592"/>
                  </a:lnTo>
                  <a:lnTo>
                    <a:pt x="639239" y="884118"/>
                  </a:lnTo>
                  <a:lnTo>
                    <a:pt x="679461" y="864741"/>
                  </a:lnTo>
                  <a:lnTo>
                    <a:pt x="717399" y="841693"/>
                  </a:lnTo>
                  <a:lnTo>
                    <a:pt x="752822" y="815203"/>
                  </a:lnTo>
                  <a:lnTo>
                    <a:pt x="785498" y="785504"/>
                  </a:lnTo>
                  <a:lnTo>
                    <a:pt x="815195" y="752827"/>
                  </a:lnTo>
                  <a:lnTo>
                    <a:pt x="841684" y="717403"/>
                  </a:lnTo>
                  <a:lnTo>
                    <a:pt x="864732" y="679464"/>
                  </a:lnTo>
                  <a:lnTo>
                    <a:pt x="884108" y="639241"/>
                  </a:lnTo>
                  <a:lnTo>
                    <a:pt x="899580" y="596965"/>
                  </a:lnTo>
                  <a:lnTo>
                    <a:pt x="910919" y="552867"/>
                  </a:lnTo>
                  <a:lnTo>
                    <a:pt x="917891" y="507180"/>
                  </a:lnTo>
                  <a:lnTo>
                    <a:pt x="920267" y="460133"/>
                  </a:lnTo>
                  <a:lnTo>
                    <a:pt x="917891" y="413087"/>
                  </a:lnTo>
                  <a:lnTo>
                    <a:pt x="910919" y="367400"/>
                  </a:lnTo>
                  <a:lnTo>
                    <a:pt x="899580" y="323303"/>
                  </a:lnTo>
                  <a:lnTo>
                    <a:pt x="884108" y="281027"/>
                  </a:lnTo>
                  <a:lnTo>
                    <a:pt x="864732" y="240805"/>
                  </a:lnTo>
                  <a:lnTo>
                    <a:pt x="841684" y="202867"/>
                  </a:lnTo>
                  <a:lnTo>
                    <a:pt x="815195" y="167445"/>
                  </a:lnTo>
                  <a:lnTo>
                    <a:pt x="785498" y="134769"/>
                  </a:lnTo>
                  <a:lnTo>
                    <a:pt x="752822" y="105071"/>
                  </a:lnTo>
                  <a:lnTo>
                    <a:pt x="717399" y="78583"/>
                  </a:lnTo>
                  <a:lnTo>
                    <a:pt x="679461" y="55535"/>
                  </a:lnTo>
                  <a:lnTo>
                    <a:pt x="639239" y="36159"/>
                  </a:lnTo>
                  <a:lnTo>
                    <a:pt x="596964" y="20686"/>
                  </a:lnTo>
                  <a:lnTo>
                    <a:pt x="552867" y="9348"/>
                  </a:lnTo>
                  <a:lnTo>
                    <a:pt x="507180" y="2375"/>
                  </a:lnTo>
                  <a:lnTo>
                    <a:pt x="4601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4771529" y="4074520"/>
              <a:ext cx="920750" cy="920750"/>
            </a:xfrm>
            <a:custGeom>
              <a:avLst/>
              <a:gdLst/>
              <a:ahLst/>
              <a:cxnLst/>
              <a:rect l="l" t="t" r="r" b="b"/>
              <a:pathLst>
                <a:path w="920750" h="920750">
                  <a:moveTo>
                    <a:pt x="460133" y="0"/>
                  </a:moveTo>
                  <a:lnTo>
                    <a:pt x="507180" y="2375"/>
                  </a:lnTo>
                  <a:lnTo>
                    <a:pt x="552867" y="9348"/>
                  </a:lnTo>
                  <a:lnTo>
                    <a:pt x="596964" y="20686"/>
                  </a:lnTo>
                  <a:lnTo>
                    <a:pt x="639239" y="36159"/>
                  </a:lnTo>
                  <a:lnTo>
                    <a:pt x="679461" y="55535"/>
                  </a:lnTo>
                  <a:lnTo>
                    <a:pt x="717399" y="78583"/>
                  </a:lnTo>
                  <a:lnTo>
                    <a:pt x="752822" y="105071"/>
                  </a:lnTo>
                  <a:lnTo>
                    <a:pt x="785498" y="134769"/>
                  </a:lnTo>
                  <a:lnTo>
                    <a:pt x="815195" y="167445"/>
                  </a:lnTo>
                  <a:lnTo>
                    <a:pt x="841684" y="202867"/>
                  </a:lnTo>
                  <a:lnTo>
                    <a:pt x="864732" y="240805"/>
                  </a:lnTo>
                  <a:lnTo>
                    <a:pt x="884108" y="281027"/>
                  </a:lnTo>
                  <a:lnTo>
                    <a:pt x="899580" y="323303"/>
                  </a:lnTo>
                  <a:lnTo>
                    <a:pt x="910919" y="367400"/>
                  </a:lnTo>
                  <a:lnTo>
                    <a:pt x="917891" y="413087"/>
                  </a:lnTo>
                  <a:lnTo>
                    <a:pt x="920267" y="460133"/>
                  </a:lnTo>
                  <a:lnTo>
                    <a:pt x="917891" y="507180"/>
                  </a:lnTo>
                  <a:lnTo>
                    <a:pt x="910919" y="552867"/>
                  </a:lnTo>
                  <a:lnTo>
                    <a:pt x="899580" y="596965"/>
                  </a:lnTo>
                  <a:lnTo>
                    <a:pt x="884108" y="639241"/>
                  </a:lnTo>
                  <a:lnTo>
                    <a:pt x="864732" y="679464"/>
                  </a:lnTo>
                  <a:lnTo>
                    <a:pt x="841684" y="717403"/>
                  </a:lnTo>
                  <a:lnTo>
                    <a:pt x="815195" y="752827"/>
                  </a:lnTo>
                  <a:lnTo>
                    <a:pt x="785498" y="785504"/>
                  </a:lnTo>
                  <a:lnTo>
                    <a:pt x="752822" y="815203"/>
                  </a:lnTo>
                  <a:lnTo>
                    <a:pt x="717399" y="841693"/>
                  </a:lnTo>
                  <a:lnTo>
                    <a:pt x="679461" y="864741"/>
                  </a:lnTo>
                  <a:lnTo>
                    <a:pt x="639239" y="884118"/>
                  </a:lnTo>
                  <a:lnTo>
                    <a:pt x="596964" y="899592"/>
                  </a:lnTo>
                  <a:lnTo>
                    <a:pt x="552867" y="910931"/>
                  </a:lnTo>
                  <a:lnTo>
                    <a:pt x="507180" y="917904"/>
                  </a:lnTo>
                  <a:lnTo>
                    <a:pt x="460133" y="920280"/>
                  </a:lnTo>
                  <a:lnTo>
                    <a:pt x="413087" y="917904"/>
                  </a:lnTo>
                  <a:lnTo>
                    <a:pt x="367400" y="910931"/>
                  </a:lnTo>
                  <a:lnTo>
                    <a:pt x="323303" y="899592"/>
                  </a:lnTo>
                  <a:lnTo>
                    <a:pt x="281027" y="884118"/>
                  </a:lnTo>
                  <a:lnTo>
                    <a:pt x="240805" y="864741"/>
                  </a:lnTo>
                  <a:lnTo>
                    <a:pt x="202867" y="841693"/>
                  </a:lnTo>
                  <a:lnTo>
                    <a:pt x="167445" y="815203"/>
                  </a:lnTo>
                  <a:lnTo>
                    <a:pt x="134769" y="785504"/>
                  </a:lnTo>
                  <a:lnTo>
                    <a:pt x="105071" y="752827"/>
                  </a:lnTo>
                  <a:lnTo>
                    <a:pt x="78583" y="717403"/>
                  </a:lnTo>
                  <a:lnTo>
                    <a:pt x="55535" y="679464"/>
                  </a:lnTo>
                  <a:lnTo>
                    <a:pt x="36159" y="639241"/>
                  </a:lnTo>
                  <a:lnTo>
                    <a:pt x="20686" y="596965"/>
                  </a:lnTo>
                  <a:lnTo>
                    <a:pt x="9348" y="552867"/>
                  </a:lnTo>
                  <a:lnTo>
                    <a:pt x="2375" y="507180"/>
                  </a:lnTo>
                  <a:lnTo>
                    <a:pt x="0" y="460133"/>
                  </a:lnTo>
                  <a:lnTo>
                    <a:pt x="2375" y="413087"/>
                  </a:lnTo>
                  <a:lnTo>
                    <a:pt x="9348" y="367400"/>
                  </a:lnTo>
                  <a:lnTo>
                    <a:pt x="20686" y="323303"/>
                  </a:lnTo>
                  <a:lnTo>
                    <a:pt x="36159" y="281027"/>
                  </a:lnTo>
                  <a:lnTo>
                    <a:pt x="55535" y="240805"/>
                  </a:lnTo>
                  <a:lnTo>
                    <a:pt x="78583" y="202867"/>
                  </a:lnTo>
                  <a:lnTo>
                    <a:pt x="105071" y="167445"/>
                  </a:lnTo>
                  <a:lnTo>
                    <a:pt x="134769" y="134769"/>
                  </a:lnTo>
                  <a:lnTo>
                    <a:pt x="167445" y="105071"/>
                  </a:lnTo>
                  <a:lnTo>
                    <a:pt x="202867" y="78583"/>
                  </a:lnTo>
                  <a:lnTo>
                    <a:pt x="240805" y="55535"/>
                  </a:lnTo>
                  <a:lnTo>
                    <a:pt x="281027" y="36159"/>
                  </a:lnTo>
                  <a:lnTo>
                    <a:pt x="323303" y="20686"/>
                  </a:lnTo>
                  <a:lnTo>
                    <a:pt x="367400" y="9348"/>
                  </a:lnTo>
                  <a:lnTo>
                    <a:pt x="413087" y="2375"/>
                  </a:lnTo>
                  <a:lnTo>
                    <a:pt x="460133" y="0"/>
                  </a:lnTo>
                  <a:close/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4914587" y="4201134"/>
              <a:ext cx="643890" cy="658495"/>
            </a:xfrm>
            <a:custGeom>
              <a:avLst/>
              <a:gdLst/>
              <a:ahLst/>
              <a:cxnLst/>
              <a:rect l="l" t="t" r="r" b="b"/>
              <a:pathLst>
                <a:path w="643889" h="658495">
                  <a:moveTo>
                    <a:pt x="0" y="0"/>
                  </a:moveTo>
                  <a:lnTo>
                    <a:pt x="643432" y="657885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4914587" y="4201134"/>
              <a:ext cx="643890" cy="658495"/>
            </a:xfrm>
            <a:custGeom>
              <a:avLst/>
              <a:gdLst/>
              <a:ahLst/>
              <a:cxnLst/>
              <a:rect l="l" t="t" r="r" b="b"/>
              <a:pathLst>
                <a:path w="643889" h="658495">
                  <a:moveTo>
                    <a:pt x="0" y="0"/>
                  </a:moveTo>
                  <a:lnTo>
                    <a:pt x="643432" y="657885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4905260" y="4201134"/>
              <a:ext cx="652780" cy="658495"/>
            </a:xfrm>
            <a:custGeom>
              <a:avLst/>
              <a:gdLst/>
              <a:ahLst/>
              <a:cxnLst/>
              <a:rect l="l" t="t" r="r" b="b"/>
              <a:pathLst>
                <a:path w="652779" h="658495">
                  <a:moveTo>
                    <a:pt x="652754" y="0"/>
                  </a:moveTo>
                  <a:lnTo>
                    <a:pt x="0" y="657885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4905260" y="4201134"/>
              <a:ext cx="652780" cy="658495"/>
            </a:xfrm>
            <a:custGeom>
              <a:avLst/>
              <a:gdLst/>
              <a:ahLst/>
              <a:cxnLst/>
              <a:rect l="l" t="t" r="r" b="b"/>
              <a:pathLst>
                <a:path w="652779" h="658495">
                  <a:moveTo>
                    <a:pt x="652754" y="0"/>
                  </a:moveTo>
                  <a:lnTo>
                    <a:pt x="0" y="657885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6178802" y="4074520"/>
              <a:ext cx="920750" cy="920750"/>
            </a:xfrm>
            <a:custGeom>
              <a:avLst/>
              <a:gdLst/>
              <a:ahLst/>
              <a:cxnLst/>
              <a:rect l="l" t="t" r="r" b="b"/>
              <a:pathLst>
                <a:path w="920750" h="920750">
                  <a:moveTo>
                    <a:pt x="460133" y="0"/>
                  </a:moveTo>
                  <a:lnTo>
                    <a:pt x="413087" y="2375"/>
                  </a:lnTo>
                  <a:lnTo>
                    <a:pt x="367400" y="9348"/>
                  </a:lnTo>
                  <a:lnTo>
                    <a:pt x="323303" y="20686"/>
                  </a:lnTo>
                  <a:lnTo>
                    <a:pt x="281027" y="36159"/>
                  </a:lnTo>
                  <a:lnTo>
                    <a:pt x="240805" y="55535"/>
                  </a:lnTo>
                  <a:lnTo>
                    <a:pt x="202867" y="78583"/>
                  </a:lnTo>
                  <a:lnTo>
                    <a:pt x="167445" y="105071"/>
                  </a:lnTo>
                  <a:lnTo>
                    <a:pt x="134769" y="134769"/>
                  </a:lnTo>
                  <a:lnTo>
                    <a:pt x="105071" y="167445"/>
                  </a:lnTo>
                  <a:lnTo>
                    <a:pt x="78583" y="202867"/>
                  </a:lnTo>
                  <a:lnTo>
                    <a:pt x="55535" y="240805"/>
                  </a:lnTo>
                  <a:lnTo>
                    <a:pt x="36159" y="281027"/>
                  </a:lnTo>
                  <a:lnTo>
                    <a:pt x="20686" y="323303"/>
                  </a:lnTo>
                  <a:lnTo>
                    <a:pt x="9348" y="367400"/>
                  </a:lnTo>
                  <a:lnTo>
                    <a:pt x="2375" y="413087"/>
                  </a:lnTo>
                  <a:lnTo>
                    <a:pt x="0" y="460133"/>
                  </a:lnTo>
                  <a:lnTo>
                    <a:pt x="2375" y="507180"/>
                  </a:lnTo>
                  <a:lnTo>
                    <a:pt x="9348" y="552867"/>
                  </a:lnTo>
                  <a:lnTo>
                    <a:pt x="20686" y="596965"/>
                  </a:lnTo>
                  <a:lnTo>
                    <a:pt x="36159" y="639241"/>
                  </a:lnTo>
                  <a:lnTo>
                    <a:pt x="55535" y="679464"/>
                  </a:lnTo>
                  <a:lnTo>
                    <a:pt x="78583" y="717403"/>
                  </a:lnTo>
                  <a:lnTo>
                    <a:pt x="105071" y="752827"/>
                  </a:lnTo>
                  <a:lnTo>
                    <a:pt x="134769" y="785504"/>
                  </a:lnTo>
                  <a:lnTo>
                    <a:pt x="167445" y="815203"/>
                  </a:lnTo>
                  <a:lnTo>
                    <a:pt x="202867" y="841693"/>
                  </a:lnTo>
                  <a:lnTo>
                    <a:pt x="240805" y="864741"/>
                  </a:lnTo>
                  <a:lnTo>
                    <a:pt x="281027" y="884118"/>
                  </a:lnTo>
                  <a:lnTo>
                    <a:pt x="323303" y="899592"/>
                  </a:lnTo>
                  <a:lnTo>
                    <a:pt x="367400" y="910931"/>
                  </a:lnTo>
                  <a:lnTo>
                    <a:pt x="413087" y="917904"/>
                  </a:lnTo>
                  <a:lnTo>
                    <a:pt x="460133" y="920280"/>
                  </a:lnTo>
                  <a:lnTo>
                    <a:pt x="507180" y="917904"/>
                  </a:lnTo>
                  <a:lnTo>
                    <a:pt x="552867" y="910931"/>
                  </a:lnTo>
                  <a:lnTo>
                    <a:pt x="596964" y="899592"/>
                  </a:lnTo>
                  <a:lnTo>
                    <a:pt x="639239" y="884118"/>
                  </a:lnTo>
                  <a:lnTo>
                    <a:pt x="679461" y="864741"/>
                  </a:lnTo>
                  <a:lnTo>
                    <a:pt x="717399" y="841693"/>
                  </a:lnTo>
                  <a:lnTo>
                    <a:pt x="752822" y="815203"/>
                  </a:lnTo>
                  <a:lnTo>
                    <a:pt x="785498" y="785504"/>
                  </a:lnTo>
                  <a:lnTo>
                    <a:pt x="815195" y="752827"/>
                  </a:lnTo>
                  <a:lnTo>
                    <a:pt x="841684" y="717403"/>
                  </a:lnTo>
                  <a:lnTo>
                    <a:pt x="864732" y="679464"/>
                  </a:lnTo>
                  <a:lnTo>
                    <a:pt x="884108" y="639241"/>
                  </a:lnTo>
                  <a:lnTo>
                    <a:pt x="899580" y="596965"/>
                  </a:lnTo>
                  <a:lnTo>
                    <a:pt x="910919" y="552867"/>
                  </a:lnTo>
                  <a:lnTo>
                    <a:pt x="917891" y="507180"/>
                  </a:lnTo>
                  <a:lnTo>
                    <a:pt x="920267" y="460133"/>
                  </a:lnTo>
                  <a:lnTo>
                    <a:pt x="917891" y="413087"/>
                  </a:lnTo>
                  <a:lnTo>
                    <a:pt x="910919" y="367400"/>
                  </a:lnTo>
                  <a:lnTo>
                    <a:pt x="899580" y="323303"/>
                  </a:lnTo>
                  <a:lnTo>
                    <a:pt x="884108" y="281027"/>
                  </a:lnTo>
                  <a:lnTo>
                    <a:pt x="864732" y="240805"/>
                  </a:lnTo>
                  <a:lnTo>
                    <a:pt x="841684" y="202867"/>
                  </a:lnTo>
                  <a:lnTo>
                    <a:pt x="815195" y="167445"/>
                  </a:lnTo>
                  <a:lnTo>
                    <a:pt x="785498" y="134769"/>
                  </a:lnTo>
                  <a:lnTo>
                    <a:pt x="752822" y="105071"/>
                  </a:lnTo>
                  <a:lnTo>
                    <a:pt x="717399" y="78583"/>
                  </a:lnTo>
                  <a:lnTo>
                    <a:pt x="679461" y="55535"/>
                  </a:lnTo>
                  <a:lnTo>
                    <a:pt x="639239" y="36159"/>
                  </a:lnTo>
                  <a:lnTo>
                    <a:pt x="596964" y="20686"/>
                  </a:lnTo>
                  <a:lnTo>
                    <a:pt x="552867" y="9348"/>
                  </a:lnTo>
                  <a:lnTo>
                    <a:pt x="507180" y="2375"/>
                  </a:lnTo>
                  <a:lnTo>
                    <a:pt x="46013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6178802" y="4074520"/>
              <a:ext cx="920750" cy="920750"/>
            </a:xfrm>
            <a:custGeom>
              <a:avLst/>
              <a:gdLst/>
              <a:ahLst/>
              <a:cxnLst/>
              <a:rect l="l" t="t" r="r" b="b"/>
              <a:pathLst>
                <a:path w="920750" h="920750">
                  <a:moveTo>
                    <a:pt x="460133" y="0"/>
                  </a:moveTo>
                  <a:lnTo>
                    <a:pt x="507180" y="2375"/>
                  </a:lnTo>
                  <a:lnTo>
                    <a:pt x="552867" y="9348"/>
                  </a:lnTo>
                  <a:lnTo>
                    <a:pt x="596964" y="20686"/>
                  </a:lnTo>
                  <a:lnTo>
                    <a:pt x="639239" y="36159"/>
                  </a:lnTo>
                  <a:lnTo>
                    <a:pt x="679461" y="55535"/>
                  </a:lnTo>
                  <a:lnTo>
                    <a:pt x="717399" y="78583"/>
                  </a:lnTo>
                  <a:lnTo>
                    <a:pt x="752822" y="105071"/>
                  </a:lnTo>
                  <a:lnTo>
                    <a:pt x="785498" y="134769"/>
                  </a:lnTo>
                  <a:lnTo>
                    <a:pt x="815195" y="167445"/>
                  </a:lnTo>
                  <a:lnTo>
                    <a:pt x="841684" y="202867"/>
                  </a:lnTo>
                  <a:lnTo>
                    <a:pt x="864732" y="240805"/>
                  </a:lnTo>
                  <a:lnTo>
                    <a:pt x="884108" y="281027"/>
                  </a:lnTo>
                  <a:lnTo>
                    <a:pt x="899580" y="323303"/>
                  </a:lnTo>
                  <a:lnTo>
                    <a:pt x="910919" y="367400"/>
                  </a:lnTo>
                  <a:lnTo>
                    <a:pt x="917891" y="413087"/>
                  </a:lnTo>
                  <a:lnTo>
                    <a:pt x="920267" y="460133"/>
                  </a:lnTo>
                  <a:lnTo>
                    <a:pt x="917891" y="507180"/>
                  </a:lnTo>
                  <a:lnTo>
                    <a:pt x="910919" y="552867"/>
                  </a:lnTo>
                  <a:lnTo>
                    <a:pt x="899580" y="596965"/>
                  </a:lnTo>
                  <a:lnTo>
                    <a:pt x="884108" y="639241"/>
                  </a:lnTo>
                  <a:lnTo>
                    <a:pt x="864732" y="679464"/>
                  </a:lnTo>
                  <a:lnTo>
                    <a:pt x="841684" y="717403"/>
                  </a:lnTo>
                  <a:lnTo>
                    <a:pt x="815195" y="752827"/>
                  </a:lnTo>
                  <a:lnTo>
                    <a:pt x="785498" y="785504"/>
                  </a:lnTo>
                  <a:lnTo>
                    <a:pt x="752822" y="815203"/>
                  </a:lnTo>
                  <a:lnTo>
                    <a:pt x="717399" y="841693"/>
                  </a:lnTo>
                  <a:lnTo>
                    <a:pt x="679461" y="864741"/>
                  </a:lnTo>
                  <a:lnTo>
                    <a:pt x="639239" y="884118"/>
                  </a:lnTo>
                  <a:lnTo>
                    <a:pt x="596964" y="899592"/>
                  </a:lnTo>
                  <a:lnTo>
                    <a:pt x="552867" y="910931"/>
                  </a:lnTo>
                  <a:lnTo>
                    <a:pt x="507180" y="917904"/>
                  </a:lnTo>
                  <a:lnTo>
                    <a:pt x="460133" y="920280"/>
                  </a:lnTo>
                  <a:lnTo>
                    <a:pt x="413087" y="917904"/>
                  </a:lnTo>
                  <a:lnTo>
                    <a:pt x="367400" y="910931"/>
                  </a:lnTo>
                  <a:lnTo>
                    <a:pt x="323303" y="899592"/>
                  </a:lnTo>
                  <a:lnTo>
                    <a:pt x="281027" y="884118"/>
                  </a:lnTo>
                  <a:lnTo>
                    <a:pt x="240805" y="864741"/>
                  </a:lnTo>
                  <a:lnTo>
                    <a:pt x="202867" y="841693"/>
                  </a:lnTo>
                  <a:lnTo>
                    <a:pt x="167445" y="815203"/>
                  </a:lnTo>
                  <a:lnTo>
                    <a:pt x="134769" y="785504"/>
                  </a:lnTo>
                  <a:lnTo>
                    <a:pt x="105071" y="752827"/>
                  </a:lnTo>
                  <a:lnTo>
                    <a:pt x="78583" y="717403"/>
                  </a:lnTo>
                  <a:lnTo>
                    <a:pt x="55535" y="679464"/>
                  </a:lnTo>
                  <a:lnTo>
                    <a:pt x="36159" y="639241"/>
                  </a:lnTo>
                  <a:lnTo>
                    <a:pt x="20686" y="596965"/>
                  </a:lnTo>
                  <a:lnTo>
                    <a:pt x="9348" y="552867"/>
                  </a:lnTo>
                  <a:lnTo>
                    <a:pt x="2375" y="507180"/>
                  </a:lnTo>
                  <a:lnTo>
                    <a:pt x="0" y="460133"/>
                  </a:lnTo>
                  <a:lnTo>
                    <a:pt x="2375" y="413087"/>
                  </a:lnTo>
                  <a:lnTo>
                    <a:pt x="9348" y="367400"/>
                  </a:lnTo>
                  <a:lnTo>
                    <a:pt x="20686" y="323303"/>
                  </a:lnTo>
                  <a:lnTo>
                    <a:pt x="36159" y="281027"/>
                  </a:lnTo>
                  <a:lnTo>
                    <a:pt x="55535" y="240805"/>
                  </a:lnTo>
                  <a:lnTo>
                    <a:pt x="78583" y="202867"/>
                  </a:lnTo>
                  <a:lnTo>
                    <a:pt x="105071" y="167445"/>
                  </a:lnTo>
                  <a:lnTo>
                    <a:pt x="134769" y="134769"/>
                  </a:lnTo>
                  <a:lnTo>
                    <a:pt x="167445" y="105071"/>
                  </a:lnTo>
                  <a:lnTo>
                    <a:pt x="202867" y="78583"/>
                  </a:lnTo>
                  <a:lnTo>
                    <a:pt x="240805" y="55535"/>
                  </a:lnTo>
                  <a:lnTo>
                    <a:pt x="281027" y="36159"/>
                  </a:lnTo>
                  <a:lnTo>
                    <a:pt x="323303" y="20686"/>
                  </a:lnTo>
                  <a:lnTo>
                    <a:pt x="367400" y="9348"/>
                  </a:lnTo>
                  <a:lnTo>
                    <a:pt x="413087" y="2375"/>
                  </a:lnTo>
                  <a:lnTo>
                    <a:pt x="460133" y="0"/>
                  </a:lnTo>
                  <a:close/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6321860" y="4201134"/>
              <a:ext cx="643890" cy="658495"/>
            </a:xfrm>
            <a:custGeom>
              <a:avLst/>
              <a:gdLst/>
              <a:ahLst/>
              <a:cxnLst/>
              <a:rect l="l" t="t" r="r" b="b"/>
              <a:pathLst>
                <a:path w="643890" h="658495">
                  <a:moveTo>
                    <a:pt x="0" y="0"/>
                  </a:moveTo>
                  <a:lnTo>
                    <a:pt x="643432" y="657885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6321860" y="4201134"/>
              <a:ext cx="643890" cy="658495"/>
            </a:xfrm>
            <a:custGeom>
              <a:avLst/>
              <a:gdLst/>
              <a:ahLst/>
              <a:cxnLst/>
              <a:rect l="l" t="t" r="r" b="b"/>
              <a:pathLst>
                <a:path w="643890" h="658495">
                  <a:moveTo>
                    <a:pt x="0" y="0"/>
                  </a:moveTo>
                  <a:lnTo>
                    <a:pt x="643432" y="657885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6312533" y="4201134"/>
              <a:ext cx="652780" cy="658495"/>
            </a:xfrm>
            <a:custGeom>
              <a:avLst/>
              <a:gdLst/>
              <a:ahLst/>
              <a:cxnLst/>
              <a:rect l="l" t="t" r="r" b="b"/>
              <a:pathLst>
                <a:path w="652779" h="658495">
                  <a:moveTo>
                    <a:pt x="652754" y="0"/>
                  </a:moveTo>
                  <a:lnTo>
                    <a:pt x="0" y="657885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6312533" y="4201134"/>
              <a:ext cx="652780" cy="658495"/>
            </a:xfrm>
            <a:custGeom>
              <a:avLst/>
              <a:gdLst/>
              <a:ahLst/>
              <a:cxnLst/>
              <a:rect l="l" t="t" r="r" b="b"/>
              <a:pathLst>
                <a:path w="652779" h="658495">
                  <a:moveTo>
                    <a:pt x="652754" y="0"/>
                  </a:moveTo>
                  <a:lnTo>
                    <a:pt x="0" y="657885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5335995" y="1789845"/>
              <a:ext cx="0" cy="153670"/>
            </a:xfrm>
            <a:custGeom>
              <a:avLst/>
              <a:gdLst/>
              <a:ahLst/>
              <a:cxnLst/>
              <a:rect l="l" t="t" r="r" b="b"/>
              <a:pathLst>
                <a:path h="153669">
                  <a:moveTo>
                    <a:pt x="0" y="0"/>
                  </a:moveTo>
                  <a:lnTo>
                    <a:pt x="0" y="153301"/>
                  </a:lnTo>
                </a:path>
              </a:pathLst>
            </a:custGeom>
            <a:ln w="215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5259320" y="1866472"/>
              <a:ext cx="153670" cy="0"/>
            </a:xfrm>
            <a:custGeom>
              <a:avLst/>
              <a:gdLst/>
              <a:ahLst/>
              <a:cxnLst/>
              <a:rect l="l" t="t" r="r" b="b"/>
              <a:pathLst>
                <a:path w="153670">
                  <a:moveTo>
                    <a:pt x="153301" y="0"/>
                  </a:moveTo>
                  <a:lnTo>
                    <a:pt x="0" y="0"/>
                  </a:lnTo>
                </a:path>
              </a:pathLst>
            </a:custGeom>
            <a:ln w="215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6226930" y="2435214"/>
              <a:ext cx="1737995" cy="2099945"/>
            </a:xfrm>
            <a:custGeom>
              <a:avLst/>
              <a:gdLst/>
              <a:ahLst/>
              <a:cxnLst/>
              <a:rect l="l" t="t" r="r" b="b"/>
              <a:pathLst>
                <a:path w="1737995" h="2099945">
                  <a:moveTo>
                    <a:pt x="0" y="0"/>
                  </a:moveTo>
                  <a:lnTo>
                    <a:pt x="1737931" y="0"/>
                  </a:lnTo>
                  <a:lnTo>
                    <a:pt x="1737931" y="2099449"/>
                  </a:lnTo>
                  <a:lnTo>
                    <a:pt x="1436979" y="2099449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3991869" y="2435214"/>
              <a:ext cx="2009139" cy="2099945"/>
            </a:xfrm>
            <a:custGeom>
              <a:avLst/>
              <a:gdLst/>
              <a:ahLst/>
              <a:cxnLst/>
              <a:rect l="l" t="t" r="r" b="b"/>
              <a:pathLst>
                <a:path w="2009139" h="2099945">
                  <a:moveTo>
                    <a:pt x="2009063" y="0"/>
                  </a:moveTo>
                  <a:lnTo>
                    <a:pt x="0" y="0"/>
                  </a:lnTo>
                  <a:lnTo>
                    <a:pt x="0" y="2099449"/>
                  </a:lnTo>
                  <a:lnTo>
                    <a:pt x="345109" y="2099449"/>
                  </a:lnTo>
                </a:path>
              </a:pathLst>
            </a:custGeom>
            <a:ln w="377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7819136" y="2830334"/>
              <a:ext cx="282575" cy="911860"/>
            </a:xfrm>
            <a:custGeom>
              <a:avLst/>
              <a:gdLst/>
              <a:ahLst/>
              <a:cxnLst/>
              <a:rect l="l" t="t" r="r" b="b"/>
              <a:pathLst>
                <a:path w="282575" h="911860">
                  <a:moveTo>
                    <a:pt x="282219" y="0"/>
                  </a:moveTo>
                  <a:lnTo>
                    <a:pt x="0" y="0"/>
                  </a:lnTo>
                  <a:lnTo>
                    <a:pt x="0" y="911860"/>
                  </a:lnTo>
                  <a:lnTo>
                    <a:pt x="282219" y="911860"/>
                  </a:lnTo>
                  <a:lnTo>
                    <a:pt x="2822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8020782" y="2971440"/>
              <a:ext cx="179705" cy="699135"/>
            </a:xfrm>
            <a:custGeom>
              <a:avLst/>
              <a:gdLst/>
              <a:ahLst/>
              <a:cxnLst/>
              <a:rect l="l" t="t" r="r" b="b"/>
              <a:pathLst>
                <a:path w="179704" h="699135">
                  <a:moveTo>
                    <a:pt x="0" y="698652"/>
                  </a:moveTo>
                  <a:lnTo>
                    <a:pt x="179349" y="0"/>
                  </a:lnTo>
                </a:path>
              </a:pathLst>
            </a:custGeom>
            <a:ln w="431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9" name="object 3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92226" y="3610611"/>
              <a:ext cx="153149" cy="153149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84353" y="2823098"/>
              <a:ext cx="153149" cy="153149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4907331" y="2348788"/>
              <a:ext cx="1974850" cy="254000"/>
            </a:xfrm>
            <a:custGeom>
              <a:avLst/>
              <a:gdLst/>
              <a:ahLst/>
              <a:cxnLst/>
              <a:rect l="l" t="t" r="r" b="b"/>
              <a:pathLst>
                <a:path w="1974850" h="254000">
                  <a:moveTo>
                    <a:pt x="257505" y="0"/>
                  </a:moveTo>
                  <a:lnTo>
                    <a:pt x="0" y="0"/>
                  </a:lnTo>
                  <a:lnTo>
                    <a:pt x="0" y="254000"/>
                  </a:lnTo>
                  <a:lnTo>
                    <a:pt x="257505" y="254000"/>
                  </a:lnTo>
                  <a:lnTo>
                    <a:pt x="257505" y="0"/>
                  </a:lnTo>
                  <a:close/>
                </a:path>
                <a:path w="1974850" h="254000">
                  <a:moveTo>
                    <a:pt x="1974824" y="0"/>
                  </a:moveTo>
                  <a:lnTo>
                    <a:pt x="1849958" y="0"/>
                  </a:lnTo>
                  <a:lnTo>
                    <a:pt x="1849958" y="254000"/>
                  </a:lnTo>
                  <a:lnTo>
                    <a:pt x="1974824" y="254000"/>
                  </a:lnTo>
                  <a:lnTo>
                    <a:pt x="19748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5147918" y="1789845"/>
              <a:ext cx="0" cy="1152525"/>
            </a:xfrm>
            <a:custGeom>
              <a:avLst/>
              <a:gdLst/>
              <a:ahLst/>
              <a:cxnLst/>
              <a:rect l="l" t="t" r="r" b="b"/>
              <a:pathLst>
                <a:path h="1152525">
                  <a:moveTo>
                    <a:pt x="0" y="0"/>
                  </a:moveTo>
                  <a:lnTo>
                    <a:pt x="0" y="1152207"/>
                  </a:lnTo>
                </a:path>
              </a:pathLst>
            </a:custGeom>
            <a:ln w="48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4924239" y="2117813"/>
              <a:ext cx="0" cy="549910"/>
            </a:xfrm>
            <a:custGeom>
              <a:avLst/>
              <a:gdLst/>
              <a:ahLst/>
              <a:cxnLst/>
              <a:rect l="l" t="t" r="r" b="b"/>
              <a:pathLst>
                <a:path h="549910">
                  <a:moveTo>
                    <a:pt x="0" y="0"/>
                  </a:moveTo>
                  <a:lnTo>
                    <a:pt x="0" y="549490"/>
                  </a:lnTo>
                </a:path>
              </a:pathLst>
            </a:custGeom>
            <a:ln w="48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5797330" y="1789845"/>
              <a:ext cx="0" cy="153670"/>
            </a:xfrm>
            <a:custGeom>
              <a:avLst/>
              <a:gdLst/>
              <a:ahLst/>
              <a:cxnLst/>
              <a:rect l="l" t="t" r="r" b="b"/>
              <a:pathLst>
                <a:path h="153669">
                  <a:moveTo>
                    <a:pt x="0" y="0"/>
                  </a:moveTo>
                  <a:lnTo>
                    <a:pt x="0" y="153301"/>
                  </a:lnTo>
                </a:path>
              </a:pathLst>
            </a:custGeom>
            <a:ln w="215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5720703" y="1866472"/>
              <a:ext cx="153670" cy="0"/>
            </a:xfrm>
            <a:custGeom>
              <a:avLst/>
              <a:gdLst/>
              <a:ahLst/>
              <a:cxnLst/>
              <a:rect l="l" t="t" r="r" b="b"/>
              <a:pathLst>
                <a:path w="153670">
                  <a:moveTo>
                    <a:pt x="0" y="0"/>
                  </a:moveTo>
                  <a:lnTo>
                    <a:pt x="153301" y="0"/>
                  </a:lnTo>
                </a:path>
              </a:pathLst>
            </a:custGeom>
            <a:ln w="215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5985407" y="1789845"/>
              <a:ext cx="0" cy="1152525"/>
            </a:xfrm>
            <a:custGeom>
              <a:avLst/>
              <a:gdLst/>
              <a:ahLst/>
              <a:cxnLst/>
              <a:rect l="l" t="t" r="r" b="b"/>
              <a:pathLst>
                <a:path h="1152525">
                  <a:moveTo>
                    <a:pt x="0" y="0"/>
                  </a:moveTo>
                  <a:lnTo>
                    <a:pt x="0" y="1152207"/>
                  </a:lnTo>
                </a:path>
              </a:pathLst>
            </a:custGeom>
            <a:ln w="48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6209086" y="2117813"/>
              <a:ext cx="0" cy="549910"/>
            </a:xfrm>
            <a:custGeom>
              <a:avLst/>
              <a:gdLst/>
              <a:ahLst/>
              <a:cxnLst/>
              <a:rect l="l" t="t" r="r" b="b"/>
              <a:pathLst>
                <a:path h="549910">
                  <a:moveTo>
                    <a:pt x="0" y="0"/>
                  </a:moveTo>
                  <a:lnTo>
                    <a:pt x="0" y="549490"/>
                  </a:lnTo>
                </a:path>
              </a:pathLst>
            </a:custGeom>
            <a:ln w="48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7208990" y="5905779"/>
              <a:ext cx="306070" cy="194310"/>
            </a:xfrm>
            <a:custGeom>
              <a:avLst/>
              <a:gdLst/>
              <a:ahLst/>
              <a:cxnLst/>
              <a:rect l="l" t="t" r="r" b="b"/>
              <a:pathLst>
                <a:path w="306070" h="194310">
                  <a:moveTo>
                    <a:pt x="37312" y="175488"/>
                  </a:moveTo>
                  <a:lnTo>
                    <a:pt x="35852" y="168198"/>
                  </a:lnTo>
                  <a:lnTo>
                    <a:pt x="31851" y="162242"/>
                  </a:lnTo>
                  <a:lnTo>
                    <a:pt x="25920" y="158229"/>
                  </a:lnTo>
                  <a:lnTo>
                    <a:pt x="18656" y="156756"/>
                  </a:lnTo>
                  <a:lnTo>
                    <a:pt x="11404" y="158229"/>
                  </a:lnTo>
                  <a:lnTo>
                    <a:pt x="5473" y="162242"/>
                  </a:lnTo>
                  <a:lnTo>
                    <a:pt x="1473" y="168198"/>
                  </a:lnTo>
                  <a:lnTo>
                    <a:pt x="0" y="175488"/>
                  </a:lnTo>
                  <a:lnTo>
                    <a:pt x="1473" y="182778"/>
                  </a:lnTo>
                  <a:lnTo>
                    <a:pt x="5473" y="188734"/>
                  </a:lnTo>
                  <a:lnTo>
                    <a:pt x="11404" y="192747"/>
                  </a:lnTo>
                  <a:lnTo>
                    <a:pt x="18656" y="194221"/>
                  </a:lnTo>
                  <a:lnTo>
                    <a:pt x="25920" y="192747"/>
                  </a:lnTo>
                  <a:lnTo>
                    <a:pt x="31851" y="188734"/>
                  </a:lnTo>
                  <a:lnTo>
                    <a:pt x="35852" y="182778"/>
                  </a:lnTo>
                  <a:lnTo>
                    <a:pt x="37312" y="175488"/>
                  </a:lnTo>
                  <a:close/>
                </a:path>
                <a:path w="306070" h="194310">
                  <a:moveTo>
                    <a:pt x="37312" y="108038"/>
                  </a:moveTo>
                  <a:lnTo>
                    <a:pt x="35852" y="100749"/>
                  </a:lnTo>
                  <a:lnTo>
                    <a:pt x="31851" y="94792"/>
                  </a:lnTo>
                  <a:lnTo>
                    <a:pt x="25920" y="90779"/>
                  </a:lnTo>
                  <a:lnTo>
                    <a:pt x="18656" y="89306"/>
                  </a:lnTo>
                  <a:lnTo>
                    <a:pt x="11404" y="90779"/>
                  </a:lnTo>
                  <a:lnTo>
                    <a:pt x="5473" y="94792"/>
                  </a:lnTo>
                  <a:lnTo>
                    <a:pt x="1473" y="100749"/>
                  </a:lnTo>
                  <a:lnTo>
                    <a:pt x="0" y="108038"/>
                  </a:lnTo>
                  <a:lnTo>
                    <a:pt x="1473" y="115328"/>
                  </a:lnTo>
                  <a:lnTo>
                    <a:pt x="5473" y="121285"/>
                  </a:lnTo>
                  <a:lnTo>
                    <a:pt x="11404" y="125298"/>
                  </a:lnTo>
                  <a:lnTo>
                    <a:pt x="18656" y="126771"/>
                  </a:lnTo>
                  <a:lnTo>
                    <a:pt x="25920" y="125298"/>
                  </a:lnTo>
                  <a:lnTo>
                    <a:pt x="31851" y="121285"/>
                  </a:lnTo>
                  <a:lnTo>
                    <a:pt x="35852" y="115328"/>
                  </a:lnTo>
                  <a:lnTo>
                    <a:pt x="37312" y="108038"/>
                  </a:lnTo>
                  <a:close/>
                </a:path>
                <a:path w="306070" h="194310">
                  <a:moveTo>
                    <a:pt x="306006" y="18732"/>
                  </a:moveTo>
                  <a:lnTo>
                    <a:pt x="304533" y="11442"/>
                  </a:lnTo>
                  <a:lnTo>
                    <a:pt x="300532" y="5486"/>
                  </a:lnTo>
                  <a:lnTo>
                    <a:pt x="294601" y="1473"/>
                  </a:lnTo>
                  <a:lnTo>
                    <a:pt x="287350" y="0"/>
                  </a:lnTo>
                  <a:lnTo>
                    <a:pt x="280085" y="1473"/>
                  </a:lnTo>
                  <a:lnTo>
                    <a:pt x="274154" y="5486"/>
                  </a:lnTo>
                  <a:lnTo>
                    <a:pt x="270154" y="11442"/>
                  </a:lnTo>
                  <a:lnTo>
                    <a:pt x="268693" y="18732"/>
                  </a:lnTo>
                  <a:lnTo>
                    <a:pt x="270154" y="26022"/>
                  </a:lnTo>
                  <a:lnTo>
                    <a:pt x="274154" y="31978"/>
                  </a:lnTo>
                  <a:lnTo>
                    <a:pt x="280085" y="35991"/>
                  </a:lnTo>
                  <a:lnTo>
                    <a:pt x="287350" y="37465"/>
                  </a:lnTo>
                  <a:lnTo>
                    <a:pt x="294601" y="35991"/>
                  </a:lnTo>
                  <a:lnTo>
                    <a:pt x="300532" y="31978"/>
                  </a:lnTo>
                  <a:lnTo>
                    <a:pt x="304533" y="26022"/>
                  </a:lnTo>
                  <a:lnTo>
                    <a:pt x="306006" y="18732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7215835" y="5905779"/>
              <a:ext cx="249554" cy="232410"/>
            </a:xfrm>
            <a:custGeom>
              <a:avLst/>
              <a:gdLst/>
              <a:ahLst/>
              <a:cxnLst/>
              <a:rect l="l" t="t" r="r" b="b"/>
              <a:pathLst>
                <a:path w="249554" h="232410">
                  <a:moveTo>
                    <a:pt x="24879" y="0"/>
                  </a:moveTo>
                  <a:lnTo>
                    <a:pt x="0" y="0"/>
                  </a:lnTo>
                  <a:lnTo>
                    <a:pt x="0" y="62445"/>
                  </a:lnTo>
                  <a:lnTo>
                    <a:pt x="24879" y="62445"/>
                  </a:lnTo>
                  <a:lnTo>
                    <a:pt x="24879" y="0"/>
                  </a:lnTo>
                  <a:close/>
                </a:path>
                <a:path w="249554" h="232410">
                  <a:moveTo>
                    <a:pt x="249402" y="207327"/>
                  </a:moveTo>
                  <a:lnTo>
                    <a:pt x="187210" y="207327"/>
                  </a:lnTo>
                  <a:lnTo>
                    <a:pt x="187210" y="232308"/>
                  </a:lnTo>
                  <a:lnTo>
                    <a:pt x="249402" y="232308"/>
                  </a:lnTo>
                  <a:lnTo>
                    <a:pt x="249402" y="207327"/>
                  </a:lnTo>
                  <a:close/>
                </a:path>
              </a:pathLst>
            </a:custGeom>
            <a:solidFill>
              <a:srgbClr val="14C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7248185" y="5844574"/>
              <a:ext cx="37465" cy="37465"/>
            </a:xfrm>
            <a:custGeom>
              <a:avLst/>
              <a:gdLst/>
              <a:ahLst/>
              <a:cxnLst/>
              <a:rect l="l" t="t" r="r" b="b"/>
              <a:pathLst>
                <a:path w="37465" h="37464">
                  <a:moveTo>
                    <a:pt x="18656" y="0"/>
                  </a:moveTo>
                  <a:lnTo>
                    <a:pt x="11396" y="1471"/>
                  </a:lnTo>
                  <a:lnTo>
                    <a:pt x="5465" y="5484"/>
                  </a:lnTo>
                  <a:lnTo>
                    <a:pt x="1466" y="11438"/>
                  </a:lnTo>
                  <a:lnTo>
                    <a:pt x="0" y="18732"/>
                  </a:lnTo>
                  <a:lnTo>
                    <a:pt x="1466" y="26026"/>
                  </a:lnTo>
                  <a:lnTo>
                    <a:pt x="5465" y="31980"/>
                  </a:lnTo>
                  <a:lnTo>
                    <a:pt x="11396" y="35993"/>
                  </a:lnTo>
                  <a:lnTo>
                    <a:pt x="18656" y="37465"/>
                  </a:lnTo>
                  <a:lnTo>
                    <a:pt x="25916" y="35993"/>
                  </a:lnTo>
                  <a:lnTo>
                    <a:pt x="31846" y="31980"/>
                  </a:lnTo>
                  <a:lnTo>
                    <a:pt x="35845" y="26026"/>
                  </a:lnTo>
                  <a:lnTo>
                    <a:pt x="37312" y="18732"/>
                  </a:lnTo>
                  <a:lnTo>
                    <a:pt x="35845" y="11438"/>
                  </a:lnTo>
                  <a:lnTo>
                    <a:pt x="31846" y="5484"/>
                  </a:lnTo>
                  <a:lnTo>
                    <a:pt x="25916" y="1471"/>
                  </a:lnTo>
                  <a:lnTo>
                    <a:pt x="18656" y="0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7276172" y="5995390"/>
              <a:ext cx="73660" cy="104139"/>
            </a:xfrm>
            <a:custGeom>
              <a:avLst/>
              <a:gdLst/>
              <a:ahLst/>
              <a:cxnLst/>
              <a:rect l="l" t="t" r="r" b="b"/>
              <a:pathLst>
                <a:path w="73659" h="104139">
                  <a:moveTo>
                    <a:pt x="73393" y="0"/>
                  </a:moveTo>
                  <a:lnTo>
                    <a:pt x="0" y="0"/>
                  </a:lnTo>
                  <a:lnTo>
                    <a:pt x="0" y="103670"/>
                  </a:lnTo>
                  <a:lnTo>
                    <a:pt x="73393" y="103670"/>
                  </a:lnTo>
                  <a:lnTo>
                    <a:pt x="73393" y="0"/>
                  </a:lnTo>
                  <a:close/>
                </a:path>
              </a:pathLst>
            </a:custGeom>
            <a:solidFill>
              <a:srgbClr val="F995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2" name="object 5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78799" y="5930758"/>
              <a:ext cx="74625" cy="74930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7292412" y="6012999"/>
              <a:ext cx="41275" cy="67945"/>
            </a:xfrm>
            <a:custGeom>
              <a:avLst/>
              <a:gdLst/>
              <a:ahLst/>
              <a:cxnLst/>
              <a:rect l="l" t="t" r="r" b="b"/>
              <a:pathLst>
                <a:path w="41275" h="67945">
                  <a:moveTo>
                    <a:pt x="29133" y="0"/>
                  </a:moveTo>
                  <a:lnTo>
                    <a:pt x="25234" y="495"/>
                  </a:lnTo>
                  <a:lnTo>
                    <a:pt x="0" y="33172"/>
                  </a:lnTo>
                  <a:lnTo>
                    <a:pt x="2997" y="39204"/>
                  </a:lnTo>
                  <a:lnTo>
                    <a:pt x="20231" y="39204"/>
                  </a:lnTo>
                  <a:lnTo>
                    <a:pt x="4445" y="59651"/>
                  </a:lnTo>
                  <a:lnTo>
                    <a:pt x="4953" y="63550"/>
                  </a:lnTo>
                  <a:lnTo>
                    <a:pt x="10350" y="67729"/>
                  </a:lnTo>
                  <a:lnTo>
                    <a:pt x="14325" y="67208"/>
                  </a:lnTo>
                  <a:lnTo>
                    <a:pt x="40919" y="32766"/>
                  </a:lnTo>
                  <a:lnTo>
                    <a:pt x="37947" y="26758"/>
                  </a:lnTo>
                  <a:lnTo>
                    <a:pt x="32893" y="26758"/>
                  </a:lnTo>
                  <a:lnTo>
                    <a:pt x="20675" y="26758"/>
                  </a:lnTo>
                  <a:lnTo>
                    <a:pt x="35077" y="8102"/>
                  </a:lnTo>
                  <a:lnTo>
                    <a:pt x="34569" y="4191"/>
                  </a:lnTo>
                  <a:lnTo>
                    <a:pt x="291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4" name="object 5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73171" y="5825871"/>
              <a:ext cx="72796" cy="74879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7202775" y="5839505"/>
              <a:ext cx="318770" cy="304800"/>
            </a:xfrm>
            <a:custGeom>
              <a:avLst/>
              <a:gdLst/>
              <a:ahLst/>
              <a:cxnLst/>
              <a:rect l="l" t="t" r="r" b="b"/>
              <a:pathLst>
                <a:path w="318770" h="304800">
                  <a:moveTo>
                    <a:pt x="268693" y="293369"/>
                  </a:moveTo>
                  <a:lnTo>
                    <a:pt x="194055" y="293369"/>
                  </a:lnTo>
                  <a:lnTo>
                    <a:pt x="194055" y="302259"/>
                  </a:lnTo>
                  <a:lnTo>
                    <a:pt x="196837" y="304799"/>
                  </a:lnTo>
                  <a:lnTo>
                    <a:pt x="265899" y="304799"/>
                  </a:lnTo>
                  <a:lnTo>
                    <a:pt x="268693" y="302259"/>
                  </a:lnTo>
                  <a:lnTo>
                    <a:pt x="268693" y="293369"/>
                  </a:lnTo>
                  <a:close/>
                </a:path>
                <a:path w="318770" h="304800">
                  <a:moveTo>
                    <a:pt x="31102" y="135889"/>
                  </a:moveTo>
                  <a:lnTo>
                    <a:pt x="18668" y="135889"/>
                  </a:lnTo>
                  <a:lnTo>
                    <a:pt x="18668" y="151129"/>
                  </a:lnTo>
                  <a:lnTo>
                    <a:pt x="11229" y="153669"/>
                  </a:lnTo>
                  <a:lnTo>
                    <a:pt x="5314" y="160019"/>
                  </a:lnTo>
                  <a:lnTo>
                    <a:pt x="1409" y="166369"/>
                  </a:lnTo>
                  <a:lnTo>
                    <a:pt x="0" y="175259"/>
                  </a:lnTo>
                  <a:lnTo>
                    <a:pt x="1409" y="182879"/>
                  </a:lnTo>
                  <a:lnTo>
                    <a:pt x="5314" y="190499"/>
                  </a:lnTo>
                  <a:lnTo>
                    <a:pt x="11229" y="195579"/>
                  </a:lnTo>
                  <a:lnTo>
                    <a:pt x="18668" y="199389"/>
                  </a:lnTo>
                  <a:lnTo>
                    <a:pt x="18668" y="218439"/>
                  </a:lnTo>
                  <a:lnTo>
                    <a:pt x="11229" y="220979"/>
                  </a:lnTo>
                  <a:lnTo>
                    <a:pt x="5314" y="227329"/>
                  </a:lnTo>
                  <a:lnTo>
                    <a:pt x="1409" y="233679"/>
                  </a:lnTo>
                  <a:lnTo>
                    <a:pt x="0" y="242569"/>
                  </a:lnTo>
                  <a:lnTo>
                    <a:pt x="1409" y="250189"/>
                  </a:lnTo>
                  <a:lnTo>
                    <a:pt x="5314" y="257809"/>
                  </a:lnTo>
                  <a:lnTo>
                    <a:pt x="11229" y="262889"/>
                  </a:lnTo>
                  <a:lnTo>
                    <a:pt x="18668" y="266699"/>
                  </a:lnTo>
                  <a:lnTo>
                    <a:pt x="18668" y="290829"/>
                  </a:lnTo>
                  <a:lnTo>
                    <a:pt x="21450" y="293369"/>
                  </a:lnTo>
                  <a:lnTo>
                    <a:pt x="206489" y="293369"/>
                  </a:lnTo>
                  <a:lnTo>
                    <a:pt x="206489" y="280669"/>
                  </a:lnTo>
                  <a:lnTo>
                    <a:pt x="31102" y="280669"/>
                  </a:lnTo>
                  <a:lnTo>
                    <a:pt x="31102" y="266699"/>
                  </a:lnTo>
                  <a:lnTo>
                    <a:pt x="38539" y="262889"/>
                  </a:lnTo>
                  <a:lnTo>
                    <a:pt x="44449" y="257809"/>
                  </a:lnTo>
                  <a:lnTo>
                    <a:pt x="45750" y="255269"/>
                  </a:lnTo>
                  <a:lnTo>
                    <a:pt x="18021" y="255269"/>
                  </a:lnTo>
                  <a:lnTo>
                    <a:pt x="12445" y="248919"/>
                  </a:lnTo>
                  <a:lnTo>
                    <a:pt x="12445" y="234949"/>
                  </a:lnTo>
                  <a:lnTo>
                    <a:pt x="18021" y="229869"/>
                  </a:lnTo>
                  <a:lnTo>
                    <a:pt x="46010" y="229869"/>
                  </a:lnTo>
                  <a:lnTo>
                    <a:pt x="44449" y="227329"/>
                  </a:lnTo>
                  <a:lnTo>
                    <a:pt x="38539" y="220979"/>
                  </a:lnTo>
                  <a:lnTo>
                    <a:pt x="31102" y="218439"/>
                  </a:lnTo>
                  <a:lnTo>
                    <a:pt x="31102" y="199389"/>
                  </a:lnTo>
                  <a:lnTo>
                    <a:pt x="38539" y="195579"/>
                  </a:lnTo>
                  <a:lnTo>
                    <a:pt x="44449" y="190499"/>
                  </a:lnTo>
                  <a:lnTo>
                    <a:pt x="45750" y="187959"/>
                  </a:lnTo>
                  <a:lnTo>
                    <a:pt x="18021" y="187959"/>
                  </a:lnTo>
                  <a:lnTo>
                    <a:pt x="12445" y="181609"/>
                  </a:lnTo>
                  <a:lnTo>
                    <a:pt x="12445" y="167639"/>
                  </a:lnTo>
                  <a:lnTo>
                    <a:pt x="18021" y="162559"/>
                  </a:lnTo>
                  <a:lnTo>
                    <a:pt x="46010" y="162559"/>
                  </a:lnTo>
                  <a:lnTo>
                    <a:pt x="44449" y="160019"/>
                  </a:lnTo>
                  <a:lnTo>
                    <a:pt x="38539" y="153669"/>
                  </a:lnTo>
                  <a:lnTo>
                    <a:pt x="31102" y="151129"/>
                  </a:lnTo>
                  <a:lnTo>
                    <a:pt x="31102" y="135889"/>
                  </a:lnTo>
                  <a:close/>
                </a:path>
                <a:path w="318770" h="304800">
                  <a:moveTo>
                    <a:pt x="299783" y="135889"/>
                  </a:moveTo>
                  <a:lnTo>
                    <a:pt x="287350" y="135889"/>
                  </a:lnTo>
                  <a:lnTo>
                    <a:pt x="287350" y="177799"/>
                  </a:lnTo>
                  <a:lnTo>
                    <a:pt x="290131" y="181609"/>
                  </a:lnTo>
                  <a:lnTo>
                    <a:pt x="300431" y="181609"/>
                  </a:lnTo>
                  <a:lnTo>
                    <a:pt x="306006" y="186689"/>
                  </a:lnTo>
                  <a:lnTo>
                    <a:pt x="306006" y="204469"/>
                  </a:lnTo>
                  <a:lnTo>
                    <a:pt x="294068" y="205739"/>
                  </a:lnTo>
                  <a:lnTo>
                    <a:pt x="289496" y="207009"/>
                  </a:lnTo>
                  <a:lnTo>
                    <a:pt x="287146" y="209549"/>
                  </a:lnTo>
                  <a:lnTo>
                    <a:pt x="287290" y="212089"/>
                  </a:lnTo>
                  <a:lnTo>
                    <a:pt x="287362" y="213359"/>
                  </a:lnTo>
                  <a:lnTo>
                    <a:pt x="287578" y="215899"/>
                  </a:lnTo>
                  <a:lnTo>
                    <a:pt x="290296" y="218439"/>
                  </a:lnTo>
                  <a:lnTo>
                    <a:pt x="300431" y="218439"/>
                  </a:lnTo>
                  <a:lnTo>
                    <a:pt x="306006" y="224789"/>
                  </a:lnTo>
                  <a:lnTo>
                    <a:pt x="306006" y="241299"/>
                  </a:lnTo>
                  <a:lnTo>
                    <a:pt x="293065" y="243839"/>
                  </a:lnTo>
                  <a:lnTo>
                    <a:pt x="289356" y="243839"/>
                  </a:lnTo>
                  <a:lnTo>
                    <a:pt x="287096" y="247649"/>
                  </a:lnTo>
                  <a:lnTo>
                    <a:pt x="287642" y="253999"/>
                  </a:lnTo>
                  <a:lnTo>
                    <a:pt x="290334" y="256539"/>
                  </a:lnTo>
                  <a:lnTo>
                    <a:pt x="300659" y="256539"/>
                  </a:lnTo>
                  <a:lnTo>
                    <a:pt x="306006" y="261619"/>
                  </a:lnTo>
                  <a:lnTo>
                    <a:pt x="306006" y="275589"/>
                  </a:lnTo>
                  <a:lnTo>
                    <a:pt x="300316" y="280669"/>
                  </a:lnTo>
                  <a:lnTo>
                    <a:pt x="256247" y="280669"/>
                  </a:lnTo>
                  <a:lnTo>
                    <a:pt x="256247" y="293369"/>
                  </a:lnTo>
                  <a:lnTo>
                    <a:pt x="293573" y="293369"/>
                  </a:lnTo>
                  <a:lnTo>
                    <a:pt x="303145" y="292099"/>
                  </a:lnTo>
                  <a:lnTo>
                    <a:pt x="311065" y="285749"/>
                  </a:lnTo>
                  <a:lnTo>
                    <a:pt x="316459" y="278129"/>
                  </a:lnTo>
                  <a:lnTo>
                    <a:pt x="318452" y="267969"/>
                  </a:lnTo>
                  <a:lnTo>
                    <a:pt x="318452" y="260349"/>
                  </a:lnTo>
                  <a:lnTo>
                    <a:pt x="315048" y="253999"/>
                  </a:lnTo>
                  <a:lnTo>
                    <a:pt x="309613" y="248919"/>
                  </a:lnTo>
                  <a:lnTo>
                    <a:pt x="314540" y="245109"/>
                  </a:lnTo>
                  <a:lnTo>
                    <a:pt x="318452" y="240029"/>
                  </a:lnTo>
                  <a:lnTo>
                    <a:pt x="318452" y="223519"/>
                  </a:lnTo>
                  <a:lnTo>
                    <a:pt x="315010" y="217169"/>
                  </a:lnTo>
                  <a:lnTo>
                    <a:pt x="309613" y="212089"/>
                  </a:lnTo>
                  <a:lnTo>
                    <a:pt x="314553" y="208279"/>
                  </a:lnTo>
                  <a:lnTo>
                    <a:pt x="318452" y="201929"/>
                  </a:lnTo>
                  <a:lnTo>
                    <a:pt x="318452" y="193039"/>
                  </a:lnTo>
                  <a:lnTo>
                    <a:pt x="317042" y="185419"/>
                  </a:lnTo>
                  <a:lnTo>
                    <a:pt x="313137" y="177799"/>
                  </a:lnTo>
                  <a:lnTo>
                    <a:pt x="307222" y="172719"/>
                  </a:lnTo>
                  <a:lnTo>
                    <a:pt x="299783" y="168909"/>
                  </a:lnTo>
                  <a:lnTo>
                    <a:pt x="299783" y="135889"/>
                  </a:lnTo>
                  <a:close/>
                </a:path>
                <a:path w="318770" h="304800">
                  <a:moveTo>
                    <a:pt x="116306" y="266699"/>
                  </a:moveTo>
                  <a:lnTo>
                    <a:pt x="103873" y="266699"/>
                  </a:lnTo>
                  <a:lnTo>
                    <a:pt x="103873" y="280669"/>
                  </a:lnTo>
                  <a:lnTo>
                    <a:pt x="116306" y="280669"/>
                  </a:lnTo>
                  <a:lnTo>
                    <a:pt x="116306" y="266699"/>
                  </a:lnTo>
                  <a:close/>
                </a:path>
                <a:path w="318770" h="304800">
                  <a:moveTo>
                    <a:pt x="265912" y="267969"/>
                  </a:moveTo>
                  <a:lnTo>
                    <a:pt x="196837" y="267969"/>
                  </a:lnTo>
                  <a:lnTo>
                    <a:pt x="194055" y="270509"/>
                  </a:lnTo>
                  <a:lnTo>
                    <a:pt x="194055" y="280669"/>
                  </a:lnTo>
                  <a:lnTo>
                    <a:pt x="268693" y="280669"/>
                  </a:lnTo>
                  <a:lnTo>
                    <a:pt x="268693" y="270509"/>
                  </a:lnTo>
                  <a:lnTo>
                    <a:pt x="265912" y="267969"/>
                  </a:lnTo>
                  <a:close/>
                </a:path>
                <a:path w="318770" h="304800">
                  <a:moveTo>
                    <a:pt x="150215" y="149859"/>
                  </a:moveTo>
                  <a:lnTo>
                    <a:pt x="69964" y="149859"/>
                  </a:lnTo>
                  <a:lnTo>
                    <a:pt x="67170" y="153669"/>
                  </a:lnTo>
                  <a:lnTo>
                    <a:pt x="67170" y="264159"/>
                  </a:lnTo>
                  <a:lnTo>
                    <a:pt x="69964" y="266699"/>
                  </a:lnTo>
                  <a:lnTo>
                    <a:pt x="150215" y="266699"/>
                  </a:lnTo>
                  <a:lnTo>
                    <a:pt x="153009" y="264159"/>
                  </a:lnTo>
                  <a:lnTo>
                    <a:pt x="153009" y="253999"/>
                  </a:lnTo>
                  <a:lnTo>
                    <a:pt x="79616" y="253999"/>
                  </a:lnTo>
                  <a:lnTo>
                    <a:pt x="79616" y="162559"/>
                  </a:lnTo>
                  <a:lnTo>
                    <a:pt x="153009" y="162559"/>
                  </a:lnTo>
                  <a:lnTo>
                    <a:pt x="153009" y="153669"/>
                  </a:lnTo>
                  <a:lnTo>
                    <a:pt x="150215" y="149859"/>
                  </a:lnTo>
                  <a:close/>
                </a:path>
                <a:path w="318770" h="304800">
                  <a:moveTo>
                    <a:pt x="46010" y="229869"/>
                  </a:moveTo>
                  <a:lnTo>
                    <a:pt x="31737" y="229869"/>
                  </a:lnTo>
                  <a:lnTo>
                    <a:pt x="37325" y="234949"/>
                  </a:lnTo>
                  <a:lnTo>
                    <a:pt x="37325" y="248919"/>
                  </a:lnTo>
                  <a:lnTo>
                    <a:pt x="31737" y="255269"/>
                  </a:lnTo>
                  <a:lnTo>
                    <a:pt x="45750" y="255269"/>
                  </a:lnTo>
                  <a:lnTo>
                    <a:pt x="48350" y="250189"/>
                  </a:lnTo>
                  <a:lnTo>
                    <a:pt x="49758" y="242569"/>
                  </a:lnTo>
                  <a:lnTo>
                    <a:pt x="48350" y="233679"/>
                  </a:lnTo>
                  <a:lnTo>
                    <a:pt x="46010" y="229869"/>
                  </a:lnTo>
                  <a:close/>
                </a:path>
                <a:path w="318770" h="304800">
                  <a:moveTo>
                    <a:pt x="153009" y="162559"/>
                  </a:moveTo>
                  <a:lnTo>
                    <a:pt x="140563" y="162559"/>
                  </a:lnTo>
                  <a:lnTo>
                    <a:pt x="140563" y="253999"/>
                  </a:lnTo>
                  <a:lnTo>
                    <a:pt x="153009" y="253999"/>
                  </a:lnTo>
                  <a:lnTo>
                    <a:pt x="153009" y="162559"/>
                  </a:lnTo>
                  <a:close/>
                </a:path>
                <a:path w="318770" h="304800">
                  <a:moveTo>
                    <a:pt x="46010" y="162559"/>
                  </a:moveTo>
                  <a:lnTo>
                    <a:pt x="31737" y="162559"/>
                  </a:lnTo>
                  <a:lnTo>
                    <a:pt x="37325" y="167639"/>
                  </a:lnTo>
                  <a:lnTo>
                    <a:pt x="37325" y="181609"/>
                  </a:lnTo>
                  <a:lnTo>
                    <a:pt x="31737" y="187959"/>
                  </a:lnTo>
                  <a:lnTo>
                    <a:pt x="45750" y="187959"/>
                  </a:lnTo>
                  <a:lnTo>
                    <a:pt x="48350" y="182879"/>
                  </a:lnTo>
                  <a:lnTo>
                    <a:pt x="49758" y="175259"/>
                  </a:lnTo>
                  <a:lnTo>
                    <a:pt x="48350" y="166369"/>
                  </a:lnTo>
                  <a:lnTo>
                    <a:pt x="46010" y="162559"/>
                  </a:lnTo>
                  <a:close/>
                </a:path>
                <a:path w="318770" h="304800">
                  <a:moveTo>
                    <a:pt x="146164" y="30479"/>
                  </a:moveTo>
                  <a:lnTo>
                    <a:pt x="133730" y="30479"/>
                  </a:lnTo>
                  <a:lnTo>
                    <a:pt x="133730" y="133349"/>
                  </a:lnTo>
                  <a:lnTo>
                    <a:pt x="136512" y="135889"/>
                  </a:lnTo>
                  <a:lnTo>
                    <a:pt x="170243" y="135889"/>
                  </a:lnTo>
                  <a:lnTo>
                    <a:pt x="175172" y="149859"/>
                  </a:lnTo>
                  <a:lnTo>
                    <a:pt x="184711" y="162559"/>
                  </a:lnTo>
                  <a:lnTo>
                    <a:pt x="197789" y="170179"/>
                  </a:lnTo>
                  <a:lnTo>
                    <a:pt x="213334" y="172719"/>
                  </a:lnTo>
                  <a:lnTo>
                    <a:pt x="228884" y="170179"/>
                  </a:lnTo>
                  <a:lnTo>
                    <a:pt x="241961" y="162559"/>
                  </a:lnTo>
                  <a:lnTo>
                    <a:pt x="243869" y="160019"/>
                  </a:lnTo>
                  <a:lnTo>
                    <a:pt x="213334" y="160019"/>
                  </a:lnTo>
                  <a:lnTo>
                    <a:pt x="201241" y="158749"/>
                  </a:lnTo>
                  <a:lnTo>
                    <a:pt x="191354" y="151129"/>
                  </a:lnTo>
                  <a:lnTo>
                    <a:pt x="184681" y="140969"/>
                  </a:lnTo>
                  <a:lnTo>
                    <a:pt x="182232" y="129539"/>
                  </a:lnTo>
                  <a:lnTo>
                    <a:pt x="183456" y="123189"/>
                  </a:lnTo>
                  <a:lnTo>
                    <a:pt x="146164" y="123189"/>
                  </a:lnTo>
                  <a:lnTo>
                    <a:pt x="146164" y="30479"/>
                  </a:lnTo>
                  <a:close/>
                </a:path>
                <a:path w="318770" h="304800">
                  <a:moveTo>
                    <a:pt x="243021" y="97789"/>
                  </a:moveTo>
                  <a:lnTo>
                    <a:pt x="213334" y="97789"/>
                  </a:lnTo>
                  <a:lnTo>
                    <a:pt x="225427" y="100329"/>
                  </a:lnTo>
                  <a:lnTo>
                    <a:pt x="235315" y="106679"/>
                  </a:lnTo>
                  <a:lnTo>
                    <a:pt x="241988" y="116839"/>
                  </a:lnTo>
                  <a:lnTo>
                    <a:pt x="244436" y="129539"/>
                  </a:lnTo>
                  <a:lnTo>
                    <a:pt x="241988" y="140969"/>
                  </a:lnTo>
                  <a:lnTo>
                    <a:pt x="235315" y="151129"/>
                  </a:lnTo>
                  <a:lnTo>
                    <a:pt x="225427" y="158749"/>
                  </a:lnTo>
                  <a:lnTo>
                    <a:pt x="213334" y="160019"/>
                  </a:lnTo>
                  <a:lnTo>
                    <a:pt x="243869" y="160019"/>
                  </a:lnTo>
                  <a:lnTo>
                    <a:pt x="251498" y="149859"/>
                  </a:lnTo>
                  <a:lnTo>
                    <a:pt x="256425" y="135889"/>
                  </a:lnTo>
                  <a:lnTo>
                    <a:pt x="299783" y="135889"/>
                  </a:lnTo>
                  <a:lnTo>
                    <a:pt x="299783" y="123189"/>
                  </a:lnTo>
                  <a:lnTo>
                    <a:pt x="256425" y="123189"/>
                  </a:lnTo>
                  <a:lnTo>
                    <a:pt x="251498" y="107949"/>
                  </a:lnTo>
                  <a:lnTo>
                    <a:pt x="243021" y="97789"/>
                  </a:lnTo>
                  <a:close/>
                </a:path>
                <a:path w="318770" h="304800">
                  <a:moveTo>
                    <a:pt x="116306" y="30479"/>
                  </a:moveTo>
                  <a:lnTo>
                    <a:pt x="103873" y="30479"/>
                  </a:lnTo>
                  <a:lnTo>
                    <a:pt x="103873" y="149859"/>
                  </a:lnTo>
                  <a:lnTo>
                    <a:pt x="116306" y="149859"/>
                  </a:lnTo>
                  <a:lnTo>
                    <a:pt x="116306" y="30479"/>
                  </a:lnTo>
                  <a:close/>
                </a:path>
                <a:path w="318770" h="304800">
                  <a:moveTo>
                    <a:pt x="41376" y="60959"/>
                  </a:moveTo>
                  <a:lnTo>
                    <a:pt x="9626" y="60959"/>
                  </a:lnTo>
                  <a:lnTo>
                    <a:pt x="6845" y="63499"/>
                  </a:lnTo>
                  <a:lnTo>
                    <a:pt x="6845" y="133349"/>
                  </a:lnTo>
                  <a:lnTo>
                    <a:pt x="9626" y="135889"/>
                  </a:lnTo>
                  <a:lnTo>
                    <a:pt x="41376" y="135889"/>
                  </a:lnTo>
                  <a:lnTo>
                    <a:pt x="44157" y="133349"/>
                  </a:lnTo>
                  <a:lnTo>
                    <a:pt x="44157" y="123189"/>
                  </a:lnTo>
                  <a:lnTo>
                    <a:pt x="19291" y="123189"/>
                  </a:lnTo>
                  <a:lnTo>
                    <a:pt x="19291" y="73659"/>
                  </a:lnTo>
                  <a:lnTo>
                    <a:pt x="44157" y="73659"/>
                  </a:lnTo>
                  <a:lnTo>
                    <a:pt x="44157" y="63499"/>
                  </a:lnTo>
                  <a:lnTo>
                    <a:pt x="41376" y="60959"/>
                  </a:lnTo>
                  <a:close/>
                </a:path>
                <a:path w="318770" h="304800">
                  <a:moveTo>
                    <a:pt x="44157" y="73659"/>
                  </a:moveTo>
                  <a:lnTo>
                    <a:pt x="31724" y="73659"/>
                  </a:lnTo>
                  <a:lnTo>
                    <a:pt x="31724" y="123189"/>
                  </a:lnTo>
                  <a:lnTo>
                    <a:pt x="44157" y="123189"/>
                  </a:lnTo>
                  <a:lnTo>
                    <a:pt x="44157" y="73659"/>
                  </a:lnTo>
                  <a:close/>
                </a:path>
                <a:path w="318770" h="304800">
                  <a:moveTo>
                    <a:pt x="213334" y="85089"/>
                  </a:moveTo>
                  <a:lnTo>
                    <a:pt x="197789" y="88899"/>
                  </a:lnTo>
                  <a:lnTo>
                    <a:pt x="184711" y="96519"/>
                  </a:lnTo>
                  <a:lnTo>
                    <a:pt x="175172" y="107949"/>
                  </a:lnTo>
                  <a:lnTo>
                    <a:pt x="170243" y="123189"/>
                  </a:lnTo>
                  <a:lnTo>
                    <a:pt x="183456" y="123189"/>
                  </a:lnTo>
                  <a:lnTo>
                    <a:pt x="184681" y="116839"/>
                  </a:lnTo>
                  <a:lnTo>
                    <a:pt x="191354" y="106679"/>
                  </a:lnTo>
                  <a:lnTo>
                    <a:pt x="201241" y="100329"/>
                  </a:lnTo>
                  <a:lnTo>
                    <a:pt x="213334" y="97789"/>
                  </a:lnTo>
                  <a:lnTo>
                    <a:pt x="243021" y="97789"/>
                  </a:lnTo>
                  <a:lnTo>
                    <a:pt x="241961" y="96519"/>
                  </a:lnTo>
                  <a:lnTo>
                    <a:pt x="228884" y="88899"/>
                  </a:lnTo>
                  <a:lnTo>
                    <a:pt x="213334" y="85089"/>
                  </a:lnTo>
                  <a:close/>
                </a:path>
                <a:path w="318770" h="304800">
                  <a:moveTo>
                    <a:pt x="299783" y="30479"/>
                  </a:moveTo>
                  <a:lnTo>
                    <a:pt x="287350" y="30479"/>
                  </a:lnTo>
                  <a:lnTo>
                    <a:pt x="287350" y="60959"/>
                  </a:lnTo>
                  <a:lnTo>
                    <a:pt x="279913" y="64769"/>
                  </a:lnTo>
                  <a:lnTo>
                    <a:pt x="274002" y="69849"/>
                  </a:lnTo>
                  <a:lnTo>
                    <a:pt x="270101" y="77469"/>
                  </a:lnTo>
                  <a:lnTo>
                    <a:pt x="268693" y="85089"/>
                  </a:lnTo>
                  <a:lnTo>
                    <a:pt x="270101" y="93979"/>
                  </a:lnTo>
                  <a:lnTo>
                    <a:pt x="274002" y="101599"/>
                  </a:lnTo>
                  <a:lnTo>
                    <a:pt x="279913" y="106679"/>
                  </a:lnTo>
                  <a:lnTo>
                    <a:pt x="287350" y="109219"/>
                  </a:lnTo>
                  <a:lnTo>
                    <a:pt x="287350" y="123189"/>
                  </a:lnTo>
                  <a:lnTo>
                    <a:pt x="299783" y="123189"/>
                  </a:lnTo>
                  <a:lnTo>
                    <a:pt x="299783" y="109219"/>
                  </a:lnTo>
                  <a:lnTo>
                    <a:pt x="307222" y="106679"/>
                  </a:lnTo>
                  <a:lnTo>
                    <a:pt x="313137" y="101599"/>
                  </a:lnTo>
                  <a:lnTo>
                    <a:pt x="315090" y="97789"/>
                  </a:lnTo>
                  <a:lnTo>
                    <a:pt x="286715" y="97789"/>
                  </a:lnTo>
                  <a:lnTo>
                    <a:pt x="281127" y="92709"/>
                  </a:lnTo>
                  <a:lnTo>
                    <a:pt x="281127" y="78739"/>
                  </a:lnTo>
                  <a:lnTo>
                    <a:pt x="286715" y="73659"/>
                  </a:lnTo>
                  <a:lnTo>
                    <a:pt x="315090" y="73659"/>
                  </a:lnTo>
                  <a:lnTo>
                    <a:pt x="313137" y="69849"/>
                  </a:lnTo>
                  <a:lnTo>
                    <a:pt x="307222" y="64769"/>
                  </a:lnTo>
                  <a:lnTo>
                    <a:pt x="299783" y="60959"/>
                  </a:lnTo>
                  <a:lnTo>
                    <a:pt x="299783" y="30479"/>
                  </a:lnTo>
                  <a:close/>
                </a:path>
                <a:path w="318770" h="304800">
                  <a:moveTo>
                    <a:pt x="315090" y="73659"/>
                  </a:moveTo>
                  <a:lnTo>
                    <a:pt x="300431" y="73659"/>
                  </a:lnTo>
                  <a:lnTo>
                    <a:pt x="306006" y="78739"/>
                  </a:lnTo>
                  <a:lnTo>
                    <a:pt x="306006" y="92709"/>
                  </a:lnTo>
                  <a:lnTo>
                    <a:pt x="300431" y="97789"/>
                  </a:lnTo>
                  <a:lnTo>
                    <a:pt x="315090" y="97789"/>
                  </a:lnTo>
                  <a:lnTo>
                    <a:pt x="317042" y="93979"/>
                  </a:lnTo>
                  <a:lnTo>
                    <a:pt x="318452" y="85089"/>
                  </a:lnTo>
                  <a:lnTo>
                    <a:pt x="317042" y="77469"/>
                  </a:lnTo>
                  <a:lnTo>
                    <a:pt x="315090" y="73659"/>
                  </a:lnTo>
                  <a:close/>
                </a:path>
                <a:path w="318770" h="304800">
                  <a:moveTo>
                    <a:pt x="64071" y="0"/>
                  </a:moveTo>
                  <a:lnTo>
                    <a:pt x="55808" y="1269"/>
                  </a:lnTo>
                  <a:lnTo>
                    <a:pt x="48714" y="5079"/>
                  </a:lnTo>
                  <a:lnTo>
                    <a:pt x="43272" y="10159"/>
                  </a:lnTo>
                  <a:lnTo>
                    <a:pt x="39966" y="17779"/>
                  </a:lnTo>
                  <a:lnTo>
                    <a:pt x="21450" y="17779"/>
                  </a:lnTo>
                  <a:lnTo>
                    <a:pt x="18668" y="21589"/>
                  </a:lnTo>
                  <a:lnTo>
                    <a:pt x="18668" y="60959"/>
                  </a:lnTo>
                  <a:lnTo>
                    <a:pt x="31102" y="60959"/>
                  </a:lnTo>
                  <a:lnTo>
                    <a:pt x="31102" y="30479"/>
                  </a:lnTo>
                  <a:lnTo>
                    <a:pt x="51625" y="30479"/>
                  </a:lnTo>
                  <a:lnTo>
                    <a:pt x="51625" y="17779"/>
                  </a:lnTo>
                  <a:lnTo>
                    <a:pt x="57213" y="11429"/>
                  </a:lnTo>
                  <a:lnTo>
                    <a:pt x="85408" y="11429"/>
                  </a:lnTo>
                  <a:lnTo>
                    <a:pt x="84858" y="10159"/>
                  </a:lnTo>
                  <a:lnTo>
                    <a:pt x="79417" y="5079"/>
                  </a:lnTo>
                  <a:lnTo>
                    <a:pt x="72327" y="1269"/>
                  </a:lnTo>
                  <a:lnTo>
                    <a:pt x="64071" y="0"/>
                  </a:lnTo>
                  <a:close/>
                </a:path>
                <a:path w="318770" h="304800">
                  <a:moveTo>
                    <a:pt x="51625" y="30479"/>
                  </a:moveTo>
                  <a:lnTo>
                    <a:pt x="39966" y="30479"/>
                  </a:lnTo>
                  <a:lnTo>
                    <a:pt x="43272" y="38099"/>
                  </a:lnTo>
                  <a:lnTo>
                    <a:pt x="48714" y="44449"/>
                  </a:lnTo>
                  <a:lnTo>
                    <a:pt x="55808" y="48259"/>
                  </a:lnTo>
                  <a:lnTo>
                    <a:pt x="64071" y="49529"/>
                  </a:lnTo>
                  <a:lnTo>
                    <a:pt x="72327" y="48259"/>
                  </a:lnTo>
                  <a:lnTo>
                    <a:pt x="79417" y="44449"/>
                  </a:lnTo>
                  <a:lnTo>
                    <a:pt x="84858" y="38099"/>
                  </a:lnTo>
                  <a:lnTo>
                    <a:pt x="85408" y="36829"/>
                  </a:lnTo>
                  <a:lnTo>
                    <a:pt x="57213" y="36829"/>
                  </a:lnTo>
                  <a:lnTo>
                    <a:pt x="51625" y="31749"/>
                  </a:lnTo>
                  <a:lnTo>
                    <a:pt x="51625" y="30479"/>
                  </a:lnTo>
                  <a:close/>
                </a:path>
                <a:path w="318770" h="304800">
                  <a:moveTo>
                    <a:pt x="265277" y="0"/>
                  </a:moveTo>
                  <a:lnTo>
                    <a:pt x="258419" y="0"/>
                  </a:lnTo>
                  <a:lnTo>
                    <a:pt x="255625" y="2539"/>
                  </a:lnTo>
                  <a:lnTo>
                    <a:pt x="255625" y="46989"/>
                  </a:lnTo>
                  <a:lnTo>
                    <a:pt x="258419" y="49529"/>
                  </a:lnTo>
                  <a:lnTo>
                    <a:pt x="265277" y="49529"/>
                  </a:lnTo>
                  <a:lnTo>
                    <a:pt x="268071" y="46989"/>
                  </a:lnTo>
                  <a:lnTo>
                    <a:pt x="268071" y="30479"/>
                  </a:lnTo>
                  <a:lnTo>
                    <a:pt x="299783" y="30479"/>
                  </a:lnTo>
                  <a:lnTo>
                    <a:pt x="299783" y="21589"/>
                  </a:lnTo>
                  <a:lnTo>
                    <a:pt x="297002" y="17779"/>
                  </a:lnTo>
                  <a:lnTo>
                    <a:pt x="268071" y="17779"/>
                  </a:lnTo>
                  <a:lnTo>
                    <a:pt x="268071" y="2539"/>
                  </a:lnTo>
                  <a:lnTo>
                    <a:pt x="265277" y="0"/>
                  </a:lnTo>
                  <a:close/>
                </a:path>
                <a:path w="318770" h="304800">
                  <a:moveTo>
                    <a:pt x="85408" y="11429"/>
                  </a:moveTo>
                  <a:lnTo>
                    <a:pt x="70929" y="11429"/>
                  </a:lnTo>
                  <a:lnTo>
                    <a:pt x="76504" y="17779"/>
                  </a:lnTo>
                  <a:lnTo>
                    <a:pt x="76504" y="31749"/>
                  </a:lnTo>
                  <a:lnTo>
                    <a:pt x="70929" y="36829"/>
                  </a:lnTo>
                  <a:lnTo>
                    <a:pt x="85408" y="36829"/>
                  </a:lnTo>
                  <a:lnTo>
                    <a:pt x="88163" y="30479"/>
                  </a:lnTo>
                  <a:lnTo>
                    <a:pt x="168262" y="30479"/>
                  </a:lnTo>
                  <a:lnTo>
                    <a:pt x="171043" y="27939"/>
                  </a:lnTo>
                  <a:lnTo>
                    <a:pt x="171043" y="21589"/>
                  </a:lnTo>
                  <a:lnTo>
                    <a:pt x="168262" y="17779"/>
                  </a:lnTo>
                  <a:lnTo>
                    <a:pt x="88163" y="17779"/>
                  </a:lnTo>
                  <a:lnTo>
                    <a:pt x="85408" y="114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58" name="object 14">
            <a:extLst>
              <a:ext uri="{FF2B5EF4-FFF2-40B4-BE49-F238E27FC236}">
                <a16:creationId xmlns:a16="http://schemas.microsoft.com/office/drawing/2014/main" id="{2FBC1BD3-A0D1-9E54-12B7-85F43E449661}"/>
              </a:ext>
            </a:extLst>
          </p:cNvPr>
          <p:cNvSpPr txBox="1"/>
          <p:nvPr/>
        </p:nvSpPr>
        <p:spPr>
          <a:xfrm>
            <a:off x="352697" y="4400199"/>
            <a:ext cx="126727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Thomas </a:t>
            </a:r>
            <a:r>
              <a:rPr sz="12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Edison</a:t>
            </a:r>
            <a:endParaRPr sz="1200" dirty="0">
              <a:latin typeface="Grammarsaurus" pitchFamily="2" charset="0"/>
              <a:cs typeface="Arial"/>
            </a:endParaRPr>
          </a:p>
        </p:txBody>
      </p:sp>
      <p:sp>
        <p:nvSpPr>
          <p:cNvPr id="59" name="object 18">
            <a:extLst>
              <a:ext uri="{FF2B5EF4-FFF2-40B4-BE49-F238E27FC236}">
                <a16:creationId xmlns:a16="http://schemas.microsoft.com/office/drawing/2014/main" id="{02124D81-292A-2880-1308-5D1F0C2B19FB}"/>
              </a:ext>
            </a:extLst>
          </p:cNvPr>
          <p:cNvSpPr txBox="1"/>
          <p:nvPr/>
        </p:nvSpPr>
        <p:spPr>
          <a:xfrm>
            <a:off x="10705928" y="4400199"/>
            <a:ext cx="1028872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Nikola </a:t>
            </a:r>
            <a:r>
              <a:rPr sz="12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Tesla</a:t>
            </a:r>
            <a:endParaRPr sz="1200" dirty="0">
              <a:latin typeface="Grammarsaurus" pitchFamily="2" charset="0"/>
              <a:cs typeface="Arial"/>
            </a:endParaRPr>
          </a:p>
        </p:txBody>
      </p:sp>
      <p:sp>
        <p:nvSpPr>
          <p:cNvPr id="60" name="object 124">
            <a:extLst>
              <a:ext uri="{FF2B5EF4-FFF2-40B4-BE49-F238E27FC236}">
                <a16:creationId xmlns:a16="http://schemas.microsoft.com/office/drawing/2014/main" id="{DED168F1-41CA-AB47-12E5-53DFAF2E9144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  <p:sp>
        <p:nvSpPr>
          <p:cNvPr id="61" name="object 3">
            <a:extLst>
              <a:ext uri="{FF2B5EF4-FFF2-40B4-BE49-F238E27FC236}">
                <a16:creationId xmlns:a16="http://schemas.microsoft.com/office/drawing/2014/main" id="{911417BF-4CDE-E86A-CC1A-410A4FBBD64E}"/>
              </a:ext>
            </a:extLst>
          </p:cNvPr>
          <p:cNvSpPr txBox="1"/>
          <p:nvPr/>
        </p:nvSpPr>
        <p:spPr>
          <a:xfrm>
            <a:off x="1700352" y="5576878"/>
            <a:ext cx="8481415" cy="577081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  <a:tabLst>
                <a:tab pos="3513454" algn="l"/>
              </a:tabLst>
            </a:pPr>
            <a:r>
              <a:rPr sz="16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There are two cells in the series circuit</a:t>
            </a:r>
            <a:r>
              <a:rPr lang="en-US" sz="16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      </a:t>
            </a:r>
            <a:r>
              <a:rPr sz="16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, but they face in </a:t>
            </a:r>
            <a:r>
              <a:rPr sz="1600" b="1" dirty="0">
                <a:solidFill>
                  <a:srgbClr val="2B7C18"/>
                </a:solidFill>
                <a:latin typeface="Grammarsaurus" pitchFamily="2" charset="0"/>
                <a:cs typeface="Arial"/>
              </a:rPr>
              <a:t>opposite directions</a:t>
            </a:r>
            <a:r>
              <a:rPr sz="16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.</a:t>
            </a:r>
            <a:endParaRPr sz="1600" dirty="0">
              <a:latin typeface="Grammarsaurus" pitchFamily="2" charset="0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260"/>
              </a:spcBef>
              <a:tabLst>
                <a:tab pos="5116195" algn="l"/>
              </a:tabLst>
            </a:pPr>
            <a:r>
              <a:rPr sz="16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This means the electricity will not flow around the circuit</a:t>
            </a:r>
            <a:r>
              <a:rPr lang="en-US" sz="16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       </a:t>
            </a:r>
            <a:r>
              <a:rPr sz="1600" dirty="0">
                <a:solidFill>
                  <a:srgbClr val="2B7C18"/>
                </a:solidFill>
                <a:latin typeface="Grammarsaurus" pitchFamily="2" charset="0"/>
                <a:cs typeface="Arial MT"/>
              </a:rPr>
              <a:t>, so neither bulb will be lit.</a:t>
            </a:r>
            <a:endParaRPr sz="1600" dirty="0">
              <a:latin typeface="Grammarsaurus" pitchFamily="2" charset="0"/>
              <a:cs typeface="Arial MT"/>
            </a:endParaRPr>
          </a:p>
        </p:txBody>
      </p:sp>
      <p:pic>
        <p:nvPicPr>
          <p:cNvPr id="62" name="object 56">
            <a:extLst>
              <a:ext uri="{FF2B5EF4-FFF2-40B4-BE49-F238E27FC236}">
                <a16:creationId xmlns:a16="http://schemas.microsoft.com/office/drawing/2014/main" id="{51A88B26-A4FA-4A0F-1409-15BD8627AA17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58501" y="5576378"/>
            <a:ext cx="290623" cy="280670"/>
          </a:xfrm>
          <a:prstGeom prst="rect">
            <a:avLst/>
          </a:prstGeom>
        </p:spPr>
      </p:pic>
      <p:sp>
        <p:nvSpPr>
          <p:cNvPr id="63" name="object 6">
            <a:extLst>
              <a:ext uri="{FF2B5EF4-FFF2-40B4-BE49-F238E27FC236}">
                <a16:creationId xmlns:a16="http://schemas.microsoft.com/office/drawing/2014/main" id="{D0366B6E-E18C-8E9E-7BE5-2F4A5E3A47B0}"/>
              </a:ext>
            </a:extLst>
          </p:cNvPr>
          <p:cNvSpPr txBox="1">
            <a:spLocks/>
          </p:cNvSpPr>
          <p:nvPr/>
        </p:nvSpPr>
        <p:spPr>
          <a:xfrm>
            <a:off x="3810000" y="229139"/>
            <a:ext cx="2950648" cy="5892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2528888" indent="-2519363" algn="ctr">
              <a:spcBef>
                <a:spcPts val="100"/>
              </a:spcBef>
            </a:pPr>
            <a:r>
              <a:rPr lang="en-GB" sz="3600" b="1" dirty="0">
                <a:solidFill>
                  <a:srgbClr val="FDFFED"/>
                </a:solidFill>
                <a:latin typeface="Grammarsaurus" pitchFamily="2" charset="0"/>
              </a:rPr>
              <a:t>Challenge</a:t>
            </a:r>
          </a:p>
        </p:txBody>
      </p:sp>
      <p:sp>
        <p:nvSpPr>
          <p:cNvPr id="64" name="object 8">
            <a:extLst>
              <a:ext uri="{FF2B5EF4-FFF2-40B4-BE49-F238E27FC236}">
                <a16:creationId xmlns:a16="http://schemas.microsoft.com/office/drawing/2014/main" id="{23FB44FB-C72C-AD87-CC1B-AD647B49ED96}"/>
              </a:ext>
            </a:extLst>
          </p:cNvPr>
          <p:cNvSpPr txBox="1"/>
          <p:nvPr/>
        </p:nvSpPr>
        <p:spPr>
          <a:xfrm>
            <a:off x="6438378" y="336872"/>
            <a:ext cx="1647825" cy="373820"/>
          </a:xfrm>
          <a:prstGeom prst="rect">
            <a:avLst/>
          </a:prstGeom>
          <a:ln w="15693">
            <a:noFill/>
          </a:ln>
        </p:spPr>
        <p:txBody>
          <a:bodyPr vert="horz" wrap="square" lIns="0" tIns="65405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515"/>
              </a:spcBef>
            </a:pP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answers</a:t>
            </a:r>
            <a:endParaRPr sz="2000" dirty="0">
              <a:latin typeface="Grammarsaurus" pitchFamily="2" charset="0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3591246" y="157906"/>
            <a:ext cx="5009515" cy="768350"/>
            <a:chOff x="3591246" y="157906"/>
            <a:chExt cx="5009515" cy="768350"/>
          </a:xfrm>
        </p:grpSpPr>
        <p:sp>
          <p:nvSpPr>
            <p:cNvPr id="4" name="object 4"/>
            <p:cNvSpPr/>
            <p:nvPr/>
          </p:nvSpPr>
          <p:spPr>
            <a:xfrm>
              <a:off x="3597596" y="164256"/>
              <a:ext cx="4996815" cy="755650"/>
            </a:xfrm>
            <a:custGeom>
              <a:avLst/>
              <a:gdLst/>
              <a:ahLst/>
              <a:cxnLst/>
              <a:rect l="l" t="t" r="r" b="b"/>
              <a:pathLst>
                <a:path w="4996815" h="755650">
                  <a:moveTo>
                    <a:pt x="4952352" y="0"/>
                  </a:moveTo>
                  <a:lnTo>
                    <a:pt x="44450" y="0"/>
                  </a:lnTo>
                  <a:lnTo>
                    <a:pt x="27164" y="3498"/>
                  </a:lnTo>
                  <a:lnTo>
                    <a:pt x="13033" y="13033"/>
                  </a:lnTo>
                  <a:lnTo>
                    <a:pt x="3498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498" y="727977"/>
                  </a:lnTo>
                  <a:lnTo>
                    <a:pt x="13033" y="742108"/>
                  </a:lnTo>
                  <a:lnTo>
                    <a:pt x="27164" y="751643"/>
                  </a:lnTo>
                  <a:lnTo>
                    <a:pt x="44450" y="755142"/>
                  </a:lnTo>
                  <a:lnTo>
                    <a:pt x="4952352" y="755142"/>
                  </a:lnTo>
                  <a:lnTo>
                    <a:pt x="4969638" y="751643"/>
                  </a:lnTo>
                  <a:lnTo>
                    <a:pt x="4983768" y="742108"/>
                  </a:lnTo>
                  <a:lnTo>
                    <a:pt x="4993303" y="727977"/>
                  </a:lnTo>
                  <a:lnTo>
                    <a:pt x="4996802" y="710692"/>
                  </a:lnTo>
                  <a:lnTo>
                    <a:pt x="4996802" y="44450"/>
                  </a:lnTo>
                  <a:lnTo>
                    <a:pt x="4993303" y="27164"/>
                  </a:lnTo>
                  <a:lnTo>
                    <a:pt x="4983768" y="13033"/>
                  </a:lnTo>
                  <a:lnTo>
                    <a:pt x="4969638" y="3498"/>
                  </a:lnTo>
                  <a:lnTo>
                    <a:pt x="4952352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597596" y="164256"/>
              <a:ext cx="4996815" cy="755650"/>
            </a:xfrm>
            <a:custGeom>
              <a:avLst/>
              <a:gdLst/>
              <a:ahLst/>
              <a:cxnLst/>
              <a:rect l="l" t="t" r="r" b="b"/>
              <a:pathLst>
                <a:path w="4996815" h="755650">
                  <a:moveTo>
                    <a:pt x="44450" y="755142"/>
                  </a:moveTo>
                  <a:lnTo>
                    <a:pt x="27164" y="751643"/>
                  </a:lnTo>
                  <a:lnTo>
                    <a:pt x="13033" y="742108"/>
                  </a:lnTo>
                  <a:lnTo>
                    <a:pt x="3498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498" y="27164"/>
                  </a:lnTo>
                  <a:lnTo>
                    <a:pt x="13033" y="13033"/>
                  </a:lnTo>
                  <a:lnTo>
                    <a:pt x="27164" y="3498"/>
                  </a:lnTo>
                  <a:lnTo>
                    <a:pt x="44450" y="0"/>
                  </a:lnTo>
                  <a:lnTo>
                    <a:pt x="4952352" y="0"/>
                  </a:lnTo>
                  <a:lnTo>
                    <a:pt x="4969638" y="3498"/>
                  </a:lnTo>
                  <a:lnTo>
                    <a:pt x="4983768" y="13033"/>
                  </a:lnTo>
                  <a:lnTo>
                    <a:pt x="4993303" y="27164"/>
                  </a:lnTo>
                  <a:lnTo>
                    <a:pt x="4996802" y="44450"/>
                  </a:lnTo>
                  <a:lnTo>
                    <a:pt x="4996802" y="710692"/>
                  </a:lnTo>
                  <a:lnTo>
                    <a:pt x="4993303" y="727977"/>
                  </a:lnTo>
                  <a:lnTo>
                    <a:pt x="4983768" y="742108"/>
                  </a:lnTo>
                  <a:lnTo>
                    <a:pt x="4969638" y="751643"/>
                  </a:lnTo>
                  <a:lnTo>
                    <a:pt x="4952352" y="755142"/>
                  </a:lnTo>
                  <a:lnTo>
                    <a:pt x="44450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2721485" y="1086972"/>
            <a:ext cx="6749415" cy="5140325"/>
            <a:chOff x="2721485" y="1086972"/>
            <a:chExt cx="6749415" cy="5140325"/>
          </a:xfrm>
        </p:grpSpPr>
        <p:sp>
          <p:nvSpPr>
            <p:cNvPr id="8" name="object 8"/>
            <p:cNvSpPr/>
            <p:nvPr/>
          </p:nvSpPr>
          <p:spPr>
            <a:xfrm>
              <a:off x="2727836" y="1093322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5">
                  <a:moveTo>
                    <a:pt x="6672821" y="0"/>
                  </a:move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close/>
                </a:path>
              </a:pathLst>
            </a:custGeom>
            <a:solidFill>
              <a:srgbClr val="FDF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27836" y="1093322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5">
                  <a:moveTo>
                    <a:pt x="0" y="706374"/>
                  </a:move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727835" y="1952101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5">
                  <a:moveTo>
                    <a:pt x="6672821" y="0"/>
                  </a:move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close/>
                </a:path>
              </a:pathLst>
            </a:custGeom>
            <a:solidFill>
              <a:srgbClr val="FDF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727835" y="1952101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5">
                  <a:moveTo>
                    <a:pt x="0" y="706374"/>
                  </a:move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727836" y="2836278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4">
                  <a:moveTo>
                    <a:pt x="6672821" y="0"/>
                  </a:move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727836" y="2836278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4">
                  <a:moveTo>
                    <a:pt x="0" y="706374"/>
                  </a:move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727836" y="3707756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4">
                  <a:moveTo>
                    <a:pt x="6672821" y="0"/>
                  </a:move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close/>
                </a:path>
              </a:pathLst>
            </a:custGeom>
            <a:solidFill>
              <a:srgbClr val="FDF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727836" y="3707756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4">
                  <a:moveTo>
                    <a:pt x="0" y="706374"/>
                  </a:move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727836" y="4579233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4">
                  <a:moveTo>
                    <a:pt x="6672821" y="0"/>
                  </a:move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499"/>
                  </a:lnTo>
                  <a:lnTo>
                    <a:pt x="0" y="706373"/>
                  </a:ln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3"/>
                  </a:lnTo>
                  <a:lnTo>
                    <a:pt x="6672821" y="769873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3"/>
                  </a:lnTo>
                  <a:lnTo>
                    <a:pt x="6736321" y="63499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close/>
                </a:path>
              </a:pathLst>
            </a:custGeom>
            <a:solidFill>
              <a:srgbClr val="FDF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727836" y="4579233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4">
                  <a:moveTo>
                    <a:pt x="0" y="706373"/>
                  </a:move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3"/>
                  </a:lnTo>
                  <a:lnTo>
                    <a:pt x="6672821" y="769873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3"/>
                  </a:lnTo>
                  <a:lnTo>
                    <a:pt x="6736321" y="63499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499"/>
                  </a:lnTo>
                  <a:lnTo>
                    <a:pt x="0" y="706373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727836" y="5450711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4">
                  <a:moveTo>
                    <a:pt x="6672821" y="0"/>
                  </a:move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close/>
                </a:path>
              </a:pathLst>
            </a:custGeom>
            <a:solidFill>
              <a:srgbClr val="FDF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727836" y="5450711"/>
              <a:ext cx="6736715" cy="770255"/>
            </a:xfrm>
            <a:custGeom>
              <a:avLst/>
              <a:gdLst/>
              <a:ahLst/>
              <a:cxnLst/>
              <a:rect l="l" t="t" r="r" b="b"/>
              <a:pathLst>
                <a:path w="6736715" h="770254">
                  <a:moveTo>
                    <a:pt x="0" y="706374"/>
                  </a:moveTo>
                  <a:lnTo>
                    <a:pt x="4990" y="731094"/>
                  </a:lnTo>
                  <a:lnTo>
                    <a:pt x="18600" y="751278"/>
                  </a:lnTo>
                  <a:lnTo>
                    <a:pt x="38785" y="764884"/>
                  </a:lnTo>
                  <a:lnTo>
                    <a:pt x="63500" y="769874"/>
                  </a:lnTo>
                  <a:lnTo>
                    <a:pt x="6672821" y="769874"/>
                  </a:lnTo>
                  <a:lnTo>
                    <a:pt x="6697541" y="764884"/>
                  </a:lnTo>
                  <a:lnTo>
                    <a:pt x="6717725" y="751278"/>
                  </a:lnTo>
                  <a:lnTo>
                    <a:pt x="6731332" y="731094"/>
                  </a:lnTo>
                  <a:lnTo>
                    <a:pt x="6736321" y="706374"/>
                  </a:lnTo>
                  <a:lnTo>
                    <a:pt x="6736321" y="63500"/>
                  </a:lnTo>
                  <a:lnTo>
                    <a:pt x="6731332" y="38779"/>
                  </a:lnTo>
                  <a:lnTo>
                    <a:pt x="6717725" y="18595"/>
                  </a:lnTo>
                  <a:lnTo>
                    <a:pt x="6697541" y="4989"/>
                  </a:lnTo>
                  <a:lnTo>
                    <a:pt x="6672821" y="0"/>
                  </a:lnTo>
                  <a:lnTo>
                    <a:pt x="63500" y="0"/>
                  </a:lnTo>
                  <a:lnTo>
                    <a:pt x="38785" y="4989"/>
                  </a:lnTo>
                  <a:lnTo>
                    <a:pt x="18600" y="18595"/>
                  </a:lnTo>
                  <a:lnTo>
                    <a:pt x="4990" y="38779"/>
                  </a:lnTo>
                  <a:lnTo>
                    <a:pt x="0" y="63500"/>
                  </a:lnTo>
                  <a:lnTo>
                    <a:pt x="0" y="70637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308037" y="1195514"/>
            <a:ext cx="11263630" cy="5258435"/>
            <a:chOff x="308037" y="1195514"/>
            <a:chExt cx="11263630" cy="5258435"/>
          </a:xfrm>
        </p:grpSpPr>
        <p:pic>
          <p:nvPicPr>
            <p:cNvPr id="25" name="object 2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8037" y="1249764"/>
              <a:ext cx="2370389" cy="514184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841310" y="1195514"/>
              <a:ext cx="1729874" cy="5258012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771833" y="4361830"/>
              <a:ext cx="1266825" cy="309880"/>
            </a:xfrm>
            <a:custGeom>
              <a:avLst/>
              <a:gdLst/>
              <a:ahLst/>
              <a:cxnLst/>
              <a:rect l="l" t="t" r="r" b="b"/>
              <a:pathLst>
                <a:path w="1266825" h="309879">
                  <a:moveTo>
                    <a:pt x="1230655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273850"/>
                  </a:lnTo>
                  <a:lnTo>
                    <a:pt x="2817" y="287806"/>
                  </a:lnTo>
                  <a:lnTo>
                    <a:pt x="10502" y="299207"/>
                  </a:lnTo>
                  <a:lnTo>
                    <a:pt x="21902" y="306895"/>
                  </a:lnTo>
                  <a:lnTo>
                    <a:pt x="35864" y="309714"/>
                  </a:lnTo>
                  <a:lnTo>
                    <a:pt x="1230655" y="309714"/>
                  </a:lnTo>
                  <a:lnTo>
                    <a:pt x="1244617" y="306897"/>
                  </a:lnTo>
                  <a:lnTo>
                    <a:pt x="1256017" y="299212"/>
                  </a:lnTo>
                  <a:lnTo>
                    <a:pt x="1263702" y="287812"/>
                  </a:lnTo>
                  <a:lnTo>
                    <a:pt x="1266520" y="273850"/>
                  </a:lnTo>
                  <a:lnTo>
                    <a:pt x="1266520" y="35864"/>
                  </a:lnTo>
                  <a:lnTo>
                    <a:pt x="1263702" y="21902"/>
                  </a:lnTo>
                  <a:lnTo>
                    <a:pt x="1256017" y="10502"/>
                  </a:lnTo>
                  <a:lnTo>
                    <a:pt x="1244617" y="2817"/>
                  </a:lnTo>
                  <a:lnTo>
                    <a:pt x="1230655" y="0"/>
                  </a:lnTo>
                  <a:close/>
                </a:path>
              </a:pathLst>
            </a:custGeom>
            <a:solidFill>
              <a:srgbClr val="FDFFEC">
                <a:alpha val="8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771833" y="4361830"/>
              <a:ext cx="1266825" cy="309880"/>
            </a:xfrm>
            <a:custGeom>
              <a:avLst/>
              <a:gdLst/>
              <a:ahLst/>
              <a:cxnLst/>
              <a:rect l="l" t="t" r="r" b="b"/>
              <a:pathLst>
                <a:path w="1266825" h="309879">
                  <a:moveTo>
                    <a:pt x="1230655" y="309714"/>
                  </a:moveTo>
                  <a:lnTo>
                    <a:pt x="35864" y="309714"/>
                  </a:lnTo>
                  <a:lnTo>
                    <a:pt x="21902" y="306895"/>
                  </a:lnTo>
                  <a:lnTo>
                    <a:pt x="10502" y="299207"/>
                  </a:lnTo>
                  <a:lnTo>
                    <a:pt x="2817" y="287806"/>
                  </a:lnTo>
                  <a:lnTo>
                    <a:pt x="0" y="273850"/>
                  </a:lnTo>
                  <a:lnTo>
                    <a:pt x="0" y="35864"/>
                  </a:lnTo>
                  <a:lnTo>
                    <a:pt x="2817" y="21902"/>
                  </a:lnTo>
                  <a:lnTo>
                    <a:pt x="10502" y="10502"/>
                  </a:lnTo>
                  <a:lnTo>
                    <a:pt x="21902" y="2817"/>
                  </a:lnTo>
                  <a:lnTo>
                    <a:pt x="35864" y="0"/>
                  </a:lnTo>
                  <a:lnTo>
                    <a:pt x="1230655" y="0"/>
                  </a:lnTo>
                  <a:lnTo>
                    <a:pt x="1244617" y="2817"/>
                  </a:lnTo>
                  <a:lnTo>
                    <a:pt x="1256017" y="10502"/>
                  </a:lnTo>
                  <a:lnTo>
                    <a:pt x="1263702" y="21902"/>
                  </a:lnTo>
                  <a:lnTo>
                    <a:pt x="1266520" y="35864"/>
                  </a:lnTo>
                  <a:lnTo>
                    <a:pt x="1266520" y="273850"/>
                  </a:lnTo>
                  <a:lnTo>
                    <a:pt x="1263702" y="287812"/>
                  </a:lnTo>
                  <a:lnTo>
                    <a:pt x="1256017" y="299212"/>
                  </a:lnTo>
                  <a:lnTo>
                    <a:pt x="1244617" y="306897"/>
                  </a:lnTo>
                  <a:lnTo>
                    <a:pt x="1230655" y="30971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10338581" y="4355480"/>
            <a:ext cx="1088390" cy="322580"/>
            <a:chOff x="10338581" y="4355480"/>
            <a:chExt cx="1088390" cy="322580"/>
          </a:xfrm>
        </p:grpSpPr>
        <p:sp>
          <p:nvSpPr>
            <p:cNvPr id="31" name="object 31"/>
            <p:cNvSpPr/>
            <p:nvPr/>
          </p:nvSpPr>
          <p:spPr>
            <a:xfrm>
              <a:off x="10344931" y="4361830"/>
              <a:ext cx="1075690" cy="309880"/>
            </a:xfrm>
            <a:custGeom>
              <a:avLst/>
              <a:gdLst/>
              <a:ahLst/>
              <a:cxnLst/>
              <a:rect l="l" t="t" r="r" b="b"/>
              <a:pathLst>
                <a:path w="1075690" h="309879">
                  <a:moveTo>
                    <a:pt x="1039368" y="0"/>
                  </a:moveTo>
                  <a:lnTo>
                    <a:pt x="35877" y="0"/>
                  </a:lnTo>
                  <a:lnTo>
                    <a:pt x="21913" y="2817"/>
                  </a:lnTo>
                  <a:lnTo>
                    <a:pt x="10509" y="10502"/>
                  </a:lnTo>
                  <a:lnTo>
                    <a:pt x="2819" y="21902"/>
                  </a:lnTo>
                  <a:lnTo>
                    <a:pt x="0" y="35864"/>
                  </a:lnTo>
                  <a:lnTo>
                    <a:pt x="0" y="273850"/>
                  </a:lnTo>
                  <a:lnTo>
                    <a:pt x="2819" y="287812"/>
                  </a:lnTo>
                  <a:lnTo>
                    <a:pt x="10509" y="299212"/>
                  </a:lnTo>
                  <a:lnTo>
                    <a:pt x="21913" y="306897"/>
                  </a:lnTo>
                  <a:lnTo>
                    <a:pt x="35877" y="309714"/>
                  </a:lnTo>
                  <a:lnTo>
                    <a:pt x="1039368" y="309714"/>
                  </a:lnTo>
                  <a:lnTo>
                    <a:pt x="1053330" y="306897"/>
                  </a:lnTo>
                  <a:lnTo>
                    <a:pt x="1064729" y="299212"/>
                  </a:lnTo>
                  <a:lnTo>
                    <a:pt x="1072414" y="287812"/>
                  </a:lnTo>
                  <a:lnTo>
                    <a:pt x="1075232" y="273850"/>
                  </a:lnTo>
                  <a:lnTo>
                    <a:pt x="1075232" y="35864"/>
                  </a:lnTo>
                  <a:lnTo>
                    <a:pt x="1072414" y="21902"/>
                  </a:lnTo>
                  <a:lnTo>
                    <a:pt x="1064729" y="10502"/>
                  </a:lnTo>
                  <a:lnTo>
                    <a:pt x="1053330" y="2817"/>
                  </a:lnTo>
                  <a:lnTo>
                    <a:pt x="1039368" y="0"/>
                  </a:lnTo>
                  <a:close/>
                </a:path>
              </a:pathLst>
            </a:custGeom>
            <a:solidFill>
              <a:srgbClr val="FDFFEC">
                <a:alpha val="8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0344931" y="4361830"/>
              <a:ext cx="1075690" cy="309880"/>
            </a:xfrm>
            <a:custGeom>
              <a:avLst/>
              <a:gdLst/>
              <a:ahLst/>
              <a:cxnLst/>
              <a:rect l="l" t="t" r="r" b="b"/>
              <a:pathLst>
                <a:path w="1075690" h="309879">
                  <a:moveTo>
                    <a:pt x="1039368" y="309714"/>
                  </a:moveTo>
                  <a:lnTo>
                    <a:pt x="35877" y="309714"/>
                  </a:lnTo>
                  <a:lnTo>
                    <a:pt x="21913" y="306897"/>
                  </a:lnTo>
                  <a:lnTo>
                    <a:pt x="10509" y="299212"/>
                  </a:lnTo>
                  <a:lnTo>
                    <a:pt x="2819" y="287812"/>
                  </a:lnTo>
                  <a:lnTo>
                    <a:pt x="0" y="273850"/>
                  </a:lnTo>
                  <a:lnTo>
                    <a:pt x="0" y="35864"/>
                  </a:lnTo>
                  <a:lnTo>
                    <a:pt x="2819" y="21902"/>
                  </a:lnTo>
                  <a:lnTo>
                    <a:pt x="10509" y="10502"/>
                  </a:lnTo>
                  <a:lnTo>
                    <a:pt x="21913" y="2817"/>
                  </a:lnTo>
                  <a:lnTo>
                    <a:pt x="35877" y="0"/>
                  </a:lnTo>
                  <a:lnTo>
                    <a:pt x="1039368" y="0"/>
                  </a:lnTo>
                  <a:lnTo>
                    <a:pt x="1053330" y="2817"/>
                  </a:lnTo>
                  <a:lnTo>
                    <a:pt x="1064729" y="10502"/>
                  </a:lnTo>
                  <a:lnTo>
                    <a:pt x="1072414" y="21902"/>
                  </a:lnTo>
                  <a:lnTo>
                    <a:pt x="1075232" y="35864"/>
                  </a:lnTo>
                  <a:lnTo>
                    <a:pt x="1075232" y="273850"/>
                  </a:lnTo>
                  <a:lnTo>
                    <a:pt x="1072414" y="287812"/>
                  </a:lnTo>
                  <a:lnTo>
                    <a:pt x="1064729" y="299212"/>
                  </a:lnTo>
                  <a:lnTo>
                    <a:pt x="1053330" y="306897"/>
                  </a:lnTo>
                  <a:lnTo>
                    <a:pt x="1039368" y="30971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2">
            <a:extLst>
              <a:ext uri="{FF2B5EF4-FFF2-40B4-BE49-F238E27FC236}">
                <a16:creationId xmlns:a16="http://schemas.microsoft.com/office/drawing/2014/main" id="{F81E1C59-9D35-F234-3F29-FBE127538319}"/>
              </a:ext>
            </a:extLst>
          </p:cNvPr>
          <p:cNvSpPr txBox="1"/>
          <p:nvPr/>
        </p:nvSpPr>
        <p:spPr>
          <a:xfrm>
            <a:off x="11873296" y="49578"/>
            <a:ext cx="1930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2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38" name="object 6">
            <a:extLst>
              <a:ext uri="{FF2B5EF4-FFF2-40B4-BE49-F238E27FC236}">
                <a16:creationId xmlns:a16="http://schemas.microsoft.com/office/drawing/2014/main" id="{4CB5F342-C301-EAD1-7E61-8E372B7F30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80039" y="229146"/>
            <a:ext cx="8031920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1650" indent="-1762125" algn="ctr">
              <a:lnSpc>
                <a:spcPct val="100000"/>
              </a:lnSpc>
              <a:spcBef>
                <a:spcPts val="100"/>
              </a:spcBef>
            </a:pPr>
            <a:r>
              <a:rPr sz="3400" dirty="0">
                <a:latin typeface="Grammarsaurus" pitchFamily="2" charset="0"/>
              </a:rPr>
              <a:t>How can circuits vary?</a:t>
            </a:r>
          </a:p>
        </p:txBody>
      </p:sp>
      <p:sp>
        <p:nvSpPr>
          <p:cNvPr id="39" name="object 20">
            <a:extLst>
              <a:ext uri="{FF2B5EF4-FFF2-40B4-BE49-F238E27FC236}">
                <a16:creationId xmlns:a16="http://schemas.microsoft.com/office/drawing/2014/main" id="{D634E953-C0AF-A2C3-F063-F691D1F64A62}"/>
              </a:ext>
            </a:extLst>
          </p:cNvPr>
          <p:cNvSpPr txBox="1"/>
          <p:nvPr/>
        </p:nvSpPr>
        <p:spPr>
          <a:xfrm>
            <a:off x="2798165" y="1318947"/>
            <a:ext cx="619343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Optional: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What is electricity and how do we stay safe?</a:t>
            </a:r>
          </a:p>
        </p:txBody>
      </p:sp>
      <p:sp>
        <p:nvSpPr>
          <p:cNvPr id="40" name="object 21">
            <a:extLst>
              <a:ext uri="{FF2B5EF4-FFF2-40B4-BE49-F238E27FC236}">
                <a16:creationId xmlns:a16="http://schemas.microsoft.com/office/drawing/2014/main" id="{83B564C2-B1C0-8A3D-2B29-2A509A183D66}"/>
              </a:ext>
            </a:extLst>
          </p:cNvPr>
          <p:cNvSpPr txBox="1"/>
          <p:nvPr/>
        </p:nvSpPr>
        <p:spPr>
          <a:xfrm>
            <a:off x="2798165" y="2179588"/>
            <a:ext cx="6595670" cy="2098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Lesson 1: </a:t>
            </a:r>
            <a:r>
              <a:rPr kumimoji="0" sz="180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How can I get my circuit to work?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22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39424D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FDFFE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Lesson 2: </a:t>
            </a:r>
            <a:r>
              <a: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FDFFE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How do we draw circuits using scientific symbols?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200" b="1" i="0" u="none" strike="noStrike" kern="0" cap="none" spc="0" normalizeH="0" baseline="0" noProof="0" dirty="0">
              <a:ln>
                <a:noFill/>
              </a:ln>
              <a:solidFill>
                <a:srgbClr val="FDFFED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Lesson 3: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How does changing the voltage a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ff</a:t>
            </a: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ect 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the</a:t>
            </a: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circuit?</a:t>
            </a:r>
          </a:p>
        </p:txBody>
      </p:sp>
      <p:sp>
        <p:nvSpPr>
          <p:cNvPr id="41" name="object 22">
            <a:extLst>
              <a:ext uri="{FF2B5EF4-FFF2-40B4-BE49-F238E27FC236}">
                <a16:creationId xmlns:a16="http://schemas.microsoft.com/office/drawing/2014/main" id="{8CF70E87-D2BD-18D4-4228-410AA9DE4FDF}"/>
              </a:ext>
            </a:extLst>
          </p:cNvPr>
          <p:cNvSpPr txBox="1"/>
          <p:nvPr/>
        </p:nvSpPr>
        <p:spPr>
          <a:xfrm>
            <a:off x="2788285" y="4836985"/>
            <a:ext cx="7063911" cy="11567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Lesson 4: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What happens when we add components to a circuit?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Lesson 5: 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Can we design and test our own circuit system?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  <p:sp>
        <p:nvSpPr>
          <p:cNvPr id="42" name="object 28">
            <a:extLst>
              <a:ext uri="{FF2B5EF4-FFF2-40B4-BE49-F238E27FC236}">
                <a16:creationId xmlns:a16="http://schemas.microsoft.com/office/drawing/2014/main" id="{18EA4FDA-703E-70E1-9F2A-BF843F3D78E3}"/>
              </a:ext>
            </a:extLst>
          </p:cNvPr>
          <p:cNvSpPr txBox="1"/>
          <p:nvPr/>
        </p:nvSpPr>
        <p:spPr>
          <a:xfrm>
            <a:off x="771379" y="4397506"/>
            <a:ext cx="1267279" cy="2009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Thomas 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Edison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43" name="object 32">
            <a:extLst>
              <a:ext uri="{FF2B5EF4-FFF2-40B4-BE49-F238E27FC236}">
                <a16:creationId xmlns:a16="http://schemas.microsoft.com/office/drawing/2014/main" id="{BD4B49A5-E28A-834D-02B3-5B7CF69A17C7}"/>
              </a:ext>
            </a:extLst>
          </p:cNvPr>
          <p:cNvSpPr txBox="1"/>
          <p:nvPr/>
        </p:nvSpPr>
        <p:spPr>
          <a:xfrm>
            <a:off x="10367473" y="4397506"/>
            <a:ext cx="1028872" cy="2009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Nikola 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39424D"/>
                </a:solidFill>
                <a:effectLst/>
                <a:uLnTx/>
                <a:uFillTx/>
                <a:latin typeface="Grammarsaurus" pitchFamily="2" charset="0"/>
                <a:cs typeface="Arial"/>
              </a:rPr>
              <a:t>Tesla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"/>
            </a:endParaRPr>
          </a:p>
        </p:txBody>
      </p:sp>
      <p:sp>
        <p:nvSpPr>
          <p:cNvPr id="44" name="object 124">
            <a:extLst>
              <a:ext uri="{FF2B5EF4-FFF2-40B4-BE49-F238E27FC236}">
                <a16:creationId xmlns:a16="http://schemas.microsoft.com/office/drawing/2014/main" id="{A1F9E159-5FD4-45C3-FF50-244173E077B5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73296" y="49578"/>
            <a:ext cx="1930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3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800404" y="157906"/>
            <a:ext cx="6591300" cy="768350"/>
            <a:chOff x="2800404" y="157906"/>
            <a:chExt cx="6591300" cy="768350"/>
          </a:xfrm>
        </p:grpSpPr>
        <p:sp>
          <p:nvSpPr>
            <p:cNvPr id="4" name="object 4"/>
            <p:cNvSpPr/>
            <p:nvPr/>
          </p:nvSpPr>
          <p:spPr>
            <a:xfrm>
              <a:off x="2806754" y="164256"/>
              <a:ext cx="6578600" cy="755650"/>
            </a:xfrm>
            <a:custGeom>
              <a:avLst/>
              <a:gdLst/>
              <a:ahLst/>
              <a:cxnLst/>
              <a:rect l="l" t="t" r="r" b="b"/>
              <a:pathLst>
                <a:path w="6578600" h="755650">
                  <a:moveTo>
                    <a:pt x="6534035" y="0"/>
                  </a:moveTo>
                  <a:lnTo>
                    <a:pt x="44450" y="0"/>
                  </a:lnTo>
                  <a:lnTo>
                    <a:pt x="27164" y="3498"/>
                  </a:lnTo>
                  <a:lnTo>
                    <a:pt x="13033" y="13033"/>
                  </a:lnTo>
                  <a:lnTo>
                    <a:pt x="3498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498" y="727977"/>
                  </a:lnTo>
                  <a:lnTo>
                    <a:pt x="13033" y="742108"/>
                  </a:lnTo>
                  <a:lnTo>
                    <a:pt x="27164" y="751643"/>
                  </a:lnTo>
                  <a:lnTo>
                    <a:pt x="44450" y="755142"/>
                  </a:lnTo>
                  <a:lnTo>
                    <a:pt x="6534035" y="755142"/>
                  </a:lnTo>
                  <a:lnTo>
                    <a:pt x="6551321" y="751643"/>
                  </a:lnTo>
                  <a:lnTo>
                    <a:pt x="6565452" y="742108"/>
                  </a:lnTo>
                  <a:lnTo>
                    <a:pt x="6574987" y="727977"/>
                  </a:lnTo>
                  <a:lnTo>
                    <a:pt x="6578485" y="710692"/>
                  </a:lnTo>
                  <a:lnTo>
                    <a:pt x="6578485" y="44450"/>
                  </a:lnTo>
                  <a:lnTo>
                    <a:pt x="6574987" y="27164"/>
                  </a:lnTo>
                  <a:lnTo>
                    <a:pt x="6565452" y="13033"/>
                  </a:lnTo>
                  <a:lnTo>
                    <a:pt x="6551321" y="3498"/>
                  </a:lnTo>
                  <a:lnTo>
                    <a:pt x="6534035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2806754" y="164256"/>
              <a:ext cx="6578600" cy="755650"/>
            </a:xfrm>
            <a:custGeom>
              <a:avLst/>
              <a:gdLst/>
              <a:ahLst/>
              <a:cxnLst/>
              <a:rect l="l" t="t" r="r" b="b"/>
              <a:pathLst>
                <a:path w="6578600" h="755650">
                  <a:moveTo>
                    <a:pt x="44450" y="755142"/>
                  </a:moveTo>
                  <a:lnTo>
                    <a:pt x="27164" y="751643"/>
                  </a:lnTo>
                  <a:lnTo>
                    <a:pt x="13033" y="742108"/>
                  </a:lnTo>
                  <a:lnTo>
                    <a:pt x="3498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498" y="27164"/>
                  </a:lnTo>
                  <a:lnTo>
                    <a:pt x="13033" y="13033"/>
                  </a:lnTo>
                  <a:lnTo>
                    <a:pt x="27164" y="3498"/>
                  </a:lnTo>
                  <a:lnTo>
                    <a:pt x="44450" y="0"/>
                  </a:lnTo>
                  <a:lnTo>
                    <a:pt x="6534035" y="0"/>
                  </a:lnTo>
                  <a:lnTo>
                    <a:pt x="6551321" y="3498"/>
                  </a:lnTo>
                  <a:lnTo>
                    <a:pt x="6565452" y="13033"/>
                  </a:lnTo>
                  <a:lnTo>
                    <a:pt x="6574987" y="27164"/>
                  </a:lnTo>
                  <a:lnTo>
                    <a:pt x="6578485" y="44450"/>
                  </a:lnTo>
                  <a:lnTo>
                    <a:pt x="6578485" y="710692"/>
                  </a:lnTo>
                  <a:lnTo>
                    <a:pt x="6574987" y="727977"/>
                  </a:lnTo>
                  <a:lnTo>
                    <a:pt x="6565452" y="742108"/>
                  </a:lnTo>
                  <a:lnTo>
                    <a:pt x="6551321" y="751643"/>
                  </a:lnTo>
                  <a:lnTo>
                    <a:pt x="6534035" y="755142"/>
                  </a:lnTo>
                  <a:lnTo>
                    <a:pt x="44450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6575" indent="-527050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Key vocabulary for this lesson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2019481" y="1724394"/>
            <a:ext cx="1532890" cy="407670"/>
            <a:chOff x="2019481" y="1724394"/>
            <a:chExt cx="1532890" cy="407670"/>
          </a:xfrm>
        </p:grpSpPr>
        <p:sp>
          <p:nvSpPr>
            <p:cNvPr id="8" name="object 8"/>
            <p:cNvSpPr/>
            <p:nvPr/>
          </p:nvSpPr>
          <p:spPr>
            <a:xfrm>
              <a:off x="2025831" y="1730744"/>
              <a:ext cx="1520190" cy="394970"/>
            </a:xfrm>
            <a:custGeom>
              <a:avLst/>
              <a:gdLst/>
              <a:ahLst/>
              <a:cxnLst/>
              <a:rect l="l" t="t" r="r" b="b"/>
              <a:pathLst>
                <a:path w="1520189" h="394969">
                  <a:moveTo>
                    <a:pt x="1494002" y="0"/>
                  </a:moveTo>
                  <a:lnTo>
                    <a:pt x="25857" y="0"/>
                  </a:lnTo>
                  <a:lnTo>
                    <a:pt x="15816" y="2039"/>
                  </a:lnTo>
                  <a:lnTo>
                    <a:pt x="7594" y="7594"/>
                  </a:lnTo>
                  <a:lnTo>
                    <a:pt x="2039" y="15816"/>
                  </a:lnTo>
                  <a:lnTo>
                    <a:pt x="0" y="25857"/>
                  </a:lnTo>
                  <a:lnTo>
                    <a:pt x="0" y="368833"/>
                  </a:lnTo>
                  <a:lnTo>
                    <a:pt x="2039" y="378874"/>
                  </a:lnTo>
                  <a:lnTo>
                    <a:pt x="7594" y="387095"/>
                  </a:lnTo>
                  <a:lnTo>
                    <a:pt x="15816" y="392650"/>
                  </a:lnTo>
                  <a:lnTo>
                    <a:pt x="25857" y="394690"/>
                  </a:lnTo>
                  <a:lnTo>
                    <a:pt x="1494002" y="394690"/>
                  </a:lnTo>
                  <a:lnTo>
                    <a:pt x="1504043" y="392650"/>
                  </a:lnTo>
                  <a:lnTo>
                    <a:pt x="1512265" y="387095"/>
                  </a:lnTo>
                  <a:lnTo>
                    <a:pt x="1517819" y="378874"/>
                  </a:lnTo>
                  <a:lnTo>
                    <a:pt x="1519859" y="368833"/>
                  </a:lnTo>
                  <a:lnTo>
                    <a:pt x="1519859" y="25857"/>
                  </a:lnTo>
                  <a:lnTo>
                    <a:pt x="1517819" y="15821"/>
                  </a:lnTo>
                  <a:lnTo>
                    <a:pt x="1512265" y="7599"/>
                  </a:lnTo>
                  <a:lnTo>
                    <a:pt x="1504043" y="2041"/>
                  </a:lnTo>
                  <a:lnTo>
                    <a:pt x="1494002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2025831" y="1730744"/>
              <a:ext cx="1520190" cy="394970"/>
            </a:xfrm>
            <a:custGeom>
              <a:avLst/>
              <a:gdLst/>
              <a:ahLst/>
              <a:cxnLst/>
              <a:rect l="l" t="t" r="r" b="b"/>
              <a:pathLst>
                <a:path w="1520189" h="394969">
                  <a:moveTo>
                    <a:pt x="1494002" y="394690"/>
                  </a:moveTo>
                  <a:lnTo>
                    <a:pt x="25857" y="394690"/>
                  </a:lnTo>
                  <a:lnTo>
                    <a:pt x="15816" y="392650"/>
                  </a:lnTo>
                  <a:lnTo>
                    <a:pt x="7594" y="387095"/>
                  </a:lnTo>
                  <a:lnTo>
                    <a:pt x="2039" y="378874"/>
                  </a:lnTo>
                  <a:lnTo>
                    <a:pt x="0" y="368833"/>
                  </a:lnTo>
                  <a:lnTo>
                    <a:pt x="0" y="25857"/>
                  </a:lnTo>
                  <a:lnTo>
                    <a:pt x="2039" y="15816"/>
                  </a:lnTo>
                  <a:lnTo>
                    <a:pt x="7594" y="7594"/>
                  </a:lnTo>
                  <a:lnTo>
                    <a:pt x="15816" y="2039"/>
                  </a:lnTo>
                  <a:lnTo>
                    <a:pt x="25857" y="0"/>
                  </a:lnTo>
                  <a:lnTo>
                    <a:pt x="1494002" y="0"/>
                  </a:lnTo>
                  <a:lnTo>
                    <a:pt x="1504043" y="2041"/>
                  </a:lnTo>
                  <a:lnTo>
                    <a:pt x="1512265" y="7599"/>
                  </a:lnTo>
                  <a:lnTo>
                    <a:pt x="1517819" y="15821"/>
                  </a:lnTo>
                  <a:lnTo>
                    <a:pt x="1519859" y="25857"/>
                  </a:lnTo>
                  <a:lnTo>
                    <a:pt x="1519859" y="368833"/>
                  </a:lnTo>
                  <a:lnTo>
                    <a:pt x="1517819" y="378874"/>
                  </a:lnTo>
                  <a:lnTo>
                    <a:pt x="1512265" y="387095"/>
                  </a:lnTo>
                  <a:lnTo>
                    <a:pt x="1504043" y="392650"/>
                  </a:lnTo>
                  <a:lnTo>
                    <a:pt x="1494002" y="39469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649834" y="1784953"/>
            <a:ext cx="6737182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– part of an electrical circuit that helps it function e.g. light bulb</a:t>
            </a:r>
            <a:endParaRPr sz="1600" dirty="0">
              <a:latin typeface="Grammarsaurus" pitchFamily="2" charset="0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76652" y="1754175"/>
            <a:ext cx="141171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component</a:t>
            </a:r>
            <a:endParaRPr dirty="0">
              <a:latin typeface="Grammarsaurus" pitchFamily="2" charset="0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019481" y="2726602"/>
            <a:ext cx="1532890" cy="407670"/>
            <a:chOff x="2019481" y="2726602"/>
            <a:chExt cx="1532890" cy="407670"/>
          </a:xfrm>
        </p:grpSpPr>
        <p:sp>
          <p:nvSpPr>
            <p:cNvPr id="13" name="object 13"/>
            <p:cNvSpPr/>
            <p:nvPr/>
          </p:nvSpPr>
          <p:spPr>
            <a:xfrm>
              <a:off x="2025831" y="2732952"/>
              <a:ext cx="1520190" cy="394970"/>
            </a:xfrm>
            <a:custGeom>
              <a:avLst/>
              <a:gdLst/>
              <a:ahLst/>
              <a:cxnLst/>
              <a:rect l="l" t="t" r="r" b="b"/>
              <a:pathLst>
                <a:path w="1520189" h="394969">
                  <a:moveTo>
                    <a:pt x="1494002" y="0"/>
                  </a:moveTo>
                  <a:lnTo>
                    <a:pt x="25857" y="0"/>
                  </a:lnTo>
                  <a:lnTo>
                    <a:pt x="15816" y="2039"/>
                  </a:lnTo>
                  <a:lnTo>
                    <a:pt x="7594" y="7594"/>
                  </a:lnTo>
                  <a:lnTo>
                    <a:pt x="2039" y="15816"/>
                  </a:lnTo>
                  <a:lnTo>
                    <a:pt x="0" y="25857"/>
                  </a:lnTo>
                  <a:lnTo>
                    <a:pt x="0" y="368833"/>
                  </a:lnTo>
                  <a:lnTo>
                    <a:pt x="2039" y="378874"/>
                  </a:lnTo>
                  <a:lnTo>
                    <a:pt x="7594" y="387095"/>
                  </a:lnTo>
                  <a:lnTo>
                    <a:pt x="15816" y="392650"/>
                  </a:lnTo>
                  <a:lnTo>
                    <a:pt x="25857" y="394690"/>
                  </a:lnTo>
                  <a:lnTo>
                    <a:pt x="1494002" y="394690"/>
                  </a:lnTo>
                  <a:lnTo>
                    <a:pt x="1504043" y="392650"/>
                  </a:lnTo>
                  <a:lnTo>
                    <a:pt x="1512265" y="387095"/>
                  </a:lnTo>
                  <a:lnTo>
                    <a:pt x="1517819" y="378874"/>
                  </a:lnTo>
                  <a:lnTo>
                    <a:pt x="1519859" y="368833"/>
                  </a:lnTo>
                  <a:lnTo>
                    <a:pt x="1519859" y="25857"/>
                  </a:lnTo>
                  <a:lnTo>
                    <a:pt x="1517819" y="15816"/>
                  </a:lnTo>
                  <a:lnTo>
                    <a:pt x="1512265" y="7594"/>
                  </a:lnTo>
                  <a:lnTo>
                    <a:pt x="1504043" y="2039"/>
                  </a:lnTo>
                  <a:lnTo>
                    <a:pt x="1494002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2025831" y="2732952"/>
              <a:ext cx="1520190" cy="394970"/>
            </a:xfrm>
            <a:custGeom>
              <a:avLst/>
              <a:gdLst/>
              <a:ahLst/>
              <a:cxnLst/>
              <a:rect l="l" t="t" r="r" b="b"/>
              <a:pathLst>
                <a:path w="1520189" h="394969">
                  <a:moveTo>
                    <a:pt x="1494002" y="394690"/>
                  </a:moveTo>
                  <a:lnTo>
                    <a:pt x="25857" y="394690"/>
                  </a:lnTo>
                  <a:lnTo>
                    <a:pt x="15816" y="392650"/>
                  </a:lnTo>
                  <a:lnTo>
                    <a:pt x="7594" y="387095"/>
                  </a:lnTo>
                  <a:lnTo>
                    <a:pt x="2039" y="378874"/>
                  </a:lnTo>
                  <a:lnTo>
                    <a:pt x="0" y="368833"/>
                  </a:lnTo>
                  <a:lnTo>
                    <a:pt x="0" y="25857"/>
                  </a:lnTo>
                  <a:lnTo>
                    <a:pt x="2039" y="15816"/>
                  </a:lnTo>
                  <a:lnTo>
                    <a:pt x="7594" y="7594"/>
                  </a:lnTo>
                  <a:lnTo>
                    <a:pt x="15816" y="2039"/>
                  </a:lnTo>
                  <a:lnTo>
                    <a:pt x="25857" y="0"/>
                  </a:lnTo>
                  <a:lnTo>
                    <a:pt x="1494002" y="0"/>
                  </a:lnTo>
                  <a:lnTo>
                    <a:pt x="1504043" y="2039"/>
                  </a:lnTo>
                  <a:lnTo>
                    <a:pt x="1512265" y="7594"/>
                  </a:lnTo>
                  <a:lnTo>
                    <a:pt x="1517819" y="15816"/>
                  </a:lnTo>
                  <a:lnTo>
                    <a:pt x="1519859" y="25857"/>
                  </a:lnTo>
                  <a:lnTo>
                    <a:pt x="1519859" y="368833"/>
                  </a:lnTo>
                  <a:lnTo>
                    <a:pt x="1517819" y="378874"/>
                  </a:lnTo>
                  <a:lnTo>
                    <a:pt x="1512265" y="387095"/>
                  </a:lnTo>
                  <a:lnTo>
                    <a:pt x="1504043" y="392650"/>
                  </a:lnTo>
                  <a:lnTo>
                    <a:pt x="1494002" y="39469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3649834" y="2786796"/>
            <a:ext cx="880998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– an electrical </a:t>
            </a:r>
            <a:r>
              <a:rPr sz="16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circuit </a:t>
            </a:r>
            <a:r>
              <a:rPr sz="1600"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is a pathway (normally wires) through which electricity flows</a:t>
            </a:r>
            <a:endParaRPr sz="1600">
              <a:latin typeface="Grammarsaurus" pitchFamily="2" charset="0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94590" y="2756272"/>
            <a:ext cx="77071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circuit</a:t>
            </a:r>
            <a:endParaRPr>
              <a:latin typeface="Grammarsaurus" pitchFamily="2" charset="0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019481" y="4122417"/>
            <a:ext cx="1532890" cy="407670"/>
            <a:chOff x="2019481" y="4122417"/>
            <a:chExt cx="1532890" cy="407670"/>
          </a:xfrm>
        </p:grpSpPr>
        <p:sp>
          <p:nvSpPr>
            <p:cNvPr id="18" name="object 18"/>
            <p:cNvSpPr/>
            <p:nvPr/>
          </p:nvSpPr>
          <p:spPr>
            <a:xfrm>
              <a:off x="2025831" y="4128767"/>
              <a:ext cx="1520190" cy="394970"/>
            </a:xfrm>
            <a:custGeom>
              <a:avLst/>
              <a:gdLst/>
              <a:ahLst/>
              <a:cxnLst/>
              <a:rect l="l" t="t" r="r" b="b"/>
              <a:pathLst>
                <a:path w="1520189" h="394970">
                  <a:moveTo>
                    <a:pt x="1494002" y="0"/>
                  </a:moveTo>
                  <a:lnTo>
                    <a:pt x="25857" y="0"/>
                  </a:lnTo>
                  <a:lnTo>
                    <a:pt x="15816" y="2039"/>
                  </a:lnTo>
                  <a:lnTo>
                    <a:pt x="7594" y="7594"/>
                  </a:lnTo>
                  <a:lnTo>
                    <a:pt x="2039" y="15816"/>
                  </a:lnTo>
                  <a:lnTo>
                    <a:pt x="0" y="25857"/>
                  </a:lnTo>
                  <a:lnTo>
                    <a:pt x="0" y="368833"/>
                  </a:lnTo>
                  <a:lnTo>
                    <a:pt x="2039" y="378874"/>
                  </a:lnTo>
                  <a:lnTo>
                    <a:pt x="7594" y="387096"/>
                  </a:lnTo>
                  <a:lnTo>
                    <a:pt x="15816" y="392650"/>
                  </a:lnTo>
                  <a:lnTo>
                    <a:pt x="25857" y="394690"/>
                  </a:lnTo>
                  <a:lnTo>
                    <a:pt x="1494002" y="394690"/>
                  </a:lnTo>
                  <a:lnTo>
                    <a:pt x="1504043" y="392650"/>
                  </a:lnTo>
                  <a:lnTo>
                    <a:pt x="1512265" y="387096"/>
                  </a:lnTo>
                  <a:lnTo>
                    <a:pt x="1517819" y="378874"/>
                  </a:lnTo>
                  <a:lnTo>
                    <a:pt x="1519859" y="368833"/>
                  </a:lnTo>
                  <a:lnTo>
                    <a:pt x="1519859" y="25857"/>
                  </a:lnTo>
                  <a:lnTo>
                    <a:pt x="1517819" y="15816"/>
                  </a:lnTo>
                  <a:lnTo>
                    <a:pt x="1512265" y="7594"/>
                  </a:lnTo>
                  <a:lnTo>
                    <a:pt x="1504043" y="2039"/>
                  </a:lnTo>
                  <a:lnTo>
                    <a:pt x="1494002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2025831" y="4128767"/>
              <a:ext cx="1520190" cy="394970"/>
            </a:xfrm>
            <a:custGeom>
              <a:avLst/>
              <a:gdLst/>
              <a:ahLst/>
              <a:cxnLst/>
              <a:rect l="l" t="t" r="r" b="b"/>
              <a:pathLst>
                <a:path w="1520189" h="394970">
                  <a:moveTo>
                    <a:pt x="1494002" y="394690"/>
                  </a:moveTo>
                  <a:lnTo>
                    <a:pt x="25857" y="394690"/>
                  </a:lnTo>
                  <a:lnTo>
                    <a:pt x="15816" y="392650"/>
                  </a:lnTo>
                  <a:lnTo>
                    <a:pt x="7594" y="387096"/>
                  </a:lnTo>
                  <a:lnTo>
                    <a:pt x="2039" y="378874"/>
                  </a:lnTo>
                  <a:lnTo>
                    <a:pt x="0" y="368833"/>
                  </a:lnTo>
                  <a:lnTo>
                    <a:pt x="0" y="25857"/>
                  </a:lnTo>
                  <a:lnTo>
                    <a:pt x="2039" y="15816"/>
                  </a:lnTo>
                  <a:lnTo>
                    <a:pt x="7594" y="7594"/>
                  </a:lnTo>
                  <a:lnTo>
                    <a:pt x="15816" y="2039"/>
                  </a:lnTo>
                  <a:lnTo>
                    <a:pt x="25857" y="0"/>
                  </a:lnTo>
                  <a:lnTo>
                    <a:pt x="1494002" y="0"/>
                  </a:lnTo>
                  <a:lnTo>
                    <a:pt x="1504043" y="2039"/>
                  </a:lnTo>
                  <a:lnTo>
                    <a:pt x="1512265" y="7594"/>
                  </a:lnTo>
                  <a:lnTo>
                    <a:pt x="1517819" y="15816"/>
                  </a:lnTo>
                  <a:lnTo>
                    <a:pt x="1519859" y="25857"/>
                  </a:lnTo>
                  <a:lnTo>
                    <a:pt x="1519859" y="368833"/>
                  </a:lnTo>
                  <a:lnTo>
                    <a:pt x="1517819" y="378874"/>
                  </a:lnTo>
                  <a:lnTo>
                    <a:pt x="1512265" y="387096"/>
                  </a:lnTo>
                  <a:lnTo>
                    <a:pt x="1504043" y="392650"/>
                  </a:lnTo>
                  <a:lnTo>
                    <a:pt x="1494002" y="39469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3649834" y="4182822"/>
            <a:ext cx="6814174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– a circuit where the components are connected in a single path</a:t>
            </a:r>
            <a:endParaRPr sz="1600">
              <a:latin typeface="Grammarsaurus" pitchFamily="2" charset="0"/>
              <a:cs typeface="Aria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022815" y="4152044"/>
            <a:ext cx="152018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series circuit</a:t>
            </a:r>
            <a:endParaRPr>
              <a:latin typeface="Grammarsaurus" pitchFamily="2" charset="0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019481" y="5124625"/>
            <a:ext cx="1532890" cy="407670"/>
            <a:chOff x="2019481" y="5124625"/>
            <a:chExt cx="1532890" cy="407670"/>
          </a:xfrm>
        </p:grpSpPr>
        <p:sp>
          <p:nvSpPr>
            <p:cNvPr id="23" name="object 23"/>
            <p:cNvSpPr/>
            <p:nvPr/>
          </p:nvSpPr>
          <p:spPr>
            <a:xfrm>
              <a:off x="2025831" y="5130975"/>
              <a:ext cx="1520190" cy="394970"/>
            </a:xfrm>
            <a:custGeom>
              <a:avLst/>
              <a:gdLst/>
              <a:ahLst/>
              <a:cxnLst/>
              <a:rect l="l" t="t" r="r" b="b"/>
              <a:pathLst>
                <a:path w="1520189" h="394970">
                  <a:moveTo>
                    <a:pt x="1494002" y="0"/>
                  </a:moveTo>
                  <a:lnTo>
                    <a:pt x="25857" y="0"/>
                  </a:lnTo>
                  <a:lnTo>
                    <a:pt x="15816" y="2039"/>
                  </a:lnTo>
                  <a:lnTo>
                    <a:pt x="7594" y="7594"/>
                  </a:lnTo>
                  <a:lnTo>
                    <a:pt x="2039" y="15816"/>
                  </a:lnTo>
                  <a:lnTo>
                    <a:pt x="0" y="25857"/>
                  </a:lnTo>
                  <a:lnTo>
                    <a:pt x="0" y="368833"/>
                  </a:lnTo>
                  <a:lnTo>
                    <a:pt x="2039" y="378874"/>
                  </a:lnTo>
                  <a:lnTo>
                    <a:pt x="7594" y="387096"/>
                  </a:lnTo>
                  <a:lnTo>
                    <a:pt x="15816" y="392650"/>
                  </a:lnTo>
                  <a:lnTo>
                    <a:pt x="25857" y="394690"/>
                  </a:lnTo>
                  <a:lnTo>
                    <a:pt x="1494002" y="394690"/>
                  </a:lnTo>
                  <a:lnTo>
                    <a:pt x="1504043" y="392650"/>
                  </a:lnTo>
                  <a:lnTo>
                    <a:pt x="1512265" y="387096"/>
                  </a:lnTo>
                  <a:lnTo>
                    <a:pt x="1517819" y="378874"/>
                  </a:lnTo>
                  <a:lnTo>
                    <a:pt x="1519859" y="368833"/>
                  </a:lnTo>
                  <a:lnTo>
                    <a:pt x="1519859" y="25857"/>
                  </a:lnTo>
                  <a:lnTo>
                    <a:pt x="1517819" y="15816"/>
                  </a:lnTo>
                  <a:lnTo>
                    <a:pt x="1512265" y="7594"/>
                  </a:lnTo>
                  <a:lnTo>
                    <a:pt x="1504043" y="2039"/>
                  </a:lnTo>
                  <a:lnTo>
                    <a:pt x="1494002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2025831" y="5130975"/>
              <a:ext cx="1520190" cy="394970"/>
            </a:xfrm>
            <a:custGeom>
              <a:avLst/>
              <a:gdLst/>
              <a:ahLst/>
              <a:cxnLst/>
              <a:rect l="l" t="t" r="r" b="b"/>
              <a:pathLst>
                <a:path w="1520189" h="394970">
                  <a:moveTo>
                    <a:pt x="1494002" y="394690"/>
                  </a:moveTo>
                  <a:lnTo>
                    <a:pt x="25857" y="394690"/>
                  </a:lnTo>
                  <a:lnTo>
                    <a:pt x="15816" y="392650"/>
                  </a:lnTo>
                  <a:lnTo>
                    <a:pt x="7594" y="387096"/>
                  </a:lnTo>
                  <a:lnTo>
                    <a:pt x="2039" y="378874"/>
                  </a:lnTo>
                  <a:lnTo>
                    <a:pt x="0" y="368833"/>
                  </a:lnTo>
                  <a:lnTo>
                    <a:pt x="0" y="25857"/>
                  </a:lnTo>
                  <a:lnTo>
                    <a:pt x="2039" y="15816"/>
                  </a:lnTo>
                  <a:lnTo>
                    <a:pt x="7594" y="7594"/>
                  </a:lnTo>
                  <a:lnTo>
                    <a:pt x="15816" y="2039"/>
                  </a:lnTo>
                  <a:lnTo>
                    <a:pt x="25857" y="0"/>
                  </a:lnTo>
                  <a:lnTo>
                    <a:pt x="1494002" y="0"/>
                  </a:lnTo>
                  <a:lnTo>
                    <a:pt x="1504043" y="2039"/>
                  </a:lnTo>
                  <a:lnTo>
                    <a:pt x="1512265" y="7594"/>
                  </a:lnTo>
                  <a:lnTo>
                    <a:pt x="1517819" y="15816"/>
                  </a:lnTo>
                  <a:lnTo>
                    <a:pt x="1519859" y="25857"/>
                  </a:lnTo>
                  <a:lnTo>
                    <a:pt x="1519859" y="368833"/>
                  </a:lnTo>
                  <a:lnTo>
                    <a:pt x="1517819" y="378874"/>
                  </a:lnTo>
                  <a:lnTo>
                    <a:pt x="1512265" y="387096"/>
                  </a:lnTo>
                  <a:lnTo>
                    <a:pt x="1504043" y="392650"/>
                  </a:lnTo>
                  <a:lnTo>
                    <a:pt x="1494002" y="39469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3649834" y="5184894"/>
            <a:ext cx="7795636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– the ends of a cell or battery have a positive + and a negative - terminal</a:t>
            </a:r>
            <a:endParaRPr sz="1600">
              <a:latin typeface="Grammarsaurus" pitchFamily="2" charset="0"/>
              <a:cs typeface="Arial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248689" y="5154370"/>
            <a:ext cx="106504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terminal</a:t>
            </a:r>
            <a:endParaRPr>
              <a:latin typeface="Grammarsaurus" pitchFamily="2" charset="0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994677" y="1483575"/>
            <a:ext cx="9977120" cy="4216400"/>
            <a:chOff x="994677" y="1483575"/>
            <a:chExt cx="9977120" cy="4216400"/>
          </a:xfrm>
        </p:grpSpPr>
        <p:sp>
          <p:nvSpPr>
            <p:cNvPr id="28" name="object 28"/>
            <p:cNvSpPr/>
            <p:nvPr/>
          </p:nvSpPr>
          <p:spPr>
            <a:xfrm>
              <a:off x="1197659" y="1499577"/>
              <a:ext cx="398145" cy="519430"/>
            </a:xfrm>
            <a:custGeom>
              <a:avLst/>
              <a:gdLst/>
              <a:ahLst/>
              <a:cxnLst/>
              <a:rect l="l" t="t" r="r" b="b"/>
              <a:pathLst>
                <a:path w="398144" h="519430">
                  <a:moveTo>
                    <a:pt x="214739" y="0"/>
                  </a:moveTo>
                  <a:lnTo>
                    <a:pt x="168360" y="1707"/>
                  </a:lnTo>
                  <a:lnTo>
                    <a:pt x="122758" y="14495"/>
                  </a:lnTo>
                  <a:lnTo>
                    <a:pt x="81469" y="37693"/>
                  </a:lnTo>
                  <a:lnTo>
                    <a:pt x="47464" y="69279"/>
                  </a:lnTo>
                  <a:lnTo>
                    <a:pt x="21828" y="107632"/>
                  </a:lnTo>
                  <a:lnTo>
                    <a:pt x="5645" y="151129"/>
                  </a:lnTo>
                  <a:lnTo>
                    <a:pt x="0" y="198150"/>
                  </a:lnTo>
                  <a:lnTo>
                    <a:pt x="0" y="519371"/>
                  </a:lnTo>
                  <a:lnTo>
                    <a:pt x="397700" y="519371"/>
                  </a:lnTo>
                  <a:lnTo>
                    <a:pt x="397700" y="198150"/>
                  </a:lnTo>
                  <a:lnTo>
                    <a:pt x="393828" y="159181"/>
                  </a:lnTo>
                  <a:lnTo>
                    <a:pt x="382538" y="122066"/>
                  </a:lnTo>
                  <a:lnTo>
                    <a:pt x="364258" y="87849"/>
                  </a:lnTo>
                  <a:lnTo>
                    <a:pt x="339420" y="57574"/>
                  </a:lnTo>
                  <a:lnTo>
                    <a:pt x="302181" y="28312"/>
                  </a:lnTo>
                  <a:lnTo>
                    <a:pt x="259984" y="8994"/>
                  </a:lnTo>
                  <a:lnTo>
                    <a:pt x="214739" y="0"/>
                  </a:lnTo>
                  <a:close/>
                </a:path>
              </a:pathLst>
            </a:custGeom>
            <a:solidFill>
              <a:srgbClr val="F4433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1373567" y="1498871"/>
              <a:ext cx="222250" cy="520700"/>
            </a:xfrm>
            <a:custGeom>
              <a:avLst/>
              <a:gdLst/>
              <a:ahLst/>
              <a:cxnLst/>
              <a:rect l="l" t="t" r="r" b="b"/>
              <a:pathLst>
                <a:path w="222250" h="520700">
                  <a:moveTo>
                    <a:pt x="22936" y="0"/>
                  </a:moveTo>
                  <a:lnTo>
                    <a:pt x="15278" y="76"/>
                  </a:lnTo>
                  <a:lnTo>
                    <a:pt x="7619" y="533"/>
                  </a:lnTo>
                  <a:lnTo>
                    <a:pt x="0" y="1384"/>
                  </a:lnTo>
                  <a:lnTo>
                    <a:pt x="47838" y="13042"/>
                  </a:lnTo>
                  <a:lnTo>
                    <a:pt x="90157" y="35322"/>
                  </a:lnTo>
                  <a:lnTo>
                    <a:pt x="125539" y="66635"/>
                  </a:lnTo>
                  <a:lnTo>
                    <a:pt x="152569" y="105388"/>
                  </a:lnTo>
                  <a:lnTo>
                    <a:pt x="169830" y="149992"/>
                  </a:lnTo>
                  <a:lnTo>
                    <a:pt x="175907" y="198856"/>
                  </a:lnTo>
                  <a:lnTo>
                    <a:pt x="175907" y="520077"/>
                  </a:lnTo>
                  <a:lnTo>
                    <a:pt x="221792" y="520077"/>
                  </a:lnTo>
                  <a:lnTo>
                    <a:pt x="221792" y="198856"/>
                  </a:lnTo>
                  <a:lnTo>
                    <a:pt x="217921" y="159887"/>
                  </a:lnTo>
                  <a:lnTo>
                    <a:pt x="206630" y="122772"/>
                  </a:lnTo>
                  <a:lnTo>
                    <a:pt x="188351" y="88555"/>
                  </a:lnTo>
                  <a:lnTo>
                    <a:pt x="163512" y="58280"/>
                  </a:lnTo>
                  <a:lnTo>
                    <a:pt x="133237" y="33441"/>
                  </a:lnTo>
                  <a:lnTo>
                    <a:pt x="99020" y="15162"/>
                  </a:lnTo>
                  <a:lnTo>
                    <a:pt x="61905" y="3871"/>
                  </a:lnTo>
                  <a:lnTo>
                    <a:pt x="22936" y="0"/>
                  </a:lnTo>
                  <a:close/>
                </a:path>
              </a:pathLst>
            </a:custGeom>
            <a:solidFill>
              <a:srgbClr val="C71E1E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1404152" y="1850680"/>
              <a:ext cx="99695" cy="92075"/>
            </a:xfrm>
            <a:custGeom>
              <a:avLst/>
              <a:gdLst/>
              <a:ahLst/>
              <a:cxnLst/>
              <a:rect l="l" t="t" r="r" b="b"/>
              <a:pathLst>
                <a:path w="99694" h="92075">
                  <a:moveTo>
                    <a:pt x="99428" y="0"/>
                  </a:moveTo>
                  <a:lnTo>
                    <a:pt x="53543" y="0"/>
                  </a:lnTo>
                  <a:lnTo>
                    <a:pt x="0" y="91782"/>
                  </a:lnTo>
                  <a:lnTo>
                    <a:pt x="99428" y="91782"/>
                  </a:lnTo>
                  <a:lnTo>
                    <a:pt x="99428" y="0"/>
                  </a:lnTo>
                  <a:close/>
                </a:path>
              </a:pathLst>
            </a:custGeom>
            <a:solidFill>
              <a:srgbClr val="FF970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1243545" y="1544764"/>
              <a:ext cx="168275" cy="168275"/>
            </a:xfrm>
            <a:custGeom>
              <a:avLst/>
              <a:gdLst/>
              <a:ahLst/>
              <a:cxnLst/>
              <a:rect l="l" t="t" r="r" b="b"/>
              <a:pathLst>
                <a:path w="168275" h="168275">
                  <a:moveTo>
                    <a:pt x="44869" y="90817"/>
                  </a:moveTo>
                  <a:lnTo>
                    <a:pt x="42341" y="83058"/>
                  </a:lnTo>
                  <a:lnTo>
                    <a:pt x="39585" y="79844"/>
                  </a:lnTo>
                  <a:lnTo>
                    <a:pt x="32296" y="76161"/>
                  </a:lnTo>
                  <a:lnTo>
                    <a:pt x="28054" y="75844"/>
                  </a:lnTo>
                  <a:lnTo>
                    <a:pt x="20294" y="78435"/>
                  </a:lnTo>
                  <a:lnTo>
                    <a:pt x="3683" y="118046"/>
                  </a:lnTo>
                  <a:lnTo>
                    <a:pt x="0" y="152971"/>
                  </a:lnTo>
                  <a:lnTo>
                    <a:pt x="0" y="161417"/>
                  </a:lnTo>
                  <a:lnTo>
                    <a:pt x="6845" y="168262"/>
                  </a:lnTo>
                  <a:lnTo>
                    <a:pt x="15290" y="168262"/>
                  </a:lnTo>
                  <a:lnTo>
                    <a:pt x="19342" y="168262"/>
                  </a:lnTo>
                  <a:lnTo>
                    <a:pt x="23241" y="166649"/>
                  </a:lnTo>
                  <a:lnTo>
                    <a:pt x="28981" y="160909"/>
                  </a:lnTo>
                  <a:lnTo>
                    <a:pt x="30581" y="157022"/>
                  </a:lnTo>
                  <a:lnTo>
                    <a:pt x="30581" y="152971"/>
                  </a:lnTo>
                  <a:lnTo>
                    <a:pt x="31216" y="138938"/>
                  </a:lnTo>
                  <a:lnTo>
                    <a:pt x="33464" y="125107"/>
                  </a:lnTo>
                  <a:lnTo>
                    <a:pt x="37287" y="111645"/>
                  </a:lnTo>
                  <a:lnTo>
                    <a:pt x="42672" y="98666"/>
                  </a:lnTo>
                  <a:lnTo>
                    <a:pt x="44538" y="95034"/>
                  </a:lnTo>
                  <a:lnTo>
                    <a:pt x="44869" y="90817"/>
                  </a:lnTo>
                  <a:close/>
                </a:path>
                <a:path w="168275" h="168275">
                  <a:moveTo>
                    <a:pt x="168262" y="6858"/>
                  </a:moveTo>
                  <a:lnTo>
                    <a:pt x="161404" y="0"/>
                  </a:lnTo>
                  <a:lnTo>
                    <a:pt x="152958" y="0"/>
                  </a:lnTo>
                  <a:lnTo>
                    <a:pt x="108496" y="6553"/>
                  </a:lnTo>
                  <a:lnTo>
                    <a:pt x="67919" y="25857"/>
                  </a:lnTo>
                  <a:lnTo>
                    <a:pt x="60667" y="39624"/>
                  </a:lnTo>
                  <a:lnTo>
                    <a:pt x="61506" y="43751"/>
                  </a:lnTo>
                  <a:lnTo>
                    <a:pt x="66636" y="51333"/>
                  </a:lnTo>
                  <a:lnTo>
                    <a:pt x="71386" y="53860"/>
                  </a:lnTo>
                  <a:lnTo>
                    <a:pt x="76479" y="53848"/>
                  </a:lnTo>
                  <a:lnTo>
                    <a:pt x="79527" y="53860"/>
                  </a:lnTo>
                  <a:lnTo>
                    <a:pt x="82511" y="52946"/>
                  </a:lnTo>
                  <a:lnTo>
                    <a:pt x="85039" y="51244"/>
                  </a:lnTo>
                  <a:lnTo>
                    <a:pt x="100723" y="42354"/>
                  </a:lnTo>
                  <a:lnTo>
                    <a:pt x="117462" y="35890"/>
                  </a:lnTo>
                  <a:lnTo>
                    <a:pt x="134962" y="31940"/>
                  </a:lnTo>
                  <a:lnTo>
                    <a:pt x="152958" y="30594"/>
                  </a:lnTo>
                  <a:lnTo>
                    <a:pt x="161404" y="30594"/>
                  </a:lnTo>
                  <a:lnTo>
                    <a:pt x="168262" y="23749"/>
                  </a:lnTo>
                  <a:lnTo>
                    <a:pt x="168262" y="6858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1243545" y="2095436"/>
              <a:ext cx="306070" cy="61594"/>
            </a:xfrm>
            <a:custGeom>
              <a:avLst/>
              <a:gdLst/>
              <a:ahLst/>
              <a:cxnLst/>
              <a:rect l="l" t="t" r="r" b="b"/>
              <a:pathLst>
                <a:path w="306069" h="61594">
                  <a:moveTo>
                    <a:pt x="91782" y="0"/>
                  </a:moveTo>
                  <a:lnTo>
                    <a:pt x="0" y="0"/>
                  </a:lnTo>
                  <a:lnTo>
                    <a:pt x="0" y="30594"/>
                  </a:lnTo>
                  <a:lnTo>
                    <a:pt x="2400" y="42494"/>
                  </a:lnTo>
                  <a:lnTo>
                    <a:pt x="8953" y="52222"/>
                  </a:lnTo>
                  <a:lnTo>
                    <a:pt x="18681" y="58775"/>
                  </a:lnTo>
                  <a:lnTo>
                    <a:pt x="30594" y="61188"/>
                  </a:lnTo>
                  <a:lnTo>
                    <a:pt x="61188" y="61188"/>
                  </a:lnTo>
                  <a:lnTo>
                    <a:pt x="73088" y="58775"/>
                  </a:lnTo>
                  <a:lnTo>
                    <a:pt x="82816" y="52222"/>
                  </a:lnTo>
                  <a:lnTo>
                    <a:pt x="89369" y="42494"/>
                  </a:lnTo>
                  <a:lnTo>
                    <a:pt x="91782" y="30594"/>
                  </a:lnTo>
                  <a:lnTo>
                    <a:pt x="91782" y="0"/>
                  </a:lnTo>
                  <a:close/>
                </a:path>
                <a:path w="306069" h="61594">
                  <a:moveTo>
                    <a:pt x="305917" y="0"/>
                  </a:moveTo>
                  <a:lnTo>
                    <a:pt x="214134" y="0"/>
                  </a:lnTo>
                  <a:lnTo>
                    <a:pt x="214134" y="30594"/>
                  </a:lnTo>
                  <a:lnTo>
                    <a:pt x="216547" y="42494"/>
                  </a:lnTo>
                  <a:lnTo>
                    <a:pt x="223100" y="52222"/>
                  </a:lnTo>
                  <a:lnTo>
                    <a:pt x="232816" y="58775"/>
                  </a:lnTo>
                  <a:lnTo>
                    <a:pt x="244729" y="61188"/>
                  </a:lnTo>
                  <a:lnTo>
                    <a:pt x="275323" y="61188"/>
                  </a:lnTo>
                  <a:lnTo>
                    <a:pt x="287235" y="58775"/>
                  </a:lnTo>
                  <a:lnTo>
                    <a:pt x="296964" y="52222"/>
                  </a:lnTo>
                  <a:lnTo>
                    <a:pt x="303517" y="42494"/>
                  </a:lnTo>
                  <a:lnTo>
                    <a:pt x="305917" y="30594"/>
                  </a:lnTo>
                  <a:lnTo>
                    <a:pt x="305917" y="0"/>
                  </a:lnTo>
                  <a:close/>
                </a:path>
              </a:pathLst>
            </a:custGeom>
            <a:solidFill>
              <a:srgbClr val="5F7C8A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1289431" y="1850687"/>
              <a:ext cx="99695" cy="92075"/>
            </a:xfrm>
            <a:custGeom>
              <a:avLst/>
              <a:gdLst/>
              <a:ahLst/>
              <a:cxnLst/>
              <a:rect l="l" t="t" r="r" b="b"/>
              <a:pathLst>
                <a:path w="99694" h="92075">
                  <a:moveTo>
                    <a:pt x="99428" y="0"/>
                  </a:moveTo>
                  <a:lnTo>
                    <a:pt x="0" y="0"/>
                  </a:lnTo>
                  <a:lnTo>
                    <a:pt x="0" y="91782"/>
                  </a:lnTo>
                  <a:lnTo>
                    <a:pt x="45897" y="91782"/>
                  </a:lnTo>
                  <a:lnTo>
                    <a:pt x="99428" y="0"/>
                  </a:lnTo>
                  <a:close/>
                </a:path>
              </a:pathLst>
            </a:custGeom>
            <a:solidFill>
              <a:srgbClr val="FF970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1151764" y="2018944"/>
              <a:ext cx="489584" cy="76835"/>
            </a:xfrm>
            <a:custGeom>
              <a:avLst/>
              <a:gdLst/>
              <a:ahLst/>
              <a:cxnLst/>
              <a:rect l="l" t="t" r="r" b="b"/>
              <a:pathLst>
                <a:path w="489585" h="76835">
                  <a:moveTo>
                    <a:pt x="458825" y="0"/>
                  </a:moveTo>
                  <a:lnTo>
                    <a:pt x="30657" y="0"/>
                  </a:lnTo>
                  <a:lnTo>
                    <a:pt x="18725" y="2409"/>
                  </a:lnTo>
                  <a:lnTo>
                    <a:pt x="8980" y="8980"/>
                  </a:lnTo>
                  <a:lnTo>
                    <a:pt x="2409" y="18725"/>
                  </a:lnTo>
                  <a:lnTo>
                    <a:pt x="0" y="30657"/>
                  </a:lnTo>
                  <a:lnTo>
                    <a:pt x="0" y="45821"/>
                  </a:lnTo>
                  <a:lnTo>
                    <a:pt x="2409" y="57753"/>
                  </a:lnTo>
                  <a:lnTo>
                    <a:pt x="8980" y="67498"/>
                  </a:lnTo>
                  <a:lnTo>
                    <a:pt x="18725" y="74069"/>
                  </a:lnTo>
                  <a:lnTo>
                    <a:pt x="30657" y="76479"/>
                  </a:lnTo>
                  <a:lnTo>
                    <a:pt x="458825" y="76479"/>
                  </a:lnTo>
                  <a:lnTo>
                    <a:pt x="470757" y="74069"/>
                  </a:lnTo>
                  <a:lnTo>
                    <a:pt x="480502" y="67498"/>
                  </a:lnTo>
                  <a:lnTo>
                    <a:pt x="487073" y="57753"/>
                  </a:lnTo>
                  <a:lnTo>
                    <a:pt x="489483" y="45821"/>
                  </a:lnTo>
                  <a:lnTo>
                    <a:pt x="489483" y="30657"/>
                  </a:lnTo>
                  <a:lnTo>
                    <a:pt x="487073" y="18725"/>
                  </a:lnTo>
                  <a:lnTo>
                    <a:pt x="480502" y="8980"/>
                  </a:lnTo>
                  <a:lnTo>
                    <a:pt x="470757" y="2409"/>
                  </a:lnTo>
                  <a:lnTo>
                    <a:pt x="458825" y="0"/>
                  </a:lnTo>
                  <a:close/>
                </a:path>
              </a:pathLst>
            </a:custGeom>
            <a:solidFill>
              <a:srgbClr val="7E8E93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1588510" y="2018944"/>
              <a:ext cx="53340" cy="76835"/>
            </a:xfrm>
            <a:custGeom>
              <a:avLst/>
              <a:gdLst/>
              <a:ahLst/>
              <a:cxnLst/>
              <a:rect l="l" t="t" r="r" b="b"/>
              <a:pathLst>
                <a:path w="53339" h="76835">
                  <a:moveTo>
                    <a:pt x="45885" y="0"/>
                  </a:moveTo>
                  <a:lnTo>
                    <a:pt x="0" y="0"/>
                  </a:lnTo>
                  <a:lnTo>
                    <a:pt x="6845" y="6845"/>
                  </a:lnTo>
                  <a:lnTo>
                    <a:pt x="6845" y="69634"/>
                  </a:lnTo>
                  <a:lnTo>
                    <a:pt x="0" y="76479"/>
                  </a:lnTo>
                  <a:lnTo>
                    <a:pt x="45885" y="76479"/>
                  </a:lnTo>
                  <a:lnTo>
                    <a:pt x="52730" y="69634"/>
                  </a:lnTo>
                  <a:lnTo>
                    <a:pt x="52730" y="6845"/>
                  </a:lnTo>
                  <a:lnTo>
                    <a:pt x="45885" y="0"/>
                  </a:lnTo>
                  <a:close/>
                </a:path>
              </a:pathLst>
            </a:custGeom>
            <a:solidFill>
              <a:srgbClr val="535C5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1136472" y="1483575"/>
              <a:ext cx="520065" cy="918210"/>
            </a:xfrm>
            <a:custGeom>
              <a:avLst/>
              <a:gdLst/>
              <a:ahLst/>
              <a:cxnLst/>
              <a:rect l="l" t="t" r="r" b="b"/>
              <a:pathLst>
                <a:path w="520064" h="918210">
                  <a:moveTo>
                    <a:pt x="122364" y="627151"/>
                  </a:moveTo>
                  <a:lnTo>
                    <a:pt x="91782" y="627151"/>
                  </a:lnTo>
                  <a:lnTo>
                    <a:pt x="91782" y="642442"/>
                  </a:lnTo>
                  <a:lnTo>
                    <a:pt x="95387" y="660305"/>
                  </a:lnTo>
                  <a:lnTo>
                    <a:pt x="105219" y="674890"/>
                  </a:lnTo>
                  <a:lnTo>
                    <a:pt x="119804" y="684722"/>
                  </a:lnTo>
                  <a:lnTo>
                    <a:pt x="137667" y="688327"/>
                  </a:lnTo>
                  <a:lnTo>
                    <a:pt x="137667" y="910920"/>
                  </a:lnTo>
                  <a:lnTo>
                    <a:pt x="144513" y="917778"/>
                  </a:lnTo>
                  <a:lnTo>
                    <a:pt x="161404" y="917778"/>
                  </a:lnTo>
                  <a:lnTo>
                    <a:pt x="168262" y="910920"/>
                  </a:lnTo>
                  <a:lnTo>
                    <a:pt x="168262" y="688327"/>
                  </a:lnTo>
                  <a:lnTo>
                    <a:pt x="186120" y="684722"/>
                  </a:lnTo>
                  <a:lnTo>
                    <a:pt x="200706" y="674890"/>
                  </a:lnTo>
                  <a:lnTo>
                    <a:pt x="210540" y="660305"/>
                  </a:lnTo>
                  <a:lnTo>
                    <a:pt x="211060" y="657733"/>
                  </a:lnTo>
                  <a:lnTo>
                    <a:pt x="129222" y="657733"/>
                  </a:lnTo>
                  <a:lnTo>
                    <a:pt x="122364" y="650887"/>
                  </a:lnTo>
                  <a:lnTo>
                    <a:pt x="122364" y="627151"/>
                  </a:lnTo>
                  <a:close/>
                </a:path>
                <a:path w="520064" h="918210">
                  <a:moveTo>
                    <a:pt x="336511" y="627151"/>
                  </a:moveTo>
                  <a:lnTo>
                    <a:pt x="305930" y="627151"/>
                  </a:lnTo>
                  <a:lnTo>
                    <a:pt x="305930" y="642442"/>
                  </a:lnTo>
                  <a:lnTo>
                    <a:pt x="309535" y="660305"/>
                  </a:lnTo>
                  <a:lnTo>
                    <a:pt x="319366" y="674890"/>
                  </a:lnTo>
                  <a:lnTo>
                    <a:pt x="333951" y="684722"/>
                  </a:lnTo>
                  <a:lnTo>
                    <a:pt x="351815" y="688327"/>
                  </a:lnTo>
                  <a:lnTo>
                    <a:pt x="351815" y="910920"/>
                  </a:lnTo>
                  <a:lnTo>
                    <a:pt x="358660" y="917778"/>
                  </a:lnTo>
                  <a:lnTo>
                    <a:pt x="375551" y="917778"/>
                  </a:lnTo>
                  <a:lnTo>
                    <a:pt x="382409" y="910920"/>
                  </a:lnTo>
                  <a:lnTo>
                    <a:pt x="382409" y="688327"/>
                  </a:lnTo>
                  <a:lnTo>
                    <a:pt x="400268" y="684722"/>
                  </a:lnTo>
                  <a:lnTo>
                    <a:pt x="414853" y="674890"/>
                  </a:lnTo>
                  <a:lnTo>
                    <a:pt x="424688" y="660305"/>
                  </a:lnTo>
                  <a:lnTo>
                    <a:pt x="425207" y="657733"/>
                  </a:lnTo>
                  <a:lnTo>
                    <a:pt x="343369" y="657733"/>
                  </a:lnTo>
                  <a:lnTo>
                    <a:pt x="336511" y="650887"/>
                  </a:lnTo>
                  <a:lnTo>
                    <a:pt x="336511" y="627151"/>
                  </a:lnTo>
                  <a:close/>
                </a:path>
                <a:path w="520064" h="918210">
                  <a:moveTo>
                    <a:pt x="214147" y="627151"/>
                  </a:moveTo>
                  <a:lnTo>
                    <a:pt x="183553" y="627151"/>
                  </a:lnTo>
                  <a:lnTo>
                    <a:pt x="183553" y="650887"/>
                  </a:lnTo>
                  <a:lnTo>
                    <a:pt x="176707" y="657733"/>
                  </a:lnTo>
                  <a:lnTo>
                    <a:pt x="211060" y="657733"/>
                  </a:lnTo>
                  <a:lnTo>
                    <a:pt x="214147" y="642442"/>
                  </a:lnTo>
                  <a:lnTo>
                    <a:pt x="214147" y="627151"/>
                  </a:lnTo>
                  <a:close/>
                </a:path>
                <a:path w="520064" h="918210">
                  <a:moveTo>
                    <a:pt x="428294" y="627151"/>
                  </a:moveTo>
                  <a:lnTo>
                    <a:pt x="397700" y="627151"/>
                  </a:lnTo>
                  <a:lnTo>
                    <a:pt x="397700" y="650887"/>
                  </a:lnTo>
                  <a:lnTo>
                    <a:pt x="390855" y="657733"/>
                  </a:lnTo>
                  <a:lnTo>
                    <a:pt x="425207" y="657733"/>
                  </a:lnTo>
                  <a:lnTo>
                    <a:pt x="428294" y="642442"/>
                  </a:lnTo>
                  <a:lnTo>
                    <a:pt x="428294" y="627151"/>
                  </a:lnTo>
                  <a:close/>
                </a:path>
                <a:path w="520064" h="918210">
                  <a:moveTo>
                    <a:pt x="489483" y="520077"/>
                  </a:moveTo>
                  <a:lnTo>
                    <a:pt x="30594" y="520077"/>
                  </a:lnTo>
                  <a:lnTo>
                    <a:pt x="18682" y="522480"/>
                  </a:lnTo>
                  <a:lnTo>
                    <a:pt x="8958" y="529034"/>
                  </a:lnTo>
                  <a:lnTo>
                    <a:pt x="2403" y="538755"/>
                  </a:lnTo>
                  <a:lnTo>
                    <a:pt x="0" y="550659"/>
                  </a:lnTo>
                  <a:lnTo>
                    <a:pt x="0" y="596557"/>
                  </a:lnTo>
                  <a:lnTo>
                    <a:pt x="2403" y="608463"/>
                  </a:lnTo>
                  <a:lnTo>
                    <a:pt x="8958" y="618188"/>
                  </a:lnTo>
                  <a:lnTo>
                    <a:pt x="18682" y="624746"/>
                  </a:lnTo>
                  <a:lnTo>
                    <a:pt x="30594" y="627151"/>
                  </a:lnTo>
                  <a:lnTo>
                    <a:pt x="489483" y="627151"/>
                  </a:lnTo>
                  <a:lnTo>
                    <a:pt x="501387" y="624746"/>
                  </a:lnTo>
                  <a:lnTo>
                    <a:pt x="511108" y="618188"/>
                  </a:lnTo>
                  <a:lnTo>
                    <a:pt x="517661" y="608463"/>
                  </a:lnTo>
                  <a:lnTo>
                    <a:pt x="520065" y="596557"/>
                  </a:lnTo>
                  <a:lnTo>
                    <a:pt x="30594" y="596557"/>
                  </a:lnTo>
                  <a:lnTo>
                    <a:pt x="30594" y="550659"/>
                  </a:lnTo>
                  <a:lnTo>
                    <a:pt x="520065" y="550659"/>
                  </a:lnTo>
                  <a:lnTo>
                    <a:pt x="517661" y="538755"/>
                  </a:lnTo>
                  <a:lnTo>
                    <a:pt x="511108" y="529034"/>
                  </a:lnTo>
                  <a:lnTo>
                    <a:pt x="501387" y="522480"/>
                  </a:lnTo>
                  <a:lnTo>
                    <a:pt x="489483" y="520077"/>
                  </a:lnTo>
                  <a:close/>
                </a:path>
                <a:path w="520064" h="918210">
                  <a:moveTo>
                    <a:pt x="520065" y="550659"/>
                  </a:moveTo>
                  <a:lnTo>
                    <a:pt x="489483" y="550659"/>
                  </a:lnTo>
                  <a:lnTo>
                    <a:pt x="489483" y="596557"/>
                  </a:lnTo>
                  <a:lnTo>
                    <a:pt x="520065" y="596557"/>
                  </a:lnTo>
                  <a:lnTo>
                    <a:pt x="520065" y="550659"/>
                  </a:lnTo>
                  <a:close/>
                </a:path>
                <a:path w="520064" h="918210">
                  <a:moveTo>
                    <a:pt x="260032" y="0"/>
                  </a:moveTo>
                  <a:lnTo>
                    <a:pt x="210932" y="5656"/>
                  </a:lnTo>
                  <a:lnTo>
                    <a:pt x="165859" y="21767"/>
                  </a:lnTo>
                  <a:lnTo>
                    <a:pt x="126097" y="47048"/>
                  </a:lnTo>
                  <a:lnTo>
                    <a:pt x="92933" y="80212"/>
                  </a:lnTo>
                  <a:lnTo>
                    <a:pt x="67652" y="119974"/>
                  </a:lnTo>
                  <a:lnTo>
                    <a:pt x="51541" y="165047"/>
                  </a:lnTo>
                  <a:lnTo>
                    <a:pt x="45885" y="214147"/>
                  </a:lnTo>
                  <a:lnTo>
                    <a:pt x="45885" y="520077"/>
                  </a:lnTo>
                  <a:lnTo>
                    <a:pt x="76479" y="520077"/>
                  </a:lnTo>
                  <a:lnTo>
                    <a:pt x="76479" y="214147"/>
                  </a:lnTo>
                  <a:lnTo>
                    <a:pt x="83036" y="165352"/>
                  </a:lnTo>
                  <a:lnTo>
                    <a:pt x="101540" y="121505"/>
                  </a:lnTo>
                  <a:lnTo>
                    <a:pt x="130241" y="84356"/>
                  </a:lnTo>
                  <a:lnTo>
                    <a:pt x="167390" y="55655"/>
                  </a:lnTo>
                  <a:lnTo>
                    <a:pt x="211237" y="37151"/>
                  </a:lnTo>
                  <a:lnTo>
                    <a:pt x="260032" y="30594"/>
                  </a:lnTo>
                  <a:lnTo>
                    <a:pt x="368093" y="30594"/>
                  </a:lnTo>
                  <a:lnTo>
                    <a:pt x="354211" y="21767"/>
                  </a:lnTo>
                  <a:lnTo>
                    <a:pt x="309136" y="5656"/>
                  </a:lnTo>
                  <a:lnTo>
                    <a:pt x="260032" y="0"/>
                  </a:lnTo>
                  <a:close/>
                </a:path>
                <a:path w="520064" h="918210">
                  <a:moveTo>
                    <a:pt x="257835" y="351853"/>
                  </a:moveTo>
                  <a:lnTo>
                    <a:pt x="144475" y="351853"/>
                  </a:lnTo>
                  <a:lnTo>
                    <a:pt x="137667" y="358660"/>
                  </a:lnTo>
                  <a:lnTo>
                    <a:pt x="137667" y="520077"/>
                  </a:lnTo>
                  <a:lnTo>
                    <a:pt x="168262" y="520077"/>
                  </a:lnTo>
                  <a:lnTo>
                    <a:pt x="168262" y="474179"/>
                  </a:lnTo>
                  <a:lnTo>
                    <a:pt x="204235" y="474179"/>
                  </a:lnTo>
                  <a:lnTo>
                    <a:pt x="209283" y="471246"/>
                  </a:lnTo>
                  <a:lnTo>
                    <a:pt x="212001" y="466534"/>
                  </a:lnTo>
                  <a:lnTo>
                    <a:pt x="225390" y="443585"/>
                  </a:lnTo>
                  <a:lnTo>
                    <a:pt x="168262" y="443585"/>
                  </a:lnTo>
                  <a:lnTo>
                    <a:pt x="168262" y="382409"/>
                  </a:lnTo>
                  <a:lnTo>
                    <a:pt x="261083" y="382409"/>
                  </a:lnTo>
                  <a:lnTo>
                    <a:pt x="265544" y="374764"/>
                  </a:lnTo>
                  <a:lnTo>
                    <a:pt x="268262" y="370039"/>
                  </a:lnTo>
                  <a:lnTo>
                    <a:pt x="268274" y="364223"/>
                  </a:lnTo>
                  <a:lnTo>
                    <a:pt x="262851" y="354774"/>
                  </a:lnTo>
                  <a:lnTo>
                    <a:pt x="257835" y="351853"/>
                  </a:lnTo>
                  <a:close/>
                </a:path>
                <a:path w="520064" h="918210">
                  <a:moveTo>
                    <a:pt x="375589" y="351853"/>
                  </a:moveTo>
                  <a:lnTo>
                    <a:pt x="315785" y="351853"/>
                  </a:lnTo>
                  <a:lnTo>
                    <a:pt x="310774" y="354774"/>
                  </a:lnTo>
                  <a:lnTo>
                    <a:pt x="308063" y="359460"/>
                  </a:lnTo>
                  <a:lnTo>
                    <a:pt x="254533" y="451243"/>
                  </a:lnTo>
                  <a:lnTo>
                    <a:pt x="251802" y="455955"/>
                  </a:lnTo>
                  <a:lnTo>
                    <a:pt x="251790" y="461772"/>
                  </a:lnTo>
                  <a:lnTo>
                    <a:pt x="257256" y="471246"/>
                  </a:lnTo>
                  <a:lnTo>
                    <a:pt x="262273" y="474179"/>
                  </a:lnTo>
                  <a:lnTo>
                    <a:pt x="351815" y="474179"/>
                  </a:lnTo>
                  <a:lnTo>
                    <a:pt x="351815" y="520077"/>
                  </a:lnTo>
                  <a:lnTo>
                    <a:pt x="382409" y="520077"/>
                  </a:lnTo>
                  <a:lnTo>
                    <a:pt x="382409" y="443585"/>
                  </a:lnTo>
                  <a:lnTo>
                    <a:pt x="294297" y="443585"/>
                  </a:lnTo>
                  <a:lnTo>
                    <a:pt x="329933" y="382409"/>
                  </a:lnTo>
                  <a:lnTo>
                    <a:pt x="382409" y="382409"/>
                  </a:lnTo>
                  <a:lnTo>
                    <a:pt x="382409" y="358660"/>
                  </a:lnTo>
                  <a:lnTo>
                    <a:pt x="375589" y="351853"/>
                  </a:lnTo>
                  <a:close/>
                </a:path>
                <a:path w="520064" h="918210">
                  <a:moveTo>
                    <a:pt x="368093" y="30594"/>
                  </a:moveTo>
                  <a:lnTo>
                    <a:pt x="260032" y="30594"/>
                  </a:lnTo>
                  <a:lnTo>
                    <a:pt x="308827" y="37151"/>
                  </a:lnTo>
                  <a:lnTo>
                    <a:pt x="352674" y="55655"/>
                  </a:lnTo>
                  <a:lnTo>
                    <a:pt x="389823" y="84356"/>
                  </a:lnTo>
                  <a:lnTo>
                    <a:pt x="418524" y="121505"/>
                  </a:lnTo>
                  <a:lnTo>
                    <a:pt x="437028" y="165352"/>
                  </a:lnTo>
                  <a:lnTo>
                    <a:pt x="443585" y="214147"/>
                  </a:lnTo>
                  <a:lnTo>
                    <a:pt x="443585" y="520077"/>
                  </a:lnTo>
                  <a:lnTo>
                    <a:pt x="474179" y="520077"/>
                  </a:lnTo>
                  <a:lnTo>
                    <a:pt x="474179" y="214147"/>
                  </a:lnTo>
                  <a:lnTo>
                    <a:pt x="468559" y="165352"/>
                  </a:lnTo>
                  <a:lnTo>
                    <a:pt x="468524" y="165047"/>
                  </a:lnTo>
                  <a:lnTo>
                    <a:pt x="452414" y="119974"/>
                  </a:lnTo>
                  <a:lnTo>
                    <a:pt x="427135" y="80212"/>
                  </a:lnTo>
                  <a:lnTo>
                    <a:pt x="393972" y="47048"/>
                  </a:lnTo>
                  <a:lnTo>
                    <a:pt x="368093" y="30594"/>
                  </a:lnTo>
                  <a:close/>
                </a:path>
                <a:path w="520064" h="918210">
                  <a:moveTo>
                    <a:pt x="261083" y="382409"/>
                  </a:moveTo>
                  <a:lnTo>
                    <a:pt x="225767" y="382409"/>
                  </a:lnTo>
                  <a:lnTo>
                    <a:pt x="190131" y="443585"/>
                  </a:lnTo>
                  <a:lnTo>
                    <a:pt x="225390" y="443585"/>
                  </a:lnTo>
                  <a:lnTo>
                    <a:pt x="261083" y="382409"/>
                  </a:lnTo>
                  <a:close/>
                </a:path>
                <a:path w="520064" h="918210">
                  <a:moveTo>
                    <a:pt x="382409" y="382409"/>
                  </a:moveTo>
                  <a:lnTo>
                    <a:pt x="351815" y="382409"/>
                  </a:lnTo>
                  <a:lnTo>
                    <a:pt x="351815" y="443585"/>
                  </a:lnTo>
                  <a:lnTo>
                    <a:pt x="382409" y="443585"/>
                  </a:lnTo>
                  <a:lnTo>
                    <a:pt x="382409" y="38240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7" name="object 3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6157" y="3107626"/>
              <a:ext cx="85445" cy="85788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61412" y="2748685"/>
              <a:ext cx="85445" cy="85788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6157" y="2953185"/>
              <a:ext cx="85445" cy="85788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1061821" y="2748686"/>
              <a:ext cx="571500" cy="532130"/>
            </a:xfrm>
            <a:custGeom>
              <a:avLst/>
              <a:gdLst/>
              <a:ahLst/>
              <a:cxnLst/>
              <a:rect l="l" t="t" r="r" b="b"/>
              <a:pathLst>
                <a:path w="571500" h="532129">
                  <a:moveTo>
                    <a:pt x="56972" y="0"/>
                  </a:moveTo>
                  <a:lnTo>
                    <a:pt x="0" y="0"/>
                  </a:lnTo>
                  <a:lnTo>
                    <a:pt x="0" y="143002"/>
                  </a:lnTo>
                  <a:lnTo>
                    <a:pt x="56972" y="143002"/>
                  </a:lnTo>
                  <a:lnTo>
                    <a:pt x="56972" y="0"/>
                  </a:lnTo>
                  <a:close/>
                </a:path>
                <a:path w="571500" h="532129">
                  <a:moveTo>
                    <a:pt x="571106" y="474764"/>
                  </a:moveTo>
                  <a:lnTo>
                    <a:pt x="428688" y="474764"/>
                  </a:lnTo>
                  <a:lnTo>
                    <a:pt x="428688" y="531964"/>
                  </a:lnTo>
                  <a:lnTo>
                    <a:pt x="571106" y="531964"/>
                  </a:lnTo>
                  <a:lnTo>
                    <a:pt x="571106" y="474764"/>
                  </a:lnTo>
                  <a:close/>
                </a:path>
              </a:pathLst>
            </a:custGeom>
            <a:solidFill>
              <a:srgbClr val="14C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1" name="object 4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5881" y="2608543"/>
              <a:ext cx="85445" cy="85788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1199972" y="2953893"/>
              <a:ext cx="168275" cy="237490"/>
            </a:xfrm>
            <a:custGeom>
              <a:avLst/>
              <a:gdLst/>
              <a:ahLst/>
              <a:cxnLst/>
              <a:rect l="l" t="t" r="r" b="b"/>
              <a:pathLst>
                <a:path w="168275" h="237489">
                  <a:moveTo>
                    <a:pt x="168059" y="0"/>
                  </a:moveTo>
                  <a:lnTo>
                    <a:pt x="0" y="0"/>
                  </a:lnTo>
                  <a:lnTo>
                    <a:pt x="0" y="237388"/>
                  </a:lnTo>
                  <a:lnTo>
                    <a:pt x="168059" y="237388"/>
                  </a:lnTo>
                  <a:lnTo>
                    <a:pt x="168059" y="0"/>
                  </a:lnTo>
                  <a:close/>
                </a:path>
              </a:pathLst>
            </a:custGeom>
            <a:solidFill>
              <a:srgbClr val="F995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3" name="object 4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34955" y="2805894"/>
              <a:ext cx="170916" cy="171589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1241402" y="2994210"/>
              <a:ext cx="85725" cy="155575"/>
            </a:xfrm>
            <a:custGeom>
              <a:avLst/>
              <a:gdLst/>
              <a:ahLst/>
              <a:cxnLst/>
              <a:rect l="l" t="t" r="r" b="b"/>
              <a:pathLst>
                <a:path w="85725" h="155575">
                  <a:moveTo>
                    <a:pt x="62479" y="0"/>
                  </a:moveTo>
                  <a:lnTo>
                    <a:pt x="53538" y="1155"/>
                  </a:lnTo>
                  <a:lnTo>
                    <a:pt x="2840" y="66814"/>
                  </a:lnTo>
                  <a:lnTo>
                    <a:pt x="0" y="74263"/>
                  </a:lnTo>
                  <a:lnTo>
                    <a:pt x="1510" y="81722"/>
                  </a:lnTo>
                  <a:lnTo>
                    <a:pt x="6501" y="87465"/>
                  </a:lnTo>
                  <a:lnTo>
                    <a:pt x="14105" y="89763"/>
                  </a:lnTo>
                  <a:lnTo>
                    <a:pt x="42083" y="89763"/>
                  </a:lnTo>
                  <a:lnTo>
                    <a:pt x="5939" y="136588"/>
                  </a:lnTo>
                  <a:lnTo>
                    <a:pt x="7094" y="145529"/>
                  </a:lnTo>
                  <a:lnTo>
                    <a:pt x="19464" y="155079"/>
                  </a:lnTo>
                  <a:lnTo>
                    <a:pt x="28557" y="153911"/>
                  </a:lnTo>
                  <a:lnTo>
                    <a:pt x="82355" y="84226"/>
                  </a:lnTo>
                  <a:lnTo>
                    <a:pt x="85211" y="76761"/>
                  </a:lnTo>
                  <a:lnTo>
                    <a:pt x="83717" y="69303"/>
                  </a:lnTo>
                  <a:lnTo>
                    <a:pt x="78722" y="63570"/>
                  </a:lnTo>
                  <a:lnTo>
                    <a:pt x="71077" y="61277"/>
                  </a:lnTo>
                  <a:lnTo>
                    <a:pt x="43099" y="61277"/>
                  </a:lnTo>
                  <a:lnTo>
                    <a:pt x="76081" y="18554"/>
                  </a:lnTo>
                  <a:lnTo>
                    <a:pt x="74925" y="9613"/>
                  </a:lnTo>
                  <a:lnTo>
                    <a:pt x="624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5" name="object 4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22073" y="2565702"/>
              <a:ext cx="166700" cy="171488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1031911" y="2595123"/>
              <a:ext cx="729615" cy="699770"/>
            </a:xfrm>
            <a:custGeom>
              <a:avLst/>
              <a:gdLst/>
              <a:ahLst/>
              <a:cxnLst/>
              <a:rect l="l" t="t" r="r" b="b"/>
              <a:pathLst>
                <a:path w="729614" h="699770">
                  <a:moveTo>
                    <a:pt x="615251" y="673099"/>
                  </a:moveTo>
                  <a:lnTo>
                    <a:pt x="444347" y="673099"/>
                  </a:lnTo>
                  <a:lnTo>
                    <a:pt x="444347" y="693419"/>
                  </a:lnTo>
                  <a:lnTo>
                    <a:pt x="450722" y="699769"/>
                  </a:lnTo>
                  <a:lnTo>
                    <a:pt x="608876" y="699769"/>
                  </a:lnTo>
                  <a:lnTo>
                    <a:pt x="615251" y="693419"/>
                  </a:lnTo>
                  <a:lnTo>
                    <a:pt x="615251" y="673099"/>
                  </a:lnTo>
                  <a:close/>
                </a:path>
                <a:path w="729614" h="699770">
                  <a:moveTo>
                    <a:pt x="71208" y="311149"/>
                  </a:moveTo>
                  <a:lnTo>
                    <a:pt x="42722" y="311149"/>
                  </a:lnTo>
                  <a:lnTo>
                    <a:pt x="42722" y="346709"/>
                  </a:lnTo>
                  <a:lnTo>
                    <a:pt x="25696" y="354329"/>
                  </a:lnTo>
                  <a:lnTo>
                    <a:pt x="12160" y="365759"/>
                  </a:lnTo>
                  <a:lnTo>
                    <a:pt x="3225" y="382269"/>
                  </a:lnTo>
                  <a:lnTo>
                    <a:pt x="0" y="401319"/>
                  </a:lnTo>
                  <a:lnTo>
                    <a:pt x="3225" y="420369"/>
                  </a:lnTo>
                  <a:lnTo>
                    <a:pt x="12160" y="436879"/>
                  </a:lnTo>
                  <a:lnTo>
                    <a:pt x="25696" y="449579"/>
                  </a:lnTo>
                  <a:lnTo>
                    <a:pt x="42722" y="457199"/>
                  </a:lnTo>
                  <a:lnTo>
                    <a:pt x="42722" y="500379"/>
                  </a:lnTo>
                  <a:lnTo>
                    <a:pt x="25696" y="507999"/>
                  </a:lnTo>
                  <a:lnTo>
                    <a:pt x="12160" y="520699"/>
                  </a:lnTo>
                  <a:lnTo>
                    <a:pt x="3225" y="537209"/>
                  </a:lnTo>
                  <a:lnTo>
                    <a:pt x="0" y="556259"/>
                  </a:lnTo>
                  <a:lnTo>
                    <a:pt x="3225" y="575309"/>
                  </a:lnTo>
                  <a:lnTo>
                    <a:pt x="12160" y="591819"/>
                  </a:lnTo>
                  <a:lnTo>
                    <a:pt x="25696" y="603249"/>
                  </a:lnTo>
                  <a:lnTo>
                    <a:pt x="42722" y="610869"/>
                  </a:lnTo>
                  <a:lnTo>
                    <a:pt x="42722" y="666749"/>
                  </a:lnTo>
                  <a:lnTo>
                    <a:pt x="49098" y="673099"/>
                  </a:lnTo>
                  <a:lnTo>
                    <a:pt x="672223" y="673099"/>
                  </a:lnTo>
                  <a:lnTo>
                    <a:pt x="677705" y="671829"/>
                  </a:lnTo>
                  <a:lnTo>
                    <a:pt x="472833" y="671829"/>
                  </a:lnTo>
                  <a:lnTo>
                    <a:pt x="472833" y="645159"/>
                  </a:lnTo>
                  <a:lnTo>
                    <a:pt x="71208" y="645159"/>
                  </a:lnTo>
                  <a:lnTo>
                    <a:pt x="71208" y="610869"/>
                  </a:lnTo>
                  <a:lnTo>
                    <a:pt x="88240" y="603249"/>
                  </a:lnTo>
                  <a:lnTo>
                    <a:pt x="101776" y="591819"/>
                  </a:lnTo>
                  <a:lnTo>
                    <a:pt x="105898" y="584199"/>
                  </a:lnTo>
                  <a:lnTo>
                    <a:pt x="56972" y="584199"/>
                  </a:lnTo>
                  <a:lnTo>
                    <a:pt x="45893" y="582929"/>
                  </a:lnTo>
                  <a:lnTo>
                    <a:pt x="36837" y="576579"/>
                  </a:lnTo>
                  <a:lnTo>
                    <a:pt x="30727" y="567689"/>
                  </a:lnTo>
                  <a:lnTo>
                    <a:pt x="28486" y="556259"/>
                  </a:lnTo>
                  <a:lnTo>
                    <a:pt x="30727" y="544829"/>
                  </a:lnTo>
                  <a:lnTo>
                    <a:pt x="36837" y="535939"/>
                  </a:lnTo>
                  <a:lnTo>
                    <a:pt x="45893" y="529589"/>
                  </a:lnTo>
                  <a:lnTo>
                    <a:pt x="56972" y="527049"/>
                  </a:lnTo>
                  <a:lnTo>
                    <a:pt x="105211" y="527049"/>
                  </a:lnTo>
                  <a:lnTo>
                    <a:pt x="101776" y="520699"/>
                  </a:lnTo>
                  <a:lnTo>
                    <a:pt x="88240" y="507999"/>
                  </a:lnTo>
                  <a:lnTo>
                    <a:pt x="71208" y="500379"/>
                  </a:lnTo>
                  <a:lnTo>
                    <a:pt x="71208" y="457199"/>
                  </a:lnTo>
                  <a:lnTo>
                    <a:pt x="88240" y="449579"/>
                  </a:lnTo>
                  <a:lnTo>
                    <a:pt x="101776" y="436879"/>
                  </a:lnTo>
                  <a:lnTo>
                    <a:pt x="105211" y="430529"/>
                  </a:lnTo>
                  <a:lnTo>
                    <a:pt x="56972" y="430529"/>
                  </a:lnTo>
                  <a:lnTo>
                    <a:pt x="45893" y="427989"/>
                  </a:lnTo>
                  <a:lnTo>
                    <a:pt x="36837" y="421639"/>
                  </a:lnTo>
                  <a:lnTo>
                    <a:pt x="30727" y="412749"/>
                  </a:lnTo>
                  <a:lnTo>
                    <a:pt x="28486" y="401319"/>
                  </a:lnTo>
                  <a:lnTo>
                    <a:pt x="30727" y="389889"/>
                  </a:lnTo>
                  <a:lnTo>
                    <a:pt x="36837" y="380999"/>
                  </a:lnTo>
                  <a:lnTo>
                    <a:pt x="45893" y="374649"/>
                  </a:lnTo>
                  <a:lnTo>
                    <a:pt x="56972" y="373379"/>
                  </a:lnTo>
                  <a:lnTo>
                    <a:pt x="105898" y="373379"/>
                  </a:lnTo>
                  <a:lnTo>
                    <a:pt x="101776" y="365759"/>
                  </a:lnTo>
                  <a:lnTo>
                    <a:pt x="88240" y="354329"/>
                  </a:lnTo>
                  <a:lnTo>
                    <a:pt x="71208" y="346709"/>
                  </a:lnTo>
                  <a:lnTo>
                    <a:pt x="71208" y="311149"/>
                  </a:lnTo>
                  <a:close/>
                </a:path>
                <a:path w="729614" h="699770">
                  <a:moveTo>
                    <a:pt x="615251" y="642619"/>
                  </a:moveTo>
                  <a:lnTo>
                    <a:pt x="586765" y="642619"/>
                  </a:lnTo>
                  <a:lnTo>
                    <a:pt x="586765" y="671829"/>
                  </a:lnTo>
                  <a:lnTo>
                    <a:pt x="677705" y="671829"/>
                  </a:lnTo>
                  <a:lnTo>
                    <a:pt x="694150" y="668019"/>
                  </a:lnTo>
                  <a:lnTo>
                    <a:pt x="712287" y="655319"/>
                  </a:lnTo>
                  <a:lnTo>
                    <a:pt x="719343" y="645159"/>
                  </a:lnTo>
                  <a:lnTo>
                    <a:pt x="615251" y="645159"/>
                  </a:lnTo>
                  <a:lnTo>
                    <a:pt x="615251" y="642619"/>
                  </a:lnTo>
                  <a:close/>
                </a:path>
                <a:path w="729614" h="699770">
                  <a:moveTo>
                    <a:pt x="266319" y="610869"/>
                  </a:moveTo>
                  <a:lnTo>
                    <a:pt x="237845" y="610869"/>
                  </a:lnTo>
                  <a:lnTo>
                    <a:pt x="237845" y="645159"/>
                  </a:lnTo>
                  <a:lnTo>
                    <a:pt x="266319" y="645159"/>
                  </a:lnTo>
                  <a:lnTo>
                    <a:pt x="266319" y="610869"/>
                  </a:lnTo>
                  <a:close/>
                </a:path>
                <a:path w="729614" h="699770">
                  <a:moveTo>
                    <a:pt x="608876" y="614679"/>
                  </a:moveTo>
                  <a:lnTo>
                    <a:pt x="450722" y="614679"/>
                  </a:lnTo>
                  <a:lnTo>
                    <a:pt x="444347" y="621029"/>
                  </a:lnTo>
                  <a:lnTo>
                    <a:pt x="444347" y="645159"/>
                  </a:lnTo>
                  <a:lnTo>
                    <a:pt x="472833" y="645159"/>
                  </a:lnTo>
                  <a:lnTo>
                    <a:pt x="472833" y="642619"/>
                  </a:lnTo>
                  <a:lnTo>
                    <a:pt x="615251" y="642619"/>
                  </a:lnTo>
                  <a:lnTo>
                    <a:pt x="615251" y="621029"/>
                  </a:lnTo>
                  <a:lnTo>
                    <a:pt x="608876" y="614679"/>
                  </a:lnTo>
                  <a:close/>
                </a:path>
                <a:path w="729614" h="699770">
                  <a:moveTo>
                    <a:pt x="686460" y="311149"/>
                  </a:moveTo>
                  <a:lnTo>
                    <a:pt x="657986" y="311149"/>
                  </a:lnTo>
                  <a:lnTo>
                    <a:pt x="657986" y="408939"/>
                  </a:lnTo>
                  <a:lnTo>
                    <a:pt x="664362" y="415289"/>
                  </a:lnTo>
                  <a:lnTo>
                    <a:pt x="672223" y="415289"/>
                  </a:lnTo>
                  <a:lnTo>
                    <a:pt x="683302" y="417829"/>
                  </a:lnTo>
                  <a:lnTo>
                    <a:pt x="692357" y="424179"/>
                  </a:lnTo>
                  <a:lnTo>
                    <a:pt x="698468" y="433069"/>
                  </a:lnTo>
                  <a:lnTo>
                    <a:pt x="700709" y="444499"/>
                  </a:lnTo>
                  <a:lnTo>
                    <a:pt x="696391" y="458469"/>
                  </a:lnTo>
                  <a:lnTo>
                    <a:pt x="686663" y="467359"/>
                  </a:lnTo>
                  <a:lnTo>
                    <a:pt x="676363" y="472439"/>
                  </a:lnTo>
                  <a:lnTo>
                    <a:pt x="670331" y="473709"/>
                  </a:lnTo>
                  <a:lnTo>
                    <a:pt x="662901" y="473709"/>
                  </a:lnTo>
                  <a:lnTo>
                    <a:pt x="657517" y="481329"/>
                  </a:lnTo>
                  <a:lnTo>
                    <a:pt x="658012" y="488949"/>
                  </a:lnTo>
                  <a:lnTo>
                    <a:pt x="658507" y="495299"/>
                  </a:lnTo>
                  <a:lnTo>
                    <a:pt x="664730" y="501649"/>
                  </a:lnTo>
                  <a:lnTo>
                    <a:pt x="672223" y="501649"/>
                  </a:lnTo>
                  <a:lnTo>
                    <a:pt x="683302" y="504189"/>
                  </a:lnTo>
                  <a:lnTo>
                    <a:pt x="692357" y="510539"/>
                  </a:lnTo>
                  <a:lnTo>
                    <a:pt x="698468" y="519429"/>
                  </a:lnTo>
                  <a:lnTo>
                    <a:pt x="700709" y="530859"/>
                  </a:lnTo>
                  <a:lnTo>
                    <a:pt x="696059" y="544829"/>
                  </a:lnTo>
                  <a:lnTo>
                    <a:pt x="685739" y="553719"/>
                  </a:lnTo>
                  <a:lnTo>
                    <a:pt x="675195" y="557529"/>
                  </a:lnTo>
                  <a:lnTo>
                    <a:pt x="669874" y="558799"/>
                  </a:lnTo>
                  <a:lnTo>
                    <a:pt x="662571" y="560069"/>
                  </a:lnTo>
                  <a:lnTo>
                    <a:pt x="657415" y="566419"/>
                  </a:lnTo>
                  <a:lnTo>
                    <a:pt x="658544" y="580389"/>
                  </a:lnTo>
                  <a:lnTo>
                    <a:pt x="658647" y="581659"/>
                  </a:lnTo>
                  <a:lnTo>
                    <a:pt x="664819" y="588009"/>
                  </a:lnTo>
                  <a:lnTo>
                    <a:pt x="672223" y="588009"/>
                  </a:lnTo>
                  <a:lnTo>
                    <a:pt x="683527" y="589279"/>
                  </a:lnTo>
                  <a:lnTo>
                    <a:pt x="692557" y="595629"/>
                  </a:lnTo>
                  <a:lnTo>
                    <a:pt x="698543" y="603249"/>
                  </a:lnTo>
                  <a:lnTo>
                    <a:pt x="700709" y="614679"/>
                  </a:lnTo>
                  <a:lnTo>
                    <a:pt x="698430" y="626109"/>
                  </a:lnTo>
                  <a:lnTo>
                    <a:pt x="692257" y="636269"/>
                  </a:lnTo>
                  <a:lnTo>
                    <a:pt x="683189" y="642619"/>
                  </a:lnTo>
                  <a:lnTo>
                    <a:pt x="672223" y="645159"/>
                  </a:lnTo>
                  <a:lnTo>
                    <a:pt x="719343" y="645159"/>
                  </a:lnTo>
                  <a:lnTo>
                    <a:pt x="724635" y="637539"/>
                  </a:lnTo>
                  <a:lnTo>
                    <a:pt x="729195" y="614679"/>
                  </a:lnTo>
                  <a:lnTo>
                    <a:pt x="727783" y="601979"/>
                  </a:lnTo>
                  <a:lnTo>
                    <a:pt x="723742" y="590549"/>
                  </a:lnTo>
                  <a:lnTo>
                    <a:pt x="717371" y="580389"/>
                  </a:lnTo>
                  <a:lnTo>
                    <a:pt x="708964" y="571499"/>
                  </a:lnTo>
                  <a:lnTo>
                    <a:pt x="716889" y="563879"/>
                  </a:lnTo>
                  <a:lnTo>
                    <a:pt x="723314" y="554989"/>
                  </a:lnTo>
                  <a:lnTo>
                    <a:pt x="727622" y="543559"/>
                  </a:lnTo>
                  <a:lnTo>
                    <a:pt x="729195" y="530859"/>
                  </a:lnTo>
                  <a:lnTo>
                    <a:pt x="727772" y="518159"/>
                  </a:lnTo>
                  <a:lnTo>
                    <a:pt x="723712" y="505459"/>
                  </a:lnTo>
                  <a:lnTo>
                    <a:pt x="717333" y="495299"/>
                  </a:lnTo>
                  <a:lnTo>
                    <a:pt x="708952" y="486409"/>
                  </a:lnTo>
                  <a:lnTo>
                    <a:pt x="716889" y="478789"/>
                  </a:lnTo>
                  <a:lnTo>
                    <a:pt x="723317" y="469899"/>
                  </a:lnTo>
                  <a:lnTo>
                    <a:pt x="727624" y="458469"/>
                  </a:lnTo>
                  <a:lnTo>
                    <a:pt x="729195" y="444499"/>
                  </a:lnTo>
                  <a:lnTo>
                    <a:pt x="725970" y="425449"/>
                  </a:lnTo>
                  <a:lnTo>
                    <a:pt x="717034" y="408939"/>
                  </a:lnTo>
                  <a:lnTo>
                    <a:pt x="703494" y="396239"/>
                  </a:lnTo>
                  <a:lnTo>
                    <a:pt x="686460" y="388619"/>
                  </a:lnTo>
                  <a:lnTo>
                    <a:pt x="686460" y="311149"/>
                  </a:lnTo>
                  <a:close/>
                </a:path>
                <a:path w="729614" h="699770">
                  <a:moveTo>
                    <a:pt x="343979" y="345439"/>
                  </a:moveTo>
                  <a:lnTo>
                    <a:pt x="160185" y="345439"/>
                  </a:lnTo>
                  <a:lnTo>
                    <a:pt x="153809" y="351789"/>
                  </a:lnTo>
                  <a:lnTo>
                    <a:pt x="153809" y="604519"/>
                  </a:lnTo>
                  <a:lnTo>
                    <a:pt x="160185" y="610869"/>
                  </a:lnTo>
                  <a:lnTo>
                    <a:pt x="343979" y="610869"/>
                  </a:lnTo>
                  <a:lnTo>
                    <a:pt x="350354" y="604519"/>
                  </a:lnTo>
                  <a:lnTo>
                    <a:pt x="350354" y="582929"/>
                  </a:lnTo>
                  <a:lnTo>
                    <a:pt x="182295" y="582929"/>
                  </a:lnTo>
                  <a:lnTo>
                    <a:pt x="182295" y="373379"/>
                  </a:lnTo>
                  <a:lnTo>
                    <a:pt x="350354" y="373379"/>
                  </a:lnTo>
                  <a:lnTo>
                    <a:pt x="350354" y="351789"/>
                  </a:lnTo>
                  <a:lnTo>
                    <a:pt x="343979" y="345439"/>
                  </a:lnTo>
                  <a:close/>
                </a:path>
                <a:path w="729614" h="699770">
                  <a:moveTo>
                    <a:pt x="105211" y="527049"/>
                  </a:moveTo>
                  <a:lnTo>
                    <a:pt x="56972" y="527049"/>
                  </a:lnTo>
                  <a:lnTo>
                    <a:pt x="68043" y="529589"/>
                  </a:lnTo>
                  <a:lnTo>
                    <a:pt x="77095" y="535939"/>
                  </a:lnTo>
                  <a:lnTo>
                    <a:pt x="83204" y="544829"/>
                  </a:lnTo>
                  <a:lnTo>
                    <a:pt x="85445" y="556259"/>
                  </a:lnTo>
                  <a:lnTo>
                    <a:pt x="83204" y="567689"/>
                  </a:lnTo>
                  <a:lnTo>
                    <a:pt x="77095" y="576579"/>
                  </a:lnTo>
                  <a:lnTo>
                    <a:pt x="68043" y="582929"/>
                  </a:lnTo>
                  <a:lnTo>
                    <a:pt x="56972" y="584199"/>
                  </a:lnTo>
                  <a:lnTo>
                    <a:pt x="105898" y="584199"/>
                  </a:lnTo>
                  <a:lnTo>
                    <a:pt x="110708" y="575309"/>
                  </a:lnTo>
                  <a:lnTo>
                    <a:pt x="113931" y="556259"/>
                  </a:lnTo>
                  <a:lnTo>
                    <a:pt x="110708" y="537209"/>
                  </a:lnTo>
                  <a:lnTo>
                    <a:pt x="105211" y="527049"/>
                  </a:lnTo>
                  <a:close/>
                </a:path>
                <a:path w="729614" h="699770">
                  <a:moveTo>
                    <a:pt x="350354" y="373379"/>
                  </a:moveTo>
                  <a:lnTo>
                    <a:pt x="321868" y="373379"/>
                  </a:lnTo>
                  <a:lnTo>
                    <a:pt x="321868" y="582929"/>
                  </a:lnTo>
                  <a:lnTo>
                    <a:pt x="350354" y="582929"/>
                  </a:lnTo>
                  <a:lnTo>
                    <a:pt x="350354" y="373379"/>
                  </a:lnTo>
                  <a:close/>
                </a:path>
                <a:path w="729614" h="699770">
                  <a:moveTo>
                    <a:pt x="105898" y="373379"/>
                  </a:moveTo>
                  <a:lnTo>
                    <a:pt x="56972" y="373379"/>
                  </a:lnTo>
                  <a:lnTo>
                    <a:pt x="68043" y="374649"/>
                  </a:lnTo>
                  <a:lnTo>
                    <a:pt x="77095" y="380999"/>
                  </a:lnTo>
                  <a:lnTo>
                    <a:pt x="83204" y="389889"/>
                  </a:lnTo>
                  <a:lnTo>
                    <a:pt x="85445" y="401319"/>
                  </a:lnTo>
                  <a:lnTo>
                    <a:pt x="83204" y="412749"/>
                  </a:lnTo>
                  <a:lnTo>
                    <a:pt x="77095" y="421639"/>
                  </a:lnTo>
                  <a:lnTo>
                    <a:pt x="68043" y="427989"/>
                  </a:lnTo>
                  <a:lnTo>
                    <a:pt x="56972" y="430529"/>
                  </a:lnTo>
                  <a:lnTo>
                    <a:pt x="105211" y="430529"/>
                  </a:lnTo>
                  <a:lnTo>
                    <a:pt x="110708" y="420369"/>
                  </a:lnTo>
                  <a:lnTo>
                    <a:pt x="113931" y="401319"/>
                  </a:lnTo>
                  <a:lnTo>
                    <a:pt x="110708" y="382269"/>
                  </a:lnTo>
                  <a:lnTo>
                    <a:pt x="105898" y="373379"/>
                  </a:lnTo>
                  <a:close/>
                </a:path>
                <a:path w="729614" h="699770">
                  <a:moveTo>
                    <a:pt x="334683" y="71119"/>
                  </a:moveTo>
                  <a:lnTo>
                    <a:pt x="306197" y="71119"/>
                  </a:lnTo>
                  <a:lnTo>
                    <a:pt x="306197" y="304799"/>
                  </a:lnTo>
                  <a:lnTo>
                    <a:pt x="312585" y="311149"/>
                  </a:lnTo>
                  <a:lnTo>
                    <a:pt x="389839" y="311149"/>
                  </a:lnTo>
                  <a:lnTo>
                    <a:pt x="401117" y="345439"/>
                  </a:lnTo>
                  <a:lnTo>
                    <a:pt x="422956" y="372109"/>
                  </a:lnTo>
                  <a:lnTo>
                    <a:pt x="452902" y="391159"/>
                  </a:lnTo>
                  <a:lnTo>
                    <a:pt x="488505" y="397509"/>
                  </a:lnTo>
                  <a:lnTo>
                    <a:pt x="524106" y="391159"/>
                  </a:lnTo>
                  <a:lnTo>
                    <a:pt x="554050" y="372109"/>
                  </a:lnTo>
                  <a:lnTo>
                    <a:pt x="557169" y="368299"/>
                  </a:lnTo>
                  <a:lnTo>
                    <a:pt x="488505" y="368299"/>
                  </a:lnTo>
                  <a:lnTo>
                    <a:pt x="460812" y="363219"/>
                  </a:lnTo>
                  <a:lnTo>
                    <a:pt x="438175" y="347979"/>
                  </a:lnTo>
                  <a:lnTo>
                    <a:pt x="422900" y="325119"/>
                  </a:lnTo>
                  <a:lnTo>
                    <a:pt x="417296" y="297179"/>
                  </a:lnTo>
                  <a:lnTo>
                    <a:pt x="420098" y="283209"/>
                  </a:lnTo>
                  <a:lnTo>
                    <a:pt x="334683" y="283209"/>
                  </a:lnTo>
                  <a:lnTo>
                    <a:pt x="334683" y="71119"/>
                  </a:lnTo>
                  <a:close/>
                </a:path>
                <a:path w="729614" h="699770">
                  <a:moveTo>
                    <a:pt x="557169" y="226059"/>
                  </a:moveTo>
                  <a:lnTo>
                    <a:pt x="488505" y="226059"/>
                  </a:lnTo>
                  <a:lnTo>
                    <a:pt x="516192" y="231139"/>
                  </a:lnTo>
                  <a:lnTo>
                    <a:pt x="538830" y="246379"/>
                  </a:lnTo>
                  <a:lnTo>
                    <a:pt x="554108" y="269239"/>
                  </a:lnTo>
                  <a:lnTo>
                    <a:pt x="559714" y="297179"/>
                  </a:lnTo>
                  <a:lnTo>
                    <a:pt x="554108" y="325119"/>
                  </a:lnTo>
                  <a:lnTo>
                    <a:pt x="538830" y="347979"/>
                  </a:lnTo>
                  <a:lnTo>
                    <a:pt x="516192" y="363219"/>
                  </a:lnTo>
                  <a:lnTo>
                    <a:pt x="488505" y="368299"/>
                  </a:lnTo>
                  <a:lnTo>
                    <a:pt x="557169" y="368299"/>
                  </a:lnTo>
                  <a:lnTo>
                    <a:pt x="575887" y="345439"/>
                  </a:lnTo>
                  <a:lnTo>
                    <a:pt x="587171" y="311149"/>
                  </a:lnTo>
                  <a:lnTo>
                    <a:pt x="686460" y="311149"/>
                  </a:lnTo>
                  <a:lnTo>
                    <a:pt x="686460" y="283209"/>
                  </a:lnTo>
                  <a:lnTo>
                    <a:pt x="587171" y="283209"/>
                  </a:lnTo>
                  <a:lnTo>
                    <a:pt x="575887" y="248919"/>
                  </a:lnTo>
                  <a:lnTo>
                    <a:pt x="557169" y="226059"/>
                  </a:lnTo>
                  <a:close/>
                </a:path>
                <a:path w="729614" h="699770">
                  <a:moveTo>
                    <a:pt x="266319" y="71119"/>
                  </a:moveTo>
                  <a:lnTo>
                    <a:pt x="237845" y="71119"/>
                  </a:lnTo>
                  <a:lnTo>
                    <a:pt x="237845" y="345439"/>
                  </a:lnTo>
                  <a:lnTo>
                    <a:pt x="266319" y="345439"/>
                  </a:lnTo>
                  <a:lnTo>
                    <a:pt x="266319" y="71119"/>
                  </a:lnTo>
                  <a:close/>
                </a:path>
                <a:path w="729614" h="699770">
                  <a:moveTo>
                    <a:pt x="94742" y="139699"/>
                  </a:moveTo>
                  <a:lnTo>
                    <a:pt x="22047" y="139699"/>
                  </a:lnTo>
                  <a:lnTo>
                    <a:pt x="15671" y="146049"/>
                  </a:lnTo>
                  <a:lnTo>
                    <a:pt x="15671" y="304799"/>
                  </a:lnTo>
                  <a:lnTo>
                    <a:pt x="22047" y="311149"/>
                  </a:lnTo>
                  <a:lnTo>
                    <a:pt x="94742" y="311149"/>
                  </a:lnTo>
                  <a:lnTo>
                    <a:pt x="101117" y="304799"/>
                  </a:lnTo>
                  <a:lnTo>
                    <a:pt x="101117" y="283209"/>
                  </a:lnTo>
                  <a:lnTo>
                    <a:pt x="44145" y="283209"/>
                  </a:lnTo>
                  <a:lnTo>
                    <a:pt x="44145" y="168909"/>
                  </a:lnTo>
                  <a:lnTo>
                    <a:pt x="101117" y="168909"/>
                  </a:lnTo>
                  <a:lnTo>
                    <a:pt x="101117" y="146049"/>
                  </a:lnTo>
                  <a:lnTo>
                    <a:pt x="94742" y="139699"/>
                  </a:lnTo>
                  <a:close/>
                </a:path>
                <a:path w="729614" h="699770">
                  <a:moveTo>
                    <a:pt x="101117" y="168909"/>
                  </a:moveTo>
                  <a:lnTo>
                    <a:pt x="72631" y="168909"/>
                  </a:lnTo>
                  <a:lnTo>
                    <a:pt x="72631" y="283209"/>
                  </a:lnTo>
                  <a:lnTo>
                    <a:pt x="101117" y="283209"/>
                  </a:lnTo>
                  <a:lnTo>
                    <a:pt x="101117" y="168909"/>
                  </a:lnTo>
                  <a:close/>
                </a:path>
                <a:path w="729614" h="699770">
                  <a:moveTo>
                    <a:pt x="488505" y="196849"/>
                  </a:moveTo>
                  <a:lnTo>
                    <a:pt x="452902" y="203199"/>
                  </a:lnTo>
                  <a:lnTo>
                    <a:pt x="422956" y="222249"/>
                  </a:lnTo>
                  <a:lnTo>
                    <a:pt x="401117" y="248919"/>
                  </a:lnTo>
                  <a:lnTo>
                    <a:pt x="389839" y="283209"/>
                  </a:lnTo>
                  <a:lnTo>
                    <a:pt x="420098" y="283209"/>
                  </a:lnTo>
                  <a:lnTo>
                    <a:pt x="422900" y="269239"/>
                  </a:lnTo>
                  <a:lnTo>
                    <a:pt x="438175" y="246379"/>
                  </a:lnTo>
                  <a:lnTo>
                    <a:pt x="460812" y="231139"/>
                  </a:lnTo>
                  <a:lnTo>
                    <a:pt x="488505" y="226059"/>
                  </a:lnTo>
                  <a:lnTo>
                    <a:pt x="557169" y="226059"/>
                  </a:lnTo>
                  <a:lnTo>
                    <a:pt x="554050" y="222249"/>
                  </a:lnTo>
                  <a:lnTo>
                    <a:pt x="524106" y="203199"/>
                  </a:lnTo>
                  <a:lnTo>
                    <a:pt x="488505" y="196849"/>
                  </a:lnTo>
                  <a:close/>
                </a:path>
                <a:path w="729614" h="699770">
                  <a:moveTo>
                    <a:pt x="686460" y="71119"/>
                  </a:moveTo>
                  <a:lnTo>
                    <a:pt x="657986" y="71119"/>
                  </a:lnTo>
                  <a:lnTo>
                    <a:pt x="657986" y="142239"/>
                  </a:lnTo>
                  <a:lnTo>
                    <a:pt x="640952" y="149859"/>
                  </a:lnTo>
                  <a:lnTo>
                    <a:pt x="627413" y="161289"/>
                  </a:lnTo>
                  <a:lnTo>
                    <a:pt x="618476" y="177799"/>
                  </a:lnTo>
                  <a:lnTo>
                    <a:pt x="615251" y="196849"/>
                  </a:lnTo>
                  <a:lnTo>
                    <a:pt x="618476" y="215899"/>
                  </a:lnTo>
                  <a:lnTo>
                    <a:pt x="627413" y="232409"/>
                  </a:lnTo>
                  <a:lnTo>
                    <a:pt x="640952" y="245109"/>
                  </a:lnTo>
                  <a:lnTo>
                    <a:pt x="657986" y="252729"/>
                  </a:lnTo>
                  <a:lnTo>
                    <a:pt x="657986" y="283209"/>
                  </a:lnTo>
                  <a:lnTo>
                    <a:pt x="686460" y="283209"/>
                  </a:lnTo>
                  <a:lnTo>
                    <a:pt x="686460" y="252729"/>
                  </a:lnTo>
                  <a:lnTo>
                    <a:pt x="703494" y="245109"/>
                  </a:lnTo>
                  <a:lnTo>
                    <a:pt x="717034" y="232409"/>
                  </a:lnTo>
                  <a:lnTo>
                    <a:pt x="720471" y="226059"/>
                  </a:lnTo>
                  <a:lnTo>
                    <a:pt x="672223" y="226059"/>
                  </a:lnTo>
                  <a:lnTo>
                    <a:pt x="661145" y="223519"/>
                  </a:lnTo>
                  <a:lnTo>
                    <a:pt x="652089" y="217169"/>
                  </a:lnTo>
                  <a:lnTo>
                    <a:pt x="645979" y="208279"/>
                  </a:lnTo>
                  <a:lnTo>
                    <a:pt x="643737" y="196849"/>
                  </a:lnTo>
                  <a:lnTo>
                    <a:pt x="645979" y="185419"/>
                  </a:lnTo>
                  <a:lnTo>
                    <a:pt x="652089" y="176529"/>
                  </a:lnTo>
                  <a:lnTo>
                    <a:pt x="661145" y="170179"/>
                  </a:lnTo>
                  <a:lnTo>
                    <a:pt x="672223" y="168909"/>
                  </a:lnTo>
                  <a:lnTo>
                    <a:pt x="721158" y="168909"/>
                  </a:lnTo>
                  <a:lnTo>
                    <a:pt x="717034" y="161289"/>
                  </a:lnTo>
                  <a:lnTo>
                    <a:pt x="703494" y="149859"/>
                  </a:lnTo>
                  <a:lnTo>
                    <a:pt x="686460" y="142239"/>
                  </a:lnTo>
                  <a:lnTo>
                    <a:pt x="686460" y="71119"/>
                  </a:lnTo>
                  <a:close/>
                </a:path>
                <a:path w="729614" h="699770">
                  <a:moveTo>
                    <a:pt x="721158" y="168909"/>
                  </a:moveTo>
                  <a:lnTo>
                    <a:pt x="672223" y="168909"/>
                  </a:lnTo>
                  <a:lnTo>
                    <a:pt x="683302" y="170179"/>
                  </a:lnTo>
                  <a:lnTo>
                    <a:pt x="692357" y="176529"/>
                  </a:lnTo>
                  <a:lnTo>
                    <a:pt x="698468" y="185419"/>
                  </a:lnTo>
                  <a:lnTo>
                    <a:pt x="700709" y="196849"/>
                  </a:lnTo>
                  <a:lnTo>
                    <a:pt x="698468" y="208279"/>
                  </a:lnTo>
                  <a:lnTo>
                    <a:pt x="692357" y="217169"/>
                  </a:lnTo>
                  <a:lnTo>
                    <a:pt x="683302" y="223519"/>
                  </a:lnTo>
                  <a:lnTo>
                    <a:pt x="672223" y="226059"/>
                  </a:lnTo>
                  <a:lnTo>
                    <a:pt x="720471" y="226059"/>
                  </a:lnTo>
                  <a:lnTo>
                    <a:pt x="725970" y="215899"/>
                  </a:lnTo>
                  <a:lnTo>
                    <a:pt x="729195" y="196849"/>
                  </a:lnTo>
                  <a:lnTo>
                    <a:pt x="725970" y="177799"/>
                  </a:lnTo>
                  <a:lnTo>
                    <a:pt x="721158" y="168909"/>
                  </a:lnTo>
                  <a:close/>
                </a:path>
                <a:path w="729614" h="699770">
                  <a:moveTo>
                    <a:pt x="146697" y="0"/>
                  </a:moveTo>
                  <a:lnTo>
                    <a:pt x="127777" y="2539"/>
                  </a:lnTo>
                  <a:lnTo>
                    <a:pt x="111534" y="11429"/>
                  </a:lnTo>
                  <a:lnTo>
                    <a:pt x="99077" y="25399"/>
                  </a:lnTo>
                  <a:lnTo>
                    <a:pt x="91516" y="43179"/>
                  </a:lnTo>
                  <a:lnTo>
                    <a:pt x="49098" y="43179"/>
                  </a:lnTo>
                  <a:lnTo>
                    <a:pt x="42722" y="49529"/>
                  </a:lnTo>
                  <a:lnTo>
                    <a:pt x="42722" y="139699"/>
                  </a:lnTo>
                  <a:lnTo>
                    <a:pt x="71208" y="139699"/>
                  </a:lnTo>
                  <a:lnTo>
                    <a:pt x="71208" y="71119"/>
                  </a:lnTo>
                  <a:lnTo>
                    <a:pt x="122199" y="71119"/>
                  </a:lnTo>
                  <a:lnTo>
                    <a:pt x="120453" y="68579"/>
                  </a:lnTo>
                  <a:lnTo>
                    <a:pt x="118211" y="57149"/>
                  </a:lnTo>
                  <a:lnTo>
                    <a:pt x="120453" y="45719"/>
                  </a:lnTo>
                  <a:lnTo>
                    <a:pt x="126563" y="36829"/>
                  </a:lnTo>
                  <a:lnTo>
                    <a:pt x="135619" y="30479"/>
                  </a:lnTo>
                  <a:lnTo>
                    <a:pt x="146697" y="27939"/>
                  </a:lnTo>
                  <a:lnTo>
                    <a:pt x="195385" y="27939"/>
                  </a:lnTo>
                  <a:lnTo>
                    <a:pt x="194305" y="25399"/>
                  </a:lnTo>
                  <a:lnTo>
                    <a:pt x="181849" y="11429"/>
                  </a:lnTo>
                  <a:lnTo>
                    <a:pt x="165610" y="2539"/>
                  </a:lnTo>
                  <a:lnTo>
                    <a:pt x="146697" y="0"/>
                  </a:lnTo>
                  <a:close/>
                </a:path>
                <a:path w="729614" h="699770">
                  <a:moveTo>
                    <a:pt x="122199" y="71119"/>
                  </a:moveTo>
                  <a:lnTo>
                    <a:pt x="91516" y="71119"/>
                  </a:lnTo>
                  <a:lnTo>
                    <a:pt x="99077" y="88899"/>
                  </a:lnTo>
                  <a:lnTo>
                    <a:pt x="111534" y="101599"/>
                  </a:lnTo>
                  <a:lnTo>
                    <a:pt x="127777" y="110489"/>
                  </a:lnTo>
                  <a:lnTo>
                    <a:pt x="146697" y="114299"/>
                  </a:lnTo>
                  <a:lnTo>
                    <a:pt x="165610" y="110489"/>
                  </a:lnTo>
                  <a:lnTo>
                    <a:pt x="181849" y="101599"/>
                  </a:lnTo>
                  <a:lnTo>
                    <a:pt x="194305" y="88899"/>
                  </a:lnTo>
                  <a:lnTo>
                    <a:pt x="195925" y="85089"/>
                  </a:lnTo>
                  <a:lnTo>
                    <a:pt x="146697" y="85089"/>
                  </a:lnTo>
                  <a:lnTo>
                    <a:pt x="135619" y="83819"/>
                  </a:lnTo>
                  <a:lnTo>
                    <a:pt x="126563" y="77469"/>
                  </a:lnTo>
                  <a:lnTo>
                    <a:pt x="122199" y="71119"/>
                  </a:lnTo>
                  <a:close/>
                </a:path>
                <a:path w="729614" h="699770">
                  <a:moveTo>
                    <a:pt x="607453" y="0"/>
                  </a:moveTo>
                  <a:lnTo>
                    <a:pt x="591718" y="0"/>
                  </a:lnTo>
                  <a:lnTo>
                    <a:pt x="585343" y="6349"/>
                  </a:lnTo>
                  <a:lnTo>
                    <a:pt x="585343" y="107949"/>
                  </a:lnTo>
                  <a:lnTo>
                    <a:pt x="591718" y="114299"/>
                  </a:lnTo>
                  <a:lnTo>
                    <a:pt x="607453" y="114299"/>
                  </a:lnTo>
                  <a:lnTo>
                    <a:pt x="613829" y="107949"/>
                  </a:lnTo>
                  <a:lnTo>
                    <a:pt x="613829" y="71119"/>
                  </a:lnTo>
                  <a:lnTo>
                    <a:pt x="686460" y="71119"/>
                  </a:lnTo>
                  <a:lnTo>
                    <a:pt x="686460" y="49529"/>
                  </a:lnTo>
                  <a:lnTo>
                    <a:pt x="680085" y="43179"/>
                  </a:lnTo>
                  <a:lnTo>
                    <a:pt x="613829" y="43179"/>
                  </a:lnTo>
                  <a:lnTo>
                    <a:pt x="613829" y="6349"/>
                  </a:lnTo>
                  <a:lnTo>
                    <a:pt x="607453" y="0"/>
                  </a:lnTo>
                  <a:close/>
                </a:path>
                <a:path w="729614" h="699770">
                  <a:moveTo>
                    <a:pt x="195385" y="27939"/>
                  </a:moveTo>
                  <a:lnTo>
                    <a:pt x="146697" y="27939"/>
                  </a:lnTo>
                  <a:lnTo>
                    <a:pt x="157768" y="30479"/>
                  </a:lnTo>
                  <a:lnTo>
                    <a:pt x="166820" y="36829"/>
                  </a:lnTo>
                  <a:lnTo>
                    <a:pt x="172929" y="45719"/>
                  </a:lnTo>
                  <a:lnTo>
                    <a:pt x="175171" y="57149"/>
                  </a:lnTo>
                  <a:lnTo>
                    <a:pt x="172929" y="68579"/>
                  </a:lnTo>
                  <a:lnTo>
                    <a:pt x="166820" y="77469"/>
                  </a:lnTo>
                  <a:lnTo>
                    <a:pt x="157768" y="83819"/>
                  </a:lnTo>
                  <a:lnTo>
                    <a:pt x="146697" y="85089"/>
                  </a:lnTo>
                  <a:lnTo>
                    <a:pt x="195925" y="85089"/>
                  </a:lnTo>
                  <a:lnTo>
                    <a:pt x="201866" y="71119"/>
                  </a:lnTo>
                  <a:lnTo>
                    <a:pt x="385279" y="71119"/>
                  </a:lnTo>
                  <a:lnTo>
                    <a:pt x="391655" y="64769"/>
                  </a:lnTo>
                  <a:lnTo>
                    <a:pt x="391655" y="49529"/>
                  </a:lnTo>
                  <a:lnTo>
                    <a:pt x="385279" y="43179"/>
                  </a:lnTo>
                  <a:lnTo>
                    <a:pt x="201866" y="43179"/>
                  </a:lnTo>
                  <a:lnTo>
                    <a:pt x="195385" y="279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1058176" y="5210060"/>
              <a:ext cx="680720" cy="434340"/>
            </a:xfrm>
            <a:custGeom>
              <a:avLst/>
              <a:gdLst/>
              <a:ahLst/>
              <a:cxnLst/>
              <a:rect l="l" t="t" r="r" b="b"/>
              <a:pathLst>
                <a:path w="680719" h="434339">
                  <a:moveTo>
                    <a:pt x="680427" y="0"/>
                  </a:moveTo>
                  <a:lnTo>
                    <a:pt x="0" y="0"/>
                  </a:lnTo>
                  <a:lnTo>
                    <a:pt x="0" y="434301"/>
                  </a:lnTo>
                  <a:lnTo>
                    <a:pt x="680427" y="434301"/>
                  </a:lnTo>
                  <a:lnTo>
                    <a:pt x="680427" y="0"/>
                  </a:lnTo>
                  <a:close/>
                </a:path>
              </a:pathLst>
            </a:custGeom>
            <a:solidFill>
              <a:srgbClr val="DADEE3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1058186" y="5210055"/>
              <a:ext cx="680720" cy="434340"/>
            </a:xfrm>
            <a:custGeom>
              <a:avLst/>
              <a:gdLst/>
              <a:ahLst/>
              <a:cxnLst/>
              <a:rect l="l" t="t" r="r" b="b"/>
              <a:pathLst>
                <a:path w="680719" h="434339">
                  <a:moveTo>
                    <a:pt x="680427" y="0"/>
                  </a:moveTo>
                  <a:lnTo>
                    <a:pt x="619658" y="0"/>
                  </a:lnTo>
                  <a:lnTo>
                    <a:pt x="619658" y="258876"/>
                  </a:lnTo>
                  <a:lnTo>
                    <a:pt x="612264" y="304718"/>
                  </a:lnTo>
                  <a:lnTo>
                    <a:pt x="591674" y="344531"/>
                  </a:lnTo>
                  <a:lnTo>
                    <a:pt x="560276" y="375927"/>
                  </a:lnTo>
                  <a:lnTo>
                    <a:pt x="520459" y="396516"/>
                  </a:lnTo>
                  <a:lnTo>
                    <a:pt x="474611" y="403910"/>
                  </a:lnTo>
                  <a:lnTo>
                    <a:pt x="0" y="403910"/>
                  </a:lnTo>
                  <a:lnTo>
                    <a:pt x="0" y="434301"/>
                  </a:lnTo>
                  <a:lnTo>
                    <a:pt x="680427" y="434301"/>
                  </a:lnTo>
                  <a:lnTo>
                    <a:pt x="680427" y="0"/>
                  </a:lnTo>
                  <a:close/>
                </a:path>
              </a:pathLst>
            </a:custGeom>
            <a:solidFill>
              <a:srgbClr val="B4BBC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1304283" y="5266410"/>
              <a:ext cx="186690" cy="321945"/>
            </a:xfrm>
            <a:custGeom>
              <a:avLst/>
              <a:gdLst/>
              <a:ahLst/>
              <a:cxnLst/>
              <a:rect l="l" t="t" r="r" b="b"/>
              <a:pathLst>
                <a:path w="186690" h="321945">
                  <a:moveTo>
                    <a:pt x="153466" y="0"/>
                  </a:moveTo>
                  <a:lnTo>
                    <a:pt x="69596" y="0"/>
                  </a:lnTo>
                  <a:lnTo>
                    <a:pt x="65163" y="3136"/>
                  </a:lnTo>
                  <a:lnTo>
                    <a:pt x="0" y="185610"/>
                  </a:lnTo>
                  <a:lnTo>
                    <a:pt x="5676" y="193675"/>
                  </a:lnTo>
                  <a:lnTo>
                    <a:pt x="74447" y="193675"/>
                  </a:lnTo>
                  <a:lnTo>
                    <a:pt x="75882" y="195719"/>
                  </a:lnTo>
                  <a:lnTo>
                    <a:pt x="75184" y="197662"/>
                  </a:lnTo>
                  <a:lnTo>
                    <a:pt x="32905" y="316064"/>
                  </a:lnTo>
                  <a:lnTo>
                    <a:pt x="36791" y="321589"/>
                  </a:lnTo>
                  <a:lnTo>
                    <a:pt x="70878" y="321589"/>
                  </a:lnTo>
                  <a:lnTo>
                    <a:pt x="73444" y="320179"/>
                  </a:lnTo>
                  <a:lnTo>
                    <a:pt x="184340" y="145999"/>
                  </a:lnTo>
                  <a:lnTo>
                    <a:pt x="186199" y="139867"/>
                  </a:lnTo>
                  <a:lnTo>
                    <a:pt x="184726" y="134018"/>
                  </a:lnTo>
                  <a:lnTo>
                    <a:pt x="180573" y="129638"/>
                  </a:lnTo>
                  <a:lnTo>
                    <a:pt x="174396" y="127914"/>
                  </a:lnTo>
                  <a:lnTo>
                    <a:pt x="124917" y="127914"/>
                  </a:lnTo>
                  <a:lnTo>
                    <a:pt x="119240" y="119849"/>
                  </a:lnTo>
                  <a:lnTo>
                    <a:pt x="159156" y="8064"/>
                  </a:lnTo>
                  <a:lnTo>
                    <a:pt x="153466" y="0"/>
                  </a:lnTo>
                  <a:close/>
                </a:path>
              </a:pathLst>
            </a:custGeom>
            <a:solidFill>
              <a:srgbClr val="F7B73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0" name="object 5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37194" y="5394319"/>
              <a:ext cx="153283" cy="193675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1020864" y="5122125"/>
              <a:ext cx="755650" cy="566420"/>
            </a:xfrm>
            <a:custGeom>
              <a:avLst/>
              <a:gdLst/>
              <a:ahLst/>
              <a:cxnLst/>
              <a:rect l="l" t="t" r="r" b="b"/>
              <a:pathLst>
                <a:path w="755650" h="566420">
                  <a:moveTo>
                    <a:pt x="755053" y="526351"/>
                  </a:moveTo>
                  <a:lnTo>
                    <a:pt x="750938" y="522236"/>
                  </a:lnTo>
                  <a:lnTo>
                    <a:pt x="745858" y="522236"/>
                  </a:lnTo>
                  <a:lnTo>
                    <a:pt x="4114" y="522236"/>
                  </a:lnTo>
                  <a:lnTo>
                    <a:pt x="0" y="526351"/>
                  </a:lnTo>
                  <a:lnTo>
                    <a:pt x="0" y="562089"/>
                  </a:lnTo>
                  <a:lnTo>
                    <a:pt x="4114" y="566204"/>
                  </a:lnTo>
                  <a:lnTo>
                    <a:pt x="750938" y="566204"/>
                  </a:lnTo>
                  <a:lnTo>
                    <a:pt x="755053" y="562089"/>
                  </a:lnTo>
                  <a:lnTo>
                    <a:pt x="755053" y="526351"/>
                  </a:lnTo>
                  <a:close/>
                </a:path>
                <a:path w="755650" h="566420">
                  <a:moveTo>
                    <a:pt x="755053" y="5816"/>
                  </a:moveTo>
                  <a:lnTo>
                    <a:pt x="749236" y="0"/>
                  </a:lnTo>
                  <a:lnTo>
                    <a:pt x="742061" y="0"/>
                  </a:lnTo>
                  <a:lnTo>
                    <a:pt x="5816" y="0"/>
                  </a:lnTo>
                  <a:lnTo>
                    <a:pt x="0" y="5816"/>
                  </a:lnTo>
                  <a:lnTo>
                    <a:pt x="0" y="82118"/>
                  </a:lnTo>
                  <a:lnTo>
                    <a:pt x="5816" y="87934"/>
                  </a:lnTo>
                  <a:lnTo>
                    <a:pt x="749236" y="87934"/>
                  </a:lnTo>
                  <a:lnTo>
                    <a:pt x="755053" y="82118"/>
                  </a:lnTo>
                  <a:lnTo>
                    <a:pt x="755053" y="5816"/>
                  </a:lnTo>
                  <a:close/>
                </a:path>
              </a:pathLst>
            </a:custGeom>
            <a:solidFill>
              <a:srgbClr val="5F6C7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1020873" y="5644356"/>
              <a:ext cx="755650" cy="44450"/>
            </a:xfrm>
            <a:custGeom>
              <a:avLst/>
              <a:gdLst/>
              <a:ahLst/>
              <a:cxnLst/>
              <a:rect l="l" t="t" r="r" b="b"/>
              <a:pathLst>
                <a:path w="755650" h="44450">
                  <a:moveTo>
                    <a:pt x="750938" y="0"/>
                  </a:moveTo>
                  <a:lnTo>
                    <a:pt x="745858" y="0"/>
                  </a:lnTo>
                  <a:lnTo>
                    <a:pt x="694283" y="0"/>
                  </a:lnTo>
                  <a:lnTo>
                    <a:pt x="694283" y="17056"/>
                  </a:lnTo>
                  <a:lnTo>
                    <a:pt x="690168" y="21170"/>
                  </a:lnTo>
                  <a:lnTo>
                    <a:pt x="0" y="21170"/>
                  </a:lnTo>
                  <a:lnTo>
                    <a:pt x="0" y="39852"/>
                  </a:lnTo>
                  <a:lnTo>
                    <a:pt x="4114" y="43967"/>
                  </a:lnTo>
                  <a:lnTo>
                    <a:pt x="750938" y="43967"/>
                  </a:lnTo>
                  <a:lnTo>
                    <a:pt x="755053" y="39852"/>
                  </a:lnTo>
                  <a:lnTo>
                    <a:pt x="755053" y="4114"/>
                  </a:lnTo>
                  <a:lnTo>
                    <a:pt x="750938" y="0"/>
                  </a:lnTo>
                  <a:close/>
                </a:path>
              </a:pathLst>
            </a:custGeom>
            <a:solidFill>
              <a:srgbClr val="4E5A6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1158670" y="5005475"/>
              <a:ext cx="480059" cy="116839"/>
            </a:xfrm>
            <a:custGeom>
              <a:avLst/>
              <a:gdLst/>
              <a:ahLst/>
              <a:cxnLst/>
              <a:rect l="l" t="t" r="r" b="b"/>
              <a:pathLst>
                <a:path w="480060" h="116839">
                  <a:moveTo>
                    <a:pt x="474675" y="0"/>
                  </a:moveTo>
                  <a:lnTo>
                    <a:pt x="4787" y="0"/>
                  </a:lnTo>
                  <a:lnTo>
                    <a:pt x="0" y="4787"/>
                  </a:lnTo>
                  <a:lnTo>
                    <a:pt x="0" y="116649"/>
                  </a:lnTo>
                  <a:lnTo>
                    <a:pt x="479450" y="116649"/>
                  </a:lnTo>
                  <a:lnTo>
                    <a:pt x="479450" y="4787"/>
                  </a:lnTo>
                  <a:lnTo>
                    <a:pt x="474675" y="0"/>
                  </a:lnTo>
                  <a:close/>
                </a:path>
              </a:pathLst>
            </a:custGeom>
            <a:solidFill>
              <a:srgbClr val="5F6C7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1020864" y="5005488"/>
              <a:ext cx="755650" cy="205104"/>
            </a:xfrm>
            <a:custGeom>
              <a:avLst/>
              <a:gdLst/>
              <a:ahLst/>
              <a:cxnLst/>
              <a:rect l="l" t="t" r="r" b="b"/>
              <a:pathLst>
                <a:path w="755650" h="205104">
                  <a:moveTo>
                    <a:pt x="617258" y="4787"/>
                  </a:moveTo>
                  <a:lnTo>
                    <a:pt x="612470" y="0"/>
                  </a:lnTo>
                  <a:lnTo>
                    <a:pt x="606577" y="0"/>
                  </a:lnTo>
                  <a:lnTo>
                    <a:pt x="556488" y="0"/>
                  </a:lnTo>
                  <a:lnTo>
                    <a:pt x="556488" y="37414"/>
                  </a:lnTo>
                  <a:lnTo>
                    <a:pt x="552640" y="56426"/>
                  </a:lnTo>
                  <a:lnTo>
                    <a:pt x="542175" y="71945"/>
                  </a:lnTo>
                  <a:lnTo>
                    <a:pt x="526656" y="82410"/>
                  </a:lnTo>
                  <a:lnTo>
                    <a:pt x="507644" y="86258"/>
                  </a:lnTo>
                  <a:lnTo>
                    <a:pt x="137807" y="86258"/>
                  </a:lnTo>
                  <a:lnTo>
                    <a:pt x="137807" y="116649"/>
                  </a:lnTo>
                  <a:lnTo>
                    <a:pt x="617258" y="116649"/>
                  </a:lnTo>
                  <a:lnTo>
                    <a:pt x="617258" y="4787"/>
                  </a:lnTo>
                  <a:close/>
                </a:path>
                <a:path w="755650" h="205104">
                  <a:moveTo>
                    <a:pt x="755053" y="122453"/>
                  </a:moveTo>
                  <a:lnTo>
                    <a:pt x="749236" y="116636"/>
                  </a:lnTo>
                  <a:lnTo>
                    <a:pt x="742061" y="116636"/>
                  </a:lnTo>
                  <a:lnTo>
                    <a:pt x="694283" y="116636"/>
                  </a:lnTo>
                  <a:lnTo>
                    <a:pt x="694283" y="127266"/>
                  </a:lnTo>
                  <a:lnTo>
                    <a:pt x="690587" y="145529"/>
                  </a:lnTo>
                  <a:lnTo>
                    <a:pt x="680542" y="160439"/>
                  </a:lnTo>
                  <a:lnTo>
                    <a:pt x="665632" y="170497"/>
                  </a:lnTo>
                  <a:lnTo>
                    <a:pt x="647369" y="174180"/>
                  </a:lnTo>
                  <a:lnTo>
                    <a:pt x="0" y="174180"/>
                  </a:lnTo>
                  <a:lnTo>
                    <a:pt x="0" y="198742"/>
                  </a:lnTo>
                  <a:lnTo>
                    <a:pt x="5816" y="204571"/>
                  </a:lnTo>
                  <a:lnTo>
                    <a:pt x="749236" y="204571"/>
                  </a:lnTo>
                  <a:lnTo>
                    <a:pt x="755053" y="198742"/>
                  </a:lnTo>
                  <a:lnTo>
                    <a:pt x="755053" y="122453"/>
                  </a:lnTo>
                  <a:close/>
                </a:path>
              </a:pathLst>
            </a:custGeom>
            <a:solidFill>
              <a:srgbClr val="4E5A6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1058180" y="5054230"/>
              <a:ext cx="62865" cy="67945"/>
            </a:xfrm>
            <a:custGeom>
              <a:avLst/>
              <a:gdLst/>
              <a:ahLst/>
              <a:cxnLst/>
              <a:rect l="l" t="t" r="r" b="b"/>
              <a:pathLst>
                <a:path w="62865" h="67945">
                  <a:moveTo>
                    <a:pt x="58991" y="0"/>
                  </a:moveTo>
                  <a:lnTo>
                    <a:pt x="3682" y="0"/>
                  </a:lnTo>
                  <a:lnTo>
                    <a:pt x="0" y="3682"/>
                  </a:lnTo>
                  <a:lnTo>
                    <a:pt x="0" y="67894"/>
                  </a:lnTo>
                  <a:lnTo>
                    <a:pt x="62687" y="67894"/>
                  </a:lnTo>
                  <a:lnTo>
                    <a:pt x="62687" y="3682"/>
                  </a:lnTo>
                  <a:lnTo>
                    <a:pt x="58991" y="0"/>
                  </a:lnTo>
                  <a:close/>
                </a:path>
              </a:pathLst>
            </a:custGeom>
            <a:solidFill>
              <a:srgbClr val="81B8FC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1675928" y="5054230"/>
              <a:ext cx="62865" cy="67945"/>
            </a:xfrm>
            <a:custGeom>
              <a:avLst/>
              <a:gdLst/>
              <a:ahLst/>
              <a:cxnLst/>
              <a:rect l="l" t="t" r="r" b="b"/>
              <a:pathLst>
                <a:path w="62864" h="67945">
                  <a:moveTo>
                    <a:pt x="59004" y="0"/>
                  </a:moveTo>
                  <a:lnTo>
                    <a:pt x="3695" y="0"/>
                  </a:lnTo>
                  <a:lnTo>
                    <a:pt x="0" y="3682"/>
                  </a:lnTo>
                  <a:lnTo>
                    <a:pt x="0" y="67894"/>
                  </a:lnTo>
                  <a:lnTo>
                    <a:pt x="62687" y="67894"/>
                  </a:lnTo>
                  <a:lnTo>
                    <a:pt x="62687" y="3682"/>
                  </a:lnTo>
                  <a:lnTo>
                    <a:pt x="59004" y="0"/>
                  </a:lnTo>
                  <a:close/>
                </a:path>
              </a:pathLst>
            </a:custGeom>
            <a:solidFill>
              <a:srgbClr val="F1385A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1187839" y="4987313"/>
              <a:ext cx="421640" cy="0"/>
            </a:xfrm>
            <a:custGeom>
              <a:avLst/>
              <a:gdLst/>
              <a:ahLst/>
              <a:cxnLst/>
              <a:rect l="l" t="t" r="r" b="b"/>
              <a:pathLst>
                <a:path w="421640">
                  <a:moveTo>
                    <a:pt x="0" y="0"/>
                  </a:moveTo>
                  <a:lnTo>
                    <a:pt x="421124" y="0"/>
                  </a:lnTo>
                </a:path>
              </a:pathLst>
            </a:custGeom>
            <a:ln w="36334">
              <a:solidFill>
                <a:srgbClr val="DADEE3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1009472" y="4957762"/>
              <a:ext cx="777875" cy="742315"/>
            </a:xfrm>
            <a:custGeom>
              <a:avLst/>
              <a:gdLst/>
              <a:ahLst/>
              <a:cxnLst/>
              <a:rect l="l" t="t" r="r" b="b"/>
              <a:pathLst>
                <a:path w="777875" h="742314">
                  <a:moveTo>
                    <a:pt x="493598" y="444601"/>
                  </a:moveTo>
                  <a:lnTo>
                    <a:pt x="485457" y="429768"/>
                  </a:lnTo>
                  <a:lnTo>
                    <a:pt x="477672" y="425170"/>
                  </a:lnTo>
                  <a:lnTo>
                    <a:pt x="427672" y="425170"/>
                  </a:lnTo>
                  <a:lnTo>
                    <a:pt x="427507" y="424662"/>
                  </a:lnTo>
                  <a:lnTo>
                    <a:pt x="461962" y="328218"/>
                  </a:lnTo>
                  <a:lnTo>
                    <a:pt x="463067" y="317030"/>
                  </a:lnTo>
                  <a:lnTo>
                    <a:pt x="459066" y="307098"/>
                  </a:lnTo>
                  <a:lnTo>
                    <a:pt x="451053" y="299986"/>
                  </a:lnTo>
                  <a:lnTo>
                    <a:pt x="440143" y="297268"/>
                  </a:lnTo>
                  <a:lnTo>
                    <a:pt x="369379" y="297268"/>
                  </a:lnTo>
                  <a:lnTo>
                    <a:pt x="337578" y="340614"/>
                  </a:lnTo>
                  <a:lnTo>
                    <a:pt x="340664" y="347129"/>
                  </a:lnTo>
                  <a:lnTo>
                    <a:pt x="352513" y="351370"/>
                  </a:lnTo>
                  <a:lnTo>
                    <a:pt x="359041" y="348272"/>
                  </a:lnTo>
                  <a:lnTo>
                    <a:pt x="369227" y="320052"/>
                  </a:lnTo>
                  <a:lnTo>
                    <a:pt x="440334" y="320052"/>
                  </a:lnTo>
                  <a:lnTo>
                    <a:pt x="440499" y="320560"/>
                  </a:lnTo>
                  <a:lnTo>
                    <a:pt x="406057" y="416991"/>
                  </a:lnTo>
                  <a:lnTo>
                    <a:pt x="404939" y="428193"/>
                  </a:lnTo>
                  <a:lnTo>
                    <a:pt x="408940" y="438124"/>
                  </a:lnTo>
                  <a:lnTo>
                    <a:pt x="416953" y="445236"/>
                  </a:lnTo>
                  <a:lnTo>
                    <a:pt x="427875" y="447954"/>
                  </a:lnTo>
                  <a:lnTo>
                    <a:pt x="469430" y="447954"/>
                  </a:lnTo>
                  <a:lnTo>
                    <a:pt x="469531" y="448538"/>
                  </a:lnTo>
                  <a:lnTo>
                    <a:pt x="361111" y="618845"/>
                  </a:lnTo>
                  <a:lnTo>
                    <a:pt x="341909" y="618845"/>
                  </a:lnTo>
                  <a:lnTo>
                    <a:pt x="380720" y="510146"/>
                  </a:lnTo>
                  <a:lnTo>
                    <a:pt x="381419" y="503199"/>
                  </a:lnTo>
                  <a:lnTo>
                    <a:pt x="378929" y="497039"/>
                  </a:lnTo>
                  <a:lnTo>
                    <a:pt x="373964" y="492633"/>
                  </a:lnTo>
                  <a:lnTo>
                    <a:pt x="367195" y="490943"/>
                  </a:lnTo>
                  <a:lnTo>
                    <a:pt x="308432" y="490943"/>
                  </a:lnTo>
                  <a:lnTo>
                    <a:pt x="308267" y="490435"/>
                  </a:lnTo>
                  <a:lnTo>
                    <a:pt x="345389" y="386499"/>
                  </a:lnTo>
                  <a:lnTo>
                    <a:pt x="342303" y="379971"/>
                  </a:lnTo>
                  <a:lnTo>
                    <a:pt x="330454" y="375742"/>
                  </a:lnTo>
                  <a:lnTo>
                    <a:pt x="323926" y="378828"/>
                  </a:lnTo>
                  <a:lnTo>
                    <a:pt x="286804" y="482765"/>
                  </a:lnTo>
                  <a:lnTo>
                    <a:pt x="285686" y="493966"/>
                  </a:lnTo>
                  <a:lnTo>
                    <a:pt x="289687" y="503897"/>
                  </a:lnTo>
                  <a:lnTo>
                    <a:pt x="297700" y="511009"/>
                  </a:lnTo>
                  <a:lnTo>
                    <a:pt x="308622" y="513727"/>
                  </a:lnTo>
                  <a:lnTo>
                    <a:pt x="355244" y="513727"/>
                  </a:lnTo>
                  <a:lnTo>
                    <a:pt x="318858" y="615632"/>
                  </a:lnTo>
                  <a:lnTo>
                    <a:pt x="317919" y="625043"/>
                  </a:lnTo>
                  <a:lnTo>
                    <a:pt x="321284" y="633387"/>
                  </a:lnTo>
                  <a:lnTo>
                    <a:pt x="328015" y="639356"/>
                  </a:lnTo>
                  <a:lnTo>
                    <a:pt x="337185" y="641629"/>
                  </a:lnTo>
                  <a:lnTo>
                    <a:pt x="369620" y="641629"/>
                  </a:lnTo>
                  <a:lnTo>
                    <a:pt x="375754" y="638263"/>
                  </a:lnTo>
                  <a:lnTo>
                    <a:pt x="493293" y="453644"/>
                  </a:lnTo>
                  <a:lnTo>
                    <a:pt x="493598" y="444601"/>
                  </a:lnTo>
                  <a:close/>
                </a:path>
                <a:path w="777875" h="742314">
                  <a:moveTo>
                    <a:pt x="777836" y="177368"/>
                  </a:moveTo>
                  <a:lnTo>
                    <a:pt x="775919" y="167881"/>
                  </a:lnTo>
                  <a:lnTo>
                    <a:pt x="770686" y="160121"/>
                  </a:lnTo>
                  <a:lnTo>
                    <a:pt x="762927" y="154889"/>
                  </a:lnTo>
                  <a:lnTo>
                    <a:pt x="755053" y="153301"/>
                  </a:lnTo>
                  <a:lnTo>
                    <a:pt x="755053" y="176479"/>
                  </a:lnTo>
                  <a:lnTo>
                    <a:pt x="755053" y="240195"/>
                  </a:lnTo>
                  <a:lnTo>
                    <a:pt x="754329" y="240906"/>
                  </a:lnTo>
                  <a:lnTo>
                    <a:pt x="23507" y="240906"/>
                  </a:lnTo>
                  <a:lnTo>
                    <a:pt x="22783" y="240195"/>
                  </a:lnTo>
                  <a:lnTo>
                    <a:pt x="22783" y="176479"/>
                  </a:lnTo>
                  <a:lnTo>
                    <a:pt x="23507" y="175768"/>
                  </a:lnTo>
                  <a:lnTo>
                    <a:pt x="528637" y="175768"/>
                  </a:lnTo>
                  <a:lnTo>
                    <a:pt x="533742" y="170662"/>
                  </a:lnTo>
                  <a:lnTo>
                    <a:pt x="533742" y="158076"/>
                  </a:lnTo>
                  <a:lnTo>
                    <a:pt x="528637" y="152971"/>
                  </a:lnTo>
                  <a:lnTo>
                    <a:pt x="160591" y="152971"/>
                  </a:lnTo>
                  <a:lnTo>
                    <a:pt x="160591" y="59118"/>
                  </a:lnTo>
                  <a:lnTo>
                    <a:pt x="617245" y="59118"/>
                  </a:lnTo>
                  <a:lnTo>
                    <a:pt x="617245" y="152971"/>
                  </a:lnTo>
                  <a:lnTo>
                    <a:pt x="569214" y="152971"/>
                  </a:lnTo>
                  <a:lnTo>
                    <a:pt x="564121" y="158076"/>
                  </a:lnTo>
                  <a:lnTo>
                    <a:pt x="564121" y="170662"/>
                  </a:lnTo>
                  <a:lnTo>
                    <a:pt x="569214" y="175768"/>
                  </a:lnTo>
                  <a:lnTo>
                    <a:pt x="754329" y="175768"/>
                  </a:lnTo>
                  <a:lnTo>
                    <a:pt x="755053" y="176479"/>
                  </a:lnTo>
                  <a:lnTo>
                    <a:pt x="755053" y="153301"/>
                  </a:lnTo>
                  <a:lnTo>
                    <a:pt x="753452" y="152971"/>
                  </a:lnTo>
                  <a:lnTo>
                    <a:pt x="740524" y="152971"/>
                  </a:lnTo>
                  <a:lnTo>
                    <a:pt x="740524" y="107873"/>
                  </a:lnTo>
                  <a:lnTo>
                    <a:pt x="740524" y="104711"/>
                  </a:lnTo>
                  <a:lnTo>
                    <a:pt x="738987" y="97078"/>
                  </a:lnTo>
                  <a:lnTo>
                    <a:pt x="734771" y="90830"/>
                  </a:lnTo>
                  <a:lnTo>
                    <a:pt x="728535" y="86626"/>
                  </a:lnTo>
                  <a:lnTo>
                    <a:pt x="720902" y="85077"/>
                  </a:lnTo>
                  <a:lnTo>
                    <a:pt x="717740" y="85077"/>
                  </a:lnTo>
                  <a:lnTo>
                    <a:pt x="717740" y="107873"/>
                  </a:lnTo>
                  <a:lnTo>
                    <a:pt x="717740" y="152971"/>
                  </a:lnTo>
                  <a:lnTo>
                    <a:pt x="677837" y="152971"/>
                  </a:lnTo>
                  <a:lnTo>
                    <a:pt x="677837" y="107873"/>
                  </a:lnTo>
                  <a:lnTo>
                    <a:pt x="686396" y="107873"/>
                  </a:lnTo>
                  <a:lnTo>
                    <a:pt x="686396" y="132918"/>
                  </a:lnTo>
                  <a:lnTo>
                    <a:pt x="691502" y="138023"/>
                  </a:lnTo>
                  <a:lnTo>
                    <a:pt x="704088" y="138023"/>
                  </a:lnTo>
                  <a:lnTo>
                    <a:pt x="709193" y="132918"/>
                  </a:lnTo>
                  <a:lnTo>
                    <a:pt x="709193" y="107873"/>
                  </a:lnTo>
                  <a:lnTo>
                    <a:pt x="717740" y="107873"/>
                  </a:lnTo>
                  <a:lnTo>
                    <a:pt x="717740" y="85077"/>
                  </a:lnTo>
                  <a:lnTo>
                    <a:pt x="674687" y="85077"/>
                  </a:lnTo>
                  <a:lnTo>
                    <a:pt x="667054" y="86626"/>
                  </a:lnTo>
                  <a:lnTo>
                    <a:pt x="660819" y="90830"/>
                  </a:lnTo>
                  <a:lnTo>
                    <a:pt x="656602" y="97078"/>
                  </a:lnTo>
                  <a:lnTo>
                    <a:pt x="655053" y="104711"/>
                  </a:lnTo>
                  <a:lnTo>
                    <a:pt x="655053" y="152971"/>
                  </a:lnTo>
                  <a:lnTo>
                    <a:pt x="640029" y="152971"/>
                  </a:lnTo>
                  <a:lnTo>
                    <a:pt x="640029" y="59118"/>
                  </a:lnTo>
                  <a:lnTo>
                    <a:pt x="640029" y="58394"/>
                  </a:lnTo>
                  <a:lnTo>
                    <a:pt x="638289" y="49809"/>
                  </a:lnTo>
                  <a:lnTo>
                    <a:pt x="633564" y="42799"/>
                  </a:lnTo>
                  <a:lnTo>
                    <a:pt x="626554" y="38061"/>
                  </a:lnTo>
                  <a:lnTo>
                    <a:pt x="617969" y="36334"/>
                  </a:lnTo>
                  <a:lnTo>
                    <a:pt x="610870" y="36334"/>
                  </a:lnTo>
                  <a:lnTo>
                    <a:pt x="610870" y="22783"/>
                  </a:lnTo>
                  <a:lnTo>
                    <a:pt x="610870" y="7048"/>
                  </a:lnTo>
                  <a:lnTo>
                    <a:pt x="603821" y="0"/>
                  </a:lnTo>
                  <a:lnTo>
                    <a:pt x="588073" y="0"/>
                  </a:lnTo>
                  <a:lnTo>
                    <a:pt x="588073" y="22783"/>
                  </a:lnTo>
                  <a:lnTo>
                    <a:pt x="588073" y="36334"/>
                  </a:lnTo>
                  <a:lnTo>
                    <a:pt x="562940" y="36334"/>
                  </a:lnTo>
                  <a:lnTo>
                    <a:pt x="562940" y="22783"/>
                  </a:lnTo>
                  <a:lnTo>
                    <a:pt x="588073" y="22783"/>
                  </a:lnTo>
                  <a:lnTo>
                    <a:pt x="588073" y="0"/>
                  </a:lnTo>
                  <a:lnTo>
                    <a:pt x="547217" y="0"/>
                  </a:lnTo>
                  <a:lnTo>
                    <a:pt x="540156" y="7048"/>
                  </a:lnTo>
                  <a:lnTo>
                    <a:pt x="540156" y="36334"/>
                  </a:lnTo>
                  <a:lnTo>
                    <a:pt x="536232" y="36334"/>
                  </a:lnTo>
                  <a:lnTo>
                    <a:pt x="536232" y="22783"/>
                  </a:lnTo>
                  <a:lnTo>
                    <a:pt x="536232" y="7048"/>
                  </a:lnTo>
                  <a:lnTo>
                    <a:pt x="529183" y="0"/>
                  </a:lnTo>
                  <a:lnTo>
                    <a:pt x="513448" y="0"/>
                  </a:lnTo>
                  <a:lnTo>
                    <a:pt x="513448" y="22783"/>
                  </a:lnTo>
                  <a:lnTo>
                    <a:pt x="513448" y="36334"/>
                  </a:lnTo>
                  <a:lnTo>
                    <a:pt x="488302" y="36334"/>
                  </a:lnTo>
                  <a:lnTo>
                    <a:pt x="488302" y="22783"/>
                  </a:lnTo>
                  <a:lnTo>
                    <a:pt x="513448" y="22783"/>
                  </a:lnTo>
                  <a:lnTo>
                    <a:pt x="513448" y="0"/>
                  </a:lnTo>
                  <a:lnTo>
                    <a:pt x="472579" y="0"/>
                  </a:lnTo>
                  <a:lnTo>
                    <a:pt x="465518" y="7048"/>
                  </a:lnTo>
                  <a:lnTo>
                    <a:pt x="465518" y="36334"/>
                  </a:lnTo>
                  <a:lnTo>
                    <a:pt x="461594" y="36334"/>
                  </a:lnTo>
                  <a:lnTo>
                    <a:pt x="461594" y="22783"/>
                  </a:lnTo>
                  <a:lnTo>
                    <a:pt x="461594" y="7048"/>
                  </a:lnTo>
                  <a:lnTo>
                    <a:pt x="454545" y="0"/>
                  </a:lnTo>
                  <a:lnTo>
                    <a:pt x="438810" y="0"/>
                  </a:lnTo>
                  <a:lnTo>
                    <a:pt x="438810" y="22783"/>
                  </a:lnTo>
                  <a:lnTo>
                    <a:pt x="438810" y="36334"/>
                  </a:lnTo>
                  <a:lnTo>
                    <a:pt x="413664" y="36334"/>
                  </a:lnTo>
                  <a:lnTo>
                    <a:pt x="413664" y="22783"/>
                  </a:lnTo>
                  <a:lnTo>
                    <a:pt x="438810" y="22783"/>
                  </a:lnTo>
                  <a:lnTo>
                    <a:pt x="438810" y="0"/>
                  </a:lnTo>
                  <a:lnTo>
                    <a:pt x="397941" y="0"/>
                  </a:lnTo>
                  <a:lnTo>
                    <a:pt x="390880" y="7048"/>
                  </a:lnTo>
                  <a:lnTo>
                    <a:pt x="390880" y="36334"/>
                  </a:lnTo>
                  <a:lnTo>
                    <a:pt x="386956" y="36334"/>
                  </a:lnTo>
                  <a:lnTo>
                    <a:pt x="386956" y="22783"/>
                  </a:lnTo>
                  <a:lnTo>
                    <a:pt x="386956" y="7048"/>
                  </a:lnTo>
                  <a:lnTo>
                    <a:pt x="379907" y="0"/>
                  </a:lnTo>
                  <a:lnTo>
                    <a:pt x="364172" y="0"/>
                  </a:lnTo>
                  <a:lnTo>
                    <a:pt x="364172" y="22783"/>
                  </a:lnTo>
                  <a:lnTo>
                    <a:pt x="364172" y="36334"/>
                  </a:lnTo>
                  <a:lnTo>
                    <a:pt x="339026" y="36334"/>
                  </a:lnTo>
                  <a:lnTo>
                    <a:pt x="339026" y="22783"/>
                  </a:lnTo>
                  <a:lnTo>
                    <a:pt x="364172" y="22783"/>
                  </a:lnTo>
                  <a:lnTo>
                    <a:pt x="364172" y="0"/>
                  </a:lnTo>
                  <a:lnTo>
                    <a:pt x="323303" y="0"/>
                  </a:lnTo>
                  <a:lnTo>
                    <a:pt x="316242" y="7048"/>
                  </a:lnTo>
                  <a:lnTo>
                    <a:pt x="316242" y="36334"/>
                  </a:lnTo>
                  <a:lnTo>
                    <a:pt x="312331" y="36334"/>
                  </a:lnTo>
                  <a:lnTo>
                    <a:pt x="312331" y="22783"/>
                  </a:lnTo>
                  <a:lnTo>
                    <a:pt x="312331" y="7048"/>
                  </a:lnTo>
                  <a:lnTo>
                    <a:pt x="305269" y="0"/>
                  </a:lnTo>
                  <a:lnTo>
                    <a:pt x="289534" y="0"/>
                  </a:lnTo>
                  <a:lnTo>
                    <a:pt x="289534" y="22783"/>
                  </a:lnTo>
                  <a:lnTo>
                    <a:pt x="289534" y="36334"/>
                  </a:lnTo>
                  <a:lnTo>
                    <a:pt x="264388" y="36334"/>
                  </a:lnTo>
                  <a:lnTo>
                    <a:pt x="264388" y="22783"/>
                  </a:lnTo>
                  <a:lnTo>
                    <a:pt x="289534" y="22783"/>
                  </a:lnTo>
                  <a:lnTo>
                    <a:pt x="289534" y="0"/>
                  </a:lnTo>
                  <a:lnTo>
                    <a:pt x="248666" y="0"/>
                  </a:lnTo>
                  <a:lnTo>
                    <a:pt x="241604" y="7048"/>
                  </a:lnTo>
                  <a:lnTo>
                    <a:pt x="241604" y="36334"/>
                  </a:lnTo>
                  <a:lnTo>
                    <a:pt x="237680" y="36334"/>
                  </a:lnTo>
                  <a:lnTo>
                    <a:pt x="237680" y="22783"/>
                  </a:lnTo>
                  <a:lnTo>
                    <a:pt x="237680" y="7048"/>
                  </a:lnTo>
                  <a:lnTo>
                    <a:pt x="230632" y="0"/>
                  </a:lnTo>
                  <a:lnTo>
                    <a:pt x="214884" y="0"/>
                  </a:lnTo>
                  <a:lnTo>
                    <a:pt x="214884" y="22783"/>
                  </a:lnTo>
                  <a:lnTo>
                    <a:pt x="214884" y="36334"/>
                  </a:lnTo>
                  <a:lnTo>
                    <a:pt x="189750" y="36334"/>
                  </a:lnTo>
                  <a:lnTo>
                    <a:pt x="189750" y="22783"/>
                  </a:lnTo>
                  <a:lnTo>
                    <a:pt x="214884" y="22783"/>
                  </a:lnTo>
                  <a:lnTo>
                    <a:pt x="214884" y="0"/>
                  </a:lnTo>
                  <a:lnTo>
                    <a:pt x="174028" y="0"/>
                  </a:lnTo>
                  <a:lnTo>
                    <a:pt x="166966" y="7048"/>
                  </a:lnTo>
                  <a:lnTo>
                    <a:pt x="166966" y="36334"/>
                  </a:lnTo>
                  <a:lnTo>
                    <a:pt x="159880" y="36334"/>
                  </a:lnTo>
                  <a:lnTo>
                    <a:pt x="151295" y="38061"/>
                  </a:lnTo>
                  <a:lnTo>
                    <a:pt x="144272" y="42799"/>
                  </a:lnTo>
                  <a:lnTo>
                    <a:pt x="139547" y="49809"/>
                  </a:lnTo>
                  <a:lnTo>
                    <a:pt x="137807" y="58394"/>
                  </a:lnTo>
                  <a:lnTo>
                    <a:pt x="137807" y="152971"/>
                  </a:lnTo>
                  <a:lnTo>
                    <a:pt x="122783" y="152971"/>
                  </a:lnTo>
                  <a:lnTo>
                    <a:pt x="122783" y="107873"/>
                  </a:lnTo>
                  <a:lnTo>
                    <a:pt x="122783" y="104711"/>
                  </a:lnTo>
                  <a:lnTo>
                    <a:pt x="121246" y="97078"/>
                  </a:lnTo>
                  <a:lnTo>
                    <a:pt x="117030" y="90830"/>
                  </a:lnTo>
                  <a:lnTo>
                    <a:pt x="110794" y="86626"/>
                  </a:lnTo>
                  <a:lnTo>
                    <a:pt x="103162" y="85077"/>
                  </a:lnTo>
                  <a:lnTo>
                    <a:pt x="99999" y="85077"/>
                  </a:lnTo>
                  <a:lnTo>
                    <a:pt x="99999" y="107873"/>
                  </a:lnTo>
                  <a:lnTo>
                    <a:pt x="99999" y="152971"/>
                  </a:lnTo>
                  <a:lnTo>
                    <a:pt x="60096" y="152971"/>
                  </a:lnTo>
                  <a:lnTo>
                    <a:pt x="60096" y="107873"/>
                  </a:lnTo>
                  <a:lnTo>
                    <a:pt x="68656" y="107873"/>
                  </a:lnTo>
                  <a:lnTo>
                    <a:pt x="68656" y="132918"/>
                  </a:lnTo>
                  <a:lnTo>
                    <a:pt x="73748" y="138023"/>
                  </a:lnTo>
                  <a:lnTo>
                    <a:pt x="86334" y="138023"/>
                  </a:lnTo>
                  <a:lnTo>
                    <a:pt x="91440" y="132918"/>
                  </a:lnTo>
                  <a:lnTo>
                    <a:pt x="91440" y="107873"/>
                  </a:lnTo>
                  <a:lnTo>
                    <a:pt x="99999" y="107873"/>
                  </a:lnTo>
                  <a:lnTo>
                    <a:pt x="99999" y="85077"/>
                  </a:lnTo>
                  <a:lnTo>
                    <a:pt x="56934" y="85077"/>
                  </a:lnTo>
                  <a:lnTo>
                    <a:pt x="49301" y="86626"/>
                  </a:lnTo>
                  <a:lnTo>
                    <a:pt x="43065" y="90830"/>
                  </a:lnTo>
                  <a:lnTo>
                    <a:pt x="38862" y="97078"/>
                  </a:lnTo>
                  <a:lnTo>
                    <a:pt x="37312" y="104711"/>
                  </a:lnTo>
                  <a:lnTo>
                    <a:pt x="37312" y="152971"/>
                  </a:lnTo>
                  <a:lnTo>
                    <a:pt x="24384" y="152971"/>
                  </a:lnTo>
                  <a:lnTo>
                    <a:pt x="14909" y="154889"/>
                  </a:lnTo>
                  <a:lnTo>
                    <a:pt x="7150" y="160121"/>
                  </a:lnTo>
                  <a:lnTo>
                    <a:pt x="1917" y="167881"/>
                  </a:lnTo>
                  <a:lnTo>
                    <a:pt x="0" y="177368"/>
                  </a:lnTo>
                  <a:lnTo>
                    <a:pt x="0" y="239306"/>
                  </a:lnTo>
                  <a:lnTo>
                    <a:pt x="1917" y="248793"/>
                  </a:lnTo>
                  <a:lnTo>
                    <a:pt x="7150" y="256540"/>
                  </a:lnTo>
                  <a:lnTo>
                    <a:pt x="14909" y="261772"/>
                  </a:lnTo>
                  <a:lnTo>
                    <a:pt x="24384" y="263690"/>
                  </a:lnTo>
                  <a:lnTo>
                    <a:pt x="37312" y="263690"/>
                  </a:lnTo>
                  <a:lnTo>
                    <a:pt x="37312" y="675208"/>
                  </a:lnTo>
                  <a:lnTo>
                    <a:pt x="20586" y="675208"/>
                  </a:lnTo>
                  <a:lnTo>
                    <a:pt x="12585" y="676821"/>
                  </a:lnTo>
                  <a:lnTo>
                    <a:pt x="6032" y="681240"/>
                  </a:lnTo>
                  <a:lnTo>
                    <a:pt x="1625" y="687781"/>
                  </a:lnTo>
                  <a:lnTo>
                    <a:pt x="0" y="695794"/>
                  </a:lnTo>
                  <a:lnTo>
                    <a:pt x="0" y="721372"/>
                  </a:lnTo>
                  <a:lnTo>
                    <a:pt x="1625" y="729373"/>
                  </a:lnTo>
                  <a:lnTo>
                    <a:pt x="6032" y="735926"/>
                  </a:lnTo>
                  <a:lnTo>
                    <a:pt x="12585" y="740333"/>
                  </a:lnTo>
                  <a:lnTo>
                    <a:pt x="20586" y="741959"/>
                  </a:lnTo>
                  <a:lnTo>
                    <a:pt x="757250" y="741959"/>
                  </a:lnTo>
                  <a:lnTo>
                    <a:pt x="765263" y="740333"/>
                  </a:lnTo>
                  <a:lnTo>
                    <a:pt x="771804" y="735926"/>
                  </a:lnTo>
                  <a:lnTo>
                    <a:pt x="776224" y="729373"/>
                  </a:lnTo>
                  <a:lnTo>
                    <a:pt x="777836" y="721372"/>
                  </a:lnTo>
                  <a:lnTo>
                    <a:pt x="777836" y="719175"/>
                  </a:lnTo>
                  <a:lnTo>
                    <a:pt x="777836" y="695794"/>
                  </a:lnTo>
                  <a:lnTo>
                    <a:pt x="776224" y="687781"/>
                  </a:lnTo>
                  <a:lnTo>
                    <a:pt x="771804" y="681240"/>
                  </a:lnTo>
                  <a:lnTo>
                    <a:pt x="765263" y="676821"/>
                  </a:lnTo>
                  <a:lnTo>
                    <a:pt x="757250" y="675208"/>
                  </a:lnTo>
                  <a:lnTo>
                    <a:pt x="755053" y="675208"/>
                  </a:lnTo>
                  <a:lnTo>
                    <a:pt x="755053" y="697992"/>
                  </a:lnTo>
                  <a:lnTo>
                    <a:pt x="755053" y="719175"/>
                  </a:lnTo>
                  <a:lnTo>
                    <a:pt x="22783" y="719175"/>
                  </a:lnTo>
                  <a:lnTo>
                    <a:pt x="22783" y="697992"/>
                  </a:lnTo>
                  <a:lnTo>
                    <a:pt x="636676" y="697992"/>
                  </a:lnTo>
                  <a:lnTo>
                    <a:pt x="641781" y="692899"/>
                  </a:lnTo>
                  <a:lnTo>
                    <a:pt x="641781" y="680300"/>
                  </a:lnTo>
                  <a:lnTo>
                    <a:pt x="636676" y="675208"/>
                  </a:lnTo>
                  <a:lnTo>
                    <a:pt x="60096" y="675208"/>
                  </a:lnTo>
                  <a:lnTo>
                    <a:pt x="60096" y="263690"/>
                  </a:lnTo>
                  <a:lnTo>
                    <a:pt x="717740" y="263690"/>
                  </a:lnTo>
                  <a:lnTo>
                    <a:pt x="717740" y="675208"/>
                  </a:lnTo>
                  <a:lnTo>
                    <a:pt x="677265" y="675208"/>
                  </a:lnTo>
                  <a:lnTo>
                    <a:pt x="672160" y="680300"/>
                  </a:lnTo>
                  <a:lnTo>
                    <a:pt x="672160" y="692899"/>
                  </a:lnTo>
                  <a:lnTo>
                    <a:pt x="677265" y="697992"/>
                  </a:lnTo>
                  <a:lnTo>
                    <a:pt x="755053" y="697992"/>
                  </a:lnTo>
                  <a:lnTo>
                    <a:pt x="755053" y="675208"/>
                  </a:lnTo>
                  <a:lnTo>
                    <a:pt x="740524" y="675208"/>
                  </a:lnTo>
                  <a:lnTo>
                    <a:pt x="740524" y="263690"/>
                  </a:lnTo>
                  <a:lnTo>
                    <a:pt x="753452" y="263690"/>
                  </a:lnTo>
                  <a:lnTo>
                    <a:pt x="762927" y="261772"/>
                  </a:lnTo>
                  <a:lnTo>
                    <a:pt x="770686" y="256540"/>
                  </a:lnTo>
                  <a:lnTo>
                    <a:pt x="775919" y="248793"/>
                  </a:lnTo>
                  <a:lnTo>
                    <a:pt x="777519" y="240906"/>
                  </a:lnTo>
                  <a:lnTo>
                    <a:pt x="777836" y="239306"/>
                  </a:lnTo>
                  <a:lnTo>
                    <a:pt x="777836" y="17736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9" name="object 5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92366" y="5244237"/>
              <a:ext cx="74256" cy="74269"/>
            </a:xfrm>
            <a:prstGeom prst="rect">
              <a:avLst/>
            </a:prstGeom>
          </p:spPr>
        </p:pic>
        <p:sp>
          <p:nvSpPr>
            <p:cNvPr id="60" name="object 60"/>
            <p:cNvSpPr/>
            <p:nvPr/>
          </p:nvSpPr>
          <p:spPr>
            <a:xfrm>
              <a:off x="1318171" y="5154701"/>
              <a:ext cx="386715" cy="138430"/>
            </a:xfrm>
            <a:custGeom>
              <a:avLst/>
              <a:gdLst/>
              <a:ahLst/>
              <a:cxnLst/>
              <a:rect l="l" t="t" r="r" b="b"/>
              <a:pathLst>
                <a:path w="386714" h="138429">
                  <a:moveTo>
                    <a:pt x="22783" y="5092"/>
                  </a:moveTo>
                  <a:lnTo>
                    <a:pt x="17691" y="0"/>
                  </a:lnTo>
                  <a:lnTo>
                    <a:pt x="5092" y="0"/>
                  </a:lnTo>
                  <a:lnTo>
                    <a:pt x="0" y="5092"/>
                  </a:lnTo>
                  <a:lnTo>
                    <a:pt x="0" y="17678"/>
                  </a:lnTo>
                  <a:lnTo>
                    <a:pt x="5092" y="22783"/>
                  </a:lnTo>
                  <a:lnTo>
                    <a:pt x="17691" y="22783"/>
                  </a:lnTo>
                  <a:lnTo>
                    <a:pt x="22783" y="17678"/>
                  </a:lnTo>
                  <a:lnTo>
                    <a:pt x="22783" y="11391"/>
                  </a:lnTo>
                  <a:lnTo>
                    <a:pt x="22783" y="5092"/>
                  </a:lnTo>
                  <a:close/>
                </a:path>
                <a:path w="386714" h="138429">
                  <a:moveTo>
                    <a:pt x="68668" y="5092"/>
                  </a:moveTo>
                  <a:lnTo>
                    <a:pt x="63563" y="0"/>
                  </a:lnTo>
                  <a:lnTo>
                    <a:pt x="50990" y="0"/>
                  </a:lnTo>
                  <a:lnTo>
                    <a:pt x="45885" y="5092"/>
                  </a:lnTo>
                  <a:lnTo>
                    <a:pt x="45885" y="17678"/>
                  </a:lnTo>
                  <a:lnTo>
                    <a:pt x="50990" y="22783"/>
                  </a:lnTo>
                  <a:lnTo>
                    <a:pt x="63563" y="22783"/>
                  </a:lnTo>
                  <a:lnTo>
                    <a:pt x="68668" y="17678"/>
                  </a:lnTo>
                  <a:lnTo>
                    <a:pt x="68668" y="11391"/>
                  </a:lnTo>
                  <a:lnTo>
                    <a:pt x="68668" y="5092"/>
                  </a:lnTo>
                  <a:close/>
                </a:path>
                <a:path w="386714" h="138429">
                  <a:moveTo>
                    <a:pt x="114554" y="5092"/>
                  </a:moveTo>
                  <a:lnTo>
                    <a:pt x="109448" y="0"/>
                  </a:lnTo>
                  <a:lnTo>
                    <a:pt x="96875" y="0"/>
                  </a:lnTo>
                  <a:lnTo>
                    <a:pt x="91770" y="5092"/>
                  </a:lnTo>
                  <a:lnTo>
                    <a:pt x="91770" y="17678"/>
                  </a:lnTo>
                  <a:lnTo>
                    <a:pt x="96875" y="22783"/>
                  </a:lnTo>
                  <a:lnTo>
                    <a:pt x="109448" y="22783"/>
                  </a:lnTo>
                  <a:lnTo>
                    <a:pt x="114554" y="17678"/>
                  </a:lnTo>
                  <a:lnTo>
                    <a:pt x="114554" y="11391"/>
                  </a:lnTo>
                  <a:lnTo>
                    <a:pt x="114554" y="5092"/>
                  </a:lnTo>
                  <a:close/>
                </a:path>
                <a:path w="386714" h="138429">
                  <a:moveTo>
                    <a:pt x="160451" y="5092"/>
                  </a:moveTo>
                  <a:lnTo>
                    <a:pt x="155346" y="0"/>
                  </a:lnTo>
                  <a:lnTo>
                    <a:pt x="142760" y="0"/>
                  </a:lnTo>
                  <a:lnTo>
                    <a:pt x="137668" y="5092"/>
                  </a:lnTo>
                  <a:lnTo>
                    <a:pt x="137668" y="17678"/>
                  </a:lnTo>
                  <a:lnTo>
                    <a:pt x="142760" y="22783"/>
                  </a:lnTo>
                  <a:lnTo>
                    <a:pt x="155346" y="22783"/>
                  </a:lnTo>
                  <a:lnTo>
                    <a:pt x="160451" y="17678"/>
                  </a:lnTo>
                  <a:lnTo>
                    <a:pt x="160451" y="11391"/>
                  </a:lnTo>
                  <a:lnTo>
                    <a:pt x="160451" y="5092"/>
                  </a:lnTo>
                  <a:close/>
                </a:path>
                <a:path w="386714" h="138429">
                  <a:moveTo>
                    <a:pt x="386245" y="120383"/>
                  </a:moveTo>
                  <a:lnTo>
                    <a:pt x="381152" y="115290"/>
                  </a:lnTo>
                  <a:lnTo>
                    <a:pt x="317080" y="115290"/>
                  </a:lnTo>
                  <a:lnTo>
                    <a:pt x="311988" y="120383"/>
                  </a:lnTo>
                  <a:lnTo>
                    <a:pt x="311988" y="132969"/>
                  </a:lnTo>
                  <a:lnTo>
                    <a:pt x="317080" y="138074"/>
                  </a:lnTo>
                  <a:lnTo>
                    <a:pt x="323380" y="138074"/>
                  </a:lnTo>
                  <a:lnTo>
                    <a:pt x="381152" y="138074"/>
                  </a:lnTo>
                  <a:lnTo>
                    <a:pt x="386245" y="132969"/>
                  </a:lnTo>
                  <a:lnTo>
                    <a:pt x="386245" y="1203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1" name="object 6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94677" y="3932602"/>
              <a:ext cx="806301" cy="781050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1220254" y="3613748"/>
              <a:ext cx="9751695" cy="0"/>
            </a:xfrm>
            <a:custGeom>
              <a:avLst/>
              <a:gdLst/>
              <a:ahLst/>
              <a:cxnLst/>
              <a:rect l="l" t="t" r="r" b="b"/>
              <a:pathLst>
                <a:path w="9751695">
                  <a:moveTo>
                    <a:pt x="0" y="0"/>
                  </a:moveTo>
                  <a:lnTo>
                    <a:pt x="9751491" y="0"/>
                  </a:lnTo>
                </a:path>
              </a:pathLst>
            </a:custGeom>
            <a:ln w="25400">
              <a:solidFill>
                <a:srgbClr val="39424D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4" name="object 124">
            <a:extLst>
              <a:ext uri="{FF2B5EF4-FFF2-40B4-BE49-F238E27FC236}">
                <a16:creationId xmlns:a16="http://schemas.microsoft.com/office/drawing/2014/main" id="{72FEB037-31D0-7BD4-7324-7ADADA0F24EE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73296" y="49578"/>
            <a:ext cx="1930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4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262112" y="157906"/>
            <a:ext cx="3668395" cy="768350"/>
            <a:chOff x="4262112" y="157906"/>
            <a:chExt cx="3668395" cy="768350"/>
          </a:xfrm>
        </p:grpSpPr>
        <p:sp>
          <p:nvSpPr>
            <p:cNvPr id="4" name="object 4"/>
            <p:cNvSpPr/>
            <p:nvPr/>
          </p:nvSpPr>
          <p:spPr>
            <a:xfrm>
              <a:off x="4268462" y="164256"/>
              <a:ext cx="3655695" cy="755650"/>
            </a:xfrm>
            <a:custGeom>
              <a:avLst/>
              <a:gdLst/>
              <a:ahLst/>
              <a:cxnLst/>
              <a:rect l="l" t="t" r="r" b="b"/>
              <a:pathLst>
                <a:path w="3655695" h="755650">
                  <a:moveTo>
                    <a:pt x="3610622" y="0"/>
                  </a:moveTo>
                  <a:lnTo>
                    <a:pt x="44450" y="0"/>
                  </a:lnTo>
                  <a:lnTo>
                    <a:pt x="27164" y="3498"/>
                  </a:lnTo>
                  <a:lnTo>
                    <a:pt x="13033" y="13033"/>
                  </a:lnTo>
                  <a:lnTo>
                    <a:pt x="3498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498" y="727977"/>
                  </a:lnTo>
                  <a:lnTo>
                    <a:pt x="13033" y="742108"/>
                  </a:lnTo>
                  <a:lnTo>
                    <a:pt x="27164" y="751643"/>
                  </a:lnTo>
                  <a:lnTo>
                    <a:pt x="44450" y="755142"/>
                  </a:lnTo>
                  <a:lnTo>
                    <a:pt x="3610622" y="755142"/>
                  </a:lnTo>
                  <a:lnTo>
                    <a:pt x="3627908" y="751643"/>
                  </a:lnTo>
                  <a:lnTo>
                    <a:pt x="3642039" y="742108"/>
                  </a:lnTo>
                  <a:lnTo>
                    <a:pt x="3651574" y="727977"/>
                  </a:lnTo>
                  <a:lnTo>
                    <a:pt x="3655072" y="710692"/>
                  </a:lnTo>
                  <a:lnTo>
                    <a:pt x="3655072" y="44450"/>
                  </a:lnTo>
                  <a:lnTo>
                    <a:pt x="3651574" y="27164"/>
                  </a:lnTo>
                  <a:lnTo>
                    <a:pt x="3642039" y="13033"/>
                  </a:lnTo>
                  <a:lnTo>
                    <a:pt x="3627908" y="3498"/>
                  </a:lnTo>
                  <a:lnTo>
                    <a:pt x="3610622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4268462" y="164256"/>
              <a:ext cx="3655695" cy="755650"/>
            </a:xfrm>
            <a:custGeom>
              <a:avLst/>
              <a:gdLst/>
              <a:ahLst/>
              <a:cxnLst/>
              <a:rect l="l" t="t" r="r" b="b"/>
              <a:pathLst>
                <a:path w="3655695" h="755650">
                  <a:moveTo>
                    <a:pt x="44450" y="755142"/>
                  </a:moveTo>
                  <a:lnTo>
                    <a:pt x="27164" y="751643"/>
                  </a:lnTo>
                  <a:lnTo>
                    <a:pt x="13033" y="742108"/>
                  </a:lnTo>
                  <a:lnTo>
                    <a:pt x="3498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498" y="27164"/>
                  </a:lnTo>
                  <a:lnTo>
                    <a:pt x="13033" y="13033"/>
                  </a:lnTo>
                  <a:lnTo>
                    <a:pt x="27164" y="3498"/>
                  </a:lnTo>
                  <a:lnTo>
                    <a:pt x="44450" y="0"/>
                  </a:lnTo>
                  <a:lnTo>
                    <a:pt x="3610622" y="0"/>
                  </a:lnTo>
                  <a:lnTo>
                    <a:pt x="3627908" y="3498"/>
                  </a:lnTo>
                  <a:lnTo>
                    <a:pt x="3642039" y="13033"/>
                  </a:lnTo>
                  <a:lnTo>
                    <a:pt x="3651574" y="27164"/>
                  </a:lnTo>
                  <a:lnTo>
                    <a:pt x="3655072" y="44450"/>
                  </a:lnTo>
                  <a:lnTo>
                    <a:pt x="3655072" y="710692"/>
                  </a:lnTo>
                  <a:lnTo>
                    <a:pt x="3651574" y="727977"/>
                  </a:lnTo>
                  <a:lnTo>
                    <a:pt x="3642039" y="742108"/>
                  </a:lnTo>
                  <a:lnTo>
                    <a:pt x="3627908" y="751643"/>
                  </a:lnTo>
                  <a:lnTo>
                    <a:pt x="3610622" y="755142"/>
                  </a:lnTo>
                  <a:lnTo>
                    <a:pt x="44450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9763" indent="-1900238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Problem solving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771833" y="919399"/>
            <a:ext cx="10863580" cy="5939155"/>
            <a:chOff x="771833" y="919399"/>
            <a:chExt cx="10863580" cy="593915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1833" y="919399"/>
              <a:ext cx="1925785" cy="593860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077475" y="1005500"/>
              <a:ext cx="8551545" cy="2366645"/>
            </a:xfrm>
            <a:custGeom>
              <a:avLst/>
              <a:gdLst/>
              <a:ahLst/>
              <a:cxnLst/>
              <a:rect l="l" t="t" r="r" b="b"/>
              <a:pathLst>
                <a:path w="8551545" h="2366645">
                  <a:moveTo>
                    <a:pt x="8449754" y="0"/>
                  </a:moveTo>
                  <a:lnTo>
                    <a:pt x="101460" y="0"/>
                  </a:lnTo>
                  <a:lnTo>
                    <a:pt x="61963" y="7973"/>
                  </a:lnTo>
                  <a:lnTo>
                    <a:pt x="29713" y="29717"/>
                  </a:lnTo>
                  <a:lnTo>
                    <a:pt x="7971" y="61968"/>
                  </a:lnTo>
                  <a:lnTo>
                    <a:pt x="0" y="101460"/>
                  </a:lnTo>
                  <a:lnTo>
                    <a:pt x="0" y="2264968"/>
                  </a:lnTo>
                  <a:lnTo>
                    <a:pt x="7971" y="2304460"/>
                  </a:lnTo>
                  <a:lnTo>
                    <a:pt x="29713" y="2336711"/>
                  </a:lnTo>
                  <a:lnTo>
                    <a:pt x="61963" y="2358455"/>
                  </a:lnTo>
                  <a:lnTo>
                    <a:pt x="101460" y="2366429"/>
                  </a:lnTo>
                  <a:lnTo>
                    <a:pt x="8449754" y="2366429"/>
                  </a:lnTo>
                  <a:lnTo>
                    <a:pt x="8489246" y="2358455"/>
                  </a:lnTo>
                  <a:lnTo>
                    <a:pt x="8521496" y="2336711"/>
                  </a:lnTo>
                  <a:lnTo>
                    <a:pt x="8543241" y="2304460"/>
                  </a:lnTo>
                  <a:lnTo>
                    <a:pt x="8551214" y="2264968"/>
                  </a:lnTo>
                  <a:lnTo>
                    <a:pt x="8551214" y="101460"/>
                  </a:lnTo>
                  <a:lnTo>
                    <a:pt x="8543241" y="61968"/>
                  </a:lnTo>
                  <a:lnTo>
                    <a:pt x="8521496" y="29717"/>
                  </a:lnTo>
                  <a:lnTo>
                    <a:pt x="8489246" y="7973"/>
                  </a:lnTo>
                  <a:lnTo>
                    <a:pt x="8449754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3077475" y="1005500"/>
              <a:ext cx="8551545" cy="2366645"/>
            </a:xfrm>
            <a:custGeom>
              <a:avLst/>
              <a:gdLst/>
              <a:ahLst/>
              <a:cxnLst/>
              <a:rect l="l" t="t" r="r" b="b"/>
              <a:pathLst>
                <a:path w="8551545" h="2366645">
                  <a:moveTo>
                    <a:pt x="8449754" y="2366429"/>
                  </a:moveTo>
                  <a:lnTo>
                    <a:pt x="101460" y="2366429"/>
                  </a:lnTo>
                  <a:lnTo>
                    <a:pt x="61963" y="2358455"/>
                  </a:lnTo>
                  <a:lnTo>
                    <a:pt x="29713" y="2336711"/>
                  </a:lnTo>
                  <a:lnTo>
                    <a:pt x="7971" y="2304460"/>
                  </a:lnTo>
                  <a:lnTo>
                    <a:pt x="0" y="2264968"/>
                  </a:lnTo>
                  <a:lnTo>
                    <a:pt x="0" y="101460"/>
                  </a:lnTo>
                  <a:lnTo>
                    <a:pt x="7971" y="61968"/>
                  </a:lnTo>
                  <a:lnTo>
                    <a:pt x="29713" y="29717"/>
                  </a:lnTo>
                  <a:lnTo>
                    <a:pt x="61963" y="7973"/>
                  </a:lnTo>
                  <a:lnTo>
                    <a:pt x="101460" y="0"/>
                  </a:lnTo>
                  <a:lnTo>
                    <a:pt x="8449754" y="0"/>
                  </a:lnTo>
                  <a:lnTo>
                    <a:pt x="8489246" y="7973"/>
                  </a:lnTo>
                  <a:lnTo>
                    <a:pt x="8521496" y="29717"/>
                  </a:lnTo>
                  <a:lnTo>
                    <a:pt x="8543241" y="61968"/>
                  </a:lnTo>
                  <a:lnTo>
                    <a:pt x="8551214" y="101460"/>
                  </a:lnTo>
                  <a:lnTo>
                    <a:pt x="8551214" y="2264968"/>
                  </a:lnTo>
                  <a:lnTo>
                    <a:pt x="8543241" y="2304460"/>
                  </a:lnTo>
                  <a:lnTo>
                    <a:pt x="8521496" y="2336711"/>
                  </a:lnTo>
                  <a:lnTo>
                    <a:pt x="8489246" y="2358455"/>
                  </a:lnTo>
                  <a:lnTo>
                    <a:pt x="8449754" y="2366429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2052869" y="1477399"/>
              <a:ext cx="1280160" cy="567690"/>
            </a:xfrm>
            <a:custGeom>
              <a:avLst/>
              <a:gdLst/>
              <a:ahLst/>
              <a:cxnLst/>
              <a:rect l="l" t="t" r="r" b="b"/>
              <a:pathLst>
                <a:path w="1280160" h="567689">
                  <a:moveTo>
                    <a:pt x="1280045" y="0"/>
                  </a:moveTo>
                  <a:lnTo>
                    <a:pt x="0" y="0"/>
                  </a:lnTo>
                  <a:lnTo>
                    <a:pt x="740026" y="106133"/>
                  </a:lnTo>
                  <a:lnTo>
                    <a:pt x="1120039" y="200604"/>
                  </a:lnTo>
                  <a:lnTo>
                    <a:pt x="1260044" y="336597"/>
                  </a:lnTo>
                  <a:lnTo>
                    <a:pt x="1280045" y="567296"/>
                  </a:lnTo>
                  <a:lnTo>
                    <a:pt x="1280045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052869" y="1477399"/>
              <a:ext cx="1280160" cy="567690"/>
            </a:xfrm>
            <a:custGeom>
              <a:avLst/>
              <a:gdLst/>
              <a:ahLst/>
              <a:cxnLst/>
              <a:rect l="l" t="t" r="r" b="b"/>
              <a:pathLst>
                <a:path w="1280160" h="567689">
                  <a:moveTo>
                    <a:pt x="1280045" y="0"/>
                  </a:moveTo>
                  <a:lnTo>
                    <a:pt x="0" y="0"/>
                  </a:lnTo>
                  <a:lnTo>
                    <a:pt x="740026" y="106133"/>
                  </a:lnTo>
                  <a:lnTo>
                    <a:pt x="1120039" y="200604"/>
                  </a:lnTo>
                  <a:lnTo>
                    <a:pt x="1260044" y="336597"/>
                  </a:lnTo>
                  <a:lnTo>
                    <a:pt x="1280045" y="567296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8785872" y="3861302"/>
              <a:ext cx="2842895" cy="2221865"/>
            </a:xfrm>
            <a:custGeom>
              <a:avLst/>
              <a:gdLst/>
              <a:ahLst/>
              <a:cxnLst/>
              <a:rect l="l" t="t" r="r" b="b"/>
              <a:pathLst>
                <a:path w="2842895" h="2221865">
                  <a:moveTo>
                    <a:pt x="2714840" y="0"/>
                  </a:moveTo>
                  <a:lnTo>
                    <a:pt x="127990" y="0"/>
                  </a:lnTo>
                  <a:lnTo>
                    <a:pt x="78170" y="10058"/>
                  </a:lnTo>
                  <a:lnTo>
                    <a:pt x="37487" y="37487"/>
                  </a:lnTo>
                  <a:lnTo>
                    <a:pt x="10058" y="78170"/>
                  </a:lnTo>
                  <a:lnTo>
                    <a:pt x="0" y="127990"/>
                  </a:lnTo>
                  <a:lnTo>
                    <a:pt x="0" y="2093848"/>
                  </a:lnTo>
                  <a:lnTo>
                    <a:pt x="10058" y="2143669"/>
                  </a:lnTo>
                  <a:lnTo>
                    <a:pt x="37487" y="2184352"/>
                  </a:lnTo>
                  <a:lnTo>
                    <a:pt x="78170" y="2211781"/>
                  </a:lnTo>
                  <a:lnTo>
                    <a:pt x="127990" y="2221839"/>
                  </a:lnTo>
                  <a:lnTo>
                    <a:pt x="2714840" y="2221839"/>
                  </a:lnTo>
                  <a:lnTo>
                    <a:pt x="2764653" y="2211781"/>
                  </a:lnTo>
                  <a:lnTo>
                    <a:pt x="2805333" y="2184352"/>
                  </a:lnTo>
                  <a:lnTo>
                    <a:pt x="2832760" y="2143669"/>
                  </a:lnTo>
                  <a:lnTo>
                    <a:pt x="2842818" y="2093848"/>
                  </a:lnTo>
                  <a:lnTo>
                    <a:pt x="2842818" y="127990"/>
                  </a:lnTo>
                  <a:lnTo>
                    <a:pt x="2832760" y="78170"/>
                  </a:lnTo>
                  <a:lnTo>
                    <a:pt x="2805333" y="37487"/>
                  </a:lnTo>
                  <a:lnTo>
                    <a:pt x="2764653" y="10058"/>
                  </a:lnTo>
                  <a:lnTo>
                    <a:pt x="2714840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8785872" y="3861302"/>
              <a:ext cx="2842895" cy="2221865"/>
            </a:xfrm>
            <a:custGeom>
              <a:avLst/>
              <a:gdLst/>
              <a:ahLst/>
              <a:cxnLst/>
              <a:rect l="l" t="t" r="r" b="b"/>
              <a:pathLst>
                <a:path w="2842895" h="2221865">
                  <a:moveTo>
                    <a:pt x="127990" y="2221839"/>
                  </a:moveTo>
                  <a:lnTo>
                    <a:pt x="2714840" y="2221839"/>
                  </a:lnTo>
                  <a:lnTo>
                    <a:pt x="2764653" y="2211781"/>
                  </a:lnTo>
                  <a:lnTo>
                    <a:pt x="2805333" y="2184352"/>
                  </a:lnTo>
                  <a:lnTo>
                    <a:pt x="2832760" y="2143669"/>
                  </a:lnTo>
                  <a:lnTo>
                    <a:pt x="2842818" y="2093848"/>
                  </a:lnTo>
                  <a:lnTo>
                    <a:pt x="2842818" y="127990"/>
                  </a:lnTo>
                  <a:lnTo>
                    <a:pt x="2832760" y="78170"/>
                  </a:lnTo>
                  <a:lnTo>
                    <a:pt x="2805333" y="37487"/>
                  </a:lnTo>
                  <a:lnTo>
                    <a:pt x="2764653" y="10058"/>
                  </a:lnTo>
                  <a:lnTo>
                    <a:pt x="2714840" y="0"/>
                  </a:lnTo>
                  <a:lnTo>
                    <a:pt x="127990" y="0"/>
                  </a:lnTo>
                  <a:lnTo>
                    <a:pt x="78170" y="10058"/>
                  </a:lnTo>
                  <a:lnTo>
                    <a:pt x="37487" y="37487"/>
                  </a:lnTo>
                  <a:lnTo>
                    <a:pt x="10058" y="78170"/>
                  </a:lnTo>
                  <a:lnTo>
                    <a:pt x="0" y="127990"/>
                  </a:lnTo>
                  <a:lnTo>
                    <a:pt x="0" y="2093848"/>
                  </a:lnTo>
                  <a:lnTo>
                    <a:pt x="10058" y="2143669"/>
                  </a:lnTo>
                  <a:lnTo>
                    <a:pt x="37487" y="2184352"/>
                  </a:lnTo>
                  <a:lnTo>
                    <a:pt x="78170" y="2211781"/>
                  </a:lnTo>
                  <a:lnTo>
                    <a:pt x="127990" y="2221839"/>
                  </a:lnTo>
                  <a:close/>
                </a:path>
              </a:pathLst>
            </a:custGeom>
            <a:ln w="12700">
              <a:solidFill>
                <a:srgbClr val="111111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9038068" y="3666214"/>
              <a:ext cx="1654175" cy="321310"/>
            </a:xfrm>
            <a:custGeom>
              <a:avLst/>
              <a:gdLst/>
              <a:ahLst/>
              <a:cxnLst/>
              <a:rect l="l" t="t" r="r" b="b"/>
              <a:pathLst>
                <a:path w="1654175" h="321310">
                  <a:moveTo>
                    <a:pt x="1583626" y="0"/>
                  </a:moveTo>
                  <a:lnTo>
                    <a:pt x="69989" y="0"/>
                  </a:lnTo>
                  <a:lnTo>
                    <a:pt x="42744" y="5501"/>
                  </a:lnTo>
                  <a:lnTo>
                    <a:pt x="20497" y="20504"/>
                  </a:lnTo>
                  <a:lnTo>
                    <a:pt x="5499" y="42755"/>
                  </a:lnTo>
                  <a:lnTo>
                    <a:pt x="0" y="70002"/>
                  </a:lnTo>
                  <a:lnTo>
                    <a:pt x="0" y="251231"/>
                  </a:lnTo>
                  <a:lnTo>
                    <a:pt x="5499" y="278476"/>
                  </a:lnTo>
                  <a:lnTo>
                    <a:pt x="20497" y="300723"/>
                  </a:lnTo>
                  <a:lnTo>
                    <a:pt x="42744" y="315721"/>
                  </a:lnTo>
                  <a:lnTo>
                    <a:pt x="69989" y="321221"/>
                  </a:lnTo>
                  <a:lnTo>
                    <a:pt x="1583626" y="321221"/>
                  </a:lnTo>
                  <a:lnTo>
                    <a:pt x="1610871" y="315721"/>
                  </a:lnTo>
                  <a:lnTo>
                    <a:pt x="1633118" y="300723"/>
                  </a:lnTo>
                  <a:lnTo>
                    <a:pt x="1648116" y="278476"/>
                  </a:lnTo>
                  <a:lnTo>
                    <a:pt x="1653616" y="251231"/>
                  </a:lnTo>
                  <a:lnTo>
                    <a:pt x="1653616" y="70002"/>
                  </a:lnTo>
                  <a:lnTo>
                    <a:pt x="1648116" y="42755"/>
                  </a:lnTo>
                  <a:lnTo>
                    <a:pt x="1633118" y="20504"/>
                  </a:lnTo>
                  <a:lnTo>
                    <a:pt x="1610871" y="5501"/>
                  </a:lnTo>
                  <a:lnTo>
                    <a:pt x="1583626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9038068" y="3666214"/>
              <a:ext cx="1654175" cy="321310"/>
            </a:xfrm>
            <a:custGeom>
              <a:avLst/>
              <a:gdLst/>
              <a:ahLst/>
              <a:cxnLst/>
              <a:rect l="l" t="t" r="r" b="b"/>
              <a:pathLst>
                <a:path w="1654175" h="321310">
                  <a:moveTo>
                    <a:pt x="1583626" y="321221"/>
                  </a:moveTo>
                  <a:lnTo>
                    <a:pt x="69989" y="321221"/>
                  </a:lnTo>
                  <a:lnTo>
                    <a:pt x="42744" y="315721"/>
                  </a:lnTo>
                  <a:lnTo>
                    <a:pt x="20497" y="300723"/>
                  </a:lnTo>
                  <a:lnTo>
                    <a:pt x="5499" y="278476"/>
                  </a:lnTo>
                  <a:lnTo>
                    <a:pt x="0" y="251231"/>
                  </a:lnTo>
                  <a:lnTo>
                    <a:pt x="0" y="70002"/>
                  </a:lnTo>
                  <a:lnTo>
                    <a:pt x="5499" y="42755"/>
                  </a:lnTo>
                  <a:lnTo>
                    <a:pt x="20497" y="20504"/>
                  </a:lnTo>
                  <a:lnTo>
                    <a:pt x="42744" y="5501"/>
                  </a:lnTo>
                  <a:lnTo>
                    <a:pt x="69989" y="0"/>
                  </a:lnTo>
                  <a:lnTo>
                    <a:pt x="1583626" y="0"/>
                  </a:lnTo>
                  <a:lnTo>
                    <a:pt x="1610871" y="5501"/>
                  </a:lnTo>
                  <a:lnTo>
                    <a:pt x="1633118" y="20504"/>
                  </a:lnTo>
                  <a:lnTo>
                    <a:pt x="1648116" y="42755"/>
                  </a:lnTo>
                  <a:lnTo>
                    <a:pt x="1653616" y="70002"/>
                  </a:lnTo>
                  <a:lnTo>
                    <a:pt x="1653616" y="251231"/>
                  </a:lnTo>
                  <a:lnTo>
                    <a:pt x="1648116" y="278476"/>
                  </a:lnTo>
                  <a:lnTo>
                    <a:pt x="1633118" y="300723"/>
                  </a:lnTo>
                  <a:lnTo>
                    <a:pt x="1610871" y="315721"/>
                  </a:lnTo>
                  <a:lnTo>
                    <a:pt x="1583626" y="321221"/>
                  </a:lnTo>
                  <a:close/>
                </a:path>
              </a:pathLst>
            </a:custGeom>
            <a:ln w="12699">
              <a:solidFill>
                <a:srgbClr val="111111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body" idx="1"/>
          </p:nvPr>
        </p:nvSpPr>
        <p:spPr>
          <a:xfrm>
            <a:off x="3382439" y="1183970"/>
            <a:ext cx="8305800" cy="1994777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631825">
              <a:lnSpc>
                <a:spcPts val="2200"/>
              </a:lnSpc>
              <a:spcBef>
                <a:spcPts val="240"/>
              </a:spcBef>
            </a:pPr>
            <a:r>
              <a:rPr sz="1520" dirty="0">
                <a:latin typeface="Grammarsaurus" pitchFamily="2" charset="0"/>
              </a:rPr>
              <a:t>He</a:t>
            </a:r>
            <a:r>
              <a:rPr lang="en-US" sz="1520" dirty="0">
                <a:latin typeface="Grammarsaurus" pitchFamily="2" charset="0"/>
              </a:rPr>
              <a:t>ll</a:t>
            </a:r>
            <a:r>
              <a:rPr sz="1520" dirty="0">
                <a:latin typeface="Grammarsaurus" pitchFamily="2" charset="0"/>
              </a:rPr>
              <a:t>o, it’s Mi</a:t>
            </a:r>
            <a:r>
              <a:rPr lang="en-US" sz="1520" dirty="0">
                <a:latin typeface="Grammarsaurus" pitchFamily="2" charset="0"/>
              </a:rPr>
              <a:t>ll</a:t>
            </a:r>
            <a:r>
              <a:rPr sz="1520" dirty="0">
                <a:latin typeface="Grammarsaurus" pitchFamily="2" charset="0"/>
              </a:rPr>
              <a:t>ie again. Being an electrician means I get to work with wires and </a:t>
            </a:r>
            <a:r>
              <a:rPr sz="1520" b="1" dirty="0">
                <a:latin typeface="Grammarsaurus" pitchFamily="2" charset="0"/>
                <a:cs typeface="Arial"/>
              </a:rPr>
              <a:t>circuits </a:t>
            </a:r>
            <a:r>
              <a:rPr sz="1520" dirty="0">
                <a:latin typeface="Grammarsaurus" pitchFamily="2" charset="0"/>
              </a:rPr>
              <a:t>to ensure that things like lights and machines function properly. I use special drawings ca</a:t>
            </a:r>
            <a:r>
              <a:rPr lang="en-US" sz="1520" dirty="0">
                <a:latin typeface="Grammarsaurus" pitchFamily="2" charset="0"/>
              </a:rPr>
              <a:t>ll</a:t>
            </a:r>
            <a:r>
              <a:rPr sz="1520" dirty="0">
                <a:latin typeface="Grammarsaurus" pitchFamily="2" charset="0"/>
              </a:rPr>
              <a:t>ed </a:t>
            </a:r>
            <a:r>
              <a:rPr sz="1520" b="1" dirty="0">
                <a:latin typeface="Grammarsaurus" pitchFamily="2" charset="0"/>
                <a:cs typeface="Arial"/>
              </a:rPr>
              <a:t>circuit diagrams </a:t>
            </a:r>
            <a:r>
              <a:rPr sz="1520" dirty="0">
                <a:latin typeface="Grammarsaurus" pitchFamily="2" charset="0"/>
              </a:rPr>
              <a:t>to figure out how </a:t>
            </a:r>
            <a:r>
              <a:rPr sz="1520" b="1" dirty="0">
                <a:latin typeface="Grammarsaurus" pitchFamily="2" charset="0"/>
                <a:cs typeface="Arial"/>
              </a:rPr>
              <a:t>electricity flows </a:t>
            </a:r>
            <a:r>
              <a:rPr sz="1520" dirty="0">
                <a:latin typeface="Grammarsaurus" pitchFamily="2" charset="0"/>
              </a:rPr>
              <a:t>and where </a:t>
            </a:r>
            <a:r>
              <a:rPr sz="1520" b="1" dirty="0">
                <a:latin typeface="Grammarsaurus" pitchFamily="2" charset="0"/>
                <a:cs typeface="Arial"/>
              </a:rPr>
              <a:t>problems</a:t>
            </a:r>
            <a:r>
              <a:rPr lang="en-US" sz="1520" b="1" dirty="0">
                <a:latin typeface="Grammarsaurus" pitchFamily="2" charset="0"/>
                <a:cs typeface="Arial"/>
              </a:rPr>
              <a:t> </a:t>
            </a:r>
            <a:r>
              <a:rPr sz="1520" dirty="0">
                <a:latin typeface="Grammarsaurus" pitchFamily="2" charset="0"/>
              </a:rPr>
              <a:t>might be. If something isn’t working, I look at the diagram, think carefu</a:t>
            </a:r>
            <a:r>
              <a:rPr lang="en-US" sz="1520" dirty="0">
                <a:latin typeface="Grammarsaurus" pitchFamily="2" charset="0"/>
              </a:rPr>
              <a:t>ll</a:t>
            </a:r>
            <a:r>
              <a:rPr sz="1520" dirty="0">
                <a:latin typeface="Grammarsaurus" pitchFamily="2" charset="0"/>
              </a:rPr>
              <a:t>y, and sometimes draw a new one to fix it. I also make sure to keep good records by updating the diagrams with any changes I make, so others know what I did. It’s like solving puzzles with pictures, and I rea</a:t>
            </a:r>
            <a:r>
              <a:rPr lang="en-US" sz="1520" dirty="0">
                <a:latin typeface="Grammarsaurus" pitchFamily="2" charset="0"/>
              </a:rPr>
              <a:t>ll</a:t>
            </a:r>
            <a:r>
              <a:rPr sz="1520" dirty="0">
                <a:latin typeface="Grammarsaurus" pitchFamily="2" charset="0"/>
              </a:rPr>
              <a:t>y enjoy making things work safely and correctly.</a:t>
            </a:r>
          </a:p>
        </p:txBody>
      </p:sp>
      <p:grpSp>
        <p:nvGrpSpPr>
          <p:cNvPr id="18" name="object 18"/>
          <p:cNvGrpSpPr/>
          <p:nvPr/>
        </p:nvGrpSpPr>
        <p:grpSpPr>
          <a:xfrm>
            <a:off x="3080423" y="3556317"/>
            <a:ext cx="5527040" cy="2664460"/>
            <a:chOff x="3080423" y="3556317"/>
            <a:chExt cx="5527040" cy="2664460"/>
          </a:xfrm>
        </p:grpSpPr>
        <p:sp>
          <p:nvSpPr>
            <p:cNvPr id="19" name="object 19"/>
            <p:cNvSpPr/>
            <p:nvPr/>
          </p:nvSpPr>
          <p:spPr>
            <a:xfrm>
              <a:off x="3080740" y="3556634"/>
              <a:ext cx="5526405" cy="2663825"/>
            </a:xfrm>
            <a:custGeom>
              <a:avLst/>
              <a:gdLst/>
              <a:ahLst/>
              <a:cxnLst/>
              <a:rect l="l" t="t" r="r" b="b"/>
              <a:pathLst>
                <a:path w="5526405" h="2663825">
                  <a:moveTo>
                    <a:pt x="5525820" y="0"/>
                  </a:moveTo>
                  <a:lnTo>
                    <a:pt x="0" y="0"/>
                  </a:lnTo>
                  <a:lnTo>
                    <a:pt x="0" y="2663342"/>
                  </a:lnTo>
                  <a:lnTo>
                    <a:pt x="5525820" y="2663342"/>
                  </a:lnTo>
                  <a:lnTo>
                    <a:pt x="5525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3080740" y="3556634"/>
              <a:ext cx="5526405" cy="2663825"/>
            </a:xfrm>
            <a:custGeom>
              <a:avLst/>
              <a:gdLst/>
              <a:ahLst/>
              <a:cxnLst/>
              <a:rect l="l" t="t" r="r" b="b"/>
              <a:pathLst>
                <a:path w="5526405" h="2663825">
                  <a:moveTo>
                    <a:pt x="0" y="0"/>
                  </a:moveTo>
                  <a:lnTo>
                    <a:pt x="5525820" y="0"/>
                  </a:lnTo>
                  <a:lnTo>
                    <a:pt x="5525820" y="2663342"/>
                  </a:lnTo>
                  <a:lnTo>
                    <a:pt x="0" y="266334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3608917" y="5119240"/>
              <a:ext cx="62865" cy="28575"/>
            </a:xfrm>
            <a:custGeom>
              <a:avLst/>
              <a:gdLst/>
              <a:ahLst/>
              <a:cxnLst/>
              <a:rect l="l" t="t" r="r" b="b"/>
              <a:pathLst>
                <a:path w="62864" h="28575">
                  <a:moveTo>
                    <a:pt x="62382" y="0"/>
                  </a:moveTo>
                  <a:lnTo>
                    <a:pt x="62382" y="28435"/>
                  </a:lnTo>
                </a:path>
                <a:path w="62864" h="28575">
                  <a:moveTo>
                    <a:pt x="14211" y="28435"/>
                  </a:moveTo>
                  <a:lnTo>
                    <a:pt x="62382" y="28435"/>
                  </a:lnTo>
                </a:path>
                <a:path w="62864" h="28575">
                  <a:moveTo>
                    <a:pt x="0" y="14211"/>
                  </a:moveTo>
                  <a:lnTo>
                    <a:pt x="14211" y="28435"/>
                  </a:lnTo>
                </a:path>
                <a:path w="62864" h="28575">
                  <a:moveTo>
                    <a:pt x="14211" y="0"/>
                  </a:moveTo>
                  <a:lnTo>
                    <a:pt x="62382" y="0"/>
                  </a:lnTo>
                </a:path>
                <a:path w="62864" h="28575">
                  <a:moveTo>
                    <a:pt x="0" y="14211"/>
                  </a:moveTo>
                  <a:lnTo>
                    <a:pt x="1421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3623119" y="4814270"/>
              <a:ext cx="641985" cy="309245"/>
            </a:xfrm>
            <a:custGeom>
              <a:avLst/>
              <a:gdLst/>
              <a:ahLst/>
              <a:cxnLst/>
              <a:rect l="l" t="t" r="r" b="b"/>
              <a:pathLst>
                <a:path w="641985" h="309245">
                  <a:moveTo>
                    <a:pt x="611098" y="23685"/>
                  </a:moveTo>
                  <a:lnTo>
                    <a:pt x="641819" y="23685"/>
                  </a:lnTo>
                </a:path>
                <a:path w="641985" h="309245">
                  <a:moveTo>
                    <a:pt x="611098" y="0"/>
                  </a:moveTo>
                  <a:lnTo>
                    <a:pt x="640270" y="0"/>
                  </a:lnTo>
                </a:path>
                <a:path w="641985" h="309245">
                  <a:moveTo>
                    <a:pt x="0" y="308724"/>
                  </a:moveTo>
                  <a:lnTo>
                    <a:pt x="40487" y="30872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4718824" y="3998886"/>
              <a:ext cx="389255" cy="430530"/>
            </a:xfrm>
            <a:custGeom>
              <a:avLst/>
              <a:gdLst/>
              <a:ahLst/>
              <a:cxnLst/>
              <a:rect l="l" t="t" r="r" b="b"/>
              <a:pathLst>
                <a:path w="389254" h="430529">
                  <a:moveTo>
                    <a:pt x="5321" y="430466"/>
                  </a:moveTo>
                  <a:lnTo>
                    <a:pt x="2286" y="430199"/>
                  </a:lnTo>
                  <a:lnTo>
                    <a:pt x="3086" y="430466"/>
                  </a:lnTo>
                  <a:lnTo>
                    <a:pt x="5321" y="430466"/>
                  </a:lnTo>
                  <a:close/>
                </a:path>
                <a:path w="389254" h="430529">
                  <a:moveTo>
                    <a:pt x="7975" y="23596"/>
                  </a:moveTo>
                  <a:lnTo>
                    <a:pt x="5003" y="20993"/>
                  </a:lnTo>
                  <a:lnTo>
                    <a:pt x="5384" y="20891"/>
                  </a:lnTo>
                  <a:lnTo>
                    <a:pt x="5727" y="20764"/>
                  </a:lnTo>
                  <a:lnTo>
                    <a:pt x="6019" y="20561"/>
                  </a:lnTo>
                  <a:lnTo>
                    <a:pt x="6324" y="20383"/>
                  </a:lnTo>
                  <a:lnTo>
                    <a:pt x="7391" y="18288"/>
                  </a:lnTo>
                  <a:lnTo>
                    <a:pt x="7391" y="17424"/>
                  </a:lnTo>
                  <a:lnTo>
                    <a:pt x="4445" y="14770"/>
                  </a:lnTo>
                  <a:lnTo>
                    <a:pt x="3416" y="14770"/>
                  </a:lnTo>
                  <a:lnTo>
                    <a:pt x="406" y="16154"/>
                  </a:lnTo>
                  <a:lnTo>
                    <a:pt x="381" y="16294"/>
                  </a:lnTo>
                  <a:lnTo>
                    <a:pt x="381" y="16814"/>
                  </a:lnTo>
                  <a:lnTo>
                    <a:pt x="444" y="17119"/>
                  </a:lnTo>
                  <a:lnTo>
                    <a:pt x="571" y="17233"/>
                  </a:lnTo>
                  <a:lnTo>
                    <a:pt x="723" y="17233"/>
                  </a:lnTo>
                  <a:lnTo>
                    <a:pt x="850" y="17183"/>
                  </a:lnTo>
                  <a:lnTo>
                    <a:pt x="1003" y="17056"/>
                  </a:lnTo>
                  <a:lnTo>
                    <a:pt x="1866" y="16560"/>
                  </a:lnTo>
                  <a:lnTo>
                    <a:pt x="2146" y="16433"/>
                  </a:lnTo>
                  <a:lnTo>
                    <a:pt x="2768" y="16217"/>
                  </a:lnTo>
                  <a:lnTo>
                    <a:pt x="3136" y="16154"/>
                  </a:lnTo>
                  <a:lnTo>
                    <a:pt x="3860" y="16154"/>
                  </a:lnTo>
                  <a:lnTo>
                    <a:pt x="5575" y="17843"/>
                  </a:lnTo>
                  <a:lnTo>
                    <a:pt x="5575" y="18465"/>
                  </a:lnTo>
                  <a:lnTo>
                    <a:pt x="1587" y="20485"/>
                  </a:lnTo>
                  <a:lnTo>
                    <a:pt x="1447" y="20561"/>
                  </a:lnTo>
                  <a:lnTo>
                    <a:pt x="1346" y="20726"/>
                  </a:lnTo>
                  <a:lnTo>
                    <a:pt x="1308" y="20891"/>
                  </a:lnTo>
                  <a:lnTo>
                    <a:pt x="1308" y="21247"/>
                  </a:lnTo>
                  <a:lnTo>
                    <a:pt x="1397" y="21590"/>
                  </a:lnTo>
                  <a:lnTo>
                    <a:pt x="1511" y="21729"/>
                  </a:lnTo>
                  <a:lnTo>
                    <a:pt x="1663" y="21793"/>
                  </a:lnTo>
                  <a:lnTo>
                    <a:pt x="3492" y="21793"/>
                  </a:lnTo>
                  <a:lnTo>
                    <a:pt x="3962" y="21856"/>
                  </a:lnTo>
                  <a:lnTo>
                    <a:pt x="6248" y="23799"/>
                  </a:lnTo>
                  <a:lnTo>
                    <a:pt x="6248" y="24472"/>
                  </a:lnTo>
                  <a:lnTo>
                    <a:pt x="6184" y="24777"/>
                  </a:lnTo>
                  <a:lnTo>
                    <a:pt x="6057" y="25057"/>
                  </a:lnTo>
                  <a:lnTo>
                    <a:pt x="5969" y="25336"/>
                  </a:lnTo>
                  <a:lnTo>
                    <a:pt x="4000" y="26428"/>
                  </a:lnTo>
                  <a:lnTo>
                    <a:pt x="3098" y="26428"/>
                  </a:lnTo>
                  <a:lnTo>
                    <a:pt x="2667" y="26365"/>
                  </a:lnTo>
                  <a:lnTo>
                    <a:pt x="1930" y="26162"/>
                  </a:lnTo>
                  <a:lnTo>
                    <a:pt x="1066" y="25819"/>
                  </a:lnTo>
                  <a:lnTo>
                    <a:pt x="368" y="25438"/>
                  </a:lnTo>
                  <a:lnTo>
                    <a:pt x="203" y="25438"/>
                  </a:lnTo>
                  <a:lnTo>
                    <a:pt x="50" y="25666"/>
                  </a:lnTo>
                  <a:lnTo>
                    <a:pt x="25" y="25819"/>
                  </a:lnTo>
                  <a:lnTo>
                    <a:pt x="25" y="26327"/>
                  </a:lnTo>
                  <a:lnTo>
                    <a:pt x="63" y="26581"/>
                  </a:lnTo>
                  <a:lnTo>
                    <a:pt x="3098" y="27813"/>
                  </a:lnTo>
                  <a:lnTo>
                    <a:pt x="4216" y="27813"/>
                  </a:lnTo>
                  <a:lnTo>
                    <a:pt x="7975" y="24574"/>
                  </a:lnTo>
                  <a:lnTo>
                    <a:pt x="7975" y="23596"/>
                  </a:lnTo>
                  <a:close/>
                </a:path>
                <a:path w="389254" h="430529">
                  <a:moveTo>
                    <a:pt x="8001" y="378320"/>
                  </a:moveTo>
                  <a:lnTo>
                    <a:pt x="7924" y="377825"/>
                  </a:lnTo>
                  <a:lnTo>
                    <a:pt x="7747" y="377380"/>
                  </a:lnTo>
                  <a:lnTo>
                    <a:pt x="7569" y="376923"/>
                  </a:lnTo>
                  <a:lnTo>
                    <a:pt x="4495" y="375234"/>
                  </a:lnTo>
                  <a:lnTo>
                    <a:pt x="2768" y="375246"/>
                  </a:lnTo>
                  <a:lnTo>
                    <a:pt x="2336" y="375297"/>
                  </a:lnTo>
                  <a:lnTo>
                    <a:pt x="2336" y="371741"/>
                  </a:lnTo>
                  <a:lnTo>
                    <a:pt x="6985" y="371741"/>
                  </a:lnTo>
                  <a:lnTo>
                    <a:pt x="7188" y="371424"/>
                  </a:lnTo>
                  <a:lnTo>
                    <a:pt x="7226" y="371246"/>
                  </a:lnTo>
                  <a:lnTo>
                    <a:pt x="7226" y="370763"/>
                  </a:lnTo>
                  <a:lnTo>
                    <a:pt x="7162" y="370522"/>
                  </a:lnTo>
                  <a:lnTo>
                    <a:pt x="7010" y="370319"/>
                  </a:lnTo>
                  <a:lnTo>
                    <a:pt x="1041" y="370281"/>
                  </a:lnTo>
                  <a:lnTo>
                    <a:pt x="914" y="370344"/>
                  </a:lnTo>
                  <a:lnTo>
                    <a:pt x="711" y="370547"/>
                  </a:lnTo>
                  <a:lnTo>
                    <a:pt x="647" y="370700"/>
                  </a:lnTo>
                  <a:lnTo>
                    <a:pt x="647" y="376313"/>
                  </a:lnTo>
                  <a:lnTo>
                    <a:pt x="685" y="376478"/>
                  </a:lnTo>
                  <a:lnTo>
                    <a:pt x="850" y="376656"/>
                  </a:lnTo>
                  <a:lnTo>
                    <a:pt x="1663" y="376682"/>
                  </a:lnTo>
                  <a:lnTo>
                    <a:pt x="2247" y="376593"/>
                  </a:lnTo>
                  <a:lnTo>
                    <a:pt x="3556" y="376580"/>
                  </a:lnTo>
                  <a:lnTo>
                    <a:pt x="6223" y="378625"/>
                  </a:lnTo>
                  <a:lnTo>
                    <a:pt x="6223" y="379526"/>
                  </a:lnTo>
                  <a:lnTo>
                    <a:pt x="3657" y="381749"/>
                  </a:lnTo>
                  <a:lnTo>
                    <a:pt x="2755" y="381749"/>
                  </a:lnTo>
                  <a:lnTo>
                    <a:pt x="2349" y="381711"/>
                  </a:lnTo>
                  <a:lnTo>
                    <a:pt x="1371" y="381457"/>
                  </a:lnTo>
                  <a:lnTo>
                    <a:pt x="723" y="381177"/>
                  </a:lnTo>
                  <a:lnTo>
                    <a:pt x="444" y="381012"/>
                  </a:lnTo>
                  <a:lnTo>
                    <a:pt x="241" y="380974"/>
                  </a:lnTo>
                  <a:lnTo>
                    <a:pt x="25" y="381254"/>
                  </a:lnTo>
                  <a:lnTo>
                    <a:pt x="0" y="381431"/>
                  </a:lnTo>
                  <a:lnTo>
                    <a:pt x="0" y="381952"/>
                  </a:lnTo>
                  <a:lnTo>
                    <a:pt x="63" y="382219"/>
                  </a:lnTo>
                  <a:lnTo>
                    <a:pt x="3975" y="383133"/>
                  </a:lnTo>
                  <a:lnTo>
                    <a:pt x="4622" y="383032"/>
                  </a:lnTo>
                  <a:lnTo>
                    <a:pt x="8001" y="379552"/>
                  </a:lnTo>
                  <a:lnTo>
                    <a:pt x="8001" y="378320"/>
                  </a:lnTo>
                  <a:close/>
                </a:path>
                <a:path w="389254" h="430529">
                  <a:moveTo>
                    <a:pt x="8089" y="74053"/>
                  </a:moveTo>
                  <a:lnTo>
                    <a:pt x="8026" y="73812"/>
                  </a:lnTo>
                  <a:lnTo>
                    <a:pt x="7759" y="73571"/>
                  </a:lnTo>
                  <a:lnTo>
                    <a:pt x="2184" y="73571"/>
                  </a:lnTo>
                  <a:lnTo>
                    <a:pt x="4914" y="70726"/>
                  </a:lnTo>
                  <a:lnTo>
                    <a:pt x="7505" y="65836"/>
                  </a:lnTo>
                  <a:lnTo>
                    <a:pt x="7505" y="64998"/>
                  </a:lnTo>
                  <a:lnTo>
                    <a:pt x="4457" y="62141"/>
                  </a:lnTo>
                  <a:lnTo>
                    <a:pt x="3454" y="62141"/>
                  </a:lnTo>
                  <a:lnTo>
                    <a:pt x="381" y="63690"/>
                  </a:lnTo>
                  <a:lnTo>
                    <a:pt x="381" y="64185"/>
                  </a:lnTo>
                  <a:lnTo>
                    <a:pt x="482" y="64592"/>
                  </a:lnTo>
                  <a:lnTo>
                    <a:pt x="622" y="64693"/>
                  </a:lnTo>
                  <a:lnTo>
                    <a:pt x="762" y="64693"/>
                  </a:lnTo>
                  <a:lnTo>
                    <a:pt x="1663" y="64147"/>
                  </a:lnTo>
                  <a:lnTo>
                    <a:pt x="2184" y="63906"/>
                  </a:lnTo>
                  <a:lnTo>
                    <a:pt x="2844" y="63690"/>
                  </a:lnTo>
                  <a:lnTo>
                    <a:pt x="3213" y="63627"/>
                  </a:lnTo>
                  <a:lnTo>
                    <a:pt x="3975" y="63627"/>
                  </a:lnTo>
                  <a:lnTo>
                    <a:pt x="5778" y="65430"/>
                  </a:lnTo>
                  <a:lnTo>
                    <a:pt x="5778" y="65989"/>
                  </a:lnTo>
                  <a:lnTo>
                    <a:pt x="546" y="73190"/>
                  </a:lnTo>
                  <a:lnTo>
                    <a:pt x="406" y="73380"/>
                  </a:lnTo>
                  <a:lnTo>
                    <a:pt x="177" y="73736"/>
                  </a:lnTo>
                  <a:lnTo>
                    <a:pt x="139" y="74422"/>
                  </a:lnTo>
                  <a:lnTo>
                    <a:pt x="203" y="74726"/>
                  </a:lnTo>
                  <a:lnTo>
                    <a:pt x="279" y="74853"/>
                  </a:lnTo>
                  <a:lnTo>
                    <a:pt x="596" y="75006"/>
                  </a:lnTo>
                  <a:lnTo>
                    <a:pt x="7759" y="75006"/>
                  </a:lnTo>
                  <a:lnTo>
                    <a:pt x="7962" y="74879"/>
                  </a:lnTo>
                  <a:lnTo>
                    <a:pt x="8051" y="74676"/>
                  </a:lnTo>
                  <a:lnTo>
                    <a:pt x="8089" y="74498"/>
                  </a:lnTo>
                  <a:lnTo>
                    <a:pt x="8089" y="74053"/>
                  </a:lnTo>
                  <a:close/>
                </a:path>
                <a:path w="389254" h="430529">
                  <a:moveTo>
                    <a:pt x="8293" y="427393"/>
                  </a:moveTo>
                  <a:lnTo>
                    <a:pt x="8204" y="425005"/>
                  </a:lnTo>
                  <a:lnTo>
                    <a:pt x="8204" y="424789"/>
                  </a:lnTo>
                  <a:lnTo>
                    <a:pt x="8166" y="424599"/>
                  </a:lnTo>
                  <a:lnTo>
                    <a:pt x="7543" y="423379"/>
                  </a:lnTo>
                  <a:lnTo>
                    <a:pt x="1739" y="423379"/>
                  </a:lnTo>
                  <a:lnTo>
                    <a:pt x="1828" y="422198"/>
                  </a:lnTo>
                  <a:lnTo>
                    <a:pt x="3454" y="419315"/>
                  </a:lnTo>
                  <a:lnTo>
                    <a:pt x="7607" y="419315"/>
                  </a:lnTo>
                  <a:lnTo>
                    <a:pt x="7658" y="418058"/>
                  </a:lnTo>
                  <a:lnTo>
                    <a:pt x="2755" y="418058"/>
                  </a:lnTo>
                  <a:lnTo>
                    <a:pt x="2425" y="418249"/>
                  </a:lnTo>
                  <a:lnTo>
                    <a:pt x="1320" y="419315"/>
                  </a:lnTo>
                  <a:lnTo>
                    <a:pt x="825" y="420217"/>
                  </a:lnTo>
                  <a:lnTo>
                    <a:pt x="622" y="420700"/>
                  </a:lnTo>
                  <a:lnTo>
                    <a:pt x="317" y="421741"/>
                  </a:lnTo>
                  <a:lnTo>
                    <a:pt x="330" y="427393"/>
                  </a:lnTo>
                  <a:lnTo>
                    <a:pt x="457" y="427863"/>
                  </a:lnTo>
                  <a:lnTo>
                    <a:pt x="520" y="428117"/>
                  </a:lnTo>
                  <a:lnTo>
                    <a:pt x="622" y="428358"/>
                  </a:lnTo>
                  <a:lnTo>
                    <a:pt x="1003" y="429082"/>
                  </a:lnTo>
                  <a:lnTo>
                    <a:pt x="1079" y="429234"/>
                  </a:lnTo>
                  <a:lnTo>
                    <a:pt x="1435" y="429615"/>
                  </a:lnTo>
                  <a:lnTo>
                    <a:pt x="1930" y="430009"/>
                  </a:lnTo>
                  <a:lnTo>
                    <a:pt x="5918" y="430199"/>
                  </a:lnTo>
                  <a:lnTo>
                    <a:pt x="6350" y="430009"/>
                  </a:lnTo>
                  <a:lnTo>
                    <a:pt x="6997" y="429615"/>
                  </a:lnTo>
                  <a:lnTo>
                    <a:pt x="7480" y="429082"/>
                  </a:lnTo>
                  <a:lnTo>
                    <a:pt x="5524" y="428815"/>
                  </a:lnTo>
                  <a:lnTo>
                    <a:pt x="5016" y="429082"/>
                  </a:lnTo>
                  <a:lnTo>
                    <a:pt x="3479" y="429082"/>
                  </a:lnTo>
                  <a:lnTo>
                    <a:pt x="1930" y="426834"/>
                  </a:lnTo>
                  <a:lnTo>
                    <a:pt x="1828" y="426275"/>
                  </a:lnTo>
                  <a:lnTo>
                    <a:pt x="1778" y="424789"/>
                  </a:lnTo>
                  <a:lnTo>
                    <a:pt x="6375" y="424789"/>
                  </a:lnTo>
                  <a:lnTo>
                    <a:pt x="6502" y="425043"/>
                  </a:lnTo>
                  <a:lnTo>
                    <a:pt x="6540" y="427393"/>
                  </a:lnTo>
                  <a:lnTo>
                    <a:pt x="6388" y="427863"/>
                  </a:lnTo>
                  <a:lnTo>
                    <a:pt x="6248" y="428117"/>
                  </a:lnTo>
                  <a:lnTo>
                    <a:pt x="5892" y="428561"/>
                  </a:lnTo>
                  <a:lnTo>
                    <a:pt x="7708" y="428815"/>
                  </a:lnTo>
                  <a:lnTo>
                    <a:pt x="7861" y="428561"/>
                  </a:lnTo>
                  <a:lnTo>
                    <a:pt x="7962" y="428358"/>
                  </a:lnTo>
                  <a:lnTo>
                    <a:pt x="8293" y="427393"/>
                  </a:lnTo>
                  <a:close/>
                </a:path>
                <a:path w="389254" h="430529">
                  <a:moveTo>
                    <a:pt x="120357" y="50431"/>
                  </a:moveTo>
                  <a:lnTo>
                    <a:pt x="120294" y="50203"/>
                  </a:lnTo>
                  <a:lnTo>
                    <a:pt x="120154" y="50012"/>
                  </a:lnTo>
                  <a:lnTo>
                    <a:pt x="117703" y="49974"/>
                  </a:lnTo>
                  <a:lnTo>
                    <a:pt x="117690" y="38722"/>
                  </a:lnTo>
                  <a:lnTo>
                    <a:pt x="117208" y="38557"/>
                  </a:lnTo>
                  <a:lnTo>
                    <a:pt x="116547" y="38557"/>
                  </a:lnTo>
                  <a:lnTo>
                    <a:pt x="112966" y="41554"/>
                  </a:lnTo>
                  <a:lnTo>
                    <a:pt x="113055" y="41833"/>
                  </a:lnTo>
                  <a:lnTo>
                    <a:pt x="113195" y="41935"/>
                  </a:lnTo>
                  <a:lnTo>
                    <a:pt x="113360" y="41897"/>
                  </a:lnTo>
                  <a:lnTo>
                    <a:pt x="113576" y="41795"/>
                  </a:lnTo>
                  <a:lnTo>
                    <a:pt x="116027" y="40322"/>
                  </a:lnTo>
                  <a:lnTo>
                    <a:pt x="116027" y="49974"/>
                  </a:lnTo>
                  <a:lnTo>
                    <a:pt x="113334" y="49974"/>
                  </a:lnTo>
                  <a:lnTo>
                    <a:pt x="113131" y="50139"/>
                  </a:lnTo>
                  <a:lnTo>
                    <a:pt x="113068" y="50279"/>
                  </a:lnTo>
                  <a:lnTo>
                    <a:pt x="113030" y="50431"/>
                  </a:lnTo>
                  <a:lnTo>
                    <a:pt x="113030" y="50876"/>
                  </a:lnTo>
                  <a:lnTo>
                    <a:pt x="113068" y="51054"/>
                  </a:lnTo>
                  <a:lnTo>
                    <a:pt x="113207" y="51257"/>
                  </a:lnTo>
                  <a:lnTo>
                    <a:pt x="113334" y="51320"/>
                  </a:lnTo>
                  <a:lnTo>
                    <a:pt x="120091" y="51308"/>
                  </a:lnTo>
                  <a:lnTo>
                    <a:pt x="120256" y="51181"/>
                  </a:lnTo>
                  <a:lnTo>
                    <a:pt x="120319" y="51054"/>
                  </a:lnTo>
                  <a:lnTo>
                    <a:pt x="120357" y="50876"/>
                  </a:lnTo>
                  <a:lnTo>
                    <a:pt x="120357" y="50431"/>
                  </a:lnTo>
                  <a:close/>
                </a:path>
                <a:path w="389254" h="430529">
                  <a:moveTo>
                    <a:pt x="120472" y="394347"/>
                  </a:moveTo>
                  <a:lnTo>
                    <a:pt x="120345" y="394042"/>
                  </a:lnTo>
                  <a:lnTo>
                    <a:pt x="112483" y="393979"/>
                  </a:lnTo>
                  <a:lnTo>
                    <a:pt x="112268" y="394284"/>
                  </a:lnTo>
                  <a:lnTo>
                    <a:pt x="112229" y="394474"/>
                  </a:lnTo>
                  <a:lnTo>
                    <a:pt x="112229" y="394944"/>
                  </a:lnTo>
                  <a:lnTo>
                    <a:pt x="112268" y="395135"/>
                  </a:lnTo>
                  <a:lnTo>
                    <a:pt x="112382" y="395389"/>
                  </a:lnTo>
                  <a:lnTo>
                    <a:pt x="118681" y="395452"/>
                  </a:lnTo>
                  <a:lnTo>
                    <a:pt x="113817" y="406361"/>
                  </a:lnTo>
                  <a:lnTo>
                    <a:pt x="113830" y="406539"/>
                  </a:lnTo>
                  <a:lnTo>
                    <a:pt x="114033" y="406666"/>
                  </a:lnTo>
                  <a:lnTo>
                    <a:pt x="114452" y="406704"/>
                  </a:lnTo>
                  <a:lnTo>
                    <a:pt x="114998" y="406704"/>
                  </a:lnTo>
                  <a:lnTo>
                    <a:pt x="115316" y="406666"/>
                  </a:lnTo>
                  <a:lnTo>
                    <a:pt x="115481" y="406603"/>
                  </a:lnTo>
                  <a:lnTo>
                    <a:pt x="115633" y="406463"/>
                  </a:lnTo>
                  <a:lnTo>
                    <a:pt x="120434" y="395376"/>
                  </a:lnTo>
                  <a:lnTo>
                    <a:pt x="120446" y="395185"/>
                  </a:lnTo>
                  <a:lnTo>
                    <a:pt x="120472" y="394347"/>
                  </a:lnTo>
                  <a:close/>
                </a:path>
                <a:path w="389254" h="430529">
                  <a:moveTo>
                    <a:pt x="383209" y="1104"/>
                  </a:moveTo>
                  <a:lnTo>
                    <a:pt x="381127" y="1104"/>
                  </a:lnTo>
                  <a:lnTo>
                    <a:pt x="382219" y="2425"/>
                  </a:lnTo>
                  <a:lnTo>
                    <a:pt x="382346" y="2425"/>
                  </a:lnTo>
                  <a:lnTo>
                    <a:pt x="383209" y="1104"/>
                  </a:lnTo>
                  <a:close/>
                </a:path>
                <a:path w="389254" h="430529">
                  <a:moveTo>
                    <a:pt x="388823" y="103263"/>
                  </a:moveTo>
                  <a:lnTo>
                    <a:pt x="385991" y="103263"/>
                  </a:lnTo>
                  <a:lnTo>
                    <a:pt x="385927" y="101638"/>
                  </a:lnTo>
                  <a:lnTo>
                    <a:pt x="384606" y="101638"/>
                  </a:lnTo>
                  <a:lnTo>
                    <a:pt x="384606" y="103263"/>
                  </a:lnTo>
                  <a:lnTo>
                    <a:pt x="384606" y="104876"/>
                  </a:lnTo>
                  <a:lnTo>
                    <a:pt x="384606" y="108953"/>
                  </a:lnTo>
                  <a:lnTo>
                    <a:pt x="377647" y="104876"/>
                  </a:lnTo>
                  <a:lnTo>
                    <a:pt x="384606" y="104876"/>
                  </a:lnTo>
                  <a:lnTo>
                    <a:pt x="384606" y="103263"/>
                  </a:lnTo>
                  <a:lnTo>
                    <a:pt x="376364" y="103263"/>
                  </a:lnTo>
                  <a:lnTo>
                    <a:pt x="376428" y="105714"/>
                  </a:lnTo>
                  <a:lnTo>
                    <a:pt x="384492" y="110439"/>
                  </a:lnTo>
                  <a:lnTo>
                    <a:pt x="385953" y="110439"/>
                  </a:lnTo>
                  <a:lnTo>
                    <a:pt x="385965" y="108953"/>
                  </a:lnTo>
                  <a:lnTo>
                    <a:pt x="385991" y="104876"/>
                  </a:lnTo>
                  <a:lnTo>
                    <a:pt x="388785" y="104876"/>
                  </a:lnTo>
                  <a:lnTo>
                    <a:pt x="388823" y="103263"/>
                  </a:lnTo>
                  <a:close/>
                </a:path>
                <a:path w="389254" h="430529">
                  <a:moveTo>
                    <a:pt x="389026" y="2425"/>
                  </a:moveTo>
                  <a:lnTo>
                    <a:pt x="388378" y="1104"/>
                  </a:lnTo>
                  <a:lnTo>
                    <a:pt x="387350" y="127"/>
                  </a:lnTo>
                  <a:lnTo>
                    <a:pt x="387184" y="127"/>
                  </a:lnTo>
                  <a:lnTo>
                    <a:pt x="386905" y="0"/>
                  </a:lnTo>
                  <a:lnTo>
                    <a:pt x="384632" y="0"/>
                  </a:lnTo>
                  <a:lnTo>
                    <a:pt x="384238" y="127"/>
                  </a:lnTo>
                  <a:lnTo>
                    <a:pt x="383336" y="939"/>
                  </a:lnTo>
                  <a:lnTo>
                    <a:pt x="383209" y="1104"/>
                  </a:lnTo>
                  <a:lnTo>
                    <a:pt x="386372" y="1104"/>
                  </a:lnTo>
                  <a:lnTo>
                    <a:pt x="387553" y="2425"/>
                  </a:lnTo>
                  <a:lnTo>
                    <a:pt x="387680" y="2870"/>
                  </a:lnTo>
                  <a:lnTo>
                    <a:pt x="387756" y="4978"/>
                  </a:lnTo>
                  <a:lnTo>
                    <a:pt x="387591" y="5575"/>
                  </a:lnTo>
                  <a:lnTo>
                    <a:pt x="386727" y="6642"/>
                  </a:lnTo>
                  <a:lnTo>
                    <a:pt x="385229" y="6642"/>
                  </a:lnTo>
                  <a:lnTo>
                    <a:pt x="383870" y="5854"/>
                  </a:lnTo>
                  <a:lnTo>
                    <a:pt x="384111" y="5854"/>
                  </a:lnTo>
                  <a:lnTo>
                    <a:pt x="383895" y="5575"/>
                  </a:lnTo>
                  <a:lnTo>
                    <a:pt x="383501" y="4978"/>
                  </a:lnTo>
                  <a:lnTo>
                    <a:pt x="383387" y="4775"/>
                  </a:lnTo>
                  <a:lnTo>
                    <a:pt x="383286" y="4597"/>
                  </a:lnTo>
                  <a:lnTo>
                    <a:pt x="383209" y="3949"/>
                  </a:lnTo>
                  <a:lnTo>
                    <a:pt x="383476" y="3416"/>
                  </a:lnTo>
                  <a:lnTo>
                    <a:pt x="383794" y="2870"/>
                  </a:lnTo>
                  <a:lnTo>
                    <a:pt x="384086" y="2425"/>
                  </a:lnTo>
                  <a:lnTo>
                    <a:pt x="382384" y="2425"/>
                  </a:lnTo>
                  <a:lnTo>
                    <a:pt x="382257" y="2692"/>
                  </a:lnTo>
                  <a:lnTo>
                    <a:pt x="382104" y="2425"/>
                  </a:lnTo>
                  <a:lnTo>
                    <a:pt x="380504" y="2425"/>
                  </a:lnTo>
                  <a:lnTo>
                    <a:pt x="380987" y="2870"/>
                  </a:lnTo>
                  <a:lnTo>
                    <a:pt x="381368" y="3416"/>
                  </a:lnTo>
                  <a:lnTo>
                    <a:pt x="381647" y="3949"/>
                  </a:lnTo>
                  <a:lnTo>
                    <a:pt x="381292" y="4597"/>
                  </a:lnTo>
                  <a:lnTo>
                    <a:pt x="381177" y="4775"/>
                  </a:lnTo>
                  <a:lnTo>
                    <a:pt x="381063" y="4978"/>
                  </a:lnTo>
                  <a:lnTo>
                    <a:pt x="380593" y="5575"/>
                  </a:lnTo>
                  <a:lnTo>
                    <a:pt x="380288" y="5854"/>
                  </a:lnTo>
                  <a:lnTo>
                    <a:pt x="377990" y="5854"/>
                  </a:lnTo>
                  <a:lnTo>
                    <a:pt x="377748" y="5575"/>
                  </a:lnTo>
                  <a:lnTo>
                    <a:pt x="377596" y="5575"/>
                  </a:lnTo>
                  <a:lnTo>
                    <a:pt x="377405" y="4978"/>
                  </a:lnTo>
                  <a:lnTo>
                    <a:pt x="377393" y="3416"/>
                  </a:lnTo>
                  <a:lnTo>
                    <a:pt x="377558" y="2870"/>
                  </a:lnTo>
                  <a:lnTo>
                    <a:pt x="377774" y="2425"/>
                  </a:lnTo>
                  <a:lnTo>
                    <a:pt x="381127" y="1104"/>
                  </a:lnTo>
                  <a:lnTo>
                    <a:pt x="380911" y="939"/>
                  </a:lnTo>
                  <a:lnTo>
                    <a:pt x="379628" y="127"/>
                  </a:lnTo>
                  <a:lnTo>
                    <a:pt x="378650" y="127"/>
                  </a:lnTo>
                  <a:lnTo>
                    <a:pt x="376669" y="939"/>
                  </a:lnTo>
                  <a:lnTo>
                    <a:pt x="377075" y="939"/>
                  </a:lnTo>
                  <a:lnTo>
                    <a:pt x="376834" y="1104"/>
                  </a:lnTo>
                  <a:lnTo>
                    <a:pt x="376085" y="2425"/>
                  </a:lnTo>
                  <a:lnTo>
                    <a:pt x="376212" y="2476"/>
                  </a:lnTo>
                  <a:lnTo>
                    <a:pt x="376135" y="2870"/>
                  </a:lnTo>
                  <a:lnTo>
                    <a:pt x="376059" y="4978"/>
                  </a:lnTo>
                  <a:lnTo>
                    <a:pt x="376250" y="5575"/>
                  </a:lnTo>
                  <a:lnTo>
                    <a:pt x="376275" y="5854"/>
                  </a:lnTo>
                  <a:lnTo>
                    <a:pt x="376707" y="6642"/>
                  </a:lnTo>
                  <a:lnTo>
                    <a:pt x="377342" y="7340"/>
                  </a:lnTo>
                  <a:lnTo>
                    <a:pt x="377202" y="7340"/>
                  </a:lnTo>
                  <a:lnTo>
                    <a:pt x="378460" y="7861"/>
                  </a:lnTo>
                  <a:lnTo>
                    <a:pt x="380174" y="7861"/>
                  </a:lnTo>
                  <a:lnTo>
                    <a:pt x="382384" y="5575"/>
                  </a:lnTo>
                  <a:lnTo>
                    <a:pt x="382511" y="5575"/>
                  </a:lnTo>
                  <a:lnTo>
                    <a:pt x="384251" y="7861"/>
                  </a:lnTo>
                  <a:lnTo>
                    <a:pt x="387680" y="7861"/>
                  </a:lnTo>
                  <a:lnTo>
                    <a:pt x="388315" y="7340"/>
                  </a:lnTo>
                  <a:lnTo>
                    <a:pt x="388404" y="7061"/>
                  </a:lnTo>
                  <a:lnTo>
                    <a:pt x="388543" y="6883"/>
                  </a:lnTo>
                  <a:lnTo>
                    <a:pt x="388645" y="6642"/>
                  </a:lnTo>
                  <a:lnTo>
                    <a:pt x="388899" y="5854"/>
                  </a:lnTo>
                  <a:lnTo>
                    <a:pt x="388886" y="2425"/>
                  </a:lnTo>
                  <a:lnTo>
                    <a:pt x="389026" y="24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3146939" y="3629935"/>
              <a:ext cx="2360930" cy="1562735"/>
            </a:xfrm>
            <a:custGeom>
              <a:avLst/>
              <a:gdLst/>
              <a:ahLst/>
              <a:cxnLst/>
              <a:rect l="l" t="t" r="r" b="b"/>
              <a:pathLst>
                <a:path w="2360929" h="1562735">
                  <a:moveTo>
                    <a:pt x="329564" y="47383"/>
                  </a:moveTo>
                  <a:lnTo>
                    <a:pt x="311797" y="47383"/>
                  </a:lnTo>
                </a:path>
                <a:path w="2360929" h="1562735">
                  <a:moveTo>
                    <a:pt x="282181" y="47383"/>
                  </a:moveTo>
                  <a:lnTo>
                    <a:pt x="299948" y="47383"/>
                  </a:lnTo>
                </a:path>
                <a:path w="2360929" h="1562735">
                  <a:moveTo>
                    <a:pt x="305879" y="71069"/>
                  </a:moveTo>
                  <a:lnTo>
                    <a:pt x="305879" y="23698"/>
                  </a:lnTo>
                </a:path>
                <a:path w="2360929" h="1562735">
                  <a:moveTo>
                    <a:pt x="305879" y="0"/>
                  </a:moveTo>
                  <a:lnTo>
                    <a:pt x="329564" y="0"/>
                  </a:lnTo>
                </a:path>
                <a:path w="2360929" h="1562735">
                  <a:moveTo>
                    <a:pt x="305879" y="0"/>
                  </a:moveTo>
                  <a:lnTo>
                    <a:pt x="305879" y="23698"/>
                  </a:lnTo>
                </a:path>
                <a:path w="2360929" h="1562735">
                  <a:moveTo>
                    <a:pt x="305879" y="23698"/>
                  </a:moveTo>
                  <a:lnTo>
                    <a:pt x="282181" y="0"/>
                  </a:lnTo>
                </a:path>
                <a:path w="2360929" h="1562735">
                  <a:moveTo>
                    <a:pt x="329564" y="0"/>
                  </a:moveTo>
                  <a:lnTo>
                    <a:pt x="305879" y="23698"/>
                  </a:lnTo>
                </a:path>
                <a:path w="2360929" h="1562735">
                  <a:moveTo>
                    <a:pt x="282181" y="0"/>
                  </a:moveTo>
                  <a:lnTo>
                    <a:pt x="305879" y="0"/>
                  </a:lnTo>
                </a:path>
                <a:path w="2360929" h="1562735">
                  <a:moveTo>
                    <a:pt x="2224646" y="1432445"/>
                  </a:moveTo>
                  <a:lnTo>
                    <a:pt x="2248344" y="1432445"/>
                  </a:lnTo>
                </a:path>
                <a:path w="2360929" h="1562735">
                  <a:moveTo>
                    <a:pt x="2269667" y="1432445"/>
                  </a:moveTo>
                  <a:lnTo>
                    <a:pt x="2242426" y="1420596"/>
                  </a:lnTo>
                </a:path>
                <a:path w="2360929" h="1562735">
                  <a:moveTo>
                    <a:pt x="2242426" y="1444294"/>
                  </a:moveTo>
                  <a:lnTo>
                    <a:pt x="2269667" y="1432445"/>
                  </a:lnTo>
                </a:path>
                <a:path w="2360929" h="1562735">
                  <a:moveTo>
                    <a:pt x="2248344" y="1432445"/>
                  </a:moveTo>
                  <a:lnTo>
                    <a:pt x="2230577" y="1420596"/>
                  </a:lnTo>
                </a:path>
                <a:path w="2360929" h="1562735">
                  <a:moveTo>
                    <a:pt x="2230577" y="1444294"/>
                  </a:moveTo>
                  <a:lnTo>
                    <a:pt x="2248344" y="1432445"/>
                  </a:lnTo>
                </a:path>
                <a:path w="2360929" h="1562735">
                  <a:moveTo>
                    <a:pt x="746264" y="1550898"/>
                  </a:moveTo>
                  <a:lnTo>
                    <a:pt x="746264" y="1557870"/>
                  </a:lnTo>
                </a:path>
                <a:path w="2360929" h="1562735">
                  <a:moveTo>
                    <a:pt x="959484" y="1550898"/>
                  </a:moveTo>
                  <a:lnTo>
                    <a:pt x="959484" y="1557870"/>
                  </a:lnTo>
                </a:path>
                <a:path w="2360929" h="1562735">
                  <a:moveTo>
                    <a:pt x="1220089" y="1550898"/>
                  </a:moveTo>
                  <a:lnTo>
                    <a:pt x="1220089" y="1557870"/>
                  </a:lnTo>
                </a:path>
                <a:path w="2360929" h="1562735">
                  <a:moveTo>
                    <a:pt x="1798205" y="1290307"/>
                  </a:moveTo>
                  <a:lnTo>
                    <a:pt x="1774520" y="1290307"/>
                  </a:lnTo>
                </a:path>
                <a:path w="2360929" h="1562735">
                  <a:moveTo>
                    <a:pt x="1727136" y="1290307"/>
                  </a:moveTo>
                  <a:lnTo>
                    <a:pt x="1750834" y="1290307"/>
                  </a:lnTo>
                </a:path>
                <a:path w="2360929" h="1562735">
                  <a:moveTo>
                    <a:pt x="1750834" y="1242910"/>
                  </a:moveTo>
                  <a:lnTo>
                    <a:pt x="1727136" y="1242910"/>
                  </a:lnTo>
                </a:path>
                <a:path w="2360929" h="1562735">
                  <a:moveTo>
                    <a:pt x="1679765" y="1242910"/>
                  </a:moveTo>
                  <a:lnTo>
                    <a:pt x="1703451" y="1242910"/>
                  </a:lnTo>
                </a:path>
                <a:path w="2360929" h="1562735">
                  <a:moveTo>
                    <a:pt x="1916671" y="1550898"/>
                  </a:moveTo>
                  <a:lnTo>
                    <a:pt x="1916671" y="1557870"/>
                  </a:lnTo>
                </a:path>
                <a:path w="2360929" h="1562735">
                  <a:moveTo>
                    <a:pt x="1906600" y="1562608"/>
                  </a:moveTo>
                  <a:lnTo>
                    <a:pt x="1926932" y="1562608"/>
                  </a:lnTo>
                </a:path>
                <a:path w="2360929" h="1562735">
                  <a:moveTo>
                    <a:pt x="1898903" y="1557870"/>
                  </a:moveTo>
                  <a:lnTo>
                    <a:pt x="1934438" y="1557870"/>
                  </a:lnTo>
                </a:path>
                <a:path w="2360929" h="1562735">
                  <a:moveTo>
                    <a:pt x="1916671" y="1456131"/>
                  </a:moveTo>
                  <a:lnTo>
                    <a:pt x="1916671" y="1479829"/>
                  </a:lnTo>
                </a:path>
                <a:path w="2360929" h="1562735">
                  <a:moveTo>
                    <a:pt x="1916671" y="1527200"/>
                  </a:moveTo>
                  <a:lnTo>
                    <a:pt x="1916671" y="1503514"/>
                  </a:lnTo>
                </a:path>
                <a:path w="2360929" h="1562735">
                  <a:moveTo>
                    <a:pt x="1561503" y="589318"/>
                  </a:moveTo>
                  <a:lnTo>
                    <a:pt x="1585188" y="589318"/>
                  </a:lnTo>
                </a:path>
                <a:path w="2360929" h="1562735">
                  <a:moveTo>
                    <a:pt x="1567421" y="601154"/>
                  </a:moveTo>
                  <a:lnTo>
                    <a:pt x="1601774" y="589318"/>
                  </a:lnTo>
                </a:path>
                <a:path w="2360929" h="1562735">
                  <a:moveTo>
                    <a:pt x="1601774" y="589318"/>
                  </a:moveTo>
                  <a:lnTo>
                    <a:pt x="1567421" y="577469"/>
                  </a:lnTo>
                </a:path>
                <a:path w="2360929" h="1562735">
                  <a:moveTo>
                    <a:pt x="1585188" y="589318"/>
                  </a:moveTo>
                  <a:lnTo>
                    <a:pt x="1567421" y="577469"/>
                  </a:lnTo>
                </a:path>
                <a:path w="2360929" h="1562735">
                  <a:moveTo>
                    <a:pt x="1567421" y="601154"/>
                  </a:moveTo>
                  <a:lnTo>
                    <a:pt x="1585188" y="589318"/>
                  </a:lnTo>
                </a:path>
                <a:path w="2360929" h="1562735">
                  <a:moveTo>
                    <a:pt x="1561503" y="944676"/>
                  </a:moveTo>
                  <a:lnTo>
                    <a:pt x="1585188" y="944676"/>
                  </a:lnTo>
                </a:path>
                <a:path w="2360929" h="1562735">
                  <a:moveTo>
                    <a:pt x="1567421" y="956525"/>
                  </a:moveTo>
                  <a:lnTo>
                    <a:pt x="1601774" y="944676"/>
                  </a:lnTo>
                </a:path>
                <a:path w="2360929" h="1562735">
                  <a:moveTo>
                    <a:pt x="1601774" y="944676"/>
                  </a:moveTo>
                  <a:lnTo>
                    <a:pt x="1567421" y="932827"/>
                  </a:lnTo>
                </a:path>
                <a:path w="2360929" h="1562735">
                  <a:moveTo>
                    <a:pt x="1585188" y="944676"/>
                  </a:moveTo>
                  <a:lnTo>
                    <a:pt x="1567421" y="932827"/>
                  </a:lnTo>
                </a:path>
                <a:path w="2360929" h="1562735">
                  <a:moveTo>
                    <a:pt x="1567421" y="956525"/>
                  </a:moveTo>
                  <a:lnTo>
                    <a:pt x="1585188" y="944676"/>
                  </a:lnTo>
                </a:path>
                <a:path w="2360929" h="1562735">
                  <a:moveTo>
                    <a:pt x="1845602" y="849909"/>
                  </a:moveTo>
                  <a:lnTo>
                    <a:pt x="1845602" y="873594"/>
                  </a:lnTo>
                </a:path>
                <a:path w="2360929" h="1562735">
                  <a:moveTo>
                    <a:pt x="1845602" y="944676"/>
                  </a:moveTo>
                  <a:lnTo>
                    <a:pt x="1845602" y="920978"/>
                  </a:lnTo>
                </a:path>
                <a:path w="2360929" h="1562735">
                  <a:moveTo>
                    <a:pt x="1916671" y="802538"/>
                  </a:moveTo>
                  <a:lnTo>
                    <a:pt x="1916671" y="826223"/>
                  </a:lnTo>
                </a:path>
                <a:path w="2360929" h="1562735">
                  <a:moveTo>
                    <a:pt x="1916671" y="897293"/>
                  </a:moveTo>
                  <a:lnTo>
                    <a:pt x="1916671" y="873594"/>
                  </a:lnTo>
                </a:path>
                <a:path w="2360929" h="1562735">
                  <a:moveTo>
                    <a:pt x="2177262" y="755154"/>
                  </a:moveTo>
                  <a:lnTo>
                    <a:pt x="2153577" y="755154"/>
                  </a:lnTo>
                </a:path>
                <a:path w="2360929" h="1562735">
                  <a:moveTo>
                    <a:pt x="2171344" y="766991"/>
                  </a:moveTo>
                  <a:lnTo>
                    <a:pt x="2136990" y="755154"/>
                  </a:lnTo>
                </a:path>
                <a:path w="2360929" h="1562735">
                  <a:moveTo>
                    <a:pt x="2136990" y="755154"/>
                  </a:moveTo>
                  <a:lnTo>
                    <a:pt x="2171344" y="743305"/>
                  </a:lnTo>
                </a:path>
                <a:path w="2360929" h="1562735">
                  <a:moveTo>
                    <a:pt x="2153577" y="755154"/>
                  </a:moveTo>
                  <a:lnTo>
                    <a:pt x="2171344" y="743305"/>
                  </a:lnTo>
                </a:path>
                <a:path w="2360929" h="1562735">
                  <a:moveTo>
                    <a:pt x="2171344" y="766991"/>
                  </a:moveTo>
                  <a:lnTo>
                    <a:pt x="2153577" y="755154"/>
                  </a:lnTo>
                </a:path>
                <a:path w="2360929" h="1562735">
                  <a:moveTo>
                    <a:pt x="353263" y="101739"/>
                  </a:moveTo>
                  <a:lnTo>
                    <a:pt x="376948" y="101739"/>
                  </a:lnTo>
                </a:path>
                <a:path w="2360929" h="1562735">
                  <a:moveTo>
                    <a:pt x="495401" y="101739"/>
                  </a:moveTo>
                  <a:lnTo>
                    <a:pt x="471716" y="101739"/>
                  </a:lnTo>
                </a:path>
                <a:path w="2360929" h="1562735">
                  <a:moveTo>
                    <a:pt x="779691" y="85026"/>
                  </a:moveTo>
                  <a:lnTo>
                    <a:pt x="803389" y="85026"/>
                  </a:lnTo>
                </a:path>
                <a:path w="2360929" h="1562735">
                  <a:moveTo>
                    <a:pt x="921842" y="85026"/>
                  </a:moveTo>
                  <a:lnTo>
                    <a:pt x="898144" y="85026"/>
                  </a:lnTo>
                </a:path>
                <a:path w="2360929" h="1562735">
                  <a:moveTo>
                    <a:pt x="1821903" y="1408760"/>
                  </a:moveTo>
                  <a:lnTo>
                    <a:pt x="1845602" y="1408760"/>
                  </a:lnTo>
                </a:path>
                <a:path w="2360929" h="1562735">
                  <a:moveTo>
                    <a:pt x="1892973" y="1408760"/>
                  </a:moveTo>
                  <a:lnTo>
                    <a:pt x="1869287" y="1408760"/>
                  </a:lnTo>
                </a:path>
                <a:path w="2360929" h="1562735">
                  <a:moveTo>
                    <a:pt x="1774520" y="1361376"/>
                  </a:moveTo>
                  <a:lnTo>
                    <a:pt x="1798205" y="1361376"/>
                  </a:lnTo>
                </a:path>
                <a:path w="2360929" h="1562735">
                  <a:moveTo>
                    <a:pt x="1845602" y="1361376"/>
                  </a:moveTo>
                  <a:lnTo>
                    <a:pt x="1821903" y="1361376"/>
                  </a:lnTo>
                </a:path>
                <a:path w="2360929" h="1562735">
                  <a:moveTo>
                    <a:pt x="11836" y="423672"/>
                  </a:moveTo>
                  <a:lnTo>
                    <a:pt x="11836" y="447370"/>
                  </a:lnTo>
                </a:path>
                <a:path w="2360929" h="1562735">
                  <a:moveTo>
                    <a:pt x="11836" y="328917"/>
                  </a:moveTo>
                  <a:lnTo>
                    <a:pt x="11836" y="352602"/>
                  </a:lnTo>
                </a:path>
                <a:path w="2360929" h="1562735">
                  <a:moveTo>
                    <a:pt x="11836" y="399986"/>
                  </a:moveTo>
                  <a:lnTo>
                    <a:pt x="11836" y="376301"/>
                  </a:lnTo>
                </a:path>
                <a:path w="2360929" h="1562735">
                  <a:moveTo>
                    <a:pt x="11836" y="163080"/>
                  </a:moveTo>
                  <a:lnTo>
                    <a:pt x="11836" y="139382"/>
                  </a:lnTo>
                </a:path>
                <a:path w="2360929" h="1562735">
                  <a:moveTo>
                    <a:pt x="11836" y="139382"/>
                  </a:moveTo>
                  <a:lnTo>
                    <a:pt x="0" y="157149"/>
                  </a:lnTo>
                </a:path>
                <a:path w="2360929" h="1562735">
                  <a:moveTo>
                    <a:pt x="23685" y="157149"/>
                  </a:moveTo>
                  <a:lnTo>
                    <a:pt x="11836" y="139382"/>
                  </a:lnTo>
                </a:path>
                <a:path w="2360929" h="1562735">
                  <a:moveTo>
                    <a:pt x="684923" y="203479"/>
                  </a:moveTo>
                  <a:lnTo>
                    <a:pt x="684923" y="210451"/>
                  </a:lnTo>
                </a:path>
                <a:path w="2360929" h="1562735">
                  <a:moveTo>
                    <a:pt x="684923" y="108712"/>
                  </a:moveTo>
                  <a:lnTo>
                    <a:pt x="684923" y="132410"/>
                  </a:lnTo>
                </a:path>
                <a:path w="2360929" h="1562735">
                  <a:moveTo>
                    <a:pt x="684923" y="179793"/>
                  </a:moveTo>
                  <a:lnTo>
                    <a:pt x="684923" y="156095"/>
                  </a:lnTo>
                </a:path>
                <a:path w="2360929" h="1562735">
                  <a:moveTo>
                    <a:pt x="945527" y="40411"/>
                  </a:moveTo>
                  <a:lnTo>
                    <a:pt x="945527" y="16713"/>
                  </a:lnTo>
                </a:path>
                <a:path w="2360929" h="1562735">
                  <a:moveTo>
                    <a:pt x="945527" y="16713"/>
                  </a:moveTo>
                  <a:lnTo>
                    <a:pt x="933678" y="34493"/>
                  </a:lnTo>
                </a:path>
                <a:path w="2360929" h="1562735">
                  <a:moveTo>
                    <a:pt x="957376" y="34493"/>
                  </a:moveTo>
                  <a:lnTo>
                    <a:pt x="945527" y="16713"/>
                  </a:lnTo>
                </a:path>
                <a:path w="2360929" h="1562735">
                  <a:moveTo>
                    <a:pt x="590168" y="203479"/>
                  </a:moveTo>
                  <a:lnTo>
                    <a:pt x="590168" y="210451"/>
                  </a:lnTo>
                </a:path>
                <a:path w="2360929" h="1562735">
                  <a:moveTo>
                    <a:pt x="590168" y="108712"/>
                  </a:moveTo>
                  <a:lnTo>
                    <a:pt x="590168" y="132410"/>
                  </a:lnTo>
                </a:path>
                <a:path w="2360929" h="1562735">
                  <a:moveTo>
                    <a:pt x="590168" y="179793"/>
                  </a:moveTo>
                  <a:lnTo>
                    <a:pt x="590168" y="156095"/>
                  </a:lnTo>
                </a:path>
                <a:path w="2360929" h="1562735">
                  <a:moveTo>
                    <a:pt x="732307" y="992047"/>
                  </a:moveTo>
                  <a:lnTo>
                    <a:pt x="732307" y="1015746"/>
                  </a:lnTo>
                </a:path>
                <a:path w="2360929" h="1562735">
                  <a:moveTo>
                    <a:pt x="509346" y="1171841"/>
                  </a:moveTo>
                  <a:lnTo>
                    <a:pt x="509346" y="1148156"/>
                  </a:lnTo>
                </a:path>
                <a:path w="2360929" h="1562735">
                  <a:moveTo>
                    <a:pt x="509346" y="1148156"/>
                  </a:moveTo>
                  <a:lnTo>
                    <a:pt x="497509" y="1165923"/>
                  </a:lnTo>
                </a:path>
                <a:path w="2360929" h="1562735">
                  <a:moveTo>
                    <a:pt x="521195" y="1165923"/>
                  </a:moveTo>
                  <a:lnTo>
                    <a:pt x="509346" y="1148156"/>
                  </a:lnTo>
                </a:path>
                <a:path w="2360929" h="1562735">
                  <a:moveTo>
                    <a:pt x="1220089" y="1029703"/>
                  </a:moveTo>
                  <a:lnTo>
                    <a:pt x="1220089" y="1006005"/>
                  </a:lnTo>
                </a:path>
                <a:path w="2360929" h="1562735">
                  <a:moveTo>
                    <a:pt x="1220089" y="1006005"/>
                  </a:moveTo>
                  <a:lnTo>
                    <a:pt x="1208252" y="1023772"/>
                  </a:lnTo>
                </a:path>
                <a:path w="2360929" h="1562735">
                  <a:moveTo>
                    <a:pt x="1231938" y="1023772"/>
                  </a:moveTo>
                  <a:lnTo>
                    <a:pt x="1220089" y="1006005"/>
                  </a:lnTo>
                </a:path>
                <a:path w="2360929" h="1562735">
                  <a:moveTo>
                    <a:pt x="509346" y="1313992"/>
                  </a:moveTo>
                  <a:lnTo>
                    <a:pt x="509346" y="1337678"/>
                  </a:lnTo>
                </a:path>
                <a:path w="2360929" h="1562735">
                  <a:moveTo>
                    <a:pt x="11836" y="186766"/>
                  </a:moveTo>
                  <a:lnTo>
                    <a:pt x="11836" y="210451"/>
                  </a:lnTo>
                </a:path>
                <a:path w="2360929" h="1562735">
                  <a:moveTo>
                    <a:pt x="11836" y="281533"/>
                  </a:moveTo>
                  <a:lnTo>
                    <a:pt x="11836" y="257835"/>
                  </a:lnTo>
                </a:path>
                <a:path w="2360929" h="1562735">
                  <a:moveTo>
                    <a:pt x="1135062" y="802538"/>
                  </a:moveTo>
                  <a:lnTo>
                    <a:pt x="1111364" y="802538"/>
                  </a:lnTo>
                </a:path>
                <a:path w="2360929" h="1562735">
                  <a:moveTo>
                    <a:pt x="1063993" y="802538"/>
                  </a:moveTo>
                  <a:lnTo>
                    <a:pt x="1087678" y="802538"/>
                  </a:lnTo>
                </a:path>
                <a:path w="2360929" h="1562735">
                  <a:moveTo>
                    <a:pt x="1206131" y="755154"/>
                  </a:moveTo>
                  <a:lnTo>
                    <a:pt x="1182446" y="755154"/>
                  </a:lnTo>
                </a:path>
                <a:path w="2360929" h="1562735">
                  <a:moveTo>
                    <a:pt x="1135062" y="755154"/>
                  </a:moveTo>
                  <a:lnTo>
                    <a:pt x="1158748" y="755154"/>
                  </a:lnTo>
                </a:path>
                <a:path w="2360929" h="1562735">
                  <a:moveTo>
                    <a:pt x="1158748" y="447370"/>
                  </a:moveTo>
                  <a:lnTo>
                    <a:pt x="1135062" y="447370"/>
                  </a:lnTo>
                </a:path>
                <a:path w="2360929" h="1562735">
                  <a:moveTo>
                    <a:pt x="1087678" y="447370"/>
                  </a:moveTo>
                  <a:lnTo>
                    <a:pt x="1111364" y="447370"/>
                  </a:lnTo>
                </a:path>
                <a:path w="2360929" h="1562735">
                  <a:moveTo>
                    <a:pt x="1229817" y="399986"/>
                  </a:moveTo>
                  <a:lnTo>
                    <a:pt x="1206131" y="399986"/>
                  </a:lnTo>
                </a:path>
                <a:path w="2360929" h="1562735">
                  <a:moveTo>
                    <a:pt x="1158748" y="399986"/>
                  </a:moveTo>
                  <a:lnTo>
                    <a:pt x="1182446" y="399986"/>
                  </a:lnTo>
                </a:path>
                <a:path w="2360929" h="1562735">
                  <a:moveTo>
                    <a:pt x="225056" y="1219225"/>
                  </a:moveTo>
                  <a:lnTo>
                    <a:pt x="272453" y="1219225"/>
                  </a:lnTo>
                </a:path>
                <a:path w="2360929" h="1562735">
                  <a:moveTo>
                    <a:pt x="367207" y="1219225"/>
                  </a:moveTo>
                  <a:lnTo>
                    <a:pt x="319824" y="1219225"/>
                  </a:lnTo>
                </a:path>
                <a:path w="2360929" h="1562735">
                  <a:moveTo>
                    <a:pt x="225056" y="1242910"/>
                  </a:moveTo>
                  <a:lnTo>
                    <a:pt x="272453" y="1242910"/>
                  </a:lnTo>
                </a:path>
                <a:path w="2360929" h="1562735">
                  <a:moveTo>
                    <a:pt x="367207" y="1242910"/>
                  </a:moveTo>
                  <a:lnTo>
                    <a:pt x="319824" y="1242910"/>
                  </a:lnTo>
                </a:path>
                <a:path w="2360929" h="1562735">
                  <a:moveTo>
                    <a:pt x="225056" y="1266609"/>
                  </a:moveTo>
                  <a:lnTo>
                    <a:pt x="272453" y="1266609"/>
                  </a:lnTo>
                </a:path>
                <a:path w="2360929" h="1562735">
                  <a:moveTo>
                    <a:pt x="367207" y="1266609"/>
                  </a:moveTo>
                  <a:lnTo>
                    <a:pt x="319824" y="1266609"/>
                  </a:lnTo>
                </a:path>
                <a:path w="2360929" h="1562735">
                  <a:moveTo>
                    <a:pt x="225056" y="1290307"/>
                  </a:moveTo>
                  <a:lnTo>
                    <a:pt x="272453" y="1290307"/>
                  </a:lnTo>
                </a:path>
                <a:path w="2360929" h="1562735">
                  <a:moveTo>
                    <a:pt x="367207" y="1290307"/>
                  </a:moveTo>
                  <a:lnTo>
                    <a:pt x="319824" y="1290307"/>
                  </a:lnTo>
                </a:path>
                <a:path w="2360929" h="1562735">
                  <a:moveTo>
                    <a:pt x="225056" y="1313992"/>
                  </a:moveTo>
                  <a:lnTo>
                    <a:pt x="272453" y="1313992"/>
                  </a:lnTo>
                </a:path>
                <a:path w="2360929" h="1562735">
                  <a:moveTo>
                    <a:pt x="367207" y="1313992"/>
                  </a:moveTo>
                  <a:lnTo>
                    <a:pt x="319824" y="1313992"/>
                  </a:lnTo>
                </a:path>
                <a:path w="2360929" h="1562735">
                  <a:moveTo>
                    <a:pt x="272453" y="1313992"/>
                  </a:moveTo>
                  <a:lnTo>
                    <a:pt x="284289" y="1313992"/>
                  </a:lnTo>
                </a:path>
                <a:path w="2360929" h="1562735">
                  <a:moveTo>
                    <a:pt x="272453" y="1290307"/>
                  </a:moveTo>
                  <a:lnTo>
                    <a:pt x="284289" y="1290307"/>
                  </a:lnTo>
                </a:path>
                <a:path w="2360929" h="1562735">
                  <a:moveTo>
                    <a:pt x="272453" y="1266609"/>
                  </a:moveTo>
                  <a:lnTo>
                    <a:pt x="284289" y="1266609"/>
                  </a:lnTo>
                </a:path>
                <a:path w="2360929" h="1562735">
                  <a:moveTo>
                    <a:pt x="272453" y="1242910"/>
                  </a:moveTo>
                  <a:lnTo>
                    <a:pt x="284289" y="1242910"/>
                  </a:lnTo>
                </a:path>
                <a:path w="2360929" h="1562735">
                  <a:moveTo>
                    <a:pt x="272453" y="1219225"/>
                  </a:moveTo>
                  <a:lnTo>
                    <a:pt x="284289" y="1219225"/>
                  </a:lnTo>
                </a:path>
                <a:path w="2360929" h="1562735">
                  <a:moveTo>
                    <a:pt x="307974" y="1313992"/>
                  </a:moveTo>
                  <a:lnTo>
                    <a:pt x="319824" y="1313992"/>
                  </a:lnTo>
                </a:path>
                <a:path w="2360929" h="1562735">
                  <a:moveTo>
                    <a:pt x="307974" y="1290307"/>
                  </a:moveTo>
                  <a:lnTo>
                    <a:pt x="319824" y="1290307"/>
                  </a:lnTo>
                </a:path>
                <a:path w="2360929" h="1562735">
                  <a:moveTo>
                    <a:pt x="307974" y="1266609"/>
                  </a:moveTo>
                  <a:lnTo>
                    <a:pt x="319824" y="1266609"/>
                  </a:lnTo>
                </a:path>
                <a:path w="2360929" h="1562735">
                  <a:moveTo>
                    <a:pt x="307974" y="1242910"/>
                  </a:moveTo>
                  <a:lnTo>
                    <a:pt x="319824" y="1242910"/>
                  </a:lnTo>
                </a:path>
                <a:path w="2360929" h="1562735">
                  <a:moveTo>
                    <a:pt x="307974" y="1219225"/>
                  </a:moveTo>
                  <a:lnTo>
                    <a:pt x="319824" y="1219225"/>
                  </a:lnTo>
                </a:path>
                <a:path w="2360929" h="1562735">
                  <a:moveTo>
                    <a:pt x="260591" y="1195539"/>
                  </a:moveTo>
                  <a:lnTo>
                    <a:pt x="331673" y="1195539"/>
                  </a:lnTo>
                </a:path>
                <a:path w="2360929" h="1562735">
                  <a:moveTo>
                    <a:pt x="331673" y="1337678"/>
                  </a:moveTo>
                  <a:lnTo>
                    <a:pt x="331673" y="1195539"/>
                  </a:lnTo>
                </a:path>
                <a:path w="2360929" h="1562735">
                  <a:moveTo>
                    <a:pt x="260591" y="1195539"/>
                  </a:moveTo>
                  <a:lnTo>
                    <a:pt x="260591" y="1337678"/>
                  </a:lnTo>
                </a:path>
                <a:path w="2360929" h="1562735">
                  <a:moveTo>
                    <a:pt x="331673" y="1337678"/>
                  </a:moveTo>
                  <a:lnTo>
                    <a:pt x="260591" y="1337678"/>
                  </a:lnTo>
                </a:path>
                <a:path w="2360929" h="1562735">
                  <a:moveTo>
                    <a:pt x="1798205" y="1171841"/>
                  </a:moveTo>
                  <a:lnTo>
                    <a:pt x="1774520" y="1171841"/>
                  </a:lnTo>
                </a:path>
                <a:path w="2360929" h="1562735">
                  <a:moveTo>
                    <a:pt x="1727136" y="1171841"/>
                  </a:moveTo>
                  <a:lnTo>
                    <a:pt x="1750834" y="1171841"/>
                  </a:lnTo>
                </a:path>
                <a:path w="2360929" h="1562735">
                  <a:moveTo>
                    <a:pt x="1750834" y="1124458"/>
                  </a:moveTo>
                  <a:lnTo>
                    <a:pt x="1727136" y="1124458"/>
                  </a:lnTo>
                </a:path>
                <a:path w="2360929" h="1562735">
                  <a:moveTo>
                    <a:pt x="1679765" y="1124458"/>
                  </a:moveTo>
                  <a:lnTo>
                    <a:pt x="1703451" y="1124458"/>
                  </a:lnTo>
                </a:path>
                <a:path w="2360929" h="1562735">
                  <a:moveTo>
                    <a:pt x="542785" y="992047"/>
                  </a:moveTo>
                  <a:lnTo>
                    <a:pt x="542785" y="1015746"/>
                  </a:lnTo>
                </a:path>
                <a:path w="2360929" h="1562735">
                  <a:moveTo>
                    <a:pt x="1537817" y="826223"/>
                  </a:moveTo>
                  <a:lnTo>
                    <a:pt x="1537817" y="849909"/>
                  </a:lnTo>
                </a:path>
                <a:path w="2360929" h="1562735">
                  <a:moveTo>
                    <a:pt x="1537817" y="920978"/>
                  </a:moveTo>
                  <a:lnTo>
                    <a:pt x="1537817" y="897293"/>
                  </a:lnTo>
                </a:path>
                <a:path w="2360929" h="1562735">
                  <a:moveTo>
                    <a:pt x="1253515" y="897293"/>
                  </a:moveTo>
                  <a:lnTo>
                    <a:pt x="1253515" y="873594"/>
                  </a:lnTo>
                </a:path>
                <a:path w="2360929" h="1562735">
                  <a:moveTo>
                    <a:pt x="1253515" y="826223"/>
                  </a:moveTo>
                  <a:lnTo>
                    <a:pt x="1253515" y="849909"/>
                  </a:lnTo>
                </a:path>
                <a:path w="2360929" h="1562735">
                  <a:moveTo>
                    <a:pt x="1348282" y="897293"/>
                  </a:moveTo>
                  <a:lnTo>
                    <a:pt x="1348282" y="873594"/>
                  </a:lnTo>
                </a:path>
                <a:path w="2360929" h="1562735">
                  <a:moveTo>
                    <a:pt x="1348282" y="826223"/>
                  </a:moveTo>
                  <a:lnTo>
                    <a:pt x="1348282" y="849909"/>
                  </a:lnTo>
                </a:path>
                <a:path w="2360929" h="1562735">
                  <a:moveTo>
                    <a:pt x="1679765" y="684085"/>
                  </a:moveTo>
                  <a:lnTo>
                    <a:pt x="1656067" y="684085"/>
                  </a:lnTo>
                </a:path>
                <a:path w="2360929" h="1562735">
                  <a:moveTo>
                    <a:pt x="1585188" y="684085"/>
                  </a:moveTo>
                  <a:lnTo>
                    <a:pt x="1608886" y="684085"/>
                  </a:lnTo>
                </a:path>
                <a:path w="2360929" h="1562735">
                  <a:moveTo>
                    <a:pt x="1466735" y="802538"/>
                  </a:moveTo>
                  <a:lnTo>
                    <a:pt x="1443050" y="802538"/>
                  </a:lnTo>
                </a:path>
                <a:path w="2360929" h="1562735">
                  <a:moveTo>
                    <a:pt x="1371968" y="802538"/>
                  </a:moveTo>
                  <a:lnTo>
                    <a:pt x="1395666" y="802538"/>
                  </a:lnTo>
                </a:path>
                <a:path w="2360929" h="1562735">
                  <a:moveTo>
                    <a:pt x="1514119" y="755154"/>
                  </a:moveTo>
                  <a:lnTo>
                    <a:pt x="1490433" y="755154"/>
                  </a:lnTo>
                </a:path>
                <a:path w="2360929" h="1562735">
                  <a:moveTo>
                    <a:pt x="1419352" y="755154"/>
                  </a:moveTo>
                  <a:lnTo>
                    <a:pt x="1443050" y="755154"/>
                  </a:lnTo>
                </a:path>
                <a:path w="2360929" h="1562735">
                  <a:moveTo>
                    <a:pt x="1537817" y="470865"/>
                  </a:moveTo>
                  <a:lnTo>
                    <a:pt x="1537817" y="494550"/>
                  </a:lnTo>
                </a:path>
                <a:path w="2360929" h="1562735">
                  <a:moveTo>
                    <a:pt x="1537817" y="565619"/>
                  </a:moveTo>
                  <a:lnTo>
                    <a:pt x="1537817" y="541934"/>
                  </a:lnTo>
                </a:path>
                <a:path w="2360929" h="1562735">
                  <a:moveTo>
                    <a:pt x="1253515" y="541934"/>
                  </a:moveTo>
                  <a:lnTo>
                    <a:pt x="1253515" y="518248"/>
                  </a:lnTo>
                </a:path>
                <a:path w="2360929" h="1562735">
                  <a:moveTo>
                    <a:pt x="1253515" y="470865"/>
                  </a:moveTo>
                  <a:lnTo>
                    <a:pt x="1253515" y="494550"/>
                  </a:lnTo>
                </a:path>
                <a:path w="2360929" h="1562735">
                  <a:moveTo>
                    <a:pt x="1348282" y="541934"/>
                  </a:moveTo>
                  <a:lnTo>
                    <a:pt x="1348282" y="518248"/>
                  </a:lnTo>
                </a:path>
                <a:path w="2360929" h="1562735">
                  <a:moveTo>
                    <a:pt x="1348282" y="470865"/>
                  </a:moveTo>
                  <a:lnTo>
                    <a:pt x="1348282" y="494550"/>
                  </a:lnTo>
                </a:path>
                <a:path w="2360929" h="1562735">
                  <a:moveTo>
                    <a:pt x="1679765" y="328917"/>
                  </a:moveTo>
                  <a:lnTo>
                    <a:pt x="1656067" y="328917"/>
                  </a:lnTo>
                </a:path>
                <a:path w="2360929" h="1562735">
                  <a:moveTo>
                    <a:pt x="1585188" y="328917"/>
                  </a:moveTo>
                  <a:lnTo>
                    <a:pt x="1608886" y="328917"/>
                  </a:lnTo>
                </a:path>
                <a:path w="2360929" h="1562735">
                  <a:moveTo>
                    <a:pt x="1466735" y="447370"/>
                  </a:moveTo>
                  <a:lnTo>
                    <a:pt x="1443050" y="447370"/>
                  </a:lnTo>
                </a:path>
                <a:path w="2360929" h="1562735">
                  <a:moveTo>
                    <a:pt x="1371968" y="447370"/>
                  </a:moveTo>
                  <a:lnTo>
                    <a:pt x="1395666" y="447370"/>
                  </a:lnTo>
                </a:path>
                <a:path w="2360929" h="1562735">
                  <a:moveTo>
                    <a:pt x="1514119" y="399986"/>
                  </a:moveTo>
                  <a:lnTo>
                    <a:pt x="1490433" y="399986"/>
                  </a:lnTo>
                </a:path>
                <a:path w="2360929" h="1562735">
                  <a:moveTo>
                    <a:pt x="1419352" y="399986"/>
                  </a:moveTo>
                  <a:lnTo>
                    <a:pt x="1443050" y="399986"/>
                  </a:lnTo>
                </a:path>
                <a:path w="2360929" h="1562735">
                  <a:moveTo>
                    <a:pt x="1964054" y="305219"/>
                  </a:moveTo>
                  <a:lnTo>
                    <a:pt x="1964054" y="281533"/>
                  </a:lnTo>
                </a:path>
                <a:path w="2360929" h="1562735">
                  <a:moveTo>
                    <a:pt x="1964054" y="260210"/>
                  </a:moveTo>
                  <a:lnTo>
                    <a:pt x="1952205" y="287451"/>
                  </a:lnTo>
                </a:path>
                <a:path w="2360929" h="1562735">
                  <a:moveTo>
                    <a:pt x="1975891" y="287451"/>
                  </a:moveTo>
                  <a:lnTo>
                    <a:pt x="1964054" y="260210"/>
                  </a:lnTo>
                </a:path>
                <a:path w="2360929" h="1562735">
                  <a:moveTo>
                    <a:pt x="1964054" y="281533"/>
                  </a:moveTo>
                  <a:lnTo>
                    <a:pt x="1952205" y="299300"/>
                  </a:lnTo>
                </a:path>
                <a:path w="2360929" h="1562735">
                  <a:moveTo>
                    <a:pt x="1975891" y="299300"/>
                  </a:moveTo>
                  <a:lnTo>
                    <a:pt x="1964054" y="281533"/>
                  </a:lnTo>
                </a:path>
                <a:path w="2360929" h="1562735">
                  <a:moveTo>
                    <a:pt x="1964054" y="541934"/>
                  </a:moveTo>
                  <a:lnTo>
                    <a:pt x="1964054" y="565619"/>
                  </a:lnTo>
                </a:path>
                <a:path w="2360929" h="1562735">
                  <a:moveTo>
                    <a:pt x="1953983" y="570369"/>
                  </a:moveTo>
                  <a:lnTo>
                    <a:pt x="1974316" y="570369"/>
                  </a:lnTo>
                </a:path>
                <a:path w="2360929" h="1562735">
                  <a:moveTo>
                    <a:pt x="1946287" y="565619"/>
                  </a:moveTo>
                  <a:lnTo>
                    <a:pt x="1981822" y="565619"/>
                  </a:lnTo>
                </a:path>
                <a:path w="2360929" h="1562735">
                  <a:moveTo>
                    <a:pt x="1964054" y="494550"/>
                  </a:moveTo>
                  <a:lnTo>
                    <a:pt x="1964054" y="447370"/>
                  </a:lnTo>
                </a:path>
                <a:path w="2360929" h="1562735">
                  <a:moveTo>
                    <a:pt x="1964054" y="352602"/>
                  </a:moveTo>
                  <a:lnTo>
                    <a:pt x="1964054" y="399986"/>
                  </a:lnTo>
                </a:path>
                <a:path w="2360929" h="1562735">
                  <a:moveTo>
                    <a:pt x="1703451" y="778840"/>
                  </a:moveTo>
                  <a:lnTo>
                    <a:pt x="1679765" y="778840"/>
                  </a:lnTo>
                </a:path>
                <a:path w="2360929" h="1562735">
                  <a:moveTo>
                    <a:pt x="1561503" y="755154"/>
                  </a:moveTo>
                  <a:lnTo>
                    <a:pt x="1585188" y="755154"/>
                  </a:lnTo>
                </a:path>
                <a:path w="2360929" h="1562735">
                  <a:moveTo>
                    <a:pt x="1561503" y="802538"/>
                  </a:moveTo>
                  <a:lnTo>
                    <a:pt x="1585188" y="802538"/>
                  </a:lnTo>
                </a:path>
                <a:path w="2360929" h="1562735">
                  <a:moveTo>
                    <a:pt x="1591119" y="802538"/>
                  </a:moveTo>
                  <a:lnTo>
                    <a:pt x="1602955" y="802538"/>
                  </a:lnTo>
                </a:path>
                <a:path w="2360929" h="1562735">
                  <a:moveTo>
                    <a:pt x="1591119" y="755154"/>
                  </a:moveTo>
                  <a:lnTo>
                    <a:pt x="1602955" y="755154"/>
                  </a:lnTo>
                </a:path>
                <a:path w="2360929" h="1562735">
                  <a:moveTo>
                    <a:pt x="1597037" y="749236"/>
                  </a:moveTo>
                  <a:lnTo>
                    <a:pt x="1597037" y="761072"/>
                  </a:lnTo>
                </a:path>
                <a:path w="2360929" h="1562735">
                  <a:moveTo>
                    <a:pt x="1679765" y="778840"/>
                  </a:moveTo>
                  <a:lnTo>
                    <a:pt x="1585188" y="731456"/>
                  </a:lnTo>
                </a:path>
                <a:path w="2360929" h="1562735">
                  <a:moveTo>
                    <a:pt x="1585188" y="826223"/>
                  </a:moveTo>
                  <a:lnTo>
                    <a:pt x="1679765" y="778840"/>
                  </a:lnTo>
                </a:path>
                <a:path w="2360929" h="1562735">
                  <a:moveTo>
                    <a:pt x="1585188" y="731456"/>
                  </a:moveTo>
                  <a:lnTo>
                    <a:pt x="1585188" y="826223"/>
                  </a:lnTo>
                </a:path>
                <a:path w="2360929" h="1562735">
                  <a:moveTo>
                    <a:pt x="1703451" y="423672"/>
                  </a:moveTo>
                  <a:lnTo>
                    <a:pt x="1679765" y="423672"/>
                  </a:lnTo>
                </a:path>
                <a:path w="2360929" h="1562735">
                  <a:moveTo>
                    <a:pt x="1561503" y="399986"/>
                  </a:moveTo>
                  <a:lnTo>
                    <a:pt x="1585188" y="399986"/>
                  </a:lnTo>
                </a:path>
                <a:path w="2360929" h="1562735">
                  <a:moveTo>
                    <a:pt x="1561503" y="447370"/>
                  </a:moveTo>
                  <a:lnTo>
                    <a:pt x="1585188" y="447370"/>
                  </a:lnTo>
                </a:path>
                <a:path w="2360929" h="1562735">
                  <a:moveTo>
                    <a:pt x="1591119" y="447370"/>
                  </a:moveTo>
                  <a:lnTo>
                    <a:pt x="1602955" y="447370"/>
                  </a:lnTo>
                </a:path>
                <a:path w="2360929" h="1562735">
                  <a:moveTo>
                    <a:pt x="1591119" y="399986"/>
                  </a:moveTo>
                  <a:lnTo>
                    <a:pt x="1602955" y="399986"/>
                  </a:lnTo>
                </a:path>
                <a:path w="2360929" h="1562735">
                  <a:moveTo>
                    <a:pt x="1597037" y="394068"/>
                  </a:moveTo>
                  <a:lnTo>
                    <a:pt x="1597037" y="405904"/>
                  </a:lnTo>
                </a:path>
                <a:path w="2360929" h="1562735">
                  <a:moveTo>
                    <a:pt x="1679765" y="423672"/>
                  </a:moveTo>
                  <a:lnTo>
                    <a:pt x="1585188" y="376301"/>
                  </a:lnTo>
                </a:path>
                <a:path w="2360929" h="1562735">
                  <a:moveTo>
                    <a:pt x="1585188" y="470865"/>
                  </a:moveTo>
                  <a:lnTo>
                    <a:pt x="1679765" y="423672"/>
                  </a:lnTo>
                </a:path>
                <a:path w="2360929" h="1562735">
                  <a:moveTo>
                    <a:pt x="1585188" y="376301"/>
                  </a:moveTo>
                  <a:lnTo>
                    <a:pt x="1585188" y="470865"/>
                  </a:lnTo>
                </a:path>
                <a:path w="2360929" h="1562735">
                  <a:moveTo>
                    <a:pt x="2035124" y="459219"/>
                  </a:moveTo>
                  <a:lnTo>
                    <a:pt x="2035124" y="435521"/>
                  </a:lnTo>
                </a:path>
                <a:path w="2360929" h="1562735">
                  <a:moveTo>
                    <a:pt x="2035124" y="388137"/>
                  </a:moveTo>
                  <a:lnTo>
                    <a:pt x="2035124" y="411822"/>
                  </a:lnTo>
                </a:path>
                <a:path w="2360929" h="1562735">
                  <a:moveTo>
                    <a:pt x="2248344" y="897293"/>
                  </a:moveTo>
                  <a:lnTo>
                    <a:pt x="2248344" y="920978"/>
                  </a:lnTo>
                </a:path>
                <a:path w="2360929" h="1562735">
                  <a:moveTo>
                    <a:pt x="2258606" y="925715"/>
                  </a:moveTo>
                  <a:lnTo>
                    <a:pt x="2238273" y="925715"/>
                  </a:lnTo>
                </a:path>
                <a:path w="2360929" h="1562735">
                  <a:moveTo>
                    <a:pt x="2266111" y="920978"/>
                  </a:moveTo>
                  <a:lnTo>
                    <a:pt x="2230577" y="920978"/>
                  </a:lnTo>
                </a:path>
                <a:path w="2360929" h="1562735">
                  <a:moveTo>
                    <a:pt x="2248344" y="802538"/>
                  </a:moveTo>
                  <a:lnTo>
                    <a:pt x="2248344" y="826223"/>
                  </a:lnTo>
                </a:path>
                <a:path w="2360929" h="1562735">
                  <a:moveTo>
                    <a:pt x="2248344" y="873594"/>
                  </a:moveTo>
                  <a:lnTo>
                    <a:pt x="2248344" y="849909"/>
                  </a:lnTo>
                </a:path>
                <a:path w="2360929" h="1562735">
                  <a:moveTo>
                    <a:pt x="2343099" y="613003"/>
                  </a:moveTo>
                  <a:lnTo>
                    <a:pt x="2343099" y="589318"/>
                  </a:lnTo>
                </a:path>
                <a:path w="2360929" h="1562735">
                  <a:moveTo>
                    <a:pt x="2343099" y="567994"/>
                  </a:moveTo>
                  <a:lnTo>
                    <a:pt x="2354960" y="595236"/>
                  </a:lnTo>
                </a:path>
                <a:path w="2360929" h="1562735">
                  <a:moveTo>
                    <a:pt x="2331262" y="595236"/>
                  </a:moveTo>
                  <a:lnTo>
                    <a:pt x="2343099" y="567994"/>
                  </a:lnTo>
                </a:path>
                <a:path w="2360929" h="1562735">
                  <a:moveTo>
                    <a:pt x="2343099" y="589318"/>
                  </a:moveTo>
                  <a:lnTo>
                    <a:pt x="2354960" y="607085"/>
                  </a:lnTo>
                </a:path>
                <a:path w="2360929" h="1562735">
                  <a:moveTo>
                    <a:pt x="2331262" y="607085"/>
                  </a:moveTo>
                  <a:lnTo>
                    <a:pt x="2343099" y="589318"/>
                  </a:lnTo>
                </a:path>
                <a:path w="2360929" h="1562735">
                  <a:moveTo>
                    <a:pt x="2343099" y="778840"/>
                  </a:moveTo>
                  <a:lnTo>
                    <a:pt x="2343099" y="802538"/>
                  </a:lnTo>
                </a:path>
                <a:path w="2360929" h="1562735">
                  <a:moveTo>
                    <a:pt x="2343099" y="873594"/>
                  </a:moveTo>
                  <a:lnTo>
                    <a:pt x="2343099" y="849909"/>
                  </a:lnTo>
                </a:path>
                <a:path w="2360929" h="1562735">
                  <a:moveTo>
                    <a:pt x="2343099" y="897293"/>
                  </a:moveTo>
                  <a:lnTo>
                    <a:pt x="2343099" y="920978"/>
                  </a:lnTo>
                </a:path>
                <a:path w="2360929" h="1562735">
                  <a:moveTo>
                    <a:pt x="2353373" y="925715"/>
                  </a:moveTo>
                  <a:lnTo>
                    <a:pt x="2333028" y="925715"/>
                  </a:lnTo>
                </a:path>
                <a:path w="2360929" h="1562735">
                  <a:moveTo>
                    <a:pt x="2360866" y="920978"/>
                  </a:moveTo>
                  <a:lnTo>
                    <a:pt x="2325331" y="920978"/>
                  </a:lnTo>
                </a:path>
                <a:path w="2360929" h="1562735">
                  <a:moveTo>
                    <a:pt x="2343099" y="636701"/>
                  </a:moveTo>
                  <a:lnTo>
                    <a:pt x="2343099" y="660387"/>
                  </a:lnTo>
                </a:path>
                <a:path w="2360929" h="1562735">
                  <a:moveTo>
                    <a:pt x="2343099" y="731456"/>
                  </a:moveTo>
                  <a:lnTo>
                    <a:pt x="2343099" y="707771"/>
                  </a:lnTo>
                </a:path>
                <a:path w="2360929" h="1562735">
                  <a:moveTo>
                    <a:pt x="898144" y="802538"/>
                  </a:moveTo>
                  <a:lnTo>
                    <a:pt x="850760" y="802538"/>
                  </a:lnTo>
                </a:path>
                <a:path w="2360929" h="1562735">
                  <a:moveTo>
                    <a:pt x="898144" y="778840"/>
                  </a:moveTo>
                  <a:lnTo>
                    <a:pt x="850760" y="778840"/>
                  </a:lnTo>
                </a:path>
                <a:path w="2360929" h="1562735">
                  <a:moveTo>
                    <a:pt x="898144" y="755154"/>
                  </a:moveTo>
                  <a:lnTo>
                    <a:pt x="850760" y="755154"/>
                  </a:lnTo>
                </a:path>
                <a:path w="2360929" h="1562735">
                  <a:moveTo>
                    <a:pt x="1077937" y="1171841"/>
                  </a:moveTo>
                  <a:lnTo>
                    <a:pt x="1362227" y="1171841"/>
                  </a:lnTo>
                </a:path>
                <a:path w="2360929" h="1562735">
                  <a:moveTo>
                    <a:pt x="1362227" y="1171841"/>
                  </a:moveTo>
                  <a:lnTo>
                    <a:pt x="1362227" y="1432445"/>
                  </a:lnTo>
                </a:path>
                <a:path w="2360929" h="1562735">
                  <a:moveTo>
                    <a:pt x="1362227" y="1432445"/>
                  </a:moveTo>
                  <a:lnTo>
                    <a:pt x="1077937" y="1432445"/>
                  </a:lnTo>
                </a:path>
                <a:path w="2360929" h="1562735">
                  <a:moveTo>
                    <a:pt x="1077937" y="1432445"/>
                  </a:moveTo>
                  <a:lnTo>
                    <a:pt x="1077937" y="1171841"/>
                  </a:lnTo>
                </a:path>
                <a:path w="2360929" h="1562735">
                  <a:moveTo>
                    <a:pt x="1054252" y="1195539"/>
                  </a:moveTo>
                  <a:lnTo>
                    <a:pt x="1077937" y="1195539"/>
                  </a:lnTo>
                </a:path>
                <a:path w="2360929" h="1562735">
                  <a:moveTo>
                    <a:pt x="1054252" y="1219225"/>
                  </a:moveTo>
                  <a:lnTo>
                    <a:pt x="1077937" y="1219225"/>
                  </a:lnTo>
                </a:path>
                <a:path w="2360929" h="1562735">
                  <a:moveTo>
                    <a:pt x="1243774" y="1456131"/>
                  </a:moveTo>
                  <a:lnTo>
                    <a:pt x="1243774" y="1432445"/>
                  </a:lnTo>
                </a:path>
                <a:path w="2360929" h="1562735">
                  <a:moveTo>
                    <a:pt x="1054252" y="1290307"/>
                  </a:moveTo>
                  <a:lnTo>
                    <a:pt x="1077937" y="1290307"/>
                  </a:lnTo>
                </a:path>
                <a:path w="2360929" h="1562735">
                  <a:moveTo>
                    <a:pt x="1220089" y="1456131"/>
                  </a:moveTo>
                  <a:lnTo>
                    <a:pt x="1220089" y="1432445"/>
                  </a:lnTo>
                </a:path>
                <a:path w="2360929" h="1562735">
                  <a:moveTo>
                    <a:pt x="1267472" y="1456131"/>
                  </a:moveTo>
                  <a:lnTo>
                    <a:pt x="1267472" y="1432445"/>
                  </a:lnTo>
                </a:path>
                <a:path w="2360929" h="1562735">
                  <a:moveTo>
                    <a:pt x="1385925" y="1195539"/>
                  </a:moveTo>
                  <a:lnTo>
                    <a:pt x="1362227" y="1195539"/>
                  </a:lnTo>
                </a:path>
                <a:path w="2360929" h="1562735">
                  <a:moveTo>
                    <a:pt x="1385925" y="1242910"/>
                  </a:moveTo>
                  <a:lnTo>
                    <a:pt x="1362227" y="1242910"/>
                  </a:lnTo>
                </a:path>
                <a:path w="2360929" h="1562735">
                  <a:moveTo>
                    <a:pt x="1054252" y="1408760"/>
                  </a:moveTo>
                  <a:lnTo>
                    <a:pt x="1077937" y="1408760"/>
                  </a:lnTo>
                </a:path>
                <a:path w="2360929" h="1562735">
                  <a:moveTo>
                    <a:pt x="1385925" y="1361376"/>
                  </a:moveTo>
                  <a:lnTo>
                    <a:pt x="1362227" y="1361376"/>
                  </a:lnTo>
                </a:path>
                <a:path w="2360929" h="1562735">
                  <a:moveTo>
                    <a:pt x="1196390" y="1456131"/>
                  </a:moveTo>
                  <a:lnTo>
                    <a:pt x="1196390" y="1432445"/>
                  </a:lnTo>
                </a:path>
                <a:path w="2360929" h="1562735">
                  <a:moveTo>
                    <a:pt x="1054252" y="1361376"/>
                  </a:moveTo>
                  <a:lnTo>
                    <a:pt x="1077937" y="1361376"/>
                  </a:lnTo>
                </a:path>
                <a:path w="2360929" h="1562735">
                  <a:moveTo>
                    <a:pt x="1172705" y="1456131"/>
                  </a:moveTo>
                  <a:lnTo>
                    <a:pt x="1172705" y="1432445"/>
                  </a:lnTo>
                </a:path>
                <a:path w="2360929" h="1562735">
                  <a:moveTo>
                    <a:pt x="1385925" y="1408760"/>
                  </a:moveTo>
                  <a:lnTo>
                    <a:pt x="1362227" y="1408760"/>
                  </a:lnTo>
                </a:path>
                <a:path w="2360929" h="1562735">
                  <a:moveTo>
                    <a:pt x="1054252" y="1242910"/>
                  </a:moveTo>
                  <a:lnTo>
                    <a:pt x="1077937" y="1242910"/>
                  </a:lnTo>
                </a:path>
                <a:path w="2360929" h="1562735">
                  <a:moveTo>
                    <a:pt x="1054252" y="1266609"/>
                  </a:moveTo>
                  <a:lnTo>
                    <a:pt x="1077937" y="1266609"/>
                  </a:lnTo>
                </a:path>
                <a:path w="2360929" h="1562735">
                  <a:moveTo>
                    <a:pt x="1220089" y="1148156"/>
                  </a:moveTo>
                  <a:lnTo>
                    <a:pt x="1220089" y="1171841"/>
                  </a:lnTo>
                </a:path>
                <a:path w="2360929" h="1562735">
                  <a:moveTo>
                    <a:pt x="1196390" y="1148156"/>
                  </a:moveTo>
                  <a:lnTo>
                    <a:pt x="1196390" y="1171841"/>
                  </a:lnTo>
                </a:path>
                <a:path w="2360929" h="1562735">
                  <a:moveTo>
                    <a:pt x="1243774" y="1148156"/>
                  </a:moveTo>
                  <a:lnTo>
                    <a:pt x="1243774" y="1171841"/>
                  </a:lnTo>
                </a:path>
                <a:path w="2360929" h="1562735">
                  <a:moveTo>
                    <a:pt x="1750834" y="1361376"/>
                  </a:moveTo>
                  <a:lnTo>
                    <a:pt x="1727136" y="1361376"/>
                  </a:lnTo>
                </a:path>
                <a:path w="2360929" h="1562735">
                  <a:moveTo>
                    <a:pt x="1656067" y="1361376"/>
                  </a:moveTo>
                  <a:lnTo>
                    <a:pt x="1679765" y="1361376"/>
                  </a:lnTo>
                </a:path>
                <a:path w="2360929" h="1562735">
                  <a:moveTo>
                    <a:pt x="1798205" y="1408760"/>
                  </a:moveTo>
                  <a:lnTo>
                    <a:pt x="1774520" y="1408760"/>
                  </a:lnTo>
                </a:path>
                <a:path w="2360929" h="1562735">
                  <a:moveTo>
                    <a:pt x="1703451" y="1408760"/>
                  </a:moveTo>
                  <a:lnTo>
                    <a:pt x="1727136" y="1408760"/>
                  </a:lnTo>
                </a:path>
                <a:path w="2360929" h="1562735">
                  <a:moveTo>
                    <a:pt x="1314856" y="1053388"/>
                  </a:moveTo>
                  <a:lnTo>
                    <a:pt x="1291170" y="1053388"/>
                  </a:lnTo>
                </a:path>
                <a:path w="2360929" h="1562735">
                  <a:moveTo>
                    <a:pt x="1243774" y="1053388"/>
                  </a:moveTo>
                  <a:lnTo>
                    <a:pt x="1267472" y="1053388"/>
                  </a:lnTo>
                </a:path>
                <a:path w="2360929" h="1562735">
                  <a:moveTo>
                    <a:pt x="1006868" y="1077087"/>
                  </a:moveTo>
                  <a:lnTo>
                    <a:pt x="1006868" y="1100772"/>
                  </a:lnTo>
                </a:path>
                <a:path w="2360929" h="1562735">
                  <a:moveTo>
                    <a:pt x="1006868" y="1171841"/>
                  </a:moveTo>
                  <a:lnTo>
                    <a:pt x="1006868" y="1148156"/>
                  </a:lnTo>
                </a:path>
                <a:path w="2360929" h="1562735">
                  <a:moveTo>
                    <a:pt x="841019" y="1432445"/>
                  </a:moveTo>
                  <a:lnTo>
                    <a:pt x="841019" y="1408760"/>
                  </a:lnTo>
                </a:path>
                <a:path w="2360929" h="1562735">
                  <a:moveTo>
                    <a:pt x="841019" y="1361376"/>
                  </a:moveTo>
                  <a:lnTo>
                    <a:pt x="841019" y="1385062"/>
                  </a:lnTo>
                </a:path>
                <a:path w="2360929" h="1562735">
                  <a:moveTo>
                    <a:pt x="968959" y="1408760"/>
                  </a:moveTo>
                  <a:lnTo>
                    <a:pt x="983170" y="1408760"/>
                  </a:lnTo>
                </a:path>
                <a:path w="2360929" h="1562735">
                  <a:moveTo>
                    <a:pt x="935799" y="1408760"/>
                  </a:moveTo>
                  <a:lnTo>
                    <a:pt x="950010" y="1408760"/>
                  </a:lnTo>
                </a:path>
                <a:path w="2360929" h="1562735">
                  <a:moveTo>
                    <a:pt x="955928" y="1394548"/>
                  </a:moveTo>
                  <a:lnTo>
                    <a:pt x="955928" y="1422971"/>
                  </a:lnTo>
                </a:path>
                <a:path w="2360929" h="1562735">
                  <a:moveTo>
                    <a:pt x="955928" y="1422971"/>
                  </a:moveTo>
                  <a:lnTo>
                    <a:pt x="963028" y="1422971"/>
                  </a:lnTo>
                </a:path>
                <a:path w="2360929" h="1562735">
                  <a:moveTo>
                    <a:pt x="963028" y="1422971"/>
                  </a:moveTo>
                  <a:lnTo>
                    <a:pt x="963028" y="1394548"/>
                  </a:lnTo>
                </a:path>
                <a:path w="2360929" h="1562735">
                  <a:moveTo>
                    <a:pt x="963028" y="1394548"/>
                  </a:moveTo>
                  <a:lnTo>
                    <a:pt x="955928" y="1394548"/>
                  </a:lnTo>
                </a:path>
                <a:path w="2360929" h="1562735">
                  <a:moveTo>
                    <a:pt x="968959" y="1392174"/>
                  </a:moveTo>
                  <a:lnTo>
                    <a:pt x="968959" y="1425333"/>
                  </a:lnTo>
                </a:path>
                <a:path w="2360929" h="1562735">
                  <a:moveTo>
                    <a:pt x="950010" y="1392174"/>
                  </a:moveTo>
                  <a:lnTo>
                    <a:pt x="950010" y="1425333"/>
                  </a:lnTo>
                </a:path>
                <a:path w="2360929" h="1562735">
                  <a:moveTo>
                    <a:pt x="912101" y="1491678"/>
                  </a:moveTo>
                  <a:lnTo>
                    <a:pt x="912101" y="1467980"/>
                  </a:lnTo>
                </a:path>
                <a:path w="2360929" h="1562735">
                  <a:moveTo>
                    <a:pt x="912101" y="1420596"/>
                  </a:moveTo>
                  <a:lnTo>
                    <a:pt x="912101" y="1444282"/>
                  </a:lnTo>
                </a:path>
                <a:path w="2360929" h="1562735">
                  <a:moveTo>
                    <a:pt x="1006868" y="1491678"/>
                  </a:moveTo>
                  <a:lnTo>
                    <a:pt x="1006868" y="1467980"/>
                  </a:lnTo>
                </a:path>
                <a:path w="2360929" h="1562735">
                  <a:moveTo>
                    <a:pt x="1006868" y="1420596"/>
                  </a:moveTo>
                  <a:lnTo>
                    <a:pt x="1006868" y="1444282"/>
                  </a:lnTo>
                </a:path>
                <a:path w="2360929" h="1562735">
                  <a:moveTo>
                    <a:pt x="746264" y="1290307"/>
                  </a:moveTo>
                  <a:lnTo>
                    <a:pt x="746264" y="1313992"/>
                  </a:lnTo>
                </a:path>
                <a:path w="2360929" h="1562735">
                  <a:moveTo>
                    <a:pt x="746264" y="1385062"/>
                  </a:moveTo>
                  <a:lnTo>
                    <a:pt x="746264" y="1361376"/>
                  </a:lnTo>
                </a:path>
                <a:path w="2360929" h="1562735">
                  <a:moveTo>
                    <a:pt x="1338541" y="1077087"/>
                  </a:moveTo>
                  <a:lnTo>
                    <a:pt x="1338541" y="1100772"/>
                  </a:lnTo>
                </a:path>
                <a:path w="2360929" h="1562735">
                  <a:moveTo>
                    <a:pt x="1987740" y="1029690"/>
                  </a:moveTo>
                  <a:lnTo>
                    <a:pt x="2224646" y="1029690"/>
                  </a:lnTo>
                </a:path>
                <a:path w="2360929" h="1562735">
                  <a:moveTo>
                    <a:pt x="2224646" y="1029690"/>
                  </a:moveTo>
                  <a:lnTo>
                    <a:pt x="2224646" y="1385062"/>
                  </a:lnTo>
                </a:path>
                <a:path w="2360929" h="1562735">
                  <a:moveTo>
                    <a:pt x="2224646" y="1385062"/>
                  </a:moveTo>
                  <a:lnTo>
                    <a:pt x="1987740" y="1385062"/>
                  </a:lnTo>
                </a:path>
                <a:path w="2360929" h="1562735">
                  <a:moveTo>
                    <a:pt x="1987740" y="1385062"/>
                  </a:moveTo>
                  <a:lnTo>
                    <a:pt x="1987740" y="1029690"/>
                  </a:lnTo>
                </a:path>
                <a:path w="2360929" h="1562735">
                  <a:moveTo>
                    <a:pt x="1964054" y="1077087"/>
                  </a:moveTo>
                  <a:lnTo>
                    <a:pt x="1987740" y="1077087"/>
                  </a:lnTo>
                </a:path>
                <a:path w="2360929" h="1562735">
                  <a:moveTo>
                    <a:pt x="1964054" y="1100772"/>
                  </a:moveTo>
                  <a:lnTo>
                    <a:pt x="1987740" y="1100772"/>
                  </a:lnTo>
                </a:path>
                <a:path w="2360929" h="1562735">
                  <a:moveTo>
                    <a:pt x="1964054" y="1148156"/>
                  </a:moveTo>
                  <a:lnTo>
                    <a:pt x="1987740" y="1148156"/>
                  </a:lnTo>
                </a:path>
                <a:path w="2360929" h="1562735">
                  <a:moveTo>
                    <a:pt x="1964054" y="1171841"/>
                  </a:moveTo>
                  <a:lnTo>
                    <a:pt x="1987740" y="1171841"/>
                  </a:lnTo>
                </a:path>
                <a:path w="2360929" h="1562735">
                  <a:moveTo>
                    <a:pt x="1964054" y="1219225"/>
                  </a:moveTo>
                  <a:lnTo>
                    <a:pt x="1987740" y="1219225"/>
                  </a:lnTo>
                </a:path>
                <a:path w="2360929" h="1562735">
                  <a:moveTo>
                    <a:pt x="1964054" y="1242910"/>
                  </a:moveTo>
                  <a:lnTo>
                    <a:pt x="1987740" y="1242910"/>
                  </a:lnTo>
                </a:path>
                <a:path w="2360929" h="1562735">
                  <a:moveTo>
                    <a:pt x="1964054" y="1290307"/>
                  </a:moveTo>
                  <a:lnTo>
                    <a:pt x="1987740" y="1290307"/>
                  </a:lnTo>
                </a:path>
                <a:path w="2360929" h="1562735">
                  <a:moveTo>
                    <a:pt x="1964054" y="1313992"/>
                  </a:moveTo>
                  <a:lnTo>
                    <a:pt x="1987740" y="1313992"/>
                  </a:lnTo>
                </a:path>
                <a:path w="2360929" h="1562735">
                  <a:moveTo>
                    <a:pt x="1964054" y="1337678"/>
                  </a:moveTo>
                  <a:lnTo>
                    <a:pt x="1987740" y="1337678"/>
                  </a:lnTo>
                </a:path>
                <a:path w="2360929" h="1562735">
                  <a:moveTo>
                    <a:pt x="2248344" y="1077087"/>
                  </a:moveTo>
                  <a:lnTo>
                    <a:pt x="2224646" y="1077087"/>
                  </a:lnTo>
                </a:path>
                <a:path w="2360929" h="1562735">
                  <a:moveTo>
                    <a:pt x="2248471" y="1151191"/>
                  </a:moveTo>
                  <a:lnTo>
                    <a:pt x="2224773" y="1151191"/>
                  </a:lnTo>
                </a:path>
                <a:path w="2360929" h="1562735">
                  <a:moveTo>
                    <a:pt x="2248344" y="1100772"/>
                  </a:moveTo>
                  <a:lnTo>
                    <a:pt x="2224646" y="1100772"/>
                  </a:lnTo>
                </a:path>
                <a:path w="2360929" h="1562735">
                  <a:moveTo>
                    <a:pt x="2248522" y="1174584"/>
                  </a:moveTo>
                  <a:lnTo>
                    <a:pt x="2224836" y="1174584"/>
                  </a:lnTo>
                </a:path>
                <a:path w="2360929" h="1562735">
                  <a:moveTo>
                    <a:pt x="2248344" y="1219225"/>
                  </a:moveTo>
                  <a:lnTo>
                    <a:pt x="2224646" y="1219225"/>
                  </a:lnTo>
                </a:path>
                <a:path w="2360929" h="1562735">
                  <a:moveTo>
                    <a:pt x="2248344" y="1266609"/>
                  </a:moveTo>
                  <a:lnTo>
                    <a:pt x="2224646" y="1266609"/>
                  </a:lnTo>
                </a:path>
                <a:path w="2360929" h="1562735">
                  <a:moveTo>
                    <a:pt x="2224646" y="1323276"/>
                  </a:moveTo>
                  <a:lnTo>
                    <a:pt x="2206294" y="1313992"/>
                  </a:lnTo>
                </a:path>
                <a:path w="2360929" h="1562735">
                  <a:moveTo>
                    <a:pt x="2206294" y="1313992"/>
                  </a:moveTo>
                  <a:lnTo>
                    <a:pt x="2224646" y="1304709"/>
                  </a:lnTo>
                </a:path>
                <a:path w="2360929" h="1562735">
                  <a:moveTo>
                    <a:pt x="2248344" y="1313992"/>
                  </a:moveTo>
                  <a:lnTo>
                    <a:pt x="2224646" y="1313992"/>
                  </a:lnTo>
                </a:path>
                <a:path w="2360929" h="1562735">
                  <a:moveTo>
                    <a:pt x="2248344" y="1337678"/>
                  </a:moveTo>
                  <a:lnTo>
                    <a:pt x="2224646" y="1337678"/>
                  </a:lnTo>
                </a:path>
                <a:path w="2360929" h="1562735">
                  <a:moveTo>
                    <a:pt x="2035124" y="1408760"/>
                  </a:moveTo>
                  <a:lnTo>
                    <a:pt x="2035124" y="1385062"/>
                  </a:lnTo>
                </a:path>
                <a:path w="2360929" h="1562735">
                  <a:moveTo>
                    <a:pt x="2129891" y="1408760"/>
                  </a:moveTo>
                  <a:lnTo>
                    <a:pt x="2129891" y="1385062"/>
                  </a:lnTo>
                </a:path>
                <a:path w="2360929" h="1562735">
                  <a:moveTo>
                    <a:pt x="2177262" y="1408760"/>
                  </a:moveTo>
                  <a:lnTo>
                    <a:pt x="2177262" y="1385062"/>
                  </a:lnTo>
                </a:path>
                <a:path w="2360929" h="1562735">
                  <a:moveTo>
                    <a:pt x="1845602" y="968362"/>
                  </a:moveTo>
                  <a:lnTo>
                    <a:pt x="1845602" y="992047"/>
                  </a:lnTo>
                </a:path>
                <a:path w="2360929" h="1562735">
                  <a:moveTo>
                    <a:pt x="1916671" y="992047"/>
                  </a:moveTo>
                  <a:lnTo>
                    <a:pt x="1916671" y="968362"/>
                  </a:lnTo>
                </a:path>
                <a:path w="2360929" h="1562735">
                  <a:moveTo>
                    <a:pt x="1916671" y="920978"/>
                  </a:moveTo>
                  <a:lnTo>
                    <a:pt x="1916671" y="944676"/>
                  </a:lnTo>
                </a:path>
                <a:path w="2360929" h="1562735">
                  <a:moveTo>
                    <a:pt x="2177262" y="1527200"/>
                  </a:moveTo>
                  <a:lnTo>
                    <a:pt x="2177262" y="1503514"/>
                  </a:lnTo>
                </a:path>
                <a:path w="2360929" h="1562735">
                  <a:moveTo>
                    <a:pt x="2177262" y="1456131"/>
                  </a:moveTo>
                  <a:lnTo>
                    <a:pt x="2177262" y="1479829"/>
                  </a:lnTo>
                </a:path>
                <a:path w="2360929" h="1562735">
                  <a:moveTo>
                    <a:pt x="2035124" y="1527200"/>
                  </a:moveTo>
                  <a:lnTo>
                    <a:pt x="2035124" y="1503514"/>
                  </a:lnTo>
                </a:path>
                <a:path w="2360929" h="1562735">
                  <a:moveTo>
                    <a:pt x="2035124" y="1456131"/>
                  </a:moveTo>
                  <a:lnTo>
                    <a:pt x="2035124" y="1479829"/>
                  </a:lnTo>
                </a:path>
                <a:path w="2360929" h="1562735">
                  <a:moveTo>
                    <a:pt x="2017356" y="1557870"/>
                  </a:moveTo>
                  <a:lnTo>
                    <a:pt x="2052891" y="1557870"/>
                  </a:lnTo>
                </a:path>
                <a:path w="2360929" h="1562735">
                  <a:moveTo>
                    <a:pt x="2025053" y="1562608"/>
                  </a:moveTo>
                  <a:lnTo>
                    <a:pt x="2045385" y="1562608"/>
                  </a:lnTo>
                </a:path>
                <a:path w="2360929" h="1562735">
                  <a:moveTo>
                    <a:pt x="2035124" y="1550911"/>
                  </a:moveTo>
                  <a:lnTo>
                    <a:pt x="2035124" y="1557870"/>
                  </a:lnTo>
                </a:path>
                <a:path w="2360929" h="1562735">
                  <a:moveTo>
                    <a:pt x="2112124" y="1557870"/>
                  </a:moveTo>
                  <a:lnTo>
                    <a:pt x="2147658" y="1557870"/>
                  </a:lnTo>
                </a:path>
                <a:path w="2360929" h="1562735">
                  <a:moveTo>
                    <a:pt x="2119820" y="1562608"/>
                  </a:moveTo>
                  <a:lnTo>
                    <a:pt x="2140153" y="1562608"/>
                  </a:lnTo>
                </a:path>
                <a:path w="2360929" h="1562735">
                  <a:moveTo>
                    <a:pt x="2129891" y="1550911"/>
                  </a:moveTo>
                  <a:lnTo>
                    <a:pt x="2129891" y="1557870"/>
                  </a:lnTo>
                </a:path>
                <a:path w="2360929" h="1562735">
                  <a:moveTo>
                    <a:pt x="424332" y="897293"/>
                  </a:moveTo>
                  <a:lnTo>
                    <a:pt x="424332" y="257835"/>
                  </a:lnTo>
                </a:path>
                <a:path w="2360929" h="1562735">
                  <a:moveTo>
                    <a:pt x="424332" y="257835"/>
                  </a:moveTo>
                  <a:lnTo>
                    <a:pt x="850760" y="257835"/>
                  </a:lnTo>
                </a:path>
                <a:path w="2360929" h="1562735">
                  <a:moveTo>
                    <a:pt x="850760" y="257835"/>
                  </a:moveTo>
                  <a:lnTo>
                    <a:pt x="850760" y="897293"/>
                  </a:lnTo>
                </a:path>
                <a:path w="2360929" h="1562735">
                  <a:moveTo>
                    <a:pt x="850760" y="897293"/>
                  </a:moveTo>
                  <a:lnTo>
                    <a:pt x="424332" y="897293"/>
                  </a:lnTo>
                </a:path>
                <a:path w="2360929" h="1562735">
                  <a:moveTo>
                    <a:pt x="542785" y="944676"/>
                  </a:moveTo>
                  <a:lnTo>
                    <a:pt x="542785" y="897293"/>
                  </a:lnTo>
                </a:path>
                <a:path w="2360929" h="1562735">
                  <a:moveTo>
                    <a:pt x="566470" y="944676"/>
                  </a:moveTo>
                  <a:lnTo>
                    <a:pt x="566470" y="897293"/>
                  </a:lnTo>
                </a:path>
                <a:path w="2360929" h="1562735">
                  <a:moveTo>
                    <a:pt x="590168" y="944676"/>
                  </a:moveTo>
                  <a:lnTo>
                    <a:pt x="590168" y="897293"/>
                  </a:lnTo>
                </a:path>
                <a:path w="2360929" h="1562735">
                  <a:moveTo>
                    <a:pt x="613854" y="944676"/>
                  </a:moveTo>
                  <a:lnTo>
                    <a:pt x="613854" y="897293"/>
                  </a:lnTo>
                </a:path>
                <a:path w="2360929" h="1562735">
                  <a:moveTo>
                    <a:pt x="637539" y="944676"/>
                  </a:moveTo>
                  <a:lnTo>
                    <a:pt x="637539" y="897293"/>
                  </a:lnTo>
                </a:path>
                <a:path w="2360929" h="1562735">
                  <a:moveTo>
                    <a:pt x="708621" y="944676"/>
                  </a:moveTo>
                  <a:lnTo>
                    <a:pt x="708621" y="897293"/>
                  </a:lnTo>
                </a:path>
                <a:path w="2360929" h="1562735">
                  <a:moveTo>
                    <a:pt x="732307" y="944676"/>
                  </a:moveTo>
                  <a:lnTo>
                    <a:pt x="732307" y="897293"/>
                  </a:lnTo>
                </a:path>
                <a:path w="2360929" h="1562735">
                  <a:moveTo>
                    <a:pt x="376948" y="352602"/>
                  </a:moveTo>
                  <a:lnTo>
                    <a:pt x="424332" y="352602"/>
                  </a:lnTo>
                </a:path>
                <a:path w="2360929" h="1562735">
                  <a:moveTo>
                    <a:pt x="376948" y="376301"/>
                  </a:moveTo>
                  <a:lnTo>
                    <a:pt x="424332" y="376301"/>
                  </a:lnTo>
                </a:path>
                <a:path w="2360929" h="1562735">
                  <a:moveTo>
                    <a:pt x="376948" y="423672"/>
                  </a:moveTo>
                  <a:lnTo>
                    <a:pt x="424332" y="423672"/>
                  </a:lnTo>
                </a:path>
                <a:path w="2360929" h="1562735">
                  <a:moveTo>
                    <a:pt x="376948" y="447370"/>
                  </a:moveTo>
                  <a:lnTo>
                    <a:pt x="424332" y="447370"/>
                  </a:lnTo>
                </a:path>
                <a:path w="2360929" h="1562735">
                  <a:moveTo>
                    <a:pt x="376948" y="305219"/>
                  </a:moveTo>
                  <a:lnTo>
                    <a:pt x="424332" y="305219"/>
                  </a:lnTo>
                </a:path>
                <a:path w="2360929" h="1562735">
                  <a:moveTo>
                    <a:pt x="376948" y="494550"/>
                  </a:moveTo>
                  <a:lnTo>
                    <a:pt x="424332" y="494550"/>
                  </a:lnTo>
                </a:path>
                <a:path w="2360929" h="1562735">
                  <a:moveTo>
                    <a:pt x="376948" y="518236"/>
                  </a:moveTo>
                  <a:lnTo>
                    <a:pt x="424332" y="518236"/>
                  </a:lnTo>
                </a:path>
                <a:path w="2360929" h="1562735">
                  <a:moveTo>
                    <a:pt x="376948" y="541934"/>
                  </a:moveTo>
                  <a:lnTo>
                    <a:pt x="424332" y="541934"/>
                  </a:lnTo>
                </a:path>
                <a:path w="2360929" h="1562735">
                  <a:moveTo>
                    <a:pt x="376948" y="565619"/>
                  </a:moveTo>
                  <a:lnTo>
                    <a:pt x="424332" y="565619"/>
                  </a:lnTo>
                </a:path>
                <a:path w="2360929" h="1562735">
                  <a:moveTo>
                    <a:pt x="898144" y="352602"/>
                  </a:moveTo>
                  <a:lnTo>
                    <a:pt x="850760" y="352602"/>
                  </a:lnTo>
                </a:path>
                <a:path w="2360929" h="1562735">
                  <a:moveTo>
                    <a:pt x="898144" y="376301"/>
                  </a:moveTo>
                  <a:lnTo>
                    <a:pt x="850760" y="376301"/>
                  </a:lnTo>
                </a:path>
                <a:path w="2360929" h="1562735">
                  <a:moveTo>
                    <a:pt x="898144" y="423672"/>
                  </a:moveTo>
                  <a:lnTo>
                    <a:pt x="850760" y="423672"/>
                  </a:lnTo>
                </a:path>
                <a:path w="2360929" h="1562735">
                  <a:moveTo>
                    <a:pt x="898144" y="447370"/>
                  </a:moveTo>
                  <a:lnTo>
                    <a:pt x="850760" y="447370"/>
                  </a:lnTo>
                </a:path>
                <a:path w="2360929" h="1562735">
                  <a:moveTo>
                    <a:pt x="898144" y="470865"/>
                  </a:moveTo>
                  <a:lnTo>
                    <a:pt x="850760" y="470865"/>
                  </a:lnTo>
                </a:path>
                <a:path w="2360929" h="1562735">
                  <a:moveTo>
                    <a:pt x="898144" y="518236"/>
                  </a:moveTo>
                  <a:lnTo>
                    <a:pt x="850760" y="518236"/>
                  </a:lnTo>
                </a:path>
                <a:path w="2360929" h="1562735">
                  <a:moveTo>
                    <a:pt x="898144" y="565619"/>
                  </a:moveTo>
                  <a:lnTo>
                    <a:pt x="850760" y="565619"/>
                  </a:lnTo>
                </a:path>
                <a:path w="2360929" h="1562735">
                  <a:moveTo>
                    <a:pt x="898144" y="589318"/>
                  </a:moveTo>
                  <a:lnTo>
                    <a:pt x="850760" y="589318"/>
                  </a:lnTo>
                </a:path>
                <a:path w="2360929" h="1562735">
                  <a:moveTo>
                    <a:pt x="898144" y="613003"/>
                  </a:moveTo>
                  <a:lnTo>
                    <a:pt x="850760" y="613003"/>
                  </a:lnTo>
                </a:path>
                <a:path w="2360929" h="1562735">
                  <a:moveTo>
                    <a:pt x="898144" y="636701"/>
                  </a:moveTo>
                  <a:lnTo>
                    <a:pt x="850760" y="636701"/>
                  </a:lnTo>
                </a:path>
                <a:path w="2360929" h="1562735">
                  <a:moveTo>
                    <a:pt x="542785" y="210451"/>
                  </a:moveTo>
                  <a:lnTo>
                    <a:pt x="542785" y="257835"/>
                  </a:lnTo>
                </a:path>
                <a:path w="2360929" h="1562735">
                  <a:moveTo>
                    <a:pt x="732307" y="227164"/>
                  </a:moveTo>
                  <a:lnTo>
                    <a:pt x="732307" y="257835"/>
                  </a:lnTo>
                </a:path>
                <a:path w="2360929" h="1562735">
                  <a:moveTo>
                    <a:pt x="376948" y="613003"/>
                  </a:moveTo>
                  <a:lnTo>
                    <a:pt x="424332" y="613003"/>
                  </a:lnTo>
                </a:path>
                <a:path w="2360929" h="1562735">
                  <a:moveTo>
                    <a:pt x="376948" y="636701"/>
                  </a:moveTo>
                  <a:lnTo>
                    <a:pt x="424332" y="636701"/>
                  </a:lnTo>
                </a:path>
                <a:path w="2360929" h="1562735">
                  <a:moveTo>
                    <a:pt x="376948" y="660387"/>
                  </a:moveTo>
                  <a:lnTo>
                    <a:pt x="424332" y="660387"/>
                  </a:lnTo>
                </a:path>
                <a:path w="2360929" h="1562735">
                  <a:moveTo>
                    <a:pt x="376948" y="684085"/>
                  </a:moveTo>
                  <a:lnTo>
                    <a:pt x="424332" y="684085"/>
                  </a:lnTo>
                </a:path>
                <a:path w="2360929" h="1562735">
                  <a:moveTo>
                    <a:pt x="376948" y="707771"/>
                  </a:moveTo>
                  <a:lnTo>
                    <a:pt x="424332" y="707771"/>
                  </a:lnTo>
                </a:path>
                <a:path w="2360929" h="1562735">
                  <a:moveTo>
                    <a:pt x="376948" y="731456"/>
                  </a:moveTo>
                  <a:lnTo>
                    <a:pt x="424332" y="731456"/>
                  </a:lnTo>
                </a:path>
                <a:path w="2360929" h="1562735">
                  <a:moveTo>
                    <a:pt x="376948" y="755154"/>
                  </a:moveTo>
                  <a:lnTo>
                    <a:pt x="424332" y="755154"/>
                  </a:lnTo>
                </a:path>
                <a:path w="2360929" h="1562735">
                  <a:moveTo>
                    <a:pt x="376948" y="778840"/>
                  </a:moveTo>
                  <a:lnTo>
                    <a:pt x="424332" y="778840"/>
                  </a:lnTo>
                </a:path>
                <a:path w="2360929" h="1562735">
                  <a:moveTo>
                    <a:pt x="376948" y="802538"/>
                  </a:moveTo>
                  <a:lnTo>
                    <a:pt x="424332" y="802538"/>
                  </a:lnTo>
                </a:path>
                <a:path w="2360929" h="1562735">
                  <a:moveTo>
                    <a:pt x="898144" y="707771"/>
                  </a:moveTo>
                  <a:lnTo>
                    <a:pt x="850760" y="707771"/>
                  </a:lnTo>
                </a:path>
                <a:path w="2360929" h="1562735">
                  <a:moveTo>
                    <a:pt x="898144" y="731456"/>
                  </a:moveTo>
                  <a:lnTo>
                    <a:pt x="850760" y="73145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3446299" y="3670804"/>
              <a:ext cx="13335" cy="13335"/>
            </a:xfrm>
            <a:custGeom>
              <a:avLst/>
              <a:gdLst/>
              <a:ahLst/>
              <a:cxnLst/>
              <a:rect l="l" t="t" r="r" b="b"/>
              <a:pathLst>
                <a:path w="13335" h="13335">
                  <a:moveTo>
                    <a:pt x="7696" y="0"/>
                  </a:moveTo>
                  <a:lnTo>
                    <a:pt x="5334" y="0"/>
                  </a:lnTo>
                  <a:lnTo>
                    <a:pt x="3162" y="787"/>
                  </a:lnTo>
                  <a:lnTo>
                    <a:pt x="1384" y="2171"/>
                  </a:lnTo>
                  <a:lnTo>
                    <a:pt x="393" y="4152"/>
                  </a:lnTo>
                  <a:lnTo>
                    <a:pt x="0" y="6515"/>
                  </a:lnTo>
                  <a:lnTo>
                    <a:pt x="322" y="8293"/>
                  </a:lnTo>
                  <a:lnTo>
                    <a:pt x="393" y="8686"/>
                  </a:lnTo>
                  <a:lnTo>
                    <a:pt x="1384" y="10668"/>
                  </a:lnTo>
                  <a:lnTo>
                    <a:pt x="3162" y="12242"/>
                  </a:lnTo>
                  <a:lnTo>
                    <a:pt x="5334" y="13030"/>
                  </a:lnTo>
                  <a:lnTo>
                    <a:pt x="7696" y="13030"/>
                  </a:lnTo>
                  <a:lnTo>
                    <a:pt x="9867" y="12242"/>
                  </a:lnTo>
                  <a:lnTo>
                    <a:pt x="10541" y="11645"/>
                  </a:lnTo>
                  <a:lnTo>
                    <a:pt x="5727" y="11645"/>
                  </a:lnTo>
                  <a:lnTo>
                    <a:pt x="3949" y="11061"/>
                  </a:lnTo>
                  <a:lnTo>
                    <a:pt x="2565" y="9867"/>
                  </a:lnTo>
                  <a:lnTo>
                    <a:pt x="1574" y="8293"/>
                  </a:lnTo>
                  <a:lnTo>
                    <a:pt x="1384" y="6515"/>
                  </a:lnTo>
                  <a:lnTo>
                    <a:pt x="1574" y="4737"/>
                  </a:lnTo>
                  <a:lnTo>
                    <a:pt x="2565" y="3162"/>
                  </a:lnTo>
                  <a:lnTo>
                    <a:pt x="3949" y="1981"/>
                  </a:lnTo>
                  <a:lnTo>
                    <a:pt x="5727" y="1384"/>
                  </a:lnTo>
                  <a:lnTo>
                    <a:pt x="10634" y="1384"/>
                  </a:lnTo>
                  <a:lnTo>
                    <a:pt x="9867" y="787"/>
                  </a:lnTo>
                  <a:lnTo>
                    <a:pt x="7696" y="0"/>
                  </a:lnTo>
                  <a:close/>
                </a:path>
                <a:path w="13335" h="13335">
                  <a:moveTo>
                    <a:pt x="10634" y="1384"/>
                  </a:moveTo>
                  <a:lnTo>
                    <a:pt x="7493" y="1384"/>
                  </a:lnTo>
                  <a:lnTo>
                    <a:pt x="9080" y="1981"/>
                  </a:lnTo>
                  <a:lnTo>
                    <a:pt x="10464" y="3162"/>
                  </a:lnTo>
                  <a:lnTo>
                    <a:pt x="11455" y="4737"/>
                  </a:lnTo>
                  <a:lnTo>
                    <a:pt x="11849" y="6515"/>
                  </a:lnTo>
                  <a:lnTo>
                    <a:pt x="11455" y="8293"/>
                  </a:lnTo>
                  <a:lnTo>
                    <a:pt x="10464" y="9867"/>
                  </a:lnTo>
                  <a:lnTo>
                    <a:pt x="9080" y="11061"/>
                  </a:lnTo>
                  <a:lnTo>
                    <a:pt x="7493" y="11645"/>
                  </a:lnTo>
                  <a:lnTo>
                    <a:pt x="10541" y="11645"/>
                  </a:lnTo>
                  <a:lnTo>
                    <a:pt x="11645" y="10668"/>
                  </a:lnTo>
                  <a:lnTo>
                    <a:pt x="12827" y="8686"/>
                  </a:lnTo>
                  <a:lnTo>
                    <a:pt x="13233" y="6515"/>
                  </a:lnTo>
                  <a:lnTo>
                    <a:pt x="12927" y="4737"/>
                  </a:lnTo>
                  <a:lnTo>
                    <a:pt x="12827" y="4152"/>
                  </a:lnTo>
                  <a:lnTo>
                    <a:pt x="11645" y="2171"/>
                  </a:lnTo>
                  <a:lnTo>
                    <a:pt x="10634" y="13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3429116" y="3670806"/>
              <a:ext cx="1056640" cy="1472565"/>
            </a:xfrm>
            <a:custGeom>
              <a:avLst/>
              <a:gdLst/>
              <a:ahLst/>
              <a:cxnLst/>
              <a:rect l="l" t="t" r="r" b="b"/>
              <a:pathLst>
                <a:path w="1056639" h="1472564">
                  <a:moveTo>
                    <a:pt x="260603" y="927493"/>
                  </a:moveTo>
                  <a:lnTo>
                    <a:pt x="260603" y="951179"/>
                  </a:lnTo>
                </a:path>
                <a:path w="1056639" h="1472564">
                  <a:moveTo>
                    <a:pt x="284302" y="903808"/>
                  </a:moveTo>
                  <a:lnTo>
                    <a:pt x="284302" y="927493"/>
                  </a:lnTo>
                </a:path>
                <a:path w="1056639" h="1472564">
                  <a:moveTo>
                    <a:pt x="307987" y="903808"/>
                  </a:moveTo>
                  <a:lnTo>
                    <a:pt x="307987" y="927493"/>
                  </a:lnTo>
                </a:path>
                <a:path w="1056639" h="1472564">
                  <a:moveTo>
                    <a:pt x="331673" y="903808"/>
                  </a:moveTo>
                  <a:lnTo>
                    <a:pt x="331673" y="927493"/>
                  </a:lnTo>
                </a:path>
                <a:path w="1056639" h="1472564">
                  <a:moveTo>
                    <a:pt x="355371" y="927493"/>
                  </a:moveTo>
                  <a:lnTo>
                    <a:pt x="355371" y="903808"/>
                  </a:lnTo>
                </a:path>
                <a:path w="1056639" h="1472564">
                  <a:moveTo>
                    <a:pt x="331673" y="927493"/>
                  </a:moveTo>
                  <a:lnTo>
                    <a:pt x="355371" y="927493"/>
                  </a:lnTo>
                </a:path>
                <a:path w="1056639" h="1472564">
                  <a:moveTo>
                    <a:pt x="307987" y="927493"/>
                  </a:moveTo>
                  <a:lnTo>
                    <a:pt x="331673" y="927493"/>
                  </a:lnTo>
                </a:path>
                <a:path w="1056639" h="1472564">
                  <a:moveTo>
                    <a:pt x="284302" y="927493"/>
                  </a:moveTo>
                  <a:lnTo>
                    <a:pt x="307987" y="927493"/>
                  </a:lnTo>
                </a:path>
                <a:path w="1056639" h="1472564">
                  <a:moveTo>
                    <a:pt x="260603" y="927493"/>
                  </a:moveTo>
                  <a:lnTo>
                    <a:pt x="284302" y="927493"/>
                  </a:lnTo>
                </a:path>
                <a:path w="1056639" h="1472564">
                  <a:moveTo>
                    <a:pt x="260603" y="903808"/>
                  </a:moveTo>
                  <a:lnTo>
                    <a:pt x="260603" y="927493"/>
                  </a:lnTo>
                </a:path>
                <a:path w="1056639" h="1472564">
                  <a:moveTo>
                    <a:pt x="1056360" y="1012520"/>
                  </a:moveTo>
                  <a:lnTo>
                    <a:pt x="1056360" y="1036205"/>
                  </a:lnTo>
                </a:path>
                <a:path w="1056639" h="1472564">
                  <a:moveTo>
                    <a:pt x="1032675" y="1012520"/>
                  </a:moveTo>
                  <a:lnTo>
                    <a:pt x="1056360" y="1012520"/>
                  </a:lnTo>
                </a:path>
                <a:path w="1056639" h="1472564">
                  <a:moveTo>
                    <a:pt x="487781" y="1462646"/>
                  </a:moveTo>
                  <a:lnTo>
                    <a:pt x="511467" y="1462646"/>
                  </a:lnTo>
                </a:path>
                <a:path w="1056639" h="1472564">
                  <a:moveTo>
                    <a:pt x="520941" y="1453172"/>
                  </a:moveTo>
                  <a:lnTo>
                    <a:pt x="501992" y="1472120"/>
                  </a:lnTo>
                </a:path>
                <a:path w="1056639" h="1472564">
                  <a:moveTo>
                    <a:pt x="520941" y="1472120"/>
                  </a:moveTo>
                  <a:lnTo>
                    <a:pt x="501992" y="1453172"/>
                  </a:lnTo>
                </a:path>
                <a:path w="1056639" h="1472564">
                  <a:moveTo>
                    <a:pt x="558850" y="1438960"/>
                  </a:moveTo>
                  <a:lnTo>
                    <a:pt x="558850" y="1462646"/>
                  </a:lnTo>
                </a:path>
                <a:path w="1056639" h="1472564">
                  <a:moveTo>
                    <a:pt x="568324" y="1472120"/>
                  </a:moveTo>
                  <a:lnTo>
                    <a:pt x="549376" y="1453172"/>
                  </a:lnTo>
                </a:path>
                <a:path w="1056639" h="1472564">
                  <a:moveTo>
                    <a:pt x="549376" y="1472120"/>
                  </a:moveTo>
                  <a:lnTo>
                    <a:pt x="568324" y="1453172"/>
                  </a:lnTo>
                </a:path>
                <a:path w="1056639" h="1472564">
                  <a:moveTo>
                    <a:pt x="0" y="131940"/>
                  </a:moveTo>
                  <a:lnTo>
                    <a:pt x="0" y="155638"/>
                  </a:lnTo>
                </a:path>
                <a:path w="1056639" h="1472564">
                  <a:moveTo>
                    <a:pt x="47383" y="37185"/>
                  </a:moveTo>
                  <a:lnTo>
                    <a:pt x="47383" y="30200"/>
                  </a:lnTo>
                </a:path>
                <a:path w="1056639" h="1472564">
                  <a:moveTo>
                    <a:pt x="47383" y="30200"/>
                  </a:moveTo>
                  <a:lnTo>
                    <a:pt x="47383" y="6515"/>
                  </a:lnTo>
                </a:path>
                <a:path w="1056639" h="1472564">
                  <a:moveTo>
                    <a:pt x="0" y="37185"/>
                  </a:moveTo>
                  <a:lnTo>
                    <a:pt x="0" y="30200"/>
                  </a:lnTo>
                </a:path>
                <a:path w="1056639" h="1472564">
                  <a:moveTo>
                    <a:pt x="0" y="30200"/>
                  </a:moveTo>
                  <a:lnTo>
                    <a:pt x="0" y="6515"/>
                  </a:lnTo>
                </a:path>
                <a:path w="1056639" h="1472564">
                  <a:moveTo>
                    <a:pt x="23698" y="37185"/>
                  </a:moveTo>
                  <a:lnTo>
                    <a:pt x="23698" y="30200"/>
                  </a:lnTo>
                </a:path>
                <a:path w="1056639" h="1472564">
                  <a:moveTo>
                    <a:pt x="17183" y="6515"/>
                  </a:moveTo>
                  <a:lnTo>
                    <a:pt x="17576" y="4152"/>
                  </a:lnTo>
                  <a:lnTo>
                    <a:pt x="18567" y="2171"/>
                  </a:lnTo>
                  <a:lnTo>
                    <a:pt x="20345" y="787"/>
                  </a:lnTo>
                  <a:lnTo>
                    <a:pt x="22517" y="0"/>
                  </a:lnTo>
                  <a:lnTo>
                    <a:pt x="24879" y="0"/>
                  </a:lnTo>
                  <a:lnTo>
                    <a:pt x="27050" y="787"/>
                  </a:lnTo>
                  <a:lnTo>
                    <a:pt x="28828" y="2171"/>
                  </a:lnTo>
                  <a:lnTo>
                    <a:pt x="30010" y="4152"/>
                  </a:lnTo>
                  <a:lnTo>
                    <a:pt x="30416" y="6515"/>
                  </a:lnTo>
                  <a:lnTo>
                    <a:pt x="30010" y="8686"/>
                  </a:lnTo>
                  <a:lnTo>
                    <a:pt x="28828" y="10655"/>
                  </a:lnTo>
                  <a:lnTo>
                    <a:pt x="27050" y="12242"/>
                  </a:lnTo>
                  <a:lnTo>
                    <a:pt x="24879" y="13030"/>
                  </a:lnTo>
                  <a:lnTo>
                    <a:pt x="22517" y="13030"/>
                  </a:lnTo>
                  <a:lnTo>
                    <a:pt x="20345" y="12242"/>
                  </a:lnTo>
                  <a:lnTo>
                    <a:pt x="18567" y="10655"/>
                  </a:lnTo>
                  <a:lnTo>
                    <a:pt x="17576" y="8686"/>
                  </a:lnTo>
                  <a:lnTo>
                    <a:pt x="17183" y="6515"/>
                  </a:lnTo>
                  <a:lnTo>
                    <a:pt x="18567" y="6515"/>
                  </a:lnTo>
                  <a:lnTo>
                    <a:pt x="18757" y="4737"/>
                  </a:lnTo>
                  <a:lnTo>
                    <a:pt x="19748" y="3162"/>
                  </a:lnTo>
                  <a:lnTo>
                    <a:pt x="21132" y="1981"/>
                  </a:lnTo>
                  <a:lnTo>
                    <a:pt x="22910" y="1384"/>
                  </a:lnTo>
                  <a:lnTo>
                    <a:pt x="24676" y="1384"/>
                  </a:lnTo>
                  <a:lnTo>
                    <a:pt x="26263" y="1981"/>
                  </a:lnTo>
                  <a:lnTo>
                    <a:pt x="27647" y="3162"/>
                  </a:lnTo>
                  <a:lnTo>
                    <a:pt x="28638" y="4737"/>
                  </a:lnTo>
                  <a:lnTo>
                    <a:pt x="29032" y="6515"/>
                  </a:lnTo>
                  <a:lnTo>
                    <a:pt x="28638" y="8293"/>
                  </a:lnTo>
                  <a:lnTo>
                    <a:pt x="27647" y="9867"/>
                  </a:lnTo>
                  <a:lnTo>
                    <a:pt x="26263" y="11049"/>
                  </a:lnTo>
                  <a:lnTo>
                    <a:pt x="24676" y="11645"/>
                  </a:lnTo>
                  <a:lnTo>
                    <a:pt x="22910" y="11645"/>
                  </a:lnTo>
                  <a:lnTo>
                    <a:pt x="21132" y="11049"/>
                  </a:lnTo>
                  <a:lnTo>
                    <a:pt x="19748" y="9867"/>
                  </a:lnTo>
                  <a:lnTo>
                    <a:pt x="18757" y="8293"/>
                  </a:lnTo>
                  <a:lnTo>
                    <a:pt x="18567" y="6515"/>
                  </a:lnTo>
                  <a:lnTo>
                    <a:pt x="17183" y="651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3756063" y="45935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3756063" y="45935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74" y="4737"/>
                  </a:moveTo>
                  <a:lnTo>
                    <a:pt x="9474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20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3732369" y="45935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3732369" y="45935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74" y="4737"/>
                  </a:moveTo>
                  <a:lnTo>
                    <a:pt x="9474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20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3708680" y="45935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3708680" y="45935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74" y="4737"/>
                  </a:moveTo>
                  <a:lnTo>
                    <a:pt x="9474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20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3684988" y="45935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3514148" y="4593561"/>
              <a:ext cx="180340" cy="350520"/>
            </a:xfrm>
            <a:custGeom>
              <a:avLst/>
              <a:gdLst/>
              <a:ahLst/>
              <a:cxnLst/>
              <a:rect l="l" t="t" r="r" b="b"/>
              <a:pathLst>
                <a:path w="180339" h="350520">
                  <a:moveTo>
                    <a:pt x="0" y="302983"/>
                  </a:moveTo>
                  <a:lnTo>
                    <a:pt x="142138" y="302983"/>
                  </a:lnTo>
                </a:path>
                <a:path w="180339" h="350520">
                  <a:moveTo>
                    <a:pt x="142138" y="302983"/>
                  </a:moveTo>
                  <a:lnTo>
                    <a:pt x="142138" y="350367"/>
                  </a:lnTo>
                </a:path>
                <a:path w="180339" h="350520">
                  <a:moveTo>
                    <a:pt x="142138" y="279285"/>
                  </a:moveTo>
                  <a:lnTo>
                    <a:pt x="142138" y="302983"/>
                  </a:lnTo>
                </a:path>
                <a:path w="180339" h="350520">
                  <a:moveTo>
                    <a:pt x="0" y="279285"/>
                  </a:moveTo>
                  <a:lnTo>
                    <a:pt x="142138" y="279285"/>
                  </a:lnTo>
                </a:path>
                <a:path w="180339" h="350520">
                  <a:moveTo>
                    <a:pt x="180314" y="4737"/>
                  </a:moveTo>
                  <a:lnTo>
                    <a:pt x="180314" y="7353"/>
                  </a:lnTo>
                  <a:lnTo>
                    <a:pt x="178193" y="9474"/>
                  </a:lnTo>
                  <a:lnTo>
                    <a:pt x="175577" y="9474"/>
                  </a:lnTo>
                  <a:lnTo>
                    <a:pt x="172961" y="9474"/>
                  </a:lnTo>
                  <a:lnTo>
                    <a:pt x="170840" y="7353"/>
                  </a:lnTo>
                  <a:lnTo>
                    <a:pt x="170840" y="4737"/>
                  </a:lnTo>
                  <a:lnTo>
                    <a:pt x="170840" y="2120"/>
                  </a:lnTo>
                  <a:lnTo>
                    <a:pt x="172961" y="0"/>
                  </a:lnTo>
                  <a:lnTo>
                    <a:pt x="175577" y="0"/>
                  </a:lnTo>
                  <a:lnTo>
                    <a:pt x="178193" y="0"/>
                  </a:lnTo>
                  <a:lnTo>
                    <a:pt x="180314" y="2120"/>
                  </a:lnTo>
                  <a:lnTo>
                    <a:pt x="18031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3651557" y="489180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3651563" y="4574614"/>
              <a:ext cx="227965" cy="327025"/>
            </a:xfrm>
            <a:custGeom>
              <a:avLst/>
              <a:gdLst/>
              <a:ahLst/>
              <a:cxnLst/>
              <a:rect l="l" t="t" r="r" b="b"/>
              <a:pathLst>
                <a:path w="227964" h="327025">
                  <a:moveTo>
                    <a:pt x="227685" y="23685"/>
                  </a:moveTo>
                  <a:lnTo>
                    <a:pt x="227685" y="47371"/>
                  </a:lnTo>
                </a:path>
                <a:path w="227964" h="327025">
                  <a:moveTo>
                    <a:pt x="227685" y="23685"/>
                  </a:moveTo>
                  <a:lnTo>
                    <a:pt x="227685" y="0"/>
                  </a:lnTo>
                </a:path>
                <a:path w="227964" h="327025">
                  <a:moveTo>
                    <a:pt x="204000" y="23685"/>
                  </a:moveTo>
                  <a:lnTo>
                    <a:pt x="227685" y="23685"/>
                  </a:lnTo>
                </a:path>
                <a:path w="227964" h="327025">
                  <a:moveTo>
                    <a:pt x="204000" y="0"/>
                  </a:moveTo>
                  <a:lnTo>
                    <a:pt x="204000" y="23685"/>
                  </a:lnTo>
                </a:path>
                <a:path w="227964" h="327025">
                  <a:moveTo>
                    <a:pt x="9461" y="321932"/>
                  </a:moveTo>
                  <a:lnTo>
                    <a:pt x="9461" y="324548"/>
                  </a:lnTo>
                  <a:lnTo>
                    <a:pt x="7353" y="326669"/>
                  </a:lnTo>
                  <a:lnTo>
                    <a:pt x="4724" y="326669"/>
                  </a:lnTo>
                  <a:lnTo>
                    <a:pt x="2108" y="326669"/>
                  </a:lnTo>
                  <a:lnTo>
                    <a:pt x="0" y="324548"/>
                  </a:lnTo>
                  <a:lnTo>
                    <a:pt x="0" y="321932"/>
                  </a:lnTo>
                  <a:lnTo>
                    <a:pt x="0" y="319316"/>
                  </a:lnTo>
                  <a:lnTo>
                    <a:pt x="2108" y="317195"/>
                  </a:lnTo>
                  <a:lnTo>
                    <a:pt x="4724" y="317195"/>
                  </a:lnTo>
                  <a:lnTo>
                    <a:pt x="7353" y="317195"/>
                  </a:lnTo>
                  <a:lnTo>
                    <a:pt x="9461" y="319316"/>
                  </a:lnTo>
                  <a:lnTo>
                    <a:pt x="9461" y="32193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3874515" y="459356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3158776" y="3809730"/>
              <a:ext cx="1256030" cy="1371600"/>
            </a:xfrm>
            <a:custGeom>
              <a:avLst/>
              <a:gdLst/>
              <a:ahLst/>
              <a:cxnLst/>
              <a:rect l="l" t="t" r="r" b="b"/>
              <a:pathLst>
                <a:path w="1256029" h="1371600">
                  <a:moveTo>
                    <a:pt x="1208252" y="1300035"/>
                  </a:moveTo>
                  <a:lnTo>
                    <a:pt x="1208252" y="1371104"/>
                  </a:lnTo>
                </a:path>
                <a:path w="1256029" h="1371600">
                  <a:moveTo>
                    <a:pt x="1184554" y="1276337"/>
                  </a:moveTo>
                  <a:lnTo>
                    <a:pt x="1184554" y="1300035"/>
                  </a:lnTo>
                </a:path>
                <a:path w="1256029" h="1371600">
                  <a:moveTo>
                    <a:pt x="1208252" y="1276337"/>
                  </a:moveTo>
                  <a:lnTo>
                    <a:pt x="1208252" y="1300035"/>
                  </a:lnTo>
                </a:path>
                <a:path w="1256029" h="1371600">
                  <a:moveTo>
                    <a:pt x="1231938" y="1276337"/>
                  </a:moveTo>
                  <a:lnTo>
                    <a:pt x="1231938" y="1300035"/>
                  </a:lnTo>
                </a:path>
                <a:path w="1256029" h="1371600">
                  <a:moveTo>
                    <a:pt x="1255636" y="1300035"/>
                  </a:moveTo>
                  <a:lnTo>
                    <a:pt x="1255636" y="1276337"/>
                  </a:lnTo>
                </a:path>
                <a:path w="1256029" h="1371600">
                  <a:moveTo>
                    <a:pt x="1231938" y="1300035"/>
                  </a:moveTo>
                  <a:lnTo>
                    <a:pt x="1255636" y="1300035"/>
                  </a:lnTo>
                </a:path>
                <a:path w="1256029" h="1371600">
                  <a:moveTo>
                    <a:pt x="1208252" y="1300035"/>
                  </a:moveTo>
                  <a:lnTo>
                    <a:pt x="1231938" y="1300035"/>
                  </a:lnTo>
                </a:path>
                <a:path w="1256029" h="1371600">
                  <a:moveTo>
                    <a:pt x="1184554" y="1300035"/>
                  </a:moveTo>
                  <a:lnTo>
                    <a:pt x="1208252" y="1300035"/>
                  </a:lnTo>
                </a:path>
                <a:path w="1256029" h="1371600">
                  <a:moveTo>
                    <a:pt x="1160868" y="1300035"/>
                  </a:moveTo>
                  <a:lnTo>
                    <a:pt x="1184554" y="1300035"/>
                  </a:lnTo>
                </a:path>
                <a:path w="1256029" h="1371600">
                  <a:moveTo>
                    <a:pt x="1160868" y="1276337"/>
                  </a:moveTo>
                  <a:lnTo>
                    <a:pt x="1160868" y="1300035"/>
                  </a:lnTo>
                </a:path>
                <a:path w="1256029" h="1371600">
                  <a:moveTo>
                    <a:pt x="0" y="243878"/>
                  </a:moveTo>
                  <a:lnTo>
                    <a:pt x="0" y="220192"/>
                  </a:lnTo>
                </a:path>
                <a:path w="1256029" h="1371600">
                  <a:moveTo>
                    <a:pt x="673087" y="0"/>
                  </a:moveTo>
                  <a:lnTo>
                    <a:pt x="673087" y="23685"/>
                  </a:lnTo>
                </a:path>
                <a:path w="1256029" h="1371600">
                  <a:moveTo>
                    <a:pt x="578319" y="0"/>
                  </a:moveTo>
                  <a:lnTo>
                    <a:pt x="578319" y="23685"/>
                  </a:lnTo>
                </a:path>
                <a:path w="1256029" h="1371600">
                  <a:moveTo>
                    <a:pt x="725208" y="788568"/>
                  </a:moveTo>
                  <a:lnTo>
                    <a:pt x="725208" y="791184"/>
                  </a:lnTo>
                  <a:lnTo>
                    <a:pt x="723087" y="793305"/>
                  </a:lnTo>
                  <a:lnTo>
                    <a:pt x="720471" y="793305"/>
                  </a:lnTo>
                  <a:lnTo>
                    <a:pt x="717854" y="793305"/>
                  </a:lnTo>
                  <a:lnTo>
                    <a:pt x="715733" y="791184"/>
                  </a:lnTo>
                  <a:lnTo>
                    <a:pt x="715733" y="788568"/>
                  </a:lnTo>
                  <a:lnTo>
                    <a:pt x="715733" y="785952"/>
                  </a:lnTo>
                  <a:lnTo>
                    <a:pt x="717854" y="783831"/>
                  </a:lnTo>
                  <a:lnTo>
                    <a:pt x="720471" y="783831"/>
                  </a:lnTo>
                  <a:lnTo>
                    <a:pt x="723087" y="783831"/>
                  </a:lnTo>
                  <a:lnTo>
                    <a:pt x="725208" y="785952"/>
                  </a:lnTo>
                  <a:lnTo>
                    <a:pt x="725208" y="78856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4385972" y="510501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66" y="0"/>
                  </a:moveTo>
                  <a:lnTo>
                    <a:pt x="2133" y="0"/>
                  </a:lnTo>
                  <a:lnTo>
                    <a:pt x="0" y="2133"/>
                  </a:lnTo>
                  <a:lnTo>
                    <a:pt x="0" y="7366"/>
                  </a:lnTo>
                  <a:lnTo>
                    <a:pt x="2133" y="9486"/>
                  </a:lnTo>
                  <a:lnTo>
                    <a:pt x="7366" y="9486"/>
                  </a:lnTo>
                  <a:lnTo>
                    <a:pt x="9486" y="7366"/>
                  </a:lnTo>
                  <a:lnTo>
                    <a:pt x="9486" y="4749"/>
                  </a:lnTo>
                  <a:lnTo>
                    <a:pt x="9486" y="2133"/>
                  </a:lnTo>
                  <a:lnTo>
                    <a:pt x="73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4385972" y="510501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86" y="4749"/>
                  </a:moveTo>
                  <a:lnTo>
                    <a:pt x="9486" y="7366"/>
                  </a:lnTo>
                  <a:lnTo>
                    <a:pt x="7366" y="9486"/>
                  </a:lnTo>
                  <a:lnTo>
                    <a:pt x="4749" y="9486"/>
                  </a:lnTo>
                  <a:lnTo>
                    <a:pt x="2133" y="9486"/>
                  </a:lnTo>
                  <a:lnTo>
                    <a:pt x="0" y="7366"/>
                  </a:lnTo>
                  <a:lnTo>
                    <a:pt x="0" y="4749"/>
                  </a:lnTo>
                  <a:lnTo>
                    <a:pt x="0" y="2133"/>
                  </a:lnTo>
                  <a:lnTo>
                    <a:pt x="2133" y="0"/>
                  </a:lnTo>
                  <a:lnTo>
                    <a:pt x="4749" y="0"/>
                  </a:lnTo>
                  <a:lnTo>
                    <a:pt x="7366" y="0"/>
                  </a:lnTo>
                  <a:lnTo>
                    <a:pt x="9486" y="2133"/>
                  </a:lnTo>
                  <a:lnTo>
                    <a:pt x="9486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4362292" y="510501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33"/>
                  </a:lnTo>
                  <a:lnTo>
                    <a:pt x="0" y="7366"/>
                  </a:lnTo>
                  <a:lnTo>
                    <a:pt x="2120" y="9486"/>
                  </a:lnTo>
                  <a:lnTo>
                    <a:pt x="7353" y="9486"/>
                  </a:lnTo>
                  <a:lnTo>
                    <a:pt x="9474" y="7366"/>
                  </a:lnTo>
                  <a:lnTo>
                    <a:pt x="9474" y="4749"/>
                  </a:lnTo>
                  <a:lnTo>
                    <a:pt x="9474" y="2133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4362292" y="510501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74" y="4749"/>
                  </a:moveTo>
                  <a:lnTo>
                    <a:pt x="9474" y="7366"/>
                  </a:lnTo>
                  <a:lnTo>
                    <a:pt x="7353" y="9486"/>
                  </a:lnTo>
                  <a:lnTo>
                    <a:pt x="4737" y="9486"/>
                  </a:lnTo>
                  <a:lnTo>
                    <a:pt x="2120" y="9486"/>
                  </a:lnTo>
                  <a:lnTo>
                    <a:pt x="0" y="7366"/>
                  </a:lnTo>
                  <a:lnTo>
                    <a:pt x="0" y="4749"/>
                  </a:lnTo>
                  <a:lnTo>
                    <a:pt x="0" y="2133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33"/>
                  </a:lnTo>
                  <a:lnTo>
                    <a:pt x="9474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4338600" y="510501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33"/>
                  </a:lnTo>
                  <a:lnTo>
                    <a:pt x="0" y="7366"/>
                  </a:lnTo>
                  <a:lnTo>
                    <a:pt x="2120" y="9486"/>
                  </a:lnTo>
                  <a:lnTo>
                    <a:pt x="7353" y="9486"/>
                  </a:lnTo>
                  <a:lnTo>
                    <a:pt x="9474" y="7366"/>
                  </a:lnTo>
                  <a:lnTo>
                    <a:pt x="9474" y="4749"/>
                  </a:lnTo>
                  <a:lnTo>
                    <a:pt x="9474" y="2133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4059039" y="5105018"/>
              <a:ext cx="289560" cy="76200"/>
            </a:xfrm>
            <a:custGeom>
              <a:avLst/>
              <a:gdLst/>
              <a:ahLst/>
              <a:cxnLst/>
              <a:rect l="l" t="t" r="r" b="b"/>
              <a:pathLst>
                <a:path w="289560" h="76200">
                  <a:moveTo>
                    <a:pt x="47383" y="75818"/>
                  </a:moveTo>
                  <a:lnTo>
                    <a:pt x="47383" y="28435"/>
                  </a:lnTo>
                </a:path>
                <a:path w="289560" h="76200">
                  <a:moveTo>
                    <a:pt x="0" y="4749"/>
                  </a:moveTo>
                  <a:lnTo>
                    <a:pt x="0" y="16586"/>
                  </a:lnTo>
                </a:path>
                <a:path w="289560" h="76200">
                  <a:moveTo>
                    <a:pt x="0" y="28435"/>
                  </a:moveTo>
                  <a:lnTo>
                    <a:pt x="0" y="16586"/>
                  </a:lnTo>
                </a:path>
                <a:path w="289560" h="76200">
                  <a:moveTo>
                    <a:pt x="47383" y="28435"/>
                  </a:moveTo>
                  <a:lnTo>
                    <a:pt x="0" y="28435"/>
                  </a:lnTo>
                </a:path>
                <a:path w="289560" h="76200">
                  <a:moveTo>
                    <a:pt x="94767" y="28435"/>
                  </a:moveTo>
                  <a:lnTo>
                    <a:pt x="47383" y="28435"/>
                  </a:lnTo>
                </a:path>
                <a:path w="289560" h="76200">
                  <a:moveTo>
                    <a:pt x="94767" y="16586"/>
                  </a:moveTo>
                  <a:lnTo>
                    <a:pt x="94767" y="28435"/>
                  </a:lnTo>
                </a:path>
                <a:path w="289560" h="76200">
                  <a:moveTo>
                    <a:pt x="289039" y="4749"/>
                  </a:moveTo>
                  <a:lnTo>
                    <a:pt x="289039" y="7365"/>
                  </a:lnTo>
                  <a:lnTo>
                    <a:pt x="286905" y="9486"/>
                  </a:lnTo>
                  <a:lnTo>
                    <a:pt x="284289" y="9486"/>
                  </a:lnTo>
                  <a:lnTo>
                    <a:pt x="281685" y="9486"/>
                  </a:lnTo>
                  <a:lnTo>
                    <a:pt x="279565" y="7365"/>
                  </a:lnTo>
                  <a:lnTo>
                    <a:pt x="279565" y="4749"/>
                  </a:lnTo>
                  <a:lnTo>
                    <a:pt x="279565" y="2133"/>
                  </a:lnTo>
                  <a:lnTo>
                    <a:pt x="281685" y="0"/>
                  </a:lnTo>
                  <a:lnTo>
                    <a:pt x="284289" y="0"/>
                  </a:lnTo>
                  <a:lnTo>
                    <a:pt x="286905" y="0"/>
                  </a:lnTo>
                  <a:lnTo>
                    <a:pt x="289039" y="2133"/>
                  </a:lnTo>
                  <a:lnTo>
                    <a:pt x="289039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4101682" y="512871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3893200" y="5014989"/>
              <a:ext cx="218440" cy="166370"/>
            </a:xfrm>
            <a:custGeom>
              <a:avLst/>
              <a:gdLst/>
              <a:ahLst/>
              <a:cxnLst/>
              <a:rect l="l" t="t" r="r" b="b"/>
              <a:pathLst>
                <a:path w="218439" h="166370">
                  <a:moveTo>
                    <a:pt x="23698" y="118465"/>
                  </a:moveTo>
                  <a:lnTo>
                    <a:pt x="0" y="118465"/>
                  </a:lnTo>
                </a:path>
                <a:path w="218439" h="166370">
                  <a:moveTo>
                    <a:pt x="0" y="118465"/>
                  </a:moveTo>
                  <a:lnTo>
                    <a:pt x="0" y="165849"/>
                  </a:lnTo>
                </a:path>
                <a:path w="218439" h="166370">
                  <a:moveTo>
                    <a:pt x="0" y="0"/>
                  </a:moveTo>
                  <a:lnTo>
                    <a:pt x="0" y="118465"/>
                  </a:lnTo>
                </a:path>
                <a:path w="218439" h="166370">
                  <a:moveTo>
                    <a:pt x="217957" y="118465"/>
                  </a:moveTo>
                  <a:lnTo>
                    <a:pt x="217957" y="121081"/>
                  </a:lnTo>
                  <a:lnTo>
                    <a:pt x="215836" y="123202"/>
                  </a:lnTo>
                  <a:lnTo>
                    <a:pt x="213220" y="123202"/>
                  </a:lnTo>
                  <a:lnTo>
                    <a:pt x="210604" y="123202"/>
                  </a:lnTo>
                  <a:lnTo>
                    <a:pt x="208483" y="121081"/>
                  </a:lnTo>
                  <a:lnTo>
                    <a:pt x="208483" y="118465"/>
                  </a:lnTo>
                  <a:lnTo>
                    <a:pt x="208483" y="115849"/>
                  </a:lnTo>
                  <a:lnTo>
                    <a:pt x="210604" y="113728"/>
                  </a:lnTo>
                  <a:lnTo>
                    <a:pt x="213220" y="113728"/>
                  </a:lnTo>
                  <a:lnTo>
                    <a:pt x="215836" y="113728"/>
                  </a:lnTo>
                  <a:lnTo>
                    <a:pt x="217957" y="115849"/>
                  </a:lnTo>
                  <a:lnTo>
                    <a:pt x="217957" y="11846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3888468" y="512871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08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08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3429121" y="3707984"/>
              <a:ext cx="469265" cy="1430655"/>
            </a:xfrm>
            <a:custGeom>
              <a:avLst/>
              <a:gdLst/>
              <a:ahLst/>
              <a:cxnLst/>
              <a:rect l="l" t="t" r="r" b="b"/>
              <a:pathLst>
                <a:path w="469264" h="1430654">
                  <a:moveTo>
                    <a:pt x="47383" y="47383"/>
                  </a:moveTo>
                  <a:lnTo>
                    <a:pt x="0" y="47383"/>
                  </a:lnTo>
                </a:path>
                <a:path w="469264" h="1430654">
                  <a:moveTo>
                    <a:pt x="47383" y="0"/>
                  </a:moveTo>
                  <a:lnTo>
                    <a:pt x="47383" y="47383"/>
                  </a:lnTo>
                </a:path>
                <a:path w="469264" h="1430654">
                  <a:moveTo>
                    <a:pt x="0" y="47383"/>
                  </a:moveTo>
                  <a:lnTo>
                    <a:pt x="0" y="94767"/>
                  </a:lnTo>
                </a:path>
                <a:path w="469264" h="1430654">
                  <a:moveTo>
                    <a:pt x="0" y="0"/>
                  </a:moveTo>
                  <a:lnTo>
                    <a:pt x="0" y="47383"/>
                  </a:lnTo>
                </a:path>
                <a:path w="469264" h="1430654">
                  <a:moveTo>
                    <a:pt x="468820" y="1425473"/>
                  </a:moveTo>
                  <a:lnTo>
                    <a:pt x="468820" y="1428089"/>
                  </a:lnTo>
                  <a:lnTo>
                    <a:pt x="466699" y="1430210"/>
                  </a:lnTo>
                  <a:lnTo>
                    <a:pt x="464083" y="1430210"/>
                  </a:lnTo>
                  <a:lnTo>
                    <a:pt x="461454" y="1430210"/>
                  </a:lnTo>
                  <a:lnTo>
                    <a:pt x="459346" y="1428089"/>
                  </a:lnTo>
                  <a:lnTo>
                    <a:pt x="459346" y="1425473"/>
                  </a:lnTo>
                  <a:lnTo>
                    <a:pt x="459346" y="1422857"/>
                  </a:lnTo>
                  <a:lnTo>
                    <a:pt x="461454" y="1420736"/>
                  </a:lnTo>
                  <a:lnTo>
                    <a:pt x="464083" y="1420736"/>
                  </a:lnTo>
                  <a:lnTo>
                    <a:pt x="466699" y="1420736"/>
                  </a:lnTo>
                  <a:lnTo>
                    <a:pt x="468820" y="1422857"/>
                  </a:lnTo>
                  <a:lnTo>
                    <a:pt x="468820" y="14254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3424386" y="375063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3424386" y="3750627"/>
              <a:ext cx="2042160" cy="1484630"/>
            </a:xfrm>
            <a:custGeom>
              <a:avLst/>
              <a:gdLst/>
              <a:ahLst/>
              <a:cxnLst/>
              <a:rect l="l" t="t" r="r" b="b"/>
              <a:pathLst>
                <a:path w="2042160" h="1484629">
                  <a:moveTo>
                    <a:pt x="2041969" y="1484566"/>
                  </a:moveTo>
                  <a:lnTo>
                    <a:pt x="2041969" y="1216990"/>
                  </a:lnTo>
                </a:path>
                <a:path w="2042160" h="1484629">
                  <a:moveTo>
                    <a:pt x="397738" y="1484566"/>
                  </a:moveTo>
                  <a:lnTo>
                    <a:pt x="2041969" y="1484566"/>
                  </a:lnTo>
                </a:path>
                <a:path w="2042160" h="1484629">
                  <a:moveTo>
                    <a:pt x="1970900" y="1216990"/>
                  </a:moveTo>
                  <a:lnTo>
                    <a:pt x="2041969" y="1216990"/>
                  </a:lnTo>
                </a:path>
                <a:path w="2042160" h="1484629">
                  <a:moveTo>
                    <a:pt x="397738" y="1484566"/>
                  </a:moveTo>
                  <a:lnTo>
                    <a:pt x="397738" y="1145908"/>
                  </a:lnTo>
                </a:path>
                <a:path w="2042160" h="1484629">
                  <a:moveTo>
                    <a:pt x="397738" y="1145908"/>
                  </a:moveTo>
                  <a:lnTo>
                    <a:pt x="776795" y="1145908"/>
                  </a:lnTo>
                </a:path>
                <a:path w="2042160" h="1484629">
                  <a:moveTo>
                    <a:pt x="137147" y="1484566"/>
                  </a:moveTo>
                  <a:lnTo>
                    <a:pt x="397738" y="1484566"/>
                  </a:lnTo>
                </a:path>
                <a:path w="2042160" h="1484629">
                  <a:moveTo>
                    <a:pt x="137147" y="1193304"/>
                  </a:moveTo>
                  <a:lnTo>
                    <a:pt x="137147" y="1484566"/>
                  </a:lnTo>
                </a:path>
                <a:path w="2042160" h="1484629">
                  <a:moveTo>
                    <a:pt x="137147" y="1193304"/>
                  </a:moveTo>
                  <a:lnTo>
                    <a:pt x="89763" y="1193304"/>
                  </a:lnTo>
                </a:path>
                <a:path w="2042160" h="1484629">
                  <a:moveTo>
                    <a:pt x="1108481" y="1288059"/>
                  </a:moveTo>
                  <a:lnTo>
                    <a:pt x="1426006" y="1288059"/>
                  </a:lnTo>
                </a:path>
                <a:path w="2042160" h="1484629">
                  <a:moveTo>
                    <a:pt x="1108481" y="1240675"/>
                  </a:moveTo>
                  <a:lnTo>
                    <a:pt x="1378623" y="1240675"/>
                  </a:lnTo>
                </a:path>
                <a:path w="2042160" h="1484629">
                  <a:moveTo>
                    <a:pt x="9474" y="4737"/>
                  </a:moveTo>
                  <a:lnTo>
                    <a:pt x="9474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33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33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3817392" y="523045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3324618" y="4872857"/>
              <a:ext cx="2165985" cy="386080"/>
            </a:xfrm>
            <a:custGeom>
              <a:avLst/>
              <a:gdLst/>
              <a:ahLst/>
              <a:cxnLst/>
              <a:rect l="l" t="t" r="r" b="b"/>
              <a:pathLst>
                <a:path w="2165985" h="386079">
                  <a:moveTo>
                    <a:pt x="2165426" y="386029"/>
                  </a:moveTo>
                  <a:lnTo>
                    <a:pt x="2165426" y="71069"/>
                  </a:lnTo>
                </a:path>
                <a:path w="2165985" h="386079">
                  <a:moveTo>
                    <a:pt x="2070658" y="71069"/>
                  </a:moveTo>
                  <a:lnTo>
                    <a:pt x="2165426" y="71069"/>
                  </a:lnTo>
                </a:path>
                <a:path w="2165985" h="386079">
                  <a:moveTo>
                    <a:pt x="450138" y="386029"/>
                  </a:moveTo>
                  <a:lnTo>
                    <a:pt x="2165426" y="386029"/>
                  </a:lnTo>
                </a:path>
                <a:path w="2165985" h="386079">
                  <a:moveTo>
                    <a:pt x="0" y="386029"/>
                  </a:moveTo>
                  <a:lnTo>
                    <a:pt x="0" y="71069"/>
                  </a:lnTo>
                </a:path>
                <a:path w="2165985" h="386079">
                  <a:moveTo>
                    <a:pt x="0" y="71069"/>
                  </a:moveTo>
                  <a:lnTo>
                    <a:pt x="47383" y="71069"/>
                  </a:lnTo>
                </a:path>
                <a:path w="2165985" h="386079">
                  <a:moveTo>
                    <a:pt x="450138" y="386029"/>
                  </a:moveTo>
                  <a:lnTo>
                    <a:pt x="0" y="386029"/>
                  </a:lnTo>
                </a:path>
                <a:path w="2165985" h="386079">
                  <a:moveTo>
                    <a:pt x="450138" y="0"/>
                  </a:moveTo>
                  <a:lnTo>
                    <a:pt x="450138" y="386029"/>
                  </a:lnTo>
                </a:path>
                <a:path w="2165985" h="386079">
                  <a:moveTo>
                    <a:pt x="450138" y="0"/>
                  </a:moveTo>
                  <a:lnTo>
                    <a:pt x="876566" y="0"/>
                  </a:lnTo>
                </a:path>
                <a:path w="2165985" h="386079">
                  <a:moveTo>
                    <a:pt x="502246" y="362331"/>
                  </a:moveTo>
                  <a:lnTo>
                    <a:pt x="502246" y="364959"/>
                  </a:lnTo>
                  <a:lnTo>
                    <a:pt x="500126" y="367080"/>
                  </a:lnTo>
                  <a:lnTo>
                    <a:pt x="497509" y="367080"/>
                  </a:lnTo>
                  <a:lnTo>
                    <a:pt x="494893" y="367080"/>
                  </a:lnTo>
                  <a:lnTo>
                    <a:pt x="492772" y="364959"/>
                  </a:lnTo>
                  <a:lnTo>
                    <a:pt x="492772" y="362331"/>
                  </a:lnTo>
                  <a:lnTo>
                    <a:pt x="492772" y="359714"/>
                  </a:lnTo>
                  <a:lnTo>
                    <a:pt x="494893" y="357593"/>
                  </a:lnTo>
                  <a:lnTo>
                    <a:pt x="497509" y="357593"/>
                  </a:lnTo>
                  <a:lnTo>
                    <a:pt x="500126" y="357593"/>
                  </a:lnTo>
                  <a:lnTo>
                    <a:pt x="502246" y="359714"/>
                  </a:lnTo>
                  <a:lnTo>
                    <a:pt x="502246" y="3623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3770015" y="525415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40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40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3300928" y="4825474"/>
              <a:ext cx="900430" cy="457200"/>
            </a:xfrm>
            <a:custGeom>
              <a:avLst/>
              <a:gdLst/>
              <a:ahLst/>
              <a:cxnLst/>
              <a:rect l="l" t="t" r="r" b="b"/>
              <a:pathLst>
                <a:path w="900429" h="457200">
                  <a:moveTo>
                    <a:pt x="426440" y="0"/>
                  </a:moveTo>
                  <a:lnTo>
                    <a:pt x="592277" y="0"/>
                  </a:lnTo>
                </a:path>
                <a:path w="900429" h="457200">
                  <a:moveTo>
                    <a:pt x="592277" y="94767"/>
                  </a:moveTo>
                  <a:lnTo>
                    <a:pt x="592277" y="0"/>
                  </a:lnTo>
                </a:path>
                <a:path w="900429" h="457200">
                  <a:moveTo>
                    <a:pt x="592277" y="0"/>
                  </a:moveTo>
                  <a:lnTo>
                    <a:pt x="900264" y="0"/>
                  </a:lnTo>
                </a:path>
                <a:path w="900429" h="457200">
                  <a:moveTo>
                    <a:pt x="426440" y="457098"/>
                  </a:moveTo>
                  <a:lnTo>
                    <a:pt x="426440" y="0"/>
                  </a:lnTo>
                </a:path>
                <a:path w="900429" h="457200">
                  <a:moveTo>
                    <a:pt x="0" y="457098"/>
                  </a:moveTo>
                  <a:lnTo>
                    <a:pt x="426440" y="457098"/>
                  </a:lnTo>
                </a:path>
                <a:path w="900429" h="457200">
                  <a:moveTo>
                    <a:pt x="0" y="94767"/>
                  </a:moveTo>
                  <a:lnTo>
                    <a:pt x="0" y="457098"/>
                  </a:lnTo>
                </a:path>
                <a:path w="900429" h="457200">
                  <a:moveTo>
                    <a:pt x="0" y="94767"/>
                  </a:moveTo>
                  <a:lnTo>
                    <a:pt x="71069" y="94767"/>
                  </a:lnTo>
                </a:path>
                <a:path w="900429" h="457200">
                  <a:moveTo>
                    <a:pt x="478561" y="433412"/>
                  </a:moveTo>
                  <a:lnTo>
                    <a:pt x="478561" y="436029"/>
                  </a:lnTo>
                  <a:lnTo>
                    <a:pt x="476427" y="438150"/>
                  </a:lnTo>
                  <a:lnTo>
                    <a:pt x="473824" y="438150"/>
                  </a:lnTo>
                  <a:lnTo>
                    <a:pt x="471208" y="438150"/>
                  </a:lnTo>
                  <a:lnTo>
                    <a:pt x="469087" y="436029"/>
                  </a:lnTo>
                  <a:lnTo>
                    <a:pt x="469087" y="433412"/>
                  </a:lnTo>
                  <a:lnTo>
                    <a:pt x="469087" y="430796"/>
                  </a:lnTo>
                  <a:lnTo>
                    <a:pt x="471208" y="428675"/>
                  </a:lnTo>
                  <a:lnTo>
                    <a:pt x="473824" y="428675"/>
                  </a:lnTo>
                  <a:lnTo>
                    <a:pt x="476427" y="428675"/>
                  </a:lnTo>
                  <a:lnTo>
                    <a:pt x="478561" y="430796"/>
                  </a:lnTo>
                  <a:lnTo>
                    <a:pt x="478561" y="43341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3888468" y="482073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08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08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3277232" y="4801773"/>
              <a:ext cx="1279525" cy="504825"/>
            </a:xfrm>
            <a:custGeom>
              <a:avLst/>
              <a:gdLst/>
              <a:ahLst/>
              <a:cxnLst/>
              <a:rect l="l" t="t" r="r" b="b"/>
              <a:pathLst>
                <a:path w="1279525" h="504825">
                  <a:moveTo>
                    <a:pt x="805497" y="236918"/>
                  </a:moveTo>
                  <a:lnTo>
                    <a:pt x="781799" y="236918"/>
                  </a:lnTo>
                </a:path>
                <a:path w="1279525" h="504825">
                  <a:moveTo>
                    <a:pt x="781799" y="236918"/>
                  </a:moveTo>
                  <a:lnTo>
                    <a:pt x="781799" y="248767"/>
                  </a:lnTo>
                </a:path>
                <a:path w="1279525" h="504825">
                  <a:moveTo>
                    <a:pt x="781799" y="189534"/>
                  </a:moveTo>
                  <a:lnTo>
                    <a:pt x="781799" y="236918"/>
                  </a:lnTo>
                </a:path>
                <a:path w="1279525" h="504825">
                  <a:moveTo>
                    <a:pt x="923950" y="189534"/>
                  </a:moveTo>
                  <a:lnTo>
                    <a:pt x="781799" y="189534"/>
                  </a:lnTo>
                </a:path>
                <a:path w="1279525" h="504825">
                  <a:moveTo>
                    <a:pt x="710730" y="307987"/>
                  </a:moveTo>
                  <a:lnTo>
                    <a:pt x="710730" y="260604"/>
                  </a:lnTo>
                </a:path>
                <a:path w="1279525" h="504825">
                  <a:moveTo>
                    <a:pt x="710730" y="118465"/>
                  </a:moveTo>
                  <a:lnTo>
                    <a:pt x="710730" y="189534"/>
                  </a:lnTo>
                </a:path>
                <a:path w="1279525" h="504825">
                  <a:moveTo>
                    <a:pt x="923950" y="118465"/>
                  </a:moveTo>
                  <a:lnTo>
                    <a:pt x="710730" y="118465"/>
                  </a:lnTo>
                </a:path>
                <a:path w="1279525" h="504825">
                  <a:moveTo>
                    <a:pt x="1279321" y="504494"/>
                  </a:moveTo>
                  <a:lnTo>
                    <a:pt x="0" y="504494"/>
                  </a:lnTo>
                </a:path>
                <a:path w="1279525" h="504825">
                  <a:moveTo>
                    <a:pt x="1279321" y="71081"/>
                  </a:moveTo>
                  <a:lnTo>
                    <a:pt x="1279321" y="504494"/>
                  </a:lnTo>
                </a:path>
                <a:path w="1279525" h="504825">
                  <a:moveTo>
                    <a:pt x="1255636" y="71081"/>
                  </a:moveTo>
                  <a:lnTo>
                    <a:pt x="1279321" y="71081"/>
                  </a:lnTo>
                </a:path>
                <a:path w="1279525" h="504825">
                  <a:moveTo>
                    <a:pt x="0" y="94767"/>
                  </a:moveTo>
                  <a:lnTo>
                    <a:pt x="0" y="504494"/>
                  </a:lnTo>
                </a:path>
                <a:path w="1279525" h="504825">
                  <a:moveTo>
                    <a:pt x="94767" y="94767"/>
                  </a:moveTo>
                  <a:lnTo>
                    <a:pt x="0" y="94767"/>
                  </a:lnTo>
                </a:path>
                <a:path w="1279525" h="504825">
                  <a:moveTo>
                    <a:pt x="876566" y="47396"/>
                  </a:moveTo>
                  <a:lnTo>
                    <a:pt x="923950" y="47396"/>
                  </a:lnTo>
                </a:path>
                <a:path w="1279525" h="504825">
                  <a:moveTo>
                    <a:pt x="876566" y="0"/>
                  </a:moveTo>
                  <a:lnTo>
                    <a:pt x="876566" y="47396"/>
                  </a:lnTo>
                </a:path>
                <a:path w="1279525" h="504825">
                  <a:moveTo>
                    <a:pt x="620712" y="23698"/>
                  </a:moveTo>
                  <a:lnTo>
                    <a:pt x="620712" y="26314"/>
                  </a:lnTo>
                  <a:lnTo>
                    <a:pt x="618591" y="28435"/>
                  </a:lnTo>
                  <a:lnTo>
                    <a:pt x="615975" y="28435"/>
                  </a:lnTo>
                  <a:lnTo>
                    <a:pt x="613346" y="28435"/>
                  </a:lnTo>
                  <a:lnTo>
                    <a:pt x="611225" y="26314"/>
                  </a:lnTo>
                  <a:lnTo>
                    <a:pt x="611225" y="23698"/>
                  </a:lnTo>
                  <a:lnTo>
                    <a:pt x="611225" y="21082"/>
                  </a:lnTo>
                  <a:lnTo>
                    <a:pt x="613346" y="18961"/>
                  </a:lnTo>
                  <a:lnTo>
                    <a:pt x="615975" y="18961"/>
                  </a:lnTo>
                  <a:lnTo>
                    <a:pt x="618591" y="18961"/>
                  </a:lnTo>
                  <a:lnTo>
                    <a:pt x="620712" y="21082"/>
                  </a:lnTo>
                  <a:lnTo>
                    <a:pt x="620712" y="2369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4054303" y="503395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4054302" y="5033954"/>
              <a:ext cx="147320" cy="17145"/>
            </a:xfrm>
            <a:custGeom>
              <a:avLst/>
              <a:gdLst/>
              <a:ahLst/>
              <a:cxnLst/>
              <a:rect l="l" t="t" r="r" b="b"/>
              <a:pathLst>
                <a:path w="147320" h="17145">
                  <a:moveTo>
                    <a:pt x="75806" y="4737"/>
                  </a:moveTo>
                  <a:lnTo>
                    <a:pt x="99504" y="4737"/>
                  </a:lnTo>
                </a:path>
                <a:path w="147320" h="17145">
                  <a:moveTo>
                    <a:pt x="99504" y="16586"/>
                  </a:moveTo>
                  <a:lnTo>
                    <a:pt x="99504" y="4737"/>
                  </a:lnTo>
                </a:path>
                <a:path w="147320" h="17145">
                  <a:moveTo>
                    <a:pt x="146888" y="4737"/>
                  </a:moveTo>
                  <a:lnTo>
                    <a:pt x="99504" y="4737"/>
                  </a:lnTo>
                </a:path>
                <a:path w="147320" h="17145">
                  <a:moveTo>
                    <a:pt x="9474" y="4737"/>
                  </a:moveTo>
                  <a:lnTo>
                    <a:pt x="9474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20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4149067" y="503395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4149064" y="5033947"/>
              <a:ext cx="1175385" cy="147320"/>
            </a:xfrm>
            <a:custGeom>
              <a:avLst/>
              <a:gdLst/>
              <a:ahLst/>
              <a:cxnLst/>
              <a:rect l="l" t="t" r="r" b="b"/>
              <a:pathLst>
                <a:path w="1175385" h="147320">
                  <a:moveTo>
                    <a:pt x="1175143" y="128358"/>
                  </a:moveTo>
                  <a:lnTo>
                    <a:pt x="1127760" y="128358"/>
                  </a:lnTo>
                </a:path>
                <a:path w="1175385" h="147320">
                  <a:moveTo>
                    <a:pt x="1175143" y="123190"/>
                  </a:moveTo>
                  <a:lnTo>
                    <a:pt x="1175143" y="128358"/>
                  </a:lnTo>
                </a:path>
                <a:path w="1175385" h="147320">
                  <a:moveTo>
                    <a:pt x="1127760" y="128358"/>
                  </a:moveTo>
                  <a:lnTo>
                    <a:pt x="1127760" y="146888"/>
                  </a:lnTo>
                </a:path>
                <a:path w="1175385" h="147320">
                  <a:moveTo>
                    <a:pt x="1127760" y="4749"/>
                  </a:moveTo>
                  <a:lnTo>
                    <a:pt x="1127760" y="128358"/>
                  </a:lnTo>
                </a:path>
                <a:path w="1175385" h="147320">
                  <a:moveTo>
                    <a:pt x="1033005" y="123190"/>
                  </a:moveTo>
                  <a:lnTo>
                    <a:pt x="1033005" y="146888"/>
                  </a:lnTo>
                </a:path>
                <a:path w="1175385" h="147320">
                  <a:moveTo>
                    <a:pt x="9474" y="4749"/>
                  </a:moveTo>
                  <a:lnTo>
                    <a:pt x="9474" y="7366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66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20"/>
                  </a:lnTo>
                  <a:lnTo>
                    <a:pt x="9474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5272081" y="515756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66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33" y="9474"/>
                  </a:lnTo>
                  <a:lnTo>
                    <a:pt x="7366" y="9474"/>
                  </a:lnTo>
                  <a:lnTo>
                    <a:pt x="9486" y="7353"/>
                  </a:lnTo>
                  <a:lnTo>
                    <a:pt x="9486" y="4737"/>
                  </a:lnTo>
                  <a:lnTo>
                    <a:pt x="9486" y="2120"/>
                  </a:lnTo>
                  <a:lnTo>
                    <a:pt x="73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5110996" y="4089145"/>
              <a:ext cx="379095" cy="1078230"/>
            </a:xfrm>
            <a:custGeom>
              <a:avLst/>
              <a:gdLst/>
              <a:ahLst/>
              <a:cxnLst/>
              <a:rect l="l" t="t" r="r" b="b"/>
              <a:pathLst>
                <a:path w="379095" h="1078229">
                  <a:moveTo>
                    <a:pt x="71069" y="59029"/>
                  </a:moveTo>
                  <a:lnTo>
                    <a:pt x="0" y="59029"/>
                  </a:lnTo>
                </a:path>
                <a:path w="379095" h="1078229">
                  <a:moveTo>
                    <a:pt x="71069" y="0"/>
                  </a:moveTo>
                  <a:lnTo>
                    <a:pt x="71069" y="59029"/>
                  </a:lnTo>
                </a:path>
                <a:path w="379095" h="1078229">
                  <a:moveTo>
                    <a:pt x="0" y="59029"/>
                  </a:moveTo>
                  <a:lnTo>
                    <a:pt x="0" y="82727"/>
                  </a:lnTo>
                </a:path>
                <a:path w="379095" h="1078229">
                  <a:moveTo>
                    <a:pt x="0" y="35331"/>
                  </a:moveTo>
                  <a:lnTo>
                    <a:pt x="0" y="59029"/>
                  </a:lnTo>
                </a:path>
                <a:path w="379095" h="1078229">
                  <a:moveTo>
                    <a:pt x="284289" y="438073"/>
                  </a:moveTo>
                  <a:lnTo>
                    <a:pt x="284289" y="414388"/>
                  </a:lnTo>
                </a:path>
                <a:path w="379095" h="1078229">
                  <a:moveTo>
                    <a:pt x="379044" y="414388"/>
                  </a:moveTo>
                  <a:lnTo>
                    <a:pt x="379044" y="438073"/>
                  </a:lnTo>
                </a:path>
                <a:path w="379095" h="1078229">
                  <a:moveTo>
                    <a:pt x="170573" y="1073162"/>
                  </a:moveTo>
                  <a:lnTo>
                    <a:pt x="170573" y="1075778"/>
                  </a:lnTo>
                  <a:lnTo>
                    <a:pt x="168440" y="1077899"/>
                  </a:lnTo>
                  <a:lnTo>
                    <a:pt x="165823" y="1077899"/>
                  </a:lnTo>
                  <a:lnTo>
                    <a:pt x="163207" y="1077899"/>
                  </a:lnTo>
                  <a:lnTo>
                    <a:pt x="161086" y="1075778"/>
                  </a:lnTo>
                  <a:lnTo>
                    <a:pt x="161086" y="1073162"/>
                  </a:lnTo>
                  <a:lnTo>
                    <a:pt x="161086" y="1070546"/>
                  </a:lnTo>
                  <a:lnTo>
                    <a:pt x="163207" y="1068425"/>
                  </a:lnTo>
                  <a:lnTo>
                    <a:pt x="165823" y="1068425"/>
                  </a:lnTo>
                  <a:lnTo>
                    <a:pt x="168440" y="1068425"/>
                  </a:lnTo>
                  <a:lnTo>
                    <a:pt x="170573" y="1070546"/>
                  </a:lnTo>
                  <a:lnTo>
                    <a:pt x="170573" y="10731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5106249" y="414343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4992543" y="3935150"/>
              <a:ext cx="497840" cy="1245870"/>
            </a:xfrm>
            <a:custGeom>
              <a:avLst/>
              <a:gdLst/>
              <a:ahLst/>
              <a:cxnLst/>
              <a:rect l="l" t="t" r="r" b="b"/>
              <a:pathLst>
                <a:path w="497839" h="1245870">
                  <a:moveTo>
                    <a:pt x="189522" y="23698"/>
                  </a:moveTo>
                  <a:lnTo>
                    <a:pt x="189522" y="82931"/>
                  </a:lnTo>
                </a:path>
                <a:path w="497839" h="1245870">
                  <a:moveTo>
                    <a:pt x="118452" y="23698"/>
                  </a:moveTo>
                  <a:lnTo>
                    <a:pt x="189522" y="23698"/>
                  </a:lnTo>
                </a:path>
                <a:path w="497839" h="1245870">
                  <a:moveTo>
                    <a:pt x="118452" y="23698"/>
                  </a:moveTo>
                  <a:lnTo>
                    <a:pt x="118452" y="0"/>
                  </a:lnTo>
                </a:path>
                <a:path w="497839" h="1245870">
                  <a:moveTo>
                    <a:pt x="118452" y="47396"/>
                  </a:moveTo>
                  <a:lnTo>
                    <a:pt x="118452" y="23698"/>
                  </a:lnTo>
                </a:path>
                <a:path w="497839" h="1245870">
                  <a:moveTo>
                    <a:pt x="497509" y="331482"/>
                  </a:moveTo>
                  <a:lnTo>
                    <a:pt x="497509" y="307797"/>
                  </a:lnTo>
                </a:path>
                <a:path w="497839" h="1245870">
                  <a:moveTo>
                    <a:pt x="189522" y="1103541"/>
                  </a:moveTo>
                  <a:lnTo>
                    <a:pt x="189522" y="1150924"/>
                  </a:lnTo>
                </a:path>
                <a:path w="497839" h="1245870">
                  <a:moveTo>
                    <a:pt x="0" y="795553"/>
                  </a:moveTo>
                  <a:lnTo>
                    <a:pt x="118452" y="795553"/>
                  </a:lnTo>
                </a:path>
                <a:path w="497839" h="1245870">
                  <a:moveTo>
                    <a:pt x="0" y="700786"/>
                  </a:moveTo>
                  <a:lnTo>
                    <a:pt x="0" y="795553"/>
                  </a:lnTo>
                </a:path>
                <a:path w="497839" h="1245870">
                  <a:moveTo>
                    <a:pt x="71056" y="771867"/>
                  </a:moveTo>
                  <a:lnTo>
                    <a:pt x="118452" y="771867"/>
                  </a:lnTo>
                </a:path>
                <a:path w="497839" h="1245870">
                  <a:moveTo>
                    <a:pt x="71056" y="686841"/>
                  </a:moveTo>
                  <a:lnTo>
                    <a:pt x="71056" y="771867"/>
                  </a:lnTo>
                </a:path>
                <a:path w="497839" h="1245870">
                  <a:moveTo>
                    <a:pt x="71056" y="1221994"/>
                  </a:moveTo>
                  <a:lnTo>
                    <a:pt x="71056" y="1245692"/>
                  </a:lnTo>
                </a:path>
                <a:path w="497839" h="1245870">
                  <a:moveTo>
                    <a:pt x="123177" y="213029"/>
                  </a:moveTo>
                  <a:lnTo>
                    <a:pt x="123177" y="215646"/>
                  </a:lnTo>
                  <a:lnTo>
                    <a:pt x="121056" y="217766"/>
                  </a:lnTo>
                  <a:lnTo>
                    <a:pt x="118452" y="217766"/>
                  </a:lnTo>
                  <a:lnTo>
                    <a:pt x="115824" y="217766"/>
                  </a:lnTo>
                  <a:lnTo>
                    <a:pt x="113715" y="215646"/>
                  </a:lnTo>
                  <a:lnTo>
                    <a:pt x="113715" y="213029"/>
                  </a:lnTo>
                  <a:lnTo>
                    <a:pt x="113715" y="210413"/>
                  </a:lnTo>
                  <a:lnTo>
                    <a:pt x="115824" y="208280"/>
                  </a:lnTo>
                  <a:lnTo>
                    <a:pt x="118452" y="208280"/>
                  </a:lnTo>
                  <a:lnTo>
                    <a:pt x="121056" y="208280"/>
                  </a:lnTo>
                  <a:lnTo>
                    <a:pt x="123177" y="210413"/>
                  </a:lnTo>
                  <a:lnTo>
                    <a:pt x="123177" y="21302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5106249" y="395411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5106258" y="3954103"/>
              <a:ext cx="265430" cy="1132205"/>
            </a:xfrm>
            <a:custGeom>
              <a:avLst/>
              <a:gdLst/>
              <a:ahLst/>
              <a:cxnLst/>
              <a:rect l="l" t="t" r="r" b="b"/>
              <a:pathLst>
                <a:path w="265429" h="1132204">
                  <a:moveTo>
                    <a:pt x="265328" y="1108278"/>
                  </a:moveTo>
                  <a:lnTo>
                    <a:pt x="217944" y="1108278"/>
                  </a:lnTo>
                </a:path>
                <a:path w="265429" h="1132204">
                  <a:moveTo>
                    <a:pt x="217944" y="1108278"/>
                  </a:moveTo>
                  <a:lnTo>
                    <a:pt x="217944" y="1131963"/>
                  </a:lnTo>
                </a:path>
                <a:path w="265429" h="1132204">
                  <a:moveTo>
                    <a:pt x="217944" y="1084592"/>
                  </a:moveTo>
                  <a:lnTo>
                    <a:pt x="217944" y="1108278"/>
                  </a:lnTo>
                </a:path>
                <a:path w="265429" h="1132204">
                  <a:moveTo>
                    <a:pt x="9461" y="4749"/>
                  </a:moveTo>
                  <a:lnTo>
                    <a:pt x="9461" y="7353"/>
                  </a:lnTo>
                  <a:lnTo>
                    <a:pt x="7340" y="9486"/>
                  </a:lnTo>
                  <a:lnTo>
                    <a:pt x="4737" y="9486"/>
                  </a:lnTo>
                  <a:lnTo>
                    <a:pt x="2120" y="9486"/>
                  </a:lnTo>
                  <a:lnTo>
                    <a:pt x="0" y="7353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40" y="0"/>
                  </a:lnTo>
                  <a:lnTo>
                    <a:pt x="9461" y="2120"/>
                  </a:lnTo>
                  <a:lnTo>
                    <a:pt x="9461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5319467" y="505764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" name="object 68"/>
            <p:cNvSpPr/>
            <p:nvPr/>
          </p:nvSpPr>
          <p:spPr>
            <a:xfrm>
              <a:off x="4826702" y="3958854"/>
              <a:ext cx="502284" cy="1108710"/>
            </a:xfrm>
            <a:custGeom>
              <a:avLst/>
              <a:gdLst/>
              <a:ahLst/>
              <a:cxnLst/>
              <a:rect l="l" t="t" r="r" b="b"/>
              <a:pathLst>
                <a:path w="502285" h="1108710">
                  <a:moveTo>
                    <a:pt x="23685" y="94754"/>
                  </a:moveTo>
                  <a:lnTo>
                    <a:pt x="47371" y="94754"/>
                  </a:lnTo>
                </a:path>
                <a:path w="502285" h="1108710">
                  <a:moveTo>
                    <a:pt x="165836" y="94754"/>
                  </a:moveTo>
                  <a:lnTo>
                    <a:pt x="47371" y="94754"/>
                  </a:lnTo>
                </a:path>
                <a:path w="502285" h="1108710">
                  <a:moveTo>
                    <a:pt x="165836" y="520992"/>
                  </a:moveTo>
                  <a:lnTo>
                    <a:pt x="165836" y="94754"/>
                  </a:lnTo>
                </a:path>
                <a:path w="502285" h="1108710">
                  <a:moveTo>
                    <a:pt x="47371" y="0"/>
                  </a:moveTo>
                  <a:lnTo>
                    <a:pt x="47371" y="94754"/>
                  </a:lnTo>
                </a:path>
                <a:path w="502285" h="1108710">
                  <a:moveTo>
                    <a:pt x="0" y="0"/>
                  </a:moveTo>
                  <a:lnTo>
                    <a:pt x="47371" y="0"/>
                  </a:lnTo>
                </a:path>
                <a:path w="502285" h="1108710">
                  <a:moveTo>
                    <a:pt x="502234" y="1103528"/>
                  </a:moveTo>
                  <a:lnTo>
                    <a:pt x="502234" y="1106144"/>
                  </a:lnTo>
                  <a:lnTo>
                    <a:pt x="500126" y="1108265"/>
                  </a:lnTo>
                  <a:lnTo>
                    <a:pt x="497497" y="1108265"/>
                  </a:lnTo>
                  <a:lnTo>
                    <a:pt x="494893" y="1108265"/>
                  </a:lnTo>
                  <a:lnTo>
                    <a:pt x="492760" y="1106144"/>
                  </a:lnTo>
                  <a:lnTo>
                    <a:pt x="492760" y="1103528"/>
                  </a:lnTo>
                  <a:lnTo>
                    <a:pt x="492760" y="1100912"/>
                  </a:lnTo>
                  <a:lnTo>
                    <a:pt x="494893" y="1098791"/>
                  </a:lnTo>
                  <a:lnTo>
                    <a:pt x="497497" y="1098791"/>
                  </a:lnTo>
                  <a:lnTo>
                    <a:pt x="500126" y="1098791"/>
                  </a:lnTo>
                  <a:lnTo>
                    <a:pt x="502234" y="1100912"/>
                  </a:lnTo>
                  <a:lnTo>
                    <a:pt x="502234" y="11035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4869342" y="404887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33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33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4661054" y="3958850"/>
              <a:ext cx="217804" cy="99695"/>
            </a:xfrm>
            <a:custGeom>
              <a:avLst/>
              <a:gdLst/>
              <a:ahLst/>
              <a:cxnLst/>
              <a:rect l="l" t="t" r="r" b="b"/>
              <a:pathLst>
                <a:path w="217804" h="99695">
                  <a:moveTo>
                    <a:pt x="47383" y="71069"/>
                  </a:moveTo>
                  <a:lnTo>
                    <a:pt x="23698" y="71069"/>
                  </a:lnTo>
                </a:path>
                <a:path w="217804" h="99695">
                  <a:moveTo>
                    <a:pt x="23698" y="0"/>
                  </a:moveTo>
                  <a:lnTo>
                    <a:pt x="23698" y="71069"/>
                  </a:lnTo>
                </a:path>
                <a:path w="217804" h="99695">
                  <a:moveTo>
                    <a:pt x="71081" y="0"/>
                  </a:moveTo>
                  <a:lnTo>
                    <a:pt x="23698" y="0"/>
                  </a:lnTo>
                </a:path>
                <a:path w="217804" h="99695">
                  <a:moveTo>
                    <a:pt x="23698" y="71069"/>
                  </a:moveTo>
                  <a:lnTo>
                    <a:pt x="0" y="71069"/>
                  </a:lnTo>
                </a:path>
                <a:path w="217804" h="99695">
                  <a:moveTo>
                    <a:pt x="217766" y="94754"/>
                  </a:moveTo>
                  <a:lnTo>
                    <a:pt x="217766" y="97383"/>
                  </a:lnTo>
                  <a:lnTo>
                    <a:pt x="215645" y="99504"/>
                  </a:lnTo>
                  <a:lnTo>
                    <a:pt x="213017" y="99504"/>
                  </a:lnTo>
                  <a:lnTo>
                    <a:pt x="210413" y="99504"/>
                  </a:lnTo>
                  <a:lnTo>
                    <a:pt x="208279" y="97383"/>
                  </a:lnTo>
                  <a:lnTo>
                    <a:pt x="208279" y="94754"/>
                  </a:lnTo>
                  <a:lnTo>
                    <a:pt x="208279" y="92151"/>
                  </a:lnTo>
                  <a:lnTo>
                    <a:pt x="210413" y="90017"/>
                  </a:lnTo>
                  <a:lnTo>
                    <a:pt x="213017" y="90017"/>
                  </a:lnTo>
                  <a:lnTo>
                    <a:pt x="215645" y="90017"/>
                  </a:lnTo>
                  <a:lnTo>
                    <a:pt x="217766" y="92151"/>
                  </a:lnTo>
                  <a:lnTo>
                    <a:pt x="217766" y="9475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" name="object 71"/>
            <p:cNvSpPr/>
            <p:nvPr/>
          </p:nvSpPr>
          <p:spPr>
            <a:xfrm>
              <a:off x="4680015" y="402518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40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40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" name="object 72"/>
            <p:cNvSpPr/>
            <p:nvPr/>
          </p:nvSpPr>
          <p:spPr>
            <a:xfrm>
              <a:off x="4613683" y="4025181"/>
              <a:ext cx="95250" cy="76200"/>
            </a:xfrm>
            <a:custGeom>
              <a:avLst/>
              <a:gdLst/>
              <a:ahLst/>
              <a:cxnLst/>
              <a:rect l="l" t="t" r="r" b="b"/>
              <a:pathLst>
                <a:path w="95250" h="76200">
                  <a:moveTo>
                    <a:pt x="94754" y="52120"/>
                  </a:moveTo>
                  <a:lnTo>
                    <a:pt x="71069" y="52120"/>
                  </a:lnTo>
                </a:path>
                <a:path w="95250" h="76200">
                  <a:moveTo>
                    <a:pt x="71069" y="75615"/>
                  </a:moveTo>
                  <a:lnTo>
                    <a:pt x="71069" y="52120"/>
                  </a:lnTo>
                </a:path>
                <a:path w="95250" h="76200">
                  <a:moveTo>
                    <a:pt x="71069" y="52120"/>
                  </a:moveTo>
                  <a:lnTo>
                    <a:pt x="0" y="52120"/>
                  </a:lnTo>
                </a:path>
                <a:path w="95250" h="76200">
                  <a:moveTo>
                    <a:pt x="75806" y="4737"/>
                  </a:moveTo>
                  <a:lnTo>
                    <a:pt x="75806" y="7366"/>
                  </a:lnTo>
                  <a:lnTo>
                    <a:pt x="73685" y="9474"/>
                  </a:lnTo>
                  <a:lnTo>
                    <a:pt x="71069" y="9474"/>
                  </a:lnTo>
                  <a:lnTo>
                    <a:pt x="68453" y="9474"/>
                  </a:lnTo>
                  <a:lnTo>
                    <a:pt x="66332" y="7366"/>
                  </a:lnTo>
                  <a:lnTo>
                    <a:pt x="66332" y="4737"/>
                  </a:lnTo>
                  <a:lnTo>
                    <a:pt x="66332" y="2120"/>
                  </a:lnTo>
                  <a:lnTo>
                    <a:pt x="68453" y="0"/>
                  </a:lnTo>
                  <a:lnTo>
                    <a:pt x="71069" y="0"/>
                  </a:lnTo>
                  <a:lnTo>
                    <a:pt x="73685" y="0"/>
                  </a:lnTo>
                  <a:lnTo>
                    <a:pt x="75806" y="2120"/>
                  </a:lnTo>
                  <a:lnTo>
                    <a:pt x="75806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" name="object 73"/>
            <p:cNvSpPr/>
            <p:nvPr/>
          </p:nvSpPr>
          <p:spPr>
            <a:xfrm>
              <a:off x="4680015" y="407256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40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40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" name="object 74"/>
            <p:cNvSpPr/>
            <p:nvPr/>
          </p:nvSpPr>
          <p:spPr>
            <a:xfrm>
              <a:off x="4045084" y="4029921"/>
              <a:ext cx="1018540" cy="402590"/>
            </a:xfrm>
            <a:custGeom>
              <a:avLst/>
              <a:gdLst/>
              <a:ahLst/>
              <a:cxnLst/>
              <a:rect l="l" t="t" r="r" b="b"/>
              <a:pathLst>
                <a:path w="1018539" h="402589">
                  <a:moveTo>
                    <a:pt x="805307" y="378853"/>
                  </a:moveTo>
                  <a:lnTo>
                    <a:pt x="828992" y="378853"/>
                  </a:lnTo>
                </a:path>
                <a:path w="1018539" h="402589">
                  <a:moveTo>
                    <a:pt x="1018514" y="378853"/>
                  </a:moveTo>
                  <a:lnTo>
                    <a:pt x="1018514" y="402551"/>
                  </a:lnTo>
                </a:path>
                <a:path w="1018539" h="402589">
                  <a:moveTo>
                    <a:pt x="828992" y="378853"/>
                  </a:moveTo>
                  <a:lnTo>
                    <a:pt x="1018514" y="378853"/>
                  </a:lnTo>
                </a:path>
                <a:path w="1018539" h="402589">
                  <a:moveTo>
                    <a:pt x="828992" y="284099"/>
                  </a:moveTo>
                  <a:lnTo>
                    <a:pt x="828992" y="378853"/>
                  </a:lnTo>
                </a:path>
                <a:path w="1018539" h="402589">
                  <a:moveTo>
                    <a:pt x="781608" y="284099"/>
                  </a:moveTo>
                  <a:lnTo>
                    <a:pt x="828992" y="284099"/>
                  </a:lnTo>
                </a:path>
                <a:path w="1018539" h="402589">
                  <a:moveTo>
                    <a:pt x="165836" y="189331"/>
                  </a:moveTo>
                  <a:lnTo>
                    <a:pt x="0" y="189331"/>
                  </a:lnTo>
                </a:path>
                <a:path w="1018539" h="402589">
                  <a:moveTo>
                    <a:pt x="165836" y="47383"/>
                  </a:moveTo>
                  <a:lnTo>
                    <a:pt x="165836" y="189331"/>
                  </a:lnTo>
                </a:path>
                <a:path w="1018539" h="402589">
                  <a:moveTo>
                    <a:pt x="189534" y="47383"/>
                  </a:moveTo>
                  <a:lnTo>
                    <a:pt x="165836" y="47383"/>
                  </a:lnTo>
                </a:path>
                <a:path w="1018539" h="402589">
                  <a:moveTo>
                    <a:pt x="118452" y="165646"/>
                  </a:moveTo>
                  <a:lnTo>
                    <a:pt x="118452" y="0"/>
                  </a:lnTo>
                </a:path>
                <a:path w="1018539" h="402589">
                  <a:moveTo>
                    <a:pt x="0" y="165646"/>
                  </a:moveTo>
                  <a:lnTo>
                    <a:pt x="118452" y="165646"/>
                  </a:lnTo>
                </a:path>
                <a:path w="1018539" h="402589">
                  <a:moveTo>
                    <a:pt x="260604" y="0"/>
                  </a:moveTo>
                  <a:lnTo>
                    <a:pt x="118452" y="0"/>
                  </a:lnTo>
                </a:path>
                <a:path w="1018539" h="402589">
                  <a:moveTo>
                    <a:pt x="644410" y="47383"/>
                  </a:moveTo>
                  <a:lnTo>
                    <a:pt x="644410" y="49987"/>
                  </a:lnTo>
                  <a:lnTo>
                    <a:pt x="642277" y="52120"/>
                  </a:lnTo>
                  <a:lnTo>
                    <a:pt x="639660" y="52120"/>
                  </a:lnTo>
                  <a:lnTo>
                    <a:pt x="637044" y="52120"/>
                  </a:lnTo>
                  <a:lnTo>
                    <a:pt x="634923" y="49987"/>
                  </a:lnTo>
                  <a:lnTo>
                    <a:pt x="634923" y="47383"/>
                  </a:lnTo>
                  <a:lnTo>
                    <a:pt x="634923" y="44767"/>
                  </a:lnTo>
                  <a:lnTo>
                    <a:pt x="637044" y="42646"/>
                  </a:lnTo>
                  <a:lnTo>
                    <a:pt x="639660" y="42646"/>
                  </a:lnTo>
                  <a:lnTo>
                    <a:pt x="642277" y="42646"/>
                  </a:lnTo>
                  <a:lnTo>
                    <a:pt x="644410" y="44767"/>
                  </a:lnTo>
                  <a:lnTo>
                    <a:pt x="64441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" name="object 75"/>
            <p:cNvSpPr/>
            <p:nvPr/>
          </p:nvSpPr>
          <p:spPr>
            <a:xfrm>
              <a:off x="4869342" y="440403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" name="object 76"/>
            <p:cNvSpPr/>
            <p:nvPr/>
          </p:nvSpPr>
          <p:spPr>
            <a:xfrm>
              <a:off x="4661054" y="4314017"/>
              <a:ext cx="217804" cy="99695"/>
            </a:xfrm>
            <a:custGeom>
              <a:avLst/>
              <a:gdLst/>
              <a:ahLst/>
              <a:cxnLst/>
              <a:rect l="l" t="t" r="r" b="b"/>
              <a:pathLst>
                <a:path w="217804" h="99695">
                  <a:moveTo>
                    <a:pt x="47383" y="71069"/>
                  </a:moveTo>
                  <a:lnTo>
                    <a:pt x="23698" y="71069"/>
                  </a:lnTo>
                </a:path>
                <a:path w="217804" h="99695">
                  <a:moveTo>
                    <a:pt x="23698" y="0"/>
                  </a:moveTo>
                  <a:lnTo>
                    <a:pt x="23698" y="71069"/>
                  </a:lnTo>
                </a:path>
                <a:path w="217804" h="99695">
                  <a:moveTo>
                    <a:pt x="71081" y="0"/>
                  </a:moveTo>
                  <a:lnTo>
                    <a:pt x="23698" y="0"/>
                  </a:lnTo>
                </a:path>
                <a:path w="217804" h="99695">
                  <a:moveTo>
                    <a:pt x="23698" y="71069"/>
                  </a:moveTo>
                  <a:lnTo>
                    <a:pt x="0" y="71069"/>
                  </a:lnTo>
                </a:path>
                <a:path w="217804" h="99695">
                  <a:moveTo>
                    <a:pt x="217766" y="94754"/>
                  </a:moveTo>
                  <a:lnTo>
                    <a:pt x="217766" y="97370"/>
                  </a:lnTo>
                  <a:lnTo>
                    <a:pt x="215645" y="99504"/>
                  </a:lnTo>
                  <a:lnTo>
                    <a:pt x="213017" y="99504"/>
                  </a:lnTo>
                  <a:lnTo>
                    <a:pt x="210413" y="99504"/>
                  </a:lnTo>
                  <a:lnTo>
                    <a:pt x="208279" y="97370"/>
                  </a:lnTo>
                  <a:lnTo>
                    <a:pt x="208279" y="94754"/>
                  </a:lnTo>
                  <a:lnTo>
                    <a:pt x="208279" y="92138"/>
                  </a:lnTo>
                  <a:lnTo>
                    <a:pt x="210413" y="90017"/>
                  </a:lnTo>
                  <a:lnTo>
                    <a:pt x="213017" y="90017"/>
                  </a:lnTo>
                  <a:lnTo>
                    <a:pt x="215645" y="90017"/>
                  </a:lnTo>
                  <a:lnTo>
                    <a:pt x="217766" y="92138"/>
                  </a:lnTo>
                  <a:lnTo>
                    <a:pt x="217766" y="9475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" name="object 77"/>
            <p:cNvSpPr/>
            <p:nvPr/>
          </p:nvSpPr>
          <p:spPr>
            <a:xfrm>
              <a:off x="4680015" y="438034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40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40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" name="object 78"/>
            <p:cNvSpPr/>
            <p:nvPr/>
          </p:nvSpPr>
          <p:spPr>
            <a:xfrm>
              <a:off x="4613683" y="4380346"/>
              <a:ext cx="95250" cy="76200"/>
            </a:xfrm>
            <a:custGeom>
              <a:avLst/>
              <a:gdLst/>
              <a:ahLst/>
              <a:cxnLst/>
              <a:rect l="l" t="t" r="r" b="b"/>
              <a:pathLst>
                <a:path w="95250" h="76200">
                  <a:moveTo>
                    <a:pt x="94754" y="52120"/>
                  </a:moveTo>
                  <a:lnTo>
                    <a:pt x="71069" y="52120"/>
                  </a:lnTo>
                </a:path>
                <a:path w="95250" h="76200">
                  <a:moveTo>
                    <a:pt x="71069" y="75819"/>
                  </a:moveTo>
                  <a:lnTo>
                    <a:pt x="71069" y="52120"/>
                  </a:lnTo>
                </a:path>
                <a:path w="95250" h="76200">
                  <a:moveTo>
                    <a:pt x="71069" y="52120"/>
                  </a:moveTo>
                  <a:lnTo>
                    <a:pt x="0" y="52120"/>
                  </a:lnTo>
                </a:path>
                <a:path w="95250" h="76200">
                  <a:moveTo>
                    <a:pt x="75806" y="4737"/>
                  </a:moveTo>
                  <a:lnTo>
                    <a:pt x="75806" y="7353"/>
                  </a:lnTo>
                  <a:lnTo>
                    <a:pt x="73685" y="9474"/>
                  </a:lnTo>
                  <a:lnTo>
                    <a:pt x="71069" y="9474"/>
                  </a:lnTo>
                  <a:lnTo>
                    <a:pt x="68453" y="9474"/>
                  </a:lnTo>
                  <a:lnTo>
                    <a:pt x="66332" y="7353"/>
                  </a:lnTo>
                  <a:lnTo>
                    <a:pt x="66332" y="4737"/>
                  </a:lnTo>
                  <a:lnTo>
                    <a:pt x="66332" y="2120"/>
                  </a:lnTo>
                  <a:lnTo>
                    <a:pt x="68453" y="0"/>
                  </a:lnTo>
                  <a:lnTo>
                    <a:pt x="71069" y="0"/>
                  </a:lnTo>
                  <a:lnTo>
                    <a:pt x="73685" y="0"/>
                  </a:lnTo>
                  <a:lnTo>
                    <a:pt x="75806" y="2120"/>
                  </a:lnTo>
                  <a:lnTo>
                    <a:pt x="75806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4680015" y="442773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40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40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" name="object 80"/>
            <p:cNvSpPr/>
            <p:nvPr/>
          </p:nvSpPr>
          <p:spPr>
            <a:xfrm>
              <a:off x="4281999" y="4427730"/>
              <a:ext cx="407670" cy="28575"/>
            </a:xfrm>
            <a:custGeom>
              <a:avLst/>
              <a:gdLst/>
              <a:ahLst/>
              <a:cxnLst/>
              <a:rect l="l" t="t" r="r" b="b"/>
              <a:pathLst>
                <a:path w="407670" h="28575">
                  <a:moveTo>
                    <a:pt x="0" y="4737"/>
                  </a:moveTo>
                  <a:lnTo>
                    <a:pt x="213220" y="4737"/>
                  </a:lnTo>
                </a:path>
                <a:path w="407670" h="28575">
                  <a:moveTo>
                    <a:pt x="213220" y="28435"/>
                  </a:moveTo>
                  <a:lnTo>
                    <a:pt x="213220" y="4737"/>
                  </a:lnTo>
                </a:path>
                <a:path w="407670" h="28575">
                  <a:moveTo>
                    <a:pt x="236918" y="4737"/>
                  </a:moveTo>
                  <a:lnTo>
                    <a:pt x="213220" y="4737"/>
                  </a:lnTo>
                </a:path>
                <a:path w="407670" h="28575">
                  <a:moveTo>
                    <a:pt x="407492" y="4737"/>
                  </a:moveTo>
                  <a:lnTo>
                    <a:pt x="407492" y="7353"/>
                  </a:lnTo>
                  <a:lnTo>
                    <a:pt x="405358" y="9474"/>
                  </a:lnTo>
                  <a:lnTo>
                    <a:pt x="402755" y="9474"/>
                  </a:lnTo>
                  <a:lnTo>
                    <a:pt x="400138" y="9474"/>
                  </a:lnTo>
                  <a:lnTo>
                    <a:pt x="398018" y="7353"/>
                  </a:lnTo>
                  <a:lnTo>
                    <a:pt x="398018" y="4737"/>
                  </a:lnTo>
                  <a:lnTo>
                    <a:pt x="398018" y="2120"/>
                  </a:lnTo>
                  <a:lnTo>
                    <a:pt x="400138" y="0"/>
                  </a:lnTo>
                  <a:lnTo>
                    <a:pt x="402755" y="0"/>
                  </a:lnTo>
                  <a:lnTo>
                    <a:pt x="405358" y="0"/>
                  </a:lnTo>
                  <a:lnTo>
                    <a:pt x="407492" y="2120"/>
                  </a:lnTo>
                  <a:lnTo>
                    <a:pt x="407492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" name="object 81"/>
            <p:cNvSpPr/>
            <p:nvPr/>
          </p:nvSpPr>
          <p:spPr>
            <a:xfrm>
              <a:off x="4490478" y="442773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33" y="9474"/>
                  </a:lnTo>
                  <a:lnTo>
                    <a:pt x="7353" y="9474"/>
                  </a:lnTo>
                  <a:lnTo>
                    <a:pt x="9486" y="7353"/>
                  </a:lnTo>
                  <a:lnTo>
                    <a:pt x="9486" y="4737"/>
                  </a:lnTo>
                  <a:lnTo>
                    <a:pt x="9486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" name="object 82"/>
            <p:cNvSpPr/>
            <p:nvPr/>
          </p:nvSpPr>
          <p:spPr>
            <a:xfrm>
              <a:off x="4353064" y="4385083"/>
              <a:ext cx="1221740" cy="420370"/>
            </a:xfrm>
            <a:custGeom>
              <a:avLst/>
              <a:gdLst/>
              <a:ahLst/>
              <a:cxnLst/>
              <a:rect l="l" t="t" r="r" b="b"/>
              <a:pathLst>
                <a:path w="1221739" h="420370">
                  <a:moveTo>
                    <a:pt x="146900" y="47383"/>
                  </a:moveTo>
                  <a:lnTo>
                    <a:pt x="146900" y="49999"/>
                  </a:lnTo>
                  <a:lnTo>
                    <a:pt x="144767" y="52120"/>
                  </a:lnTo>
                  <a:lnTo>
                    <a:pt x="142151" y="52120"/>
                  </a:lnTo>
                  <a:lnTo>
                    <a:pt x="139547" y="52120"/>
                  </a:lnTo>
                  <a:lnTo>
                    <a:pt x="137414" y="49999"/>
                  </a:lnTo>
                  <a:lnTo>
                    <a:pt x="137414" y="47383"/>
                  </a:lnTo>
                  <a:lnTo>
                    <a:pt x="137414" y="44767"/>
                  </a:lnTo>
                  <a:lnTo>
                    <a:pt x="139547" y="42646"/>
                  </a:lnTo>
                  <a:lnTo>
                    <a:pt x="142151" y="42646"/>
                  </a:lnTo>
                  <a:lnTo>
                    <a:pt x="144767" y="42646"/>
                  </a:lnTo>
                  <a:lnTo>
                    <a:pt x="146900" y="44767"/>
                  </a:lnTo>
                  <a:lnTo>
                    <a:pt x="146900" y="47383"/>
                  </a:lnTo>
                  <a:close/>
                </a:path>
                <a:path w="1221739" h="420370">
                  <a:moveTo>
                    <a:pt x="1042212" y="345617"/>
                  </a:moveTo>
                  <a:lnTo>
                    <a:pt x="1217574" y="345617"/>
                  </a:lnTo>
                </a:path>
                <a:path w="1221739" h="420370">
                  <a:moveTo>
                    <a:pt x="1042212" y="419417"/>
                  </a:moveTo>
                  <a:lnTo>
                    <a:pt x="1221359" y="419798"/>
                  </a:lnTo>
                </a:path>
                <a:path w="1221739" h="420370">
                  <a:moveTo>
                    <a:pt x="1042212" y="321932"/>
                  </a:moveTo>
                  <a:lnTo>
                    <a:pt x="1217625" y="320941"/>
                  </a:lnTo>
                </a:path>
                <a:path w="1221739" h="420370">
                  <a:moveTo>
                    <a:pt x="1042212" y="395947"/>
                  </a:moveTo>
                  <a:lnTo>
                    <a:pt x="1217625" y="395084"/>
                  </a:lnTo>
                </a:path>
                <a:path w="1221739" h="420370">
                  <a:moveTo>
                    <a:pt x="213233" y="0"/>
                  </a:moveTo>
                  <a:lnTo>
                    <a:pt x="47396" y="0"/>
                  </a:lnTo>
                </a:path>
                <a:path w="1221739" h="420370">
                  <a:moveTo>
                    <a:pt x="47396" y="71081"/>
                  </a:moveTo>
                  <a:lnTo>
                    <a:pt x="47396" y="0"/>
                  </a:lnTo>
                </a:path>
                <a:path w="1221739" h="420370">
                  <a:moveTo>
                    <a:pt x="0" y="0"/>
                  </a:moveTo>
                  <a:lnTo>
                    <a:pt x="4739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4395722" y="438034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" name="object 84"/>
            <p:cNvSpPr/>
            <p:nvPr/>
          </p:nvSpPr>
          <p:spPr>
            <a:xfrm>
              <a:off x="4376762" y="4029919"/>
              <a:ext cx="734695" cy="772160"/>
            </a:xfrm>
            <a:custGeom>
              <a:avLst/>
              <a:gdLst/>
              <a:ahLst/>
              <a:cxnLst/>
              <a:rect l="l" t="t" r="r" b="b"/>
              <a:pathLst>
                <a:path w="734695" h="772160">
                  <a:moveTo>
                    <a:pt x="0" y="0"/>
                  </a:moveTo>
                  <a:lnTo>
                    <a:pt x="23698" y="0"/>
                  </a:lnTo>
                </a:path>
                <a:path w="734695" h="772160">
                  <a:moveTo>
                    <a:pt x="23698" y="70878"/>
                  </a:moveTo>
                  <a:lnTo>
                    <a:pt x="23698" y="0"/>
                  </a:lnTo>
                </a:path>
                <a:path w="734695" h="772160">
                  <a:moveTo>
                    <a:pt x="189534" y="0"/>
                  </a:moveTo>
                  <a:lnTo>
                    <a:pt x="23698" y="0"/>
                  </a:lnTo>
                </a:path>
                <a:path w="734695" h="772160">
                  <a:moveTo>
                    <a:pt x="734225" y="771855"/>
                  </a:moveTo>
                  <a:lnTo>
                    <a:pt x="568388" y="771855"/>
                  </a:lnTo>
                </a:path>
                <a:path w="734695" h="772160">
                  <a:moveTo>
                    <a:pt x="615772" y="748169"/>
                  </a:moveTo>
                  <a:lnTo>
                    <a:pt x="734225" y="748169"/>
                  </a:lnTo>
                </a:path>
                <a:path w="734695" h="772160">
                  <a:moveTo>
                    <a:pt x="615772" y="724484"/>
                  </a:moveTo>
                  <a:lnTo>
                    <a:pt x="615772" y="748169"/>
                  </a:lnTo>
                </a:path>
                <a:path w="734695" h="772160">
                  <a:moveTo>
                    <a:pt x="521004" y="724484"/>
                  </a:moveTo>
                  <a:lnTo>
                    <a:pt x="615772" y="724484"/>
                  </a:lnTo>
                </a:path>
                <a:path w="734695" h="772160">
                  <a:moveTo>
                    <a:pt x="28435" y="355168"/>
                  </a:moveTo>
                  <a:lnTo>
                    <a:pt x="28435" y="357784"/>
                  </a:lnTo>
                  <a:lnTo>
                    <a:pt x="26314" y="359905"/>
                  </a:lnTo>
                  <a:lnTo>
                    <a:pt x="23698" y="359905"/>
                  </a:lnTo>
                  <a:lnTo>
                    <a:pt x="21082" y="359905"/>
                  </a:lnTo>
                  <a:lnTo>
                    <a:pt x="18961" y="357784"/>
                  </a:lnTo>
                  <a:lnTo>
                    <a:pt x="18961" y="355168"/>
                  </a:lnTo>
                  <a:lnTo>
                    <a:pt x="18961" y="352551"/>
                  </a:lnTo>
                  <a:lnTo>
                    <a:pt x="21082" y="350431"/>
                  </a:lnTo>
                  <a:lnTo>
                    <a:pt x="23698" y="350431"/>
                  </a:lnTo>
                  <a:lnTo>
                    <a:pt x="26314" y="350431"/>
                  </a:lnTo>
                  <a:lnTo>
                    <a:pt x="28435" y="352551"/>
                  </a:lnTo>
                  <a:lnTo>
                    <a:pt x="28435" y="35516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5" name="object 85"/>
            <p:cNvSpPr/>
            <p:nvPr/>
          </p:nvSpPr>
          <p:spPr>
            <a:xfrm>
              <a:off x="4395722" y="4025182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6" name="object 86"/>
            <p:cNvSpPr/>
            <p:nvPr/>
          </p:nvSpPr>
          <p:spPr>
            <a:xfrm>
              <a:off x="4305688" y="4025181"/>
              <a:ext cx="213360" cy="76200"/>
            </a:xfrm>
            <a:custGeom>
              <a:avLst/>
              <a:gdLst/>
              <a:ahLst/>
              <a:cxnLst/>
              <a:rect l="l" t="t" r="r" b="b"/>
              <a:pathLst>
                <a:path w="213360" h="76200">
                  <a:moveTo>
                    <a:pt x="0" y="52120"/>
                  </a:moveTo>
                  <a:lnTo>
                    <a:pt x="189534" y="52120"/>
                  </a:lnTo>
                </a:path>
                <a:path w="213360" h="76200">
                  <a:moveTo>
                    <a:pt x="189534" y="75615"/>
                  </a:moveTo>
                  <a:lnTo>
                    <a:pt x="189534" y="52120"/>
                  </a:lnTo>
                </a:path>
                <a:path w="213360" h="76200">
                  <a:moveTo>
                    <a:pt x="213233" y="52120"/>
                  </a:moveTo>
                  <a:lnTo>
                    <a:pt x="189534" y="52120"/>
                  </a:lnTo>
                </a:path>
                <a:path w="213360" h="76200">
                  <a:moveTo>
                    <a:pt x="99504" y="4737"/>
                  </a:moveTo>
                  <a:lnTo>
                    <a:pt x="99504" y="7366"/>
                  </a:lnTo>
                  <a:lnTo>
                    <a:pt x="97383" y="9474"/>
                  </a:lnTo>
                  <a:lnTo>
                    <a:pt x="94767" y="9474"/>
                  </a:lnTo>
                  <a:lnTo>
                    <a:pt x="92151" y="9474"/>
                  </a:lnTo>
                  <a:lnTo>
                    <a:pt x="90030" y="7366"/>
                  </a:lnTo>
                  <a:lnTo>
                    <a:pt x="90030" y="4737"/>
                  </a:lnTo>
                  <a:lnTo>
                    <a:pt x="90030" y="2120"/>
                  </a:lnTo>
                  <a:lnTo>
                    <a:pt x="92151" y="0"/>
                  </a:lnTo>
                  <a:lnTo>
                    <a:pt x="94767" y="0"/>
                  </a:lnTo>
                  <a:lnTo>
                    <a:pt x="97383" y="0"/>
                  </a:lnTo>
                  <a:lnTo>
                    <a:pt x="99504" y="2120"/>
                  </a:lnTo>
                  <a:lnTo>
                    <a:pt x="9950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4490478" y="407256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33" y="9474"/>
                  </a:lnTo>
                  <a:lnTo>
                    <a:pt x="7353" y="9474"/>
                  </a:lnTo>
                  <a:lnTo>
                    <a:pt x="9486" y="7353"/>
                  </a:lnTo>
                  <a:lnTo>
                    <a:pt x="9486" y="4737"/>
                  </a:lnTo>
                  <a:lnTo>
                    <a:pt x="9486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8" name="object 88"/>
            <p:cNvSpPr/>
            <p:nvPr/>
          </p:nvSpPr>
          <p:spPr>
            <a:xfrm>
              <a:off x="3158780" y="3911465"/>
              <a:ext cx="1341755" cy="521334"/>
            </a:xfrm>
            <a:custGeom>
              <a:avLst/>
              <a:gdLst/>
              <a:ahLst/>
              <a:cxnLst/>
              <a:rect l="l" t="t" r="r" b="b"/>
              <a:pathLst>
                <a:path w="1341754" h="521335">
                  <a:moveTo>
                    <a:pt x="0" y="47383"/>
                  </a:moveTo>
                  <a:lnTo>
                    <a:pt x="0" y="23685"/>
                  </a:lnTo>
                </a:path>
                <a:path w="1341754" h="521335">
                  <a:moveTo>
                    <a:pt x="0" y="23685"/>
                  </a:moveTo>
                  <a:lnTo>
                    <a:pt x="365112" y="23685"/>
                  </a:lnTo>
                </a:path>
                <a:path w="1341754" h="521335">
                  <a:moveTo>
                    <a:pt x="0" y="0"/>
                  </a:moveTo>
                  <a:lnTo>
                    <a:pt x="0" y="23685"/>
                  </a:lnTo>
                </a:path>
                <a:path w="1341754" h="521335">
                  <a:moveTo>
                    <a:pt x="1052144" y="473621"/>
                  </a:moveTo>
                  <a:lnTo>
                    <a:pt x="1123213" y="473621"/>
                  </a:lnTo>
                </a:path>
                <a:path w="1341754" h="521335">
                  <a:moveTo>
                    <a:pt x="1052144" y="331482"/>
                  </a:moveTo>
                  <a:lnTo>
                    <a:pt x="1052144" y="473621"/>
                  </a:lnTo>
                </a:path>
                <a:path w="1341754" h="521335">
                  <a:moveTo>
                    <a:pt x="886307" y="331482"/>
                  </a:moveTo>
                  <a:lnTo>
                    <a:pt x="1052144" y="331482"/>
                  </a:lnTo>
                </a:path>
                <a:path w="1341754" h="521335">
                  <a:moveTo>
                    <a:pt x="1004760" y="355168"/>
                  </a:moveTo>
                  <a:lnTo>
                    <a:pt x="886307" y="355168"/>
                  </a:lnTo>
                </a:path>
                <a:path w="1341754" h="521335">
                  <a:moveTo>
                    <a:pt x="1004760" y="521004"/>
                  </a:moveTo>
                  <a:lnTo>
                    <a:pt x="1004760" y="355168"/>
                  </a:lnTo>
                </a:path>
                <a:path w="1341754" h="521335">
                  <a:moveTo>
                    <a:pt x="1052144" y="521004"/>
                  </a:moveTo>
                  <a:lnTo>
                    <a:pt x="1004760" y="521004"/>
                  </a:lnTo>
                </a:path>
                <a:path w="1341754" h="521335">
                  <a:moveTo>
                    <a:pt x="1341183" y="165836"/>
                  </a:moveTo>
                  <a:lnTo>
                    <a:pt x="1341183" y="168452"/>
                  </a:lnTo>
                  <a:lnTo>
                    <a:pt x="1339049" y="170573"/>
                  </a:lnTo>
                  <a:lnTo>
                    <a:pt x="1336433" y="170573"/>
                  </a:lnTo>
                  <a:lnTo>
                    <a:pt x="1333830" y="170573"/>
                  </a:lnTo>
                  <a:lnTo>
                    <a:pt x="1331696" y="168452"/>
                  </a:lnTo>
                  <a:lnTo>
                    <a:pt x="1331696" y="165836"/>
                  </a:lnTo>
                  <a:lnTo>
                    <a:pt x="1331696" y="163220"/>
                  </a:lnTo>
                  <a:lnTo>
                    <a:pt x="1333830" y="161099"/>
                  </a:lnTo>
                  <a:lnTo>
                    <a:pt x="1336433" y="161099"/>
                  </a:lnTo>
                  <a:lnTo>
                    <a:pt x="1339049" y="161099"/>
                  </a:lnTo>
                  <a:lnTo>
                    <a:pt x="1341183" y="163220"/>
                  </a:lnTo>
                  <a:lnTo>
                    <a:pt x="1341183" y="16583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9" name="object 89"/>
            <p:cNvSpPr/>
            <p:nvPr/>
          </p:nvSpPr>
          <p:spPr>
            <a:xfrm>
              <a:off x="3154046" y="3930418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0" name="object 90"/>
            <p:cNvSpPr/>
            <p:nvPr/>
          </p:nvSpPr>
          <p:spPr>
            <a:xfrm>
              <a:off x="3154051" y="3670353"/>
              <a:ext cx="1236980" cy="1179195"/>
            </a:xfrm>
            <a:custGeom>
              <a:avLst/>
              <a:gdLst/>
              <a:ahLst/>
              <a:cxnLst/>
              <a:rect l="l" t="t" r="r" b="b"/>
              <a:pathLst>
                <a:path w="1236979" h="1179195">
                  <a:moveTo>
                    <a:pt x="999756" y="1036662"/>
                  </a:moveTo>
                  <a:lnTo>
                    <a:pt x="999756" y="1012977"/>
                  </a:lnTo>
                </a:path>
                <a:path w="1236979" h="1179195">
                  <a:moveTo>
                    <a:pt x="999756" y="1012977"/>
                  </a:moveTo>
                  <a:lnTo>
                    <a:pt x="1212977" y="1012977"/>
                  </a:lnTo>
                </a:path>
                <a:path w="1236979" h="1179195">
                  <a:moveTo>
                    <a:pt x="1212977" y="989279"/>
                  </a:moveTo>
                  <a:lnTo>
                    <a:pt x="1212977" y="1012977"/>
                  </a:lnTo>
                </a:path>
                <a:path w="1236979" h="1179195">
                  <a:moveTo>
                    <a:pt x="1236662" y="1012977"/>
                  </a:moveTo>
                  <a:lnTo>
                    <a:pt x="1212977" y="1012977"/>
                  </a:lnTo>
                </a:path>
                <a:path w="1236979" h="1179195">
                  <a:moveTo>
                    <a:pt x="1212977" y="1084046"/>
                  </a:moveTo>
                  <a:lnTo>
                    <a:pt x="1212977" y="1012977"/>
                  </a:lnTo>
                </a:path>
                <a:path w="1236979" h="1179195">
                  <a:moveTo>
                    <a:pt x="1212977" y="1107732"/>
                  </a:moveTo>
                  <a:lnTo>
                    <a:pt x="1212977" y="1084046"/>
                  </a:lnTo>
                </a:path>
                <a:path w="1236979" h="1179195">
                  <a:moveTo>
                    <a:pt x="1212977" y="1084046"/>
                  </a:moveTo>
                  <a:lnTo>
                    <a:pt x="1236662" y="1084046"/>
                  </a:lnTo>
                </a:path>
                <a:path w="1236979" h="1179195">
                  <a:moveTo>
                    <a:pt x="1189278" y="1084046"/>
                  </a:moveTo>
                  <a:lnTo>
                    <a:pt x="1212977" y="1084046"/>
                  </a:lnTo>
                </a:path>
                <a:path w="1236979" h="1179195">
                  <a:moveTo>
                    <a:pt x="1189278" y="1107732"/>
                  </a:moveTo>
                  <a:lnTo>
                    <a:pt x="1189278" y="1084046"/>
                  </a:lnTo>
                </a:path>
                <a:path w="1236979" h="1179195">
                  <a:moveTo>
                    <a:pt x="1236662" y="1084046"/>
                  </a:moveTo>
                  <a:lnTo>
                    <a:pt x="1236662" y="1107732"/>
                  </a:lnTo>
                </a:path>
                <a:path w="1236979" h="1179195">
                  <a:moveTo>
                    <a:pt x="914730" y="44615"/>
                  </a:moveTo>
                  <a:lnTo>
                    <a:pt x="938415" y="44615"/>
                  </a:lnTo>
                </a:path>
                <a:path w="1236979" h="1179195">
                  <a:moveTo>
                    <a:pt x="938415" y="44615"/>
                  </a:moveTo>
                  <a:lnTo>
                    <a:pt x="938415" y="0"/>
                  </a:lnTo>
                </a:path>
                <a:path w="1236979" h="1179195">
                  <a:moveTo>
                    <a:pt x="4737" y="146354"/>
                  </a:moveTo>
                  <a:lnTo>
                    <a:pt x="4737" y="122656"/>
                  </a:lnTo>
                </a:path>
                <a:path w="1236979" h="1179195">
                  <a:moveTo>
                    <a:pt x="502234" y="1178813"/>
                  </a:moveTo>
                  <a:lnTo>
                    <a:pt x="502234" y="1131417"/>
                  </a:lnTo>
                </a:path>
                <a:path w="1236979" h="1179195">
                  <a:moveTo>
                    <a:pt x="360095" y="1178813"/>
                  </a:moveTo>
                  <a:lnTo>
                    <a:pt x="502234" y="1178813"/>
                  </a:lnTo>
                </a:path>
                <a:path w="1236979" h="1179195">
                  <a:moveTo>
                    <a:pt x="9474" y="264807"/>
                  </a:moveTo>
                  <a:lnTo>
                    <a:pt x="9474" y="267423"/>
                  </a:lnTo>
                  <a:lnTo>
                    <a:pt x="7353" y="269544"/>
                  </a:lnTo>
                  <a:lnTo>
                    <a:pt x="4737" y="269544"/>
                  </a:lnTo>
                  <a:lnTo>
                    <a:pt x="2120" y="269544"/>
                  </a:lnTo>
                  <a:lnTo>
                    <a:pt x="0" y="267423"/>
                  </a:lnTo>
                  <a:lnTo>
                    <a:pt x="0" y="264807"/>
                  </a:lnTo>
                  <a:lnTo>
                    <a:pt x="0" y="262191"/>
                  </a:lnTo>
                  <a:lnTo>
                    <a:pt x="2120" y="260070"/>
                  </a:lnTo>
                  <a:lnTo>
                    <a:pt x="4737" y="260070"/>
                  </a:lnTo>
                  <a:lnTo>
                    <a:pt x="7353" y="260070"/>
                  </a:lnTo>
                  <a:lnTo>
                    <a:pt x="9474" y="262191"/>
                  </a:lnTo>
                  <a:lnTo>
                    <a:pt x="9474" y="2648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1" name="object 91"/>
            <p:cNvSpPr/>
            <p:nvPr/>
          </p:nvSpPr>
          <p:spPr>
            <a:xfrm>
              <a:off x="4362292" y="474966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2" name="object 92"/>
            <p:cNvSpPr/>
            <p:nvPr/>
          </p:nvSpPr>
          <p:spPr>
            <a:xfrm>
              <a:off x="4362292" y="474966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74" y="4737"/>
                  </a:moveTo>
                  <a:lnTo>
                    <a:pt x="9474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20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3" name="object 93"/>
            <p:cNvSpPr/>
            <p:nvPr/>
          </p:nvSpPr>
          <p:spPr>
            <a:xfrm>
              <a:off x="4362292" y="467858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4" name="object 94"/>
            <p:cNvSpPr/>
            <p:nvPr/>
          </p:nvSpPr>
          <p:spPr>
            <a:xfrm>
              <a:off x="3277233" y="3707992"/>
              <a:ext cx="1094740" cy="1165225"/>
            </a:xfrm>
            <a:custGeom>
              <a:avLst/>
              <a:gdLst/>
              <a:ahLst/>
              <a:cxnLst/>
              <a:rect l="l" t="t" r="r" b="b"/>
              <a:pathLst>
                <a:path w="1094739" h="1165225">
                  <a:moveTo>
                    <a:pt x="649401" y="6972"/>
                  </a:moveTo>
                  <a:lnTo>
                    <a:pt x="602018" y="6972"/>
                  </a:lnTo>
                </a:path>
                <a:path w="1094739" h="1165225">
                  <a:moveTo>
                    <a:pt x="554634" y="30657"/>
                  </a:moveTo>
                  <a:lnTo>
                    <a:pt x="554634" y="6972"/>
                  </a:lnTo>
                </a:path>
                <a:path w="1094739" h="1165225">
                  <a:moveTo>
                    <a:pt x="554634" y="6972"/>
                  </a:moveTo>
                  <a:lnTo>
                    <a:pt x="602018" y="6972"/>
                  </a:lnTo>
                </a:path>
                <a:path w="1094739" h="1165225">
                  <a:moveTo>
                    <a:pt x="459879" y="6972"/>
                  </a:moveTo>
                  <a:lnTo>
                    <a:pt x="554634" y="6972"/>
                  </a:lnTo>
                </a:path>
                <a:path w="1094739" h="1165225">
                  <a:moveTo>
                    <a:pt x="459879" y="30657"/>
                  </a:moveTo>
                  <a:lnTo>
                    <a:pt x="459879" y="6972"/>
                  </a:lnTo>
                </a:path>
                <a:path w="1094739" h="1165225">
                  <a:moveTo>
                    <a:pt x="602018" y="149110"/>
                  </a:moveTo>
                  <a:lnTo>
                    <a:pt x="602018" y="6972"/>
                  </a:lnTo>
                </a:path>
                <a:path w="1094739" h="1165225">
                  <a:moveTo>
                    <a:pt x="23698" y="298234"/>
                  </a:moveTo>
                  <a:lnTo>
                    <a:pt x="246659" y="298234"/>
                  </a:lnTo>
                </a:path>
                <a:path w="1094739" h="1165225">
                  <a:moveTo>
                    <a:pt x="23698" y="1141171"/>
                  </a:moveTo>
                  <a:lnTo>
                    <a:pt x="23698" y="298234"/>
                  </a:lnTo>
                </a:path>
                <a:path w="1094739" h="1165225">
                  <a:moveTo>
                    <a:pt x="23698" y="1141171"/>
                  </a:moveTo>
                  <a:lnTo>
                    <a:pt x="94767" y="1141171"/>
                  </a:lnTo>
                </a:path>
                <a:path w="1094739" h="1165225">
                  <a:moveTo>
                    <a:pt x="0" y="274548"/>
                  </a:moveTo>
                  <a:lnTo>
                    <a:pt x="246659" y="274548"/>
                  </a:lnTo>
                </a:path>
                <a:path w="1094739" h="1165225">
                  <a:moveTo>
                    <a:pt x="0" y="1164856"/>
                  </a:moveTo>
                  <a:lnTo>
                    <a:pt x="0" y="274548"/>
                  </a:lnTo>
                </a:path>
                <a:path w="1094739" h="1165225">
                  <a:moveTo>
                    <a:pt x="94767" y="1164856"/>
                  </a:moveTo>
                  <a:lnTo>
                    <a:pt x="0" y="1164856"/>
                  </a:lnTo>
                </a:path>
                <a:path w="1094739" h="1165225">
                  <a:moveTo>
                    <a:pt x="175577" y="23685"/>
                  </a:moveTo>
                  <a:lnTo>
                    <a:pt x="175577" y="0"/>
                  </a:lnTo>
                </a:path>
                <a:path w="1094739" h="1165225">
                  <a:moveTo>
                    <a:pt x="222961" y="23685"/>
                  </a:moveTo>
                  <a:lnTo>
                    <a:pt x="175577" y="23685"/>
                  </a:lnTo>
                </a:path>
                <a:path w="1094739" h="1165225">
                  <a:moveTo>
                    <a:pt x="412483" y="23685"/>
                  </a:moveTo>
                  <a:lnTo>
                    <a:pt x="365112" y="23685"/>
                  </a:lnTo>
                </a:path>
                <a:path w="1094739" h="1165225">
                  <a:moveTo>
                    <a:pt x="412483" y="132397"/>
                  </a:moveTo>
                  <a:lnTo>
                    <a:pt x="412483" y="23685"/>
                  </a:lnTo>
                </a:path>
                <a:path w="1094739" h="1165225">
                  <a:moveTo>
                    <a:pt x="1094536" y="975334"/>
                  </a:moveTo>
                  <a:lnTo>
                    <a:pt x="1094536" y="977950"/>
                  </a:lnTo>
                  <a:lnTo>
                    <a:pt x="1092403" y="980071"/>
                  </a:lnTo>
                  <a:lnTo>
                    <a:pt x="1089787" y="980071"/>
                  </a:lnTo>
                  <a:lnTo>
                    <a:pt x="1087183" y="980071"/>
                  </a:lnTo>
                  <a:lnTo>
                    <a:pt x="1085049" y="977950"/>
                  </a:lnTo>
                  <a:lnTo>
                    <a:pt x="1085049" y="975334"/>
                  </a:lnTo>
                  <a:lnTo>
                    <a:pt x="1085049" y="972718"/>
                  </a:lnTo>
                  <a:lnTo>
                    <a:pt x="1087183" y="970597"/>
                  </a:lnTo>
                  <a:lnTo>
                    <a:pt x="1089787" y="970597"/>
                  </a:lnTo>
                  <a:lnTo>
                    <a:pt x="1092403" y="970597"/>
                  </a:lnTo>
                  <a:lnTo>
                    <a:pt x="1094536" y="972718"/>
                  </a:lnTo>
                  <a:lnTo>
                    <a:pt x="1094536" y="97533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3827133" y="371022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6" name="object 96"/>
            <p:cNvSpPr/>
            <p:nvPr/>
          </p:nvSpPr>
          <p:spPr>
            <a:xfrm>
              <a:off x="3827133" y="371022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74" y="4737"/>
                  </a:moveTo>
                  <a:lnTo>
                    <a:pt x="9474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20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7" name="object 97"/>
            <p:cNvSpPr/>
            <p:nvPr/>
          </p:nvSpPr>
          <p:spPr>
            <a:xfrm>
              <a:off x="3874515" y="371022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8" name="object 98"/>
            <p:cNvSpPr/>
            <p:nvPr/>
          </p:nvSpPr>
          <p:spPr>
            <a:xfrm>
              <a:off x="3874518" y="3710223"/>
              <a:ext cx="1236980" cy="1329055"/>
            </a:xfrm>
            <a:custGeom>
              <a:avLst/>
              <a:gdLst/>
              <a:ahLst/>
              <a:cxnLst/>
              <a:rect l="l" t="t" r="r" b="b"/>
              <a:pathLst>
                <a:path w="1236979" h="1329054">
                  <a:moveTo>
                    <a:pt x="833920" y="864387"/>
                  </a:moveTo>
                  <a:lnTo>
                    <a:pt x="810234" y="864387"/>
                  </a:lnTo>
                </a:path>
                <a:path w="1236979" h="1329054">
                  <a:moveTo>
                    <a:pt x="810234" y="864387"/>
                  </a:moveTo>
                  <a:lnTo>
                    <a:pt x="620699" y="864387"/>
                  </a:lnTo>
                </a:path>
                <a:path w="1236979" h="1329054">
                  <a:moveTo>
                    <a:pt x="810234" y="840689"/>
                  </a:moveTo>
                  <a:lnTo>
                    <a:pt x="810234" y="864387"/>
                  </a:lnTo>
                </a:path>
                <a:path w="1236979" h="1329054">
                  <a:moveTo>
                    <a:pt x="620699" y="864387"/>
                  </a:moveTo>
                  <a:lnTo>
                    <a:pt x="620699" y="817003"/>
                  </a:lnTo>
                </a:path>
                <a:path w="1236979" h="1329054">
                  <a:moveTo>
                    <a:pt x="525945" y="864387"/>
                  </a:moveTo>
                  <a:lnTo>
                    <a:pt x="620699" y="864387"/>
                  </a:lnTo>
                </a:path>
                <a:path w="1236979" h="1329054">
                  <a:moveTo>
                    <a:pt x="525945" y="817003"/>
                  </a:moveTo>
                  <a:lnTo>
                    <a:pt x="525945" y="864387"/>
                  </a:lnTo>
                </a:path>
                <a:path w="1236979" h="1329054">
                  <a:moveTo>
                    <a:pt x="1212773" y="1257388"/>
                  </a:moveTo>
                  <a:lnTo>
                    <a:pt x="1236472" y="1257388"/>
                  </a:lnTo>
                </a:path>
                <a:path w="1236979" h="1329054">
                  <a:moveTo>
                    <a:pt x="1212773" y="1328470"/>
                  </a:moveTo>
                  <a:lnTo>
                    <a:pt x="1212773" y="1257388"/>
                  </a:lnTo>
                </a:path>
                <a:path w="1236979" h="1329054">
                  <a:moveTo>
                    <a:pt x="1165390" y="1328470"/>
                  </a:moveTo>
                  <a:lnTo>
                    <a:pt x="1212773" y="1328470"/>
                  </a:lnTo>
                </a:path>
                <a:path w="1236979" h="1329054">
                  <a:moveTo>
                    <a:pt x="9474" y="4737"/>
                  </a:moveTo>
                  <a:lnTo>
                    <a:pt x="9474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20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4490478" y="456987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40"/>
                  </a:lnTo>
                  <a:lnTo>
                    <a:pt x="2133" y="9474"/>
                  </a:lnTo>
                  <a:lnTo>
                    <a:pt x="7353" y="9474"/>
                  </a:lnTo>
                  <a:lnTo>
                    <a:pt x="9486" y="7340"/>
                  </a:lnTo>
                  <a:lnTo>
                    <a:pt x="9486" y="4737"/>
                  </a:lnTo>
                  <a:lnTo>
                    <a:pt x="9486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0" name="object 100"/>
            <p:cNvSpPr/>
            <p:nvPr/>
          </p:nvSpPr>
          <p:spPr>
            <a:xfrm>
              <a:off x="4490478" y="456987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86" y="4737"/>
                  </a:moveTo>
                  <a:lnTo>
                    <a:pt x="9486" y="7340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33" y="9474"/>
                  </a:lnTo>
                  <a:lnTo>
                    <a:pt x="0" y="7340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33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86" y="2120"/>
                  </a:lnTo>
                  <a:lnTo>
                    <a:pt x="9486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1" name="object 101"/>
            <p:cNvSpPr/>
            <p:nvPr/>
          </p:nvSpPr>
          <p:spPr>
            <a:xfrm>
              <a:off x="4680015" y="456987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40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40"/>
                  </a:lnTo>
                  <a:lnTo>
                    <a:pt x="2120" y="9474"/>
                  </a:lnTo>
                  <a:lnTo>
                    <a:pt x="7340" y="9474"/>
                  </a:lnTo>
                  <a:lnTo>
                    <a:pt x="9474" y="7340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2" name="object 102"/>
            <p:cNvSpPr/>
            <p:nvPr/>
          </p:nvSpPr>
          <p:spPr>
            <a:xfrm>
              <a:off x="4400463" y="4171863"/>
              <a:ext cx="307975" cy="407670"/>
            </a:xfrm>
            <a:custGeom>
              <a:avLst/>
              <a:gdLst/>
              <a:ahLst/>
              <a:cxnLst/>
              <a:rect l="l" t="t" r="r" b="b"/>
              <a:pathLst>
                <a:path w="307975" h="407670">
                  <a:moveTo>
                    <a:pt x="307975" y="47383"/>
                  </a:moveTo>
                  <a:lnTo>
                    <a:pt x="284289" y="47383"/>
                  </a:lnTo>
                </a:path>
                <a:path w="307975" h="407670">
                  <a:moveTo>
                    <a:pt x="284289" y="47383"/>
                  </a:moveTo>
                  <a:lnTo>
                    <a:pt x="94767" y="47383"/>
                  </a:lnTo>
                </a:path>
                <a:path w="307975" h="407670">
                  <a:moveTo>
                    <a:pt x="284289" y="23698"/>
                  </a:moveTo>
                  <a:lnTo>
                    <a:pt x="284289" y="47383"/>
                  </a:lnTo>
                </a:path>
                <a:path w="307975" h="407670">
                  <a:moveTo>
                    <a:pt x="94767" y="47383"/>
                  </a:moveTo>
                  <a:lnTo>
                    <a:pt x="94767" y="0"/>
                  </a:lnTo>
                </a:path>
                <a:path w="307975" h="407670">
                  <a:moveTo>
                    <a:pt x="0" y="47383"/>
                  </a:moveTo>
                  <a:lnTo>
                    <a:pt x="94767" y="47383"/>
                  </a:lnTo>
                </a:path>
                <a:path w="307975" h="407670">
                  <a:moveTo>
                    <a:pt x="0" y="0"/>
                  </a:moveTo>
                  <a:lnTo>
                    <a:pt x="0" y="47383"/>
                  </a:lnTo>
                </a:path>
                <a:path w="307975" h="407670">
                  <a:moveTo>
                    <a:pt x="289026" y="402742"/>
                  </a:moveTo>
                  <a:lnTo>
                    <a:pt x="289026" y="405358"/>
                  </a:lnTo>
                  <a:lnTo>
                    <a:pt x="286905" y="407479"/>
                  </a:lnTo>
                  <a:lnTo>
                    <a:pt x="284289" y="407479"/>
                  </a:lnTo>
                  <a:lnTo>
                    <a:pt x="281673" y="407479"/>
                  </a:lnTo>
                  <a:lnTo>
                    <a:pt x="279552" y="405358"/>
                  </a:lnTo>
                  <a:lnTo>
                    <a:pt x="279552" y="402742"/>
                  </a:lnTo>
                  <a:lnTo>
                    <a:pt x="279552" y="400126"/>
                  </a:lnTo>
                  <a:lnTo>
                    <a:pt x="281673" y="398005"/>
                  </a:lnTo>
                  <a:lnTo>
                    <a:pt x="284289" y="398005"/>
                  </a:lnTo>
                  <a:lnTo>
                    <a:pt x="286905" y="398005"/>
                  </a:lnTo>
                  <a:lnTo>
                    <a:pt x="289026" y="400126"/>
                  </a:lnTo>
                  <a:lnTo>
                    <a:pt x="289026" y="40274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3" name="object 103"/>
            <p:cNvSpPr/>
            <p:nvPr/>
          </p:nvSpPr>
          <p:spPr>
            <a:xfrm>
              <a:off x="4490478" y="421451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33" y="9474"/>
                  </a:lnTo>
                  <a:lnTo>
                    <a:pt x="7353" y="9474"/>
                  </a:lnTo>
                  <a:lnTo>
                    <a:pt x="9486" y="7353"/>
                  </a:lnTo>
                  <a:lnTo>
                    <a:pt x="9486" y="4737"/>
                  </a:lnTo>
                  <a:lnTo>
                    <a:pt x="9486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4" name="object 104"/>
            <p:cNvSpPr/>
            <p:nvPr/>
          </p:nvSpPr>
          <p:spPr>
            <a:xfrm>
              <a:off x="4490478" y="421451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86" y="4737"/>
                  </a:moveTo>
                  <a:lnTo>
                    <a:pt x="9486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33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33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86" y="2120"/>
                  </a:lnTo>
                  <a:lnTo>
                    <a:pt x="9486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5" name="object 105"/>
            <p:cNvSpPr/>
            <p:nvPr/>
          </p:nvSpPr>
          <p:spPr>
            <a:xfrm>
              <a:off x="4680015" y="421451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40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40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6" name="object 106"/>
            <p:cNvSpPr/>
            <p:nvPr/>
          </p:nvSpPr>
          <p:spPr>
            <a:xfrm>
              <a:off x="4680015" y="4214515"/>
              <a:ext cx="810260" cy="218440"/>
            </a:xfrm>
            <a:custGeom>
              <a:avLst/>
              <a:gdLst/>
              <a:ahLst/>
              <a:cxnLst/>
              <a:rect l="l" t="t" r="r" b="b"/>
              <a:pathLst>
                <a:path w="810260" h="218439">
                  <a:moveTo>
                    <a:pt x="715263" y="217957"/>
                  </a:moveTo>
                  <a:lnTo>
                    <a:pt x="715263" y="170573"/>
                  </a:lnTo>
                </a:path>
                <a:path w="810260" h="218439">
                  <a:moveTo>
                    <a:pt x="715263" y="170573"/>
                  </a:moveTo>
                  <a:lnTo>
                    <a:pt x="810031" y="170573"/>
                  </a:lnTo>
                </a:path>
                <a:path w="810260" h="218439">
                  <a:moveTo>
                    <a:pt x="644182" y="170573"/>
                  </a:moveTo>
                  <a:lnTo>
                    <a:pt x="715263" y="170573"/>
                  </a:lnTo>
                </a:path>
                <a:path w="810260" h="218439">
                  <a:moveTo>
                    <a:pt x="810031" y="170573"/>
                  </a:moveTo>
                  <a:lnTo>
                    <a:pt x="810031" y="194259"/>
                  </a:lnTo>
                </a:path>
                <a:path w="810260" h="218439">
                  <a:moveTo>
                    <a:pt x="810031" y="146888"/>
                  </a:moveTo>
                  <a:lnTo>
                    <a:pt x="810031" y="170573"/>
                  </a:lnTo>
                </a:path>
                <a:path w="810260" h="218439">
                  <a:moveTo>
                    <a:pt x="9474" y="4737"/>
                  </a:moveTo>
                  <a:lnTo>
                    <a:pt x="9474" y="7353"/>
                  </a:lnTo>
                  <a:lnTo>
                    <a:pt x="7340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40" y="0"/>
                  </a:lnTo>
                  <a:lnTo>
                    <a:pt x="9474" y="2120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7" name="object 107"/>
            <p:cNvSpPr/>
            <p:nvPr/>
          </p:nvSpPr>
          <p:spPr>
            <a:xfrm>
              <a:off x="5485310" y="438034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8" name="object 108"/>
            <p:cNvSpPr/>
            <p:nvPr/>
          </p:nvSpPr>
          <p:spPr>
            <a:xfrm>
              <a:off x="5485310" y="438034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74" y="4737"/>
                  </a:moveTo>
                  <a:lnTo>
                    <a:pt x="9474" y="7353"/>
                  </a:lnTo>
                  <a:lnTo>
                    <a:pt x="7353" y="9474"/>
                  </a:lnTo>
                  <a:lnTo>
                    <a:pt x="4737" y="9474"/>
                  </a:lnTo>
                  <a:lnTo>
                    <a:pt x="2120" y="9474"/>
                  </a:lnTo>
                  <a:lnTo>
                    <a:pt x="0" y="7353"/>
                  </a:lnTo>
                  <a:lnTo>
                    <a:pt x="0" y="4737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37" y="0"/>
                  </a:lnTo>
                  <a:lnTo>
                    <a:pt x="7353" y="0"/>
                  </a:lnTo>
                  <a:lnTo>
                    <a:pt x="9474" y="2120"/>
                  </a:lnTo>
                  <a:lnTo>
                    <a:pt x="9474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9" name="object 109"/>
            <p:cNvSpPr/>
            <p:nvPr/>
          </p:nvSpPr>
          <p:spPr>
            <a:xfrm>
              <a:off x="5390542" y="438034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53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53"/>
                  </a:lnTo>
                  <a:lnTo>
                    <a:pt x="2120" y="9474"/>
                  </a:lnTo>
                  <a:lnTo>
                    <a:pt x="7353" y="9474"/>
                  </a:lnTo>
                  <a:lnTo>
                    <a:pt x="9474" y="7353"/>
                  </a:lnTo>
                  <a:lnTo>
                    <a:pt x="9474" y="4737"/>
                  </a:lnTo>
                  <a:lnTo>
                    <a:pt x="9474" y="2120"/>
                  </a:lnTo>
                  <a:lnTo>
                    <a:pt x="7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0" name="object 110"/>
            <p:cNvSpPr/>
            <p:nvPr/>
          </p:nvSpPr>
          <p:spPr>
            <a:xfrm>
              <a:off x="3514150" y="4380345"/>
              <a:ext cx="1885950" cy="938530"/>
            </a:xfrm>
            <a:custGeom>
              <a:avLst/>
              <a:gdLst/>
              <a:ahLst/>
              <a:cxnLst/>
              <a:rect l="l" t="t" r="r" b="b"/>
              <a:pathLst>
                <a:path w="1885950" h="938529">
                  <a:moveTo>
                    <a:pt x="71069" y="753109"/>
                  </a:moveTo>
                  <a:lnTo>
                    <a:pt x="94767" y="753109"/>
                  </a:lnTo>
                </a:path>
                <a:path w="1885950" h="938529">
                  <a:moveTo>
                    <a:pt x="71069" y="539889"/>
                  </a:moveTo>
                  <a:lnTo>
                    <a:pt x="71069" y="753109"/>
                  </a:lnTo>
                </a:path>
                <a:path w="1885950" h="938529">
                  <a:moveTo>
                    <a:pt x="71069" y="539889"/>
                  </a:moveTo>
                  <a:lnTo>
                    <a:pt x="0" y="539889"/>
                  </a:lnTo>
                </a:path>
                <a:path w="1885950" h="938529">
                  <a:moveTo>
                    <a:pt x="1265364" y="539889"/>
                  </a:moveTo>
                  <a:lnTo>
                    <a:pt x="1265364" y="938085"/>
                  </a:lnTo>
                </a:path>
                <a:path w="1885950" h="938529">
                  <a:moveTo>
                    <a:pt x="1359928" y="539889"/>
                  </a:moveTo>
                  <a:lnTo>
                    <a:pt x="1265364" y="539889"/>
                  </a:lnTo>
                </a:path>
                <a:path w="1885950" h="938529">
                  <a:moveTo>
                    <a:pt x="1214932" y="492505"/>
                  </a:moveTo>
                  <a:lnTo>
                    <a:pt x="1312545" y="492505"/>
                  </a:lnTo>
                </a:path>
                <a:path w="1885950" h="938529">
                  <a:moveTo>
                    <a:pt x="1214932" y="938085"/>
                  </a:moveTo>
                  <a:lnTo>
                    <a:pt x="1214932" y="492505"/>
                  </a:lnTo>
                </a:path>
                <a:path w="1885950" h="938529">
                  <a:moveTo>
                    <a:pt x="1160856" y="421436"/>
                  </a:moveTo>
                  <a:lnTo>
                    <a:pt x="1359928" y="421436"/>
                  </a:lnTo>
                </a:path>
                <a:path w="1885950" h="938529">
                  <a:moveTo>
                    <a:pt x="1160856" y="938085"/>
                  </a:moveTo>
                  <a:lnTo>
                    <a:pt x="1160856" y="421436"/>
                  </a:lnTo>
                </a:path>
                <a:path w="1885950" h="938529">
                  <a:moveTo>
                    <a:pt x="1103731" y="374053"/>
                  </a:moveTo>
                  <a:lnTo>
                    <a:pt x="1312545" y="374053"/>
                  </a:lnTo>
                </a:path>
                <a:path w="1885950" h="938529">
                  <a:moveTo>
                    <a:pt x="1103731" y="938085"/>
                  </a:moveTo>
                  <a:lnTo>
                    <a:pt x="1103731" y="374053"/>
                  </a:lnTo>
                </a:path>
                <a:path w="1885950" h="938529">
                  <a:moveTo>
                    <a:pt x="1407312" y="610971"/>
                  </a:moveTo>
                  <a:lnTo>
                    <a:pt x="1383626" y="610971"/>
                  </a:lnTo>
                </a:path>
                <a:path w="1885950" h="938529">
                  <a:moveTo>
                    <a:pt x="1454696" y="658342"/>
                  </a:moveTo>
                  <a:lnTo>
                    <a:pt x="1430997" y="658342"/>
                  </a:lnTo>
                </a:path>
                <a:path w="1885950" h="938529">
                  <a:moveTo>
                    <a:pt x="1502079" y="539889"/>
                  </a:moveTo>
                  <a:lnTo>
                    <a:pt x="1430997" y="539889"/>
                  </a:lnTo>
                </a:path>
                <a:path w="1885950" h="938529">
                  <a:moveTo>
                    <a:pt x="1502079" y="492505"/>
                  </a:moveTo>
                  <a:lnTo>
                    <a:pt x="1502079" y="539889"/>
                  </a:lnTo>
                </a:path>
                <a:path w="1885950" h="938529">
                  <a:moveTo>
                    <a:pt x="1596834" y="492505"/>
                  </a:moveTo>
                  <a:lnTo>
                    <a:pt x="1502079" y="492505"/>
                  </a:lnTo>
                </a:path>
                <a:path w="1885950" h="938529">
                  <a:moveTo>
                    <a:pt x="1478381" y="468820"/>
                  </a:moveTo>
                  <a:lnTo>
                    <a:pt x="1596834" y="468820"/>
                  </a:lnTo>
                </a:path>
                <a:path w="1885950" h="938529">
                  <a:moveTo>
                    <a:pt x="1478381" y="492505"/>
                  </a:moveTo>
                  <a:lnTo>
                    <a:pt x="1478381" y="468820"/>
                  </a:lnTo>
                </a:path>
                <a:path w="1885950" h="938529">
                  <a:moveTo>
                    <a:pt x="1383626" y="492505"/>
                  </a:moveTo>
                  <a:lnTo>
                    <a:pt x="1478381" y="492505"/>
                  </a:lnTo>
                </a:path>
                <a:path w="1885950" h="938529">
                  <a:moveTo>
                    <a:pt x="1549450" y="563587"/>
                  </a:moveTo>
                  <a:lnTo>
                    <a:pt x="1596834" y="563587"/>
                  </a:lnTo>
                </a:path>
                <a:path w="1885950" h="938529">
                  <a:moveTo>
                    <a:pt x="1549450" y="705726"/>
                  </a:moveTo>
                  <a:lnTo>
                    <a:pt x="1549450" y="563587"/>
                  </a:lnTo>
                </a:path>
                <a:path w="1885950" h="938529">
                  <a:moveTo>
                    <a:pt x="1478381" y="194271"/>
                  </a:moveTo>
                  <a:lnTo>
                    <a:pt x="1478381" y="217957"/>
                  </a:lnTo>
                </a:path>
                <a:path w="1885950" h="938529">
                  <a:moveTo>
                    <a:pt x="1549450" y="170573"/>
                  </a:moveTo>
                  <a:lnTo>
                    <a:pt x="1549450" y="146875"/>
                  </a:lnTo>
                </a:path>
                <a:path w="1885950" h="938529">
                  <a:moveTo>
                    <a:pt x="1525765" y="539889"/>
                  </a:moveTo>
                  <a:lnTo>
                    <a:pt x="1596834" y="539889"/>
                  </a:lnTo>
                </a:path>
                <a:path w="1885950" h="938529">
                  <a:moveTo>
                    <a:pt x="1525765" y="610971"/>
                  </a:moveTo>
                  <a:lnTo>
                    <a:pt x="1525765" y="539889"/>
                  </a:lnTo>
                </a:path>
                <a:path w="1885950" h="938529">
                  <a:moveTo>
                    <a:pt x="1478381" y="610971"/>
                  </a:moveTo>
                  <a:lnTo>
                    <a:pt x="1525765" y="610971"/>
                  </a:lnTo>
                </a:path>
                <a:path w="1885950" h="938529">
                  <a:moveTo>
                    <a:pt x="1885861" y="4737"/>
                  </a:moveTo>
                  <a:lnTo>
                    <a:pt x="1885861" y="7353"/>
                  </a:lnTo>
                  <a:lnTo>
                    <a:pt x="1883740" y="9486"/>
                  </a:lnTo>
                  <a:lnTo>
                    <a:pt x="1881124" y="9486"/>
                  </a:lnTo>
                  <a:lnTo>
                    <a:pt x="1878507" y="9486"/>
                  </a:lnTo>
                  <a:lnTo>
                    <a:pt x="1876386" y="7353"/>
                  </a:lnTo>
                  <a:lnTo>
                    <a:pt x="1876386" y="4737"/>
                  </a:lnTo>
                  <a:lnTo>
                    <a:pt x="1876386" y="2120"/>
                  </a:lnTo>
                  <a:lnTo>
                    <a:pt x="1878507" y="0"/>
                  </a:lnTo>
                  <a:lnTo>
                    <a:pt x="1881124" y="0"/>
                  </a:lnTo>
                  <a:lnTo>
                    <a:pt x="1883740" y="0"/>
                  </a:lnTo>
                  <a:lnTo>
                    <a:pt x="1885861" y="2120"/>
                  </a:lnTo>
                  <a:lnTo>
                    <a:pt x="1885861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1" name="object 111"/>
            <p:cNvSpPr/>
            <p:nvPr/>
          </p:nvSpPr>
          <p:spPr>
            <a:xfrm>
              <a:off x="3158779" y="381670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9475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2" name="object 112"/>
            <p:cNvSpPr/>
            <p:nvPr/>
          </p:nvSpPr>
          <p:spPr>
            <a:xfrm>
              <a:off x="3149307" y="3840391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8948" y="0"/>
                  </a:moveTo>
                  <a:lnTo>
                    <a:pt x="0" y="0"/>
                  </a:lnTo>
                  <a:lnTo>
                    <a:pt x="0" y="47383"/>
                  </a:lnTo>
                  <a:lnTo>
                    <a:pt x="18948" y="47383"/>
                  </a:lnTo>
                  <a:lnTo>
                    <a:pt x="18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3" name="object 113"/>
            <p:cNvSpPr/>
            <p:nvPr/>
          </p:nvSpPr>
          <p:spPr>
            <a:xfrm>
              <a:off x="3149307" y="3840391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383"/>
                  </a:moveTo>
                  <a:lnTo>
                    <a:pt x="18948" y="47383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4" name="object 114"/>
            <p:cNvSpPr/>
            <p:nvPr/>
          </p:nvSpPr>
          <p:spPr>
            <a:xfrm>
              <a:off x="3140786" y="3984904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4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5" name="object 115"/>
            <p:cNvSpPr/>
            <p:nvPr/>
          </p:nvSpPr>
          <p:spPr>
            <a:xfrm>
              <a:off x="3140786" y="3984904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4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6" name="object 116"/>
            <p:cNvSpPr/>
            <p:nvPr/>
          </p:nvSpPr>
          <p:spPr>
            <a:xfrm>
              <a:off x="3140786" y="3997553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4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7" name="object 117"/>
            <p:cNvSpPr/>
            <p:nvPr/>
          </p:nvSpPr>
          <p:spPr>
            <a:xfrm>
              <a:off x="3140786" y="3997553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4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8" name="object 118"/>
            <p:cNvSpPr/>
            <p:nvPr/>
          </p:nvSpPr>
          <p:spPr>
            <a:xfrm>
              <a:off x="3141454" y="3969645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89" h="9525">
                  <a:moveTo>
                    <a:pt x="4559" y="0"/>
                  </a:moveTo>
                  <a:lnTo>
                    <a:pt x="4051" y="0"/>
                  </a:lnTo>
                  <a:lnTo>
                    <a:pt x="3873" y="38"/>
                  </a:lnTo>
                  <a:lnTo>
                    <a:pt x="3695" y="114"/>
                  </a:lnTo>
                  <a:lnTo>
                    <a:pt x="3594" y="241"/>
                  </a:lnTo>
                  <a:lnTo>
                    <a:pt x="3594" y="3911"/>
                  </a:lnTo>
                  <a:lnTo>
                    <a:pt x="368" y="3911"/>
                  </a:lnTo>
                  <a:lnTo>
                    <a:pt x="190" y="3975"/>
                  </a:lnTo>
                  <a:lnTo>
                    <a:pt x="63" y="4127"/>
                  </a:lnTo>
                  <a:lnTo>
                    <a:pt x="25" y="4292"/>
                  </a:lnTo>
                  <a:lnTo>
                    <a:pt x="0" y="4495"/>
                  </a:lnTo>
                  <a:lnTo>
                    <a:pt x="0" y="4724"/>
                  </a:lnTo>
                  <a:lnTo>
                    <a:pt x="101" y="5156"/>
                  </a:lnTo>
                  <a:lnTo>
                    <a:pt x="330" y="5308"/>
                  </a:lnTo>
                  <a:lnTo>
                    <a:pt x="3594" y="5308"/>
                  </a:lnTo>
                  <a:lnTo>
                    <a:pt x="3594" y="8966"/>
                  </a:lnTo>
                  <a:lnTo>
                    <a:pt x="3759" y="9105"/>
                  </a:lnTo>
                  <a:lnTo>
                    <a:pt x="4051" y="9182"/>
                  </a:lnTo>
                  <a:lnTo>
                    <a:pt x="4660" y="9169"/>
                  </a:lnTo>
                  <a:lnTo>
                    <a:pt x="4876" y="9105"/>
                  </a:lnTo>
                  <a:lnTo>
                    <a:pt x="5041" y="8928"/>
                  </a:lnTo>
                  <a:lnTo>
                    <a:pt x="5041" y="5308"/>
                  </a:lnTo>
                  <a:lnTo>
                    <a:pt x="8255" y="5308"/>
                  </a:lnTo>
                  <a:lnTo>
                    <a:pt x="8636" y="4724"/>
                  </a:lnTo>
                  <a:lnTo>
                    <a:pt x="8636" y="4495"/>
                  </a:lnTo>
                  <a:lnTo>
                    <a:pt x="8572" y="4216"/>
                  </a:lnTo>
                  <a:lnTo>
                    <a:pt x="8496" y="4013"/>
                  </a:lnTo>
                  <a:lnTo>
                    <a:pt x="8369" y="3924"/>
                  </a:lnTo>
                  <a:lnTo>
                    <a:pt x="5041" y="3911"/>
                  </a:lnTo>
                  <a:lnTo>
                    <a:pt x="5041" y="304"/>
                  </a:lnTo>
                  <a:lnTo>
                    <a:pt x="4940" y="114"/>
                  </a:lnTo>
                  <a:lnTo>
                    <a:pt x="4762" y="38"/>
                  </a:lnTo>
                  <a:lnTo>
                    <a:pt x="45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9" name="object 119"/>
            <p:cNvSpPr/>
            <p:nvPr/>
          </p:nvSpPr>
          <p:spPr>
            <a:xfrm>
              <a:off x="3158778" y="3956472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h="76200">
                  <a:moveTo>
                    <a:pt x="0" y="75818"/>
                  </a:moveTo>
                  <a:lnTo>
                    <a:pt x="0" y="47396"/>
                  </a:lnTo>
                </a:path>
                <a:path h="76200">
                  <a:moveTo>
                    <a:pt x="0" y="28435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0" name="object 120"/>
            <p:cNvSpPr/>
            <p:nvPr/>
          </p:nvSpPr>
          <p:spPr>
            <a:xfrm>
              <a:off x="3813860" y="376471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1" name="object 121"/>
            <p:cNvSpPr/>
            <p:nvPr/>
          </p:nvSpPr>
          <p:spPr>
            <a:xfrm>
              <a:off x="3813860" y="376471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2" name="object 122"/>
            <p:cNvSpPr/>
            <p:nvPr/>
          </p:nvSpPr>
          <p:spPr>
            <a:xfrm>
              <a:off x="3813860" y="3777348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3" name="object 123"/>
            <p:cNvSpPr/>
            <p:nvPr/>
          </p:nvSpPr>
          <p:spPr>
            <a:xfrm>
              <a:off x="3813860" y="3777348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4" name="object 124"/>
            <p:cNvSpPr/>
            <p:nvPr/>
          </p:nvSpPr>
          <p:spPr>
            <a:xfrm>
              <a:off x="3814551" y="3749448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89" h="9525">
                  <a:moveTo>
                    <a:pt x="4546" y="0"/>
                  </a:moveTo>
                  <a:lnTo>
                    <a:pt x="4051" y="0"/>
                  </a:lnTo>
                  <a:lnTo>
                    <a:pt x="3809" y="50"/>
                  </a:lnTo>
                  <a:lnTo>
                    <a:pt x="3682" y="114"/>
                  </a:lnTo>
                  <a:lnTo>
                    <a:pt x="3581" y="241"/>
                  </a:lnTo>
                  <a:lnTo>
                    <a:pt x="3581" y="3911"/>
                  </a:lnTo>
                  <a:lnTo>
                    <a:pt x="317" y="3911"/>
                  </a:lnTo>
                  <a:lnTo>
                    <a:pt x="126" y="4013"/>
                  </a:lnTo>
                  <a:lnTo>
                    <a:pt x="12" y="4292"/>
                  </a:lnTo>
                  <a:lnTo>
                    <a:pt x="0" y="4737"/>
                  </a:lnTo>
                  <a:lnTo>
                    <a:pt x="88" y="5156"/>
                  </a:lnTo>
                  <a:lnTo>
                    <a:pt x="317" y="5308"/>
                  </a:lnTo>
                  <a:lnTo>
                    <a:pt x="3581" y="5308"/>
                  </a:lnTo>
                  <a:lnTo>
                    <a:pt x="3581" y="8966"/>
                  </a:lnTo>
                  <a:lnTo>
                    <a:pt x="3746" y="9105"/>
                  </a:lnTo>
                  <a:lnTo>
                    <a:pt x="4051" y="9182"/>
                  </a:lnTo>
                  <a:lnTo>
                    <a:pt x="4648" y="9169"/>
                  </a:lnTo>
                  <a:lnTo>
                    <a:pt x="4876" y="9105"/>
                  </a:lnTo>
                  <a:lnTo>
                    <a:pt x="5029" y="8928"/>
                  </a:lnTo>
                  <a:lnTo>
                    <a:pt x="5029" y="5308"/>
                  </a:lnTo>
                  <a:lnTo>
                    <a:pt x="8242" y="5308"/>
                  </a:lnTo>
                  <a:lnTo>
                    <a:pt x="8483" y="5219"/>
                  </a:lnTo>
                  <a:lnTo>
                    <a:pt x="8534" y="5092"/>
                  </a:lnTo>
                  <a:lnTo>
                    <a:pt x="8623" y="4737"/>
                  </a:lnTo>
                  <a:lnTo>
                    <a:pt x="8623" y="4495"/>
                  </a:lnTo>
                  <a:lnTo>
                    <a:pt x="8585" y="4292"/>
                  </a:lnTo>
                  <a:lnTo>
                    <a:pt x="8483" y="4013"/>
                  </a:lnTo>
                  <a:lnTo>
                    <a:pt x="8293" y="3911"/>
                  </a:lnTo>
                  <a:lnTo>
                    <a:pt x="5029" y="3911"/>
                  </a:lnTo>
                  <a:lnTo>
                    <a:pt x="5029" y="292"/>
                  </a:lnTo>
                  <a:lnTo>
                    <a:pt x="4927" y="114"/>
                  </a:lnTo>
                  <a:lnTo>
                    <a:pt x="454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5" name="object 125"/>
            <p:cNvSpPr/>
            <p:nvPr/>
          </p:nvSpPr>
          <p:spPr>
            <a:xfrm>
              <a:off x="3831866" y="3736290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h="76200">
                  <a:moveTo>
                    <a:pt x="0" y="75806"/>
                  </a:moveTo>
                  <a:lnTo>
                    <a:pt x="0" y="47370"/>
                  </a:lnTo>
                </a:path>
                <a:path h="76200">
                  <a:moveTo>
                    <a:pt x="0" y="2842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6" name="object 126"/>
            <p:cNvSpPr/>
            <p:nvPr/>
          </p:nvSpPr>
          <p:spPr>
            <a:xfrm>
              <a:off x="3719106" y="376471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7" name="object 127"/>
            <p:cNvSpPr/>
            <p:nvPr/>
          </p:nvSpPr>
          <p:spPr>
            <a:xfrm>
              <a:off x="3719106" y="376471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8" name="object 128"/>
            <p:cNvSpPr/>
            <p:nvPr/>
          </p:nvSpPr>
          <p:spPr>
            <a:xfrm>
              <a:off x="3719106" y="3777348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9" name="object 129"/>
            <p:cNvSpPr/>
            <p:nvPr/>
          </p:nvSpPr>
          <p:spPr>
            <a:xfrm>
              <a:off x="3719111" y="3745759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7995" y="0"/>
                  </a:moveTo>
                  <a:lnTo>
                    <a:pt x="17995" y="18948"/>
                  </a:lnTo>
                </a:path>
                <a:path w="36195" h="57150">
                  <a:moveTo>
                    <a:pt x="17995" y="37909"/>
                  </a:moveTo>
                  <a:lnTo>
                    <a:pt x="17995" y="56857"/>
                  </a:lnTo>
                </a:path>
                <a:path w="36195" h="57150">
                  <a:moveTo>
                    <a:pt x="36004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04" y="31597"/>
                  </a:lnTo>
                  <a:lnTo>
                    <a:pt x="36004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0" name="object 130"/>
            <p:cNvSpPr/>
            <p:nvPr/>
          </p:nvSpPr>
          <p:spPr>
            <a:xfrm>
              <a:off x="4382452" y="412685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17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17" y="6311"/>
                  </a:lnTo>
                  <a:lnTo>
                    <a:pt x="360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1" name="object 131"/>
            <p:cNvSpPr/>
            <p:nvPr/>
          </p:nvSpPr>
          <p:spPr>
            <a:xfrm>
              <a:off x="4382452" y="412685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17" y="6311"/>
                  </a:lnTo>
                  <a:lnTo>
                    <a:pt x="36017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2" name="object 132"/>
            <p:cNvSpPr/>
            <p:nvPr/>
          </p:nvSpPr>
          <p:spPr>
            <a:xfrm>
              <a:off x="4382452" y="413950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17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17" y="6311"/>
                  </a:lnTo>
                  <a:lnTo>
                    <a:pt x="360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3" name="object 133"/>
            <p:cNvSpPr/>
            <p:nvPr/>
          </p:nvSpPr>
          <p:spPr>
            <a:xfrm>
              <a:off x="4382447" y="4107902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48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17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17" y="31597"/>
                  </a:lnTo>
                  <a:lnTo>
                    <a:pt x="36017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4" name="object 134"/>
            <p:cNvSpPr/>
            <p:nvPr/>
          </p:nvSpPr>
          <p:spPr>
            <a:xfrm>
              <a:off x="4477219" y="412685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5" name="object 135"/>
            <p:cNvSpPr/>
            <p:nvPr/>
          </p:nvSpPr>
          <p:spPr>
            <a:xfrm>
              <a:off x="4477219" y="412685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6" name="object 136"/>
            <p:cNvSpPr/>
            <p:nvPr/>
          </p:nvSpPr>
          <p:spPr>
            <a:xfrm>
              <a:off x="4477219" y="413950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7" name="object 137"/>
            <p:cNvSpPr/>
            <p:nvPr/>
          </p:nvSpPr>
          <p:spPr>
            <a:xfrm>
              <a:off x="4477219" y="4107902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48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04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04" y="31597"/>
                  </a:lnTo>
                  <a:lnTo>
                    <a:pt x="36004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8" name="object 138"/>
            <p:cNvSpPr/>
            <p:nvPr/>
          </p:nvSpPr>
          <p:spPr>
            <a:xfrm>
              <a:off x="4382452" y="448221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17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17" y="6311"/>
                  </a:lnTo>
                  <a:lnTo>
                    <a:pt x="360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39" name="object 139"/>
            <p:cNvSpPr/>
            <p:nvPr/>
          </p:nvSpPr>
          <p:spPr>
            <a:xfrm>
              <a:off x="4382452" y="448221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17" y="6311"/>
                  </a:lnTo>
                  <a:lnTo>
                    <a:pt x="36017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0" name="object 140"/>
            <p:cNvSpPr/>
            <p:nvPr/>
          </p:nvSpPr>
          <p:spPr>
            <a:xfrm>
              <a:off x="4382452" y="449486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17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17" y="6311"/>
                  </a:lnTo>
                  <a:lnTo>
                    <a:pt x="360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1" name="object 141"/>
            <p:cNvSpPr/>
            <p:nvPr/>
          </p:nvSpPr>
          <p:spPr>
            <a:xfrm>
              <a:off x="4382447" y="4463263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48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17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17" y="31597"/>
                  </a:lnTo>
                  <a:lnTo>
                    <a:pt x="36017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2" name="object 142"/>
            <p:cNvSpPr/>
            <p:nvPr/>
          </p:nvSpPr>
          <p:spPr>
            <a:xfrm>
              <a:off x="4477219" y="448221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3" name="object 143"/>
            <p:cNvSpPr/>
            <p:nvPr/>
          </p:nvSpPr>
          <p:spPr>
            <a:xfrm>
              <a:off x="4477219" y="448221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4" name="object 144"/>
            <p:cNvSpPr/>
            <p:nvPr/>
          </p:nvSpPr>
          <p:spPr>
            <a:xfrm>
              <a:off x="4477219" y="449486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5" name="object 145"/>
            <p:cNvSpPr/>
            <p:nvPr/>
          </p:nvSpPr>
          <p:spPr>
            <a:xfrm>
              <a:off x="4477219" y="4463263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48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04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04" y="31597"/>
                  </a:lnTo>
                  <a:lnTo>
                    <a:pt x="36004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6" name="object 146"/>
            <p:cNvSpPr/>
            <p:nvPr/>
          </p:nvSpPr>
          <p:spPr>
            <a:xfrm>
              <a:off x="4273321" y="4059288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17"/>
                  </a:lnTo>
                  <a:lnTo>
                    <a:pt x="6311" y="36017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7" name="object 147"/>
            <p:cNvSpPr/>
            <p:nvPr/>
          </p:nvSpPr>
          <p:spPr>
            <a:xfrm>
              <a:off x="4273321" y="4059288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17"/>
                  </a:moveTo>
                  <a:lnTo>
                    <a:pt x="6311" y="36017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8" name="object 148"/>
            <p:cNvSpPr/>
            <p:nvPr/>
          </p:nvSpPr>
          <p:spPr>
            <a:xfrm>
              <a:off x="4260672" y="4059288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17"/>
                  </a:lnTo>
                  <a:lnTo>
                    <a:pt x="6311" y="36017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9" name="object 149"/>
            <p:cNvSpPr/>
            <p:nvPr/>
          </p:nvSpPr>
          <p:spPr>
            <a:xfrm>
              <a:off x="4241721" y="4059306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7995"/>
                  </a:moveTo>
                  <a:lnTo>
                    <a:pt x="37909" y="17995"/>
                  </a:lnTo>
                </a:path>
                <a:path w="57150" h="36195">
                  <a:moveTo>
                    <a:pt x="18948" y="17995"/>
                  </a:moveTo>
                  <a:lnTo>
                    <a:pt x="0" y="17995"/>
                  </a:lnTo>
                </a:path>
                <a:path w="57150" h="36195">
                  <a:moveTo>
                    <a:pt x="25272" y="36004"/>
                  </a:moveTo>
                  <a:lnTo>
                    <a:pt x="18961" y="36004"/>
                  </a:lnTo>
                  <a:lnTo>
                    <a:pt x="18961" y="0"/>
                  </a:lnTo>
                  <a:lnTo>
                    <a:pt x="25272" y="0"/>
                  </a:lnTo>
                  <a:lnTo>
                    <a:pt x="25272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0" name="object 150"/>
            <p:cNvSpPr/>
            <p:nvPr/>
          </p:nvSpPr>
          <p:spPr>
            <a:xfrm>
              <a:off x="4344390" y="4011917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1" name="object 151"/>
            <p:cNvSpPr/>
            <p:nvPr/>
          </p:nvSpPr>
          <p:spPr>
            <a:xfrm>
              <a:off x="4344390" y="4011917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04"/>
                  </a:moveTo>
                  <a:lnTo>
                    <a:pt x="6311" y="36004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2" name="object 152"/>
            <p:cNvSpPr/>
            <p:nvPr/>
          </p:nvSpPr>
          <p:spPr>
            <a:xfrm>
              <a:off x="4331754" y="4011917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3" name="object 153"/>
            <p:cNvSpPr/>
            <p:nvPr/>
          </p:nvSpPr>
          <p:spPr>
            <a:xfrm>
              <a:off x="4312796" y="4011923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7995"/>
                  </a:moveTo>
                  <a:lnTo>
                    <a:pt x="37909" y="17995"/>
                  </a:lnTo>
                </a:path>
                <a:path w="57150" h="36195">
                  <a:moveTo>
                    <a:pt x="18961" y="17995"/>
                  </a:moveTo>
                  <a:lnTo>
                    <a:pt x="0" y="17995"/>
                  </a:lnTo>
                </a:path>
                <a:path w="57150" h="36195">
                  <a:moveTo>
                    <a:pt x="25260" y="36004"/>
                  </a:moveTo>
                  <a:lnTo>
                    <a:pt x="18948" y="36004"/>
                  </a:lnTo>
                  <a:lnTo>
                    <a:pt x="18948" y="0"/>
                  </a:lnTo>
                  <a:lnTo>
                    <a:pt x="25260" y="0"/>
                  </a:lnTo>
                  <a:lnTo>
                    <a:pt x="2526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4" name="object 154"/>
            <p:cNvSpPr/>
            <p:nvPr/>
          </p:nvSpPr>
          <p:spPr>
            <a:xfrm>
              <a:off x="4320705" y="4367072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17"/>
                  </a:lnTo>
                  <a:lnTo>
                    <a:pt x="6311" y="36017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5" name="object 155"/>
            <p:cNvSpPr/>
            <p:nvPr/>
          </p:nvSpPr>
          <p:spPr>
            <a:xfrm>
              <a:off x="4320705" y="4367072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17"/>
                  </a:moveTo>
                  <a:lnTo>
                    <a:pt x="6311" y="36017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6" name="object 156"/>
            <p:cNvSpPr/>
            <p:nvPr/>
          </p:nvSpPr>
          <p:spPr>
            <a:xfrm>
              <a:off x="4308055" y="4367072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17"/>
                  </a:lnTo>
                  <a:lnTo>
                    <a:pt x="6311" y="36017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7" name="object 157"/>
            <p:cNvSpPr/>
            <p:nvPr/>
          </p:nvSpPr>
          <p:spPr>
            <a:xfrm>
              <a:off x="4289107" y="4367077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8008"/>
                  </a:moveTo>
                  <a:lnTo>
                    <a:pt x="37909" y="18008"/>
                  </a:lnTo>
                </a:path>
                <a:path w="57150" h="36195">
                  <a:moveTo>
                    <a:pt x="18948" y="18008"/>
                  </a:moveTo>
                  <a:lnTo>
                    <a:pt x="0" y="18008"/>
                  </a:lnTo>
                </a:path>
                <a:path w="57150" h="36195">
                  <a:moveTo>
                    <a:pt x="25272" y="36017"/>
                  </a:moveTo>
                  <a:lnTo>
                    <a:pt x="18961" y="36017"/>
                  </a:lnTo>
                  <a:lnTo>
                    <a:pt x="18961" y="0"/>
                  </a:lnTo>
                  <a:lnTo>
                    <a:pt x="25272" y="0"/>
                  </a:lnTo>
                  <a:lnTo>
                    <a:pt x="25272" y="360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8" name="object 158"/>
            <p:cNvSpPr/>
            <p:nvPr/>
          </p:nvSpPr>
          <p:spPr>
            <a:xfrm>
              <a:off x="4249623" y="4414456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17"/>
                  </a:lnTo>
                  <a:lnTo>
                    <a:pt x="6311" y="36017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9" name="object 159"/>
            <p:cNvSpPr/>
            <p:nvPr/>
          </p:nvSpPr>
          <p:spPr>
            <a:xfrm>
              <a:off x="4249623" y="4414456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17"/>
                  </a:moveTo>
                  <a:lnTo>
                    <a:pt x="6311" y="36017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0" name="object 160"/>
            <p:cNvSpPr/>
            <p:nvPr/>
          </p:nvSpPr>
          <p:spPr>
            <a:xfrm>
              <a:off x="4236986" y="4414456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17"/>
                  </a:lnTo>
                  <a:lnTo>
                    <a:pt x="6311" y="36017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1" name="object 161"/>
            <p:cNvSpPr/>
            <p:nvPr/>
          </p:nvSpPr>
          <p:spPr>
            <a:xfrm>
              <a:off x="4218031" y="4414458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8008"/>
                  </a:moveTo>
                  <a:lnTo>
                    <a:pt x="37909" y="18008"/>
                  </a:lnTo>
                </a:path>
                <a:path w="57150" h="36195">
                  <a:moveTo>
                    <a:pt x="18948" y="18008"/>
                  </a:moveTo>
                  <a:lnTo>
                    <a:pt x="0" y="18008"/>
                  </a:lnTo>
                </a:path>
                <a:path w="57150" h="36195">
                  <a:moveTo>
                    <a:pt x="25260" y="36017"/>
                  </a:moveTo>
                  <a:lnTo>
                    <a:pt x="18948" y="36017"/>
                  </a:lnTo>
                  <a:lnTo>
                    <a:pt x="18948" y="0"/>
                  </a:lnTo>
                  <a:lnTo>
                    <a:pt x="25260" y="0"/>
                  </a:lnTo>
                  <a:lnTo>
                    <a:pt x="25260" y="360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2" name="object 162"/>
            <p:cNvSpPr/>
            <p:nvPr/>
          </p:nvSpPr>
          <p:spPr>
            <a:xfrm>
              <a:off x="5164061" y="4044137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17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17" y="6311"/>
                  </a:lnTo>
                  <a:lnTo>
                    <a:pt x="360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3" name="object 163"/>
            <p:cNvSpPr/>
            <p:nvPr/>
          </p:nvSpPr>
          <p:spPr>
            <a:xfrm>
              <a:off x="5164061" y="4044137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17" y="6311"/>
                  </a:lnTo>
                  <a:lnTo>
                    <a:pt x="36017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4" name="object 164"/>
            <p:cNvSpPr/>
            <p:nvPr/>
          </p:nvSpPr>
          <p:spPr>
            <a:xfrm>
              <a:off x="5164061" y="4056773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17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17" y="6311"/>
                  </a:lnTo>
                  <a:lnTo>
                    <a:pt x="360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5" name="object 165"/>
            <p:cNvSpPr/>
            <p:nvPr/>
          </p:nvSpPr>
          <p:spPr>
            <a:xfrm>
              <a:off x="5164044" y="4025182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21" y="0"/>
                  </a:moveTo>
                  <a:lnTo>
                    <a:pt x="18021" y="18948"/>
                  </a:lnTo>
                </a:path>
                <a:path w="36195" h="57150">
                  <a:moveTo>
                    <a:pt x="18021" y="37909"/>
                  </a:moveTo>
                  <a:lnTo>
                    <a:pt x="18021" y="56857"/>
                  </a:lnTo>
                </a:path>
                <a:path w="36195" h="57150">
                  <a:moveTo>
                    <a:pt x="36017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17" y="31597"/>
                  </a:lnTo>
                  <a:lnTo>
                    <a:pt x="36017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6" name="object 166"/>
            <p:cNvSpPr/>
            <p:nvPr/>
          </p:nvSpPr>
          <p:spPr>
            <a:xfrm>
              <a:off x="5045608" y="4576978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7" name="object 167"/>
            <p:cNvSpPr/>
            <p:nvPr/>
          </p:nvSpPr>
          <p:spPr>
            <a:xfrm>
              <a:off x="5045608" y="4576978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8" name="object 168"/>
            <p:cNvSpPr/>
            <p:nvPr/>
          </p:nvSpPr>
          <p:spPr>
            <a:xfrm>
              <a:off x="5045608" y="4589614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9" name="object 169"/>
            <p:cNvSpPr/>
            <p:nvPr/>
          </p:nvSpPr>
          <p:spPr>
            <a:xfrm>
              <a:off x="5045599" y="4558024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48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04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04" y="31597"/>
                  </a:lnTo>
                  <a:lnTo>
                    <a:pt x="36004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0" name="object 170"/>
            <p:cNvSpPr/>
            <p:nvPr/>
          </p:nvSpPr>
          <p:spPr>
            <a:xfrm>
              <a:off x="4974526" y="462102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1" name="object 171"/>
            <p:cNvSpPr/>
            <p:nvPr/>
          </p:nvSpPr>
          <p:spPr>
            <a:xfrm>
              <a:off x="4974526" y="462102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2" name="object 172"/>
            <p:cNvSpPr/>
            <p:nvPr/>
          </p:nvSpPr>
          <p:spPr>
            <a:xfrm>
              <a:off x="4974526" y="4633658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3" name="object 173"/>
            <p:cNvSpPr/>
            <p:nvPr/>
          </p:nvSpPr>
          <p:spPr>
            <a:xfrm>
              <a:off x="4974528" y="4602062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48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04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04" y="31597"/>
                  </a:lnTo>
                  <a:lnTo>
                    <a:pt x="36004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4" name="object 174"/>
            <p:cNvSpPr/>
            <p:nvPr/>
          </p:nvSpPr>
          <p:spPr>
            <a:xfrm>
              <a:off x="4429417" y="4665319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5" name="object 175"/>
            <p:cNvSpPr/>
            <p:nvPr/>
          </p:nvSpPr>
          <p:spPr>
            <a:xfrm>
              <a:off x="4429417" y="4665319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04"/>
                  </a:moveTo>
                  <a:lnTo>
                    <a:pt x="6311" y="36004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6" name="object 176"/>
            <p:cNvSpPr/>
            <p:nvPr/>
          </p:nvSpPr>
          <p:spPr>
            <a:xfrm>
              <a:off x="4416780" y="4665319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7" name="object 177"/>
            <p:cNvSpPr/>
            <p:nvPr/>
          </p:nvSpPr>
          <p:spPr>
            <a:xfrm>
              <a:off x="4397825" y="4665322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8008"/>
                  </a:moveTo>
                  <a:lnTo>
                    <a:pt x="37909" y="18008"/>
                  </a:lnTo>
                </a:path>
                <a:path w="57150" h="36195">
                  <a:moveTo>
                    <a:pt x="18961" y="18008"/>
                  </a:moveTo>
                  <a:lnTo>
                    <a:pt x="0" y="18008"/>
                  </a:lnTo>
                </a:path>
                <a:path w="57150" h="36195">
                  <a:moveTo>
                    <a:pt x="25272" y="36004"/>
                  </a:moveTo>
                  <a:lnTo>
                    <a:pt x="18961" y="36004"/>
                  </a:lnTo>
                  <a:lnTo>
                    <a:pt x="18961" y="0"/>
                  </a:lnTo>
                  <a:lnTo>
                    <a:pt x="25272" y="0"/>
                  </a:lnTo>
                  <a:lnTo>
                    <a:pt x="25272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8" name="object 178"/>
            <p:cNvSpPr/>
            <p:nvPr/>
          </p:nvSpPr>
          <p:spPr>
            <a:xfrm>
              <a:off x="5377268" y="4458525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9" name="object 179"/>
            <p:cNvSpPr/>
            <p:nvPr/>
          </p:nvSpPr>
          <p:spPr>
            <a:xfrm>
              <a:off x="5377268" y="4458525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0" name="object 180"/>
            <p:cNvSpPr/>
            <p:nvPr/>
          </p:nvSpPr>
          <p:spPr>
            <a:xfrm>
              <a:off x="5377268" y="447116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1" name="object 181"/>
            <p:cNvSpPr/>
            <p:nvPr/>
          </p:nvSpPr>
          <p:spPr>
            <a:xfrm>
              <a:off x="5377268" y="447116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2" name="object 182"/>
            <p:cNvSpPr/>
            <p:nvPr/>
          </p:nvSpPr>
          <p:spPr>
            <a:xfrm>
              <a:off x="5403988" y="4443261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89" h="9525">
                  <a:moveTo>
                    <a:pt x="4572" y="0"/>
                  </a:moveTo>
                  <a:lnTo>
                    <a:pt x="4064" y="0"/>
                  </a:lnTo>
                  <a:lnTo>
                    <a:pt x="3860" y="38"/>
                  </a:lnTo>
                  <a:lnTo>
                    <a:pt x="3683" y="126"/>
                  </a:lnTo>
                  <a:lnTo>
                    <a:pt x="3581" y="304"/>
                  </a:lnTo>
                  <a:lnTo>
                    <a:pt x="3581" y="3911"/>
                  </a:lnTo>
                  <a:lnTo>
                    <a:pt x="317" y="3911"/>
                  </a:lnTo>
                  <a:lnTo>
                    <a:pt x="177" y="3975"/>
                  </a:lnTo>
                  <a:lnTo>
                    <a:pt x="76" y="4127"/>
                  </a:lnTo>
                  <a:lnTo>
                    <a:pt x="25" y="4292"/>
                  </a:lnTo>
                  <a:lnTo>
                    <a:pt x="0" y="4737"/>
                  </a:lnTo>
                  <a:lnTo>
                    <a:pt x="25" y="4940"/>
                  </a:lnTo>
                  <a:lnTo>
                    <a:pt x="76" y="5092"/>
                  </a:lnTo>
                  <a:lnTo>
                    <a:pt x="127" y="5219"/>
                  </a:lnTo>
                  <a:lnTo>
                    <a:pt x="317" y="5321"/>
                  </a:lnTo>
                  <a:lnTo>
                    <a:pt x="3581" y="5321"/>
                  </a:lnTo>
                  <a:lnTo>
                    <a:pt x="3581" y="8928"/>
                  </a:lnTo>
                  <a:lnTo>
                    <a:pt x="3797" y="9131"/>
                  </a:lnTo>
                  <a:lnTo>
                    <a:pt x="4064" y="9182"/>
                  </a:lnTo>
                  <a:lnTo>
                    <a:pt x="4572" y="9182"/>
                  </a:lnTo>
                  <a:lnTo>
                    <a:pt x="4864" y="9105"/>
                  </a:lnTo>
                  <a:lnTo>
                    <a:pt x="5029" y="8966"/>
                  </a:lnTo>
                  <a:lnTo>
                    <a:pt x="5029" y="5321"/>
                  </a:lnTo>
                  <a:lnTo>
                    <a:pt x="8293" y="5321"/>
                  </a:lnTo>
                  <a:lnTo>
                    <a:pt x="8432" y="5257"/>
                  </a:lnTo>
                  <a:lnTo>
                    <a:pt x="8610" y="4737"/>
                  </a:lnTo>
                  <a:lnTo>
                    <a:pt x="8597" y="4292"/>
                  </a:lnTo>
                  <a:lnTo>
                    <a:pt x="8559" y="4127"/>
                  </a:lnTo>
                  <a:lnTo>
                    <a:pt x="8293" y="3911"/>
                  </a:lnTo>
                  <a:lnTo>
                    <a:pt x="5029" y="3911"/>
                  </a:lnTo>
                  <a:lnTo>
                    <a:pt x="5029" y="241"/>
                  </a:lnTo>
                  <a:lnTo>
                    <a:pt x="4749" y="38"/>
                  </a:lnTo>
                  <a:lnTo>
                    <a:pt x="457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3" name="object 183"/>
            <p:cNvSpPr/>
            <p:nvPr/>
          </p:nvSpPr>
          <p:spPr>
            <a:xfrm>
              <a:off x="4566305" y="4029923"/>
              <a:ext cx="829310" cy="476250"/>
            </a:xfrm>
            <a:custGeom>
              <a:avLst/>
              <a:gdLst/>
              <a:ahLst/>
              <a:cxnLst/>
              <a:rect l="l" t="t" r="r" b="b"/>
              <a:pathLst>
                <a:path w="829310" h="476250">
                  <a:moveTo>
                    <a:pt x="94754" y="0"/>
                  </a:moveTo>
                  <a:lnTo>
                    <a:pt x="0" y="0"/>
                  </a:lnTo>
                </a:path>
                <a:path w="829310" h="476250">
                  <a:moveTo>
                    <a:pt x="828979" y="475983"/>
                  </a:moveTo>
                  <a:lnTo>
                    <a:pt x="828979" y="447548"/>
                  </a:lnTo>
                </a:path>
                <a:path w="829310" h="476250">
                  <a:moveTo>
                    <a:pt x="828979" y="428599"/>
                  </a:moveTo>
                  <a:lnTo>
                    <a:pt x="828979" y="40017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4" name="object 184"/>
            <p:cNvSpPr/>
            <p:nvPr/>
          </p:nvSpPr>
          <p:spPr>
            <a:xfrm>
              <a:off x="4589983" y="4020438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383" y="0"/>
                  </a:moveTo>
                  <a:lnTo>
                    <a:pt x="0" y="0"/>
                  </a:lnTo>
                  <a:lnTo>
                    <a:pt x="0" y="18961"/>
                  </a:lnTo>
                  <a:lnTo>
                    <a:pt x="47383" y="18961"/>
                  </a:lnTo>
                  <a:lnTo>
                    <a:pt x="473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5" name="object 185"/>
            <p:cNvSpPr/>
            <p:nvPr/>
          </p:nvSpPr>
          <p:spPr>
            <a:xfrm>
              <a:off x="4589983" y="4020438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8961"/>
                  </a:moveTo>
                  <a:lnTo>
                    <a:pt x="47383" y="18961"/>
                  </a:lnTo>
                  <a:lnTo>
                    <a:pt x="47383" y="0"/>
                  </a:lnTo>
                  <a:lnTo>
                    <a:pt x="0" y="0"/>
                  </a:lnTo>
                  <a:lnTo>
                    <a:pt x="0" y="189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6" name="object 186"/>
            <p:cNvSpPr/>
            <p:nvPr/>
          </p:nvSpPr>
          <p:spPr>
            <a:xfrm>
              <a:off x="4518920" y="4077305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94754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7" name="object 187"/>
            <p:cNvSpPr/>
            <p:nvPr/>
          </p:nvSpPr>
          <p:spPr>
            <a:xfrm>
              <a:off x="4542612" y="4067822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383" y="0"/>
                  </a:moveTo>
                  <a:lnTo>
                    <a:pt x="0" y="0"/>
                  </a:lnTo>
                  <a:lnTo>
                    <a:pt x="0" y="18961"/>
                  </a:lnTo>
                  <a:lnTo>
                    <a:pt x="47383" y="18961"/>
                  </a:lnTo>
                  <a:lnTo>
                    <a:pt x="473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8" name="object 188"/>
            <p:cNvSpPr/>
            <p:nvPr/>
          </p:nvSpPr>
          <p:spPr>
            <a:xfrm>
              <a:off x="4542612" y="4067822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8961"/>
                  </a:moveTo>
                  <a:lnTo>
                    <a:pt x="47383" y="18961"/>
                  </a:lnTo>
                  <a:lnTo>
                    <a:pt x="47383" y="0"/>
                  </a:lnTo>
                  <a:lnTo>
                    <a:pt x="0" y="0"/>
                  </a:lnTo>
                  <a:lnTo>
                    <a:pt x="0" y="189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9" name="object 189"/>
            <p:cNvSpPr/>
            <p:nvPr/>
          </p:nvSpPr>
          <p:spPr>
            <a:xfrm>
              <a:off x="4732037" y="3958851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94754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0" name="object 190"/>
            <p:cNvSpPr/>
            <p:nvPr/>
          </p:nvSpPr>
          <p:spPr>
            <a:xfrm>
              <a:off x="4755730" y="3949369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383" y="0"/>
                  </a:moveTo>
                  <a:lnTo>
                    <a:pt x="0" y="0"/>
                  </a:lnTo>
                  <a:lnTo>
                    <a:pt x="0" y="18961"/>
                  </a:lnTo>
                  <a:lnTo>
                    <a:pt x="47383" y="18961"/>
                  </a:lnTo>
                  <a:lnTo>
                    <a:pt x="473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1" name="object 191"/>
            <p:cNvSpPr/>
            <p:nvPr/>
          </p:nvSpPr>
          <p:spPr>
            <a:xfrm>
              <a:off x="4755730" y="3949369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8961"/>
                  </a:moveTo>
                  <a:lnTo>
                    <a:pt x="47383" y="18961"/>
                  </a:lnTo>
                  <a:lnTo>
                    <a:pt x="47383" y="0"/>
                  </a:lnTo>
                  <a:lnTo>
                    <a:pt x="0" y="0"/>
                  </a:lnTo>
                  <a:lnTo>
                    <a:pt x="0" y="189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2" name="object 192"/>
            <p:cNvSpPr/>
            <p:nvPr/>
          </p:nvSpPr>
          <p:spPr>
            <a:xfrm>
              <a:off x="4684753" y="410080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475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3" name="object 193"/>
            <p:cNvSpPr/>
            <p:nvPr/>
          </p:nvSpPr>
          <p:spPr>
            <a:xfrm>
              <a:off x="4675276" y="4124490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8961" y="0"/>
                  </a:moveTo>
                  <a:lnTo>
                    <a:pt x="0" y="0"/>
                  </a:lnTo>
                  <a:lnTo>
                    <a:pt x="0" y="47383"/>
                  </a:lnTo>
                  <a:lnTo>
                    <a:pt x="18961" y="47383"/>
                  </a:lnTo>
                  <a:lnTo>
                    <a:pt x="189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4" name="object 194"/>
            <p:cNvSpPr/>
            <p:nvPr/>
          </p:nvSpPr>
          <p:spPr>
            <a:xfrm>
              <a:off x="4675276" y="4124490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383"/>
                  </a:moveTo>
                  <a:lnTo>
                    <a:pt x="18961" y="47383"/>
                  </a:lnTo>
                  <a:lnTo>
                    <a:pt x="18961" y="0"/>
                  </a:lnTo>
                  <a:lnTo>
                    <a:pt x="0" y="0"/>
                  </a:lnTo>
                  <a:lnTo>
                    <a:pt x="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5" name="object 195"/>
            <p:cNvSpPr/>
            <p:nvPr/>
          </p:nvSpPr>
          <p:spPr>
            <a:xfrm>
              <a:off x="4732037" y="4314018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94754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6" name="object 196"/>
            <p:cNvSpPr/>
            <p:nvPr/>
          </p:nvSpPr>
          <p:spPr>
            <a:xfrm>
              <a:off x="4755730" y="4304537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383" y="0"/>
                  </a:moveTo>
                  <a:lnTo>
                    <a:pt x="0" y="0"/>
                  </a:lnTo>
                  <a:lnTo>
                    <a:pt x="0" y="18961"/>
                  </a:lnTo>
                  <a:lnTo>
                    <a:pt x="47383" y="18961"/>
                  </a:lnTo>
                  <a:lnTo>
                    <a:pt x="473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7" name="object 197"/>
            <p:cNvSpPr/>
            <p:nvPr/>
          </p:nvSpPr>
          <p:spPr>
            <a:xfrm>
              <a:off x="4755730" y="4304537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8961"/>
                  </a:moveTo>
                  <a:lnTo>
                    <a:pt x="47383" y="18961"/>
                  </a:lnTo>
                  <a:lnTo>
                    <a:pt x="47383" y="0"/>
                  </a:lnTo>
                  <a:lnTo>
                    <a:pt x="0" y="0"/>
                  </a:lnTo>
                  <a:lnTo>
                    <a:pt x="0" y="189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8" name="object 198"/>
            <p:cNvSpPr/>
            <p:nvPr/>
          </p:nvSpPr>
          <p:spPr>
            <a:xfrm>
              <a:off x="4566305" y="4385090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94754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9" name="object 199"/>
            <p:cNvSpPr/>
            <p:nvPr/>
          </p:nvSpPr>
          <p:spPr>
            <a:xfrm>
              <a:off x="4589983" y="4375619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383" y="0"/>
                  </a:moveTo>
                  <a:lnTo>
                    <a:pt x="0" y="0"/>
                  </a:lnTo>
                  <a:lnTo>
                    <a:pt x="0" y="18948"/>
                  </a:lnTo>
                  <a:lnTo>
                    <a:pt x="47383" y="18948"/>
                  </a:lnTo>
                  <a:lnTo>
                    <a:pt x="473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0" name="object 200"/>
            <p:cNvSpPr/>
            <p:nvPr/>
          </p:nvSpPr>
          <p:spPr>
            <a:xfrm>
              <a:off x="4589983" y="4375619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8948"/>
                  </a:moveTo>
                  <a:lnTo>
                    <a:pt x="47383" y="18948"/>
                  </a:lnTo>
                  <a:lnTo>
                    <a:pt x="47383" y="0"/>
                  </a:lnTo>
                  <a:lnTo>
                    <a:pt x="0" y="0"/>
                  </a:lnTo>
                  <a:lnTo>
                    <a:pt x="0" y="1894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1" name="object 201"/>
            <p:cNvSpPr/>
            <p:nvPr/>
          </p:nvSpPr>
          <p:spPr>
            <a:xfrm>
              <a:off x="4518920" y="4432467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94754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2" name="object 202"/>
            <p:cNvSpPr/>
            <p:nvPr/>
          </p:nvSpPr>
          <p:spPr>
            <a:xfrm>
              <a:off x="4542612" y="4423003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383" y="0"/>
                  </a:moveTo>
                  <a:lnTo>
                    <a:pt x="0" y="0"/>
                  </a:lnTo>
                  <a:lnTo>
                    <a:pt x="0" y="18948"/>
                  </a:lnTo>
                  <a:lnTo>
                    <a:pt x="47383" y="18948"/>
                  </a:lnTo>
                  <a:lnTo>
                    <a:pt x="473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3" name="object 203"/>
            <p:cNvSpPr/>
            <p:nvPr/>
          </p:nvSpPr>
          <p:spPr>
            <a:xfrm>
              <a:off x="4542612" y="4423003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8948"/>
                  </a:moveTo>
                  <a:lnTo>
                    <a:pt x="47383" y="18948"/>
                  </a:lnTo>
                  <a:lnTo>
                    <a:pt x="47383" y="0"/>
                  </a:lnTo>
                  <a:lnTo>
                    <a:pt x="0" y="0"/>
                  </a:lnTo>
                  <a:lnTo>
                    <a:pt x="0" y="1894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4" name="object 204"/>
            <p:cNvSpPr/>
            <p:nvPr/>
          </p:nvSpPr>
          <p:spPr>
            <a:xfrm>
              <a:off x="4684753" y="445615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475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5" name="object 205"/>
            <p:cNvSpPr/>
            <p:nvPr/>
          </p:nvSpPr>
          <p:spPr>
            <a:xfrm>
              <a:off x="4675276" y="4479848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8961" y="0"/>
                  </a:moveTo>
                  <a:lnTo>
                    <a:pt x="0" y="0"/>
                  </a:lnTo>
                  <a:lnTo>
                    <a:pt x="0" y="47383"/>
                  </a:lnTo>
                  <a:lnTo>
                    <a:pt x="18961" y="47383"/>
                  </a:lnTo>
                  <a:lnTo>
                    <a:pt x="189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6" name="object 206"/>
            <p:cNvSpPr/>
            <p:nvPr/>
          </p:nvSpPr>
          <p:spPr>
            <a:xfrm>
              <a:off x="4675276" y="4479848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383"/>
                  </a:moveTo>
                  <a:lnTo>
                    <a:pt x="18961" y="47383"/>
                  </a:lnTo>
                  <a:lnTo>
                    <a:pt x="18961" y="0"/>
                  </a:lnTo>
                  <a:lnTo>
                    <a:pt x="0" y="0"/>
                  </a:lnTo>
                  <a:lnTo>
                    <a:pt x="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7" name="object 207"/>
            <p:cNvSpPr/>
            <p:nvPr/>
          </p:nvSpPr>
          <p:spPr>
            <a:xfrm>
              <a:off x="4992537" y="447984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476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8" name="object 208"/>
            <p:cNvSpPr/>
            <p:nvPr/>
          </p:nvSpPr>
          <p:spPr>
            <a:xfrm>
              <a:off x="4983060" y="4503534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8948" y="0"/>
                  </a:moveTo>
                  <a:lnTo>
                    <a:pt x="0" y="0"/>
                  </a:lnTo>
                  <a:lnTo>
                    <a:pt x="0" y="47383"/>
                  </a:lnTo>
                  <a:lnTo>
                    <a:pt x="18948" y="47383"/>
                  </a:lnTo>
                  <a:lnTo>
                    <a:pt x="18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9" name="object 209"/>
            <p:cNvSpPr/>
            <p:nvPr/>
          </p:nvSpPr>
          <p:spPr>
            <a:xfrm>
              <a:off x="4983060" y="4503534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383"/>
                  </a:moveTo>
                  <a:lnTo>
                    <a:pt x="18948" y="47383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0" name="object 210"/>
            <p:cNvSpPr/>
            <p:nvPr/>
          </p:nvSpPr>
          <p:spPr>
            <a:xfrm>
              <a:off x="5063611" y="443246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475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1" name="object 211"/>
            <p:cNvSpPr/>
            <p:nvPr/>
          </p:nvSpPr>
          <p:spPr>
            <a:xfrm>
              <a:off x="5054130" y="4456150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8961" y="0"/>
                  </a:moveTo>
                  <a:lnTo>
                    <a:pt x="0" y="0"/>
                  </a:lnTo>
                  <a:lnTo>
                    <a:pt x="0" y="47383"/>
                  </a:lnTo>
                  <a:lnTo>
                    <a:pt x="18961" y="47383"/>
                  </a:lnTo>
                  <a:lnTo>
                    <a:pt x="189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2" name="object 212"/>
            <p:cNvSpPr/>
            <p:nvPr/>
          </p:nvSpPr>
          <p:spPr>
            <a:xfrm>
              <a:off x="5054130" y="4456150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383"/>
                  </a:moveTo>
                  <a:lnTo>
                    <a:pt x="18961" y="47383"/>
                  </a:lnTo>
                  <a:lnTo>
                    <a:pt x="18961" y="0"/>
                  </a:lnTo>
                  <a:lnTo>
                    <a:pt x="0" y="0"/>
                  </a:lnTo>
                  <a:lnTo>
                    <a:pt x="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3" name="object 213"/>
            <p:cNvSpPr/>
            <p:nvPr/>
          </p:nvSpPr>
          <p:spPr>
            <a:xfrm>
              <a:off x="5490047" y="426662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476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4" name="object 214"/>
            <p:cNvSpPr/>
            <p:nvPr/>
          </p:nvSpPr>
          <p:spPr>
            <a:xfrm>
              <a:off x="5480570" y="4290313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8948" y="0"/>
                  </a:moveTo>
                  <a:lnTo>
                    <a:pt x="0" y="0"/>
                  </a:lnTo>
                  <a:lnTo>
                    <a:pt x="0" y="47383"/>
                  </a:lnTo>
                  <a:lnTo>
                    <a:pt x="18948" y="47383"/>
                  </a:lnTo>
                  <a:lnTo>
                    <a:pt x="18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5" name="object 215"/>
            <p:cNvSpPr/>
            <p:nvPr/>
          </p:nvSpPr>
          <p:spPr>
            <a:xfrm>
              <a:off x="5480570" y="4290313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383"/>
                  </a:moveTo>
                  <a:lnTo>
                    <a:pt x="18948" y="47383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6" name="object 216"/>
            <p:cNvSpPr/>
            <p:nvPr/>
          </p:nvSpPr>
          <p:spPr>
            <a:xfrm>
              <a:off x="5490047" y="4408779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475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7" name="object 217"/>
            <p:cNvSpPr/>
            <p:nvPr/>
          </p:nvSpPr>
          <p:spPr>
            <a:xfrm>
              <a:off x="5480570" y="4432465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8948" y="0"/>
                  </a:moveTo>
                  <a:lnTo>
                    <a:pt x="0" y="0"/>
                  </a:lnTo>
                  <a:lnTo>
                    <a:pt x="0" y="47383"/>
                  </a:lnTo>
                  <a:lnTo>
                    <a:pt x="18948" y="47383"/>
                  </a:lnTo>
                  <a:lnTo>
                    <a:pt x="18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8" name="object 218"/>
            <p:cNvSpPr/>
            <p:nvPr/>
          </p:nvSpPr>
          <p:spPr>
            <a:xfrm>
              <a:off x="5480570" y="4432465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383"/>
                  </a:moveTo>
                  <a:lnTo>
                    <a:pt x="18948" y="47383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9" name="object 219"/>
            <p:cNvSpPr/>
            <p:nvPr/>
          </p:nvSpPr>
          <p:spPr>
            <a:xfrm>
              <a:off x="4865395" y="4736401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0" name="object 220"/>
            <p:cNvSpPr/>
            <p:nvPr/>
          </p:nvSpPr>
          <p:spPr>
            <a:xfrm>
              <a:off x="4865395" y="4736401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04"/>
                  </a:moveTo>
                  <a:lnTo>
                    <a:pt x="6311" y="36004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1" name="object 221"/>
            <p:cNvSpPr/>
            <p:nvPr/>
          </p:nvSpPr>
          <p:spPr>
            <a:xfrm>
              <a:off x="4852758" y="4736401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2" name="object 222"/>
            <p:cNvSpPr/>
            <p:nvPr/>
          </p:nvSpPr>
          <p:spPr>
            <a:xfrm>
              <a:off x="4833805" y="4736393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8008"/>
                  </a:moveTo>
                  <a:lnTo>
                    <a:pt x="37909" y="18008"/>
                  </a:lnTo>
                </a:path>
                <a:path w="57150" h="36195">
                  <a:moveTo>
                    <a:pt x="18948" y="18008"/>
                  </a:moveTo>
                  <a:lnTo>
                    <a:pt x="0" y="18008"/>
                  </a:lnTo>
                </a:path>
                <a:path w="57150" h="36195">
                  <a:moveTo>
                    <a:pt x="25272" y="36004"/>
                  </a:moveTo>
                  <a:lnTo>
                    <a:pt x="18961" y="36004"/>
                  </a:lnTo>
                  <a:lnTo>
                    <a:pt x="18961" y="0"/>
                  </a:lnTo>
                  <a:lnTo>
                    <a:pt x="25272" y="0"/>
                  </a:lnTo>
                  <a:lnTo>
                    <a:pt x="25272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3" name="object 223"/>
            <p:cNvSpPr/>
            <p:nvPr/>
          </p:nvSpPr>
          <p:spPr>
            <a:xfrm>
              <a:off x="4912779" y="4783785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4" name="object 224"/>
            <p:cNvSpPr/>
            <p:nvPr/>
          </p:nvSpPr>
          <p:spPr>
            <a:xfrm>
              <a:off x="4912779" y="4783785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04"/>
                  </a:moveTo>
                  <a:lnTo>
                    <a:pt x="6311" y="36004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5" name="object 225"/>
            <p:cNvSpPr/>
            <p:nvPr/>
          </p:nvSpPr>
          <p:spPr>
            <a:xfrm>
              <a:off x="4900142" y="4783785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6" name="object 226"/>
            <p:cNvSpPr/>
            <p:nvPr/>
          </p:nvSpPr>
          <p:spPr>
            <a:xfrm>
              <a:off x="4881191" y="4783763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8021"/>
                  </a:moveTo>
                  <a:lnTo>
                    <a:pt x="37909" y="18021"/>
                  </a:lnTo>
                </a:path>
                <a:path w="57150" h="36195">
                  <a:moveTo>
                    <a:pt x="18948" y="18021"/>
                  </a:moveTo>
                  <a:lnTo>
                    <a:pt x="0" y="18021"/>
                  </a:lnTo>
                </a:path>
                <a:path w="57150" h="36195">
                  <a:moveTo>
                    <a:pt x="25260" y="36017"/>
                  </a:moveTo>
                  <a:lnTo>
                    <a:pt x="18948" y="36017"/>
                  </a:lnTo>
                  <a:lnTo>
                    <a:pt x="18948" y="0"/>
                  </a:lnTo>
                  <a:lnTo>
                    <a:pt x="25260" y="0"/>
                  </a:lnTo>
                  <a:lnTo>
                    <a:pt x="25260" y="360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7" name="object 227"/>
            <p:cNvSpPr/>
            <p:nvPr/>
          </p:nvSpPr>
          <p:spPr>
            <a:xfrm>
              <a:off x="4865395" y="4854841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17"/>
                  </a:lnTo>
                  <a:lnTo>
                    <a:pt x="6311" y="36017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8" name="object 228"/>
            <p:cNvSpPr/>
            <p:nvPr/>
          </p:nvSpPr>
          <p:spPr>
            <a:xfrm>
              <a:off x="4865395" y="4854841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17"/>
                  </a:moveTo>
                  <a:lnTo>
                    <a:pt x="6311" y="36017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1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9" name="object 229"/>
            <p:cNvSpPr/>
            <p:nvPr/>
          </p:nvSpPr>
          <p:spPr>
            <a:xfrm>
              <a:off x="4852758" y="4854841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17"/>
                  </a:lnTo>
                  <a:lnTo>
                    <a:pt x="6311" y="36017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0" name="object 230"/>
            <p:cNvSpPr/>
            <p:nvPr/>
          </p:nvSpPr>
          <p:spPr>
            <a:xfrm>
              <a:off x="4833805" y="4854850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8008"/>
                  </a:moveTo>
                  <a:lnTo>
                    <a:pt x="37909" y="18008"/>
                  </a:lnTo>
                </a:path>
                <a:path w="57150" h="36195">
                  <a:moveTo>
                    <a:pt x="18948" y="18008"/>
                  </a:moveTo>
                  <a:lnTo>
                    <a:pt x="0" y="18008"/>
                  </a:lnTo>
                </a:path>
                <a:path w="57150" h="36195">
                  <a:moveTo>
                    <a:pt x="25272" y="36004"/>
                  </a:moveTo>
                  <a:lnTo>
                    <a:pt x="18961" y="36004"/>
                  </a:lnTo>
                  <a:lnTo>
                    <a:pt x="18961" y="0"/>
                  </a:lnTo>
                  <a:lnTo>
                    <a:pt x="25272" y="0"/>
                  </a:lnTo>
                  <a:lnTo>
                    <a:pt x="25272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1" name="object 231"/>
            <p:cNvSpPr/>
            <p:nvPr/>
          </p:nvSpPr>
          <p:spPr>
            <a:xfrm>
              <a:off x="4912779" y="4902237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2" name="object 232"/>
            <p:cNvSpPr/>
            <p:nvPr/>
          </p:nvSpPr>
          <p:spPr>
            <a:xfrm>
              <a:off x="4912779" y="4902237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04"/>
                  </a:moveTo>
                  <a:lnTo>
                    <a:pt x="6311" y="36004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3" name="object 233"/>
            <p:cNvSpPr/>
            <p:nvPr/>
          </p:nvSpPr>
          <p:spPr>
            <a:xfrm>
              <a:off x="4900142" y="4902237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4" name="object 234"/>
            <p:cNvSpPr/>
            <p:nvPr/>
          </p:nvSpPr>
          <p:spPr>
            <a:xfrm>
              <a:off x="4881191" y="4902232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8008"/>
                  </a:moveTo>
                  <a:lnTo>
                    <a:pt x="37909" y="18008"/>
                  </a:lnTo>
                </a:path>
                <a:path w="57150" h="36195">
                  <a:moveTo>
                    <a:pt x="18948" y="18008"/>
                  </a:moveTo>
                  <a:lnTo>
                    <a:pt x="0" y="18008"/>
                  </a:lnTo>
                </a:path>
                <a:path w="57150" h="36195">
                  <a:moveTo>
                    <a:pt x="25260" y="36004"/>
                  </a:moveTo>
                  <a:lnTo>
                    <a:pt x="18948" y="36004"/>
                  </a:lnTo>
                  <a:lnTo>
                    <a:pt x="18948" y="0"/>
                  </a:lnTo>
                  <a:lnTo>
                    <a:pt x="25260" y="0"/>
                  </a:lnTo>
                  <a:lnTo>
                    <a:pt x="2526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5" name="object 235"/>
            <p:cNvSpPr/>
            <p:nvPr/>
          </p:nvSpPr>
          <p:spPr>
            <a:xfrm>
              <a:off x="4960162" y="4973307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6" name="object 236"/>
            <p:cNvSpPr/>
            <p:nvPr/>
          </p:nvSpPr>
          <p:spPr>
            <a:xfrm>
              <a:off x="4960162" y="4973307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04"/>
                  </a:moveTo>
                  <a:lnTo>
                    <a:pt x="6311" y="36004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7" name="object 237"/>
            <p:cNvSpPr/>
            <p:nvPr/>
          </p:nvSpPr>
          <p:spPr>
            <a:xfrm>
              <a:off x="4947526" y="4973307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8" name="object 238"/>
            <p:cNvSpPr/>
            <p:nvPr/>
          </p:nvSpPr>
          <p:spPr>
            <a:xfrm>
              <a:off x="4928568" y="4973304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8008"/>
                  </a:moveTo>
                  <a:lnTo>
                    <a:pt x="37909" y="18008"/>
                  </a:lnTo>
                </a:path>
                <a:path w="57150" h="36195">
                  <a:moveTo>
                    <a:pt x="18961" y="18008"/>
                  </a:moveTo>
                  <a:lnTo>
                    <a:pt x="0" y="18008"/>
                  </a:lnTo>
                </a:path>
                <a:path w="57150" h="36195">
                  <a:moveTo>
                    <a:pt x="25260" y="36004"/>
                  </a:moveTo>
                  <a:lnTo>
                    <a:pt x="18948" y="36004"/>
                  </a:lnTo>
                  <a:lnTo>
                    <a:pt x="18948" y="0"/>
                  </a:lnTo>
                  <a:lnTo>
                    <a:pt x="25260" y="0"/>
                  </a:lnTo>
                  <a:lnTo>
                    <a:pt x="2526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9" name="object 239"/>
            <p:cNvSpPr/>
            <p:nvPr/>
          </p:nvSpPr>
          <p:spPr>
            <a:xfrm>
              <a:off x="5007559" y="5020690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0" name="object 240"/>
            <p:cNvSpPr/>
            <p:nvPr/>
          </p:nvSpPr>
          <p:spPr>
            <a:xfrm>
              <a:off x="5007559" y="5020690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0" y="36004"/>
                  </a:moveTo>
                  <a:lnTo>
                    <a:pt x="6311" y="36004"/>
                  </a:lnTo>
                  <a:lnTo>
                    <a:pt x="6311" y="0"/>
                  </a:lnTo>
                  <a:lnTo>
                    <a:pt x="0" y="0"/>
                  </a:lnTo>
                  <a:lnTo>
                    <a:pt x="0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1" name="object 241"/>
            <p:cNvSpPr/>
            <p:nvPr/>
          </p:nvSpPr>
          <p:spPr>
            <a:xfrm>
              <a:off x="4994909" y="5020690"/>
              <a:ext cx="6350" cy="36195"/>
            </a:xfrm>
            <a:custGeom>
              <a:avLst/>
              <a:gdLst/>
              <a:ahLst/>
              <a:cxnLst/>
              <a:rect l="l" t="t" r="r" b="b"/>
              <a:pathLst>
                <a:path w="6350" h="36195">
                  <a:moveTo>
                    <a:pt x="6311" y="0"/>
                  </a:moveTo>
                  <a:lnTo>
                    <a:pt x="0" y="0"/>
                  </a:lnTo>
                  <a:lnTo>
                    <a:pt x="0" y="36004"/>
                  </a:lnTo>
                  <a:lnTo>
                    <a:pt x="6311" y="36004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2" name="object 242"/>
            <p:cNvSpPr/>
            <p:nvPr/>
          </p:nvSpPr>
          <p:spPr>
            <a:xfrm>
              <a:off x="4975952" y="5020695"/>
              <a:ext cx="57150" cy="36195"/>
            </a:xfrm>
            <a:custGeom>
              <a:avLst/>
              <a:gdLst/>
              <a:ahLst/>
              <a:cxnLst/>
              <a:rect l="l" t="t" r="r" b="b"/>
              <a:pathLst>
                <a:path w="57150" h="36195">
                  <a:moveTo>
                    <a:pt x="56857" y="17995"/>
                  </a:moveTo>
                  <a:lnTo>
                    <a:pt x="37909" y="17995"/>
                  </a:lnTo>
                </a:path>
                <a:path w="57150" h="36195">
                  <a:moveTo>
                    <a:pt x="18961" y="17995"/>
                  </a:moveTo>
                  <a:lnTo>
                    <a:pt x="0" y="17995"/>
                  </a:lnTo>
                </a:path>
                <a:path w="57150" h="36195">
                  <a:moveTo>
                    <a:pt x="25272" y="36004"/>
                  </a:moveTo>
                  <a:lnTo>
                    <a:pt x="18961" y="36004"/>
                  </a:lnTo>
                  <a:lnTo>
                    <a:pt x="18961" y="0"/>
                  </a:lnTo>
                  <a:lnTo>
                    <a:pt x="25272" y="0"/>
                  </a:lnTo>
                  <a:lnTo>
                    <a:pt x="25272" y="360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3" name="object 243"/>
            <p:cNvSpPr/>
            <p:nvPr/>
          </p:nvSpPr>
          <p:spPr>
            <a:xfrm>
              <a:off x="5045608" y="511213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4" name="object 244"/>
            <p:cNvSpPr/>
            <p:nvPr/>
          </p:nvSpPr>
          <p:spPr>
            <a:xfrm>
              <a:off x="5045608" y="511213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5" name="object 245"/>
            <p:cNvSpPr/>
            <p:nvPr/>
          </p:nvSpPr>
          <p:spPr>
            <a:xfrm>
              <a:off x="5045608" y="512478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6" name="object 246"/>
            <p:cNvSpPr/>
            <p:nvPr/>
          </p:nvSpPr>
          <p:spPr>
            <a:xfrm>
              <a:off x="5045599" y="5093178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48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04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04" y="31597"/>
                  </a:lnTo>
                  <a:lnTo>
                    <a:pt x="36004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7" name="object 247"/>
            <p:cNvSpPr/>
            <p:nvPr/>
          </p:nvSpPr>
          <p:spPr>
            <a:xfrm>
              <a:off x="5306212" y="511213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8" name="object 248"/>
            <p:cNvSpPr/>
            <p:nvPr/>
          </p:nvSpPr>
          <p:spPr>
            <a:xfrm>
              <a:off x="5306212" y="511213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9" name="object 249"/>
            <p:cNvSpPr/>
            <p:nvPr/>
          </p:nvSpPr>
          <p:spPr>
            <a:xfrm>
              <a:off x="5306212" y="512478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0" name="object 250"/>
            <p:cNvSpPr/>
            <p:nvPr/>
          </p:nvSpPr>
          <p:spPr>
            <a:xfrm>
              <a:off x="5306203" y="5093178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48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04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04" y="31597"/>
                  </a:lnTo>
                  <a:lnTo>
                    <a:pt x="36004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1" name="object 251"/>
            <p:cNvSpPr/>
            <p:nvPr/>
          </p:nvSpPr>
          <p:spPr>
            <a:xfrm>
              <a:off x="5164061" y="511213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2" name="object 252"/>
            <p:cNvSpPr/>
            <p:nvPr/>
          </p:nvSpPr>
          <p:spPr>
            <a:xfrm>
              <a:off x="5164061" y="511213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3" name="object 253"/>
            <p:cNvSpPr/>
            <p:nvPr/>
          </p:nvSpPr>
          <p:spPr>
            <a:xfrm>
              <a:off x="5164061" y="5124767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4" name="object 254"/>
            <p:cNvSpPr/>
            <p:nvPr/>
          </p:nvSpPr>
          <p:spPr>
            <a:xfrm>
              <a:off x="5164061" y="5124767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5" name="object 255"/>
            <p:cNvSpPr/>
            <p:nvPr/>
          </p:nvSpPr>
          <p:spPr>
            <a:xfrm>
              <a:off x="5164749" y="5096873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89" h="9525">
                  <a:moveTo>
                    <a:pt x="4546" y="0"/>
                  </a:moveTo>
                  <a:lnTo>
                    <a:pt x="4051" y="0"/>
                  </a:lnTo>
                  <a:lnTo>
                    <a:pt x="3809" y="50"/>
                  </a:lnTo>
                  <a:lnTo>
                    <a:pt x="3682" y="114"/>
                  </a:lnTo>
                  <a:lnTo>
                    <a:pt x="3581" y="241"/>
                  </a:lnTo>
                  <a:lnTo>
                    <a:pt x="3581" y="3911"/>
                  </a:lnTo>
                  <a:lnTo>
                    <a:pt x="317" y="3911"/>
                  </a:lnTo>
                  <a:lnTo>
                    <a:pt x="177" y="3975"/>
                  </a:lnTo>
                  <a:lnTo>
                    <a:pt x="50" y="4127"/>
                  </a:lnTo>
                  <a:lnTo>
                    <a:pt x="12" y="4292"/>
                  </a:lnTo>
                  <a:lnTo>
                    <a:pt x="0" y="4737"/>
                  </a:lnTo>
                  <a:lnTo>
                    <a:pt x="50" y="5016"/>
                  </a:lnTo>
                  <a:lnTo>
                    <a:pt x="101" y="5156"/>
                  </a:lnTo>
                  <a:lnTo>
                    <a:pt x="317" y="5308"/>
                  </a:lnTo>
                  <a:lnTo>
                    <a:pt x="3581" y="5308"/>
                  </a:lnTo>
                  <a:lnTo>
                    <a:pt x="3581" y="8966"/>
                  </a:lnTo>
                  <a:lnTo>
                    <a:pt x="3746" y="9105"/>
                  </a:lnTo>
                  <a:lnTo>
                    <a:pt x="4051" y="9182"/>
                  </a:lnTo>
                  <a:lnTo>
                    <a:pt x="4648" y="9169"/>
                  </a:lnTo>
                  <a:lnTo>
                    <a:pt x="4876" y="9105"/>
                  </a:lnTo>
                  <a:lnTo>
                    <a:pt x="5029" y="8928"/>
                  </a:lnTo>
                  <a:lnTo>
                    <a:pt x="5029" y="5308"/>
                  </a:lnTo>
                  <a:lnTo>
                    <a:pt x="8305" y="5308"/>
                  </a:lnTo>
                  <a:lnTo>
                    <a:pt x="8445" y="5257"/>
                  </a:lnTo>
                  <a:lnTo>
                    <a:pt x="8534" y="5092"/>
                  </a:lnTo>
                  <a:lnTo>
                    <a:pt x="8623" y="4737"/>
                  </a:lnTo>
                  <a:lnTo>
                    <a:pt x="8623" y="4495"/>
                  </a:lnTo>
                  <a:lnTo>
                    <a:pt x="8585" y="4292"/>
                  </a:lnTo>
                  <a:lnTo>
                    <a:pt x="8483" y="4013"/>
                  </a:lnTo>
                  <a:lnTo>
                    <a:pt x="8305" y="3911"/>
                  </a:lnTo>
                  <a:lnTo>
                    <a:pt x="5029" y="3911"/>
                  </a:lnTo>
                  <a:lnTo>
                    <a:pt x="5029" y="292"/>
                  </a:lnTo>
                  <a:lnTo>
                    <a:pt x="4927" y="114"/>
                  </a:lnTo>
                  <a:lnTo>
                    <a:pt x="454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6" name="object 256"/>
            <p:cNvSpPr/>
            <p:nvPr/>
          </p:nvSpPr>
          <p:spPr>
            <a:xfrm>
              <a:off x="5182058" y="5083707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h="76200">
                  <a:moveTo>
                    <a:pt x="0" y="75806"/>
                  </a:moveTo>
                  <a:lnTo>
                    <a:pt x="0" y="47370"/>
                  </a:lnTo>
                </a:path>
                <a:path h="76200">
                  <a:moveTo>
                    <a:pt x="0" y="2842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7" name="object 257"/>
            <p:cNvSpPr/>
            <p:nvPr/>
          </p:nvSpPr>
          <p:spPr>
            <a:xfrm>
              <a:off x="4135793" y="507659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17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17" y="6311"/>
                  </a:lnTo>
                  <a:lnTo>
                    <a:pt x="360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8" name="object 258"/>
            <p:cNvSpPr/>
            <p:nvPr/>
          </p:nvSpPr>
          <p:spPr>
            <a:xfrm>
              <a:off x="4135793" y="507659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17" y="6311"/>
                  </a:lnTo>
                  <a:lnTo>
                    <a:pt x="36017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9" name="object 259"/>
            <p:cNvSpPr/>
            <p:nvPr/>
          </p:nvSpPr>
          <p:spPr>
            <a:xfrm>
              <a:off x="4135793" y="508923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17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17" y="6311"/>
                  </a:lnTo>
                  <a:lnTo>
                    <a:pt x="360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0" name="object 260"/>
            <p:cNvSpPr/>
            <p:nvPr/>
          </p:nvSpPr>
          <p:spPr>
            <a:xfrm>
              <a:off x="4135795" y="5057640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61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04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04" y="31597"/>
                  </a:lnTo>
                  <a:lnTo>
                    <a:pt x="36004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1" name="object 261"/>
            <p:cNvSpPr/>
            <p:nvPr/>
          </p:nvSpPr>
          <p:spPr>
            <a:xfrm>
              <a:off x="4041038" y="507659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2" name="object 262"/>
            <p:cNvSpPr/>
            <p:nvPr/>
          </p:nvSpPr>
          <p:spPr>
            <a:xfrm>
              <a:off x="4041038" y="507659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3" name="object 263"/>
            <p:cNvSpPr/>
            <p:nvPr/>
          </p:nvSpPr>
          <p:spPr>
            <a:xfrm>
              <a:off x="4041038" y="508923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4" name="object 264"/>
            <p:cNvSpPr/>
            <p:nvPr/>
          </p:nvSpPr>
          <p:spPr>
            <a:xfrm>
              <a:off x="4041035" y="5057640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08" y="0"/>
                  </a:moveTo>
                  <a:lnTo>
                    <a:pt x="18008" y="18961"/>
                  </a:lnTo>
                </a:path>
                <a:path w="36195" h="57150">
                  <a:moveTo>
                    <a:pt x="18008" y="37909"/>
                  </a:moveTo>
                  <a:lnTo>
                    <a:pt x="18008" y="56857"/>
                  </a:lnTo>
                </a:path>
                <a:path w="36195" h="57150">
                  <a:moveTo>
                    <a:pt x="36004" y="37909"/>
                  </a:moveTo>
                  <a:lnTo>
                    <a:pt x="0" y="37909"/>
                  </a:lnTo>
                  <a:lnTo>
                    <a:pt x="0" y="31597"/>
                  </a:lnTo>
                  <a:lnTo>
                    <a:pt x="36004" y="31597"/>
                  </a:lnTo>
                  <a:lnTo>
                    <a:pt x="36004" y="3790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5" name="object 265"/>
            <p:cNvSpPr/>
            <p:nvPr/>
          </p:nvSpPr>
          <p:spPr>
            <a:xfrm>
              <a:off x="3969969" y="501737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6" name="object 266"/>
            <p:cNvSpPr/>
            <p:nvPr/>
          </p:nvSpPr>
          <p:spPr>
            <a:xfrm>
              <a:off x="3969969" y="501737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11"/>
                  </a:moveTo>
                  <a:lnTo>
                    <a:pt x="36004" y="6311"/>
                  </a:lnTo>
                  <a:lnTo>
                    <a:pt x="36004" y="0"/>
                  </a:lnTo>
                  <a:lnTo>
                    <a:pt x="0" y="0"/>
                  </a:lnTo>
                  <a:lnTo>
                    <a:pt x="0" y="63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7" name="object 267"/>
            <p:cNvSpPr/>
            <p:nvPr/>
          </p:nvSpPr>
          <p:spPr>
            <a:xfrm>
              <a:off x="3969969" y="503001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004" y="0"/>
                  </a:moveTo>
                  <a:lnTo>
                    <a:pt x="0" y="0"/>
                  </a:lnTo>
                  <a:lnTo>
                    <a:pt x="0" y="6311"/>
                  </a:lnTo>
                  <a:lnTo>
                    <a:pt x="36004" y="6311"/>
                  </a:lnTo>
                  <a:lnTo>
                    <a:pt x="360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8" name="object 268"/>
            <p:cNvSpPr/>
            <p:nvPr/>
          </p:nvSpPr>
          <p:spPr>
            <a:xfrm>
              <a:off x="3893207" y="4920237"/>
              <a:ext cx="113030" cy="135255"/>
            </a:xfrm>
            <a:custGeom>
              <a:avLst/>
              <a:gdLst/>
              <a:ahLst/>
              <a:cxnLst/>
              <a:rect l="l" t="t" r="r" b="b"/>
              <a:pathLst>
                <a:path w="113029" h="135254">
                  <a:moveTo>
                    <a:pt x="0" y="0"/>
                  </a:moveTo>
                  <a:lnTo>
                    <a:pt x="0" y="94754"/>
                  </a:lnTo>
                </a:path>
                <a:path w="113029" h="135254">
                  <a:moveTo>
                    <a:pt x="94754" y="78181"/>
                  </a:moveTo>
                  <a:lnTo>
                    <a:pt x="94754" y="97129"/>
                  </a:lnTo>
                </a:path>
                <a:path w="113029" h="135254">
                  <a:moveTo>
                    <a:pt x="94754" y="116078"/>
                  </a:moveTo>
                  <a:lnTo>
                    <a:pt x="94754" y="135039"/>
                  </a:lnTo>
                </a:path>
                <a:path w="113029" h="135254">
                  <a:moveTo>
                    <a:pt x="112763" y="116078"/>
                  </a:moveTo>
                  <a:lnTo>
                    <a:pt x="76758" y="116078"/>
                  </a:lnTo>
                  <a:lnTo>
                    <a:pt x="76758" y="109766"/>
                  </a:lnTo>
                  <a:lnTo>
                    <a:pt x="112763" y="109766"/>
                  </a:lnTo>
                  <a:lnTo>
                    <a:pt x="112763" y="1160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9" name="object 269"/>
            <p:cNvSpPr/>
            <p:nvPr/>
          </p:nvSpPr>
          <p:spPr>
            <a:xfrm>
              <a:off x="3883723" y="4943932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8948" y="0"/>
                  </a:moveTo>
                  <a:lnTo>
                    <a:pt x="0" y="0"/>
                  </a:lnTo>
                  <a:lnTo>
                    <a:pt x="0" y="47383"/>
                  </a:lnTo>
                  <a:lnTo>
                    <a:pt x="18948" y="47383"/>
                  </a:lnTo>
                  <a:lnTo>
                    <a:pt x="18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0" name="object 270"/>
            <p:cNvSpPr/>
            <p:nvPr/>
          </p:nvSpPr>
          <p:spPr>
            <a:xfrm>
              <a:off x="3883723" y="4943932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383"/>
                  </a:moveTo>
                  <a:lnTo>
                    <a:pt x="18948" y="47383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1" name="object 271"/>
            <p:cNvSpPr/>
            <p:nvPr/>
          </p:nvSpPr>
          <p:spPr>
            <a:xfrm>
              <a:off x="4153804" y="4707016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476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2" name="object 272"/>
            <p:cNvSpPr/>
            <p:nvPr/>
          </p:nvSpPr>
          <p:spPr>
            <a:xfrm>
              <a:off x="4144327" y="4730711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8961" y="0"/>
                  </a:moveTo>
                  <a:lnTo>
                    <a:pt x="0" y="0"/>
                  </a:lnTo>
                  <a:lnTo>
                    <a:pt x="0" y="47383"/>
                  </a:lnTo>
                  <a:lnTo>
                    <a:pt x="18961" y="47383"/>
                  </a:lnTo>
                  <a:lnTo>
                    <a:pt x="189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3" name="object 273"/>
            <p:cNvSpPr/>
            <p:nvPr/>
          </p:nvSpPr>
          <p:spPr>
            <a:xfrm>
              <a:off x="4144327" y="4730711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383"/>
                  </a:moveTo>
                  <a:lnTo>
                    <a:pt x="18961" y="47383"/>
                  </a:lnTo>
                  <a:lnTo>
                    <a:pt x="18961" y="0"/>
                  </a:lnTo>
                  <a:lnTo>
                    <a:pt x="0" y="0"/>
                  </a:lnTo>
                  <a:lnTo>
                    <a:pt x="0" y="4738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4" name="object 274"/>
            <p:cNvSpPr/>
            <p:nvPr/>
          </p:nvSpPr>
          <p:spPr>
            <a:xfrm>
              <a:off x="4803005" y="4991308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94767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5" name="object 275"/>
            <p:cNvSpPr/>
            <p:nvPr/>
          </p:nvSpPr>
          <p:spPr>
            <a:xfrm>
              <a:off x="4826698" y="4981828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383" y="0"/>
                  </a:moveTo>
                  <a:lnTo>
                    <a:pt x="0" y="0"/>
                  </a:lnTo>
                  <a:lnTo>
                    <a:pt x="0" y="18948"/>
                  </a:lnTo>
                  <a:lnTo>
                    <a:pt x="47383" y="18948"/>
                  </a:lnTo>
                  <a:lnTo>
                    <a:pt x="473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6" name="object 276"/>
            <p:cNvSpPr/>
            <p:nvPr/>
          </p:nvSpPr>
          <p:spPr>
            <a:xfrm>
              <a:off x="4826698" y="4981828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8948"/>
                  </a:moveTo>
                  <a:lnTo>
                    <a:pt x="47383" y="18948"/>
                  </a:lnTo>
                  <a:lnTo>
                    <a:pt x="47383" y="0"/>
                  </a:lnTo>
                  <a:lnTo>
                    <a:pt x="0" y="0"/>
                  </a:lnTo>
                  <a:lnTo>
                    <a:pt x="0" y="1894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7" name="object 277"/>
            <p:cNvSpPr/>
            <p:nvPr/>
          </p:nvSpPr>
          <p:spPr>
            <a:xfrm>
              <a:off x="4850383" y="5038691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94767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8" name="object 278"/>
            <p:cNvSpPr/>
            <p:nvPr/>
          </p:nvSpPr>
          <p:spPr>
            <a:xfrm>
              <a:off x="4874082" y="5029212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383" y="0"/>
                  </a:moveTo>
                  <a:lnTo>
                    <a:pt x="0" y="0"/>
                  </a:lnTo>
                  <a:lnTo>
                    <a:pt x="0" y="18948"/>
                  </a:lnTo>
                  <a:lnTo>
                    <a:pt x="47383" y="18948"/>
                  </a:lnTo>
                  <a:lnTo>
                    <a:pt x="473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9" name="object 279"/>
            <p:cNvSpPr/>
            <p:nvPr/>
          </p:nvSpPr>
          <p:spPr>
            <a:xfrm>
              <a:off x="4874082" y="5029212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8948"/>
                  </a:moveTo>
                  <a:lnTo>
                    <a:pt x="47383" y="18948"/>
                  </a:lnTo>
                  <a:lnTo>
                    <a:pt x="47383" y="0"/>
                  </a:lnTo>
                  <a:lnTo>
                    <a:pt x="0" y="0"/>
                  </a:lnTo>
                  <a:lnTo>
                    <a:pt x="0" y="1894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0" name="object 280"/>
            <p:cNvSpPr/>
            <p:nvPr/>
          </p:nvSpPr>
          <p:spPr>
            <a:xfrm>
              <a:off x="3551908" y="3722201"/>
              <a:ext cx="38100" cy="9525"/>
            </a:xfrm>
            <a:custGeom>
              <a:avLst/>
              <a:gdLst/>
              <a:ahLst/>
              <a:cxnLst/>
              <a:rect l="l" t="t" r="r" b="b"/>
              <a:pathLst>
                <a:path w="38100" h="9525">
                  <a:moveTo>
                    <a:pt x="18961" y="9474"/>
                  </a:moveTo>
                  <a:lnTo>
                    <a:pt x="18961" y="4241"/>
                  </a:lnTo>
                  <a:lnTo>
                    <a:pt x="14719" y="0"/>
                  </a:lnTo>
                  <a:lnTo>
                    <a:pt x="9486" y="0"/>
                  </a:lnTo>
                  <a:lnTo>
                    <a:pt x="4241" y="0"/>
                  </a:lnTo>
                  <a:lnTo>
                    <a:pt x="0" y="4241"/>
                  </a:lnTo>
                  <a:lnTo>
                    <a:pt x="0" y="9474"/>
                  </a:lnTo>
                </a:path>
                <a:path w="38100" h="9525">
                  <a:moveTo>
                    <a:pt x="37909" y="9474"/>
                  </a:moveTo>
                  <a:lnTo>
                    <a:pt x="37909" y="4241"/>
                  </a:lnTo>
                  <a:lnTo>
                    <a:pt x="33667" y="0"/>
                  </a:lnTo>
                  <a:lnTo>
                    <a:pt x="28435" y="0"/>
                  </a:lnTo>
                  <a:lnTo>
                    <a:pt x="23202" y="0"/>
                  </a:lnTo>
                  <a:lnTo>
                    <a:pt x="18961" y="4241"/>
                  </a:lnTo>
                  <a:lnTo>
                    <a:pt x="18961" y="947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1" name="object 281"/>
            <p:cNvSpPr/>
            <p:nvPr/>
          </p:nvSpPr>
          <p:spPr>
            <a:xfrm>
              <a:off x="3520939" y="3722201"/>
              <a:ext cx="100965" cy="9525"/>
            </a:xfrm>
            <a:custGeom>
              <a:avLst/>
              <a:gdLst/>
              <a:ahLst/>
              <a:cxnLst/>
              <a:rect l="l" t="t" r="r" b="b"/>
              <a:pathLst>
                <a:path w="100964" h="9525">
                  <a:moveTo>
                    <a:pt x="0" y="9474"/>
                  </a:moveTo>
                  <a:lnTo>
                    <a:pt x="12026" y="9474"/>
                  </a:lnTo>
                  <a:lnTo>
                    <a:pt x="12026" y="4241"/>
                  </a:lnTo>
                  <a:lnTo>
                    <a:pt x="16268" y="0"/>
                  </a:lnTo>
                  <a:lnTo>
                    <a:pt x="21488" y="0"/>
                  </a:lnTo>
                  <a:lnTo>
                    <a:pt x="26733" y="0"/>
                  </a:lnTo>
                  <a:lnTo>
                    <a:pt x="30975" y="4241"/>
                  </a:lnTo>
                  <a:lnTo>
                    <a:pt x="30975" y="9474"/>
                  </a:lnTo>
                </a:path>
                <a:path w="100964" h="9525">
                  <a:moveTo>
                    <a:pt x="100660" y="9474"/>
                  </a:moveTo>
                  <a:lnTo>
                    <a:pt x="87833" y="9474"/>
                  </a:lnTo>
                  <a:lnTo>
                    <a:pt x="87833" y="4241"/>
                  </a:lnTo>
                  <a:lnTo>
                    <a:pt x="83591" y="0"/>
                  </a:lnTo>
                  <a:lnTo>
                    <a:pt x="78346" y="0"/>
                  </a:lnTo>
                  <a:lnTo>
                    <a:pt x="73126" y="0"/>
                  </a:lnTo>
                  <a:lnTo>
                    <a:pt x="68872" y="4241"/>
                  </a:lnTo>
                  <a:lnTo>
                    <a:pt x="68872" y="947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2" name="object 282"/>
            <p:cNvSpPr/>
            <p:nvPr/>
          </p:nvSpPr>
          <p:spPr>
            <a:xfrm>
              <a:off x="3978349" y="3705486"/>
              <a:ext cx="38100" cy="9525"/>
            </a:xfrm>
            <a:custGeom>
              <a:avLst/>
              <a:gdLst/>
              <a:ahLst/>
              <a:cxnLst/>
              <a:rect l="l" t="t" r="r" b="b"/>
              <a:pathLst>
                <a:path w="38100" h="9525">
                  <a:moveTo>
                    <a:pt x="18961" y="9474"/>
                  </a:moveTo>
                  <a:lnTo>
                    <a:pt x="18961" y="4241"/>
                  </a:lnTo>
                  <a:lnTo>
                    <a:pt x="14719" y="0"/>
                  </a:lnTo>
                  <a:lnTo>
                    <a:pt x="9474" y="0"/>
                  </a:lnTo>
                  <a:lnTo>
                    <a:pt x="4241" y="0"/>
                  </a:lnTo>
                  <a:lnTo>
                    <a:pt x="0" y="4241"/>
                  </a:lnTo>
                  <a:lnTo>
                    <a:pt x="0" y="9474"/>
                  </a:lnTo>
                </a:path>
                <a:path w="38100" h="9525">
                  <a:moveTo>
                    <a:pt x="37909" y="9474"/>
                  </a:moveTo>
                  <a:lnTo>
                    <a:pt x="37909" y="4241"/>
                  </a:lnTo>
                  <a:lnTo>
                    <a:pt x="33667" y="0"/>
                  </a:lnTo>
                  <a:lnTo>
                    <a:pt x="28422" y="0"/>
                  </a:lnTo>
                  <a:lnTo>
                    <a:pt x="23202" y="0"/>
                  </a:lnTo>
                  <a:lnTo>
                    <a:pt x="18961" y="4241"/>
                  </a:lnTo>
                  <a:lnTo>
                    <a:pt x="18961" y="947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3" name="object 283"/>
            <p:cNvSpPr/>
            <p:nvPr/>
          </p:nvSpPr>
          <p:spPr>
            <a:xfrm>
              <a:off x="3947378" y="3705486"/>
              <a:ext cx="100965" cy="9525"/>
            </a:xfrm>
            <a:custGeom>
              <a:avLst/>
              <a:gdLst/>
              <a:ahLst/>
              <a:cxnLst/>
              <a:rect l="l" t="t" r="r" b="b"/>
              <a:pathLst>
                <a:path w="100964" h="9525">
                  <a:moveTo>
                    <a:pt x="0" y="9474"/>
                  </a:moveTo>
                  <a:lnTo>
                    <a:pt x="12026" y="9474"/>
                  </a:lnTo>
                  <a:lnTo>
                    <a:pt x="12026" y="4241"/>
                  </a:lnTo>
                  <a:lnTo>
                    <a:pt x="16268" y="0"/>
                  </a:lnTo>
                  <a:lnTo>
                    <a:pt x="21501" y="0"/>
                  </a:lnTo>
                  <a:lnTo>
                    <a:pt x="26733" y="0"/>
                  </a:lnTo>
                  <a:lnTo>
                    <a:pt x="30975" y="4241"/>
                  </a:lnTo>
                  <a:lnTo>
                    <a:pt x="30975" y="9474"/>
                  </a:lnTo>
                </a:path>
                <a:path w="100964" h="9525">
                  <a:moveTo>
                    <a:pt x="100660" y="9474"/>
                  </a:moveTo>
                  <a:lnTo>
                    <a:pt x="87833" y="9474"/>
                  </a:lnTo>
                  <a:lnTo>
                    <a:pt x="87833" y="4241"/>
                  </a:lnTo>
                  <a:lnTo>
                    <a:pt x="83591" y="0"/>
                  </a:lnTo>
                  <a:lnTo>
                    <a:pt x="78359" y="0"/>
                  </a:lnTo>
                  <a:lnTo>
                    <a:pt x="73126" y="0"/>
                  </a:lnTo>
                  <a:lnTo>
                    <a:pt x="68884" y="4241"/>
                  </a:lnTo>
                  <a:lnTo>
                    <a:pt x="68884" y="947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4" name="object 284"/>
            <p:cNvSpPr/>
            <p:nvPr/>
          </p:nvSpPr>
          <p:spPr>
            <a:xfrm>
              <a:off x="3149307" y="4077309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18948" y="0"/>
                  </a:moveTo>
                  <a:lnTo>
                    <a:pt x="0" y="0"/>
                  </a:lnTo>
                  <a:lnTo>
                    <a:pt x="0" y="4737"/>
                  </a:lnTo>
                  <a:lnTo>
                    <a:pt x="18948" y="4737"/>
                  </a:lnTo>
                  <a:lnTo>
                    <a:pt x="1894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5" name="object 285"/>
            <p:cNvSpPr/>
            <p:nvPr/>
          </p:nvSpPr>
          <p:spPr>
            <a:xfrm>
              <a:off x="3149307" y="4077309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6" name="object 286"/>
            <p:cNvSpPr/>
            <p:nvPr/>
          </p:nvSpPr>
          <p:spPr>
            <a:xfrm>
              <a:off x="3140684" y="3826458"/>
              <a:ext cx="298450" cy="274955"/>
            </a:xfrm>
            <a:custGeom>
              <a:avLst/>
              <a:gdLst/>
              <a:ahLst/>
              <a:cxnLst/>
              <a:rect l="l" t="t" r="r" b="b"/>
              <a:pathLst>
                <a:path w="298450" h="274954">
                  <a:moveTo>
                    <a:pt x="5524" y="267868"/>
                  </a:moveTo>
                  <a:lnTo>
                    <a:pt x="1879" y="267868"/>
                  </a:lnTo>
                  <a:lnTo>
                    <a:pt x="1879" y="268008"/>
                  </a:lnTo>
                  <a:lnTo>
                    <a:pt x="5511" y="268008"/>
                  </a:lnTo>
                  <a:lnTo>
                    <a:pt x="5524" y="267868"/>
                  </a:lnTo>
                  <a:close/>
                </a:path>
                <a:path w="298450" h="274954">
                  <a:moveTo>
                    <a:pt x="10147" y="273469"/>
                  </a:moveTo>
                  <a:lnTo>
                    <a:pt x="5334" y="273469"/>
                  </a:lnTo>
                  <a:lnTo>
                    <a:pt x="3911" y="272897"/>
                  </a:lnTo>
                  <a:lnTo>
                    <a:pt x="1879" y="268008"/>
                  </a:lnTo>
                  <a:lnTo>
                    <a:pt x="0" y="268008"/>
                  </a:lnTo>
                  <a:lnTo>
                    <a:pt x="76" y="269938"/>
                  </a:lnTo>
                  <a:lnTo>
                    <a:pt x="139" y="270370"/>
                  </a:lnTo>
                  <a:lnTo>
                    <a:pt x="635" y="271716"/>
                  </a:lnTo>
                  <a:lnTo>
                    <a:pt x="711" y="271932"/>
                  </a:lnTo>
                  <a:lnTo>
                    <a:pt x="1104" y="272605"/>
                  </a:lnTo>
                  <a:lnTo>
                    <a:pt x="2171" y="273748"/>
                  </a:lnTo>
                  <a:lnTo>
                    <a:pt x="10147" y="273748"/>
                  </a:lnTo>
                  <a:lnTo>
                    <a:pt x="10147" y="273469"/>
                  </a:lnTo>
                  <a:close/>
                </a:path>
                <a:path w="298450" h="274954">
                  <a:moveTo>
                    <a:pt x="10172" y="268008"/>
                  </a:moveTo>
                  <a:lnTo>
                    <a:pt x="5511" y="268008"/>
                  </a:lnTo>
                  <a:lnTo>
                    <a:pt x="5473" y="269189"/>
                  </a:lnTo>
                  <a:lnTo>
                    <a:pt x="8610" y="269189"/>
                  </a:lnTo>
                  <a:lnTo>
                    <a:pt x="8610" y="272897"/>
                  </a:lnTo>
                  <a:lnTo>
                    <a:pt x="8267" y="273088"/>
                  </a:lnTo>
                  <a:lnTo>
                    <a:pt x="10147" y="273088"/>
                  </a:lnTo>
                  <a:lnTo>
                    <a:pt x="10172" y="268008"/>
                  </a:lnTo>
                  <a:close/>
                </a:path>
                <a:path w="298450" h="274954">
                  <a:moveTo>
                    <a:pt x="10261" y="263512"/>
                  </a:moveTo>
                  <a:lnTo>
                    <a:pt x="10185" y="263131"/>
                  </a:lnTo>
                  <a:lnTo>
                    <a:pt x="10007" y="262928"/>
                  </a:lnTo>
                  <a:lnTo>
                    <a:pt x="9385" y="262547"/>
                  </a:lnTo>
                  <a:lnTo>
                    <a:pt x="8940" y="262547"/>
                  </a:lnTo>
                  <a:lnTo>
                    <a:pt x="8940" y="263969"/>
                  </a:lnTo>
                  <a:lnTo>
                    <a:pt x="3810" y="263969"/>
                  </a:lnTo>
                  <a:lnTo>
                    <a:pt x="4229" y="263779"/>
                  </a:lnTo>
                  <a:lnTo>
                    <a:pt x="8572" y="263779"/>
                  </a:lnTo>
                  <a:lnTo>
                    <a:pt x="8940" y="263969"/>
                  </a:lnTo>
                  <a:lnTo>
                    <a:pt x="8940" y="262547"/>
                  </a:lnTo>
                  <a:lnTo>
                    <a:pt x="3289" y="262547"/>
                  </a:lnTo>
                  <a:lnTo>
                    <a:pt x="2946" y="262686"/>
                  </a:lnTo>
                  <a:lnTo>
                    <a:pt x="2286" y="263131"/>
                  </a:lnTo>
                  <a:lnTo>
                    <a:pt x="1168" y="264312"/>
                  </a:lnTo>
                  <a:lnTo>
                    <a:pt x="889" y="264782"/>
                  </a:lnTo>
                  <a:lnTo>
                    <a:pt x="762" y="264985"/>
                  </a:lnTo>
                  <a:lnTo>
                    <a:pt x="165" y="266598"/>
                  </a:lnTo>
                  <a:lnTo>
                    <a:pt x="88" y="267004"/>
                  </a:lnTo>
                  <a:lnTo>
                    <a:pt x="0" y="267868"/>
                  </a:lnTo>
                  <a:lnTo>
                    <a:pt x="1879" y="267868"/>
                  </a:lnTo>
                  <a:lnTo>
                    <a:pt x="1866" y="267004"/>
                  </a:lnTo>
                  <a:lnTo>
                    <a:pt x="2286" y="265760"/>
                  </a:lnTo>
                  <a:lnTo>
                    <a:pt x="2578" y="265214"/>
                  </a:lnTo>
                  <a:lnTo>
                    <a:pt x="2971" y="264782"/>
                  </a:lnTo>
                  <a:lnTo>
                    <a:pt x="3352" y="264312"/>
                  </a:lnTo>
                  <a:lnTo>
                    <a:pt x="9575" y="264312"/>
                  </a:lnTo>
                  <a:lnTo>
                    <a:pt x="9791" y="264477"/>
                  </a:lnTo>
                  <a:lnTo>
                    <a:pt x="10210" y="264477"/>
                  </a:lnTo>
                  <a:lnTo>
                    <a:pt x="10261" y="263512"/>
                  </a:lnTo>
                  <a:close/>
                </a:path>
                <a:path w="298450" h="274954">
                  <a:moveTo>
                    <a:pt x="23050" y="262445"/>
                  </a:moveTo>
                  <a:lnTo>
                    <a:pt x="21424" y="262445"/>
                  </a:lnTo>
                  <a:lnTo>
                    <a:pt x="21412" y="262724"/>
                  </a:lnTo>
                  <a:lnTo>
                    <a:pt x="21386" y="272465"/>
                  </a:lnTo>
                  <a:lnTo>
                    <a:pt x="19799" y="269328"/>
                  </a:lnTo>
                  <a:lnTo>
                    <a:pt x="16891" y="263931"/>
                  </a:lnTo>
                  <a:lnTo>
                    <a:pt x="16446" y="263093"/>
                  </a:lnTo>
                  <a:lnTo>
                    <a:pt x="16357" y="262890"/>
                  </a:lnTo>
                  <a:lnTo>
                    <a:pt x="16256" y="262724"/>
                  </a:lnTo>
                  <a:lnTo>
                    <a:pt x="21412" y="262724"/>
                  </a:lnTo>
                  <a:lnTo>
                    <a:pt x="21412" y="262445"/>
                  </a:lnTo>
                  <a:lnTo>
                    <a:pt x="13538" y="262445"/>
                  </a:lnTo>
                  <a:lnTo>
                    <a:pt x="13500" y="274624"/>
                  </a:lnTo>
                  <a:lnTo>
                    <a:pt x="15113" y="274624"/>
                  </a:lnTo>
                  <a:lnTo>
                    <a:pt x="15113" y="263931"/>
                  </a:lnTo>
                  <a:lnTo>
                    <a:pt x="16306" y="266306"/>
                  </a:lnTo>
                  <a:lnTo>
                    <a:pt x="20447" y="273989"/>
                  </a:lnTo>
                  <a:lnTo>
                    <a:pt x="20688" y="274307"/>
                  </a:lnTo>
                  <a:lnTo>
                    <a:pt x="22948" y="274307"/>
                  </a:lnTo>
                  <a:lnTo>
                    <a:pt x="22961" y="272465"/>
                  </a:lnTo>
                  <a:lnTo>
                    <a:pt x="23050" y="262445"/>
                  </a:lnTo>
                  <a:close/>
                </a:path>
                <a:path w="298450" h="274954">
                  <a:moveTo>
                    <a:pt x="36017" y="266420"/>
                  </a:moveTo>
                  <a:lnTo>
                    <a:pt x="35496" y="264896"/>
                  </a:lnTo>
                  <a:lnTo>
                    <a:pt x="35204" y="264414"/>
                  </a:lnTo>
                  <a:lnTo>
                    <a:pt x="35115" y="264261"/>
                  </a:lnTo>
                  <a:lnTo>
                    <a:pt x="34467" y="263588"/>
                  </a:lnTo>
                  <a:lnTo>
                    <a:pt x="34150" y="263271"/>
                  </a:lnTo>
                  <a:lnTo>
                    <a:pt x="34150" y="266420"/>
                  </a:lnTo>
                  <a:lnTo>
                    <a:pt x="34112" y="270535"/>
                  </a:lnTo>
                  <a:lnTo>
                    <a:pt x="31026" y="273342"/>
                  </a:lnTo>
                  <a:lnTo>
                    <a:pt x="28092" y="273342"/>
                  </a:lnTo>
                  <a:lnTo>
                    <a:pt x="28092" y="263588"/>
                  </a:lnTo>
                  <a:lnTo>
                    <a:pt x="31407" y="263588"/>
                  </a:lnTo>
                  <a:lnTo>
                    <a:pt x="34150" y="266420"/>
                  </a:lnTo>
                  <a:lnTo>
                    <a:pt x="34150" y="263271"/>
                  </a:lnTo>
                  <a:lnTo>
                    <a:pt x="33451" y="262775"/>
                  </a:lnTo>
                  <a:lnTo>
                    <a:pt x="32270" y="262331"/>
                  </a:lnTo>
                  <a:lnTo>
                    <a:pt x="26466" y="262331"/>
                  </a:lnTo>
                  <a:lnTo>
                    <a:pt x="26466" y="274751"/>
                  </a:lnTo>
                  <a:lnTo>
                    <a:pt x="31343" y="274751"/>
                  </a:lnTo>
                  <a:lnTo>
                    <a:pt x="33312" y="274078"/>
                  </a:lnTo>
                  <a:lnTo>
                    <a:pt x="33972" y="273685"/>
                  </a:lnTo>
                  <a:lnTo>
                    <a:pt x="34315" y="273342"/>
                  </a:lnTo>
                  <a:lnTo>
                    <a:pt x="35052" y="272605"/>
                  </a:lnTo>
                  <a:lnTo>
                    <a:pt x="35356" y="272097"/>
                  </a:lnTo>
                  <a:lnTo>
                    <a:pt x="35458" y="271919"/>
                  </a:lnTo>
                  <a:lnTo>
                    <a:pt x="35928" y="270535"/>
                  </a:lnTo>
                  <a:lnTo>
                    <a:pt x="36017" y="266420"/>
                  </a:lnTo>
                  <a:close/>
                </a:path>
                <a:path w="298450" h="274954">
                  <a:moveTo>
                    <a:pt x="297916" y="0"/>
                  </a:moveTo>
                  <a:lnTo>
                    <a:pt x="278968" y="0"/>
                  </a:lnTo>
                  <a:lnTo>
                    <a:pt x="278968" y="4724"/>
                  </a:lnTo>
                  <a:lnTo>
                    <a:pt x="297916" y="4724"/>
                  </a:lnTo>
                  <a:lnTo>
                    <a:pt x="297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7" name="object 287"/>
            <p:cNvSpPr/>
            <p:nvPr/>
          </p:nvSpPr>
          <p:spPr>
            <a:xfrm>
              <a:off x="3419652" y="3826446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8" name="object 288"/>
            <p:cNvSpPr/>
            <p:nvPr/>
          </p:nvSpPr>
          <p:spPr>
            <a:xfrm>
              <a:off x="3411029" y="3837901"/>
              <a:ext cx="335915" cy="12700"/>
            </a:xfrm>
            <a:custGeom>
              <a:avLst/>
              <a:gdLst/>
              <a:ahLst/>
              <a:cxnLst/>
              <a:rect l="l" t="t" r="r" b="b"/>
              <a:pathLst>
                <a:path w="335914" h="12700">
                  <a:moveTo>
                    <a:pt x="5511" y="5562"/>
                  </a:moveTo>
                  <a:lnTo>
                    <a:pt x="1866" y="5562"/>
                  </a:lnTo>
                  <a:lnTo>
                    <a:pt x="1866" y="5727"/>
                  </a:lnTo>
                  <a:lnTo>
                    <a:pt x="5397" y="5727"/>
                  </a:lnTo>
                  <a:lnTo>
                    <a:pt x="5511" y="5562"/>
                  </a:lnTo>
                  <a:close/>
                </a:path>
                <a:path w="335914" h="12700">
                  <a:moveTo>
                    <a:pt x="10160" y="11163"/>
                  </a:moveTo>
                  <a:lnTo>
                    <a:pt x="5334" y="11163"/>
                  </a:lnTo>
                  <a:lnTo>
                    <a:pt x="3911" y="10604"/>
                  </a:lnTo>
                  <a:lnTo>
                    <a:pt x="3467" y="10299"/>
                  </a:lnTo>
                  <a:lnTo>
                    <a:pt x="3060" y="9829"/>
                  </a:lnTo>
                  <a:lnTo>
                    <a:pt x="2654" y="9410"/>
                  </a:lnTo>
                  <a:lnTo>
                    <a:pt x="2336" y="8890"/>
                  </a:lnTo>
                  <a:lnTo>
                    <a:pt x="1892" y="7632"/>
                  </a:lnTo>
                  <a:lnTo>
                    <a:pt x="1866" y="5727"/>
                  </a:lnTo>
                  <a:lnTo>
                    <a:pt x="0" y="5727"/>
                  </a:lnTo>
                  <a:lnTo>
                    <a:pt x="2171" y="11442"/>
                  </a:lnTo>
                  <a:lnTo>
                    <a:pt x="10160" y="11442"/>
                  </a:lnTo>
                  <a:lnTo>
                    <a:pt x="10160" y="11163"/>
                  </a:lnTo>
                  <a:close/>
                </a:path>
                <a:path w="335914" h="12700">
                  <a:moveTo>
                    <a:pt x="10160" y="5727"/>
                  </a:moveTo>
                  <a:lnTo>
                    <a:pt x="5397" y="5727"/>
                  </a:lnTo>
                  <a:lnTo>
                    <a:pt x="5359" y="6604"/>
                  </a:lnTo>
                  <a:lnTo>
                    <a:pt x="5511" y="6883"/>
                  </a:lnTo>
                  <a:lnTo>
                    <a:pt x="8610" y="6883"/>
                  </a:lnTo>
                  <a:lnTo>
                    <a:pt x="8610" y="10604"/>
                  </a:lnTo>
                  <a:lnTo>
                    <a:pt x="8267" y="10782"/>
                  </a:lnTo>
                  <a:lnTo>
                    <a:pt x="10160" y="10782"/>
                  </a:lnTo>
                  <a:lnTo>
                    <a:pt x="10160" y="5727"/>
                  </a:lnTo>
                  <a:close/>
                </a:path>
                <a:path w="335914" h="12700">
                  <a:moveTo>
                    <a:pt x="10363" y="1206"/>
                  </a:moveTo>
                  <a:lnTo>
                    <a:pt x="10172" y="825"/>
                  </a:lnTo>
                  <a:lnTo>
                    <a:pt x="10020" y="622"/>
                  </a:lnTo>
                  <a:lnTo>
                    <a:pt x="9398" y="241"/>
                  </a:lnTo>
                  <a:lnTo>
                    <a:pt x="8940" y="63"/>
                  </a:lnTo>
                  <a:lnTo>
                    <a:pt x="8940" y="1663"/>
                  </a:lnTo>
                  <a:lnTo>
                    <a:pt x="3822" y="1663"/>
                  </a:lnTo>
                  <a:lnTo>
                    <a:pt x="4800" y="1206"/>
                  </a:lnTo>
                  <a:lnTo>
                    <a:pt x="7785" y="1206"/>
                  </a:lnTo>
                  <a:lnTo>
                    <a:pt x="8572" y="1473"/>
                  </a:lnTo>
                  <a:lnTo>
                    <a:pt x="8940" y="1663"/>
                  </a:lnTo>
                  <a:lnTo>
                    <a:pt x="8940" y="63"/>
                  </a:lnTo>
                  <a:lnTo>
                    <a:pt x="8788" y="0"/>
                  </a:lnTo>
                  <a:lnTo>
                    <a:pt x="3873" y="0"/>
                  </a:lnTo>
                  <a:lnTo>
                    <a:pt x="0" y="5562"/>
                  </a:lnTo>
                  <a:lnTo>
                    <a:pt x="1866" y="5562"/>
                  </a:lnTo>
                  <a:lnTo>
                    <a:pt x="1866" y="4699"/>
                  </a:lnTo>
                  <a:lnTo>
                    <a:pt x="2286" y="3454"/>
                  </a:lnTo>
                  <a:lnTo>
                    <a:pt x="2578" y="2921"/>
                  </a:lnTo>
                  <a:lnTo>
                    <a:pt x="3251" y="2133"/>
                  </a:lnTo>
                  <a:lnTo>
                    <a:pt x="10223" y="2133"/>
                  </a:lnTo>
                  <a:lnTo>
                    <a:pt x="10287" y="1206"/>
                  </a:lnTo>
                  <a:close/>
                </a:path>
                <a:path w="335914" h="12700">
                  <a:moveTo>
                    <a:pt x="23037" y="139"/>
                  </a:moveTo>
                  <a:lnTo>
                    <a:pt x="21412" y="139"/>
                  </a:lnTo>
                  <a:lnTo>
                    <a:pt x="21399" y="584"/>
                  </a:lnTo>
                  <a:lnTo>
                    <a:pt x="21386" y="10160"/>
                  </a:lnTo>
                  <a:lnTo>
                    <a:pt x="20688" y="8763"/>
                  </a:lnTo>
                  <a:lnTo>
                    <a:pt x="20688" y="12001"/>
                  </a:lnTo>
                  <a:lnTo>
                    <a:pt x="15113" y="12001"/>
                  </a:lnTo>
                  <a:lnTo>
                    <a:pt x="15113" y="1638"/>
                  </a:lnTo>
                  <a:lnTo>
                    <a:pt x="16319" y="4000"/>
                  </a:lnTo>
                  <a:lnTo>
                    <a:pt x="20180" y="11226"/>
                  </a:lnTo>
                  <a:lnTo>
                    <a:pt x="20447" y="11684"/>
                  </a:lnTo>
                  <a:lnTo>
                    <a:pt x="20688" y="12001"/>
                  </a:lnTo>
                  <a:lnTo>
                    <a:pt x="20688" y="8763"/>
                  </a:lnTo>
                  <a:lnTo>
                    <a:pt x="20142" y="7670"/>
                  </a:lnTo>
                  <a:lnTo>
                    <a:pt x="16903" y="1638"/>
                  </a:lnTo>
                  <a:lnTo>
                    <a:pt x="16459" y="787"/>
                  </a:lnTo>
                  <a:lnTo>
                    <a:pt x="16357" y="584"/>
                  </a:lnTo>
                  <a:lnTo>
                    <a:pt x="21399" y="584"/>
                  </a:lnTo>
                  <a:lnTo>
                    <a:pt x="21399" y="139"/>
                  </a:lnTo>
                  <a:lnTo>
                    <a:pt x="13538" y="139"/>
                  </a:lnTo>
                  <a:lnTo>
                    <a:pt x="13487" y="12382"/>
                  </a:lnTo>
                  <a:lnTo>
                    <a:pt x="15113" y="12382"/>
                  </a:lnTo>
                  <a:lnTo>
                    <a:pt x="15113" y="12166"/>
                  </a:lnTo>
                  <a:lnTo>
                    <a:pt x="22948" y="12166"/>
                  </a:lnTo>
                  <a:lnTo>
                    <a:pt x="22961" y="10160"/>
                  </a:lnTo>
                  <a:lnTo>
                    <a:pt x="23037" y="139"/>
                  </a:lnTo>
                  <a:close/>
                </a:path>
                <a:path w="335914" h="12700">
                  <a:moveTo>
                    <a:pt x="36029" y="4114"/>
                  </a:moveTo>
                  <a:lnTo>
                    <a:pt x="35509" y="2590"/>
                  </a:lnTo>
                  <a:lnTo>
                    <a:pt x="35217" y="2108"/>
                  </a:lnTo>
                  <a:lnTo>
                    <a:pt x="35128" y="1955"/>
                  </a:lnTo>
                  <a:lnTo>
                    <a:pt x="34493" y="1295"/>
                  </a:lnTo>
                  <a:lnTo>
                    <a:pt x="34366" y="1168"/>
                  </a:lnTo>
                  <a:lnTo>
                    <a:pt x="34328" y="4660"/>
                  </a:lnTo>
                  <a:lnTo>
                    <a:pt x="34302" y="7010"/>
                  </a:lnTo>
                  <a:lnTo>
                    <a:pt x="31051" y="11036"/>
                  </a:lnTo>
                  <a:lnTo>
                    <a:pt x="28105" y="11036"/>
                  </a:lnTo>
                  <a:lnTo>
                    <a:pt x="28105" y="1295"/>
                  </a:lnTo>
                  <a:lnTo>
                    <a:pt x="31419" y="1295"/>
                  </a:lnTo>
                  <a:lnTo>
                    <a:pt x="32524" y="1765"/>
                  </a:lnTo>
                  <a:lnTo>
                    <a:pt x="32981" y="2108"/>
                  </a:lnTo>
                  <a:lnTo>
                    <a:pt x="33731" y="2971"/>
                  </a:lnTo>
                  <a:lnTo>
                    <a:pt x="33921" y="3352"/>
                  </a:lnTo>
                  <a:lnTo>
                    <a:pt x="33985" y="3479"/>
                  </a:lnTo>
                  <a:lnTo>
                    <a:pt x="34328" y="4660"/>
                  </a:lnTo>
                  <a:lnTo>
                    <a:pt x="34328" y="1130"/>
                  </a:lnTo>
                  <a:lnTo>
                    <a:pt x="34112" y="889"/>
                  </a:lnTo>
                  <a:lnTo>
                    <a:pt x="33464" y="469"/>
                  </a:lnTo>
                  <a:lnTo>
                    <a:pt x="32245" y="25"/>
                  </a:lnTo>
                  <a:lnTo>
                    <a:pt x="26479" y="25"/>
                  </a:lnTo>
                  <a:lnTo>
                    <a:pt x="26479" y="12446"/>
                  </a:lnTo>
                  <a:lnTo>
                    <a:pt x="31343" y="12446"/>
                  </a:lnTo>
                  <a:lnTo>
                    <a:pt x="33324" y="11785"/>
                  </a:lnTo>
                  <a:lnTo>
                    <a:pt x="33985" y="11379"/>
                  </a:lnTo>
                  <a:lnTo>
                    <a:pt x="34328" y="11036"/>
                  </a:lnTo>
                  <a:lnTo>
                    <a:pt x="35064" y="10299"/>
                  </a:lnTo>
                  <a:lnTo>
                    <a:pt x="35356" y="9791"/>
                  </a:lnTo>
                  <a:lnTo>
                    <a:pt x="35471" y="9613"/>
                  </a:lnTo>
                  <a:lnTo>
                    <a:pt x="35941" y="8229"/>
                  </a:lnTo>
                  <a:lnTo>
                    <a:pt x="36029" y="4114"/>
                  </a:lnTo>
                  <a:close/>
                </a:path>
                <a:path w="335914" h="12700">
                  <a:moveTo>
                    <a:pt x="335546" y="2489"/>
                  </a:moveTo>
                  <a:lnTo>
                    <a:pt x="316598" y="2489"/>
                  </a:lnTo>
                  <a:lnTo>
                    <a:pt x="316598" y="7226"/>
                  </a:lnTo>
                  <a:lnTo>
                    <a:pt x="335546" y="7226"/>
                  </a:lnTo>
                  <a:lnTo>
                    <a:pt x="335546" y="248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9" name="object 289"/>
            <p:cNvSpPr/>
            <p:nvPr/>
          </p:nvSpPr>
          <p:spPr>
            <a:xfrm>
              <a:off x="3727627" y="3840391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0" name="object 290"/>
            <p:cNvSpPr/>
            <p:nvPr/>
          </p:nvSpPr>
          <p:spPr>
            <a:xfrm>
              <a:off x="3719004" y="3840390"/>
              <a:ext cx="122555" cy="24130"/>
            </a:xfrm>
            <a:custGeom>
              <a:avLst/>
              <a:gdLst/>
              <a:ahLst/>
              <a:cxnLst/>
              <a:rect l="l" t="t" r="r" b="b"/>
              <a:pathLst>
                <a:path w="122554" h="24129">
                  <a:moveTo>
                    <a:pt x="5524" y="17018"/>
                  </a:moveTo>
                  <a:lnTo>
                    <a:pt x="1879" y="17018"/>
                  </a:lnTo>
                  <a:lnTo>
                    <a:pt x="1879" y="17157"/>
                  </a:lnTo>
                  <a:lnTo>
                    <a:pt x="5524" y="17157"/>
                  </a:lnTo>
                  <a:lnTo>
                    <a:pt x="5524" y="17018"/>
                  </a:lnTo>
                  <a:close/>
                </a:path>
                <a:path w="122554" h="24129">
                  <a:moveTo>
                    <a:pt x="10172" y="17157"/>
                  </a:moveTo>
                  <a:lnTo>
                    <a:pt x="5524" y="17157"/>
                  </a:lnTo>
                  <a:lnTo>
                    <a:pt x="5473" y="18338"/>
                  </a:lnTo>
                  <a:lnTo>
                    <a:pt x="8610" y="18338"/>
                  </a:lnTo>
                  <a:lnTo>
                    <a:pt x="8712" y="22047"/>
                  </a:lnTo>
                  <a:lnTo>
                    <a:pt x="7289" y="22618"/>
                  </a:lnTo>
                  <a:lnTo>
                    <a:pt x="5321" y="22618"/>
                  </a:lnTo>
                  <a:lnTo>
                    <a:pt x="1879" y="17157"/>
                  </a:lnTo>
                  <a:lnTo>
                    <a:pt x="0" y="17157"/>
                  </a:lnTo>
                  <a:lnTo>
                    <a:pt x="76" y="19075"/>
                  </a:lnTo>
                  <a:lnTo>
                    <a:pt x="139" y="19519"/>
                  </a:lnTo>
                  <a:lnTo>
                    <a:pt x="635" y="20866"/>
                  </a:lnTo>
                  <a:lnTo>
                    <a:pt x="711" y="21094"/>
                  </a:lnTo>
                  <a:lnTo>
                    <a:pt x="1104" y="21755"/>
                  </a:lnTo>
                  <a:lnTo>
                    <a:pt x="2171" y="22898"/>
                  </a:lnTo>
                  <a:lnTo>
                    <a:pt x="10160" y="22898"/>
                  </a:lnTo>
                  <a:lnTo>
                    <a:pt x="10160" y="22618"/>
                  </a:lnTo>
                  <a:lnTo>
                    <a:pt x="10172" y="17157"/>
                  </a:lnTo>
                  <a:close/>
                </a:path>
                <a:path w="122554" h="24129">
                  <a:moveTo>
                    <a:pt x="10198" y="12280"/>
                  </a:moveTo>
                  <a:lnTo>
                    <a:pt x="10020" y="12077"/>
                  </a:lnTo>
                  <a:lnTo>
                    <a:pt x="9385" y="11696"/>
                  </a:lnTo>
                  <a:lnTo>
                    <a:pt x="8788" y="11455"/>
                  </a:lnTo>
                  <a:lnTo>
                    <a:pt x="3886" y="11455"/>
                  </a:lnTo>
                  <a:lnTo>
                    <a:pt x="2959" y="11836"/>
                  </a:lnTo>
                  <a:lnTo>
                    <a:pt x="2286" y="12280"/>
                  </a:lnTo>
                  <a:lnTo>
                    <a:pt x="10198" y="12280"/>
                  </a:lnTo>
                  <a:close/>
                </a:path>
                <a:path w="122554" h="24129">
                  <a:moveTo>
                    <a:pt x="10299" y="12661"/>
                  </a:moveTo>
                  <a:lnTo>
                    <a:pt x="7785" y="12661"/>
                  </a:lnTo>
                  <a:lnTo>
                    <a:pt x="8572" y="12928"/>
                  </a:lnTo>
                  <a:lnTo>
                    <a:pt x="8953" y="13119"/>
                  </a:lnTo>
                  <a:lnTo>
                    <a:pt x="3822" y="13119"/>
                  </a:lnTo>
                  <a:lnTo>
                    <a:pt x="4826" y="12661"/>
                  </a:lnTo>
                  <a:lnTo>
                    <a:pt x="1930" y="12661"/>
                  </a:lnTo>
                  <a:lnTo>
                    <a:pt x="1155" y="13500"/>
                  </a:lnTo>
                  <a:lnTo>
                    <a:pt x="889" y="13931"/>
                  </a:lnTo>
                  <a:lnTo>
                    <a:pt x="762" y="14135"/>
                  </a:lnTo>
                  <a:lnTo>
                    <a:pt x="165" y="15748"/>
                  </a:lnTo>
                  <a:lnTo>
                    <a:pt x="101" y="16154"/>
                  </a:lnTo>
                  <a:lnTo>
                    <a:pt x="0" y="17018"/>
                  </a:lnTo>
                  <a:lnTo>
                    <a:pt x="1879" y="17018"/>
                  </a:lnTo>
                  <a:lnTo>
                    <a:pt x="1866" y="16154"/>
                  </a:lnTo>
                  <a:lnTo>
                    <a:pt x="2286" y="14909"/>
                  </a:lnTo>
                  <a:lnTo>
                    <a:pt x="2565" y="14363"/>
                  </a:lnTo>
                  <a:lnTo>
                    <a:pt x="2971" y="13931"/>
                  </a:lnTo>
                  <a:lnTo>
                    <a:pt x="3327" y="13500"/>
                  </a:lnTo>
                  <a:lnTo>
                    <a:pt x="9626" y="13500"/>
                  </a:lnTo>
                  <a:lnTo>
                    <a:pt x="9842" y="13665"/>
                  </a:lnTo>
                  <a:lnTo>
                    <a:pt x="10096" y="13665"/>
                  </a:lnTo>
                  <a:lnTo>
                    <a:pt x="10236" y="13500"/>
                  </a:lnTo>
                  <a:lnTo>
                    <a:pt x="10299" y="12661"/>
                  </a:lnTo>
                  <a:close/>
                </a:path>
                <a:path w="122554" h="24129">
                  <a:moveTo>
                    <a:pt x="23050" y="11595"/>
                  </a:moveTo>
                  <a:lnTo>
                    <a:pt x="21424" y="11595"/>
                  </a:lnTo>
                  <a:lnTo>
                    <a:pt x="21412" y="12039"/>
                  </a:lnTo>
                  <a:lnTo>
                    <a:pt x="21386" y="21615"/>
                  </a:lnTo>
                  <a:lnTo>
                    <a:pt x="19799" y="18478"/>
                  </a:lnTo>
                  <a:lnTo>
                    <a:pt x="16903" y="13081"/>
                  </a:lnTo>
                  <a:lnTo>
                    <a:pt x="16446" y="12242"/>
                  </a:lnTo>
                  <a:lnTo>
                    <a:pt x="16357" y="12039"/>
                  </a:lnTo>
                  <a:lnTo>
                    <a:pt x="21412" y="12039"/>
                  </a:lnTo>
                  <a:lnTo>
                    <a:pt x="21412" y="11595"/>
                  </a:lnTo>
                  <a:lnTo>
                    <a:pt x="13538" y="11595"/>
                  </a:lnTo>
                  <a:lnTo>
                    <a:pt x="13500" y="23774"/>
                  </a:lnTo>
                  <a:lnTo>
                    <a:pt x="15113" y="23774"/>
                  </a:lnTo>
                  <a:lnTo>
                    <a:pt x="15113" y="13081"/>
                  </a:lnTo>
                  <a:lnTo>
                    <a:pt x="16319" y="15455"/>
                  </a:lnTo>
                  <a:lnTo>
                    <a:pt x="20447" y="23139"/>
                  </a:lnTo>
                  <a:lnTo>
                    <a:pt x="20688" y="23456"/>
                  </a:lnTo>
                  <a:lnTo>
                    <a:pt x="22948" y="23456"/>
                  </a:lnTo>
                  <a:lnTo>
                    <a:pt x="22974" y="21615"/>
                  </a:lnTo>
                  <a:lnTo>
                    <a:pt x="23050" y="11595"/>
                  </a:lnTo>
                  <a:close/>
                </a:path>
                <a:path w="122554" h="24129">
                  <a:moveTo>
                    <a:pt x="36029" y="15570"/>
                  </a:moveTo>
                  <a:lnTo>
                    <a:pt x="35509" y="14046"/>
                  </a:lnTo>
                  <a:lnTo>
                    <a:pt x="35217" y="13563"/>
                  </a:lnTo>
                  <a:lnTo>
                    <a:pt x="35128" y="13411"/>
                  </a:lnTo>
                  <a:lnTo>
                    <a:pt x="34480" y="12738"/>
                  </a:lnTo>
                  <a:lnTo>
                    <a:pt x="34150" y="12407"/>
                  </a:lnTo>
                  <a:lnTo>
                    <a:pt x="34150" y="15570"/>
                  </a:lnTo>
                  <a:lnTo>
                    <a:pt x="34124" y="19685"/>
                  </a:lnTo>
                  <a:lnTo>
                    <a:pt x="31038" y="22491"/>
                  </a:lnTo>
                  <a:lnTo>
                    <a:pt x="28105" y="22491"/>
                  </a:lnTo>
                  <a:lnTo>
                    <a:pt x="28105" y="12738"/>
                  </a:lnTo>
                  <a:lnTo>
                    <a:pt x="31419" y="12738"/>
                  </a:lnTo>
                  <a:lnTo>
                    <a:pt x="34150" y="15570"/>
                  </a:lnTo>
                  <a:lnTo>
                    <a:pt x="34150" y="12407"/>
                  </a:lnTo>
                  <a:lnTo>
                    <a:pt x="33464" y="11925"/>
                  </a:lnTo>
                  <a:lnTo>
                    <a:pt x="32283" y="11480"/>
                  </a:lnTo>
                  <a:lnTo>
                    <a:pt x="26479" y="11480"/>
                  </a:lnTo>
                  <a:lnTo>
                    <a:pt x="26479" y="23901"/>
                  </a:lnTo>
                  <a:lnTo>
                    <a:pt x="31343" y="23901"/>
                  </a:lnTo>
                  <a:lnTo>
                    <a:pt x="33324" y="23241"/>
                  </a:lnTo>
                  <a:lnTo>
                    <a:pt x="33985" y="22834"/>
                  </a:lnTo>
                  <a:lnTo>
                    <a:pt x="34328" y="22491"/>
                  </a:lnTo>
                  <a:lnTo>
                    <a:pt x="35064" y="21755"/>
                  </a:lnTo>
                  <a:lnTo>
                    <a:pt x="35471" y="21069"/>
                  </a:lnTo>
                  <a:lnTo>
                    <a:pt x="35941" y="19685"/>
                  </a:lnTo>
                  <a:lnTo>
                    <a:pt x="36029" y="15570"/>
                  </a:lnTo>
                  <a:close/>
                </a:path>
                <a:path w="122554" h="24129">
                  <a:moveTo>
                    <a:pt x="122339" y="0"/>
                  </a:moveTo>
                  <a:lnTo>
                    <a:pt x="103390" y="0"/>
                  </a:lnTo>
                  <a:lnTo>
                    <a:pt x="103390" y="4737"/>
                  </a:lnTo>
                  <a:lnTo>
                    <a:pt x="122339" y="4737"/>
                  </a:lnTo>
                  <a:lnTo>
                    <a:pt x="1223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1" name="object 291"/>
            <p:cNvSpPr/>
            <p:nvPr/>
          </p:nvSpPr>
          <p:spPr>
            <a:xfrm>
              <a:off x="3822395" y="3840391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2" name="object 292"/>
            <p:cNvSpPr/>
            <p:nvPr/>
          </p:nvSpPr>
          <p:spPr>
            <a:xfrm>
              <a:off x="3813772" y="3851846"/>
              <a:ext cx="681355" cy="883919"/>
            </a:xfrm>
            <a:custGeom>
              <a:avLst/>
              <a:gdLst/>
              <a:ahLst/>
              <a:cxnLst/>
              <a:rect l="l" t="t" r="r" b="b"/>
              <a:pathLst>
                <a:path w="681354" h="883920">
                  <a:moveTo>
                    <a:pt x="5499" y="5562"/>
                  </a:moveTo>
                  <a:lnTo>
                    <a:pt x="1866" y="5562"/>
                  </a:lnTo>
                  <a:lnTo>
                    <a:pt x="1866" y="5727"/>
                  </a:lnTo>
                  <a:lnTo>
                    <a:pt x="5397" y="5727"/>
                  </a:lnTo>
                  <a:lnTo>
                    <a:pt x="5499" y="5562"/>
                  </a:lnTo>
                  <a:close/>
                </a:path>
                <a:path w="681354" h="883920">
                  <a:moveTo>
                    <a:pt x="10160" y="11163"/>
                  </a:moveTo>
                  <a:lnTo>
                    <a:pt x="5321" y="11163"/>
                  </a:lnTo>
                  <a:lnTo>
                    <a:pt x="3924" y="10591"/>
                  </a:lnTo>
                  <a:lnTo>
                    <a:pt x="1866" y="5727"/>
                  </a:lnTo>
                  <a:lnTo>
                    <a:pt x="0" y="5727"/>
                  </a:lnTo>
                  <a:lnTo>
                    <a:pt x="2171" y="11442"/>
                  </a:lnTo>
                  <a:lnTo>
                    <a:pt x="10160" y="11442"/>
                  </a:lnTo>
                  <a:lnTo>
                    <a:pt x="10160" y="11163"/>
                  </a:lnTo>
                  <a:close/>
                </a:path>
                <a:path w="681354" h="883920">
                  <a:moveTo>
                    <a:pt x="10172" y="5727"/>
                  </a:moveTo>
                  <a:lnTo>
                    <a:pt x="5397" y="5727"/>
                  </a:lnTo>
                  <a:lnTo>
                    <a:pt x="5359" y="6604"/>
                  </a:lnTo>
                  <a:lnTo>
                    <a:pt x="5524" y="6883"/>
                  </a:lnTo>
                  <a:lnTo>
                    <a:pt x="8610" y="6883"/>
                  </a:lnTo>
                  <a:lnTo>
                    <a:pt x="8610" y="10591"/>
                  </a:lnTo>
                  <a:lnTo>
                    <a:pt x="8267" y="10769"/>
                  </a:lnTo>
                  <a:lnTo>
                    <a:pt x="10160" y="10769"/>
                  </a:lnTo>
                  <a:lnTo>
                    <a:pt x="10172" y="5727"/>
                  </a:lnTo>
                  <a:close/>
                </a:path>
                <a:path w="681354" h="883920">
                  <a:moveTo>
                    <a:pt x="10185" y="825"/>
                  </a:moveTo>
                  <a:lnTo>
                    <a:pt x="10020" y="622"/>
                  </a:lnTo>
                  <a:lnTo>
                    <a:pt x="9398" y="241"/>
                  </a:lnTo>
                  <a:lnTo>
                    <a:pt x="8788" y="0"/>
                  </a:lnTo>
                  <a:lnTo>
                    <a:pt x="3873" y="0"/>
                  </a:lnTo>
                  <a:lnTo>
                    <a:pt x="2959" y="381"/>
                  </a:lnTo>
                  <a:lnTo>
                    <a:pt x="2286" y="825"/>
                  </a:lnTo>
                  <a:lnTo>
                    <a:pt x="10185" y="825"/>
                  </a:lnTo>
                  <a:close/>
                </a:path>
                <a:path w="681354" h="883920">
                  <a:moveTo>
                    <a:pt x="10287" y="1206"/>
                  </a:moveTo>
                  <a:lnTo>
                    <a:pt x="7785" y="1206"/>
                  </a:lnTo>
                  <a:lnTo>
                    <a:pt x="8572" y="1473"/>
                  </a:lnTo>
                  <a:lnTo>
                    <a:pt x="8940" y="1663"/>
                  </a:lnTo>
                  <a:lnTo>
                    <a:pt x="3810" y="1663"/>
                  </a:lnTo>
                  <a:lnTo>
                    <a:pt x="4826" y="1206"/>
                  </a:lnTo>
                  <a:lnTo>
                    <a:pt x="1917" y="1206"/>
                  </a:lnTo>
                  <a:lnTo>
                    <a:pt x="0" y="5562"/>
                  </a:lnTo>
                  <a:lnTo>
                    <a:pt x="1866" y="5562"/>
                  </a:lnTo>
                  <a:lnTo>
                    <a:pt x="1866" y="4699"/>
                  </a:lnTo>
                  <a:lnTo>
                    <a:pt x="2286" y="3454"/>
                  </a:lnTo>
                  <a:lnTo>
                    <a:pt x="2578" y="2908"/>
                  </a:lnTo>
                  <a:lnTo>
                    <a:pt x="2971" y="2476"/>
                  </a:lnTo>
                  <a:lnTo>
                    <a:pt x="3352" y="2006"/>
                  </a:lnTo>
                  <a:lnTo>
                    <a:pt x="9563" y="2006"/>
                  </a:lnTo>
                  <a:lnTo>
                    <a:pt x="9791" y="2171"/>
                  </a:lnTo>
                  <a:lnTo>
                    <a:pt x="10198" y="2171"/>
                  </a:lnTo>
                  <a:lnTo>
                    <a:pt x="10287" y="1206"/>
                  </a:lnTo>
                  <a:close/>
                </a:path>
                <a:path w="681354" h="883920">
                  <a:moveTo>
                    <a:pt x="23050" y="139"/>
                  </a:moveTo>
                  <a:lnTo>
                    <a:pt x="21424" y="139"/>
                  </a:lnTo>
                  <a:lnTo>
                    <a:pt x="21412" y="584"/>
                  </a:lnTo>
                  <a:lnTo>
                    <a:pt x="21386" y="10160"/>
                  </a:lnTo>
                  <a:lnTo>
                    <a:pt x="20447" y="8305"/>
                  </a:lnTo>
                  <a:lnTo>
                    <a:pt x="20447" y="11684"/>
                  </a:lnTo>
                  <a:lnTo>
                    <a:pt x="15113" y="11684"/>
                  </a:lnTo>
                  <a:lnTo>
                    <a:pt x="15113" y="1625"/>
                  </a:lnTo>
                  <a:lnTo>
                    <a:pt x="16319" y="4000"/>
                  </a:lnTo>
                  <a:lnTo>
                    <a:pt x="20447" y="11684"/>
                  </a:lnTo>
                  <a:lnTo>
                    <a:pt x="20447" y="8305"/>
                  </a:lnTo>
                  <a:lnTo>
                    <a:pt x="19799" y="7023"/>
                  </a:lnTo>
                  <a:lnTo>
                    <a:pt x="16903" y="1625"/>
                  </a:lnTo>
                  <a:lnTo>
                    <a:pt x="16459" y="787"/>
                  </a:lnTo>
                  <a:lnTo>
                    <a:pt x="16357" y="584"/>
                  </a:lnTo>
                  <a:lnTo>
                    <a:pt x="21412" y="584"/>
                  </a:lnTo>
                  <a:lnTo>
                    <a:pt x="21412" y="139"/>
                  </a:lnTo>
                  <a:lnTo>
                    <a:pt x="13550" y="139"/>
                  </a:lnTo>
                  <a:lnTo>
                    <a:pt x="13512" y="12319"/>
                  </a:lnTo>
                  <a:lnTo>
                    <a:pt x="15113" y="12319"/>
                  </a:lnTo>
                  <a:lnTo>
                    <a:pt x="15113" y="11836"/>
                  </a:lnTo>
                  <a:lnTo>
                    <a:pt x="20574" y="11836"/>
                  </a:lnTo>
                  <a:lnTo>
                    <a:pt x="20688" y="12001"/>
                  </a:lnTo>
                  <a:lnTo>
                    <a:pt x="22948" y="12001"/>
                  </a:lnTo>
                  <a:lnTo>
                    <a:pt x="22961" y="10160"/>
                  </a:lnTo>
                  <a:lnTo>
                    <a:pt x="23050" y="139"/>
                  </a:lnTo>
                  <a:close/>
                </a:path>
                <a:path w="681354" h="883920">
                  <a:moveTo>
                    <a:pt x="36029" y="4114"/>
                  </a:moveTo>
                  <a:lnTo>
                    <a:pt x="35509" y="2590"/>
                  </a:lnTo>
                  <a:lnTo>
                    <a:pt x="35217" y="2108"/>
                  </a:lnTo>
                  <a:lnTo>
                    <a:pt x="35128" y="1955"/>
                  </a:lnTo>
                  <a:lnTo>
                    <a:pt x="34480" y="1282"/>
                  </a:lnTo>
                  <a:lnTo>
                    <a:pt x="34150" y="939"/>
                  </a:lnTo>
                  <a:lnTo>
                    <a:pt x="34150" y="4114"/>
                  </a:lnTo>
                  <a:lnTo>
                    <a:pt x="34124" y="8229"/>
                  </a:lnTo>
                  <a:lnTo>
                    <a:pt x="31038" y="11036"/>
                  </a:lnTo>
                  <a:lnTo>
                    <a:pt x="28105" y="11036"/>
                  </a:lnTo>
                  <a:lnTo>
                    <a:pt x="28105" y="1282"/>
                  </a:lnTo>
                  <a:lnTo>
                    <a:pt x="31419" y="1282"/>
                  </a:lnTo>
                  <a:lnTo>
                    <a:pt x="32524" y="1765"/>
                  </a:lnTo>
                  <a:lnTo>
                    <a:pt x="32981" y="2108"/>
                  </a:lnTo>
                  <a:lnTo>
                    <a:pt x="33718" y="2971"/>
                  </a:lnTo>
                  <a:lnTo>
                    <a:pt x="33909" y="3352"/>
                  </a:lnTo>
                  <a:lnTo>
                    <a:pt x="33985" y="3479"/>
                  </a:lnTo>
                  <a:lnTo>
                    <a:pt x="32270" y="25"/>
                  </a:lnTo>
                  <a:lnTo>
                    <a:pt x="26479" y="25"/>
                  </a:lnTo>
                  <a:lnTo>
                    <a:pt x="26479" y="12446"/>
                  </a:lnTo>
                  <a:lnTo>
                    <a:pt x="31343" y="12446"/>
                  </a:lnTo>
                  <a:lnTo>
                    <a:pt x="33324" y="11785"/>
                  </a:lnTo>
                  <a:lnTo>
                    <a:pt x="33985" y="11379"/>
                  </a:lnTo>
                  <a:lnTo>
                    <a:pt x="34328" y="11036"/>
                  </a:lnTo>
                  <a:lnTo>
                    <a:pt x="35064" y="10299"/>
                  </a:lnTo>
                  <a:lnTo>
                    <a:pt x="35471" y="9613"/>
                  </a:lnTo>
                  <a:lnTo>
                    <a:pt x="35941" y="8229"/>
                  </a:lnTo>
                  <a:lnTo>
                    <a:pt x="36029" y="4114"/>
                  </a:lnTo>
                  <a:close/>
                </a:path>
                <a:path w="681354" h="883920">
                  <a:moveTo>
                    <a:pt x="681189" y="878865"/>
                  </a:moveTo>
                  <a:lnTo>
                    <a:pt x="662241" y="878865"/>
                  </a:lnTo>
                  <a:lnTo>
                    <a:pt x="662241" y="883602"/>
                  </a:lnTo>
                  <a:lnTo>
                    <a:pt x="681189" y="883602"/>
                  </a:lnTo>
                  <a:lnTo>
                    <a:pt x="681189" y="8788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3" name="object 293"/>
            <p:cNvSpPr/>
            <p:nvPr/>
          </p:nvSpPr>
          <p:spPr>
            <a:xfrm>
              <a:off x="4476013" y="4730711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4" name="object 294"/>
            <p:cNvSpPr/>
            <p:nvPr/>
          </p:nvSpPr>
          <p:spPr>
            <a:xfrm>
              <a:off x="3680244" y="4645697"/>
              <a:ext cx="823594" cy="109220"/>
            </a:xfrm>
            <a:custGeom>
              <a:avLst/>
              <a:gdLst/>
              <a:ahLst/>
              <a:cxnLst/>
              <a:rect l="l" t="t" r="r" b="b"/>
              <a:pathLst>
                <a:path w="823595" h="109220">
                  <a:moveTo>
                    <a:pt x="18948" y="0"/>
                  </a:moveTo>
                  <a:lnTo>
                    <a:pt x="0" y="0"/>
                  </a:lnTo>
                  <a:lnTo>
                    <a:pt x="0" y="4724"/>
                  </a:lnTo>
                  <a:lnTo>
                    <a:pt x="18948" y="4724"/>
                  </a:lnTo>
                  <a:lnTo>
                    <a:pt x="18948" y="0"/>
                  </a:lnTo>
                  <a:close/>
                </a:path>
                <a:path w="823595" h="109220">
                  <a:moveTo>
                    <a:pt x="792695" y="102031"/>
                  </a:moveTo>
                  <a:lnTo>
                    <a:pt x="789012" y="102031"/>
                  </a:lnTo>
                  <a:lnTo>
                    <a:pt x="789012" y="102171"/>
                  </a:lnTo>
                  <a:lnTo>
                    <a:pt x="792695" y="102171"/>
                  </a:lnTo>
                  <a:lnTo>
                    <a:pt x="792695" y="102031"/>
                  </a:lnTo>
                  <a:close/>
                </a:path>
                <a:path w="823595" h="109220">
                  <a:moveTo>
                    <a:pt x="797306" y="107632"/>
                  </a:moveTo>
                  <a:lnTo>
                    <a:pt x="792480" y="107632"/>
                  </a:lnTo>
                  <a:lnTo>
                    <a:pt x="791057" y="107073"/>
                  </a:lnTo>
                  <a:lnTo>
                    <a:pt x="789012" y="102171"/>
                  </a:lnTo>
                  <a:lnTo>
                    <a:pt x="787146" y="102171"/>
                  </a:lnTo>
                  <a:lnTo>
                    <a:pt x="789317" y="107911"/>
                  </a:lnTo>
                  <a:lnTo>
                    <a:pt x="797306" y="107911"/>
                  </a:lnTo>
                  <a:lnTo>
                    <a:pt x="797306" y="107632"/>
                  </a:lnTo>
                  <a:close/>
                </a:path>
                <a:path w="823595" h="109220">
                  <a:moveTo>
                    <a:pt x="797318" y="102171"/>
                  </a:moveTo>
                  <a:lnTo>
                    <a:pt x="792695" y="102171"/>
                  </a:lnTo>
                  <a:lnTo>
                    <a:pt x="792607" y="103352"/>
                  </a:lnTo>
                  <a:lnTo>
                    <a:pt x="795756" y="103352"/>
                  </a:lnTo>
                  <a:lnTo>
                    <a:pt x="795756" y="107073"/>
                  </a:lnTo>
                  <a:lnTo>
                    <a:pt x="795413" y="107251"/>
                  </a:lnTo>
                  <a:lnTo>
                    <a:pt x="797306" y="107251"/>
                  </a:lnTo>
                  <a:lnTo>
                    <a:pt x="797318" y="102171"/>
                  </a:lnTo>
                  <a:close/>
                </a:path>
                <a:path w="823595" h="109220">
                  <a:moveTo>
                    <a:pt x="797509" y="97675"/>
                  </a:moveTo>
                  <a:lnTo>
                    <a:pt x="797318" y="97294"/>
                  </a:lnTo>
                  <a:lnTo>
                    <a:pt x="797166" y="97091"/>
                  </a:lnTo>
                  <a:lnTo>
                    <a:pt x="796544" y="96710"/>
                  </a:lnTo>
                  <a:lnTo>
                    <a:pt x="796086" y="96532"/>
                  </a:lnTo>
                  <a:lnTo>
                    <a:pt x="796086" y="98132"/>
                  </a:lnTo>
                  <a:lnTo>
                    <a:pt x="790956" y="98132"/>
                  </a:lnTo>
                  <a:lnTo>
                    <a:pt x="791972" y="97675"/>
                  </a:lnTo>
                  <a:lnTo>
                    <a:pt x="794931" y="97675"/>
                  </a:lnTo>
                  <a:lnTo>
                    <a:pt x="795718" y="97942"/>
                  </a:lnTo>
                  <a:lnTo>
                    <a:pt x="796086" y="98132"/>
                  </a:lnTo>
                  <a:lnTo>
                    <a:pt x="796086" y="96532"/>
                  </a:lnTo>
                  <a:lnTo>
                    <a:pt x="795934" y="96469"/>
                  </a:lnTo>
                  <a:lnTo>
                    <a:pt x="791019" y="96469"/>
                  </a:lnTo>
                  <a:lnTo>
                    <a:pt x="787146" y="102031"/>
                  </a:lnTo>
                  <a:lnTo>
                    <a:pt x="789012" y="102031"/>
                  </a:lnTo>
                  <a:lnTo>
                    <a:pt x="789012" y="101168"/>
                  </a:lnTo>
                  <a:lnTo>
                    <a:pt x="789432" y="99923"/>
                  </a:lnTo>
                  <a:lnTo>
                    <a:pt x="789724" y="99390"/>
                  </a:lnTo>
                  <a:lnTo>
                    <a:pt x="790384" y="98602"/>
                  </a:lnTo>
                  <a:lnTo>
                    <a:pt x="797356" y="98602"/>
                  </a:lnTo>
                  <a:lnTo>
                    <a:pt x="797433" y="97675"/>
                  </a:lnTo>
                  <a:close/>
                </a:path>
                <a:path w="823595" h="109220">
                  <a:moveTo>
                    <a:pt x="810183" y="96608"/>
                  </a:moveTo>
                  <a:lnTo>
                    <a:pt x="808558" y="96608"/>
                  </a:lnTo>
                  <a:lnTo>
                    <a:pt x="808545" y="97053"/>
                  </a:lnTo>
                  <a:lnTo>
                    <a:pt x="808532" y="106629"/>
                  </a:lnTo>
                  <a:lnTo>
                    <a:pt x="807834" y="105232"/>
                  </a:lnTo>
                  <a:lnTo>
                    <a:pt x="807834" y="108470"/>
                  </a:lnTo>
                  <a:lnTo>
                    <a:pt x="802259" y="108470"/>
                  </a:lnTo>
                  <a:lnTo>
                    <a:pt x="802259" y="98094"/>
                  </a:lnTo>
                  <a:lnTo>
                    <a:pt x="803465" y="100469"/>
                  </a:lnTo>
                  <a:lnTo>
                    <a:pt x="807593" y="108153"/>
                  </a:lnTo>
                  <a:lnTo>
                    <a:pt x="807834" y="108470"/>
                  </a:lnTo>
                  <a:lnTo>
                    <a:pt x="807834" y="105232"/>
                  </a:lnTo>
                  <a:lnTo>
                    <a:pt x="807288" y="104140"/>
                  </a:lnTo>
                  <a:lnTo>
                    <a:pt x="804037" y="98094"/>
                  </a:lnTo>
                  <a:lnTo>
                    <a:pt x="803592" y="97256"/>
                  </a:lnTo>
                  <a:lnTo>
                    <a:pt x="803503" y="97053"/>
                  </a:lnTo>
                  <a:lnTo>
                    <a:pt x="808545" y="97053"/>
                  </a:lnTo>
                  <a:lnTo>
                    <a:pt x="808545" y="96608"/>
                  </a:lnTo>
                  <a:lnTo>
                    <a:pt x="800684" y="96608"/>
                  </a:lnTo>
                  <a:lnTo>
                    <a:pt x="800633" y="108851"/>
                  </a:lnTo>
                  <a:lnTo>
                    <a:pt x="802259" y="108851"/>
                  </a:lnTo>
                  <a:lnTo>
                    <a:pt x="802259" y="108635"/>
                  </a:lnTo>
                  <a:lnTo>
                    <a:pt x="810094" y="108635"/>
                  </a:lnTo>
                  <a:lnTo>
                    <a:pt x="810107" y="106629"/>
                  </a:lnTo>
                  <a:lnTo>
                    <a:pt x="810183" y="96608"/>
                  </a:lnTo>
                  <a:close/>
                </a:path>
                <a:path w="823595" h="109220">
                  <a:moveTo>
                    <a:pt x="823175" y="100584"/>
                  </a:moveTo>
                  <a:lnTo>
                    <a:pt x="822655" y="99060"/>
                  </a:lnTo>
                  <a:lnTo>
                    <a:pt x="822363" y="98577"/>
                  </a:lnTo>
                  <a:lnTo>
                    <a:pt x="822274" y="98425"/>
                  </a:lnTo>
                  <a:lnTo>
                    <a:pt x="821626" y="97751"/>
                  </a:lnTo>
                  <a:lnTo>
                    <a:pt x="821309" y="97421"/>
                  </a:lnTo>
                  <a:lnTo>
                    <a:pt x="821309" y="100584"/>
                  </a:lnTo>
                  <a:lnTo>
                    <a:pt x="818184" y="107505"/>
                  </a:lnTo>
                  <a:lnTo>
                    <a:pt x="815251" y="107505"/>
                  </a:lnTo>
                  <a:lnTo>
                    <a:pt x="815251" y="97751"/>
                  </a:lnTo>
                  <a:lnTo>
                    <a:pt x="818565" y="97751"/>
                  </a:lnTo>
                  <a:lnTo>
                    <a:pt x="819670" y="98234"/>
                  </a:lnTo>
                  <a:lnTo>
                    <a:pt x="820127" y="98577"/>
                  </a:lnTo>
                  <a:lnTo>
                    <a:pt x="820864" y="99441"/>
                  </a:lnTo>
                  <a:lnTo>
                    <a:pt x="821055" y="99822"/>
                  </a:lnTo>
                  <a:lnTo>
                    <a:pt x="821131" y="99949"/>
                  </a:lnTo>
                  <a:lnTo>
                    <a:pt x="819391" y="96494"/>
                  </a:lnTo>
                  <a:lnTo>
                    <a:pt x="813625" y="96494"/>
                  </a:lnTo>
                  <a:lnTo>
                    <a:pt x="813625" y="108915"/>
                  </a:lnTo>
                  <a:lnTo>
                    <a:pt x="818489" y="108915"/>
                  </a:lnTo>
                  <a:lnTo>
                    <a:pt x="820470" y="108242"/>
                  </a:lnTo>
                  <a:lnTo>
                    <a:pt x="821131" y="107848"/>
                  </a:lnTo>
                  <a:lnTo>
                    <a:pt x="821474" y="107505"/>
                  </a:lnTo>
                  <a:lnTo>
                    <a:pt x="822210" y="106768"/>
                  </a:lnTo>
                  <a:lnTo>
                    <a:pt x="822502" y="106260"/>
                  </a:lnTo>
                  <a:lnTo>
                    <a:pt x="822617" y="106083"/>
                  </a:lnTo>
                  <a:lnTo>
                    <a:pt x="823074" y="104698"/>
                  </a:lnTo>
                  <a:lnTo>
                    <a:pt x="823175" y="1005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5" name="object 295"/>
            <p:cNvSpPr/>
            <p:nvPr/>
          </p:nvSpPr>
          <p:spPr>
            <a:xfrm>
              <a:off x="3680244" y="4645685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6" name="object 296"/>
            <p:cNvSpPr/>
            <p:nvPr/>
          </p:nvSpPr>
          <p:spPr>
            <a:xfrm>
              <a:off x="3671620" y="4645697"/>
              <a:ext cx="217170" cy="24130"/>
            </a:xfrm>
            <a:custGeom>
              <a:avLst/>
              <a:gdLst/>
              <a:ahLst/>
              <a:cxnLst/>
              <a:rect l="l" t="t" r="r" b="b"/>
              <a:pathLst>
                <a:path w="217170" h="24129">
                  <a:moveTo>
                    <a:pt x="5524" y="17005"/>
                  </a:moveTo>
                  <a:lnTo>
                    <a:pt x="1879" y="17005"/>
                  </a:lnTo>
                  <a:lnTo>
                    <a:pt x="1879" y="17145"/>
                  </a:lnTo>
                  <a:lnTo>
                    <a:pt x="5524" y="17145"/>
                  </a:lnTo>
                  <a:lnTo>
                    <a:pt x="5524" y="17005"/>
                  </a:lnTo>
                  <a:close/>
                </a:path>
                <a:path w="217170" h="24129">
                  <a:moveTo>
                    <a:pt x="10160" y="22606"/>
                  </a:moveTo>
                  <a:lnTo>
                    <a:pt x="5334" y="22606"/>
                  </a:lnTo>
                  <a:lnTo>
                    <a:pt x="3911" y="22034"/>
                  </a:lnTo>
                  <a:lnTo>
                    <a:pt x="1879" y="17145"/>
                  </a:lnTo>
                  <a:lnTo>
                    <a:pt x="0" y="17145"/>
                  </a:lnTo>
                  <a:lnTo>
                    <a:pt x="76" y="19062"/>
                  </a:lnTo>
                  <a:lnTo>
                    <a:pt x="139" y="19507"/>
                  </a:lnTo>
                  <a:lnTo>
                    <a:pt x="635" y="20853"/>
                  </a:lnTo>
                  <a:lnTo>
                    <a:pt x="711" y="21069"/>
                  </a:lnTo>
                  <a:lnTo>
                    <a:pt x="1104" y="21742"/>
                  </a:lnTo>
                  <a:lnTo>
                    <a:pt x="2171" y="22885"/>
                  </a:lnTo>
                  <a:lnTo>
                    <a:pt x="10160" y="22885"/>
                  </a:lnTo>
                  <a:lnTo>
                    <a:pt x="10160" y="22606"/>
                  </a:lnTo>
                  <a:close/>
                </a:path>
                <a:path w="217170" h="24129">
                  <a:moveTo>
                    <a:pt x="10172" y="17145"/>
                  </a:moveTo>
                  <a:lnTo>
                    <a:pt x="5524" y="17145"/>
                  </a:lnTo>
                  <a:lnTo>
                    <a:pt x="5473" y="18326"/>
                  </a:lnTo>
                  <a:lnTo>
                    <a:pt x="8610" y="18326"/>
                  </a:lnTo>
                  <a:lnTo>
                    <a:pt x="8610" y="22034"/>
                  </a:lnTo>
                  <a:lnTo>
                    <a:pt x="8267" y="22225"/>
                  </a:lnTo>
                  <a:lnTo>
                    <a:pt x="10172" y="22225"/>
                  </a:lnTo>
                  <a:lnTo>
                    <a:pt x="10172" y="17145"/>
                  </a:lnTo>
                  <a:close/>
                </a:path>
                <a:path w="217170" h="24129">
                  <a:moveTo>
                    <a:pt x="10185" y="12268"/>
                  </a:moveTo>
                  <a:lnTo>
                    <a:pt x="10020" y="12065"/>
                  </a:lnTo>
                  <a:lnTo>
                    <a:pt x="9385" y="11684"/>
                  </a:lnTo>
                  <a:lnTo>
                    <a:pt x="8788" y="11442"/>
                  </a:lnTo>
                  <a:lnTo>
                    <a:pt x="3886" y="11442"/>
                  </a:lnTo>
                  <a:lnTo>
                    <a:pt x="2946" y="11823"/>
                  </a:lnTo>
                  <a:lnTo>
                    <a:pt x="2286" y="12268"/>
                  </a:lnTo>
                  <a:lnTo>
                    <a:pt x="10185" y="12268"/>
                  </a:lnTo>
                  <a:close/>
                </a:path>
                <a:path w="217170" h="24129">
                  <a:moveTo>
                    <a:pt x="10299" y="12649"/>
                  </a:moveTo>
                  <a:lnTo>
                    <a:pt x="7785" y="12649"/>
                  </a:lnTo>
                  <a:lnTo>
                    <a:pt x="8572" y="12915"/>
                  </a:lnTo>
                  <a:lnTo>
                    <a:pt x="8953" y="13106"/>
                  </a:lnTo>
                  <a:lnTo>
                    <a:pt x="3810" y="13106"/>
                  </a:lnTo>
                  <a:lnTo>
                    <a:pt x="4838" y="12649"/>
                  </a:lnTo>
                  <a:lnTo>
                    <a:pt x="1930" y="12649"/>
                  </a:lnTo>
                  <a:lnTo>
                    <a:pt x="0" y="17005"/>
                  </a:lnTo>
                  <a:lnTo>
                    <a:pt x="1879" y="17005"/>
                  </a:lnTo>
                  <a:lnTo>
                    <a:pt x="1866" y="16141"/>
                  </a:lnTo>
                  <a:lnTo>
                    <a:pt x="2286" y="14897"/>
                  </a:lnTo>
                  <a:lnTo>
                    <a:pt x="2578" y="14351"/>
                  </a:lnTo>
                  <a:lnTo>
                    <a:pt x="2971" y="13919"/>
                  </a:lnTo>
                  <a:lnTo>
                    <a:pt x="3352" y="13449"/>
                  </a:lnTo>
                  <a:lnTo>
                    <a:pt x="9575" y="13449"/>
                  </a:lnTo>
                  <a:lnTo>
                    <a:pt x="9791" y="13614"/>
                  </a:lnTo>
                  <a:lnTo>
                    <a:pt x="10210" y="13614"/>
                  </a:lnTo>
                  <a:lnTo>
                    <a:pt x="10299" y="12649"/>
                  </a:lnTo>
                  <a:close/>
                </a:path>
                <a:path w="217170" h="24129">
                  <a:moveTo>
                    <a:pt x="23050" y="11582"/>
                  </a:moveTo>
                  <a:lnTo>
                    <a:pt x="21424" y="11582"/>
                  </a:lnTo>
                  <a:lnTo>
                    <a:pt x="21412" y="11861"/>
                  </a:lnTo>
                  <a:lnTo>
                    <a:pt x="21386" y="21602"/>
                  </a:lnTo>
                  <a:lnTo>
                    <a:pt x="20142" y="19113"/>
                  </a:lnTo>
                  <a:lnTo>
                    <a:pt x="16903" y="13068"/>
                  </a:lnTo>
                  <a:lnTo>
                    <a:pt x="16446" y="12230"/>
                  </a:lnTo>
                  <a:lnTo>
                    <a:pt x="16357" y="12026"/>
                  </a:lnTo>
                  <a:lnTo>
                    <a:pt x="16256" y="11861"/>
                  </a:lnTo>
                  <a:lnTo>
                    <a:pt x="21412" y="11861"/>
                  </a:lnTo>
                  <a:lnTo>
                    <a:pt x="21412" y="11582"/>
                  </a:lnTo>
                  <a:lnTo>
                    <a:pt x="13550" y="11582"/>
                  </a:lnTo>
                  <a:lnTo>
                    <a:pt x="13500" y="23761"/>
                  </a:lnTo>
                  <a:lnTo>
                    <a:pt x="15113" y="23761"/>
                  </a:lnTo>
                  <a:lnTo>
                    <a:pt x="15113" y="13068"/>
                  </a:lnTo>
                  <a:lnTo>
                    <a:pt x="16306" y="15443"/>
                  </a:lnTo>
                  <a:lnTo>
                    <a:pt x="20447" y="23126"/>
                  </a:lnTo>
                  <a:lnTo>
                    <a:pt x="20688" y="23444"/>
                  </a:lnTo>
                  <a:lnTo>
                    <a:pt x="22961" y="23444"/>
                  </a:lnTo>
                  <a:lnTo>
                    <a:pt x="22974" y="21602"/>
                  </a:lnTo>
                  <a:lnTo>
                    <a:pt x="23050" y="11582"/>
                  </a:lnTo>
                  <a:close/>
                </a:path>
                <a:path w="217170" h="24129">
                  <a:moveTo>
                    <a:pt x="36029" y="15557"/>
                  </a:moveTo>
                  <a:lnTo>
                    <a:pt x="34328" y="12573"/>
                  </a:lnTo>
                  <a:lnTo>
                    <a:pt x="34328" y="16103"/>
                  </a:lnTo>
                  <a:lnTo>
                    <a:pt x="34315" y="18453"/>
                  </a:lnTo>
                  <a:lnTo>
                    <a:pt x="31038" y="22479"/>
                  </a:lnTo>
                  <a:lnTo>
                    <a:pt x="28105" y="22479"/>
                  </a:lnTo>
                  <a:lnTo>
                    <a:pt x="28105" y="12725"/>
                  </a:lnTo>
                  <a:lnTo>
                    <a:pt x="31419" y="12725"/>
                  </a:lnTo>
                  <a:lnTo>
                    <a:pt x="34328" y="16103"/>
                  </a:lnTo>
                  <a:lnTo>
                    <a:pt x="34328" y="12573"/>
                  </a:lnTo>
                  <a:lnTo>
                    <a:pt x="34099" y="12331"/>
                  </a:lnTo>
                  <a:lnTo>
                    <a:pt x="33464" y="11912"/>
                  </a:lnTo>
                  <a:lnTo>
                    <a:pt x="32283" y="11468"/>
                  </a:lnTo>
                  <a:lnTo>
                    <a:pt x="26479" y="11468"/>
                  </a:lnTo>
                  <a:lnTo>
                    <a:pt x="26479" y="23876"/>
                  </a:lnTo>
                  <a:lnTo>
                    <a:pt x="31381" y="23876"/>
                  </a:lnTo>
                  <a:lnTo>
                    <a:pt x="33324" y="23215"/>
                  </a:lnTo>
                  <a:lnTo>
                    <a:pt x="33985" y="22821"/>
                  </a:lnTo>
                  <a:lnTo>
                    <a:pt x="34328" y="22479"/>
                  </a:lnTo>
                  <a:lnTo>
                    <a:pt x="35064" y="21742"/>
                  </a:lnTo>
                  <a:lnTo>
                    <a:pt x="35369" y="21234"/>
                  </a:lnTo>
                  <a:lnTo>
                    <a:pt x="35471" y="21056"/>
                  </a:lnTo>
                  <a:lnTo>
                    <a:pt x="35953" y="19672"/>
                  </a:lnTo>
                  <a:lnTo>
                    <a:pt x="36029" y="15557"/>
                  </a:lnTo>
                  <a:close/>
                </a:path>
                <a:path w="217170" h="24129">
                  <a:moveTo>
                    <a:pt x="217106" y="0"/>
                  </a:moveTo>
                  <a:lnTo>
                    <a:pt x="198158" y="0"/>
                  </a:lnTo>
                  <a:lnTo>
                    <a:pt x="198158" y="4724"/>
                  </a:lnTo>
                  <a:lnTo>
                    <a:pt x="217106" y="4724"/>
                  </a:lnTo>
                  <a:lnTo>
                    <a:pt x="21710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7" name="object 297"/>
            <p:cNvSpPr/>
            <p:nvPr/>
          </p:nvSpPr>
          <p:spPr>
            <a:xfrm>
              <a:off x="3869778" y="4645685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8" name="object 298"/>
            <p:cNvSpPr/>
            <p:nvPr/>
          </p:nvSpPr>
          <p:spPr>
            <a:xfrm>
              <a:off x="3646817" y="4657140"/>
              <a:ext cx="250825" cy="315595"/>
            </a:xfrm>
            <a:custGeom>
              <a:avLst/>
              <a:gdLst/>
              <a:ahLst/>
              <a:cxnLst/>
              <a:rect l="l" t="t" r="r" b="b"/>
              <a:pathLst>
                <a:path w="250825" h="315595">
                  <a:moveTo>
                    <a:pt x="18948" y="310476"/>
                  </a:moveTo>
                  <a:lnTo>
                    <a:pt x="0" y="310476"/>
                  </a:lnTo>
                  <a:lnTo>
                    <a:pt x="0" y="315214"/>
                  </a:lnTo>
                  <a:lnTo>
                    <a:pt x="18948" y="315214"/>
                  </a:lnTo>
                  <a:lnTo>
                    <a:pt x="18948" y="310476"/>
                  </a:lnTo>
                  <a:close/>
                </a:path>
                <a:path w="250825" h="315595">
                  <a:moveTo>
                    <a:pt x="219862" y="5562"/>
                  </a:moveTo>
                  <a:lnTo>
                    <a:pt x="216204" y="5562"/>
                  </a:lnTo>
                  <a:lnTo>
                    <a:pt x="216217" y="5702"/>
                  </a:lnTo>
                  <a:lnTo>
                    <a:pt x="219849" y="5702"/>
                  </a:lnTo>
                  <a:lnTo>
                    <a:pt x="219862" y="5562"/>
                  </a:lnTo>
                  <a:close/>
                </a:path>
                <a:path w="250825" h="315595">
                  <a:moveTo>
                    <a:pt x="224497" y="11163"/>
                  </a:moveTo>
                  <a:lnTo>
                    <a:pt x="219671" y="11163"/>
                  </a:lnTo>
                  <a:lnTo>
                    <a:pt x="218249" y="10604"/>
                  </a:lnTo>
                  <a:lnTo>
                    <a:pt x="216217" y="5702"/>
                  </a:lnTo>
                  <a:lnTo>
                    <a:pt x="214337" y="5702"/>
                  </a:lnTo>
                  <a:lnTo>
                    <a:pt x="214401" y="7632"/>
                  </a:lnTo>
                  <a:lnTo>
                    <a:pt x="214477" y="8064"/>
                  </a:lnTo>
                  <a:lnTo>
                    <a:pt x="214960" y="9410"/>
                  </a:lnTo>
                  <a:lnTo>
                    <a:pt x="215036" y="9626"/>
                  </a:lnTo>
                  <a:lnTo>
                    <a:pt x="215442" y="10299"/>
                  </a:lnTo>
                  <a:lnTo>
                    <a:pt x="216509" y="11442"/>
                  </a:lnTo>
                  <a:lnTo>
                    <a:pt x="224497" y="11442"/>
                  </a:lnTo>
                  <a:lnTo>
                    <a:pt x="224497" y="11163"/>
                  </a:lnTo>
                  <a:close/>
                </a:path>
                <a:path w="250825" h="315595">
                  <a:moveTo>
                    <a:pt x="224510" y="5702"/>
                  </a:moveTo>
                  <a:lnTo>
                    <a:pt x="219849" y="5702"/>
                  </a:lnTo>
                  <a:lnTo>
                    <a:pt x="219760" y="6731"/>
                  </a:lnTo>
                  <a:lnTo>
                    <a:pt x="219900" y="6883"/>
                  </a:lnTo>
                  <a:lnTo>
                    <a:pt x="222948" y="6883"/>
                  </a:lnTo>
                  <a:lnTo>
                    <a:pt x="222948" y="10604"/>
                  </a:lnTo>
                  <a:lnTo>
                    <a:pt x="222605" y="10782"/>
                  </a:lnTo>
                  <a:lnTo>
                    <a:pt x="224497" y="10782"/>
                  </a:lnTo>
                  <a:lnTo>
                    <a:pt x="224510" y="5702"/>
                  </a:lnTo>
                  <a:close/>
                </a:path>
                <a:path w="250825" h="315595">
                  <a:moveTo>
                    <a:pt x="224523" y="825"/>
                  </a:moveTo>
                  <a:lnTo>
                    <a:pt x="224358" y="622"/>
                  </a:lnTo>
                  <a:lnTo>
                    <a:pt x="223723" y="241"/>
                  </a:lnTo>
                  <a:lnTo>
                    <a:pt x="223126" y="0"/>
                  </a:lnTo>
                  <a:lnTo>
                    <a:pt x="218211" y="0"/>
                  </a:lnTo>
                  <a:lnTo>
                    <a:pt x="217297" y="381"/>
                  </a:lnTo>
                  <a:lnTo>
                    <a:pt x="216623" y="825"/>
                  </a:lnTo>
                  <a:lnTo>
                    <a:pt x="224523" y="825"/>
                  </a:lnTo>
                  <a:close/>
                </a:path>
                <a:path w="250825" h="315595">
                  <a:moveTo>
                    <a:pt x="224612" y="1206"/>
                  </a:moveTo>
                  <a:lnTo>
                    <a:pt x="222123" y="1206"/>
                  </a:lnTo>
                  <a:lnTo>
                    <a:pt x="222910" y="1473"/>
                  </a:lnTo>
                  <a:lnTo>
                    <a:pt x="218592" y="1473"/>
                  </a:lnTo>
                  <a:lnTo>
                    <a:pt x="219163" y="1206"/>
                  </a:lnTo>
                  <a:lnTo>
                    <a:pt x="216255" y="1206"/>
                  </a:lnTo>
                  <a:lnTo>
                    <a:pt x="215430" y="2133"/>
                  </a:lnTo>
                  <a:lnTo>
                    <a:pt x="215226" y="2476"/>
                  </a:lnTo>
                  <a:lnTo>
                    <a:pt x="215099" y="2679"/>
                  </a:lnTo>
                  <a:lnTo>
                    <a:pt x="214503" y="4292"/>
                  </a:lnTo>
                  <a:lnTo>
                    <a:pt x="214426" y="4699"/>
                  </a:lnTo>
                  <a:lnTo>
                    <a:pt x="214337" y="5562"/>
                  </a:lnTo>
                  <a:lnTo>
                    <a:pt x="216204" y="5562"/>
                  </a:lnTo>
                  <a:lnTo>
                    <a:pt x="216204" y="4699"/>
                  </a:lnTo>
                  <a:lnTo>
                    <a:pt x="216623" y="3454"/>
                  </a:lnTo>
                  <a:lnTo>
                    <a:pt x="216903" y="2908"/>
                  </a:lnTo>
                  <a:lnTo>
                    <a:pt x="217309" y="2476"/>
                  </a:lnTo>
                  <a:lnTo>
                    <a:pt x="217589" y="2133"/>
                  </a:lnTo>
                  <a:lnTo>
                    <a:pt x="224548" y="2133"/>
                  </a:lnTo>
                  <a:lnTo>
                    <a:pt x="224612" y="1206"/>
                  </a:lnTo>
                  <a:close/>
                </a:path>
                <a:path w="250825" h="315595">
                  <a:moveTo>
                    <a:pt x="237388" y="152"/>
                  </a:moveTo>
                  <a:lnTo>
                    <a:pt x="235762" y="152"/>
                  </a:lnTo>
                  <a:lnTo>
                    <a:pt x="235750" y="419"/>
                  </a:lnTo>
                  <a:lnTo>
                    <a:pt x="235724" y="10160"/>
                  </a:lnTo>
                  <a:lnTo>
                    <a:pt x="234480" y="7670"/>
                  </a:lnTo>
                  <a:lnTo>
                    <a:pt x="231228" y="1625"/>
                  </a:lnTo>
                  <a:lnTo>
                    <a:pt x="230784" y="787"/>
                  </a:lnTo>
                  <a:lnTo>
                    <a:pt x="230695" y="584"/>
                  </a:lnTo>
                  <a:lnTo>
                    <a:pt x="230593" y="419"/>
                  </a:lnTo>
                  <a:lnTo>
                    <a:pt x="235750" y="419"/>
                  </a:lnTo>
                  <a:lnTo>
                    <a:pt x="235750" y="152"/>
                  </a:lnTo>
                  <a:lnTo>
                    <a:pt x="227888" y="152"/>
                  </a:lnTo>
                  <a:lnTo>
                    <a:pt x="227838" y="12319"/>
                  </a:lnTo>
                  <a:lnTo>
                    <a:pt x="229450" y="12319"/>
                  </a:lnTo>
                  <a:lnTo>
                    <a:pt x="229450" y="1625"/>
                  </a:lnTo>
                  <a:lnTo>
                    <a:pt x="230644" y="4000"/>
                  </a:lnTo>
                  <a:lnTo>
                    <a:pt x="234784" y="11684"/>
                  </a:lnTo>
                  <a:lnTo>
                    <a:pt x="235026" y="12001"/>
                  </a:lnTo>
                  <a:lnTo>
                    <a:pt x="235381" y="12319"/>
                  </a:lnTo>
                  <a:lnTo>
                    <a:pt x="237286" y="12319"/>
                  </a:lnTo>
                  <a:lnTo>
                    <a:pt x="237299" y="10160"/>
                  </a:lnTo>
                  <a:lnTo>
                    <a:pt x="237388" y="152"/>
                  </a:lnTo>
                  <a:close/>
                </a:path>
                <a:path w="250825" h="315595">
                  <a:moveTo>
                    <a:pt x="250367" y="4114"/>
                  </a:moveTo>
                  <a:lnTo>
                    <a:pt x="249847" y="2590"/>
                  </a:lnTo>
                  <a:lnTo>
                    <a:pt x="249555" y="2108"/>
                  </a:lnTo>
                  <a:lnTo>
                    <a:pt x="249466" y="1955"/>
                  </a:lnTo>
                  <a:lnTo>
                    <a:pt x="248818" y="1282"/>
                  </a:lnTo>
                  <a:lnTo>
                    <a:pt x="248666" y="1130"/>
                  </a:lnTo>
                  <a:lnTo>
                    <a:pt x="248666" y="4660"/>
                  </a:lnTo>
                  <a:lnTo>
                    <a:pt x="248640" y="7010"/>
                  </a:lnTo>
                  <a:lnTo>
                    <a:pt x="245376" y="11036"/>
                  </a:lnTo>
                  <a:lnTo>
                    <a:pt x="242443" y="11036"/>
                  </a:lnTo>
                  <a:lnTo>
                    <a:pt x="242443" y="1282"/>
                  </a:lnTo>
                  <a:lnTo>
                    <a:pt x="245757" y="1282"/>
                  </a:lnTo>
                  <a:lnTo>
                    <a:pt x="248488" y="4114"/>
                  </a:lnTo>
                  <a:lnTo>
                    <a:pt x="248666" y="4660"/>
                  </a:lnTo>
                  <a:lnTo>
                    <a:pt x="248666" y="1130"/>
                  </a:lnTo>
                  <a:lnTo>
                    <a:pt x="248437" y="889"/>
                  </a:lnTo>
                  <a:lnTo>
                    <a:pt x="247802" y="469"/>
                  </a:lnTo>
                  <a:lnTo>
                    <a:pt x="246583" y="25"/>
                  </a:lnTo>
                  <a:lnTo>
                    <a:pt x="240817" y="25"/>
                  </a:lnTo>
                  <a:lnTo>
                    <a:pt x="240817" y="12446"/>
                  </a:lnTo>
                  <a:lnTo>
                    <a:pt x="245694" y="12446"/>
                  </a:lnTo>
                  <a:lnTo>
                    <a:pt x="247662" y="11772"/>
                  </a:lnTo>
                  <a:lnTo>
                    <a:pt x="248323" y="11379"/>
                  </a:lnTo>
                  <a:lnTo>
                    <a:pt x="248666" y="11036"/>
                  </a:lnTo>
                  <a:lnTo>
                    <a:pt x="249402" y="10299"/>
                  </a:lnTo>
                  <a:lnTo>
                    <a:pt x="249707" y="9791"/>
                  </a:lnTo>
                  <a:lnTo>
                    <a:pt x="249809" y="9613"/>
                  </a:lnTo>
                  <a:lnTo>
                    <a:pt x="250278" y="8229"/>
                  </a:lnTo>
                  <a:lnTo>
                    <a:pt x="250367" y="411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9" name="object 299"/>
            <p:cNvSpPr/>
            <p:nvPr/>
          </p:nvSpPr>
          <p:spPr>
            <a:xfrm>
              <a:off x="3646817" y="4967617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0" name="object 300"/>
            <p:cNvSpPr/>
            <p:nvPr/>
          </p:nvSpPr>
          <p:spPr>
            <a:xfrm>
              <a:off x="3638194" y="4979072"/>
              <a:ext cx="264795" cy="213995"/>
            </a:xfrm>
            <a:custGeom>
              <a:avLst/>
              <a:gdLst/>
              <a:ahLst/>
              <a:cxnLst/>
              <a:rect l="l" t="t" r="r" b="b"/>
              <a:pathLst>
                <a:path w="264795" h="213995">
                  <a:moveTo>
                    <a:pt x="4800" y="1206"/>
                  </a:moveTo>
                  <a:lnTo>
                    <a:pt x="1917" y="1206"/>
                  </a:lnTo>
                  <a:lnTo>
                    <a:pt x="1168" y="2006"/>
                  </a:lnTo>
                  <a:lnTo>
                    <a:pt x="889" y="2476"/>
                  </a:lnTo>
                  <a:lnTo>
                    <a:pt x="762" y="2679"/>
                  </a:lnTo>
                  <a:lnTo>
                    <a:pt x="165" y="4292"/>
                  </a:lnTo>
                  <a:lnTo>
                    <a:pt x="88" y="4699"/>
                  </a:lnTo>
                  <a:lnTo>
                    <a:pt x="0" y="5562"/>
                  </a:lnTo>
                  <a:lnTo>
                    <a:pt x="1879" y="5562"/>
                  </a:lnTo>
                  <a:lnTo>
                    <a:pt x="1866" y="4699"/>
                  </a:lnTo>
                  <a:lnTo>
                    <a:pt x="2286" y="3454"/>
                  </a:lnTo>
                  <a:lnTo>
                    <a:pt x="2578" y="2908"/>
                  </a:lnTo>
                  <a:lnTo>
                    <a:pt x="2971" y="2476"/>
                  </a:lnTo>
                  <a:lnTo>
                    <a:pt x="3352" y="2006"/>
                  </a:lnTo>
                  <a:lnTo>
                    <a:pt x="3822" y="1663"/>
                  </a:lnTo>
                  <a:lnTo>
                    <a:pt x="4800" y="1206"/>
                  </a:lnTo>
                  <a:close/>
                </a:path>
                <a:path w="264795" h="213995">
                  <a:moveTo>
                    <a:pt x="5524" y="5562"/>
                  </a:moveTo>
                  <a:lnTo>
                    <a:pt x="1879" y="5562"/>
                  </a:lnTo>
                  <a:lnTo>
                    <a:pt x="1879" y="5702"/>
                  </a:lnTo>
                  <a:lnTo>
                    <a:pt x="5511" y="5702"/>
                  </a:lnTo>
                  <a:lnTo>
                    <a:pt x="5524" y="5562"/>
                  </a:lnTo>
                  <a:close/>
                </a:path>
                <a:path w="264795" h="213995">
                  <a:moveTo>
                    <a:pt x="10160" y="11163"/>
                  </a:moveTo>
                  <a:lnTo>
                    <a:pt x="5334" y="11163"/>
                  </a:lnTo>
                  <a:lnTo>
                    <a:pt x="3911" y="10591"/>
                  </a:lnTo>
                  <a:lnTo>
                    <a:pt x="1879" y="5702"/>
                  </a:lnTo>
                  <a:lnTo>
                    <a:pt x="0" y="5702"/>
                  </a:lnTo>
                  <a:lnTo>
                    <a:pt x="76" y="7620"/>
                  </a:lnTo>
                  <a:lnTo>
                    <a:pt x="152" y="8064"/>
                  </a:lnTo>
                  <a:lnTo>
                    <a:pt x="635" y="9410"/>
                  </a:lnTo>
                  <a:lnTo>
                    <a:pt x="711" y="9626"/>
                  </a:lnTo>
                  <a:lnTo>
                    <a:pt x="1104" y="10299"/>
                  </a:lnTo>
                  <a:lnTo>
                    <a:pt x="2171" y="11442"/>
                  </a:lnTo>
                  <a:lnTo>
                    <a:pt x="10160" y="11442"/>
                  </a:lnTo>
                  <a:lnTo>
                    <a:pt x="10160" y="11163"/>
                  </a:lnTo>
                  <a:close/>
                </a:path>
                <a:path w="264795" h="213995">
                  <a:moveTo>
                    <a:pt x="10172" y="5702"/>
                  </a:moveTo>
                  <a:lnTo>
                    <a:pt x="5511" y="5702"/>
                  </a:lnTo>
                  <a:lnTo>
                    <a:pt x="5473" y="6883"/>
                  </a:lnTo>
                  <a:lnTo>
                    <a:pt x="8610" y="6883"/>
                  </a:lnTo>
                  <a:lnTo>
                    <a:pt x="8610" y="10591"/>
                  </a:lnTo>
                  <a:lnTo>
                    <a:pt x="8267" y="10782"/>
                  </a:lnTo>
                  <a:lnTo>
                    <a:pt x="10160" y="10782"/>
                  </a:lnTo>
                  <a:lnTo>
                    <a:pt x="10172" y="5702"/>
                  </a:lnTo>
                  <a:close/>
                </a:path>
                <a:path w="264795" h="213995">
                  <a:moveTo>
                    <a:pt x="10185" y="825"/>
                  </a:moveTo>
                  <a:lnTo>
                    <a:pt x="10020" y="622"/>
                  </a:lnTo>
                  <a:lnTo>
                    <a:pt x="9385" y="241"/>
                  </a:lnTo>
                  <a:lnTo>
                    <a:pt x="8788" y="0"/>
                  </a:lnTo>
                  <a:lnTo>
                    <a:pt x="3886" y="0"/>
                  </a:lnTo>
                  <a:lnTo>
                    <a:pt x="2959" y="381"/>
                  </a:lnTo>
                  <a:lnTo>
                    <a:pt x="2286" y="825"/>
                  </a:lnTo>
                  <a:lnTo>
                    <a:pt x="10185" y="825"/>
                  </a:lnTo>
                  <a:close/>
                </a:path>
                <a:path w="264795" h="213995">
                  <a:moveTo>
                    <a:pt x="10287" y="1206"/>
                  </a:moveTo>
                  <a:lnTo>
                    <a:pt x="7785" y="1206"/>
                  </a:lnTo>
                  <a:lnTo>
                    <a:pt x="8572" y="1473"/>
                  </a:lnTo>
                  <a:lnTo>
                    <a:pt x="9563" y="2006"/>
                  </a:lnTo>
                  <a:lnTo>
                    <a:pt x="9791" y="2171"/>
                  </a:lnTo>
                  <a:lnTo>
                    <a:pt x="10210" y="2171"/>
                  </a:lnTo>
                  <a:lnTo>
                    <a:pt x="10287" y="1206"/>
                  </a:lnTo>
                  <a:close/>
                </a:path>
                <a:path w="264795" h="213995">
                  <a:moveTo>
                    <a:pt x="23050" y="139"/>
                  </a:moveTo>
                  <a:lnTo>
                    <a:pt x="21424" y="139"/>
                  </a:lnTo>
                  <a:lnTo>
                    <a:pt x="21412" y="419"/>
                  </a:lnTo>
                  <a:lnTo>
                    <a:pt x="21386" y="10160"/>
                  </a:lnTo>
                  <a:lnTo>
                    <a:pt x="20142" y="7670"/>
                  </a:lnTo>
                  <a:lnTo>
                    <a:pt x="16891" y="1625"/>
                  </a:lnTo>
                  <a:lnTo>
                    <a:pt x="16446" y="787"/>
                  </a:lnTo>
                  <a:lnTo>
                    <a:pt x="16357" y="584"/>
                  </a:lnTo>
                  <a:lnTo>
                    <a:pt x="16256" y="419"/>
                  </a:lnTo>
                  <a:lnTo>
                    <a:pt x="21412" y="419"/>
                  </a:lnTo>
                  <a:lnTo>
                    <a:pt x="21412" y="139"/>
                  </a:lnTo>
                  <a:lnTo>
                    <a:pt x="13550" y="139"/>
                  </a:lnTo>
                  <a:lnTo>
                    <a:pt x="13500" y="12319"/>
                  </a:lnTo>
                  <a:lnTo>
                    <a:pt x="15113" y="12319"/>
                  </a:lnTo>
                  <a:lnTo>
                    <a:pt x="15113" y="1625"/>
                  </a:lnTo>
                  <a:lnTo>
                    <a:pt x="16319" y="4000"/>
                  </a:lnTo>
                  <a:lnTo>
                    <a:pt x="20447" y="11684"/>
                  </a:lnTo>
                  <a:lnTo>
                    <a:pt x="20688" y="12001"/>
                  </a:lnTo>
                  <a:lnTo>
                    <a:pt x="22948" y="12001"/>
                  </a:lnTo>
                  <a:lnTo>
                    <a:pt x="22961" y="10160"/>
                  </a:lnTo>
                  <a:lnTo>
                    <a:pt x="23050" y="139"/>
                  </a:lnTo>
                  <a:close/>
                </a:path>
                <a:path w="264795" h="213995">
                  <a:moveTo>
                    <a:pt x="36029" y="4114"/>
                  </a:moveTo>
                  <a:lnTo>
                    <a:pt x="35509" y="2590"/>
                  </a:lnTo>
                  <a:lnTo>
                    <a:pt x="35217" y="2108"/>
                  </a:lnTo>
                  <a:lnTo>
                    <a:pt x="35128" y="1955"/>
                  </a:lnTo>
                  <a:lnTo>
                    <a:pt x="34480" y="1282"/>
                  </a:lnTo>
                  <a:lnTo>
                    <a:pt x="34328" y="1130"/>
                  </a:lnTo>
                  <a:lnTo>
                    <a:pt x="34328" y="4660"/>
                  </a:lnTo>
                  <a:lnTo>
                    <a:pt x="34302" y="7010"/>
                  </a:lnTo>
                  <a:lnTo>
                    <a:pt x="31038" y="11036"/>
                  </a:lnTo>
                  <a:lnTo>
                    <a:pt x="28105" y="11036"/>
                  </a:lnTo>
                  <a:lnTo>
                    <a:pt x="28105" y="1282"/>
                  </a:lnTo>
                  <a:lnTo>
                    <a:pt x="31419" y="1282"/>
                  </a:lnTo>
                  <a:lnTo>
                    <a:pt x="34150" y="4114"/>
                  </a:lnTo>
                  <a:lnTo>
                    <a:pt x="34328" y="4660"/>
                  </a:lnTo>
                  <a:lnTo>
                    <a:pt x="34328" y="1130"/>
                  </a:lnTo>
                  <a:lnTo>
                    <a:pt x="34099" y="889"/>
                  </a:lnTo>
                  <a:lnTo>
                    <a:pt x="33464" y="469"/>
                  </a:lnTo>
                  <a:lnTo>
                    <a:pt x="32258" y="25"/>
                  </a:lnTo>
                  <a:lnTo>
                    <a:pt x="26479" y="25"/>
                  </a:lnTo>
                  <a:lnTo>
                    <a:pt x="26479" y="12446"/>
                  </a:lnTo>
                  <a:lnTo>
                    <a:pt x="31343" y="12446"/>
                  </a:lnTo>
                  <a:lnTo>
                    <a:pt x="33324" y="11772"/>
                  </a:lnTo>
                  <a:lnTo>
                    <a:pt x="33985" y="11379"/>
                  </a:lnTo>
                  <a:lnTo>
                    <a:pt x="34328" y="11036"/>
                  </a:lnTo>
                  <a:lnTo>
                    <a:pt x="35064" y="10299"/>
                  </a:lnTo>
                  <a:lnTo>
                    <a:pt x="35471" y="9613"/>
                  </a:lnTo>
                  <a:lnTo>
                    <a:pt x="35941" y="8229"/>
                  </a:lnTo>
                  <a:lnTo>
                    <a:pt x="36029" y="4114"/>
                  </a:lnTo>
                  <a:close/>
                </a:path>
                <a:path w="264795" h="213995">
                  <a:moveTo>
                    <a:pt x="264477" y="208737"/>
                  </a:moveTo>
                  <a:lnTo>
                    <a:pt x="245529" y="208737"/>
                  </a:lnTo>
                  <a:lnTo>
                    <a:pt x="245529" y="213474"/>
                  </a:lnTo>
                  <a:lnTo>
                    <a:pt x="264477" y="213474"/>
                  </a:lnTo>
                  <a:lnTo>
                    <a:pt x="264477" y="2087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1" name="object 301"/>
            <p:cNvSpPr/>
            <p:nvPr/>
          </p:nvSpPr>
          <p:spPr>
            <a:xfrm>
              <a:off x="3883723" y="5187810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2" name="object 302"/>
            <p:cNvSpPr/>
            <p:nvPr/>
          </p:nvSpPr>
          <p:spPr>
            <a:xfrm>
              <a:off x="3875252" y="5187810"/>
              <a:ext cx="240665" cy="24130"/>
            </a:xfrm>
            <a:custGeom>
              <a:avLst/>
              <a:gdLst/>
              <a:ahLst/>
              <a:cxnLst/>
              <a:rect l="l" t="t" r="r" b="b"/>
              <a:pathLst>
                <a:path w="240664" h="24129">
                  <a:moveTo>
                    <a:pt x="10045" y="12293"/>
                  </a:moveTo>
                  <a:lnTo>
                    <a:pt x="9867" y="12090"/>
                  </a:lnTo>
                  <a:lnTo>
                    <a:pt x="9245" y="11709"/>
                  </a:lnTo>
                  <a:lnTo>
                    <a:pt x="8636" y="11468"/>
                  </a:lnTo>
                  <a:lnTo>
                    <a:pt x="3733" y="11468"/>
                  </a:lnTo>
                  <a:lnTo>
                    <a:pt x="2806" y="11849"/>
                  </a:lnTo>
                  <a:lnTo>
                    <a:pt x="2133" y="12293"/>
                  </a:lnTo>
                  <a:lnTo>
                    <a:pt x="10045" y="12293"/>
                  </a:lnTo>
                  <a:close/>
                </a:path>
                <a:path w="240664" h="24129">
                  <a:moveTo>
                    <a:pt x="10147" y="12674"/>
                  </a:moveTo>
                  <a:lnTo>
                    <a:pt x="7632" y="12674"/>
                  </a:lnTo>
                  <a:lnTo>
                    <a:pt x="8420" y="12941"/>
                  </a:lnTo>
                  <a:lnTo>
                    <a:pt x="8801" y="13131"/>
                  </a:lnTo>
                  <a:lnTo>
                    <a:pt x="3670" y="13131"/>
                  </a:lnTo>
                  <a:lnTo>
                    <a:pt x="4648" y="12674"/>
                  </a:lnTo>
                  <a:lnTo>
                    <a:pt x="1765" y="12674"/>
                  </a:lnTo>
                  <a:lnTo>
                    <a:pt x="1016" y="13474"/>
                  </a:lnTo>
                  <a:lnTo>
                    <a:pt x="622" y="14135"/>
                  </a:lnTo>
                  <a:lnTo>
                    <a:pt x="12" y="15760"/>
                  </a:lnTo>
                  <a:lnTo>
                    <a:pt x="0" y="19532"/>
                  </a:lnTo>
                  <a:lnTo>
                    <a:pt x="482" y="20878"/>
                  </a:lnTo>
                  <a:lnTo>
                    <a:pt x="558" y="21107"/>
                  </a:lnTo>
                  <a:lnTo>
                    <a:pt x="952" y="21767"/>
                  </a:lnTo>
                  <a:lnTo>
                    <a:pt x="2019" y="22910"/>
                  </a:lnTo>
                  <a:lnTo>
                    <a:pt x="10007" y="22910"/>
                  </a:lnTo>
                  <a:lnTo>
                    <a:pt x="10007" y="22504"/>
                  </a:lnTo>
                  <a:lnTo>
                    <a:pt x="10020" y="17170"/>
                  </a:lnTo>
                  <a:lnTo>
                    <a:pt x="5270" y="17170"/>
                  </a:lnTo>
                  <a:lnTo>
                    <a:pt x="5207" y="18072"/>
                  </a:lnTo>
                  <a:lnTo>
                    <a:pt x="5372" y="18351"/>
                  </a:lnTo>
                  <a:lnTo>
                    <a:pt x="8458" y="18351"/>
                  </a:lnTo>
                  <a:lnTo>
                    <a:pt x="8458" y="22059"/>
                  </a:lnTo>
                  <a:lnTo>
                    <a:pt x="8115" y="22237"/>
                  </a:lnTo>
                  <a:lnTo>
                    <a:pt x="7454" y="22504"/>
                  </a:lnTo>
                  <a:lnTo>
                    <a:pt x="4864" y="22504"/>
                  </a:lnTo>
                  <a:lnTo>
                    <a:pt x="1714" y="16167"/>
                  </a:lnTo>
                  <a:lnTo>
                    <a:pt x="2133" y="14922"/>
                  </a:lnTo>
                  <a:lnTo>
                    <a:pt x="2425" y="14376"/>
                  </a:lnTo>
                  <a:lnTo>
                    <a:pt x="3213" y="13474"/>
                  </a:lnTo>
                  <a:lnTo>
                    <a:pt x="9423" y="13474"/>
                  </a:lnTo>
                  <a:lnTo>
                    <a:pt x="9639" y="13639"/>
                  </a:lnTo>
                  <a:lnTo>
                    <a:pt x="10058" y="13639"/>
                  </a:lnTo>
                  <a:lnTo>
                    <a:pt x="10147" y="12674"/>
                  </a:lnTo>
                  <a:close/>
                </a:path>
                <a:path w="240664" h="24129">
                  <a:moveTo>
                    <a:pt x="22898" y="11607"/>
                  </a:moveTo>
                  <a:lnTo>
                    <a:pt x="21272" y="11607"/>
                  </a:lnTo>
                  <a:lnTo>
                    <a:pt x="21259" y="11887"/>
                  </a:lnTo>
                  <a:lnTo>
                    <a:pt x="21234" y="21615"/>
                  </a:lnTo>
                  <a:lnTo>
                    <a:pt x="20942" y="20993"/>
                  </a:lnTo>
                  <a:lnTo>
                    <a:pt x="20612" y="20396"/>
                  </a:lnTo>
                  <a:lnTo>
                    <a:pt x="19646" y="18491"/>
                  </a:lnTo>
                  <a:lnTo>
                    <a:pt x="16751" y="13093"/>
                  </a:lnTo>
                  <a:lnTo>
                    <a:pt x="16306" y="12255"/>
                  </a:lnTo>
                  <a:lnTo>
                    <a:pt x="16205" y="12052"/>
                  </a:lnTo>
                  <a:lnTo>
                    <a:pt x="16103" y="11887"/>
                  </a:lnTo>
                  <a:lnTo>
                    <a:pt x="21259" y="11887"/>
                  </a:lnTo>
                  <a:lnTo>
                    <a:pt x="21259" y="11607"/>
                  </a:lnTo>
                  <a:lnTo>
                    <a:pt x="13398" y="11607"/>
                  </a:lnTo>
                  <a:lnTo>
                    <a:pt x="13347" y="23787"/>
                  </a:lnTo>
                  <a:lnTo>
                    <a:pt x="14960" y="23787"/>
                  </a:lnTo>
                  <a:lnTo>
                    <a:pt x="14960" y="13093"/>
                  </a:lnTo>
                  <a:lnTo>
                    <a:pt x="15963" y="15087"/>
                  </a:lnTo>
                  <a:lnTo>
                    <a:pt x="20027" y="22682"/>
                  </a:lnTo>
                  <a:lnTo>
                    <a:pt x="20180" y="22923"/>
                  </a:lnTo>
                  <a:lnTo>
                    <a:pt x="20294" y="23139"/>
                  </a:lnTo>
                  <a:lnTo>
                    <a:pt x="20421" y="23304"/>
                  </a:lnTo>
                  <a:lnTo>
                    <a:pt x="20535" y="23469"/>
                  </a:lnTo>
                  <a:lnTo>
                    <a:pt x="20726" y="23622"/>
                  </a:lnTo>
                  <a:lnTo>
                    <a:pt x="22809" y="23622"/>
                  </a:lnTo>
                  <a:lnTo>
                    <a:pt x="22821" y="21615"/>
                  </a:lnTo>
                  <a:lnTo>
                    <a:pt x="22898" y="11607"/>
                  </a:lnTo>
                  <a:close/>
                </a:path>
                <a:path w="240664" h="24129">
                  <a:moveTo>
                    <a:pt x="35877" y="15582"/>
                  </a:moveTo>
                  <a:lnTo>
                    <a:pt x="35356" y="14058"/>
                  </a:lnTo>
                  <a:lnTo>
                    <a:pt x="35064" y="13576"/>
                  </a:lnTo>
                  <a:lnTo>
                    <a:pt x="34975" y="13423"/>
                  </a:lnTo>
                  <a:lnTo>
                    <a:pt x="34340" y="12750"/>
                  </a:lnTo>
                  <a:lnTo>
                    <a:pt x="34023" y="12433"/>
                  </a:lnTo>
                  <a:lnTo>
                    <a:pt x="34023" y="15582"/>
                  </a:lnTo>
                  <a:lnTo>
                    <a:pt x="33972" y="19697"/>
                  </a:lnTo>
                  <a:lnTo>
                    <a:pt x="30911" y="22504"/>
                  </a:lnTo>
                  <a:lnTo>
                    <a:pt x="27952" y="22504"/>
                  </a:lnTo>
                  <a:lnTo>
                    <a:pt x="27952" y="12750"/>
                  </a:lnTo>
                  <a:lnTo>
                    <a:pt x="31267" y="12750"/>
                  </a:lnTo>
                  <a:lnTo>
                    <a:pt x="32372" y="13233"/>
                  </a:lnTo>
                  <a:lnTo>
                    <a:pt x="32829" y="13576"/>
                  </a:lnTo>
                  <a:lnTo>
                    <a:pt x="33578" y="14439"/>
                  </a:lnTo>
                  <a:lnTo>
                    <a:pt x="33769" y="14820"/>
                  </a:lnTo>
                  <a:lnTo>
                    <a:pt x="33832" y="14947"/>
                  </a:lnTo>
                  <a:lnTo>
                    <a:pt x="32131" y="11493"/>
                  </a:lnTo>
                  <a:lnTo>
                    <a:pt x="26327" y="11493"/>
                  </a:lnTo>
                  <a:lnTo>
                    <a:pt x="26327" y="23914"/>
                  </a:lnTo>
                  <a:lnTo>
                    <a:pt x="31153" y="23914"/>
                  </a:lnTo>
                  <a:lnTo>
                    <a:pt x="33172" y="23241"/>
                  </a:lnTo>
                  <a:lnTo>
                    <a:pt x="33832" y="22847"/>
                  </a:lnTo>
                  <a:lnTo>
                    <a:pt x="34175" y="22504"/>
                  </a:lnTo>
                  <a:lnTo>
                    <a:pt x="34912" y="21767"/>
                  </a:lnTo>
                  <a:lnTo>
                    <a:pt x="35217" y="21259"/>
                  </a:lnTo>
                  <a:lnTo>
                    <a:pt x="35318" y="21082"/>
                  </a:lnTo>
                  <a:lnTo>
                    <a:pt x="35788" y="19697"/>
                  </a:lnTo>
                  <a:lnTo>
                    <a:pt x="35877" y="15582"/>
                  </a:lnTo>
                  <a:close/>
                </a:path>
                <a:path w="240664" h="24129">
                  <a:moveTo>
                    <a:pt x="240639" y="0"/>
                  </a:moveTo>
                  <a:lnTo>
                    <a:pt x="221691" y="0"/>
                  </a:lnTo>
                  <a:lnTo>
                    <a:pt x="221691" y="4737"/>
                  </a:lnTo>
                  <a:lnTo>
                    <a:pt x="240639" y="4737"/>
                  </a:lnTo>
                  <a:lnTo>
                    <a:pt x="2406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3" name="object 303"/>
            <p:cNvSpPr/>
            <p:nvPr/>
          </p:nvSpPr>
          <p:spPr>
            <a:xfrm>
              <a:off x="4096943" y="5187810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4" name="object 304"/>
            <p:cNvSpPr/>
            <p:nvPr/>
          </p:nvSpPr>
          <p:spPr>
            <a:xfrm>
              <a:off x="4088460" y="5187810"/>
              <a:ext cx="288290" cy="24130"/>
            </a:xfrm>
            <a:custGeom>
              <a:avLst/>
              <a:gdLst/>
              <a:ahLst/>
              <a:cxnLst/>
              <a:rect l="l" t="t" r="r" b="b"/>
              <a:pathLst>
                <a:path w="288289" h="24129">
                  <a:moveTo>
                    <a:pt x="10033" y="17170"/>
                  </a:moveTo>
                  <a:lnTo>
                    <a:pt x="5283" y="17170"/>
                  </a:lnTo>
                  <a:lnTo>
                    <a:pt x="5219" y="18072"/>
                  </a:lnTo>
                  <a:lnTo>
                    <a:pt x="5384" y="18351"/>
                  </a:lnTo>
                  <a:lnTo>
                    <a:pt x="8470" y="18351"/>
                  </a:lnTo>
                  <a:lnTo>
                    <a:pt x="8470" y="22059"/>
                  </a:lnTo>
                  <a:lnTo>
                    <a:pt x="8128" y="22237"/>
                  </a:lnTo>
                  <a:lnTo>
                    <a:pt x="10020" y="22237"/>
                  </a:lnTo>
                  <a:lnTo>
                    <a:pt x="10033" y="17170"/>
                  </a:lnTo>
                  <a:close/>
                </a:path>
                <a:path w="288289" h="24129">
                  <a:moveTo>
                    <a:pt x="10058" y="12293"/>
                  </a:moveTo>
                  <a:lnTo>
                    <a:pt x="9880" y="12090"/>
                  </a:lnTo>
                  <a:lnTo>
                    <a:pt x="9258" y="11709"/>
                  </a:lnTo>
                  <a:lnTo>
                    <a:pt x="8648" y="11468"/>
                  </a:lnTo>
                  <a:lnTo>
                    <a:pt x="3733" y="11468"/>
                  </a:lnTo>
                  <a:lnTo>
                    <a:pt x="2819" y="11849"/>
                  </a:lnTo>
                  <a:lnTo>
                    <a:pt x="2146" y="12293"/>
                  </a:lnTo>
                  <a:lnTo>
                    <a:pt x="10058" y="12293"/>
                  </a:lnTo>
                  <a:close/>
                </a:path>
                <a:path w="288289" h="24129">
                  <a:moveTo>
                    <a:pt x="10147" y="12674"/>
                  </a:moveTo>
                  <a:lnTo>
                    <a:pt x="7645" y="12674"/>
                  </a:lnTo>
                  <a:lnTo>
                    <a:pt x="8432" y="12941"/>
                  </a:lnTo>
                  <a:lnTo>
                    <a:pt x="8801" y="13131"/>
                  </a:lnTo>
                  <a:lnTo>
                    <a:pt x="3670" y="13131"/>
                  </a:lnTo>
                  <a:lnTo>
                    <a:pt x="4660" y="12674"/>
                  </a:lnTo>
                  <a:lnTo>
                    <a:pt x="1778" y="12674"/>
                  </a:lnTo>
                  <a:lnTo>
                    <a:pt x="1016" y="13474"/>
                  </a:lnTo>
                  <a:lnTo>
                    <a:pt x="622" y="14135"/>
                  </a:lnTo>
                  <a:lnTo>
                    <a:pt x="25" y="15760"/>
                  </a:lnTo>
                  <a:lnTo>
                    <a:pt x="0" y="19532"/>
                  </a:lnTo>
                  <a:lnTo>
                    <a:pt x="482" y="20878"/>
                  </a:lnTo>
                  <a:lnTo>
                    <a:pt x="571" y="21107"/>
                  </a:lnTo>
                  <a:lnTo>
                    <a:pt x="965" y="21767"/>
                  </a:lnTo>
                  <a:lnTo>
                    <a:pt x="2032" y="22910"/>
                  </a:lnTo>
                  <a:lnTo>
                    <a:pt x="10020" y="22910"/>
                  </a:lnTo>
                  <a:lnTo>
                    <a:pt x="10020" y="22504"/>
                  </a:lnTo>
                  <a:lnTo>
                    <a:pt x="4876" y="22504"/>
                  </a:lnTo>
                  <a:lnTo>
                    <a:pt x="3771" y="22059"/>
                  </a:lnTo>
                  <a:lnTo>
                    <a:pt x="3340" y="21767"/>
                  </a:lnTo>
                  <a:lnTo>
                    <a:pt x="2921" y="21297"/>
                  </a:lnTo>
                  <a:lnTo>
                    <a:pt x="2514" y="20878"/>
                  </a:lnTo>
                  <a:lnTo>
                    <a:pt x="2197" y="20358"/>
                  </a:lnTo>
                  <a:lnTo>
                    <a:pt x="1752" y="19100"/>
                  </a:lnTo>
                  <a:lnTo>
                    <a:pt x="1727" y="16167"/>
                  </a:lnTo>
                  <a:lnTo>
                    <a:pt x="2146" y="14922"/>
                  </a:lnTo>
                  <a:lnTo>
                    <a:pt x="2438" y="14376"/>
                  </a:lnTo>
                  <a:lnTo>
                    <a:pt x="3213" y="13474"/>
                  </a:lnTo>
                  <a:lnTo>
                    <a:pt x="9436" y="13474"/>
                  </a:lnTo>
                  <a:lnTo>
                    <a:pt x="9652" y="13639"/>
                  </a:lnTo>
                  <a:lnTo>
                    <a:pt x="10071" y="13639"/>
                  </a:lnTo>
                  <a:lnTo>
                    <a:pt x="10147" y="12674"/>
                  </a:lnTo>
                  <a:close/>
                </a:path>
                <a:path w="288289" h="24129">
                  <a:moveTo>
                    <a:pt x="22910" y="11607"/>
                  </a:moveTo>
                  <a:lnTo>
                    <a:pt x="21285" y="11607"/>
                  </a:lnTo>
                  <a:lnTo>
                    <a:pt x="21272" y="11887"/>
                  </a:lnTo>
                  <a:lnTo>
                    <a:pt x="21247" y="21615"/>
                  </a:lnTo>
                  <a:lnTo>
                    <a:pt x="19659" y="18491"/>
                  </a:lnTo>
                  <a:lnTo>
                    <a:pt x="16764" y="13093"/>
                  </a:lnTo>
                  <a:lnTo>
                    <a:pt x="16319" y="12255"/>
                  </a:lnTo>
                  <a:lnTo>
                    <a:pt x="16217" y="12052"/>
                  </a:lnTo>
                  <a:lnTo>
                    <a:pt x="16116" y="11887"/>
                  </a:lnTo>
                  <a:lnTo>
                    <a:pt x="21272" y="11887"/>
                  </a:lnTo>
                  <a:lnTo>
                    <a:pt x="21272" y="11607"/>
                  </a:lnTo>
                  <a:lnTo>
                    <a:pt x="13411" y="11607"/>
                  </a:lnTo>
                  <a:lnTo>
                    <a:pt x="13360" y="23787"/>
                  </a:lnTo>
                  <a:lnTo>
                    <a:pt x="14973" y="23787"/>
                  </a:lnTo>
                  <a:lnTo>
                    <a:pt x="14973" y="13093"/>
                  </a:lnTo>
                  <a:lnTo>
                    <a:pt x="15976" y="15087"/>
                  </a:lnTo>
                  <a:lnTo>
                    <a:pt x="20307" y="23139"/>
                  </a:lnTo>
                  <a:lnTo>
                    <a:pt x="20548" y="23469"/>
                  </a:lnTo>
                  <a:lnTo>
                    <a:pt x="22809" y="23469"/>
                  </a:lnTo>
                  <a:lnTo>
                    <a:pt x="22821" y="21615"/>
                  </a:lnTo>
                  <a:lnTo>
                    <a:pt x="22910" y="11607"/>
                  </a:lnTo>
                  <a:close/>
                </a:path>
                <a:path w="288289" h="24129">
                  <a:moveTo>
                    <a:pt x="35890" y="15582"/>
                  </a:moveTo>
                  <a:lnTo>
                    <a:pt x="35369" y="14058"/>
                  </a:lnTo>
                  <a:lnTo>
                    <a:pt x="35077" y="13576"/>
                  </a:lnTo>
                  <a:lnTo>
                    <a:pt x="34988" y="13423"/>
                  </a:lnTo>
                  <a:lnTo>
                    <a:pt x="34340" y="12750"/>
                  </a:lnTo>
                  <a:lnTo>
                    <a:pt x="34023" y="12420"/>
                  </a:lnTo>
                  <a:lnTo>
                    <a:pt x="34023" y="15582"/>
                  </a:lnTo>
                  <a:lnTo>
                    <a:pt x="30924" y="22504"/>
                  </a:lnTo>
                  <a:lnTo>
                    <a:pt x="27965" y="22504"/>
                  </a:lnTo>
                  <a:lnTo>
                    <a:pt x="27965" y="12750"/>
                  </a:lnTo>
                  <a:lnTo>
                    <a:pt x="31280" y="12750"/>
                  </a:lnTo>
                  <a:lnTo>
                    <a:pt x="32385" y="13233"/>
                  </a:lnTo>
                  <a:lnTo>
                    <a:pt x="32842" y="13576"/>
                  </a:lnTo>
                  <a:lnTo>
                    <a:pt x="33591" y="14439"/>
                  </a:lnTo>
                  <a:lnTo>
                    <a:pt x="33782" y="14820"/>
                  </a:lnTo>
                  <a:lnTo>
                    <a:pt x="33845" y="14947"/>
                  </a:lnTo>
                  <a:lnTo>
                    <a:pt x="32143" y="11493"/>
                  </a:lnTo>
                  <a:lnTo>
                    <a:pt x="26339" y="11493"/>
                  </a:lnTo>
                  <a:lnTo>
                    <a:pt x="26339" y="23914"/>
                  </a:lnTo>
                  <a:lnTo>
                    <a:pt x="31165" y="23914"/>
                  </a:lnTo>
                  <a:lnTo>
                    <a:pt x="33185" y="23241"/>
                  </a:lnTo>
                  <a:lnTo>
                    <a:pt x="33845" y="22847"/>
                  </a:lnTo>
                  <a:lnTo>
                    <a:pt x="34188" y="22504"/>
                  </a:lnTo>
                  <a:lnTo>
                    <a:pt x="34925" y="21767"/>
                  </a:lnTo>
                  <a:lnTo>
                    <a:pt x="35229" y="21259"/>
                  </a:lnTo>
                  <a:lnTo>
                    <a:pt x="35331" y="21082"/>
                  </a:lnTo>
                  <a:lnTo>
                    <a:pt x="35801" y="19697"/>
                  </a:lnTo>
                  <a:lnTo>
                    <a:pt x="35890" y="15582"/>
                  </a:lnTo>
                  <a:close/>
                </a:path>
                <a:path w="288289" h="24129">
                  <a:moveTo>
                    <a:pt x="288048" y="0"/>
                  </a:moveTo>
                  <a:lnTo>
                    <a:pt x="269100" y="0"/>
                  </a:lnTo>
                  <a:lnTo>
                    <a:pt x="269100" y="4737"/>
                  </a:lnTo>
                  <a:lnTo>
                    <a:pt x="288048" y="4737"/>
                  </a:lnTo>
                  <a:lnTo>
                    <a:pt x="28804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5" name="object 305"/>
            <p:cNvSpPr/>
            <p:nvPr/>
          </p:nvSpPr>
          <p:spPr>
            <a:xfrm>
              <a:off x="4357560" y="5187810"/>
              <a:ext cx="19050" cy="5080"/>
            </a:xfrm>
            <a:custGeom>
              <a:avLst/>
              <a:gdLst/>
              <a:ahLst/>
              <a:cxnLst/>
              <a:rect l="l" t="t" r="r" b="b"/>
              <a:pathLst>
                <a:path w="19050" h="5079">
                  <a:moveTo>
                    <a:pt x="0" y="4737"/>
                  </a:moveTo>
                  <a:lnTo>
                    <a:pt x="18948" y="4737"/>
                  </a:lnTo>
                  <a:lnTo>
                    <a:pt x="18948" y="0"/>
                  </a:lnTo>
                  <a:lnTo>
                    <a:pt x="0" y="0"/>
                  </a:lnTo>
                  <a:lnTo>
                    <a:pt x="0" y="47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6" name="object 306"/>
            <p:cNvSpPr/>
            <p:nvPr/>
          </p:nvSpPr>
          <p:spPr>
            <a:xfrm>
              <a:off x="3137408" y="3627488"/>
              <a:ext cx="1247775" cy="1584325"/>
            </a:xfrm>
            <a:custGeom>
              <a:avLst/>
              <a:gdLst/>
              <a:ahLst/>
              <a:cxnLst/>
              <a:rect l="l" t="t" r="r" b="b"/>
              <a:pathLst>
                <a:path w="1247775" h="1584325">
                  <a:moveTo>
                    <a:pt x="4876" y="128752"/>
                  </a:moveTo>
                  <a:lnTo>
                    <a:pt x="3441" y="128752"/>
                  </a:lnTo>
                  <a:lnTo>
                    <a:pt x="3479" y="132486"/>
                  </a:lnTo>
                  <a:lnTo>
                    <a:pt x="4826" y="132486"/>
                  </a:lnTo>
                  <a:lnTo>
                    <a:pt x="4876" y="128752"/>
                  </a:lnTo>
                  <a:close/>
                </a:path>
                <a:path w="1247775" h="1584325">
                  <a:moveTo>
                    <a:pt x="4876" y="127406"/>
                  </a:moveTo>
                  <a:lnTo>
                    <a:pt x="4838" y="123634"/>
                  </a:lnTo>
                  <a:lnTo>
                    <a:pt x="3530" y="123634"/>
                  </a:lnTo>
                  <a:lnTo>
                    <a:pt x="3441" y="127406"/>
                  </a:lnTo>
                  <a:lnTo>
                    <a:pt x="4876" y="127406"/>
                  </a:lnTo>
                  <a:close/>
                </a:path>
                <a:path w="1247775" h="1584325">
                  <a:moveTo>
                    <a:pt x="8445" y="127825"/>
                  </a:moveTo>
                  <a:lnTo>
                    <a:pt x="50" y="127558"/>
                  </a:lnTo>
                  <a:lnTo>
                    <a:pt x="0" y="128524"/>
                  </a:lnTo>
                  <a:lnTo>
                    <a:pt x="8394" y="128524"/>
                  </a:lnTo>
                  <a:lnTo>
                    <a:pt x="8445" y="127825"/>
                  </a:lnTo>
                  <a:close/>
                </a:path>
                <a:path w="1247775" h="1584325">
                  <a:moveTo>
                    <a:pt x="16637" y="121691"/>
                  </a:moveTo>
                  <a:lnTo>
                    <a:pt x="16332" y="121412"/>
                  </a:lnTo>
                  <a:lnTo>
                    <a:pt x="11455" y="121412"/>
                  </a:lnTo>
                  <a:lnTo>
                    <a:pt x="10960" y="121691"/>
                  </a:lnTo>
                  <a:lnTo>
                    <a:pt x="16637" y="121691"/>
                  </a:lnTo>
                  <a:close/>
                </a:path>
                <a:path w="1247775" h="1584325">
                  <a:moveTo>
                    <a:pt x="16700" y="127546"/>
                  </a:moveTo>
                  <a:lnTo>
                    <a:pt x="15976" y="127177"/>
                  </a:lnTo>
                  <a:lnTo>
                    <a:pt x="11658" y="127177"/>
                  </a:lnTo>
                  <a:lnTo>
                    <a:pt x="11645" y="127546"/>
                  </a:lnTo>
                  <a:lnTo>
                    <a:pt x="16700" y="127546"/>
                  </a:lnTo>
                  <a:close/>
                </a:path>
                <a:path w="1247775" h="1584325">
                  <a:moveTo>
                    <a:pt x="17335" y="122770"/>
                  </a:moveTo>
                  <a:lnTo>
                    <a:pt x="17272" y="122605"/>
                  </a:lnTo>
                  <a:lnTo>
                    <a:pt x="17157" y="122288"/>
                  </a:lnTo>
                  <a:lnTo>
                    <a:pt x="16967" y="122008"/>
                  </a:lnTo>
                  <a:lnTo>
                    <a:pt x="10642" y="122008"/>
                  </a:lnTo>
                  <a:lnTo>
                    <a:pt x="10579" y="123177"/>
                  </a:lnTo>
                  <a:lnTo>
                    <a:pt x="11036" y="123177"/>
                  </a:lnTo>
                  <a:lnTo>
                    <a:pt x="11696" y="122770"/>
                  </a:lnTo>
                  <a:lnTo>
                    <a:pt x="15265" y="122770"/>
                  </a:lnTo>
                  <a:lnTo>
                    <a:pt x="15506" y="123177"/>
                  </a:lnTo>
                  <a:lnTo>
                    <a:pt x="15595" y="123393"/>
                  </a:lnTo>
                  <a:lnTo>
                    <a:pt x="15646" y="124841"/>
                  </a:lnTo>
                  <a:lnTo>
                    <a:pt x="15506" y="125120"/>
                  </a:lnTo>
                  <a:lnTo>
                    <a:pt x="15392" y="125412"/>
                  </a:lnTo>
                  <a:lnTo>
                    <a:pt x="15163" y="125704"/>
                  </a:lnTo>
                  <a:lnTo>
                    <a:pt x="14732" y="126085"/>
                  </a:lnTo>
                  <a:lnTo>
                    <a:pt x="16814" y="126085"/>
                  </a:lnTo>
                  <a:lnTo>
                    <a:pt x="17094" y="125704"/>
                  </a:lnTo>
                  <a:lnTo>
                    <a:pt x="17259" y="125412"/>
                  </a:lnTo>
                  <a:lnTo>
                    <a:pt x="17335" y="122770"/>
                  </a:lnTo>
                  <a:close/>
                </a:path>
                <a:path w="1247775" h="1584325">
                  <a:moveTo>
                    <a:pt x="18021" y="129286"/>
                  </a:moveTo>
                  <a:lnTo>
                    <a:pt x="17894" y="128943"/>
                  </a:lnTo>
                  <a:lnTo>
                    <a:pt x="17792" y="128701"/>
                  </a:lnTo>
                  <a:lnTo>
                    <a:pt x="17538" y="128282"/>
                  </a:lnTo>
                  <a:lnTo>
                    <a:pt x="15227" y="128282"/>
                  </a:lnTo>
                  <a:lnTo>
                    <a:pt x="15786" y="128701"/>
                  </a:lnTo>
                  <a:lnTo>
                    <a:pt x="16014" y="128943"/>
                  </a:lnTo>
                  <a:lnTo>
                    <a:pt x="16179" y="129286"/>
                  </a:lnTo>
                  <a:lnTo>
                    <a:pt x="16294" y="129527"/>
                  </a:lnTo>
                  <a:lnTo>
                    <a:pt x="16319" y="130835"/>
                  </a:lnTo>
                  <a:lnTo>
                    <a:pt x="16179" y="131152"/>
                  </a:lnTo>
                  <a:lnTo>
                    <a:pt x="16179" y="131394"/>
                  </a:lnTo>
                  <a:lnTo>
                    <a:pt x="10274" y="131394"/>
                  </a:lnTo>
                  <a:lnTo>
                    <a:pt x="10312" y="132918"/>
                  </a:lnTo>
                  <a:lnTo>
                    <a:pt x="16802" y="132918"/>
                  </a:lnTo>
                  <a:lnTo>
                    <a:pt x="17297" y="132499"/>
                  </a:lnTo>
                  <a:lnTo>
                    <a:pt x="17513" y="132219"/>
                  </a:lnTo>
                  <a:lnTo>
                    <a:pt x="17894" y="131394"/>
                  </a:lnTo>
                  <a:lnTo>
                    <a:pt x="18021" y="129286"/>
                  </a:lnTo>
                  <a:close/>
                </a:path>
                <a:path w="1247775" h="1584325">
                  <a:moveTo>
                    <a:pt x="30327" y="121285"/>
                  </a:moveTo>
                  <a:lnTo>
                    <a:pt x="28625" y="121285"/>
                  </a:lnTo>
                  <a:lnTo>
                    <a:pt x="25095" y="131953"/>
                  </a:lnTo>
                  <a:lnTo>
                    <a:pt x="21564" y="121615"/>
                  </a:lnTo>
                  <a:lnTo>
                    <a:pt x="21450" y="121285"/>
                  </a:lnTo>
                  <a:lnTo>
                    <a:pt x="19723" y="121285"/>
                  </a:lnTo>
                  <a:lnTo>
                    <a:pt x="19723" y="121615"/>
                  </a:lnTo>
                  <a:lnTo>
                    <a:pt x="23952" y="133604"/>
                  </a:lnTo>
                  <a:lnTo>
                    <a:pt x="26047" y="133604"/>
                  </a:lnTo>
                  <a:lnTo>
                    <a:pt x="26631" y="131953"/>
                  </a:lnTo>
                  <a:lnTo>
                    <a:pt x="30251" y="121615"/>
                  </a:lnTo>
                  <a:lnTo>
                    <a:pt x="30327" y="121285"/>
                  </a:lnTo>
                  <a:close/>
                </a:path>
                <a:path w="1247775" h="1584325">
                  <a:moveTo>
                    <a:pt x="38188" y="121691"/>
                  </a:moveTo>
                  <a:lnTo>
                    <a:pt x="37884" y="121412"/>
                  </a:lnTo>
                  <a:lnTo>
                    <a:pt x="32994" y="121412"/>
                  </a:lnTo>
                  <a:lnTo>
                    <a:pt x="32499" y="121691"/>
                  </a:lnTo>
                  <a:lnTo>
                    <a:pt x="38188" y="121691"/>
                  </a:lnTo>
                  <a:close/>
                </a:path>
                <a:path w="1247775" h="1584325">
                  <a:moveTo>
                    <a:pt x="38976" y="123177"/>
                  </a:moveTo>
                  <a:lnTo>
                    <a:pt x="38811" y="122605"/>
                  </a:lnTo>
                  <a:lnTo>
                    <a:pt x="38696" y="122288"/>
                  </a:lnTo>
                  <a:lnTo>
                    <a:pt x="38506" y="122008"/>
                  </a:lnTo>
                  <a:lnTo>
                    <a:pt x="32181" y="122008"/>
                  </a:lnTo>
                  <a:lnTo>
                    <a:pt x="32118" y="123177"/>
                  </a:lnTo>
                  <a:lnTo>
                    <a:pt x="32575" y="123177"/>
                  </a:lnTo>
                  <a:lnTo>
                    <a:pt x="33540" y="122605"/>
                  </a:lnTo>
                  <a:lnTo>
                    <a:pt x="36576" y="122605"/>
                  </a:lnTo>
                  <a:lnTo>
                    <a:pt x="37045" y="123177"/>
                  </a:lnTo>
                  <a:lnTo>
                    <a:pt x="37109" y="125044"/>
                  </a:lnTo>
                  <a:lnTo>
                    <a:pt x="36931" y="125412"/>
                  </a:lnTo>
                  <a:lnTo>
                    <a:pt x="36703" y="125704"/>
                  </a:lnTo>
                  <a:lnTo>
                    <a:pt x="36271" y="126085"/>
                  </a:lnTo>
                  <a:lnTo>
                    <a:pt x="38354" y="126085"/>
                  </a:lnTo>
                  <a:lnTo>
                    <a:pt x="38633" y="125704"/>
                  </a:lnTo>
                  <a:lnTo>
                    <a:pt x="38798" y="125412"/>
                  </a:lnTo>
                  <a:lnTo>
                    <a:pt x="38912" y="124841"/>
                  </a:lnTo>
                  <a:lnTo>
                    <a:pt x="38976" y="123177"/>
                  </a:lnTo>
                  <a:close/>
                </a:path>
                <a:path w="1247775" h="1584325">
                  <a:moveTo>
                    <a:pt x="39103" y="128130"/>
                  </a:moveTo>
                  <a:lnTo>
                    <a:pt x="37706" y="127177"/>
                  </a:lnTo>
                  <a:lnTo>
                    <a:pt x="33121" y="126619"/>
                  </a:lnTo>
                  <a:lnTo>
                    <a:pt x="33096" y="127177"/>
                  </a:lnTo>
                  <a:lnTo>
                    <a:pt x="39103" y="128130"/>
                  </a:lnTo>
                  <a:close/>
                </a:path>
                <a:path w="1247775" h="1584325">
                  <a:moveTo>
                    <a:pt x="39560" y="129286"/>
                  </a:moveTo>
                  <a:lnTo>
                    <a:pt x="39433" y="128943"/>
                  </a:lnTo>
                  <a:lnTo>
                    <a:pt x="39331" y="128701"/>
                  </a:lnTo>
                  <a:lnTo>
                    <a:pt x="39077" y="128282"/>
                  </a:lnTo>
                  <a:lnTo>
                    <a:pt x="36779" y="128282"/>
                  </a:lnTo>
                  <a:lnTo>
                    <a:pt x="37338" y="128701"/>
                  </a:lnTo>
                  <a:lnTo>
                    <a:pt x="37553" y="128943"/>
                  </a:lnTo>
                  <a:lnTo>
                    <a:pt x="37719" y="129286"/>
                  </a:lnTo>
                  <a:lnTo>
                    <a:pt x="37833" y="129527"/>
                  </a:lnTo>
                  <a:lnTo>
                    <a:pt x="37858" y="130835"/>
                  </a:lnTo>
                  <a:lnTo>
                    <a:pt x="37719" y="131152"/>
                  </a:lnTo>
                  <a:lnTo>
                    <a:pt x="37706" y="131394"/>
                  </a:lnTo>
                  <a:lnTo>
                    <a:pt x="31826" y="131394"/>
                  </a:lnTo>
                  <a:lnTo>
                    <a:pt x="31864" y="132918"/>
                  </a:lnTo>
                  <a:lnTo>
                    <a:pt x="38341" y="132918"/>
                  </a:lnTo>
                  <a:lnTo>
                    <a:pt x="38836" y="132499"/>
                  </a:lnTo>
                  <a:lnTo>
                    <a:pt x="39052" y="132219"/>
                  </a:lnTo>
                  <a:lnTo>
                    <a:pt x="39446" y="131394"/>
                  </a:lnTo>
                  <a:lnTo>
                    <a:pt x="39560" y="129286"/>
                  </a:lnTo>
                  <a:close/>
                </a:path>
                <a:path w="1247775" h="1584325">
                  <a:moveTo>
                    <a:pt x="44030" y="253453"/>
                  </a:moveTo>
                  <a:lnTo>
                    <a:pt x="43992" y="243725"/>
                  </a:lnTo>
                  <a:lnTo>
                    <a:pt x="43980" y="242087"/>
                  </a:lnTo>
                  <a:lnTo>
                    <a:pt x="42481" y="242087"/>
                  </a:lnTo>
                  <a:lnTo>
                    <a:pt x="39928" y="243725"/>
                  </a:lnTo>
                  <a:lnTo>
                    <a:pt x="39433" y="244068"/>
                  </a:lnTo>
                  <a:lnTo>
                    <a:pt x="39408" y="245275"/>
                  </a:lnTo>
                  <a:lnTo>
                    <a:pt x="39738" y="245275"/>
                  </a:lnTo>
                  <a:lnTo>
                    <a:pt x="42341" y="243725"/>
                  </a:lnTo>
                  <a:lnTo>
                    <a:pt x="42341" y="253453"/>
                  </a:lnTo>
                  <a:lnTo>
                    <a:pt x="44030" y="253453"/>
                  </a:lnTo>
                  <a:close/>
                </a:path>
                <a:path w="1247775" h="1584325">
                  <a:moveTo>
                    <a:pt x="46647" y="253758"/>
                  </a:moveTo>
                  <a:lnTo>
                    <a:pt x="39547" y="253593"/>
                  </a:lnTo>
                  <a:lnTo>
                    <a:pt x="39497" y="254685"/>
                  </a:lnTo>
                  <a:lnTo>
                    <a:pt x="46596" y="254685"/>
                  </a:lnTo>
                  <a:lnTo>
                    <a:pt x="46647" y="253758"/>
                  </a:lnTo>
                  <a:close/>
                </a:path>
                <a:path w="1247775" h="1584325">
                  <a:moveTo>
                    <a:pt x="46913" y="224574"/>
                  </a:moveTo>
                  <a:lnTo>
                    <a:pt x="44894" y="222288"/>
                  </a:lnTo>
                  <a:lnTo>
                    <a:pt x="39344" y="222288"/>
                  </a:lnTo>
                  <a:lnTo>
                    <a:pt x="39331" y="227228"/>
                  </a:lnTo>
                  <a:lnTo>
                    <a:pt x="40970" y="227228"/>
                  </a:lnTo>
                  <a:lnTo>
                    <a:pt x="40970" y="223456"/>
                  </a:lnTo>
                  <a:lnTo>
                    <a:pt x="43599" y="223456"/>
                  </a:lnTo>
                  <a:lnTo>
                    <a:pt x="44272" y="223647"/>
                  </a:lnTo>
                  <a:lnTo>
                    <a:pt x="44640" y="223888"/>
                  </a:lnTo>
                  <a:lnTo>
                    <a:pt x="45072" y="224574"/>
                  </a:lnTo>
                  <a:lnTo>
                    <a:pt x="44983" y="226466"/>
                  </a:lnTo>
                  <a:lnTo>
                    <a:pt x="44932" y="226618"/>
                  </a:lnTo>
                  <a:lnTo>
                    <a:pt x="44780" y="226847"/>
                  </a:lnTo>
                  <a:lnTo>
                    <a:pt x="44361" y="227228"/>
                  </a:lnTo>
                  <a:lnTo>
                    <a:pt x="40970" y="227228"/>
                  </a:lnTo>
                  <a:lnTo>
                    <a:pt x="40970" y="227647"/>
                  </a:lnTo>
                  <a:lnTo>
                    <a:pt x="39331" y="227647"/>
                  </a:lnTo>
                  <a:lnTo>
                    <a:pt x="39331" y="228219"/>
                  </a:lnTo>
                  <a:lnTo>
                    <a:pt x="45237" y="228219"/>
                  </a:lnTo>
                  <a:lnTo>
                    <a:pt x="45834" y="227838"/>
                  </a:lnTo>
                  <a:lnTo>
                    <a:pt x="46062" y="227647"/>
                  </a:lnTo>
                  <a:lnTo>
                    <a:pt x="46431" y="227228"/>
                  </a:lnTo>
                  <a:lnTo>
                    <a:pt x="46545" y="227101"/>
                  </a:lnTo>
                  <a:lnTo>
                    <a:pt x="46672" y="226847"/>
                  </a:lnTo>
                  <a:lnTo>
                    <a:pt x="46748" y="226618"/>
                  </a:lnTo>
                  <a:lnTo>
                    <a:pt x="46799" y="226466"/>
                  </a:lnTo>
                  <a:lnTo>
                    <a:pt x="46913" y="224574"/>
                  </a:lnTo>
                  <a:close/>
                </a:path>
                <a:path w="1247775" h="1584325">
                  <a:moveTo>
                    <a:pt x="47650" y="234619"/>
                  </a:moveTo>
                  <a:lnTo>
                    <a:pt x="47612" y="233921"/>
                  </a:lnTo>
                  <a:lnTo>
                    <a:pt x="46380" y="230886"/>
                  </a:lnTo>
                  <a:lnTo>
                    <a:pt x="46304" y="230670"/>
                  </a:lnTo>
                  <a:lnTo>
                    <a:pt x="45923" y="229946"/>
                  </a:lnTo>
                  <a:lnTo>
                    <a:pt x="45923" y="234327"/>
                  </a:lnTo>
                  <a:lnTo>
                    <a:pt x="40932" y="234327"/>
                  </a:lnTo>
                  <a:lnTo>
                    <a:pt x="40957" y="229552"/>
                  </a:lnTo>
                  <a:lnTo>
                    <a:pt x="43688" y="229552"/>
                  </a:lnTo>
                  <a:lnTo>
                    <a:pt x="45923" y="234327"/>
                  </a:lnTo>
                  <a:lnTo>
                    <a:pt x="45923" y="229946"/>
                  </a:lnTo>
                  <a:lnTo>
                    <a:pt x="45720" y="229552"/>
                  </a:lnTo>
                  <a:lnTo>
                    <a:pt x="45516" y="229285"/>
                  </a:lnTo>
                  <a:lnTo>
                    <a:pt x="40970" y="229285"/>
                  </a:lnTo>
                  <a:lnTo>
                    <a:pt x="39331" y="228701"/>
                  </a:lnTo>
                  <a:lnTo>
                    <a:pt x="39319" y="234619"/>
                  </a:lnTo>
                  <a:lnTo>
                    <a:pt x="40932" y="234619"/>
                  </a:lnTo>
                  <a:lnTo>
                    <a:pt x="47650" y="234619"/>
                  </a:lnTo>
                  <a:close/>
                </a:path>
                <a:path w="1247775" h="1584325">
                  <a:moveTo>
                    <a:pt x="55765" y="382473"/>
                  </a:moveTo>
                  <a:lnTo>
                    <a:pt x="55727" y="372745"/>
                  </a:lnTo>
                  <a:lnTo>
                    <a:pt x="55714" y="371106"/>
                  </a:lnTo>
                  <a:lnTo>
                    <a:pt x="54216" y="371106"/>
                  </a:lnTo>
                  <a:lnTo>
                    <a:pt x="51663" y="372745"/>
                  </a:lnTo>
                  <a:lnTo>
                    <a:pt x="51168" y="373087"/>
                  </a:lnTo>
                  <a:lnTo>
                    <a:pt x="51104" y="374243"/>
                  </a:lnTo>
                  <a:lnTo>
                    <a:pt x="51562" y="374243"/>
                  </a:lnTo>
                  <a:lnTo>
                    <a:pt x="54076" y="372745"/>
                  </a:lnTo>
                  <a:lnTo>
                    <a:pt x="54076" y="382473"/>
                  </a:lnTo>
                  <a:lnTo>
                    <a:pt x="55765" y="382473"/>
                  </a:lnTo>
                  <a:close/>
                </a:path>
                <a:path w="1247775" h="1584325">
                  <a:moveTo>
                    <a:pt x="56921" y="251409"/>
                  </a:moveTo>
                  <a:lnTo>
                    <a:pt x="56883" y="244767"/>
                  </a:lnTo>
                  <a:lnTo>
                    <a:pt x="56705" y="244246"/>
                  </a:lnTo>
                  <a:lnTo>
                    <a:pt x="56591" y="243954"/>
                  </a:lnTo>
                  <a:lnTo>
                    <a:pt x="56451" y="243776"/>
                  </a:lnTo>
                  <a:lnTo>
                    <a:pt x="56057" y="243103"/>
                  </a:lnTo>
                  <a:lnTo>
                    <a:pt x="55626" y="242646"/>
                  </a:lnTo>
                  <a:lnTo>
                    <a:pt x="54483" y="242023"/>
                  </a:lnTo>
                  <a:lnTo>
                    <a:pt x="51422" y="242023"/>
                  </a:lnTo>
                  <a:lnTo>
                    <a:pt x="50266" y="242646"/>
                  </a:lnTo>
                  <a:lnTo>
                    <a:pt x="49796" y="243103"/>
                  </a:lnTo>
                  <a:lnTo>
                    <a:pt x="49415" y="243776"/>
                  </a:lnTo>
                  <a:lnTo>
                    <a:pt x="49098" y="244246"/>
                  </a:lnTo>
                  <a:lnTo>
                    <a:pt x="48895" y="244767"/>
                  </a:lnTo>
                  <a:lnTo>
                    <a:pt x="48933" y="252349"/>
                  </a:lnTo>
                  <a:lnTo>
                    <a:pt x="49136" y="252831"/>
                  </a:lnTo>
                  <a:lnTo>
                    <a:pt x="49644" y="253657"/>
                  </a:lnTo>
                  <a:lnTo>
                    <a:pt x="49707" y="253784"/>
                  </a:lnTo>
                  <a:lnTo>
                    <a:pt x="50139" y="254203"/>
                  </a:lnTo>
                  <a:lnTo>
                    <a:pt x="51244" y="254762"/>
                  </a:lnTo>
                  <a:lnTo>
                    <a:pt x="54216" y="254762"/>
                  </a:lnTo>
                  <a:lnTo>
                    <a:pt x="55257" y="254203"/>
                  </a:lnTo>
                  <a:lnTo>
                    <a:pt x="55880" y="253657"/>
                  </a:lnTo>
                  <a:lnTo>
                    <a:pt x="56032" y="253415"/>
                  </a:lnTo>
                  <a:lnTo>
                    <a:pt x="51930" y="253415"/>
                  </a:lnTo>
                  <a:lnTo>
                    <a:pt x="50507" y="245173"/>
                  </a:lnTo>
                  <a:lnTo>
                    <a:pt x="50901" y="244246"/>
                  </a:lnTo>
                  <a:lnTo>
                    <a:pt x="51142" y="243954"/>
                  </a:lnTo>
                  <a:lnTo>
                    <a:pt x="54571" y="243954"/>
                  </a:lnTo>
                  <a:lnTo>
                    <a:pt x="54775" y="244246"/>
                  </a:lnTo>
                  <a:lnTo>
                    <a:pt x="55041" y="244767"/>
                  </a:lnTo>
                  <a:lnTo>
                    <a:pt x="55181" y="245173"/>
                  </a:lnTo>
                  <a:lnTo>
                    <a:pt x="55219" y="251409"/>
                  </a:lnTo>
                  <a:lnTo>
                    <a:pt x="55016" y="251993"/>
                  </a:lnTo>
                  <a:lnTo>
                    <a:pt x="54851" y="252349"/>
                  </a:lnTo>
                  <a:lnTo>
                    <a:pt x="54292" y="253060"/>
                  </a:lnTo>
                  <a:lnTo>
                    <a:pt x="56248" y="253060"/>
                  </a:lnTo>
                  <a:lnTo>
                    <a:pt x="56680" y="252349"/>
                  </a:lnTo>
                  <a:lnTo>
                    <a:pt x="56921" y="251409"/>
                  </a:lnTo>
                  <a:close/>
                </a:path>
                <a:path w="1247775" h="1584325">
                  <a:moveTo>
                    <a:pt x="57353" y="231876"/>
                  </a:moveTo>
                  <a:lnTo>
                    <a:pt x="57315" y="229362"/>
                  </a:lnTo>
                  <a:lnTo>
                    <a:pt x="57061" y="228688"/>
                  </a:lnTo>
                  <a:lnTo>
                    <a:pt x="57238" y="228688"/>
                  </a:lnTo>
                  <a:lnTo>
                    <a:pt x="56070" y="227622"/>
                  </a:lnTo>
                  <a:lnTo>
                    <a:pt x="55626" y="227380"/>
                  </a:lnTo>
                  <a:lnTo>
                    <a:pt x="54584" y="227025"/>
                  </a:lnTo>
                  <a:lnTo>
                    <a:pt x="51803" y="227025"/>
                  </a:lnTo>
                  <a:lnTo>
                    <a:pt x="51803" y="223456"/>
                  </a:lnTo>
                  <a:lnTo>
                    <a:pt x="56451" y="223456"/>
                  </a:lnTo>
                  <a:lnTo>
                    <a:pt x="56553" y="222110"/>
                  </a:lnTo>
                  <a:lnTo>
                    <a:pt x="50304" y="222110"/>
                  </a:lnTo>
                  <a:lnTo>
                    <a:pt x="50177" y="222250"/>
                  </a:lnTo>
                  <a:lnTo>
                    <a:pt x="50152" y="228688"/>
                  </a:lnTo>
                  <a:lnTo>
                    <a:pt x="54648" y="228688"/>
                  </a:lnTo>
                  <a:lnTo>
                    <a:pt x="55168" y="229108"/>
                  </a:lnTo>
                  <a:lnTo>
                    <a:pt x="55372" y="229362"/>
                  </a:lnTo>
                  <a:lnTo>
                    <a:pt x="55435" y="229527"/>
                  </a:lnTo>
                  <a:lnTo>
                    <a:pt x="55499" y="231876"/>
                  </a:lnTo>
                  <a:lnTo>
                    <a:pt x="55308" y="232321"/>
                  </a:lnTo>
                  <a:lnTo>
                    <a:pt x="55105" y="232600"/>
                  </a:lnTo>
                  <a:lnTo>
                    <a:pt x="49580" y="232600"/>
                  </a:lnTo>
                  <a:lnTo>
                    <a:pt x="49631" y="234099"/>
                  </a:lnTo>
                  <a:lnTo>
                    <a:pt x="55753" y="234099"/>
                  </a:lnTo>
                  <a:lnTo>
                    <a:pt x="56172" y="233743"/>
                  </a:lnTo>
                  <a:lnTo>
                    <a:pt x="56565" y="233375"/>
                  </a:lnTo>
                  <a:lnTo>
                    <a:pt x="56807" y="233045"/>
                  </a:lnTo>
                  <a:lnTo>
                    <a:pt x="57353" y="231876"/>
                  </a:lnTo>
                  <a:close/>
                </a:path>
                <a:path w="1247775" h="1584325">
                  <a:moveTo>
                    <a:pt x="58407" y="382854"/>
                  </a:moveTo>
                  <a:lnTo>
                    <a:pt x="51282" y="382612"/>
                  </a:lnTo>
                  <a:lnTo>
                    <a:pt x="51282" y="383540"/>
                  </a:lnTo>
                  <a:lnTo>
                    <a:pt x="58331" y="383540"/>
                  </a:lnTo>
                  <a:lnTo>
                    <a:pt x="58407" y="382854"/>
                  </a:lnTo>
                  <a:close/>
                </a:path>
                <a:path w="1247775" h="1584325">
                  <a:moveTo>
                    <a:pt x="59029" y="362851"/>
                  </a:moveTo>
                  <a:lnTo>
                    <a:pt x="52336" y="362851"/>
                  </a:lnTo>
                  <a:lnTo>
                    <a:pt x="53086" y="363385"/>
                  </a:lnTo>
                  <a:lnTo>
                    <a:pt x="58140" y="363385"/>
                  </a:lnTo>
                  <a:lnTo>
                    <a:pt x="59029" y="362851"/>
                  </a:lnTo>
                  <a:close/>
                </a:path>
                <a:path w="1247775" h="1584325">
                  <a:moveTo>
                    <a:pt x="59143" y="351878"/>
                  </a:moveTo>
                  <a:lnTo>
                    <a:pt x="58712" y="351586"/>
                  </a:lnTo>
                  <a:lnTo>
                    <a:pt x="52895" y="351586"/>
                  </a:lnTo>
                  <a:lnTo>
                    <a:pt x="52501" y="351878"/>
                  </a:lnTo>
                  <a:lnTo>
                    <a:pt x="59143" y="351878"/>
                  </a:lnTo>
                  <a:close/>
                </a:path>
                <a:path w="1247775" h="1584325">
                  <a:moveTo>
                    <a:pt x="59410" y="362254"/>
                  </a:moveTo>
                  <a:lnTo>
                    <a:pt x="54737" y="362254"/>
                  </a:lnTo>
                  <a:lnTo>
                    <a:pt x="53949" y="361911"/>
                  </a:lnTo>
                  <a:lnTo>
                    <a:pt x="52133" y="358927"/>
                  </a:lnTo>
                  <a:lnTo>
                    <a:pt x="52260" y="355511"/>
                  </a:lnTo>
                  <a:lnTo>
                    <a:pt x="52501" y="354685"/>
                  </a:lnTo>
                  <a:lnTo>
                    <a:pt x="52755" y="354076"/>
                  </a:lnTo>
                  <a:lnTo>
                    <a:pt x="53225" y="353466"/>
                  </a:lnTo>
                  <a:lnTo>
                    <a:pt x="59296" y="353466"/>
                  </a:lnTo>
                  <a:lnTo>
                    <a:pt x="59296" y="352425"/>
                  </a:lnTo>
                  <a:lnTo>
                    <a:pt x="59296" y="352044"/>
                  </a:lnTo>
                  <a:lnTo>
                    <a:pt x="57518" y="352044"/>
                  </a:lnTo>
                  <a:lnTo>
                    <a:pt x="57518" y="352628"/>
                  </a:lnTo>
                  <a:lnTo>
                    <a:pt x="54317" y="352628"/>
                  </a:lnTo>
                  <a:lnTo>
                    <a:pt x="54737" y="352425"/>
                  </a:lnTo>
                  <a:lnTo>
                    <a:pt x="56959" y="352425"/>
                  </a:lnTo>
                  <a:lnTo>
                    <a:pt x="57518" y="352628"/>
                  </a:lnTo>
                  <a:lnTo>
                    <a:pt x="57518" y="352044"/>
                  </a:lnTo>
                  <a:lnTo>
                    <a:pt x="52298" y="352044"/>
                  </a:lnTo>
                  <a:lnTo>
                    <a:pt x="52031" y="352336"/>
                  </a:lnTo>
                  <a:lnTo>
                    <a:pt x="51574" y="352869"/>
                  </a:lnTo>
                  <a:lnTo>
                    <a:pt x="51231" y="353326"/>
                  </a:lnTo>
                  <a:lnTo>
                    <a:pt x="50939" y="353872"/>
                  </a:lnTo>
                  <a:lnTo>
                    <a:pt x="50660" y="354685"/>
                  </a:lnTo>
                  <a:lnTo>
                    <a:pt x="50406" y="355511"/>
                  </a:lnTo>
                  <a:lnTo>
                    <a:pt x="50380" y="359448"/>
                  </a:lnTo>
                  <a:lnTo>
                    <a:pt x="50787" y="360667"/>
                  </a:lnTo>
                  <a:lnTo>
                    <a:pt x="50888" y="361010"/>
                  </a:lnTo>
                  <a:lnTo>
                    <a:pt x="51244" y="361670"/>
                  </a:lnTo>
                  <a:lnTo>
                    <a:pt x="51943" y="362470"/>
                  </a:lnTo>
                  <a:lnTo>
                    <a:pt x="59385" y="362470"/>
                  </a:lnTo>
                  <a:lnTo>
                    <a:pt x="59410" y="362254"/>
                  </a:lnTo>
                  <a:close/>
                </a:path>
                <a:path w="1247775" h="1584325">
                  <a:moveTo>
                    <a:pt x="59448" y="361911"/>
                  </a:moveTo>
                  <a:lnTo>
                    <a:pt x="59410" y="361327"/>
                  </a:lnTo>
                  <a:lnTo>
                    <a:pt x="58813" y="361327"/>
                  </a:lnTo>
                  <a:lnTo>
                    <a:pt x="57886" y="361911"/>
                  </a:lnTo>
                  <a:lnTo>
                    <a:pt x="59448" y="361911"/>
                  </a:lnTo>
                  <a:close/>
                </a:path>
                <a:path w="1247775" h="1584325">
                  <a:moveTo>
                    <a:pt x="66370" y="234302"/>
                  </a:moveTo>
                  <a:lnTo>
                    <a:pt x="59728" y="233019"/>
                  </a:lnTo>
                  <a:lnTo>
                    <a:pt x="60198" y="233756"/>
                  </a:lnTo>
                  <a:lnTo>
                    <a:pt x="60921" y="234302"/>
                  </a:lnTo>
                  <a:lnTo>
                    <a:pt x="61366" y="234505"/>
                  </a:lnTo>
                  <a:lnTo>
                    <a:pt x="62382" y="234784"/>
                  </a:lnTo>
                  <a:lnTo>
                    <a:pt x="64909" y="234784"/>
                  </a:lnTo>
                  <a:lnTo>
                    <a:pt x="65900" y="234505"/>
                  </a:lnTo>
                  <a:lnTo>
                    <a:pt x="66370" y="234302"/>
                  </a:lnTo>
                  <a:close/>
                </a:path>
                <a:path w="1247775" h="1584325">
                  <a:moveTo>
                    <a:pt x="66649" y="254635"/>
                  </a:moveTo>
                  <a:lnTo>
                    <a:pt x="66611" y="254279"/>
                  </a:lnTo>
                  <a:lnTo>
                    <a:pt x="63055" y="249580"/>
                  </a:lnTo>
                  <a:lnTo>
                    <a:pt x="62890" y="249364"/>
                  </a:lnTo>
                  <a:lnTo>
                    <a:pt x="66205" y="245960"/>
                  </a:lnTo>
                  <a:lnTo>
                    <a:pt x="66255" y="245630"/>
                  </a:lnTo>
                  <a:lnTo>
                    <a:pt x="64427" y="245630"/>
                  </a:lnTo>
                  <a:lnTo>
                    <a:pt x="61061" y="249364"/>
                  </a:lnTo>
                  <a:lnTo>
                    <a:pt x="61010" y="241261"/>
                  </a:lnTo>
                  <a:lnTo>
                    <a:pt x="59588" y="241261"/>
                  </a:lnTo>
                  <a:lnTo>
                    <a:pt x="59486" y="254635"/>
                  </a:lnTo>
                  <a:lnTo>
                    <a:pt x="61036" y="254635"/>
                  </a:lnTo>
                  <a:lnTo>
                    <a:pt x="61061" y="249580"/>
                  </a:lnTo>
                  <a:lnTo>
                    <a:pt x="64922" y="254635"/>
                  </a:lnTo>
                  <a:lnTo>
                    <a:pt x="66649" y="254635"/>
                  </a:lnTo>
                  <a:close/>
                </a:path>
                <a:path w="1247775" h="1584325">
                  <a:moveTo>
                    <a:pt x="67945" y="230771"/>
                  </a:moveTo>
                  <a:lnTo>
                    <a:pt x="67805" y="230390"/>
                  </a:lnTo>
                  <a:lnTo>
                    <a:pt x="67691" y="230073"/>
                  </a:lnTo>
                  <a:lnTo>
                    <a:pt x="67411" y="229666"/>
                  </a:lnTo>
                  <a:lnTo>
                    <a:pt x="67170" y="229412"/>
                  </a:lnTo>
                  <a:lnTo>
                    <a:pt x="67043" y="229273"/>
                  </a:lnTo>
                  <a:lnTo>
                    <a:pt x="66700" y="228968"/>
                  </a:lnTo>
                  <a:lnTo>
                    <a:pt x="66497" y="228841"/>
                  </a:lnTo>
                  <a:lnTo>
                    <a:pt x="65582" y="228244"/>
                  </a:lnTo>
                  <a:lnTo>
                    <a:pt x="65112" y="228028"/>
                  </a:lnTo>
                  <a:lnTo>
                    <a:pt x="65112" y="229666"/>
                  </a:lnTo>
                  <a:lnTo>
                    <a:pt x="62204" y="229666"/>
                  </a:lnTo>
                  <a:lnTo>
                    <a:pt x="62814" y="229273"/>
                  </a:lnTo>
                  <a:lnTo>
                    <a:pt x="63614" y="228841"/>
                  </a:lnTo>
                  <a:lnTo>
                    <a:pt x="64452" y="229273"/>
                  </a:lnTo>
                  <a:lnTo>
                    <a:pt x="65112" y="229666"/>
                  </a:lnTo>
                  <a:lnTo>
                    <a:pt x="65112" y="228028"/>
                  </a:lnTo>
                  <a:lnTo>
                    <a:pt x="65862" y="227584"/>
                  </a:lnTo>
                  <a:lnTo>
                    <a:pt x="66090" y="227406"/>
                  </a:lnTo>
                  <a:lnTo>
                    <a:pt x="66357" y="227203"/>
                  </a:lnTo>
                  <a:lnTo>
                    <a:pt x="66725" y="226860"/>
                  </a:lnTo>
                  <a:lnTo>
                    <a:pt x="67144" y="226301"/>
                  </a:lnTo>
                  <a:lnTo>
                    <a:pt x="67297" y="226034"/>
                  </a:lnTo>
                  <a:lnTo>
                    <a:pt x="67284" y="223431"/>
                  </a:lnTo>
                  <a:lnTo>
                    <a:pt x="67132" y="223024"/>
                  </a:lnTo>
                  <a:lnTo>
                    <a:pt x="66433" y="222453"/>
                  </a:lnTo>
                  <a:lnTo>
                    <a:pt x="66040" y="222224"/>
                  </a:lnTo>
                  <a:lnTo>
                    <a:pt x="65900" y="222186"/>
                  </a:lnTo>
                  <a:lnTo>
                    <a:pt x="65900" y="225399"/>
                  </a:lnTo>
                  <a:lnTo>
                    <a:pt x="65570" y="226034"/>
                  </a:lnTo>
                  <a:lnTo>
                    <a:pt x="65011" y="226682"/>
                  </a:lnTo>
                  <a:lnTo>
                    <a:pt x="64770" y="226860"/>
                  </a:lnTo>
                  <a:lnTo>
                    <a:pt x="64249" y="227203"/>
                  </a:lnTo>
                  <a:lnTo>
                    <a:pt x="63855" y="227406"/>
                  </a:lnTo>
                  <a:lnTo>
                    <a:pt x="63449" y="227203"/>
                  </a:lnTo>
                  <a:lnTo>
                    <a:pt x="62890" y="226860"/>
                  </a:lnTo>
                  <a:lnTo>
                    <a:pt x="62115" y="226301"/>
                  </a:lnTo>
                  <a:lnTo>
                    <a:pt x="61950" y="226034"/>
                  </a:lnTo>
                  <a:lnTo>
                    <a:pt x="61633" y="225399"/>
                  </a:lnTo>
                  <a:lnTo>
                    <a:pt x="61747" y="223951"/>
                  </a:lnTo>
                  <a:lnTo>
                    <a:pt x="62293" y="223431"/>
                  </a:lnTo>
                  <a:lnTo>
                    <a:pt x="65163" y="223431"/>
                  </a:lnTo>
                  <a:lnTo>
                    <a:pt x="65900" y="225399"/>
                  </a:lnTo>
                  <a:lnTo>
                    <a:pt x="65900" y="222186"/>
                  </a:lnTo>
                  <a:lnTo>
                    <a:pt x="65062" y="221881"/>
                  </a:lnTo>
                  <a:lnTo>
                    <a:pt x="62611" y="221881"/>
                  </a:lnTo>
                  <a:lnTo>
                    <a:pt x="60172" y="226301"/>
                  </a:lnTo>
                  <a:lnTo>
                    <a:pt x="60426" y="226682"/>
                  </a:lnTo>
                  <a:lnTo>
                    <a:pt x="62420" y="228244"/>
                  </a:lnTo>
                  <a:lnTo>
                    <a:pt x="62255" y="228244"/>
                  </a:lnTo>
                  <a:lnTo>
                    <a:pt x="59563" y="232676"/>
                  </a:lnTo>
                  <a:lnTo>
                    <a:pt x="61772" y="232994"/>
                  </a:lnTo>
                  <a:lnTo>
                    <a:pt x="61391" y="232676"/>
                  </a:lnTo>
                  <a:lnTo>
                    <a:pt x="61315" y="230771"/>
                  </a:lnTo>
                  <a:lnTo>
                    <a:pt x="61493" y="230390"/>
                  </a:lnTo>
                  <a:lnTo>
                    <a:pt x="61772" y="230073"/>
                  </a:lnTo>
                  <a:lnTo>
                    <a:pt x="65620" y="230073"/>
                  </a:lnTo>
                  <a:lnTo>
                    <a:pt x="65938" y="230390"/>
                  </a:lnTo>
                  <a:lnTo>
                    <a:pt x="66065" y="232676"/>
                  </a:lnTo>
                  <a:lnTo>
                    <a:pt x="65659" y="233019"/>
                  </a:lnTo>
                  <a:lnTo>
                    <a:pt x="61950" y="233019"/>
                  </a:lnTo>
                  <a:lnTo>
                    <a:pt x="67106" y="233756"/>
                  </a:lnTo>
                  <a:lnTo>
                    <a:pt x="67754" y="233019"/>
                  </a:lnTo>
                  <a:lnTo>
                    <a:pt x="67792" y="232676"/>
                  </a:lnTo>
                  <a:lnTo>
                    <a:pt x="67906" y="232194"/>
                  </a:lnTo>
                  <a:lnTo>
                    <a:pt x="67945" y="230771"/>
                  </a:lnTo>
                  <a:close/>
                </a:path>
                <a:path w="1247775" h="1584325">
                  <a:moveTo>
                    <a:pt x="68541" y="374675"/>
                  </a:moveTo>
                  <a:lnTo>
                    <a:pt x="67017" y="374548"/>
                  </a:lnTo>
                  <a:lnTo>
                    <a:pt x="67005" y="374675"/>
                  </a:lnTo>
                  <a:lnTo>
                    <a:pt x="66916" y="380822"/>
                  </a:lnTo>
                  <a:lnTo>
                    <a:pt x="66471" y="381393"/>
                  </a:lnTo>
                  <a:lnTo>
                    <a:pt x="66027" y="381812"/>
                  </a:lnTo>
                  <a:lnTo>
                    <a:pt x="65646" y="382092"/>
                  </a:lnTo>
                  <a:lnTo>
                    <a:pt x="63182" y="382092"/>
                  </a:lnTo>
                  <a:lnTo>
                    <a:pt x="62992" y="381812"/>
                  </a:lnTo>
                  <a:lnTo>
                    <a:pt x="62865" y="381635"/>
                  </a:lnTo>
                  <a:lnTo>
                    <a:pt x="62763" y="381393"/>
                  </a:lnTo>
                  <a:lnTo>
                    <a:pt x="62674" y="380822"/>
                  </a:lnTo>
                  <a:lnTo>
                    <a:pt x="62560" y="374675"/>
                  </a:lnTo>
                  <a:lnTo>
                    <a:pt x="67005" y="374675"/>
                  </a:lnTo>
                  <a:lnTo>
                    <a:pt x="67005" y="374548"/>
                  </a:lnTo>
                  <a:lnTo>
                    <a:pt x="61112" y="374548"/>
                  </a:lnTo>
                  <a:lnTo>
                    <a:pt x="61201" y="382092"/>
                  </a:lnTo>
                  <a:lnTo>
                    <a:pt x="61379" y="382498"/>
                  </a:lnTo>
                  <a:lnTo>
                    <a:pt x="61671" y="382879"/>
                  </a:lnTo>
                  <a:lnTo>
                    <a:pt x="61861" y="383273"/>
                  </a:lnTo>
                  <a:lnTo>
                    <a:pt x="63220" y="383921"/>
                  </a:lnTo>
                  <a:lnTo>
                    <a:pt x="64833" y="383921"/>
                  </a:lnTo>
                  <a:lnTo>
                    <a:pt x="66128" y="383273"/>
                  </a:lnTo>
                  <a:lnTo>
                    <a:pt x="66573" y="382879"/>
                  </a:lnTo>
                  <a:lnTo>
                    <a:pt x="66929" y="382498"/>
                  </a:lnTo>
                  <a:lnTo>
                    <a:pt x="67081" y="382498"/>
                  </a:lnTo>
                  <a:lnTo>
                    <a:pt x="67119" y="383921"/>
                  </a:lnTo>
                  <a:lnTo>
                    <a:pt x="68440" y="383921"/>
                  </a:lnTo>
                  <a:lnTo>
                    <a:pt x="68541" y="374675"/>
                  </a:lnTo>
                  <a:close/>
                </a:path>
                <a:path w="1247775" h="1584325">
                  <a:moveTo>
                    <a:pt x="69240" y="357936"/>
                  </a:moveTo>
                  <a:lnTo>
                    <a:pt x="68859" y="357276"/>
                  </a:lnTo>
                  <a:lnTo>
                    <a:pt x="68580" y="356933"/>
                  </a:lnTo>
                  <a:lnTo>
                    <a:pt x="68376" y="356717"/>
                  </a:lnTo>
                  <a:lnTo>
                    <a:pt x="62738" y="356717"/>
                  </a:lnTo>
                  <a:lnTo>
                    <a:pt x="62814" y="355536"/>
                  </a:lnTo>
                  <a:lnTo>
                    <a:pt x="63106" y="354431"/>
                  </a:lnTo>
                  <a:lnTo>
                    <a:pt x="63271" y="354025"/>
                  </a:lnTo>
                  <a:lnTo>
                    <a:pt x="63868" y="353123"/>
                  </a:lnTo>
                  <a:lnTo>
                    <a:pt x="64198" y="352780"/>
                  </a:lnTo>
                  <a:lnTo>
                    <a:pt x="68592" y="352780"/>
                  </a:lnTo>
                  <a:lnTo>
                    <a:pt x="68656" y="351396"/>
                  </a:lnTo>
                  <a:lnTo>
                    <a:pt x="63754" y="351396"/>
                  </a:lnTo>
                  <a:lnTo>
                    <a:pt x="63423" y="351586"/>
                  </a:lnTo>
                  <a:lnTo>
                    <a:pt x="62052" y="352780"/>
                  </a:lnTo>
                  <a:lnTo>
                    <a:pt x="62255" y="352780"/>
                  </a:lnTo>
                  <a:lnTo>
                    <a:pt x="61810" y="353555"/>
                  </a:lnTo>
                  <a:lnTo>
                    <a:pt x="61620" y="354025"/>
                  </a:lnTo>
                  <a:lnTo>
                    <a:pt x="61315" y="355066"/>
                  </a:lnTo>
                  <a:lnTo>
                    <a:pt x="61328" y="355536"/>
                  </a:lnTo>
                  <a:lnTo>
                    <a:pt x="61353" y="357276"/>
                  </a:lnTo>
                  <a:lnTo>
                    <a:pt x="61442" y="361188"/>
                  </a:lnTo>
                  <a:lnTo>
                    <a:pt x="61518" y="361454"/>
                  </a:lnTo>
                  <a:lnTo>
                    <a:pt x="61620" y="361696"/>
                  </a:lnTo>
                  <a:lnTo>
                    <a:pt x="61696" y="361886"/>
                  </a:lnTo>
                  <a:lnTo>
                    <a:pt x="62001" y="362419"/>
                  </a:lnTo>
                  <a:lnTo>
                    <a:pt x="62077" y="362572"/>
                  </a:lnTo>
                  <a:lnTo>
                    <a:pt x="62445" y="362953"/>
                  </a:lnTo>
                  <a:lnTo>
                    <a:pt x="62915" y="363334"/>
                  </a:lnTo>
                  <a:lnTo>
                    <a:pt x="67424" y="363334"/>
                  </a:lnTo>
                  <a:lnTo>
                    <a:pt x="69202" y="358127"/>
                  </a:lnTo>
                  <a:lnTo>
                    <a:pt x="67373" y="358127"/>
                  </a:lnTo>
                  <a:lnTo>
                    <a:pt x="67487" y="358381"/>
                  </a:lnTo>
                  <a:lnTo>
                    <a:pt x="67538" y="360730"/>
                  </a:lnTo>
                  <a:lnTo>
                    <a:pt x="67386" y="361188"/>
                  </a:lnTo>
                  <a:lnTo>
                    <a:pt x="67246" y="361454"/>
                  </a:lnTo>
                  <a:lnTo>
                    <a:pt x="66890" y="361886"/>
                  </a:lnTo>
                  <a:lnTo>
                    <a:pt x="66509" y="362153"/>
                  </a:lnTo>
                  <a:lnTo>
                    <a:pt x="66001" y="362419"/>
                  </a:lnTo>
                  <a:lnTo>
                    <a:pt x="64465" y="362419"/>
                  </a:lnTo>
                  <a:lnTo>
                    <a:pt x="62915" y="360172"/>
                  </a:lnTo>
                  <a:lnTo>
                    <a:pt x="62814" y="359613"/>
                  </a:lnTo>
                  <a:lnTo>
                    <a:pt x="62776" y="358127"/>
                  </a:lnTo>
                  <a:lnTo>
                    <a:pt x="67360" y="358127"/>
                  </a:lnTo>
                  <a:lnTo>
                    <a:pt x="67221" y="357936"/>
                  </a:lnTo>
                  <a:lnTo>
                    <a:pt x="69240" y="357936"/>
                  </a:lnTo>
                  <a:close/>
                </a:path>
                <a:path w="1247775" h="1584325">
                  <a:moveTo>
                    <a:pt x="73393" y="378206"/>
                  </a:moveTo>
                  <a:lnTo>
                    <a:pt x="71755" y="378206"/>
                  </a:lnTo>
                  <a:lnTo>
                    <a:pt x="71742" y="383654"/>
                  </a:lnTo>
                  <a:lnTo>
                    <a:pt x="73329" y="383654"/>
                  </a:lnTo>
                  <a:lnTo>
                    <a:pt x="73393" y="378206"/>
                  </a:lnTo>
                  <a:close/>
                </a:path>
                <a:path w="1247775" h="1584325">
                  <a:moveTo>
                    <a:pt x="73393" y="372491"/>
                  </a:moveTo>
                  <a:lnTo>
                    <a:pt x="71767" y="372491"/>
                  </a:lnTo>
                  <a:lnTo>
                    <a:pt x="71755" y="376859"/>
                  </a:lnTo>
                  <a:lnTo>
                    <a:pt x="73393" y="376859"/>
                  </a:lnTo>
                  <a:lnTo>
                    <a:pt x="73393" y="372491"/>
                  </a:lnTo>
                  <a:close/>
                </a:path>
                <a:path w="1247775" h="1584325">
                  <a:moveTo>
                    <a:pt x="78066" y="376999"/>
                  </a:moveTo>
                  <a:lnTo>
                    <a:pt x="71755" y="376999"/>
                  </a:lnTo>
                  <a:lnTo>
                    <a:pt x="71755" y="377977"/>
                  </a:lnTo>
                  <a:lnTo>
                    <a:pt x="78066" y="377977"/>
                  </a:lnTo>
                  <a:lnTo>
                    <a:pt x="78066" y="376999"/>
                  </a:lnTo>
                  <a:close/>
                </a:path>
                <a:path w="1247775" h="1584325">
                  <a:moveTo>
                    <a:pt x="78371" y="371538"/>
                  </a:moveTo>
                  <a:lnTo>
                    <a:pt x="71767" y="371322"/>
                  </a:lnTo>
                  <a:lnTo>
                    <a:pt x="71767" y="372262"/>
                  </a:lnTo>
                  <a:lnTo>
                    <a:pt x="78308" y="372262"/>
                  </a:lnTo>
                  <a:lnTo>
                    <a:pt x="78371" y="371538"/>
                  </a:lnTo>
                  <a:close/>
                </a:path>
                <a:path w="1247775" h="1584325">
                  <a:moveTo>
                    <a:pt x="79387" y="351383"/>
                  </a:moveTo>
                  <a:lnTo>
                    <a:pt x="71247" y="351205"/>
                  </a:lnTo>
                  <a:lnTo>
                    <a:pt x="71183" y="352171"/>
                  </a:lnTo>
                  <a:lnTo>
                    <a:pt x="71348" y="352501"/>
                  </a:lnTo>
                  <a:lnTo>
                    <a:pt x="77597" y="352501"/>
                  </a:lnTo>
                  <a:lnTo>
                    <a:pt x="72809" y="363232"/>
                  </a:lnTo>
                  <a:lnTo>
                    <a:pt x="72720" y="363601"/>
                  </a:lnTo>
                  <a:lnTo>
                    <a:pt x="74523" y="363601"/>
                  </a:lnTo>
                  <a:lnTo>
                    <a:pt x="79184" y="352844"/>
                  </a:lnTo>
                  <a:lnTo>
                    <a:pt x="79311" y="352501"/>
                  </a:lnTo>
                  <a:lnTo>
                    <a:pt x="79387" y="351383"/>
                  </a:lnTo>
                  <a:close/>
                </a:path>
                <a:path w="1247775" h="1584325">
                  <a:moveTo>
                    <a:pt x="356349" y="2413"/>
                  </a:moveTo>
                  <a:lnTo>
                    <a:pt x="355968" y="1955"/>
                  </a:lnTo>
                  <a:lnTo>
                    <a:pt x="355333" y="1397"/>
                  </a:lnTo>
                  <a:lnTo>
                    <a:pt x="354926" y="1193"/>
                  </a:lnTo>
                  <a:lnTo>
                    <a:pt x="354380" y="1193"/>
                  </a:lnTo>
                  <a:lnTo>
                    <a:pt x="354380" y="2743"/>
                  </a:lnTo>
                  <a:lnTo>
                    <a:pt x="350761" y="2743"/>
                  </a:lnTo>
                  <a:lnTo>
                    <a:pt x="350761" y="2552"/>
                  </a:lnTo>
                  <a:lnTo>
                    <a:pt x="354203" y="2552"/>
                  </a:lnTo>
                  <a:lnTo>
                    <a:pt x="354380" y="2743"/>
                  </a:lnTo>
                  <a:lnTo>
                    <a:pt x="354380" y="1193"/>
                  </a:lnTo>
                  <a:lnTo>
                    <a:pt x="349135" y="1193"/>
                  </a:lnTo>
                  <a:lnTo>
                    <a:pt x="349135" y="5880"/>
                  </a:lnTo>
                  <a:lnTo>
                    <a:pt x="350761" y="5880"/>
                  </a:lnTo>
                  <a:lnTo>
                    <a:pt x="350761" y="2895"/>
                  </a:lnTo>
                  <a:lnTo>
                    <a:pt x="354571" y="2895"/>
                  </a:lnTo>
                  <a:lnTo>
                    <a:pt x="354685" y="3124"/>
                  </a:lnTo>
                  <a:lnTo>
                    <a:pt x="354711" y="5257"/>
                  </a:lnTo>
                  <a:lnTo>
                    <a:pt x="354571" y="5486"/>
                  </a:lnTo>
                  <a:lnTo>
                    <a:pt x="354215" y="5880"/>
                  </a:lnTo>
                  <a:lnTo>
                    <a:pt x="350761" y="5880"/>
                  </a:lnTo>
                  <a:lnTo>
                    <a:pt x="350761" y="6299"/>
                  </a:lnTo>
                  <a:lnTo>
                    <a:pt x="349135" y="6299"/>
                  </a:lnTo>
                  <a:lnTo>
                    <a:pt x="349135" y="6464"/>
                  </a:lnTo>
                  <a:lnTo>
                    <a:pt x="355473" y="6464"/>
                  </a:lnTo>
                  <a:lnTo>
                    <a:pt x="355854" y="6121"/>
                  </a:lnTo>
                  <a:lnTo>
                    <a:pt x="356069" y="5880"/>
                  </a:lnTo>
                  <a:lnTo>
                    <a:pt x="356311" y="5486"/>
                  </a:lnTo>
                  <a:lnTo>
                    <a:pt x="356285" y="2413"/>
                  </a:lnTo>
                  <a:close/>
                </a:path>
                <a:path w="1247775" h="1584325">
                  <a:moveTo>
                    <a:pt x="356704" y="23482"/>
                  </a:moveTo>
                  <a:lnTo>
                    <a:pt x="354685" y="21196"/>
                  </a:lnTo>
                  <a:lnTo>
                    <a:pt x="349135" y="21196"/>
                  </a:lnTo>
                  <a:lnTo>
                    <a:pt x="349123" y="26123"/>
                  </a:lnTo>
                  <a:lnTo>
                    <a:pt x="350761" y="26123"/>
                  </a:lnTo>
                  <a:lnTo>
                    <a:pt x="350761" y="22555"/>
                  </a:lnTo>
                  <a:lnTo>
                    <a:pt x="354063" y="22555"/>
                  </a:lnTo>
                  <a:lnTo>
                    <a:pt x="354431" y="22796"/>
                  </a:lnTo>
                  <a:lnTo>
                    <a:pt x="354876" y="23482"/>
                  </a:lnTo>
                  <a:lnTo>
                    <a:pt x="354799" y="25361"/>
                  </a:lnTo>
                  <a:lnTo>
                    <a:pt x="354736" y="25527"/>
                  </a:lnTo>
                  <a:lnTo>
                    <a:pt x="354571" y="25742"/>
                  </a:lnTo>
                  <a:lnTo>
                    <a:pt x="354152" y="26123"/>
                  </a:lnTo>
                  <a:lnTo>
                    <a:pt x="350761" y="26123"/>
                  </a:lnTo>
                  <a:lnTo>
                    <a:pt x="350761" y="26543"/>
                  </a:lnTo>
                  <a:lnTo>
                    <a:pt x="349123" y="26543"/>
                  </a:lnTo>
                  <a:lnTo>
                    <a:pt x="349123" y="27127"/>
                  </a:lnTo>
                  <a:lnTo>
                    <a:pt x="355028" y="27127"/>
                  </a:lnTo>
                  <a:lnTo>
                    <a:pt x="355638" y="26746"/>
                  </a:lnTo>
                  <a:lnTo>
                    <a:pt x="355866" y="26543"/>
                  </a:lnTo>
                  <a:lnTo>
                    <a:pt x="356235" y="26123"/>
                  </a:lnTo>
                  <a:lnTo>
                    <a:pt x="356463" y="25742"/>
                  </a:lnTo>
                  <a:lnTo>
                    <a:pt x="356590" y="25361"/>
                  </a:lnTo>
                  <a:lnTo>
                    <a:pt x="356704" y="23482"/>
                  </a:lnTo>
                  <a:close/>
                </a:path>
                <a:path w="1247775" h="1584325">
                  <a:moveTo>
                    <a:pt x="357378" y="9055"/>
                  </a:moveTo>
                  <a:lnTo>
                    <a:pt x="357238" y="8686"/>
                  </a:lnTo>
                  <a:lnTo>
                    <a:pt x="357162" y="8458"/>
                  </a:lnTo>
                  <a:lnTo>
                    <a:pt x="356958" y="8051"/>
                  </a:lnTo>
                  <a:lnTo>
                    <a:pt x="356476" y="7467"/>
                  </a:lnTo>
                  <a:lnTo>
                    <a:pt x="356209" y="7251"/>
                  </a:lnTo>
                  <a:lnTo>
                    <a:pt x="355612" y="6908"/>
                  </a:lnTo>
                  <a:lnTo>
                    <a:pt x="349135" y="6908"/>
                  </a:lnTo>
                  <a:lnTo>
                    <a:pt x="349135" y="12788"/>
                  </a:lnTo>
                  <a:lnTo>
                    <a:pt x="355930" y="12788"/>
                  </a:lnTo>
                  <a:lnTo>
                    <a:pt x="356450" y="12382"/>
                  </a:lnTo>
                  <a:lnTo>
                    <a:pt x="356666" y="12141"/>
                  </a:lnTo>
                  <a:lnTo>
                    <a:pt x="350761" y="12141"/>
                  </a:lnTo>
                  <a:lnTo>
                    <a:pt x="350761" y="8051"/>
                  </a:lnTo>
                  <a:lnTo>
                    <a:pt x="354723" y="8051"/>
                  </a:lnTo>
                  <a:lnTo>
                    <a:pt x="355180" y="8458"/>
                  </a:lnTo>
                  <a:lnTo>
                    <a:pt x="355371" y="8686"/>
                  </a:lnTo>
                  <a:lnTo>
                    <a:pt x="355371" y="11176"/>
                  </a:lnTo>
                  <a:lnTo>
                    <a:pt x="355180" y="11404"/>
                  </a:lnTo>
                  <a:lnTo>
                    <a:pt x="354749" y="11760"/>
                  </a:lnTo>
                  <a:lnTo>
                    <a:pt x="356666" y="12141"/>
                  </a:lnTo>
                  <a:lnTo>
                    <a:pt x="356933" y="11760"/>
                  </a:lnTo>
                  <a:lnTo>
                    <a:pt x="357035" y="11620"/>
                  </a:lnTo>
                  <a:lnTo>
                    <a:pt x="357136" y="11404"/>
                  </a:lnTo>
                  <a:lnTo>
                    <a:pt x="357212" y="11176"/>
                  </a:lnTo>
                  <a:lnTo>
                    <a:pt x="357276" y="10985"/>
                  </a:lnTo>
                  <a:lnTo>
                    <a:pt x="357378" y="9055"/>
                  </a:lnTo>
                  <a:close/>
                </a:path>
                <a:path w="1247775" h="1584325">
                  <a:moveTo>
                    <a:pt x="357505" y="33083"/>
                  </a:moveTo>
                  <a:lnTo>
                    <a:pt x="356171" y="29794"/>
                  </a:lnTo>
                  <a:lnTo>
                    <a:pt x="356082" y="29578"/>
                  </a:lnTo>
                  <a:lnTo>
                    <a:pt x="355511" y="28448"/>
                  </a:lnTo>
                  <a:lnTo>
                    <a:pt x="355320" y="28194"/>
                  </a:lnTo>
                  <a:lnTo>
                    <a:pt x="350748" y="28194"/>
                  </a:lnTo>
                  <a:lnTo>
                    <a:pt x="350748" y="28448"/>
                  </a:lnTo>
                  <a:lnTo>
                    <a:pt x="353479" y="28448"/>
                  </a:lnTo>
                  <a:lnTo>
                    <a:pt x="353783" y="28778"/>
                  </a:lnTo>
                  <a:lnTo>
                    <a:pt x="353961" y="29019"/>
                  </a:lnTo>
                  <a:lnTo>
                    <a:pt x="354266" y="29578"/>
                  </a:lnTo>
                  <a:lnTo>
                    <a:pt x="354545" y="30238"/>
                  </a:lnTo>
                  <a:lnTo>
                    <a:pt x="355650" y="33083"/>
                  </a:lnTo>
                  <a:lnTo>
                    <a:pt x="355714" y="33223"/>
                  </a:lnTo>
                  <a:lnTo>
                    <a:pt x="350723" y="33223"/>
                  </a:lnTo>
                  <a:lnTo>
                    <a:pt x="350748" y="28194"/>
                  </a:lnTo>
                  <a:lnTo>
                    <a:pt x="349123" y="27609"/>
                  </a:lnTo>
                  <a:lnTo>
                    <a:pt x="349110" y="33553"/>
                  </a:lnTo>
                  <a:lnTo>
                    <a:pt x="350723" y="33553"/>
                  </a:lnTo>
                  <a:lnTo>
                    <a:pt x="357378" y="33553"/>
                  </a:lnTo>
                  <a:lnTo>
                    <a:pt x="357505" y="33083"/>
                  </a:lnTo>
                  <a:close/>
                </a:path>
                <a:path w="1247775" h="1584325">
                  <a:moveTo>
                    <a:pt x="366204" y="26682"/>
                  </a:moveTo>
                  <a:lnTo>
                    <a:pt x="361645" y="26682"/>
                  </a:lnTo>
                  <a:lnTo>
                    <a:pt x="361645" y="22313"/>
                  </a:lnTo>
                  <a:lnTo>
                    <a:pt x="360019" y="22313"/>
                  </a:lnTo>
                  <a:lnTo>
                    <a:pt x="360006" y="33451"/>
                  </a:lnTo>
                  <a:lnTo>
                    <a:pt x="361607" y="33451"/>
                  </a:lnTo>
                  <a:lnTo>
                    <a:pt x="361645" y="28028"/>
                  </a:lnTo>
                  <a:lnTo>
                    <a:pt x="366166" y="28028"/>
                  </a:lnTo>
                  <a:lnTo>
                    <a:pt x="366204" y="26682"/>
                  </a:lnTo>
                  <a:close/>
                </a:path>
                <a:path w="1247775" h="1584325">
                  <a:moveTo>
                    <a:pt x="366610" y="21297"/>
                  </a:moveTo>
                  <a:lnTo>
                    <a:pt x="360032" y="21158"/>
                  </a:lnTo>
                  <a:lnTo>
                    <a:pt x="360019" y="22098"/>
                  </a:lnTo>
                  <a:lnTo>
                    <a:pt x="366560" y="22098"/>
                  </a:lnTo>
                  <a:lnTo>
                    <a:pt x="366610" y="21297"/>
                  </a:lnTo>
                  <a:close/>
                </a:path>
                <a:path w="1247775" h="1584325">
                  <a:moveTo>
                    <a:pt x="367385" y="2032"/>
                  </a:moveTo>
                  <a:lnTo>
                    <a:pt x="367347" y="990"/>
                  </a:lnTo>
                  <a:lnTo>
                    <a:pt x="358051" y="990"/>
                  </a:lnTo>
                  <a:lnTo>
                    <a:pt x="358114" y="2260"/>
                  </a:lnTo>
                  <a:lnTo>
                    <a:pt x="361861" y="2260"/>
                  </a:lnTo>
                  <a:lnTo>
                    <a:pt x="361911" y="13385"/>
                  </a:lnTo>
                  <a:lnTo>
                    <a:pt x="363512" y="13385"/>
                  </a:lnTo>
                  <a:lnTo>
                    <a:pt x="363550" y="2260"/>
                  </a:lnTo>
                  <a:lnTo>
                    <a:pt x="367207" y="2260"/>
                  </a:lnTo>
                  <a:lnTo>
                    <a:pt x="367385" y="2032"/>
                  </a:lnTo>
                  <a:close/>
                </a:path>
                <a:path w="1247775" h="1584325">
                  <a:moveTo>
                    <a:pt x="375894" y="23114"/>
                  </a:moveTo>
                  <a:lnTo>
                    <a:pt x="375691" y="22618"/>
                  </a:lnTo>
                  <a:lnTo>
                    <a:pt x="375589" y="22352"/>
                  </a:lnTo>
                  <a:lnTo>
                    <a:pt x="375373" y="21971"/>
                  </a:lnTo>
                  <a:lnTo>
                    <a:pt x="374967" y="21577"/>
                  </a:lnTo>
                  <a:lnTo>
                    <a:pt x="369328" y="21577"/>
                  </a:lnTo>
                  <a:lnTo>
                    <a:pt x="369036" y="21818"/>
                  </a:lnTo>
                  <a:lnTo>
                    <a:pt x="369049" y="23114"/>
                  </a:lnTo>
                  <a:lnTo>
                    <a:pt x="369404" y="23114"/>
                  </a:lnTo>
                  <a:lnTo>
                    <a:pt x="370319" y="22618"/>
                  </a:lnTo>
                  <a:lnTo>
                    <a:pt x="370992" y="22352"/>
                  </a:lnTo>
                  <a:lnTo>
                    <a:pt x="373024" y="22352"/>
                  </a:lnTo>
                  <a:lnTo>
                    <a:pt x="373532" y="22618"/>
                  </a:lnTo>
                  <a:lnTo>
                    <a:pt x="373862" y="23114"/>
                  </a:lnTo>
                  <a:lnTo>
                    <a:pt x="373786" y="26250"/>
                  </a:lnTo>
                  <a:lnTo>
                    <a:pt x="369011" y="31762"/>
                  </a:lnTo>
                  <a:lnTo>
                    <a:pt x="371017" y="31762"/>
                  </a:lnTo>
                  <a:lnTo>
                    <a:pt x="375526" y="26250"/>
                  </a:lnTo>
                  <a:lnTo>
                    <a:pt x="375627" y="26047"/>
                  </a:lnTo>
                  <a:lnTo>
                    <a:pt x="375704" y="25844"/>
                  </a:lnTo>
                  <a:lnTo>
                    <a:pt x="375793" y="25603"/>
                  </a:lnTo>
                  <a:lnTo>
                    <a:pt x="375894" y="23114"/>
                  </a:lnTo>
                  <a:close/>
                </a:path>
                <a:path w="1247775" h="1584325">
                  <a:moveTo>
                    <a:pt x="376555" y="32626"/>
                  </a:moveTo>
                  <a:lnTo>
                    <a:pt x="376415" y="32258"/>
                  </a:lnTo>
                  <a:lnTo>
                    <a:pt x="370547" y="32258"/>
                  </a:lnTo>
                  <a:lnTo>
                    <a:pt x="370852" y="31940"/>
                  </a:lnTo>
                  <a:lnTo>
                    <a:pt x="368871" y="31940"/>
                  </a:lnTo>
                  <a:lnTo>
                    <a:pt x="368744" y="33528"/>
                  </a:lnTo>
                  <a:lnTo>
                    <a:pt x="376428" y="33528"/>
                  </a:lnTo>
                  <a:lnTo>
                    <a:pt x="376555" y="32626"/>
                  </a:lnTo>
                  <a:close/>
                </a:path>
                <a:path w="1247775" h="1584325">
                  <a:moveTo>
                    <a:pt x="386816" y="30264"/>
                  </a:moveTo>
                  <a:lnTo>
                    <a:pt x="386778" y="23622"/>
                  </a:lnTo>
                  <a:lnTo>
                    <a:pt x="386588" y="23101"/>
                  </a:lnTo>
                  <a:lnTo>
                    <a:pt x="386486" y="22796"/>
                  </a:lnTo>
                  <a:lnTo>
                    <a:pt x="386346" y="22618"/>
                  </a:lnTo>
                  <a:lnTo>
                    <a:pt x="386232" y="22428"/>
                  </a:lnTo>
                  <a:lnTo>
                    <a:pt x="386156" y="22301"/>
                  </a:lnTo>
                  <a:lnTo>
                    <a:pt x="385953" y="21958"/>
                  </a:lnTo>
                  <a:lnTo>
                    <a:pt x="385876" y="21831"/>
                  </a:lnTo>
                  <a:lnTo>
                    <a:pt x="385508" y="21488"/>
                  </a:lnTo>
                  <a:lnTo>
                    <a:pt x="384390" y="20878"/>
                  </a:lnTo>
                  <a:lnTo>
                    <a:pt x="384276" y="22618"/>
                  </a:lnTo>
                  <a:lnTo>
                    <a:pt x="381254" y="22618"/>
                  </a:lnTo>
                  <a:lnTo>
                    <a:pt x="381508" y="22428"/>
                  </a:lnTo>
                  <a:lnTo>
                    <a:pt x="384098" y="22428"/>
                  </a:lnTo>
                  <a:lnTo>
                    <a:pt x="384276" y="22618"/>
                  </a:lnTo>
                  <a:lnTo>
                    <a:pt x="384276" y="20878"/>
                  </a:lnTo>
                  <a:lnTo>
                    <a:pt x="381330" y="20878"/>
                  </a:lnTo>
                  <a:lnTo>
                    <a:pt x="380161" y="21488"/>
                  </a:lnTo>
                  <a:lnTo>
                    <a:pt x="379818" y="21831"/>
                  </a:lnTo>
                  <a:lnTo>
                    <a:pt x="379704" y="21958"/>
                  </a:lnTo>
                  <a:lnTo>
                    <a:pt x="379006" y="23101"/>
                  </a:lnTo>
                  <a:lnTo>
                    <a:pt x="378790" y="23622"/>
                  </a:lnTo>
                  <a:lnTo>
                    <a:pt x="378841" y="31203"/>
                  </a:lnTo>
                  <a:lnTo>
                    <a:pt x="378980" y="31584"/>
                  </a:lnTo>
                  <a:lnTo>
                    <a:pt x="379412" y="32308"/>
                  </a:lnTo>
                  <a:lnTo>
                    <a:pt x="379526" y="32499"/>
                  </a:lnTo>
                  <a:lnTo>
                    <a:pt x="379603" y="32626"/>
                  </a:lnTo>
                  <a:lnTo>
                    <a:pt x="380047" y="33045"/>
                  </a:lnTo>
                  <a:lnTo>
                    <a:pt x="381152" y="33604"/>
                  </a:lnTo>
                  <a:lnTo>
                    <a:pt x="384136" y="33604"/>
                  </a:lnTo>
                  <a:lnTo>
                    <a:pt x="385165" y="33045"/>
                  </a:lnTo>
                  <a:lnTo>
                    <a:pt x="385660" y="32626"/>
                  </a:lnTo>
                  <a:lnTo>
                    <a:pt x="385787" y="32499"/>
                  </a:lnTo>
                  <a:lnTo>
                    <a:pt x="385889" y="32308"/>
                  </a:lnTo>
                  <a:lnTo>
                    <a:pt x="383959" y="32067"/>
                  </a:lnTo>
                  <a:lnTo>
                    <a:pt x="383400" y="32308"/>
                  </a:lnTo>
                  <a:lnTo>
                    <a:pt x="381901" y="32308"/>
                  </a:lnTo>
                  <a:lnTo>
                    <a:pt x="381266" y="31927"/>
                  </a:lnTo>
                  <a:lnTo>
                    <a:pt x="380911" y="31584"/>
                  </a:lnTo>
                  <a:lnTo>
                    <a:pt x="380542" y="30899"/>
                  </a:lnTo>
                  <a:lnTo>
                    <a:pt x="380339" y="30264"/>
                  </a:lnTo>
                  <a:lnTo>
                    <a:pt x="380403" y="24015"/>
                  </a:lnTo>
                  <a:lnTo>
                    <a:pt x="380809" y="23101"/>
                  </a:lnTo>
                  <a:lnTo>
                    <a:pt x="381025" y="22796"/>
                  </a:lnTo>
                  <a:lnTo>
                    <a:pt x="384479" y="22796"/>
                  </a:lnTo>
                  <a:lnTo>
                    <a:pt x="384670" y="23101"/>
                  </a:lnTo>
                  <a:lnTo>
                    <a:pt x="384937" y="23622"/>
                  </a:lnTo>
                  <a:lnTo>
                    <a:pt x="385064" y="24015"/>
                  </a:lnTo>
                  <a:lnTo>
                    <a:pt x="385114" y="30264"/>
                  </a:lnTo>
                  <a:lnTo>
                    <a:pt x="384873" y="30899"/>
                  </a:lnTo>
                  <a:lnTo>
                    <a:pt x="384759" y="31203"/>
                  </a:lnTo>
                  <a:lnTo>
                    <a:pt x="384467" y="31584"/>
                  </a:lnTo>
                  <a:lnTo>
                    <a:pt x="384175" y="31927"/>
                  </a:lnTo>
                  <a:lnTo>
                    <a:pt x="386118" y="31927"/>
                  </a:lnTo>
                  <a:lnTo>
                    <a:pt x="386575" y="31203"/>
                  </a:lnTo>
                  <a:lnTo>
                    <a:pt x="386816" y="30264"/>
                  </a:lnTo>
                  <a:close/>
                </a:path>
                <a:path w="1247775" h="1584325">
                  <a:moveTo>
                    <a:pt x="395300" y="21577"/>
                  </a:moveTo>
                  <a:lnTo>
                    <a:pt x="395008" y="21297"/>
                  </a:lnTo>
                  <a:lnTo>
                    <a:pt x="394652" y="21094"/>
                  </a:lnTo>
                  <a:lnTo>
                    <a:pt x="390563" y="21094"/>
                  </a:lnTo>
                  <a:lnTo>
                    <a:pt x="390118" y="21297"/>
                  </a:lnTo>
                  <a:lnTo>
                    <a:pt x="389636" y="21577"/>
                  </a:lnTo>
                  <a:lnTo>
                    <a:pt x="395300" y="21577"/>
                  </a:lnTo>
                  <a:close/>
                </a:path>
                <a:path w="1247775" h="1584325">
                  <a:moveTo>
                    <a:pt x="395363" y="27432"/>
                  </a:moveTo>
                  <a:lnTo>
                    <a:pt x="394652" y="27063"/>
                  </a:lnTo>
                  <a:lnTo>
                    <a:pt x="390334" y="27063"/>
                  </a:lnTo>
                  <a:lnTo>
                    <a:pt x="390309" y="27432"/>
                  </a:lnTo>
                  <a:lnTo>
                    <a:pt x="395363" y="27432"/>
                  </a:lnTo>
                  <a:close/>
                </a:path>
                <a:path w="1247775" h="1584325">
                  <a:moveTo>
                    <a:pt x="396113" y="22656"/>
                  </a:moveTo>
                  <a:lnTo>
                    <a:pt x="395947" y="22491"/>
                  </a:lnTo>
                  <a:lnTo>
                    <a:pt x="395833" y="22174"/>
                  </a:lnTo>
                  <a:lnTo>
                    <a:pt x="395630" y="21894"/>
                  </a:lnTo>
                  <a:lnTo>
                    <a:pt x="389318" y="21894"/>
                  </a:lnTo>
                  <a:lnTo>
                    <a:pt x="389255" y="23279"/>
                  </a:lnTo>
                  <a:lnTo>
                    <a:pt x="390359" y="22656"/>
                  </a:lnTo>
                  <a:lnTo>
                    <a:pt x="393928" y="22656"/>
                  </a:lnTo>
                  <a:lnTo>
                    <a:pt x="394271" y="23279"/>
                  </a:lnTo>
                  <a:lnTo>
                    <a:pt x="394322" y="24726"/>
                  </a:lnTo>
                  <a:lnTo>
                    <a:pt x="394182" y="25006"/>
                  </a:lnTo>
                  <a:lnTo>
                    <a:pt x="394068" y="25298"/>
                  </a:lnTo>
                  <a:lnTo>
                    <a:pt x="393827" y="25590"/>
                  </a:lnTo>
                  <a:lnTo>
                    <a:pt x="393649" y="25768"/>
                  </a:lnTo>
                  <a:lnTo>
                    <a:pt x="395630" y="25768"/>
                  </a:lnTo>
                  <a:lnTo>
                    <a:pt x="395770" y="25590"/>
                  </a:lnTo>
                  <a:lnTo>
                    <a:pt x="395922" y="25298"/>
                  </a:lnTo>
                  <a:lnTo>
                    <a:pt x="396036" y="24726"/>
                  </a:lnTo>
                  <a:lnTo>
                    <a:pt x="396113" y="22656"/>
                  </a:lnTo>
                  <a:close/>
                </a:path>
                <a:path w="1247775" h="1584325">
                  <a:moveTo>
                    <a:pt x="396697" y="29171"/>
                  </a:moveTo>
                  <a:lnTo>
                    <a:pt x="396557" y="28829"/>
                  </a:lnTo>
                  <a:lnTo>
                    <a:pt x="396455" y="28587"/>
                  </a:lnTo>
                  <a:lnTo>
                    <a:pt x="396214" y="28168"/>
                  </a:lnTo>
                  <a:lnTo>
                    <a:pt x="393903" y="28168"/>
                  </a:lnTo>
                  <a:lnTo>
                    <a:pt x="394462" y="28587"/>
                  </a:lnTo>
                  <a:lnTo>
                    <a:pt x="394690" y="28829"/>
                  </a:lnTo>
                  <a:lnTo>
                    <a:pt x="394766" y="31280"/>
                  </a:lnTo>
                  <a:lnTo>
                    <a:pt x="388937" y="31280"/>
                  </a:lnTo>
                  <a:lnTo>
                    <a:pt x="388988" y="32804"/>
                  </a:lnTo>
                  <a:lnTo>
                    <a:pt x="395465" y="32804"/>
                  </a:lnTo>
                  <a:lnTo>
                    <a:pt x="395973" y="32385"/>
                  </a:lnTo>
                  <a:lnTo>
                    <a:pt x="396176" y="32105"/>
                  </a:lnTo>
                  <a:lnTo>
                    <a:pt x="396570" y="31280"/>
                  </a:lnTo>
                  <a:lnTo>
                    <a:pt x="396697" y="29171"/>
                  </a:lnTo>
                  <a:close/>
                </a:path>
                <a:path w="1247775" h="1584325">
                  <a:moveTo>
                    <a:pt x="406654" y="33528"/>
                  </a:moveTo>
                  <a:lnTo>
                    <a:pt x="406628" y="32258"/>
                  </a:lnTo>
                  <a:lnTo>
                    <a:pt x="401370" y="32258"/>
                  </a:lnTo>
                  <a:lnTo>
                    <a:pt x="401370" y="27635"/>
                  </a:lnTo>
                  <a:lnTo>
                    <a:pt x="405752" y="27635"/>
                  </a:lnTo>
                  <a:lnTo>
                    <a:pt x="405815" y="26352"/>
                  </a:lnTo>
                  <a:lnTo>
                    <a:pt x="401370" y="26352"/>
                  </a:lnTo>
                  <a:lnTo>
                    <a:pt x="401370" y="22301"/>
                  </a:lnTo>
                  <a:lnTo>
                    <a:pt x="406450" y="22301"/>
                  </a:lnTo>
                  <a:lnTo>
                    <a:pt x="406514" y="21158"/>
                  </a:lnTo>
                  <a:lnTo>
                    <a:pt x="399745" y="21158"/>
                  </a:lnTo>
                  <a:lnTo>
                    <a:pt x="399745" y="33528"/>
                  </a:lnTo>
                  <a:lnTo>
                    <a:pt x="406654" y="33528"/>
                  </a:lnTo>
                  <a:close/>
                </a:path>
                <a:path w="1247775" h="1584325">
                  <a:moveTo>
                    <a:pt x="408876" y="340944"/>
                  </a:moveTo>
                  <a:lnTo>
                    <a:pt x="407746" y="340944"/>
                  </a:lnTo>
                  <a:lnTo>
                    <a:pt x="407733" y="341401"/>
                  </a:lnTo>
                  <a:lnTo>
                    <a:pt x="408127" y="341401"/>
                  </a:lnTo>
                  <a:lnTo>
                    <a:pt x="408876" y="340944"/>
                  </a:lnTo>
                  <a:close/>
                </a:path>
                <a:path w="1247775" h="1584325">
                  <a:moveTo>
                    <a:pt x="410464" y="672871"/>
                  </a:moveTo>
                  <a:lnTo>
                    <a:pt x="408127" y="672871"/>
                  </a:lnTo>
                  <a:lnTo>
                    <a:pt x="408063" y="674027"/>
                  </a:lnTo>
                  <a:lnTo>
                    <a:pt x="408520" y="674027"/>
                  </a:lnTo>
                  <a:lnTo>
                    <a:pt x="410464" y="672871"/>
                  </a:lnTo>
                  <a:close/>
                </a:path>
                <a:path w="1247775" h="1584325">
                  <a:moveTo>
                    <a:pt x="410464" y="601802"/>
                  </a:moveTo>
                  <a:lnTo>
                    <a:pt x="408127" y="601802"/>
                  </a:lnTo>
                  <a:lnTo>
                    <a:pt x="408114" y="603008"/>
                  </a:lnTo>
                  <a:lnTo>
                    <a:pt x="408444" y="603008"/>
                  </a:lnTo>
                  <a:lnTo>
                    <a:pt x="410464" y="601802"/>
                  </a:lnTo>
                  <a:close/>
                </a:path>
                <a:path w="1247775" h="1584325">
                  <a:moveTo>
                    <a:pt x="411035" y="672744"/>
                  </a:moveTo>
                  <a:lnTo>
                    <a:pt x="410667" y="672744"/>
                  </a:lnTo>
                  <a:lnTo>
                    <a:pt x="410464" y="672871"/>
                  </a:lnTo>
                  <a:lnTo>
                    <a:pt x="411035" y="672871"/>
                  </a:lnTo>
                  <a:lnTo>
                    <a:pt x="411035" y="672744"/>
                  </a:lnTo>
                  <a:close/>
                </a:path>
                <a:path w="1247775" h="1584325">
                  <a:moveTo>
                    <a:pt x="411035" y="601675"/>
                  </a:moveTo>
                  <a:lnTo>
                    <a:pt x="410667" y="601675"/>
                  </a:lnTo>
                  <a:lnTo>
                    <a:pt x="410464" y="601802"/>
                  </a:lnTo>
                  <a:lnTo>
                    <a:pt x="411035" y="601802"/>
                  </a:lnTo>
                  <a:lnTo>
                    <a:pt x="411035" y="601675"/>
                  </a:lnTo>
                  <a:close/>
                </a:path>
                <a:path w="1247775" h="1584325">
                  <a:moveTo>
                    <a:pt x="412381" y="797255"/>
                  </a:moveTo>
                  <a:lnTo>
                    <a:pt x="408533" y="797255"/>
                  </a:lnTo>
                  <a:lnTo>
                    <a:pt x="408444" y="797420"/>
                  </a:lnTo>
                  <a:lnTo>
                    <a:pt x="412381" y="797420"/>
                  </a:lnTo>
                  <a:lnTo>
                    <a:pt x="412381" y="797255"/>
                  </a:lnTo>
                  <a:close/>
                </a:path>
                <a:path w="1247775" h="1584325">
                  <a:moveTo>
                    <a:pt x="412381" y="749871"/>
                  </a:moveTo>
                  <a:lnTo>
                    <a:pt x="408533" y="749871"/>
                  </a:lnTo>
                  <a:lnTo>
                    <a:pt x="408444" y="750036"/>
                  </a:lnTo>
                  <a:lnTo>
                    <a:pt x="412381" y="750036"/>
                  </a:lnTo>
                  <a:lnTo>
                    <a:pt x="412381" y="749871"/>
                  </a:lnTo>
                  <a:close/>
                </a:path>
                <a:path w="1247775" h="1584325">
                  <a:moveTo>
                    <a:pt x="412686" y="670877"/>
                  </a:moveTo>
                  <a:lnTo>
                    <a:pt x="411187" y="670877"/>
                  </a:lnTo>
                  <a:lnTo>
                    <a:pt x="408266" y="672744"/>
                  </a:lnTo>
                  <a:lnTo>
                    <a:pt x="410667" y="672744"/>
                  </a:lnTo>
                  <a:lnTo>
                    <a:pt x="411035" y="672528"/>
                  </a:lnTo>
                  <a:lnTo>
                    <a:pt x="411035" y="672744"/>
                  </a:lnTo>
                  <a:lnTo>
                    <a:pt x="412686" y="672744"/>
                  </a:lnTo>
                  <a:lnTo>
                    <a:pt x="412686" y="672528"/>
                  </a:lnTo>
                  <a:lnTo>
                    <a:pt x="412686" y="670877"/>
                  </a:lnTo>
                  <a:close/>
                </a:path>
                <a:path w="1247775" h="1584325">
                  <a:moveTo>
                    <a:pt x="412686" y="599821"/>
                  </a:moveTo>
                  <a:lnTo>
                    <a:pt x="411187" y="599821"/>
                  </a:lnTo>
                  <a:lnTo>
                    <a:pt x="408266" y="601675"/>
                  </a:lnTo>
                  <a:lnTo>
                    <a:pt x="410667" y="601675"/>
                  </a:lnTo>
                  <a:lnTo>
                    <a:pt x="411035" y="601459"/>
                  </a:lnTo>
                  <a:lnTo>
                    <a:pt x="411035" y="601675"/>
                  </a:lnTo>
                  <a:lnTo>
                    <a:pt x="412686" y="601675"/>
                  </a:lnTo>
                  <a:lnTo>
                    <a:pt x="412686" y="601459"/>
                  </a:lnTo>
                  <a:lnTo>
                    <a:pt x="412686" y="599821"/>
                  </a:lnTo>
                  <a:close/>
                </a:path>
                <a:path w="1247775" h="1584325">
                  <a:moveTo>
                    <a:pt x="412724" y="682256"/>
                  </a:moveTo>
                  <a:lnTo>
                    <a:pt x="412686" y="672871"/>
                  </a:lnTo>
                  <a:lnTo>
                    <a:pt x="411035" y="672871"/>
                  </a:lnTo>
                  <a:lnTo>
                    <a:pt x="411035" y="682256"/>
                  </a:lnTo>
                  <a:lnTo>
                    <a:pt x="412724" y="682256"/>
                  </a:lnTo>
                  <a:close/>
                </a:path>
                <a:path w="1247775" h="1584325">
                  <a:moveTo>
                    <a:pt x="412724" y="658571"/>
                  </a:moveTo>
                  <a:lnTo>
                    <a:pt x="412686" y="648843"/>
                  </a:lnTo>
                  <a:lnTo>
                    <a:pt x="412686" y="647204"/>
                  </a:lnTo>
                  <a:lnTo>
                    <a:pt x="411175" y="647204"/>
                  </a:lnTo>
                  <a:lnTo>
                    <a:pt x="408635" y="648843"/>
                  </a:lnTo>
                  <a:lnTo>
                    <a:pt x="408139" y="649185"/>
                  </a:lnTo>
                  <a:lnTo>
                    <a:pt x="408076" y="650354"/>
                  </a:lnTo>
                  <a:lnTo>
                    <a:pt x="408508" y="650354"/>
                  </a:lnTo>
                  <a:lnTo>
                    <a:pt x="411035" y="648843"/>
                  </a:lnTo>
                  <a:lnTo>
                    <a:pt x="411035" y="658571"/>
                  </a:lnTo>
                  <a:lnTo>
                    <a:pt x="412724" y="658571"/>
                  </a:lnTo>
                  <a:close/>
                </a:path>
                <a:path w="1247775" h="1584325">
                  <a:moveTo>
                    <a:pt x="412724" y="634885"/>
                  </a:moveTo>
                  <a:lnTo>
                    <a:pt x="412686" y="625157"/>
                  </a:lnTo>
                  <a:lnTo>
                    <a:pt x="412686" y="623519"/>
                  </a:lnTo>
                  <a:lnTo>
                    <a:pt x="411187" y="623519"/>
                  </a:lnTo>
                  <a:lnTo>
                    <a:pt x="408597" y="625157"/>
                  </a:lnTo>
                  <a:lnTo>
                    <a:pt x="408127" y="625500"/>
                  </a:lnTo>
                  <a:lnTo>
                    <a:pt x="408063" y="626656"/>
                  </a:lnTo>
                  <a:lnTo>
                    <a:pt x="408533" y="626656"/>
                  </a:lnTo>
                  <a:lnTo>
                    <a:pt x="411035" y="625157"/>
                  </a:lnTo>
                  <a:lnTo>
                    <a:pt x="411035" y="634885"/>
                  </a:lnTo>
                  <a:lnTo>
                    <a:pt x="412724" y="634885"/>
                  </a:lnTo>
                  <a:close/>
                </a:path>
                <a:path w="1247775" h="1584325">
                  <a:moveTo>
                    <a:pt x="412724" y="611187"/>
                  </a:moveTo>
                  <a:lnTo>
                    <a:pt x="412686" y="601802"/>
                  </a:lnTo>
                  <a:lnTo>
                    <a:pt x="411035" y="601802"/>
                  </a:lnTo>
                  <a:lnTo>
                    <a:pt x="411035" y="611187"/>
                  </a:lnTo>
                  <a:lnTo>
                    <a:pt x="412724" y="611187"/>
                  </a:lnTo>
                  <a:close/>
                </a:path>
                <a:path w="1247775" h="1584325">
                  <a:moveTo>
                    <a:pt x="413283" y="700151"/>
                  </a:moveTo>
                  <a:lnTo>
                    <a:pt x="408711" y="700151"/>
                  </a:lnTo>
                  <a:lnTo>
                    <a:pt x="408698" y="700354"/>
                  </a:lnTo>
                  <a:lnTo>
                    <a:pt x="412991" y="700354"/>
                  </a:lnTo>
                  <a:lnTo>
                    <a:pt x="413283" y="700151"/>
                  </a:lnTo>
                  <a:close/>
                </a:path>
                <a:path w="1247775" h="1584325">
                  <a:moveTo>
                    <a:pt x="413296" y="415886"/>
                  </a:moveTo>
                  <a:lnTo>
                    <a:pt x="408711" y="415886"/>
                  </a:lnTo>
                  <a:lnTo>
                    <a:pt x="408698" y="416077"/>
                  </a:lnTo>
                  <a:lnTo>
                    <a:pt x="412991" y="416077"/>
                  </a:lnTo>
                  <a:lnTo>
                    <a:pt x="413296" y="415886"/>
                  </a:lnTo>
                  <a:close/>
                </a:path>
                <a:path w="1247775" h="1584325">
                  <a:moveTo>
                    <a:pt x="413766" y="410946"/>
                  </a:moveTo>
                  <a:lnTo>
                    <a:pt x="413461" y="410667"/>
                  </a:lnTo>
                  <a:lnTo>
                    <a:pt x="408584" y="410667"/>
                  </a:lnTo>
                  <a:lnTo>
                    <a:pt x="408076" y="410946"/>
                  </a:lnTo>
                  <a:lnTo>
                    <a:pt x="413766" y="410946"/>
                  </a:lnTo>
                  <a:close/>
                </a:path>
                <a:path w="1247775" h="1584325">
                  <a:moveTo>
                    <a:pt x="413778" y="695223"/>
                  </a:moveTo>
                  <a:lnTo>
                    <a:pt x="413473" y="694931"/>
                  </a:lnTo>
                  <a:lnTo>
                    <a:pt x="408609" y="694931"/>
                  </a:lnTo>
                  <a:lnTo>
                    <a:pt x="408076" y="695223"/>
                  </a:lnTo>
                  <a:lnTo>
                    <a:pt x="413778" y="695223"/>
                  </a:lnTo>
                  <a:close/>
                </a:path>
                <a:path w="1247775" h="1584325">
                  <a:moveTo>
                    <a:pt x="413829" y="440499"/>
                  </a:moveTo>
                  <a:lnTo>
                    <a:pt x="413105" y="440131"/>
                  </a:lnTo>
                  <a:lnTo>
                    <a:pt x="408800" y="440131"/>
                  </a:lnTo>
                  <a:lnTo>
                    <a:pt x="408787" y="440499"/>
                  </a:lnTo>
                  <a:lnTo>
                    <a:pt x="413829" y="440499"/>
                  </a:lnTo>
                  <a:close/>
                </a:path>
                <a:path w="1247775" h="1584325">
                  <a:moveTo>
                    <a:pt x="414032" y="416902"/>
                  </a:moveTo>
                  <a:lnTo>
                    <a:pt x="413105" y="416445"/>
                  </a:lnTo>
                  <a:lnTo>
                    <a:pt x="408673" y="416445"/>
                  </a:lnTo>
                  <a:lnTo>
                    <a:pt x="408647" y="416902"/>
                  </a:lnTo>
                  <a:lnTo>
                    <a:pt x="414032" y="416902"/>
                  </a:lnTo>
                  <a:close/>
                </a:path>
                <a:path w="1247775" h="1584325">
                  <a:moveTo>
                    <a:pt x="414058" y="749871"/>
                  </a:moveTo>
                  <a:lnTo>
                    <a:pt x="413994" y="743331"/>
                  </a:lnTo>
                  <a:lnTo>
                    <a:pt x="413981" y="742149"/>
                  </a:lnTo>
                  <a:lnTo>
                    <a:pt x="411518" y="742149"/>
                  </a:lnTo>
                  <a:lnTo>
                    <a:pt x="406984" y="749871"/>
                  </a:lnTo>
                  <a:lnTo>
                    <a:pt x="408533" y="749871"/>
                  </a:lnTo>
                  <a:lnTo>
                    <a:pt x="412369" y="743331"/>
                  </a:lnTo>
                  <a:lnTo>
                    <a:pt x="412381" y="749871"/>
                  </a:lnTo>
                  <a:lnTo>
                    <a:pt x="414058" y="749871"/>
                  </a:lnTo>
                  <a:close/>
                </a:path>
                <a:path w="1247775" h="1584325">
                  <a:moveTo>
                    <a:pt x="414070" y="797420"/>
                  </a:moveTo>
                  <a:lnTo>
                    <a:pt x="412381" y="797420"/>
                  </a:lnTo>
                  <a:lnTo>
                    <a:pt x="412381" y="797674"/>
                  </a:lnTo>
                  <a:lnTo>
                    <a:pt x="414070" y="797674"/>
                  </a:lnTo>
                  <a:lnTo>
                    <a:pt x="414070" y="797420"/>
                  </a:lnTo>
                  <a:close/>
                </a:path>
                <a:path w="1247775" h="1584325">
                  <a:moveTo>
                    <a:pt x="414070" y="797255"/>
                  </a:moveTo>
                  <a:lnTo>
                    <a:pt x="413994" y="790714"/>
                  </a:lnTo>
                  <a:lnTo>
                    <a:pt x="413981" y="789432"/>
                  </a:lnTo>
                  <a:lnTo>
                    <a:pt x="411594" y="789432"/>
                  </a:lnTo>
                  <a:lnTo>
                    <a:pt x="406984" y="797255"/>
                  </a:lnTo>
                  <a:lnTo>
                    <a:pt x="408533" y="797255"/>
                  </a:lnTo>
                  <a:lnTo>
                    <a:pt x="412369" y="790714"/>
                  </a:lnTo>
                  <a:lnTo>
                    <a:pt x="412381" y="797255"/>
                  </a:lnTo>
                  <a:lnTo>
                    <a:pt x="414070" y="797255"/>
                  </a:lnTo>
                  <a:close/>
                </a:path>
                <a:path w="1247775" h="1584325">
                  <a:moveTo>
                    <a:pt x="414070" y="751674"/>
                  </a:moveTo>
                  <a:lnTo>
                    <a:pt x="412381" y="751674"/>
                  </a:lnTo>
                  <a:lnTo>
                    <a:pt x="412445" y="754507"/>
                  </a:lnTo>
                  <a:lnTo>
                    <a:pt x="414032" y="754507"/>
                  </a:lnTo>
                  <a:lnTo>
                    <a:pt x="414070" y="751674"/>
                  </a:lnTo>
                  <a:close/>
                </a:path>
                <a:path w="1247775" h="1584325">
                  <a:moveTo>
                    <a:pt x="414070" y="750036"/>
                  </a:moveTo>
                  <a:lnTo>
                    <a:pt x="412381" y="750036"/>
                  </a:lnTo>
                  <a:lnTo>
                    <a:pt x="412381" y="750290"/>
                  </a:lnTo>
                  <a:lnTo>
                    <a:pt x="414070" y="750290"/>
                  </a:lnTo>
                  <a:lnTo>
                    <a:pt x="414070" y="750036"/>
                  </a:lnTo>
                  <a:close/>
                </a:path>
                <a:path w="1247775" h="1584325">
                  <a:moveTo>
                    <a:pt x="414286" y="340487"/>
                  </a:moveTo>
                  <a:lnTo>
                    <a:pt x="414070" y="340169"/>
                  </a:lnTo>
                  <a:lnTo>
                    <a:pt x="407797" y="340169"/>
                  </a:lnTo>
                  <a:lnTo>
                    <a:pt x="407758" y="340804"/>
                  </a:lnTo>
                  <a:lnTo>
                    <a:pt x="412165" y="340804"/>
                  </a:lnTo>
                  <a:lnTo>
                    <a:pt x="412394" y="340944"/>
                  </a:lnTo>
                  <a:lnTo>
                    <a:pt x="412635" y="341401"/>
                  </a:lnTo>
                  <a:lnTo>
                    <a:pt x="412724" y="341591"/>
                  </a:lnTo>
                  <a:lnTo>
                    <a:pt x="412788" y="343039"/>
                  </a:lnTo>
                  <a:lnTo>
                    <a:pt x="412648" y="343319"/>
                  </a:lnTo>
                  <a:lnTo>
                    <a:pt x="412534" y="343611"/>
                  </a:lnTo>
                  <a:lnTo>
                    <a:pt x="412292" y="343903"/>
                  </a:lnTo>
                  <a:lnTo>
                    <a:pt x="414235" y="343903"/>
                  </a:lnTo>
                  <a:lnTo>
                    <a:pt x="414286" y="340487"/>
                  </a:lnTo>
                  <a:close/>
                </a:path>
                <a:path w="1247775" h="1584325">
                  <a:moveTo>
                    <a:pt x="414350" y="435432"/>
                  </a:moveTo>
                  <a:lnTo>
                    <a:pt x="414286" y="435241"/>
                  </a:lnTo>
                  <a:lnTo>
                    <a:pt x="414070" y="434924"/>
                  </a:lnTo>
                  <a:lnTo>
                    <a:pt x="407797" y="434924"/>
                  </a:lnTo>
                  <a:lnTo>
                    <a:pt x="407733" y="436156"/>
                  </a:lnTo>
                  <a:lnTo>
                    <a:pt x="408127" y="436156"/>
                  </a:lnTo>
                  <a:lnTo>
                    <a:pt x="408876" y="435698"/>
                  </a:lnTo>
                  <a:lnTo>
                    <a:pt x="409155" y="435559"/>
                  </a:lnTo>
                  <a:lnTo>
                    <a:pt x="412165" y="435559"/>
                  </a:lnTo>
                  <a:lnTo>
                    <a:pt x="412394" y="435698"/>
                  </a:lnTo>
                  <a:lnTo>
                    <a:pt x="412635" y="436156"/>
                  </a:lnTo>
                  <a:lnTo>
                    <a:pt x="412724" y="436346"/>
                  </a:lnTo>
                  <a:lnTo>
                    <a:pt x="412788" y="437781"/>
                  </a:lnTo>
                  <a:lnTo>
                    <a:pt x="412648" y="438061"/>
                  </a:lnTo>
                  <a:lnTo>
                    <a:pt x="412534" y="438365"/>
                  </a:lnTo>
                  <a:lnTo>
                    <a:pt x="412292" y="438645"/>
                  </a:lnTo>
                  <a:lnTo>
                    <a:pt x="411861" y="439026"/>
                  </a:lnTo>
                  <a:lnTo>
                    <a:pt x="413931" y="439026"/>
                  </a:lnTo>
                  <a:lnTo>
                    <a:pt x="414235" y="438645"/>
                  </a:lnTo>
                  <a:lnTo>
                    <a:pt x="414350" y="435432"/>
                  </a:lnTo>
                  <a:close/>
                </a:path>
                <a:path w="1247775" h="1584325">
                  <a:moveTo>
                    <a:pt x="414401" y="411873"/>
                  </a:moveTo>
                  <a:lnTo>
                    <a:pt x="414286" y="411556"/>
                  </a:lnTo>
                  <a:lnTo>
                    <a:pt x="414070" y="411226"/>
                  </a:lnTo>
                  <a:lnTo>
                    <a:pt x="407873" y="411226"/>
                  </a:lnTo>
                  <a:lnTo>
                    <a:pt x="407771" y="412508"/>
                  </a:lnTo>
                  <a:lnTo>
                    <a:pt x="408025" y="412508"/>
                  </a:lnTo>
                  <a:lnTo>
                    <a:pt x="412661" y="412508"/>
                  </a:lnTo>
                  <a:lnTo>
                    <a:pt x="412788" y="414096"/>
                  </a:lnTo>
                  <a:lnTo>
                    <a:pt x="412635" y="414375"/>
                  </a:lnTo>
                  <a:lnTo>
                    <a:pt x="412521" y="414680"/>
                  </a:lnTo>
                  <a:lnTo>
                    <a:pt x="412292" y="414959"/>
                  </a:lnTo>
                  <a:lnTo>
                    <a:pt x="411861" y="415340"/>
                  </a:lnTo>
                  <a:lnTo>
                    <a:pt x="413931" y="415340"/>
                  </a:lnTo>
                  <a:lnTo>
                    <a:pt x="414223" y="414959"/>
                  </a:lnTo>
                  <a:lnTo>
                    <a:pt x="414375" y="414680"/>
                  </a:lnTo>
                  <a:lnTo>
                    <a:pt x="414401" y="411873"/>
                  </a:lnTo>
                  <a:close/>
                </a:path>
                <a:path w="1247775" h="1584325">
                  <a:moveTo>
                    <a:pt x="414401" y="364502"/>
                  </a:moveTo>
                  <a:lnTo>
                    <a:pt x="414286" y="364172"/>
                  </a:lnTo>
                  <a:lnTo>
                    <a:pt x="414070" y="363855"/>
                  </a:lnTo>
                  <a:lnTo>
                    <a:pt x="407873" y="363855"/>
                  </a:lnTo>
                  <a:lnTo>
                    <a:pt x="407771" y="365137"/>
                  </a:lnTo>
                  <a:lnTo>
                    <a:pt x="408063" y="365137"/>
                  </a:lnTo>
                  <a:lnTo>
                    <a:pt x="408876" y="364655"/>
                  </a:lnTo>
                  <a:lnTo>
                    <a:pt x="412381" y="364655"/>
                  </a:lnTo>
                  <a:lnTo>
                    <a:pt x="412661" y="365137"/>
                  </a:lnTo>
                  <a:lnTo>
                    <a:pt x="412788" y="366725"/>
                  </a:lnTo>
                  <a:lnTo>
                    <a:pt x="412635" y="367004"/>
                  </a:lnTo>
                  <a:lnTo>
                    <a:pt x="412521" y="367309"/>
                  </a:lnTo>
                  <a:lnTo>
                    <a:pt x="412292" y="367588"/>
                  </a:lnTo>
                  <a:lnTo>
                    <a:pt x="411861" y="367969"/>
                  </a:lnTo>
                  <a:lnTo>
                    <a:pt x="413931" y="367969"/>
                  </a:lnTo>
                  <a:lnTo>
                    <a:pt x="414223" y="367588"/>
                  </a:lnTo>
                  <a:lnTo>
                    <a:pt x="414375" y="367309"/>
                  </a:lnTo>
                  <a:lnTo>
                    <a:pt x="414401" y="364502"/>
                  </a:lnTo>
                  <a:close/>
                </a:path>
                <a:path w="1247775" h="1584325">
                  <a:moveTo>
                    <a:pt x="414502" y="701535"/>
                  </a:moveTo>
                  <a:lnTo>
                    <a:pt x="413308" y="700722"/>
                  </a:lnTo>
                  <a:lnTo>
                    <a:pt x="408673" y="700722"/>
                  </a:lnTo>
                  <a:lnTo>
                    <a:pt x="408622" y="701535"/>
                  </a:lnTo>
                  <a:lnTo>
                    <a:pt x="414502" y="701535"/>
                  </a:lnTo>
                  <a:close/>
                </a:path>
                <a:path w="1247775" h="1584325">
                  <a:moveTo>
                    <a:pt x="414515" y="346329"/>
                  </a:moveTo>
                  <a:lnTo>
                    <a:pt x="414286" y="346100"/>
                  </a:lnTo>
                  <a:lnTo>
                    <a:pt x="413829" y="345744"/>
                  </a:lnTo>
                  <a:lnTo>
                    <a:pt x="413105" y="345376"/>
                  </a:lnTo>
                  <a:lnTo>
                    <a:pt x="408800" y="345376"/>
                  </a:lnTo>
                  <a:lnTo>
                    <a:pt x="408762" y="346100"/>
                  </a:lnTo>
                  <a:lnTo>
                    <a:pt x="411226" y="346100"/>
                  </a:lnTo>
                  <a:lnTo>
                    <a:pt x="412026" y="346329"/>
                  </a:lnTo>
                  <a:lnTo>
                    <a:pt x="414515" y="346329"/>
                  </a:lnTo>
                  <a:close/>
                </a:path>
                <a:path w="1247775" h="1584325">
                  <a:moveTo>
                    <a:pt x="414553" y="696747"/>
                  </a:moveTo>
                  <a:lnTo>
                    <a:pt x="414401" y="696137"/>
                  </a:lnTo>
                  <a:lnTo>
                    <a:pt x="414286" y="695820"/>
                  </a:lnTo>
                  <a:lnTo>
                    <a:pt x="414070" y="695502"/>
                  </a:lnTo>
                  <a:lnTo>
                    <a:pt x="407797" y="695502"/>
                  </a:lnTo>
                  <a:lnTo>
                    <a:pt x="407733" y="696747"/>
                  </a:lnTo>
                  <a:lnTo>
                    <a:pt x="408089" y="696747"/>
                  </a:lnTo>
                  <a:lnTo>
                    <a:pt x="409130" y="696137"/>
                  </a:lnTo>
                  <a:lnTo>
                    <a:pt x="412165" y="696137"/>
                  </a:lnTo>
                  <a:lnTo>
                    <a:pt x="412648" y="696747"/>
                  </a:lnTo>
                  <a:lnTo>
                    <a:pt x="412724" y="696925"/>
                  </a:lnTo>
                  <a:lnTo>
                    <a:pt x="412788" y="698373"/>
                  </a:lnTo>
                  <a:lnTo>
                    <a:pt x="412635" y="698652"/>
                  </a:lnTo>
                  <a:lnTo>
                    <a:pt x="412521" y="698957"/>
                  </a:lnTo>
                  <a:lnTo>
                    <a:pt x="412280" y="699236"/>
                  </a:lnTo>
                  <a:lnTo>
                    <a:pt x="411861" y="699617"/>
                  </a:lnTo>
                  <a:lnTo>
                    <a:pt x="413931" y="699617"/>
                  </a:lnTo>
                  <a:lnTo>
                    <a:pt x="414223" y="699236"/>
                  </a:lnTo>
                  <a:lnTo>
                    <a:pt x="414375" y="698957"/>
                  </a:lnTo>
                  <a:lnTo>
                    <a:pt x="414489" y="698373"/>
                  </a:lnTo>
                  <a:lnTo>
                    <a:pt x="414553" y="696747"/>
                  </a:lnTo>
                  <a:close/>
                </a:path>
                <a:path w="1247775" h="1584325">
                  <a:moveTo>
                    <a:pt x="414553" y="369785"/>
                  </a:moveTo>
                  <a:lnTo>
                    <a:pt x="413105" y="369074"/>
                  </a:lnTo>
                  <a:lnTo>
                    <a:pt x="408647" y="369074"/>
                  </a:lnTo>
                  <a:lnTo>
                    <a:pt x="408647" y="369785"/>
                  </a:lnTo>
                  <a:lnTo>
                    <a:pt x="411213" y="369785"/>
                  </a:lnTo>
                  <a:lnTo>
                    <a:pt x="412026" y="370014"/>
                  </a:lnTo>
                  <a:lnTo>
                    <a:pt x="414502" y="370014"/>
                  </a:lnTo>
                  <a:lnTo>
                    <a:pt x="414286" y="369785"/>
                  </a:lnTo>
                  <a:lnTo>
                    <a:pt x="414553" y="369785"/>
                  </a:lnTo>
                  <a:close/>
                </a:path>
                <a:path w="1247775" h="1584325">
                  <a:moveTo>
                    <a:pt x="415150" y="702818"/>
                  </a:moveTo>
                  <a:lnTo>
                    <a:pt x="415010" y="702487"/>
                  </a:lnTo>
                  <a:lnTo>
                    <a:pt x="414921" y="702246"/>
                  </a:lnTo>
                  <a:lnTo>
                    <a:pt x="414870" y="702119"/>
                  </a:lnTo>
                  <a:lnTo>
                    <a:pt x="414667" y="701814"/>
                  </a:lnTo>
                  <a:lnTo>
                    <a:pt x="412369" y="701814"/>
                  </a:lnTo>
                  <a:lnTo>
                    <a:pt x="412927" y="702246"/>
                  </a:lnTo>
                  <a:lnTo>
                    <a:pt x="413143" y="702487"/>
                  </a:lnTo>
                  <a:lnTo>
                    <a:pt x="413296" y="702818"/>
                  </a:lnTo>
                  <a:lnTo>
                    <a:pt x="413423" y="703059"/>
                  </a:lnTo>
                  <a:lnTo>
                    <a:pt x="413448" y="704367"/>
                  </a:lnTo>
                  <a:lnTo>
                    <a:pt x="413308" y="704684"/>
                  </a:lnTo>
                  <a:lnTo>
                    <a:pt x="413296" y="704926"/>
                  </a:lnTo>
                  <a:lnTo>
                    <a:pt x="407403" y="704926"/>
                  </a:lnTo>
                  <a:lnTo>
                    <a:pt x="407403" y="706399"/>
                  </a:lnTo>
                  <a:lnTo>
                    <a:pt x="413981" y="706399"/>
                  </a:lnTo>
                  <a:lnTo>
                    <a:pt x="414426" y="706031"/>
                  </a:lnTo>
                  <a:lnTo>
                    <a:pt x="414629" y="705751"/>
                  </a:lnTo>
                  <a:lnTo>
                    <a:pt x="415023" y="704926"/>
                  </a:lnTo>
                  <a:lnTo>
                    <a:pt x="415150" y="702818"/>
                  </a:lnTo>
                  <a:close/>
                </a:path>
                <a:path w="1247775" h="1584325">
                  <a:moveTo>
                    <a:pt x="415150" y="442239"/>
                  </a:moveTo>
                  <a:lnTo>
                    <a:pt x="415010" y="441896"/>
                  </a:lnTo>
                  <a:lnTo>
                    <a:pt x="414909" y="441655"/>
                  </a:lnTo>
                  <a:lnTo>
                    <a:pt x="414680" y="441236"/>
                  </a:lnTo>
                  <a:lnTo>
                    <a:pt x="412369" y="441236"/>
                  </a:lnTo>
                  <a:lnTo>
                    <a:pt x="412927" y="441655"/>
                  </a:lnTo>
                  <a:lnTo>
                    <a:pt x="413143" y="441896"/>
                  </a:lnTo>
                  <a:lnTo>
                    <a:pt x="413308" y="442239"/>
                  </a:lnTo>
                  <a:lnTo>
                    <a:pt x="413296" y="444347"/>
                  </a:lnTo>
                  <a:lnTo>
                    <a:pt x="407403" y="444347"/>
                  </a:lnTo>
                  <a:lnTo>
                    <a:pt x="407492" y="445909"/>
                  </a:lnTo>
                  <a:lnTo>
                    <a:pt x="413905" y="445909"/>
                  </a:lnTo>
                  <a:lnTo>
                    <a:pt x="414439" y="445452"/>
                  </a:lnTo>
                  <a:lnTo>
                    <a:pt x="414629" y="445173"/>
                  </a:lnTo>
                  <a:lnTo>
                    <a:pt x="415023" y="444347"/>
                  </a:lnTo>
                  <a:lnTo>
                    <a:pt x="415150" y="442239"/>
                  </a:lnTo>
                  <a:close/>
                </a:path>
                <a:path w="1247775" h="1584325">
                  <a:moveTo>
                    <a:pt x="415150" y="418553"/>
                  </a:moveTo>
                  <a:lnTo>
                    <a:pt x="415023" y="418211"/>
                  </a:lnTo>
                  <a:lnTo>
                    <a:pt x="414921" y="417969"/>
                  </a:lnTo>
                  <a:lnTo>
                    <a:pt x="414870" y="417842"/>
                  </a:lnTo>
                  <a:lnTo>
                    <a:pt x="414667" y="417550"/>
                  </a:lnTo>
                  <a:lnTo>
                    <a:pt x="412369" y="417550"/>
                  </a:lnTo>
                  <a:lnTo>
                    <a:pt x="412927" y="417969"/>
                  </a:lnTo>
                  <a:lnTo>
                    <a:pt x="413143" y="418211"/>
                  </a:lnTo>
                  <a:lnTo>
                    <a:pt x="413308" y="418553"/>
                  </a:lnTo>
                  <a:lnTo>
                    <a:pt x="413423" y="418795"/>
                  </a:lnTo>
                  <a:lnTo>
                    <a:pt x="413448" y="420090"/>
                  </a:lnTo>
                  <a:lnTo>
                    <a:pt x="413308" y="420408"/>
                  </a:lnTo>
                  <a:lnTo>
                    <a:pt x="413296" y="420649"/>
                  </a:lnTo>
                  <a:lnTo>
                    <a:pt x="407403" y="420649"/>
                  </a:lnTo>
                  <a:lnTo>
                    <a:pt x="407403" y="422122"/>
                  </a:lnTo>
                  <a:lnTo>
                    <a:pt x="414007" y="422122"/>
                  </a:lnTo>
                  <a:lnTo>
                    <a:pt x="414426" y="421754"/>
                  </a:lnTo>
                  <a:lnTo>
                    <a:pt x="414731" y="421360"/>
                  </a:lnTo>
                  <a:lnTo>
                    <a:pt x="415023" y="420649"/>
                  </a:lnTo>
                  <a:lnTo>
                    <a:pt x="415150" y="418553"/>
                  </a:lnTo>
                  <a:close/>
                </a:path>
                <a:path w="1247775" h="1584325">
                  <a:moveTo>
                    <a:pt x="415150" y="371182"/>
                  </a:moveTo>
                  <a:lnTo>
                    <a:pt x="415023" y="370840"/>
                  </a:lnTo>
                  <a:lnTo>
                    <a:pt x="414921" y="370598"/>
                  </a:lnTo>
                  <a:lnTo>
                    <a:pt x="414870" y="370471"/>
                  </a:lnTo>
                  <a:lnTo>
                    <a:pt x="414667" y="370179"/>
                  </a:lnTo>
                  <a:lnTo>
                    <a:pt x="412369" y="370179"/>
                  </a:lnTo>
                  <a:lnTo>
                    <a:pt x="412927" y="370598"/>
                  </a:lnTo>
                  <a:lnTo>
                    <a:pt x="413143" y="370840"/>
                  </a:lnTo>
                  <a:lnTo>
                    <a:pt x="413308" y="371182"/>
                  </a:lnTo>
                  <a:lnTo>
                    <a:pt x="413423" y="371411"/>
                  </a:lnTo>
                  <a:lnTo>
                    <a:pt x="413448" y="372719"/>
                  </a:lnTo>
                  <a:lnTo>
                    <a:pt x="413308" y="373037"/>
                  </a:lnTo>
                  <a:lnTo>
                    <a:pt x="413308" y="373278"/>
                  </a:lnTo>
                  <a:lnTo>
                    <a:pt x="407403" y="373278"/>
                  </a:lnTo>
                  <a:lnTo>
                    <a:pt x="407441" y="374802"/>
                  </a:lnTo>
                  <a:lnTo>
                    <a:pt x="413956" y="374802"/>
                  </a:lnTo>
                  <a:lnTo>
                    <a:pt x="414426" y="374383"/>
                  </a:lnTo>
                  <a:lnTo>
                    <a:pt x="414731" y="373989"/>
                  </a:lnTo>
                  <a:lnTo>
                    <a:pt x="415023" y="373278"/>
                  </a:lnTo>
                  <a:lnTo>
                    <a:pt x="415150" y="371182"/>
                  </a:lnTo>
                  <a:close/>
                </a:path>
                <a:path w="1247775" h="1584325">
                  <a:moveTo>
                    <a:pt x="415150" y="347484"/>
                  </a:moveTo>
                  <a:lnTo>
                    <a:pt x="415010" y="347141"/>
                  </a:lnTo>
                  <a:lnTo>
                    <a:pt x="414909" y="346900"/>
                  </a:lnTo>
                  <a:lnTo>
                    <a:pt x="414680" y="346481"/>
                  </a:lnTo>
                  <a:lnTo>
                    <a:pt x="412369" y="346481"/>
                  </a:lnTo>
                  <a:lnTo>
                    <a:pt x="412927" y="346900"/>
                  </a:lnTo>
                  <a:lnTo>
                    <a:pt x="413143" y="347141"/>
                  </a:lnTo>
                  <a:lnTo>
                    <a:pt x="413232" y="349592"/>
                  </a:lnTo>
                  <a:lnTo>
                    <a:pt x="407403" y="349592"/>
                  </a:lnTo>
                  <a:lnTo>
                    <a:pt x="407492" y="351155"/>
                  </a:lnTo>
                  <a:lnTo>
                    <a:pt x="413905" y="351155"/>
                  </a:lnTo>
                  <a:lnTo>
                    <a:pt x="414439" y="350697"/>
                  </a:lnTo>
                  <a:lnTo>
                    <a:pt x="414629" y="350418"/>
                  </a:lnTo>
                  <a:lnTo>
                    <a:pt x="415023" y="349592"/>
                  </a:lnTo>
                  <a:lnTo>
                    <a:pt x="415150" y="347484"/>
                  </a:lnTo>
                  <a:close/>
                </a:path>
                <a:path w="1247775" h="1584325">
                  <a:moveTo>
                    <a:pt x="415353" y="658876"/>
                  </a:moveTo>
                  <a:lnTo>
                    <a:pt x="408241" y="658710"/>
                  </a:lnTo>
                  <a:lnTo>
                    <a:pt x="408228" y="659638"/>
                  </a:lnTo>
                  <a:lnTo>
                    <a:pt x="415290" y="659638"/>
                  </a:lnTo>
                  <a:lnTo>
                    <a:pt x="415353" y="658876"/>
                  </a:lnTo>
                  <a:close/>
                </a:path>
                <a:path w="1247775" h="1584325">
                  <a:moveTo>
                    <a:pt x="415353" y="611492"/>
                  </a:moveTo>
                  <a:lnTo>
                    <a:pt x="408241" y="611327"/>
                  </a:lnTo>
                  <a:lnTo>
                    <a:pt x="408152" y="612406"/>
                  </a:lnTo>
                  <a:lnTo>
                    <a:pt x="415277" y="612406"/>
                  </a:lnTo>
                  <a:lnTo>
                    <a:pt x="415353" y="611492"/>
                  </a:lnTo>
                  <a:close/>
                </a:path>
                <a:path w="1247775" h="1584325">
                  <a:moveTo>
                    <a:pt x="415366" y="682637"/>
                  </a:moveTo>
                  <a:lnTo>
                    <a:pt x="408254" y="682396"/>
                  </a:lnTo>
                  <a:lnTo>
                    <a:pt x="408228" y="683323"/>
                  </a:lnTo>
                  <a:lnTo>
                    <a:pt x="415290" y="683323"/>
                  </a:lnTo>
                  <a:lnTo>
                    <a:pt x="415366" y="682637"/>
                  </a:lnTo>
                  <a:close/>
                </a:path>
                <a:path w="1247775" h="1584325">
                  <a:moveTo>
                    <a:pt x="415366" y="635266"/>
                  </a:moveTo>
                  <a:lnTo>
                    <a:pt x="408241" y="635025"/>
                  </a:lnTo>
                  <a:lnTo>
                    <a:pt x="408228" y="635952"/>
                  </a:lnTo>
                  <a:lnTo>
                    <a:pt x="415290" y="635952"/>
                  </a:lnTo>
                  <a:lnTo>
                    <a:pt x="415366" y="635266"/>
                  </a:lnTo>
                  <a:close/>
                </a:path>
                <a:path w="1247775" h="1584325">
                  <a:moveTo>
                    <a:pt x="415772" y="774141"/>
                  </a:moveTo>
                  <a:lnTo>
                    <a:pt x="408292" y="773988"/>
                  </a:lnTo>
                  <a:lnTo>
                    <a:pt x="412369" y="767029"/>
                  </a:lnTo>
                  <a:lnTo>
                    <a:pt x="412381" y="773988"/>
                  </a:lnTo>
                  <a:lnTo>
                    <a:pt x="414070" y="773988"/>
                  </a:lnTo>
                  <a:lnTo>
                    <a:pt x="413994" y="767029"/>
                  </a:lnTo>
                  <a:lnTo>
                    <a:pt x="413994" y="765797"/>
                  </a:lnTo>
                  <a:lnTo>
                    <a:pt x="411543" y="765797"/>
                  </a:lnTo>
                  <a:lnTo>
                    <a:pt x="406996" y="773569"/>
                  </a:lnTo>
                  <a:lnTo>
                    <a:pt x="406895" y="775373"/>
                  </a:lnTo>
                  <a:lnTo>
                    <a:pt x="412381" y="775373"/>
                  </a:lnTo>
                  <a:lnTo>
                    <a:pt x="412445" y="778205"/>
                  </a:lnTo>
                  <a:lnTo>
                    <a:pt x="414020" y="778205"/>
                  </a:lnTo>
                  <a:lnTo>
                    <a:pt x="414070" y="775373"/>
                  </a:lnTo>
                  <a:lnTo>
                    <a:pt x="415772" y="775373"/>
                  </a:lnTo>
                  <a:lnTo>
                    <a:pt x="415772" y="774141"/>
                  </a:lnTo>
                  <a:close/>
                </a:path>
                <a:path w="1247775" h="1584325">
                  <a:moveTo>
                    <a:pt x="415836" y="797953"/>
                  </a:moveTo>
                  <a:lnTo>
                    <a:pt x="408292" y="797674"/>
                  </a:lnTo>
                  <a:lnTo>
                    <a:pt x="408444" y="797420"/>
                  </a:lnTo>
                  <a:lnTo>
                    <a:pt x="406908" y="797420"/>
                  </a:lnTo>
                  <a:lnTo>
                    <a:pt x="406793" y="799058"/>
                  </a:lnTo>
                  <a:lnTo>
                    <a:pt x="412381" y="799058"/>
                  </a:lnTo>
                  <a:lnTo>
                    <a:pt x="412419" y="801890"/>
                  </a:lnTo>
                  <a:lnTo>
                    <a:pt x="414007" y="801890"/>
                  </a:lnTo>
                  <a:lnTo>
                    <a:pt x="414070" y="799058"/>
                  </a:lnTo>
                  <a:lnTo>
                    <a:pt x="415836" y="799058"/>
                  </a:lnTo>
                  <a:lnTo>
                    <a:pt x="415836" y="797953"/>
                  </a:lnTo>
                  <a:close/>
                </a:path>
                <a:path w="1247775" h="1584325">
                  <a:moveTo>
                    <a:pt x="415836" y="750570"/>
                  </a:moveTo>
                  <a:lnTo>
                    <a:pt x="408292" y="750290"/>
                  </a:lnTo>
                  <a:lnTo>
                    <a:pt x="408444" y="750036"/>
                  </a:lnTo>
                  <a:lnTo>
                    <a:pt x="406908" y="750036"/>
                  </a:lnTo>
                  <a:lnTo>
                    <a:pt x="406806" y="751497"/>
                  </a:lnTo>
                  <a:lnTo>
                    <a:pt x="415772" y="751497"/>
                  </a:lnTo>
                  <a:lnTo>
                    <a:pt x="415836" y="750570"/>
                  </a:lnTo>
                  <a:close/>
                </a:path>
                <a:path w="1247775" h="1584325">
                  <a:moveTo>
                    <a:pt x="417271" y="20955"/>
                  </a:moveTo>
                  <a:lnTo>
                    <a:pt x="408152" y="20955"/>
                  </a:lnTo>
                  <a:lnTo>
                    <a:pt x="408076" y="22313"/>
                  </a:lnTo>
                  <a:lnTo>
                    <a:pt x="411835" y="22313"/>
                  </a:lnTo>
                  <a:lnTo>
                    <a:pt x="411886" y="33451"/>
                  </a:lnTo>
                  <a:lnTo>
                    <a:pt x="413486" y="33451"/>
                  </a:lnTo>
                  <a:lnTo>
                    <a:pt x="413524" y="22313"/>
                  </a:lnTo>
                  <a:lnTo>
                    <a:pt x="417169" y="22313"/>
                  </a:lnTo>
                  <a:lnTo>
                    <a:pt x="417271" y="20955"/>
                  </a:lnTo>
                  <a:close/>
                </a:path>
                <a:path w="1247775" h="1584325">
                  <a:moveTo>
                    <a:pt x="418846" y="743877"/>
                  </a:moveTo>
                  <a:lnTo>
                    <a:pt x="417931" y="743877"/>
                  </a:lnTo>
                  <a:lnTo>
                    <a:pt x="417918" y="744181"/>
                  </a:lnTo>
                  <a:lnTo>
                    <a:pt x="418376" y="744181"/>
                  </a:lnTo>
                  <a:lnTo>
                    <a:pt x="418846" y="743877"/>
                  </a:lnTo>
                  <a:close/>
                </a:path>
                <a:path w="1247775" h="1584325">
                  <a:moveTo>
                    <a:pt x="418846" y="601738"/>
                  </a:moveTo>
                  <a:lnTo>
                    <a:pt x="417931" y="601738"/>
                  </a:lnTo>
                  <a:lnTo>
                    <a:pt x="417918" y="602043"/>
                  </a:lnTo>
                  <a:lnTo>
                    <a:pt x="418376" y="602043"/>
                  </a:lnTo>
                  <a:lnTo>
                    <a:pt x="418846" y="601738"/>
                  </a:lnTo>
                  <a:close/>
                </a:path>
                <a:path w="1247775" h="1584325">
                  <a:moveTo>
                    <a:pt x="418846" y="412229"/>
                  </a:moveTo>
                  <a:lnTo>
                    <a:pt x="417931" y="412229"/>
                  </a:lnTo>
                  <a:lnTo>
                    <a:pt x="417918" y="412534"/>
                  </a:lnTo>
                  <a:lnTo>
                    <a:pt x="418376" y="412534"/>
                  </a:lnTo>
                  <a:lnTo>
                    <a:pt x="418846" y="412229"/>
                  </a:lnTo>
                  <a:close/>
                </a:path>
                <a:path w="1247775" h="1584325">
                  <a:moveTo>
                    <a:pt x="419303" y="625081"/>
                  </a:moveTo>
                  <a:lnTo>
                    <a:pt x="417969" y="625081"/>
                  </a:lnTo>
                  <a:lnTo>
                    <a:pt x="417944" y="625716"/>
                  </a:lnTo>
                  <a:lnTo>
                    <a:pt x="418198" y="625716"/>
                  </a:lnTo>
                  <a:lnTo>
                    <a:pt x="419303" y="625081"/>
                  </a:lnTo>
                  <a:close/>
                </a:path>
                <a:path w="1247775" h="1584325">
                  <a:moveTo>
                    <a:pt x="419569" y="143230"/>
                  </a:moveTo>
                  <a:lnTo>
                    <a:pt x="419544" y="133502"/>
                  </a:lnTo>
                  <a:lnTo>
                    <a:pt x="419531" y="131864"/>
                  </a:lnTo>
                  <a:lnTo>
                    <a:pt x="418033" y="131864"/>
                  </a:lnTo>
                  <a:lnTo>
                    <a:pt x="415467" y="133502"/>
                  </a:lnTo>
                  <a:lnTo>
                    <a:pt x="414972" y="133845"/>
                  </a:lnTo>
                  <a:lnTo>
                    <a:pt x="414921" y="135013"/>
                  </a:lnTo>
                  <a:lnTo>
                    <a:pt x="415366" y="135013"/>
                  </a:lnTo>
                  <a:lnTo>
                    <a:pt x="417880" y="133502"/>
                  </a:lnTo>
                  <a:lnTo>
                    <a:pt x="417880" y="143230"/>
                  </a:lnTo>
                  <a:lnTo>
                    <a:pt x="419569" y="143230"/>
                  </a:lnTo>
                  <a:close/>
                </a:path>
                <a:path w="1247775" h="1584325">
                  <a:moveTo>
                    <a:pt x="419798" y="421322"/>
                  </a:moveTo>
                  <a:lnTo>
                    <a:pt x="417741" y="421322"/>
                  </a:lnTo>
                  <a:lnTo>
                    <a:pt x="417728" y="421601"/>
                  </a:lnTo>
                  <a:lnTo>
                    <a:pt x="419531" y="421601"/>
                  </a:lnTo>
                  <a:lnTo>
                    <a:pt x="419798" y="421322"/>
                  </a:lnTo>
                  <a:close/>
                </a:path>
                <a:path w="1247775" h="1584325">
                  <a:moveTo>
                    <a:pt x="422198" y="143535"/>
                  </a:moveTo>
                  <a:lnTo>
                    <a:pt x="415086" y="143370"/>
                  </a:lnTo>
                  <a:lnTo>
                    <a:pt x="415023" y="144360"/>
                  </a:lnTo>
                  <a:lnTo>
                    <a:pt x="422122" y="144360"/>
                  </a:lnTo>
                  <a:lnTo>
                    <a:pt x="422198" y="143535"/>
                  </a:lnTo>
                  <a:close/>
                </a:path>
                <a:path w="1247775" h="1584325">
                  <a:moveTo>
                    <a:pt x="422554" y="512991"/>
                  </a:moveTo>
                  <a:lnTo>
                    <a:pt x="418706" y="512991"/>
                  </a:lnTo>
                  <a:lnTo>
                    <a:pt x="418604" y="513156"/>
                  </a:lnTo>
                  <a:lnTo>
                    <a:pt x="422554" y="513156"/>
                  </a:lnTo>
                  <a:lnTo>
                    <a:pt x="422554" y="512991"/>
                  </a:lnTo>
                  <a:close/>
                </a:path>
                <a:path w="1247775" h="1584325">
                  <a:moveTo>
                    <a:pt x="422757" y="707339"/>
                  </a:moveTo>
                  <a:lnTo>
                    <a:pt x="419722" y="707072"/>
                  </a:lnTo>
                  <a:lnTo>
                    <a:pt x="420522" y="707339"/>
                  </a:lnTo>
                  <a:lnTo>
                    <a:pt x="422757" y="707339"/>
                  </a:lnTo>
                  <a:close/>
                </a:path>
                <a:path w="1247775" h="1584325">
                  <a:moveTo>
                    <a:pt x="422897" y="777011"/>
                  </a:moveTo>
                  <a:lnTo>
                    <a:pt x="422859" y="767295"/>
                  </a:lnTo>
                  <a:lnTo>
                    <a:pt x="422859" y="765644"/>
                  </a:lnTo>
                  <a:lnTo>
                    <a:pt x="421347" y="765644"/>
                  </a:lnTo>
                  <a:lnTo>
                    <a:pt x="418299" y="767626"/>
                  </a:lnTo>
                  <a:lnTo>
                    <a:pt x="418287" y="768832"/>
                  </a:lnTo>
                  <a:lnTo>
                    <a:pt x="418630" y="768832"/>
                  </a:lnTo>
                  <a:lnTo>
                    <a:pt x="421208" y="767295"/>
                  </a:lnTo>
                  <a:lnTo>
                    <a:pt x="421208" y="777011"/>
                  </a:lnTo>
                  <a:lnTo>
                    <a:pt x="422897" y="777011"/>
                  </a:lnTo>
                  <a:close/>
                </a:path>
                <a:path w="1247775" h="1584325">
                  <a:moveTo>
                    <a:pt x="422897" y="658571"/>
                  </a:moveTo>
                  <a:lnTo>
                    <a:pt x="422859" y="648843"/>
                  </a:lnTo>
                  <a:lnTo>
                    <a:pt x="422859" y="647204"/>
                  </a:lnTo>
                  <a:lnTo>
                    <a:pt x="421347" y="647204"/>
                  </a:lnTo>
                  <a:lnTo>
                    <a:pt x="418299" y="649185"/>
                  </a:lnTo>
                  <a:lnTo>
                    <a:pt x="418249" y="650354"/>
                  </a:lnTo>
                  <a:lnTo>
                    <a:pt x="418680" y="650354"/>
                  </a:lnTo>
                  <a:lnTo>
                    <a:pt x="421208" y="648843"/>
                  </a:lnTo>
                  <a:lnTo>
                    <a:pt x="421208" y="658571"/>
                  </a:lnTo>
                  <a:lnTo>
                    <a:pt x="422897" y="658571"/>
                  </a:lnTo>
                  <a:close/>
                </a:path>
                <a:path w="1247775" h="1584325">
                  <a:moveTo>
                    <a:pt x="422897" y="445363"/>
                  </a:moveTo>
                  <a:lnTo>
                    <a:pt x="422859" y="435635"/>
                  </a:lnTo>
                  <a:lnTo>
                    <a:pt x="422859" y="433997"/>
                  </a:lnTo>
                  <a:lnTo>
                    <a:pt x="421347" y="433997"/>
                  </a:lnTo>
                  <a:lnTo>
                    <a:pt x="418299" y="435978"/>
                  </a:lnTo>
                  <a:lnTo>
                    <a:pt x="418287" y="437184"/>
                  </a:lnTo>
                  <a:lnTo>
                    <a:pt x="418642" y="437184"/>
                  </a:lnTo>
                  <a:lnTo>
                    <a:pt x="421208" y="435635"/>
                  </a:lnTo>
                  <a:lnTo>
                    <a:pt x="421208" y="445363"/>
                  </a:lnTo>
                  <a:lnTo>
                    <a:pt x="422897" y="445363"/>
                  </a:lnTo>
                  <a:close/>
                </a:path>
                <a:path w="1247775" h="1584325">
                  <a:moveTo>
                    <a:pt x="424167" y="375208"/>
                  </a:moveTo>
                  <a:lnTo>
                    <a:pt x="417537" y="373926"/>
                  </a:lnTo>
                  <a:lnTo>
                    <a:pt x="417995" y="374662"/>
                  </a:lnTo>
                  <a:lnTo>
                    <a:pt x="418719" y="375208"/>
                  </a:lnTo>
                  <a:lnTo>
                    <a:pt x="419163" y="375412"/>
                  </a:lnTo>
                  <a:lnTo>
                    <a:pt x="420179" y="375691"/>
                  </a:lnTo>
                  <a:lnTo>
                    <a:pt x="422643" y="375691"/>
                  </a:lnTo>
                  <a:lnTo>
                    <a:pt x="423697" y="375412"/>
                  </a:lnTo>
                  <a:lnTo>
                    <a:pt x="424167" y="375208"/>
                  </a:lnTo>
                  <a:close/>
                </a:path>
                <a:path w="1247775" h="1584325">
                  <a:moveTo>
                    <a:pt x="424218" y="512991"/>
                  </a:moveTo>
                  <a:lnTo>
                    <a:pt x="424167" y="506450"/>
                  </a:lnTo>
                  <a:lnTo>
                    <a:pt x="424154" y="505167"/>
                  </a:lnTo>
                  <a:lnTo>
                    <a:pt x="421767" y="505167"/>
                  </a:lnTo>
                  <a:lnTo>
                    <a:pt x="417156" y="512991"/>
                  </a:lnTo>
                  <a:lnTo>
                    <a:pt x="418706" y="512991"/>
                  </a:lnTo>
                  <a:lnTo>
                    <a:pt x="422529" y="506450"/>
                  </a:lnTo>
                  <a:lnTo>
                    <a:pt x="422554" y="512991"/>
                  </a:lnTo>
                  <a:lnTo>
                    <a:pt x="424218" y="512991"/>
                  </a:lnTo>
                  <a:close/>
                </a:path>
                <a:path w="1247775" h="1584325">
                  <a:moveTo>
                    <a:pt x="424230" y="513156"/>
                  </a:moveTo>
                  <a:lnTo>
                    <a:pt x="422554" y="513156"/>
                  </a:lnTo>
                  <a:lnTo>
                    <a:pt x="422554" y="513410"/>
                  </a:lnTo>
                  <a:lnTo>
                    <a:pt x="424230" y="513410"/>
                  </a:lnTo>
                  <a:lnTo>
                    <a:pt x="424230" y="513156"/>
                  </a:lnTo>
                  <a:close/>
                </a:path>
                <a:path w="1247775" h="1584325">
                  <a:moveTo>
                    <a:pt x="424459" y="624751"/>
                  </a:moveTo>
                  <a:lnTo>
                    <a:pt x="424230" y="624433"/>
                  </a:lnTo>
                  <a:lnTo>
                    <a:pt x="417995" y="624433"/>
                  </a:lnTo>
                  <a:lnTo>
                    <a:pt x="417969" y="624954"/>
                  </a:lnTo>
                  <a:lnTo>
                    <a:pt x="422122" y="624954"/>
                  </a:lnTo>
                  <a:lnTo>
                    <a:pt x="422554" y="625233"/>
                  </a:lnTo>
                  <a:lnTo>
                    <a:pt x="422833" y="625716"/>
                  </a:lnTo>
                  <a:lnTo>
                    <a:pt x="422960" y="627303"/>
                  </a:lnTo>
                  <a:lnTo>
                    <a:pt x="422808" y="627583"/>
                  </a:lnTo>
                  <a:lnTo>
                    <a:pt x="422694" y="627888"/>
                  </a:lnTo>
                  <a:lnTo>
                    <a:pt x="422465" y="628167"/>
                  </a:lnTo>
                  <a:lnTo>
                    <a:pt x="422033" y="628548"/>
                  </a:lnTo>
                  <a:lnTo>
                    <a:pt x="424103" y="628548"/>
                  </a:lnTo>
                  <a:lnTo>
                    <a:pt x="424395" y="628167"/>
                  </a:lnTo>
                  <a:lnTo>
                    <a:pt x="424459" y="624751"/>
                  </a:lnTo>
                  <a:close/>
                </a:path>
                <a:path w="1247775" h="1584325">
                  <a:moveTo>
                    <a:pt x="424611" y="743496"/>
                  </a:moveTo>
                  <a:lnTo>
                    <a:pt x="424561" y="743356"/>
                  </a:lnTo>
                  <a:lnTo>
                    <a:pt x="424332" y="743000"/>
                  </a:lnTo>
                  <a:lnTo>
                    <a:pt x="423926" y="742594"/>
                  </a:lnTo>
                  <a:lnTo>
                    <a:pt x="418299" y="742594"/>
                  </a:lnTo>
                  <a:lnTo>
                    <a:pt x="417995" y="742835"/>
                  </a:lnTo>
                  <a:lnTo>
                    <a:pt x="417944" y="743737"/>
                  </a:lnTo>
                  <a:lnTo>
                    <a:pt x="419100" y="743737"/>
                  </a:lnTo>
                  <a:lnTo>
                    <a:pt x="422579" y="743737"/>
                  </a:lnTo>
                  <a:lnTo>
                    <a:pt x="422821" y="743877"/>
                  </a:lnTo>
                  <a:lnTo>
                    <a:pt x="422757" y="747268"/>
                  </a:lnTo>
                  <a:lnTo>
                    <a:pt x="422554" y="747649"/>
                  </a:lnTo>
                  <a:lnTo>
                    <a:pt x="422275" y="748093"/>
                  </a:lnTo>
                  <a:lnTo>
                    <a:pt x="421576" y="749058"/>
                  </a:lnTo>
                  <a:lnTo>
                    <a:pt x="421030" y="749668"/>
                  </a:lnTo>
                  <a:lnTo>
                    <a:pt x="417982" y="752779"/>
                  </a:lnTo>
                  <a:lnTo>
                    <a:pt x="419989" y="752779"/>
                  </a:lnTo>
                  <a:lnTo>
                    <a:pt x="424497" y="747268"/>
                  </a:lnTo>
                  <a:lnTo>
                    <a:pt x="424611" y="743496"/>
                  </a:lnTo>
                  <a:close/>
                </a:path>
                <a:path w="1247775" h="1584325">
                  <a:moveTo>
                    <a:pt x="424611" y="601357"/>
                  </a:moveTo>
                  <a:lnTo>
                    <a:pt x="424561" y="601218"/>
                  </a:lnTo>
                  <a:lnTo>
                    <a:pt x="424332" y="600862"/>
                  </a:lnTo>
                  <a:lnTo>
                    <a:pt x="423926" y="600456"/>
                  </a:lnTo>
                  <a:lnTo>
                    <a:pt x="418299" y="600456"/>
                  </a:lnTo>
                  <a:lnTo>
                    <a:pt x="417995" y="600697"/>
                  </a:lnTo>
                  <a:lnTo>
                    <a:pt x="417944" y="601599"/>
                  </a:lnTo>
                  <a:lnTo>
                    <a:pt x="419100" y="601599"/>
                  </a:lnTo>
                  <a:lnTo>
                    <a:pt x="422579" y="601599"/>
                  </a:lnTo>
                  <a:lnTo>
                    <a:pt x="422821" y="601738"/>
                  </a:lnTo>
                  <a:lnTo>
                    <a:pt x="422757" y="605129"/>
                  </a:lnTo>
                  <a:lnTo>
                    <a:pt x="422554" y="605510"/>
                  </a:lnTo>
                  <a:lnTo>
                    <a:pt x="422275" y="605955"/>
                  </a:lnTo>
                  <a:lnTo>
                    <a:pt x="421538" y="606958"/>
                  </a:lnTo>
                  <a:lnTo>
                    <a:pt x="421017" y="607542"/>
                  </a:lnTo>
                  <a:lnTo>
                    <a:pt x="417982" y="610641"/>
                  </a:lnTo>
                  <a:lnTo>
                    <a:pt x="419989" y="610641"/>
                  </a:lnTo>
                  <a:lnTo>
                    <a:pt x="422351" y="608177"/>
                  </a:lnTo>
                  <a:lnTo>
                    <a:pt x="422935" y="607542"/>
                  </a:lnTo>
                  <a:lnTo>
                    <a:pt x="423367" y="606958"/>
                  </a:lnTo>
                  <a:lnTo>
                    <a:pt x="423811" y="606399"/>
                  </a:lnTo>
                  <a:lnTo>
                    <a:pt x="424091" y="605955"/>
                  </a:lnTo>
                  <a:lnTo>
                    <a:pt x="424497" y="605129"/>
                  </a:lnTo>
                  <a:lnTo>
                    <a:pt x="424611" y="601357"/>
                  </a:lnTo>
                  <a:close/>
                </a:path>
                <a:path w="1247775" h="1584325">
                  <a:moveTo>
                    <a:pt x="424611" y="411848"/>
                  </a:moveTo>
                  <a:lnTo>
                    <a:pt x="424561" y="411708"/>
                  </a:lnTo>
                  <a:lnTo>
                    <a:pt x="424332" y="411353"/>
                  </a:lnTo>
                  <a:lnTo>
                    <a:pt x="423926" y="410946"/>
                  </a:lnTo>
                  <a:lnTo>
                    <a:pt x="418299" y="410946"/>
                  </a:lnTo>
                  <a:lnTo>
                    <a:pt x="417995" y="411187"/>
                  </a:lnTo>
                  <a:lnTo>
                    <a:pt x="417944" y="412089"/>
                  </a:lnTo>
                  <a:lnTo>
                    <a:pt x="419100" y="412089"/>
                  </a:lnTo>
                  <a:lnTo>
                    <a:pt x="422579" y="412089"/>
                  </a:lnTo>
                  <a:lnTo>
                    <a:pt x="422821" y="412229"/>
                  </a:lnTo>
                  <a:lnTo>
                    <a:pt x="422757" y="415620"/>
                  </a:lnTo>
                  <a:lnTo>
                    <a:pt x="422554" y="416001"/>
                  </a:lnTo>
                  <a:lnTo>
                    <a:pt x="422275" y="416445"/>
                  </a:lnTo>
                  <a:lnTo>
                    <a:pt x="421576" y="417410"/>
                  </a:lnTo>
                  <a:lnTo>
                    <a:pt x="421017" y="418033"/>
                  </a:lnTo>
                  <a:lnTo>
                    <a:pt x="417982" y="421132"/>
                  </a:lnTo>
                  <a:lnTo>
                    <a:pt x="419989" y="421132"/>
                  </a:lnTo>
                  <a:lnTo>
                    <a:pt x="424497" y="415620"/>
                  </a:lnTo>
                  <a:lnTo>
                    <a:pt x="424611" y="411848"/>
                  </a:lnTo>
                  <a:close/>
                </a:path>
                <a:path w="1247775" h="1584325">
                  <a:moveTo>
                    <a:pt x="424853" y="630593"/>
                  </a:moveTo>
                  <a:lnTo>
                    <a:pt x="423481" y="629653"/>
                  </a:lnTo>
                  <a:lnTo>
                    <a:pt x="423151" y="629285"/>
                  </a:lnTo>
                  <a:lnTo>
                    <a:pt x="423392" y="629132"/>
                  </a:lnTo>
                  <a:lnTo>
                    <a:pt x="418858" y="629132"/>
                  </a:lnTo>
                  <a:lnTo>
                    <a:pt x="418833" y="629653"/>
                  </a:lnTo>
                  <a:lnTo>
                    <a:pt x="424853" y="630593"/>
                  </a:lnTo>
                  <a:close/>
                </a:path>
                <a:path w="1247775" h="1584325">
                  <a:moveTo>
                    <a:pt x="425323" y="631761"/>
                  </a:moveTo>
                  <a:lnTo>
                    <a:pt x="425183" y="631418"/>
                  </a:lnTo>
                  <a:lnTo>
                    <a:pt x="425094" y="631177"/>
                  </a:lnTo>
                  <a:lnTo>
                    <a:pt x="424840" y="630758"/>
                  </a:lnTo>
                  <a:lnTo>
                    <a:pt x="422529" y="630758"/>
                  </a:lnTo>
                  <a:lnTo>
                    <a:pt x="423100" y="631177"/>
                  </a:lnTo>
                  <a:lnTo>
                    <a:pt x="423316" y="631418"/>
                  </a:lnTo>
                  <a:lnTo>
                    <a:pt x="423481" y="631761"/>
                  </a:lnTo>
                  <a:lnTo>
                    <a:pt x="423595" y="631990"/>
                  </a:lnTo>
                  <a:lnTo>
                    <a:pt x="423621" y="633298"/>
                  </a:lnTo>
                  <a:lnTo>
                    <a:pt x="423468" y="633628"/>
                  </a:lnTo>
                  <a:lnTo>
                    <a:pt x="423468" y="633857"/>
                  </a:lnTo>
                  <a:lnTo>
                    <a:pt x="417563" y="633857"/>
                  </a:lnTo>
                  <a:lnTo>
                    <a:pt x="417652" y="635419"/>
                  </a:lnTo>
                  <a:lnTo>
                    <a:pt x="424078" y="635419"/>
                  </a:lnTo>
                  <a:lnTo>
                    <a:pt x="424599" y="634961"/>
                  </a:lnTo>
                  <a:lnTo>
                    <a:pt x="424903" y="634568"/>
                  </a:lnTo>
                  <a:lnTo>
                    <a:pt x="425196" y="633857"/>
                  </a:lnTo>
                  <a:lnTo>
                    <a:pt x="425323" y="631761"/>
                  </a:lnTo>
                  <a:close/>
                </a:path>
                <a:path w="1247775" h="1584325">
                  <a:moveTo>
                    <a:pt x="425399" y="489978"/>
                  </a:moveTo>
                  <a:lnTo>
                    <a:pt x="422440" y="487375"/>
                  </a:lnTo>
                  <a:lnTo>
                    <a:pt x="424815" y="484657"/>
                  </a:lnTo>
                  <a:lnTo>
                    <a:pt x="424815" y="483793"/>
                  </a:lnTo>
                  <a:lnTo>
                    <a:pt x="421868" y="481152"/>
                  </a:lnTo>
                  <a:lnTo>
                    <a:pt x="420852" y="481152"/>
                  </a:lnTo>
                  <a:lnTo>
                    <a:pt x="417842" y="482536"/>
                  </a:lnTo>
                  <a:lnTo>
                    <a:pt x="417817" y="482676"/>
                  </a:lnTo>
                  <a:lnTo>
                    <a:pt x="417817" y="483196"/>
                  </a:lnTo>
                  <a:lnTo>
                    <a:pt x="417893" y="483539"/>
                  </a:lnTo>
                  <a:lnTo>
                    <a:pt x="418160" y="483616"/>
                  </a:lnTo>
                  <a:lnTo>
                    <a:pt x="418287" y="483565"/>
                  </a:lnTo>
                  <a:lnTo>
                    <a:pt x="418439" y="483438"/>
                  </a:lnTo>
                  <a:lnTo>
                    <a:pt x="419303" y="482930"/>
                  </a:lnTo>
                  <a:lnTo>
                    <a:pt x="420204" y="482600"/>
                  </a:lnTo>
                  <a:lnTo>
                    <a:pt x="420560" y="482536"/>
                  </a:lnTo>
                  <a:lnTo>
                    <a:pt x="421284" y="482536"/>
                  </a:lnTo>
                  <a:lnTo>
                    <a:pt x="423011" y="484212"/>
                  </a:lnTo>
                  <a:lnTo>
                    <a:pt x="423011" y="484847"/>
                  </a:lnTo>
                  <a:lnTo>
                    <a:pt x="422960" y="485165"/>
                  </a:lnTo>
                  <a:lnTo>
                    <a:pt x="422808" y="485444"/>
                  </a:lnTo>
                  <a:lnTo>
                    <a:pt x="422694" y="485749"/>
                  </a:lnTo>
                  <a:lnTo>
                    <a:pt x="419023" y="486867"/>
                  </a:lnTo>
                  <a:lnTo>
                    <a:pt x="418782" y="487108"/>
                  </a:lnTo>
                  <a:lnTo>
                    <a:pt x="418744" y="487260"/>
                  </a:lnTo>
                  <a:lnTo>
                    <a:pt x="418757" y="487730"/>
                  </a:lnTo>
                  <a:lnTo>
                    <a:pt x="418820" y="487972"/>
                  </a:lnTo>
                  <a:lnTo>
                    <a:pt x="418998" y="488137"/>
                  </a:lnTo>
                  <a:lnTo>
                    <a:pt x="420928" y="488175"/>
                  </a:lnTo>
                  <a:lnTo>
                    <a:pt x="421386" y="488226"/>
                  </a:lnTo>
                  <a:lnTo>
                    <a:pt x="423672" y="490181"/>
                  </a:lnTo>
                  <a:lnTo>
                    <a:pt x="423672" y="490855"/>
                  </a:lnTo>
                  <a:lnTo>
                    <a:pt x="421424" y="492798"/>
                  </a:lnTo>
                  <a:lnTo>
                    <a:pt x="420522" y="492798"/>
                  </a:lnTo>
                  <a:lnTo>
                    <a:pt x="417804" y="491820"/>
                  </a:lnTo>
                  <a:lnTo>
                    <a:pt x="417639" y="491820"/>
                  </a:lnTo>
                  <a:lnTo>
                    <a:pt x="417537" y="491959"/>
                  </a:lnTo>
                  <a:lnTo>
                    <a:pt x="417474" y="492887"/>
                  </a:lnTo>
                  <a:lnTo>
                    <a:pt x="417576" y="493191"/>
                  </a:lnTo>
                  <a:lnTo>
                    <a:pt x="420522" y="494195"/>
                  </a:lnTo>
                  <a:lnTo>
                    <a:pt x="421652" y="494195"/>
                  </a:lnTo>
                  <a:lnTo>
                    <a:pt x="425399" y="490956"/>
                  </a:lnTo>
                  <a:lnTo>
                    <a:pt x="425399" y="489978"/>
                  </a:lnTo>
                  <a:close/>
                </a:path>
                <a:path w="1247775" h="1584325">
                  <a:moveTo>
                    <a:pt x="425437" y="536752"/>
                  </a:moveTo>
                  <a:lnTo>
                    <a:pt x="425361" y="536257"/>
                  </a:lnTo>
                  <a:lnTo>
                    <a:pt x="425183" y="535813"/>
                  </a:lnTo>
                  <a:lnTo>
                    <a:pt x="425005" y="535355"/>
                  </a:lnTo>
                  <a:lnTo>
                    <a:pt x="421932" y="533666"/>
                  </a:lnTo>
                  <a:lnTo>
                    <a:pt x="420446" y="533666"/>
                  </a:lnTo>
                  <a:lnTo>
                    <a:pt x="419760" y="533730"/>
                  </a:lnTo>
                  <a:lnTo>
                    <a:pt x="419760" y="530174"/>
                  </a:lnTo>
                  <a:lnTo>
                    <a:pt x="424421" y="530174"/>
                  </a:lnTo>
                  <a:lnTo>
                    <a:pt x="424624" y="529856"/>
                  </a:lnTo>
                  <a:lnTo>
                    <a:pt x="424662" y="529678"/>
                  </a:lnTo>
                  <a:lnTo>
                    <a:pt x="424662" y="529196"/>
                  </a:lnTo>
                  <a:lnTo>
                    <a:pt x="424599" y="528955"/>
                  </a:lnTo>
                  <a:lnTo>
                    <a:pt x="424522" y="528828"/>
                  </a:lnTo>
                  <a:lnTo>
                    <a:pt x="424345" y="528713"/>
                  </a:lnTo>
                  <a:lnTo>
                    <a:pt x="418477" y="528713"/>
                  </a:lnTo>
                  <a:lnTo>
                    <a:pt x="418338" y="528777"/>
                  </a:lnTo>
                  <a:lnTo>
                    <a:pt x="418134" y="528980"/>
                  </a:lnTo>
                  <a:lnTo>
                    <a:pt x="418084" y="529132"/>
                  </a:lnTo>
                  <a:lnTo>
                    <a:pt x="418084" y="534746"/>
                  </a:lnTo>
                  <a:lnTo>
                    <a:pt x="418122" y="534911"/>
                  </a:lnTo>
                  <a:lnTo>
                    <a:pt x="418287" y="535089"/>
                  </a:lnTo>
                  <a:lnTo>
                    <a:pt x="418846" y="535139"/>
                  </a:lnTo>
                  <a:lnTo>
                    <a:pt x="419684" y="535025"/>
                  </a:lnTo>
                  <a:lnTo>
                    <a:pt x="420992" y="535012"/>
                  </a:lnTo>
                  <a:lnTo>
                    <a:pt x="421474" y="535076"/>
                  </a:lnTo>
                  <a:lnTo>
                    <a:pt x="422275" y="535266"/>
                  </a:lnTo>
                  <a:lnTo>
                    <a:pt x="422617" y="535406"/>
                  </a:lnTo>
                  <a:lnTo>
                    <a:pt x="422871" y="535635"/>
                  </a:lnTo>
                  <a:lnTo>
                    <a:pt x="423138" y="535825"/>
                  </a:lnTo>
                  <a:lnTo>
                    <a:pt x="423329" y="536092"/>
                  </a:lnTo>
                  <a:lnTo>
                    <a:pt x="423595" y="536714"/>
                  </a:lnTo>
                  <a:lnTo>
                    <a:pt x="423659" y="537057"/>
                  </a:lnTo>
                  <a:lnTo>
                    <a:pt x="423659" y="537959"/>
                  </a:lnTo>
                  <a:lnTo>
                    <a:pt x="421093" y="540181"/>
                  </a:lnTo>
                  <a:lnTo>
                    <a:pt x="420192" y="540181"/>
                  </a:lnTo>
                  <a:lnTo>
                    <a:pt x="419785" y="540143"/>
                  </a:lnTo>
                  <a:lnTo>
                    <a:pt x="418795" y="539889"/>
                  </a:lnTo>
                  <a:lnTo>
                    <a:pt x="418579" y="539788"/>
                  </a:lnTo>
                  <a:lnTo>
                    <a:pt x="418338" y="539711"/>
                  </a:lnTo>
                  <a:lnTo>
                    <a:pt x="417880" y="539445"/>
                  </a:lnTo>
                  <a:lnTo>
                    <a:pt x="417639" y="539419"/>
                  </a:lnTo>
                  <a:lnTo>
                    <a:pt x="417499" y="539559"/>
                  </a:lnTo>
                  <a:lnTo>
                    <a:pt x="417461" y="539686"/>
                  </a:lnTo>
                  <a:lnTo>
                    <a:pt x="417436" y="539864"/>
                  </a:lnTo>
                  <a:lnTo>
                    <a:pt x="417436" y="540385"/>
                  </a:lnTo>
                  <a:lnTo>
                    <a:pt x="417512" y="540689"/>
                  </a:lnTo>
                  <a:lnTo>
                    <a:pt x="421411" y="541566"/>
                  </a:lnTo>
                  <a:lnTo>
                    <a:pt x="422059" y="541464"/>
                  </a:lnTo>
                  <a:lnTo>
                    <a:pt x="425437" y="537972"/>
                  </a:lnTo>
                  <a:lnTo>
                    <a:pt x="425437" y="536752"/>
                  </a:lnTo>
                  <a:close/>
                </a:path>
                <a:path w="1247775" h="1584325">
                  <a:moveTo>
                    <a:pt x="425475" y="724458"/>
                  </a:moveTo>
                  <a:lnTo>
                    <a:pt x="425386" y="721385"/>
                  </a:lnTo>
                  <a:lnTo>
                    <a:pt x="425323" y="721194"/>
                  </a:lnTo>
                  <a:lnTo>
                    <a:pt x="425208" y="720788"/>
                  </a:lnTo>
                  <a:lnTo>
                    <a:pt x="425119" y="720483"/>
                  </a:lnTo>
                  <a:lnTo>
                    <a:pt x="424954" y="720128"/>
                  </a:lnTo>
                  <a:lnTo>
                    <a:pt x="424599" y="719467"/>
                  </a:lnTo>
                  <a:lnTo>
                    <a:pt x="424281" y="719061"/>
                  </a:lnTo>
                  <a:lnTo>
                    <a:pt x="424002" y="718832"/>
                  </a:lnTo>
                  <a:lnTo>
                    <a:pt x="424002" y="723874"/>
                  </a:lnTo>
                  <a:lnTo>
                    <a:pt x="422910" y="724458"/>
                  </a:lnTo>
                  <a:lnTo>
                    <a:pt x="419874" y="724458"/>
                  </a:lnTo>
                  <a:lnTo>
                    <a:pt x="419392" y="723874"/>
                  </a:lnTo>
                  <a:lnTo>
                    <a:pt x="419277" y="723277"/>
                  </a:lnTo>
                  <a:lnTo>
                    <a:pt x="419188" y="720788"/>
                  </a:lnTo>
                  <a:lnTo>
                    <a:pt x="419328" y="720483"/>
                  </a:lnTo>
                  <a:lnTo>
                    <a:pt x="419595" y="720128"/>
                  </a:lnTo>
                  <a:lnTo>
                    <a:pt x="419938" y="719785"/>
                  </a:lnTo>
                  <a:lnTo>
                    <a:pt x="420573" y="719467"/>
                  </a:lnTo>
                  <a:lnTo>
                    <a:pt x="422135" y="719467"/>
                  </a:lnTo>
                  <a:lnTo>
                    <a:pt x="423875" y="723277"/>
                  </a:lnTo>
                  <a:lnTo>
                    <a:pt x="424002" y="723874"/>
                  </a:lnTo>
                  <a:lnTo>
                    <a:pt x="424002" y="718832"/>
                  </a:lnTo>
                  <a:lnTo>
                    <a:pt x="423722" y="718604"/>
                  </a:lnTo>
                  <a:lnTo>
                    <a:pt x="423316" y="718375"/>
                  </a:lnTo>
                  <a:lnTo>
                    <a:pt x="422694" y="718159"/>
                  </a:lnTo>
                  <a:lnTo>
                    <a:pt x="420128" y="718159"/>
                  </a:lnTo>
                  <a:lnTo>
                    <a:pt x="417550" y="720483"/>
                  </a:lnTo>
                  <a:lnTo>
                    <a:pt x="417449" y="720788"/>
                  </a:lnTo>
                  <a:lnTo>
                    <a:pt x="417334" y="721194"/>
                  </a:lnTo>
                  <a:lnTo>
                    <a:pt x="417322" y="723277"/>
                  </a:lnTo>
                  <a:lnTo>
                    <a:pt x="417487" y="723874"/>
                  </a:lnTo>
                  <a:lnTo>
                    <a:pt x="417703" y="724458"/>
                  </a:lnTo>
                  <a:lnTo>
                    <a:pt x="417779" y="724598"/>
                  </a:lnTo>
                  <a:lnTo>
                    <a:pt x="418084" y="724916"/>
                  </a:lnTo>
                  <a:lnTo>
                    <a:pt x="418363" y="725258"/>
                  </a:lnTo>
                  <a:lnTo>
                    <a:pt x="418947" y="725601"/>
                  </a:lnTo>
                  <a:lnTo>
                    <a:pt x="419735" y="725919"/>
                  </a:lnTo>
                  <a:lnTo>
                    <a:pt x="422198" y="725919"/>
                  </a:lnTo>
                  <a:lnTo>
                    <a:pt x="423176" y="725601"/>
                  </a:lnTo>
                  <a:lnTo>
                    <a:pt x="423316" y="725601"/>
                  </a:lnTo>
                  <a:lnTo>
                    <a:pt x="423862" y="725258"/>
                  </a:lnTo>
                  <a:lnTo>
                    <a:pt x="422402" y="729107"/>
                  </a:lnTo>
                  <a:lnTo>
                    <a:pt x="417753" y="729107"/>
                  </a:lnTo>
                  <a:lnTo>
                    <a:pt x="417791" y="730338"/>
                  </a:lnTo>
                  <a:lnTo>
                    <a:pt x="423138" y="730338"/>
                  </a:lnTo>
                  <a:lnTo>
                    <a:pt x="423938" y="729653"/>
                  </a:lnTo>
                  <a:lnTo>
                    <a:pt x="424408" y="729107"/>
                  </a:lnTo>
                  <a:lnTo>
                    <a:pt x="424548" y="728776"/>
                  </a:lnTo>
                  <a:lnTo>
                    <a:pt x="424802" y="728345"/>
                  </a:lnTo>
                  <a:lnTo>
                    <a:pt x="424992" y="727951"/>
                  </a:lnTo>
                  <a:lnTo>
                    <a:pt x="425323" y="726821"/>
                  </a:lnTo>
                  <a:lnTo>
                    <a:pt x="425411" y="726401"/>
                  </a:lnTo>
                  <a:lnTo>
                    <a:pt x="425462" y="725258"/>
                  </a:lnTo>
                  <a:lnTo>
                    <a:pt x="425475" y="724458"/>
                  </a:lnTo>
                  <a:close/>
                </a:path>
                <a:path w="1247775" h="1584325">
                  <a:moveTo>
                    <a:pt x="425475" y="345440"/>
                  </a:moveTo>
                  <a:lnTo>
                    <a:pt x="425386" y="342366"/>
                  </a:lnTo>
                  <a:lnTo>
                    <a:pt x="425323" y="342176"/>
                  </a:lnTo>
                  <a:lnTo>
                    <a:pt x="425208" y="341769"/>
                  </a:lnTo>
                  <a:lnTo>
                    <a:pt x="425119" y="341464"/>
                  </a:lnTo>
                  <a:lnTo>
                    <a:pt x="424954" y="341109"/>
                  </a:lnTo>
                  <a:lnTo>
                    <a:pt x="424599" y="340448"/>
                  </a:lnTo>
                  <a:lnTo>
                    <a:pt x="424281" y="340042"/>
                  </a:lnTo>
                  <a:lnTo>
                    <a:pt x="424002" y="339813"/>
                  </a:lnTo>
                  <a:lnTo>
                    <a:pt x="424002" y="344855"/>
                  </a:lnTo>
                  <a:lnTo>
                    <a:pt x="422910" y="345440"/>
                  </a:lnTo>
                  <a:lnTo>
                    <a:pt x="419874" y="345440"/>
                  </a:lnTo>
                  <a:lnTo>
                    <a:pt x="419392" y="344855"/>
                  </a:lnTo>
                  <a:lnTo>
                    <a:pt x="419277" y="344258"/>
                  </a:lnTo>
                  <a:lnTo>
                    <a:pt x="419188" y="341769"/>
                  </a:lnTo>
                  <a:lnTo>
                    <a:pt x="419328" y="341464"/>
                  </a:lnTo>
                  <a:lnTo>
                    <a:pt x="419595" y="341109"/>
                  </a:lnTo>
                  <a:lnTo>
                    <a:pt x="419938" y="340766"/>
                  </a:lnTo>
                  <a:lnTo>
                    <a:pt x="420573" y="340448"/>
                  </a:lnTo>
                  <a:lnTo>
                    <a:pt x="422135" y="340448"/>
                  </a:lnTo>
                  <a:lnTo>
                    <a:pt x="423875" y="344258"/>
                  </a:lnTo>
                  <a:lnTo>
                    <a:pt x="424002" y="344855"/>
                  </a:lnTo>
                  <a:lnTo>
                    <a:pt x="424002" y="339813"/>
                  </a:lnTo>
                  <a:lnTo>
                    <a:pt x="423722" y="339585"/>
                  </a:lnTo>
                  <a:lnTo>
                    <a:pt x="423316" y="339356"/>
                  </a:lnTo>
                  <a:lnTo>
                    <a:pt x="422694" y="339140"/>
                  </a:lnTo>
                  <a:lnTo>
                    <a:pt x="420128" y="339140"/>
                  </a:lnTo>
                  <a:lnTo>
                    <a:pt x="417550" y="341464"/>
                  </a:lnTo>
                  <a:lnTo>
                    <a:pt x="417449" y="341769"/>
                  </a:lnTo>
                  <a:lnTo>
                    <a:pt x="417334" y="342176"/>
                  </a:lnTo>
                  <a:lnTo>
                    <a:pt x="417322" y="344258"/>
                  </a:lnTo>
                  <a:lnTo>
                    <a:pt x="417487" y="344855"/>
                  </a:lnTo>
                  <a:lnTo>
                    <a:pt x="417703" y="345440"/>
                  </a:lnTo>
                  <a:lnTo>
                    <a:pt x="417779" y="345579"/>
                  </a:lnTo>
                  <a:lnTo>
                    <a:pt x="418084" y="345897"/>
                  </a:lnTo>
                  <a:lnTo>
                    <a:pt x="418363" y="346240"/>
                  </a:lnTo>
                  <a:lnTo>
                    <a:pt x="418947" y="346583"/>
                  </a:lnTo>
                  <a:lnTo>
                    <a:pt x="419735" y="346900"/>
                  </a:lnTo>
                  <a:lnTo>
                    <a:pt x="422198" y="346900"/>
                  </a:lnTo>
                  <a:lnTo>
                    <a:pt x="423176" y="346583"/>
                  </a:lnTo>
                  <a:lnTo>
                    <a:pt x="423316" y="346583"/>
                  </a:lnTo>
                  <a:lnTo>
                    <a:pt x="423862" y="346240"/>
                  </a:lnTo>
                  <a:lnTo>
                    <a:pt x="422402" y="350088"/>
                  </a:lnTo>
                  <a:lnTo>
                    <a:pt x="417753" y="350088"/>
                  </a:lnTo>
                  <a:lnTo>
                    <a:pt x="417791" y="351320"/>
                  </a:lnTo>
                  <a:lnTo>
                    <a:pt x="423138" y="351320"/>
                  </a:lnTo>
                  <a:lnTo>
                    <a:pt x="423938" y="350634"/>
                  </a:lnTo>
                  <a:lnTo>
                    <a:pt x="424408" y="350088"/>
                  </a:lnTo>
                  <a:lnTo>
                    <a:pt x="424548" y="349758"/>
                  </a:lnTo>
                  <a:lnTo>
                    <a:pt x="424802" y="349326"/>
                  </a:lnTo>
                  <a:lnTo>
                    <a:pt x="424992" y="348932"/>
                  </a:lnTo>
                  <a:lnTo>
                    <a:pt x="425323" y="347802"/>
                  </a:lnTo>
                  <a:lnTo>
                    <a:pt x="425411" y="347383"/>
                  </a:lnTo>
                  <a:lnTo>
                    <a:pt x="425462" y="346240"/>
                  </a:lnTo>
                  <a:lnTo>
                    <a:pt x="425475" y="345440"/>
                  </a:lnTo>
                  <a:close/>
                </a:path>
                <a:path w="1247775" h="1584325">
                  <a:moveTo>
                    <a:pt x="425526" y="777316"/>
                  </a:moveTo>
                  <a:lnTo>
                    <a:pt x="418414" y="777151"/>
                  </a:lnTo>
                  <a:lnTo>
                    <a:pt x="418401" y="778078"/>
                  </a:lnTo>
                  <a:lnTo>
                    <a:pt x="425462" y="778078"/>
                  </a:lnTo>
                  <a:lnTo>
                    <a:pt x="425526" y="777316"/>
                  </a:lnTo>
                  <a:close/>
                </a:path>
                <a:path w="1247775" h="1584325">
                  <a:moveTo>
                    <a:pt x="425526" y="753643"/>
                  </a:moveTo>
                  <a:lnTo>
                    <a:pt x="417728" y="753402"/>
                  </a:lnTo>
                  <a:lnTo>
                    <a:pt x="417664" y="754545"/>
                  </a:lnTo>
                  <a:lnTo>
                    <a:pt x="425399" y="754545"/>
                  </a:lnTo>
                  <a:lnTo>
                    <a:pt x="425526" y="753643"/>
                  </a:lnTo>
                  <a:close/>
                </a:path>
                <a:path w="1247775" h="1584325">
                  <a:moveTo>
                    <a:pt x="425526" y="658876"/>
                  </a:moveTo>
                  <a:lnTo>
                    <a:pt x="418414" y="658710"/>
                  </a:lnTo>
                  <a:lnTo>
                    <a:pt x="418401" y="659638"/>
                  </a:lnTo>
                  <a:lnTo>
                    <a:pt x="425462" y="659638"/>
                  </a:lnTo>
                  <a:lnTo>
                    <a:pt x="425526" y="658876"/>
                  </a:lnTo>
                  <a:close/>
                </a:path>
                <a:path w="1247775" h="1584325">
                  <a:moveTo>
                    <a:pt x="425526" y="611505"/>
                  </a:moveTo>
                  <a:lnTo>
                    <a:pt x="417728" y="611263"/>
                  </a:lnTo>
                  <a:lnTo>
                    <a:pt x="417664" y="612406"/>
                  </a:lnTo>
                  <a:lnTo>
                    <a:pt x="425399" y="612406"/>
                  </a:lnTo>
                  <a:lnTo>
                    <a:pt x="425526" y="611505"/>
                  </a:lnTo>
                  <a:close/>
                </a:path>
                <a:path w="1247775" h="1584325">
                  <a:moveTo>
                    <a:pt x="425526" y="445668"/>
                  </a:moveTo>
                  <a:lnTo>
                    <a:pt x="418414" y="445503"/>
                  </a:lnTo>
                  <a:lnTo>
                    <a:pt x="418401" y="446430"/>
                  </a:lnTo>
                  <a:lnTo>
                    <a:pt x="425462" y="446430"/>
                  </a:lnTo>
                  <a:lnTo>
                    <a:pt x="425526" y="445668"/>
                  </a:lnTo>
                  <a:close/>
                </a:path>
                <a:path w="1247775" h="1584325">
                  <a:moveTo>
                    <a:pt x="425526" y="421995"/>
                  </a:moveTo>
                  <a:lnTo>
                    <a:pt x="417728" y="421754"/>
                  </a:lnTo>
                  <a:lnTo>
                    <a:pt x="417664" y="422897"/>
                  </a:lnTo>
                  <a:lnTo>
                    <a:pt x="425399" y="422897"/>
                  </a:lnTo>
                  <a:lnTo>
                    <a:pt x="425526" y="421995"/>
                  </a:lnTo>
                  <a:close/>
                </a:path>
                <a:path w="1247775" h="1584325">
                  <a:moveTo>
                    <a:pt x="425526" y="303555"/>
                  </a:moveTo>
                  <a:lnTo>
                    <a:pt x="425462" y="303314"/>
                  </a:lnTo>
                  <a:lnTo>
                    <a:pt x="425196" y="303072"/>
                  </a:lnTo>
                  <a:lnTo>
                    <a:pt x="419620" y="303072"/>
                  </a:lnTo>
                  <a:lnTo>
                    <a:pt x="422351" y="300228"/>
                  </a:lnTo>
                  <a:lnTo>
                    <a:pt x="424942" y="295338"/>
                  </a:lnTo>
                  <a:lnTo>
                    <a:pt x="424942" y="294500"/>
                  </a:lnTo>
                  <a:lnTo>
                    <a:pt x="421894" y="291642"/>
                  </a:lnTo>
                  <a:lnTo>
                    <a:pt x="420890" y="291642"/>
                  </a:lnTo>
                  <a:lnTo>
                    <a:pt x="417817" y="293192"/>
                  </a:lnTo>
                  <a:lnTo>
                    <a:pt x="417817" y="293687"/>
                  </a:lnTo>
                  <a:lnTo>
                    <a:pt x="417918" y="294093"/>
                  </a:lnTo>
                  <a:lnTo>
                    <a:pt x="418058" y="294195"/>
                  </a:lnTo>
                  <a:lnTo>
                    <a:pt x="418198" y="294195"/>
                  </a:lnTo>
                  <a:lnTo>
                    <a:pt x="419100" y="293649"/>
                  </a:lnTo>
                  <a:lnTo>
                    <a:pt x="419620" y="293408"/>
                  </a:lnTo>
                  <a:lnTo>
                    <a:pt x="420281" y="293192"/>
                  </a:lnTo>
                  <a:lnTo>
                    <a:pt x="420649" y="293128"/>
                  </a:lnTo>
                  <a:lnTo>
                    <a:pt x="421411" y="293128"/>
                  </a:lnTo>
                  <a:lnTo>
                    <a:pt x="423214" y="294932"/>
                  </a:lnTo>
                  <a:lnTo>
                    <a:pt x="423214" y="295490"/>
                  </a:lnTo>
                  <a:lnTo>
                    <a:pt x="417893" y="302793"/>
                  </a:lnTo>
                  <a:lnTo>
                    <a:pt x="417779" y="302933"/>
                  </a:lnTo>
                  <a:lnTo>
                    <a:pt x="417614" y="303237"/>
                  </a:lnTo>
                  <a:lnTo>
                    <a:pt x="417576" y="303923"/>
                  </a:lnTo>
                  <a:lnTo>
                    <a:pt x="417639" y="304215"/>
                  </a:lnTo>
                  <a:lnTo>
                    <a:pt x="417715" y="304355"/>
                  </a:lnTo>
                  <a:lnTo>
                    <a:pt x="418045" y="304507"/>
                  </a:lnTo>
                  <a:lnTo>
                    <a:pt x="425196" y="304507"/>
                  </a:lnTo>
                  <a:lnTo>
                    <a:pt x="425399" y="304380"/>
                  </a:lnTo>
                  <a:lnTo>
                    <a:pt x="425488" y="304177"/>
                  </a:lnTo>
                  <a:lnTo>
                    <a:pt x="425526" y="303999"/>
                  </a:lnTo>
                  <a:lnTo>
                    <a:pt x="425526" y="303555"/>
                  </a:lnTo>
                  <a:close/>
                </a:path>
                <a:path w="1247775" h="1584325">
                  <a:moveTo>
                    <a:pt x="425577" y="792022"/>
                  </a:moveTo>
                  <a:lnTo>
                    <a:pt x="425386" y="791502"/>
                  </a:lnTo>
                  <a:lnTo>
                    <a:pt x="425284" y="791197"/>
                  </a:lnTo>
                  <a:lnTo>
                    <a:pt x="425081" y="790943"/>
                  </a:lnTo>
                  <a:lnTo>
                    <a:pt x="424738" y="790359"/>
                  </a:lnTo>
                  <a:lnTo>
                    <a:pt x="424675" y="790232"/>
                  </a:lnTo>
                  <a:lnTo>
                    <a:pt x="424307" y="789889"/>
                  </a:lnTo>
                  <a:lnTo>
                    <a:pt x="423811" y="789597"/>
                  </a:lnTo>
                  <a:lnTo>
                    <a:pt x="423164" y="789266"/>
                  </a:lnTo>
                  <a:lnTo>
                    <a:pt x="420128" y="789266"/>
                  </a:lnTo>
                  <a:lnTo>
                    <a:pt x="419544" y="789597"/>
                  </a:lnTo>
                  <a:lnTo>
                    <a:pt x="418960" y="789889"/>
                  </a:lnTo>
                  <a:lnTo>
                    <a:pt x="418630" y="790232"/>
                  </a:lnTo>
                  <a:lnTo>
                    <a:pt x="418503" y="790359"/>
                  </a:lnTo>
                  <a:lnTo>
                    <a:pt x="418160" y="790943"/>
                  </a:lnTo>
                  <a:lnTo>
                    <a:pt x="417791" y="791502"/>
                  </a:lnTo>
                  <a:lnTo>
                    <a:pt x="417779" y="799985"/>
                  </a:lnTo>
                  <a:lnTo>
                    <a:pt x="418007" y="800328"/>
                  </a:lnTo>
                  <a:lnTo>
                    <a:pt x="418325" y="800900"/>
                  </a:lnTo>
                  <a:lnTo>
                    <a:pt x="418401" y="801027"/>
                  </a:lnTo>
                  <a:lnTo>
                    <a:pt x="418833" y="801446"/>
                  </a:lnTo>
                  <a:lnTo>
                    <a:pt x="419938" y="802005"/>
                  </a:lnTo>
                  <a:lnTo>
                    <a:pt x="422935" y="802005"/>
                  </a:lnTo>
                  <a:lnTo>
                    <a:pt x="423532" y="801662"/>
                  </a:lnTo>
                  <a:lnTo>
                    <a:pt x="423964" y="801446"/>
                  </a:lnTo>
                  <a:lnTo>
                    <a:pt x="424446" y="801027"/>
                  </a:lnTo>
                  <a:lnTo>
                    <a:pt x="424573" y="800900"/>
                  </a:lnTo>
                  <a:lnTo>
                    <a:pt x="424700" y="800671"/>
                  </a:lnTo>
                  <a:lnTo>
                    <a:pt x="420624" y="800671"/>
                  </a:lnTo>
                  <a:lnTo>
                    <a:pt x="420052" y="800328"/>
                  </a:lnTo>
                  <a:lnTo>
                    <a:pt x="419696" y="799985"/>
                  </a:lnTo>
                  <a:lnTo>
                    <a:pt x="419354" y="799299"/>
                  </a:lnTo>
                  <a:lnTo>
                    <a:pt x="419138" y="798664"/>
                  </a:lnTo>
                  <a:lnTo>
                    <a:pt x="419201" y="792416"/>
                  </a:lnTo>
                  <a:lnTo>
                    <a:pt x="419608" y="791502"/>
                  </a:lnTo>
                  <a:lnTo>
                    <a:pt x="419836" y="791197"/>
                  </a:lnTo>
                  <a:lnTo>
                    <a:pt x="420166" y="790943"/>
                  </a:lnTo>
                  <a:lnTo>
                    <a:pt x="422998" y="790943"/>
                  </a:lnTo>
                  <a:lnTo>
                    <a:pt x="423913" y="798664"/>
                  </a:lnTo>
                  <a:lnTo>
                    <a:pt x="423672" y="799299"/>
                  </a:lnTo>
                  <a:lnTo>
                    <a:pt x="423557" y="799604"/>
                  </a:lnTo>
                  <a:lnTo>
                    <a:pt x="422960" y="800328"/>
                  </a:lnTo>
                  <a:lnTo>
                    <a:pt x="424700" y="800671"/>
                  </a:lnTo>
                  <a:lnTo>
                    <a:pt x="424916" y="800328"/>
                  </a:lnTo>
                  <a:lnTo>
                    <a:pt x="425284" y="799769"/>
                  </a:lnTo>
                  <a:lnTo>
                    <a:pt x="425348" y="799604"/>
                  </a:lnTo>
                  <a:lnTo>
                    <a:pt x="425450" y="799299"/>
                  </a:lnTo>
                  <a:lnTo>
                    <a:pt x="425577" y="792022"/>
                  </a:lnTo>
                  <a:close/>
                </a:path>
                <a:path w="1247775" h="1584325">
                  <a:moveTo>
                    <a:pt x="425615" y="680212"/>
                  </a:moveTo>
                  <a:lnTo>
                    <a:pt x="425577" y="673569"/>
                  </a:lnTo>
                  <a:lnTo>
                    <a:pt x="425386" y="673049"/>
                  </a:lnTo>
                  <a:lnTo>
                    <a:pt x="425284" y="672744"/>
                  </a:lnTo>
                  <a:lnTo>
                    <a:pt x="425081" y="672490"/>
                  </a:lnTo>
                  <a:lnTo>
                    <a:pt x="424738" y="671906"/>
                  </a:lnTo>
                  <a:lnTo>
                    <a:pt x="424307" y="671436"/>
                  </a:lnTo>
                  <a:lnTo>
                    <a:pt x="423811" y="671144"/>
                  </a:lnTo>
                  <a:lnTo>
                    <a:pt x="423164" y="670814"/>
                  </a:lnTo>
                  <a:lnTo>
                    <a:pt x="420128" y="670814"/>
                  </a:lnTo>
                  <a:lnTo>
                    <a:pt x="419544" y="671144"/>
                  </a:lnTo>
                  <a:lnTo>
                    <a:pt x="418960" y="671436"/>
                  </a:lnTo>
                  <a:lnTo>
                    <a:pt x="418503" y="671906"/>
                  </a:lnTo>
                  <a:lnTo>
                    <a:pt x="418160" y="672490"/>
                  </a:lnTo>
                  <a:lnTo>
                    <a:pt x="417791" y="673049"/>
                  </a:lnTo>
                  <a:lnTo>
                    <a:pt x="417614" y="673569"/>
                  </a:lnTo>
                  <a:lnTo>
                    <a:pt x="417639" y="681151"/>
                  </a:lnTo>
                  <a:lnTo>
                    <a:pt x="417779" y="681532"/>
                  </a:lnTo>
                  <a:lnTo>
                    <a:pt x="418007" y="681875"/>
                  </a:lnTo>
                  <a:lnTo>
                    <a:pt x="418401" y="682574"/>
                  </a:lnTo>
                  <a:lnTo>
                    <a:pt x="418833" y="682993"/>
                  </a:lnTo>
                  <a:lnTo>
                    <a:pt x="419938" y="683552"/>
                  </a:lnTo>
                  <a:lnTo>
                    <a:pt x="422935" y="683552"/>
                  </a:lnTo>
                  <a:lnTo>
                    <a:pt x="423976" y="682993"/>
                  </a:lnTo>
                  <a:lnTo>
                    <a:pt x="424459" y="682574"/>
                  </a:lnTo>
                  <a:lnTo>
                    <a:pt x="424713" y="682218"/>
                  </a:lnTo>
                  <a:lnTo>
                    <a:pt x="420624" y="682218"/>
                  </a:lnTo>
                  <a:lnTo>
                    <a:pt x="420052" y="681875"/>
                  </a:lnTo>
                  <a:lnTo>
                    <a:pt x="419696" y="681532"/>
                  </a:lnTo>
                  <a:lnTo>
                    <a:pt x="419354" y="680847"/>
                  </a:lnTo>
                  <a:lnTo>
                    <a:pt x="419379" y="673569"/>
                  </a:lnTo>
                  <a:lnTo>
                    <a:pt x="419608" y="673049"/>
                  </a:lnTo>
                  <a:lnTo>
                    <a:pt x="419836" y="672744"/>
                  </a:lnTo>
                  <a:lnTo>
                    <a:pt x="420166" y="672490"/>
                  </a:lnTo>
                  <a:lnTo>
                    <a:pt x="422998" y="672490"/>
                  </a:lnTo>
                  <a:lnTo>
                    <a:pt x="423913" y="680212"/>
                  </a:lnTo>
                  <a:lnTo>
                    <a:pt x="423672" y="680847"/>
                  </a:lnTo>
                  <a:lnTo>
                    <a:pt x="423557" y="681151"/>
                  </a:lnTo>
                  <a:lnTo>
                    <a:pt x="423265" y="681532"/>
                  </a:lnTo>
                  <a:lnTo>
                    <a:pt x="422960" y="681875"/>
                  </a:lnTo>
                  <a:lnTo>
                    <a:pt x="424713" y="682218"/>
                  </a:lnTo>
                  <a:lnTo>
                    <a:pt x="424916" y="681875"/>
                  </a:lnTo>
                  <a:lnTo>
                    <a:pt x="425386" y="681151"/>
                  </a:lnTo>
                  <a:lnTo>
                    <a:pt x="425615" y="680212"/>
                  </a:lnTo>
                  <a:close/>
                </a:path>
                <a:path w="1247775" h="1584325">
                  <a:moveTo>
                    <a:pt x="425716" y="562127"/>
                  </a:moveTo>
                  <a:lnTo>
                    <a:pt x="425640" y="559523"/>
                  </a:lnTo>
                  <a:lnTo>
                    <a:pt x="425564" y="559219"/>
                  </a:lnTo>
                  <a:lnTo>
                    <a:pt x="425094" y="558342"/>
                  </a:lnTo>
                  <a:lnTo>
                    <a:pt x="424802" y="558114"/>
                  </a:lnTo>
                  <a:lnTo>
                    <a:pt x="423976" y="558114"/>
                  </a:lnTo>
                  <a:lnTo>
                    <a:pt x="423976" y="562127"/>
                  </a:lnTo>
                  <a:lnTo>
                    <a:pt x="423811" y="562597"/>
                  </a:lnTo>
                  <a:lnTo>
                    <a:pt x="423672" y="562851"/>
                  </a:lnTo>
                  <a:lnTo>
                    <a:pt x="423329" y="563295"/>
                  </a:lnTo>
                  <a:lnTo>
                    <a:pt x="422973" y="563549"/>
                  </a:lnTo>
                  <a:lnTo>
                    <a:pt x="422452" y="563816"/>
                  </a:lnTo>
                  <a:lnTo>
                    <a:pt x="420916" y="563816"/>
                  </a:lnTo>
                  <a:lnTo>
                    <a:pt x="419366" y="561568"/>
                  </a:lnTo>
                  <a:lnTo>
                    <a:pt x="419265" y="561009"/>
                  </a:lnTo>
                  <a:lnTo>
                    <a:pt x="419201" y="559523"/>
                  </a:lnTo>
                  <a:lnTo>
                    <a:pt x="419569" y="559219"/>
                  </a:lnTo>
                  <a:lnTo>
                    <a:pt x="423570" y="559219"/>
                  </a:lnTo>
                  <a:lnTo>
                    <a:pt x="423811" y="559523"/>
                  </a:lnTo>
                  <a:lnTo>
                    <a:pt x="423938" y="559777"/>
                  </a:lnTo>
                  <a:lnTo>
                    <a:pt x="423976" y="562127"/>
                  </a:lnTo>
                  <a:lnTo>
                    <a:pt x="423976" y="558114"/>
                  </a:lnTo>
                  <a:lnTo>
                    <a:pt x="419188" y="558114"/>
                  </a:lnTo>
                  <a:lnTo>
                    <a:pt x="419265" y="556933"/>
                  </a:lnTo>
                  <a:lnTo>
                    <a:pt x="420903" y="554050"/>
                  </a:lnTo>
                  <a:lnTo>
                    <a:pt x="425043" y="554050"/>
                  </a:lnTo>
                  <a:lnTo>
                    <a:pt x="425005" y="552704"/>
                  </a:lnTo>
                  <a:lnTo>
                    <a:pt x="420344" y="552704"/>
                  </a:lnTo>
                  <a:lnTo>
                    <a:pt x="419862" y="552983"/>
                  </a:lnTo>
                  <a:lnTo>
                    <a:pt x="418757" y="554050"/>
                  </a:lnTo>
                  <a:lnTo>
                    <a:pt x="418515" y="554532"/>
                  </a:lnTo>
                  <a:lnTo>
                    <a:pt x="418261" y="554951"/>
                  </a:lnTo>
                  <a:lnTo>
                    <a:pt x="418058" y="555434"/>
                  </a:lnTo>
                  <a:lnTo>
                    <a:pt x="417753" y="556475"/>
                  </a:lnTo>
                  <a:lnTo>
                    <a:pt x="417766" y="562127"/>
                  </a:lnTo>
                  <a:lnTo>
                    <a:pt x="417893" y="562597"/>
                  </a:lnTo>
                  <a:lnTo>
                    <a:pt x="417957" y="562851"/>
                  </a:lnTo>
                  <a:lnTo>
                    <a:pt x="420712" y="565264"/>
                  </a:lnTo>
                  <a:lnTo>
                    <a:pt x="422605" y="565264"/>
                  </a:lnTo>
                  <a:lnTo>
                    <a:pt x="423799" y="564730"/>
                  </a:lnTo>
                  <a:lnTo>
                    <a:pt x="424434" y="564362"/>
                  </a:lnTo>
                  <a:lnTo>
                    <a:pt x="424903" y="563816"/>
                  </a:lnTo>
                  <a:lnTo>
                    <a:pt x="425145" y="563549"/>
                  </a:lnTo>
                  <a:lnTo>
                    <a:pt x="425284" y="563295"/>
                  </a:lnTo>
                  <a:lnTo>
                    <a:pt x="425399" y="563092"/>
                  </a:lnTo>
                  <a:lnTo>
                    <a:pt x="425716" y="562127"/>
                  </a:lnTo>
                  <a:close/>
                </a:path>
                <a:path w="1247775" h="1584325">
                  <a:moveTo>
                    <a:pt x="425742" y="371678"/>
                  </a:moveTo>
                  <a:lnTo>
                    <a:pt x="425475" y="370979"/>
                  </a:lnTo>
                  <a:lnTo>
                    <a:pt x="425221" y="370560"/>
                  </a:lnTo>
                  <a:lnTo>
                    <a:pt x="425018" y="370370"/>
                  </a:lnTo>
                  <a:lnTo>
                    <a:pt x="424827" y="370154"/>
                  </a:lnTo>
                  <a:lnTo>
                    <a:pt x="424497" y="369874"/>
                  </a:lnTo>
                  <a:lnTo>
                    <a:pt x="424307" y="369747"/>
                  </a:lnTo>
                  <a:lnTo>
                    <a:pt x="423773" y="369392"/>
                  </a:lnTo>
                  <a:lnTo>
                    <a:pt x="423367" y="369150"/>
                  </a:lnTo>
                  <a:lnTo>
                    <a:pt x="422910" y="368922"/>
                  </a:lnTo>
                  <a:lnTo>
                    <a:pt x="423659" y="368490"/>
                  </a:lnTo>
                  <a:lnTo>
                    <a:pt x="423875" y="368312"/>
                  </a:lnTo>
                  <a:lnTo>
                    <a:pt x="424141" y="368109"/>
                  </a:lnTo>
                  <a:lnTo>
                    <a:pt x="424510" y="367766"/>
                  </a:lnTo>
                  <a:lnTo>
                    <a:pt x="424942" y="367207"/>
                  </a:lnTo>
                  <a:lnTo>
                    <a:pt x="425094" y="366941"/>
                  </a:lnTo>
                  <a:lnTo>
                    <a:pt x="425196" y="364655"/>
                  </a:lnTo>
                  <a:lnTo>
                    <a:pt x="425069" y="364337"/>
                  </a:lnTo>
                  <a:lnTo>
                    <a:pt x="424903" y="363931"/>
                  </a:lnTo>
                  <a:lnTo>
                    <a:pt x="424230" y="363359"/>
                  </a:lnTo>
                  <a:lnTo>
                    <a:pt x="423849" y="363131"/>
                  </a:lnTo>
                  <a:lnTo>
                    <a:pt x="423697" y="363080"/>
                  </a:lnTo>
                  <a:lnTo>
                    <a:pt x="423697" y="366306"/>
                  </a:lnTo>
                  <a:lnTo>
                    <a:pt x="423367" y="366941"/>
                  </a:lnTo>
                  <a:lnTo>
                    <a:pt x="422910" y="367461"/>
                  </a:lnTo>
                  <a:lnTo>
                    <a:pt x="422808" y="367588"/>
                  </a:lnTo>
                  <a:lnTo>
                    <a:pt x="422579" y="367766"/>
                  </a:lnTo>
                  <a:lnTo>
                    <a:pt x="422046" y="368109"/>
                  </a:lnTo>
                  <a:lnTo>
                    <a:pt x="421652" y="368312"/>
                  </a:lnTo>
                  <a:lnTo>
                    <a:pt x="421246" y="368109"/>
                  </a:lnTo>
                  <a:lnTo>
                    <a:pt x="419430" y="366306"/>
                  </a:lnTo>
                  <a:lnTo>
                    <a:pt x="419544" y="364858"/>
                  </a:lnTo>
                  <a:lnTo>
                    <a:pt x="423468" y="364858"/>
                  </a:lnTo>
                  <a:lnTo>
                    <a:pt x="423557" y="365061"/>
                  </a:lnTo>
                  <a:lnTo>
                    <a:pt x="423659" y="365277"/>
                  </a:lnTo>
                  <a:lnTo>
                    <a:pt x="423697" y="366306"/>
                  </a:lnTo>
                  <a:lnTo>
                    <a:pt x="423697" y="363080"/>
                  </a:lnTo>
                  <a:lnTo>
                    <a:pt x="423316" y="362953"/>
                  </a:lnTo>
                  <a:lnTo>
                    <a:pt x="423316" y="364655"/>
                  </a:lnTo>
                  <a:lnTo>
                    <a:pt x="419747" y="364655"/>
                  </a:lnTo>
                  <a:lnTo>
                    <a:pt x="420090" y="364337"/>
                  </a:lnTo>
                  <a:lnTo>
                    <a:pt x="422960" y="364337"/>
                  </a:lnTo>
                  <a:lnTo>
                    <a:pt x="423316" y="364655"/>
                  </a:lnTo>
                  <a:lnTo>
                    <a:pt x="423316" y="362953"/>
                  </a:lnTo>
                  <a:lnTo>
                    <a:pt x="422859" y="362788"/>
                  </a:lnTo>
                  <a:lnTo>
                    <a:pt x="420408" y="362788"/>
                  </a:lnTo>
                  <a:lnTo>
                    <a:pt x="417969" y="367207"/>
                  </a:lnTo>
                  <a:lnTo>
                    <a:pt x="418122" y="367461"/>
                  </a:lnTo>
                  <a:lnTo>
                    <a:pt x="420217" y="369150"/>
                  </a:lnTo>
                  <a:lnTo>
                    <a:pt x="420065" y="369150"/>
                  </a:lnTo>
                  <a:lnTo>
                    <a:pt x="417372" y="373583"/>
                  </a:lnTo>
                  <a:lnTo>
                    <a:pt x="419569" y="373900"/>
                  </a:lnTo>
                  <a:lnTo>
                    <a:pt x="419188" y="373583"/>
                  </a:lnTo>
                  <a:lnTo>
                    <a:pt x="419112" y="371678"/>
                  </a:lnTo>
                  <a:lnTo>
                    <a:pt x="421411" y="369747"/>
                  </a:lnTo>
                  <a:lnTo>
                    <a:pt x="422592" y="370370"/>
                  </a:lnTo>
                  <a:lnTo>
                    <a:pt x="423976" y="373341"/>
                  </a:lnTo>
                  <a:lnTo>
                    <a:pt x="423849" y="373583"/>
                  </a:lnTo>
                  <a:lnTo>
                    <a:pt x="423456" y="373926"/>
                  </a:lnTo>
                  <a:lnTo>
                    <a:pt x="419760" y="373926"/>
                  </a:lnTo>
                  <a:lnTo>
                    <a:pt x="424903" y="374662"/>
                  </a:lnTo>
                  <a:lnTo>
                    <a:pt x="425551" y="373926"/>
                  </a:lnTo>
                  <a:lnTo>
                    <a:pt x="425602" y="373583"/>
                  </a:lnTo>
                  <a:lnTo>
                    <a:pt x="425704" y="373100"/>
                  </a:lnTo>
                  <a:lnTo>
                    <a:pt x="425742" y="371678"/>
                  </a:lnTo>
                  <a:close/>
                </a:path>
                <a:path w="1247775" h="1584325">
                  <a:moveTo>
                    <a:pt x="425780" y="701357"/>
                  </a:moveTo>
                  <a:lnTo>
                    <a:pt x="424802" y="700252"/>
                  </a:lnTo>
                  <a:lnTo>
                    <a:pt x="419188" y="700252"/>
                  </a:lnTo>
                  <a:lnTo>
                    <a:pt x="419265" y="699071"/>
                  </a:lnTo>
                  <a:lnTo>
                    <a:pt x="420903" y="696188"/>
                  </a:lnTo>
                  <a:lnTo>
                    <a:pt x="425030" y="696188"/>
                  </a:lnTo>
                  <a:lnTo>
                    <a:pt x="425107" y="694931"/>
                  </a:lnTo>
                  <a:lnTo>
                    <a:pt x="420192" y="694931"/>
                  </a:lnTo>
                  <a:lnTo>
                    <a:pt x="419862" y="695121"/>
                  </a:lnTo>
                  <a:lnTo>
                    <a:pt x="418757" y="696188"/>
                  </a:lnTo>
                  <a:lnTo>
                    <a:pt x="418515" y="696658"/>
                  </a:lnTo>
                  <a:lnTo>
                    <a:pt x="418261" y="697090"/>
                  </a:lnTo>
                  <a:lnTo>
                    <a:pt x="418058" y="697560"/>
                  </a:lnTo>
                  <a:lnTo>
                    <a:pt x="417753" y="698614"/>
                  </a:lnTo>
                  <a:lnTo>
                    <a:pt x="417766" y="704265"/>
                  </a:lnTo>
                  <a:lnTo>
                    <a:pt x="423341" y="707072"/>
                  </a:lnTo>
                  <a:lnTo>
                    <a:pt x="423773" y="706882"/>
                  </a:lnTo>
                  <a:lnTo>
                    <a:pt x="424434" y="706488"/>
                  </a:lnTo>
                  <a:lnTo>
                    <a:pt x="424903" y="705954"/>
                  </a:lnTo>
                  <a:lnTo>
                    <a:pt x="422948" y="705688"/>
                  </a:lnTo>
                  <a:lnTo>
                    <a:pt x="422452" y="705954"/>
                  </a:lnTo>
                  <a:lnTo>
                    <a:pt x="420916" y="705954"/>
                  </a:lnTo>
                  <a:lnTo>
                    <a:pt x="419366" y="703707"/>
                  </a:lnTo>
                  <a:lnTo>
                    <a:pt x="419265" y="703148"/>
                  </a:lnTo>
                  <a:lnTo>
                    <a:pt x="419201" y="701662"/>
                  </a:lnTo>
                  <a:lnTo>
                    <a:pt x="419569" y="701357"/>
                  </a:lnTo>
                  <a:lnTo>
                    <a:pt x="423570" y="701357"/>
                  </a:lnTo>
                  <a:lnTo>
                    <a:pt x="423811" y="701662"/>
                  </a:lnTo>
                  <a:lnTo>
                    <a:pt x="423938" y="701916"/>
                  </a:lnTo>
                  <a:lnTo>
                    <a:pt x="423976" y="704265"/>
                  </a:lnTo>
                  <a:lnTo>
                    <a:pt x="423824" y="704723"/>
                  </a:lnTo>
                  <a:lnTo>
                    <a:pt x="423672" y="704989"/>
                  </a:lnTo>
                  <a:lnTo>
                    <a:pt x="423329" y="705434"/>
                  </a:lnTo>
                  <a:lnTo>
                    <a:pt x="425145" y="705688"/>
                  </a:lnTo>
                  <a:lnTo>
                    <a:pt x="425284" y="705434"/>
                  </a:lnTo>
                  <a:lnTo>
                    <a:pt x="425399" y="705231"/>
                  </a:lnTo>
                  <a:lnTo>
                    <a:pt x="425716" y="704265"/>
                  </a:lnTo>
                  <a:lnTo>
                    <a:pt x="425640" y="701662"/>
                  </a:lnTo>
                  <a:lnTo>
                    <a:pt x="425564" y="701357"/>
                  </a:lnTo>
                  <a:lnTo>
                    <a:pt x="425780" y="701357"/>
                  </a:lnTo>
                  <a:close/>
                </a:path>
                <a:path w="1247775" h="1584325">
                  <a:moveTo>
                    <a:pt x="426008" y="513689"/>
                  </a:moveTo>
                  <a:lnTo>
                    <a:pt x="418465" y="513410"/>
                  </a:lnTo>
                  <a:lnTo>
                    <a:pt x="418604" y="513156"/>
                  </a:lnTo>
                  <a:lnTo>
                    <a:pt x="417080" y="513156"/>
                  </a:lnTo>
                  <a:lnTo>
                    <a:pt x="416966" y="514794"/>
                  </a:lnTo>
                  <a:lnTo>
                    <a:pt x="422554" y="514794"/>
                  </a:lnTo>
                  <a:lnTo>
                    <a:pt x="422617" y="517626"/>
                  </a:lnTo>
                  <a:lnTo>
                    <a:pt x="424180" y="517626"/>
                  </a:lnTo>
                  <a:lnTo>
                    <a:pt x="424230" y="514794"/>
                  </a:lnTo>
                  <a:lnTo>
                    <a:pt x="426008" y="514794"/>
                  </a:lnTo>
                  <a:lnTo>
                    <a:pt x="426008" y="513689"/>
                  </a:lnTo>
                  <a:close/>
                </a:path>
                <a:path w="1247775" h="1584325">
                  <a:moveTo>
                    <a:pt x="426720" y="30264"/>
                  </a:moveTo>
                  <a:lnTo>
                    <a:pt x="426681" y="23622"/>
                  </a:lnTo>
                  <a:lnTo>
                    <a:pt x="426491" y="23101"/>
                  </a:lnTo>
                  <a:lnTo>
                    <a:pt x="426389" y="22796"/>
                  </a:lnTo>
                  <a:lnTo>
                    <a:pt x="426237" y="22618"/>
                  </a:lnTo>
                  <a:lnTo>
                    <a:pt x="425843" y="21958"/>
                  </a:lnTo>
                  <a:lnTo>
                    <a:pt x="425780" y="21831"/>
                  </a:lnTo>
                  <a:lnTo>
                    <a:pt x="425411" y="21488"/>
                  </a:lnTo>
                  <a:lnTo>
                    <a:pt x="424903" y="21196"/>
                  </a:lnTo>
                  <a:lnTo>
                    <a:pt x="424281" y="20878"/>
                  </a:lnTo>
                  <a:lnTo>
                    <a:pt x="421220" y="20878"/>
                  </a:lnTo>
                  <a:lnTo>
                    <a:pt x="420649" y="21196"/>
                  </a:lnTo>
                  <a:lnTo>
                    <a:pt x="420065" y="21488"/>
                  </a:lnTo>
                  <a:lnTo>
                    <a:pt x="419722" y="21831"/>
                  </a:lnTo>
                  <a:lnTo>
                    <a:pt x="419595" y="21958"/>
                  </a:lnTo>
                  <a:lnTo>
                    <a:pt x="419214" y="22618"/>
                  </a:lnTo>
                  <a:lnTo>
                    <a:pt x="418896" y="23101"/>
                  </a:lnTo>
                  <a:lnTo>
                    <a:pt x="418680" y="23622"/>
                  </a:lnTo>
                  <a:lnTo>
                    <a:pt x="418731" y="31203"/>
                  </a:lnTo>
                  <a:lnTo>
                    <a:pt x="418871" y="31584"/>
                  </a:lnTo>
                  <a:lnTo>
                    <a:pt x="419303" y="32308"/>
                  </a:lnTo>
                  <a:lnTo>
                    <a:pt x="419430" y="32499"/>
                  </a:lnTo>
                  <a:lnTo>
                    <a:pt x="419506" y="32626"/>
                  </a:lnTo>
                  <a:lnTo>
                    <a:pt x="419938" y="33045"/>
                  </a:lnTo>
                  <a:lnTo>
                    <a:pt x="421043" y="33604"/>
                  </a:lnTo>
                  <a:lnTo>
                    <a:pt x="424027" y="33604"/>
                  </a:lnTo>
                  <a:lnTo>
                    <a:pt x="425069" y="33045"/>
                  </a:lnTo>
                  <a:lnTo>
                    <a:pt x="425551" y="32626"/>
                  </a:lnTo>
                  <a:lnTo>
                    <a:pt x="425678" y="32499"/>
                  </a:lnTo>
                  <a:lnTo>
                    <a:pt x="425792" y="32308"/>
                  </a:lnTo>
                  <a:lnTo>
                    <a:pt x="423811" y="32080"/>
                  </a:lnTo>
                  <a:lnTo>
                    <a:pt x="421398" y="32080"/>
                  </a:lnTo>
                  <a:lnTo>
                    <a:pt x="421119" y="31902"/>
                  </a:lnTo>
                  <a:lnTo>
                    <a:pt x="420801" y="31584"/>
                  </a:lnTo>
                  <a:lnTo>
                    <a:pt x="420446" y="30899"/>
                  </a:lnTo>
                  <a:lnTo>
                    <a:pt x="420243" y="30264"/>
                  </a:lnTo>
                  <a:lnTo>
                    <a:pt x="420306" y="24015"/>
                  </a:lnTo>
                  <a:lnTo>
                    <a:pt x="420700" y="23101"/>
                  </a:lnTo>
                  <a:lnTo>
                    <a:pt x="420928" y="22796"/>
                  </a:lnTo>
                  <a:lnTo>
                    <a:pt x="424370" y="22796"/>
                  </a:lnTo>
                  <a:lnTo>
                    <a:pt x="424573" y="23101"/>
                  </a:lnTo>
                  <a:lnTo>
                    <a:pt x="424827" y="23622"/>
                  </a:lnTo>
                  <a:lnTo>
                    <a:pt x="424967" y="24015"/>
                  </a:lnTo>
                  <a:lnTo>
                    <a:pt x="425018" y="30264"/>
                  </a:lnTo>
                  <a:lnTo>
                    <a:pt x="424776" y="30899"/>
                  </a:lnTo>
                  <a:lnTo>
                    <a:pt x="424649" y="31203"/>
                  </a:lnTo>
                  <a:lnTo>
                    <a:pt x="424357" y="31584"/>
                  </a:lnTo>
                  <a:lnTo>
                    <a:pt x="424091" y="31902"/>
                  </a:lnTo>
                  <a:lnTo>
                    <a:pt x="426034" y="31902"/>
                  </a:lnTo>
                  <a:lnTo>
                    <a:pt x="426466" y="31203"/>
                  </a:lnTo>
                  <a:lnTo>
                    <a:pt x="426720" y="30264"/>
                  </a:lnTo>
                  <a:close/>
                </a:path>
                <a:path w="1247775" h="1584325">
                  <a:moveTo>
                    <a:pt x="428879" y="123050"/>
                  </a:moveTo>
                  <a:lnTo>
                    <a:pt x="428840" y="111874"/>
                  </a:lnTo>
                  <a:lnTo>
                    <a:pt x="427253" y="111874"/>
                  </a:lnTo>
                  <a:lnTo>
                    <a:pt x="427253" y="123050"/>
                  </a:lnTo>
                  <a:lnTo>
                    <a:pt x="428879" y="123050"/>
                  </a:lnTo>
                  <a:close/>
                </a:path>
                <a:path w="1247775" h="1584325">
                  <a:moveTo>
                    <a:pt x="432473" y="141185"/>
                  </a:moveTo>
                  <a:lnTo>
                    <a:pt x="432422" y="134543"/>
                  </a:lnTo>
                  <a:lnTo>
                    <a:pt x="432244" y="134023"/>
                  </a:lnTo>
                  <a:lnTo>
                    <a:pt x="432130" y="133731"/>
                  </a:lnTo>
                  <a:lnTo>
                    <a:pt x="431876" y="133362"/>
                  </a:lnTo>
                  <a:lnTo>
                    <a:pt x="431800" y="133223"/>
                  </a:lnTo>
                  <a:lnTo>
                    <a:pt x="431596" y="132880"/>
                  </a:lnTo>
                  <a:lnTo>
                    <a:pt x="431177" y="132422"/>
                  </a:lnTo>
                  <a:lnTo>
                    <a:pt x="430034" y="131800"/>
                  </a:lnTo>
                  <a:lnTo>
                    <a:pt x="426974" y="131800"/>
                  </a:lnTo>
                  <a:lnTo>
                    <a:pt x="425805" y="132422"/>
                  </a:lnTo>
                  <a:lnTo>
                    <a:pt x="425348" y="132880"/>
                  </a:lnTo>
                  <a:lnTo>
                    <a:pt x="424649" y="134023"/>
                  </a:lnTo>
                  <a:lnTo>
                    <a:pt x="424472" y="134543"/>
                  </a:lnTo>
                  <a:lnTo>
                    <a:pt x="424484" y="142138"/>
                  </a:lnTo>
                  <a:lnTo>
                    <a:pt x="424688" y="142608"/>
                  </a:lnTo>
                  <a:lnTo>
                    <a:pt x="425246" y="143548"/>
                  </a:lnTo>
                  <a:lnTo>
                    <a:pt x="425691" y="143979"/>
                  </a:lnTo>
                  <a:lnTo>
                    <a:pt x="426796" y="144538"/>
                  </a:lnTo>
                  <a:lnTo>
                    <a:pt x="429768" y="144538"/>
                  </a:lnTo>
                  <a:lnTo>
                    <a:pt x="430796" y="143979"/>
                  </a:lnTo>
                  <a:lnTo>
                    <a:pt x="431317" y="143548"/>
                  </a:lnTo>
                  <a:lnTo>
                    <a:pt x="431558" y="143205"/>
                  </a:lnTo>
                  <a:lnTo>
                    <a:pt x="427469" y="143192"/>
                  </a:lnTo>
                  <a:lnTo>
                    <a:pt x="426897" y="142849"/>
                  </a:lnTo>
                  <a:lnTo>
                    <a:pt x="426656" y="142608"/>
                  </a:lnTo>
                  <a:lnTo>
                    <a:pt x="426364" y="142138"/>
                  </a:lnTo>
                  <a:lnTo>
                    <a:pt x="426173" y="141770"/>
                  </a:lnTo>
                  <a:lnTo>
                    <a:pt x="426224" y="134543"/>
                  </a:lnTo>
                  <a:lnTo>
                    <a:pt x="426453" y="134023"/>
                  </a:lnTo>
                  <a:lnTo>
                    <a:pt x="426669" y="133731"/>
                  </a:lnTo>
                  <a:lnTo>
                    <a:pt x="427139" y="133362"/>
                  </a:lnTo>
                  <a:lnTo>
                    <a:pt x="429742" y="133362"/>
                  </a:lnTo>
                  <a:lnTo>
                    <a:pt x="430771" y="141185"/>
                  </a:lnTo>
                  <a:lnTo>
                    <a:pt x="430403" y="142138"/>
                  </a:lnTo>
                  <a:lnTo>
                    <a:pt x="429844" y="142849"/>
                  </a:lnTo>
                  <a:lnTo>
                    <a:pt x="431761" y="142849"/>
                  </a:lnTo>
                  <a:lnTo>
                    <a:pt x="432231" y="142138"/>
                  </a:lnTo>
                  <a:lnTo>
                    <a:pt x="432473" y="141185"/>
                  </a:lnTo>
                  <a:close/>
                </a:path>
                <a:path w="1247775" h="1584325">
                  <a:moveTo>
                    <a:pt x="433755" y="123367"/>
                  </a:moveTo>
                  <a:lnTo>
                    <a:pt x="427253" y="123190"/>
                  </a:lnTo>
                  <a:lnTo>
                    <a:pt x="427253" y="124396"/>
                  </a:lnTo>
                  <a:lnTo>
                    <a:pt x="433692" y="124396"/>
                  </a:lnTo>
                  <a:lnTo>
                    <a:pt x="433755" y="123367"/>
                  </a:lnTo>
                  <a:close/>
                </a:path>
                <a:path w="1247775" h="1584325">
                  <a:moveTo>
                    <a:pt x="436880" y="30264"/>
                  </a:moveTo>
                  <a:lnTo>
                    <a:pt x="436854" y="23622"/>
                  </a:lnTo>
                  <a:lnTo>
                    <a:pt x="436664" y="23101"/>
                  </a:lnTo>
                  <a:lnTo>
                    <a:pt x="436562" y="22796"/>
                  </a:lnTo>
                  <a:lnTo>
                    <a:pt x="436410" y="22618"/>
                  </a:lnTo>
                  <a:lnTo>
                    <a:pt x="436333" y="22491"/>
                  </a:lnTo>
                  <a:lnTo>
                    <a:pt x="436016" y="21958"/>
                  </a:lnTo>
                  <a:lnTo>
                    <a:pt x="435952" y="21831"/>
                  </a:lnTo>
                  <a:lnTo>
                    <a:pt x="435584" y="21488"/>
                  </a:lnTo>
                  <a:lnTo>
                    <a:pt x="434454" y="20878"/>
                  </a:lnTo>
                  <a:lnTo>
                    <a:pt x="434340" y="22618"/>
                  </a:lnTo>
                  <a:lnTo>
                    <a:pt x="431304" y="22618"/>
                  </a:lnTo>
                  <a:lnTo>
                    <a:pt x="431469" y="22491"/>
                  </a:lnTo>
                  <a:lnTo>
                    <a:pt x="434213" y="22491"/>
                  </a:lnTo>
                  <a:lnTo>
                    <a:pt x="434340" y="22618"/>
                  </a:lnTo>
                  <a:lnTo>
                    <a:pt x="434340" y="20878"/>
                  </a:lnTo>
                  <a:lnTo>
                    <a:pt x="431393" y="20878"/>
                  </a:lnTo>
                  <a:lnTo>
                    <a:pt x="430237" y="21488"/>
                  </a:lnTo>
                  <a:lnTo>
                    <a:pt x="429895" y="21831"/>
                  </a:lnTo>
                  <a:lnTo>
                    <a:pt x="429768" y="21958"/>
                  </a:lnTo>
                  <a:lnTo>
                    <a:pt x="429069" y="23101"/>
                  </a:lnTo>
                  <a:lnTo>
                    <a:pt x="428853" y="23622"/>
                  </a:lnTo>
                  <a:lnTo>
                    <a:pt x="428904" y="31203"/>
                  </a:lnTo>
                  <a:lnTo>
                    <a:pt x="429044" y="31584"/>
                  </a:lnTo>
                  <a:lnTo>
                    <a:pt x="429475" y="32308"/>
                  </a:lnTo>
                  <a:lnTo>
                    <a:pt x="429590" y="32499"/>
                  </a:lnTo>
                  <a:lnTo>
                    <a:pt x="429666" y="32626"/>
                  </a:lnTo>
                  <a:lnTo>
                    <a:pt x="430110" y="33045"/>
                  </a:lnTo>
                  <a:lnTo>
                    <a:pt x="431215" y="33604"/>
                  </a:lnTo>
                  <a:lnTo>
                    <a:pt x="434200" y="33604"/>
                  </a:lnTo>
                  <a:lnTo>
                    <a:pt x="435229" y="33045"/>
                  </a:lnTo>
                  <a:lnTo>
                    <a:pt x="435724" y="32626"/>
                  </a:lnTo>
                  <a:lnTo>
                    <a:pt x="435851" y="32499"/>
                  </a:lnTo>
                  <a:lnTo>
                    <a:pt x="435965" y="32308"/>
                  </a:lnTo>
                  <a:lnTo>
                    <a:pt x="434022" y="32067"/>
                  </a:lnTo>
                  <a:lnTo>
                    <a:pt x="433463" y="32308"/>
                  </a:lnTo>
                  <a:lnTo>
                    <a:pt x="431977" y="32308"/>
                  </a:lnTo>
                  <a:lnTo>
                    <a:pt x="431292" y="31902"/>
                  </a:lnTo>
                  <a:lnTo>
                    <a:pt x="430974" y="31584"/>
                  </a:lnTo>
                  <a:lnTo>
                    <a:pt x="430593" y="30835"/>
                  </a:lnTo>
                  <a:lnTo>
                    <a:pt x="430479" y="24015"/>
                  </a:lnTo>
                  <a:lnTo>
                    <a:pt x="430872" y="23101"/>
                  </a:lnTo>
                  <a:lnTo>
                    <a:pt x="431101" y="22796"/>
                  </a:lnTo>
                  <a:lnTo>
                    <a:pt x="434543" y="22796"/>
                  </a:lnTo>
                  <a:lnTo>
                    <a:pt x="434746" y="23101"/>
                  </a:lnTo>
                  <a:lnTo>
                    <a:pt x="435000" y="23622"/>
                  </a:lnTo>
                  <a:lnTo>
                    <a:pt x="435127" y="24015"/>
                  </a:lnTo>
                  <a:lnTo>
                    <a:pt x="435190" y="30264"/>
                  </a:lnTo>
                  <a:lnTo>
                    <a:pt x="434975" y="30835"/>
                  </a:lnTo>
                  <a:lnTo>
                    <a:pt x="434822" y="31203"/>
                  </a:lnTo>
                  <a:lnTo>
                    <a:pt x="434530" y="31584"/>
                  </a:lnTo>
                  <a:lnTo>
                    <a:pt x="434263" y="31902"/>
                  </a:lnTo>
                  <a:lnTo>
                    <a:pt x="436206" y="31902"/>
                  </a:lnTo>
                  <a:lnTo>
                    <a:pt x="436638" y="31203"/>
                  </a:lnTo>
                  <a:lnTo>
                    <a:pt x="436880" y="30264"/>
                  </a:lnTo>
                  <a:close/>
                </a:path>
                <a:path w="1247775" h="1584325">
                  <a:moveTo>
                    <a:pt x="440029" y="119722"/>
                  </a:moveTo>
                  <a:lnTo>
                    <a:pt x="436194" y="119722"/>
                  </a:lnTo>
                  <a:lnTo>
                    <a:pt x="436092" y="119888"/>
                  </a:lnTo>
                  <a:lnTo>
                    <a:pt x="440029" y="119888"/>
                  </a:lnTo>
                  <a:lnTo>
                    <a:pt x="440029" y="119722"/>
                  </a:lnTo>
                  <a:close/>
                </a:path>
                <a:path w="1247775" h="1584325">
                  <a:moveTo>
                    <a:pt x="441718" y="119888"/>
                  </a:moveTo>
                  <a:lnTo>
                    <a:pt x="440029" y="119888"/>
                  </a:lnTo>
                  <a:lnTo>
                    <a:pt x="440029" y="120142"/>
                  </a:lnTo>
                  <a:lnTo>
                    <a:pt x="441718" y="120142"/>
                  </a:lnTo>
                  <a:lnTo>
                    <a:pt x="441718" y="119888"/>
                  </a:lnTo>
                  <a:close/>
                </a:path>
                <a:path w="1247775" h="1584325">
                  <a:moveTo>
                    <a:pt x="441718" y="119722"/>
                  </a:moveTo>
                  <a:lnTo>
                    <a:pt x="441642" y="113182"/>
                  </a:lnTo>
                  <a:lnTo>
                    <a:pt x="441629" y="112001"/>
                  </a:lnTo>
                  <a:lnTo>
                    <a:pt x="439166" y="112001"/>
                  </a:lnTo>
                  <a:lnTo>
                    <a:pt x="434632" y="119722"/>
                  </a:lnTo>
                  <a:lnTo>
                    <a:pt x="436194" y="119722"/>
                  </a:lnTo>
                  <a:lnTo>
                    <a:pt x="440016" y="113182"/>
                  </a:lnTo>
                  <a:lnTo>
                    <a:pt x="440029" y="119722"/>
                  </a:lnTo>
                  <a:lnTo>
                    <a:pt x="441718" y="119722"/>
                  </a:lnTo>
                  <a:close/>
                </a:path>
                <a:path w="1247775" h="1584325">
                  <a:moveTo>
                    <a:pt x="442518" y="135432"/>
                  </a:moveTo>
                  <a:lnTo>
                    <a:pt x="441096" y="135331"/>
                  </a:lnTo>
                  <a:lnTo>
                    <a:pt x="441096" y="144195"/>
                  </a:lnTo>
                  <a:lnTo>
                    <a:pt x="439750" y="144195"/>
                  </a:lnTo>
                  <a:lnTo>
                    <a:pt x="440055" y="144030"/>
                  </a:lnTo>
                  <a:lnTo>
                    <a:pt x="440550" y="143637"/>
                  </a:lnTo>
                  <a:lnTo>
                    <a:pt x="440905" y="143256"/>
                  </a:lnTo>
                  <a:lnTo>
                    <a:pt x="441071" y="143256"/>
                  </a:lnTo>
                  <a:lnTo>
                    <a:pt x="441096" y="144195"/>
                  </a:lnTo>
                  <a:lnTo>
                    <a:pt x="441096" y="135331"/>
                  </a:lnTo>
                  <a:lnTo>
                    <a:pt x="440931" y="135305"/>
                  </a:lnTo>
                  <a:lnTo>
                    <a:pt x="440893" y="141592"/>
                  </a:lnTo>
                  <a:lnTo>
                    <a:pt x="440448" y="142151"/>
                  </a:lnTo>
                  <a:lnTo>
                    <a:pt x="440016" y="142570"/>
                  </a:lnTo>
                  <a:lnTo>
                    <a:pt x="439635" y="142849"/>
                  </a:lnTo>
                  <a:lnTo>
                    <a:pt x="437172" y="142849"/>
                  </a:lnTo>
                  <a:lnTo>
                    <a:pt x="436841" y="142392"/>
                  </a:lnTo>
                  <a:lnTo>
                    <a:pt x="436753" y="142151"/>
                  </a:lnTo>
                  <a:lnTo>
                    <a:pt x="436664" y="141808"/>
                  </a:lnTo>
                  <a:lnTo>
                    <a:pt x="436600" y="141592"/>
                  </a:lnTo>
                  <a:lnTo>
                    <a:pt x="436499" y="135305"/>
                  </a:lnTo>
                  <a:lnTo>
                    <a:pt x="435076" y="135305"/>
                  </a:lnTo>
                  <a:lnTo>
                    <a:pt x="437197" y="144678"/>
                  </a:lnTo>
                  <a:lnTo>
                    <a:pt x="438823" y="144678"/>
                  </a:lnTo>
                  <a:lnTo>
                    <a:pt x="442417" y="144678"/>
                  </a:lnTo>
                  <a:lnTo>
                    <a:pt x="442518" y="135432"/>
                  </a:lnTo>
                  <a:close/>
                </a:path>
                <a:path w="1247775" h="1584325">
                  <a:moveTo>
                    <a:pt x="443484" y="120421"/>
                  </a:moveTo>
                  <a:lnTo>
                    <a:pt x="435940" y="120142"/>
                  </a:lnTo>
                  <a:lnTo>
                    <a:pt x="436092" y="119888"/>
                  </a:lnTo>
                  <a:lnTo>
                    <a:pt x="434555" y="119888"/>
                  </a:lnTo>
                  <a:lnTo>
                    <a:pt x="434441" y="121526"/>
                  </a:lnTo>
                  <a:lnTo>
                    <a:pt x="440029" y="121526"/>
                  </a:lnTo>
                  <a:lnTo>
                    <a:pt x="440093" y="124358"/>
                  </a:lnTo>
                  <a:lnTo>
                    <a:pt x="441667" y="124358"/>
                  </a:lnTo>
                  <a:lnTo>
                    <a:pt x="441718" y="121526"/>
                  </a:lnTo>
                  <a:lnTo>
                    <a:pt x="443484" y="121526"/>
                  </a:lnTo>
                  <a:lnTo>
                    <a:pt x="443484" y="120421"/>
                  </a:lnTo>
                  <a:close/>
                </a:path>
                <a:path w="1247775" h="1584325">
                  <a:moveTo>
                    <a:pt x="446709" y="30886"/>
                  </a:moveTo>
                  <a:lnTo>
                    <a:pt x="446620" y="28016"/>
                  </a:lnTo>
                  <a:lnTo>
                    <a:pt x="446468" y="27597"/>
                  </a:lnTo>
                  <a:lnTo>
                    <a:pt x="446646" y="27597"/>
                  </a:lnTo>
                  <a:lnTo>
                    <a:pt x="445477" y="26530"/>
                  </a:lnTo>
                  <a:lnTo>
                    <a:pt x="445033" y="26289"/>
                  </a:lnTo>
                  <a:lnTo>
                    <a:pt x="443992" y="25920"/>
                  </a:lnTo>
                  <a:lnTo>
                    <a:pt x="441210" y="25920"/>
                  </a:lnTo>
                  <a:lnTo>
                    <a:pt x="441210" y="22352"/>
                  </a:lnTo>
                  <a:lnTo>
                    <a:pt x="445858" y="22352"/>
                  </a:lnTo>
                  <a:lnTo>
                    <a:pt x="445960" y="21005"/>
                  </a:lnTo>
                  <a:lnTo>
                    <a:pt x="439724" y="21005"/>
                  </a:lnTo>
                  <a:lnTo>
                    <a:pt x="439585" y="21158"/>
                  </a:lnTo>
                  <a:lnTo>
                    <a:pt x="439547" y="27597"/>
                  </a:lnTo>
                  <a:lnTo>
                    <a:pt x="444055" y="27597"/>
                  </a:lnTo>
                  <a:lnTo>
                    <a:pt x="444576" y="28016"/>
                  </a:lnTo>
                  <a:lnTo>
                    <a:pt x="444779" y="28270"/>
                  </a:lnTo>
                  <a:lnTo>
                    <a:pt x="445033" y="28892"/>
                  </a:lnTo>
                  <a:lnTo>
                    <a:pt x="445008" y="30543"/>
                  </a:lnTo>
                  <a:lnTo>
                    <a:pt x="444881" y="30886"/>
                  </a:lnTo>
                  <a:lnTo>
                    <a:pt x="444715" y="31216"/>
                  </a:lnTo>
                  <a:lnTo>
                    <a:pt x="444512" y="31508"/>
                  </a:lnTo>
                  <a:lnTo>
                    <a:pt x="438988" y="31508"/>
                  </a:lnTo>
                  <a:lnTo>
                    <a:pt x="439039" y="33007"/>
                  </a:lnTo>
                  <a:lnTo>
                    <a:pt x="445160" y="33007"/>
                  </a:lnTo>
                  <a:lnTo>
                    <a:pt x="445579" y="32651"/>
                  </a:lnTo>
                  <a:lnTo>
                    <a:pt x="445973" y="32283"/>
                  </a:lnTo>
                  <a:lnTo>
                    <a:pt x="446100" y="32105"/>
                  </a:lnTo>
                  <a:lnTo>
                    <a:pt x="446709" y="30886"/>
                  </a:lnTo>
                  <a:close/>
                </a:path>
                <a:path w="1247775" h="1584325">
                  <a:moveTo>
                    <a:pt x="447230" y="240334"/>
                  </a:moveTo>
                  <a:lnTo>
                    <a:pt x="445592" y="240195"/>
                  </a:lnTo>
                  <a:lnTo>
                    <a:pt x="445490" y="249135"/>
                  </a:lnTo>
                  <a:lnTo>
                    <a:pt x="445363" y="249516"/>
                  </a:lnTo>
                  <a:lnTo>
                    <a:pt x="445325" y="249656"/>
                  </a:lnTo>
                  <a:lnTo>
                    <a:pt x="445211" y="249986"/>
                  </a:lnTo>
                  <a:lnTo>
                    <a:pt x="445008" y="250342"/>
                  </a:lnTo>
                  <a:lnTo>
                    <a:pt x="444461" y="250901"/>
                  </a:lnTo>
                  <a:lnTo>
                    <a:pt x="444804" y="250901"/>
                  </a:lnTo>
                  <a:lnTo>
                    <a:pt x="443382" y="251396"/>
                  </a:lnTo>
                  <a:lnTo>
                    <a:pt x="441553" y="251396"/>
                  </a:lnTo>
                  <a:lnTo>
                    <a:pt x="440143" y="250901"/>
                  </a:lnTo>
                  <a:lnTo>
                    <a:pt x="440474" y="250901"/>
                  </a:lnTo>
                  <a:lnTo>
                    <a:pt x="439953" y="250342"/>
                  </a:lnTo>
                  <a:lnTo>
                    <a:pt x="439750" y="249986"/>
                  </a:lnTo>
                  <a:lnTo>
                    <a:pt x="439635" y="249656"/>
                  </a:lnTo>
                  <a:lnTo>
                    <a:pt x="439597" y="249516"/>
                  </a:lnTo>
                  <a:lnTo>
                    <a:pt x="439470" y="249135"/>
                  </a:lnTo>
                  <a:lnTo>
                    <a:pt x="439331" y="240334"/>
                  </a:lnTo>
                  <a:lnTo>
                    <a:pt x="439331" y="240195"/>
                  </a:lnTo>
                  <a:lnTo>
                    <a:pt x="437857" y="240195"/>
                  </a:lnTo>
                  <a:lnTo>
                    <a:pt x="441007" y="252831"/>
                  </a:lnTo>
                  <a:lnTo>
                    <a:pt x="443801" y="252831"/>
                  </a:lnTo>
                  <a:lnTo>
                    <a:pt x="444906" y="252425"/>
                  </a:lnTo>
                  <a:lnTo>
                    <a:pt x="445427" y="252120"/>
                  </a:lnTo>
                  <a:lnTo>
                    <a:pt x="446201" y="251396"/>
                  </a:lnTo>
                  <a:lnTo>
                    <a:pt x="446747" y="250596"/>
                  </a:lnTo>
                  <a:lnTo>
                    <a:pt x="446811" y="250342"/>
                  </a:lnTo>
                  <a:lnTo>
                    <a:pt x="446951" y="249986"/>
                  </a:lnTo>
                  <a:lnTo>
                    <a:pt x="447065" y="249656"/>
                  </a:lnTo>
                  <a:lnTo>
                    <a:pt x="447128" y="249135"/>
                  </a:lnTo>
                  <a:lnTo>
                    <a:pt x="447230" y="240334"/>
                  </a:lnTo>
                  <a:close/>
                </a:path>
                <a:path w="1247775" h="1584325">
                  <a:moveTo>
                    <a:pt x="448475" y="308076"/>
                  </a:moveTo>
                  <a:lnTo>
                    <a:pt x="446824" y="307505"/>
                  </a:lnTo>
                  <a:lnTo>
                    <a:pt x="446824" y="308076"/>
                  </a:lnTo>
                  <a:lnTo>
                    <a:pt x="446836" y="313436"/>
                  </a:lnTo>
                  <a:lnTo>
                    <a:pt x="448437" y="313436"/>
                  </a:lnTo>
                  <a:lnTo>
                    <a:pt x="448475" y="308076"/>
                  </a:lnTo>
                  <a:close/>
                </a:path>
                <a:path w="1247775" h="1584325">
                  <a:moveTo>
                    <a:pt x="453047" y="306819"/>
                  </a:moveTo>
                  <a:lnTo>
                    <a:pt x="446824" y="306819"/>
                  </a:lnTo>
                  <a:lnTo>
                    <a:pt x="446824" y="307022"/>
                  </a:lnTo>
                  <a:lnTo>
                    <a:pt x="452755" y="307022"/>
                  </a:lnTo>
                  <a:lnTo>
                    <a:pt x="453047" y="306819"/>
                  </a:lnTo>
                  <a:close/>
                </a:path>
                <a:path w="1247775" h="1584325">
                  <a:moveTo>
                    <a:pt x="454228" y="302679"/>
                  </a:moveTo>
                  <a:lnTo>
                    <a:pt x="454025" y="302285"/>
                  </a:lnTo>
                  <a:lnTo>
                    <a:pt x="453478" y="301688"/>
                  </a:lnTo>
                  <a:lnTo>
                    <a:pt x="453148" y="301447"/>
                  </a:lnTo>
                  <a:lnTo>
                    <a:pt x="452412" y="301078"/>
                  </a:lnTo>
                  <a:lnTo>
                    <a:pt x="446900" y="301078"/>
                  </a:lnTo>
                  <a:lnTo>
                    <a:pt x="446824" y="306019"/>
                  </a:lnTo>
                  <a:lnTo>
                    <a:pt x="448475" y="306019"/>
                  </a:lnTo>
                  <a:lnTo>
                    <a:pt x="448475" y="302285"/>
                  </a:lnTo>
                  <a:lnTo>
                    <a:pt x="451535" y="302285"/>
                  </a:lnTo>
                  <a:lnTo>
                    <a:pt x="452145" y="302679"/>
                  </a:lnTo>
                  <a:lnTo>
                    <a:pt x="452589" y="303364"/>
                  </a:lnTo>
                  <a:lnTo>
                    <a:pt x="452526" y="305244"/>
                  </a:lnTo>
                  <a:lnTo>
                    <a:pt x="452450" y="305409"/>
                  </a:lnTo>
                  <a:lnTo>
                    <a:pt x="452297" y="305638"/>
                  </a:lnTo>
                  <a:lnTo>
                    <a:pt x="451866" y="306019"/>
                  </a:lnTo>
                  <a:lnTo>
                    <a:pt x="448475" y="306019"/>
                  </a:lnTo>
                  <a:lnTo>
                    <a:pt x="448475" y="306438"/>
                  </a:lnTo>
                  <a:lnTo>
                    <a:pt x="446824" y="306438"/>
                  </a:lnTo>
                  <a:lnTo>
                    <a:pt x="446824" y="306641"/>
                  </a:lnTo>
                  <a:lnTo>
                    <a:pt x="453351" y="306641"/>
                  </a:lnTo>
                  <a:lnTo>
                    <a:pt x="453593" y="306438"/>
                  </a:lnTo>
                  <a:lnTo>
                    <a:pt x="453961" y="306019"/>
                  </a:lnTo>
                  <a:lnTo>
                    <a:pt x="454063" y="305892"/>
                  </a:lnTo>
                  <a:lnTo>
                    <a:pt x="454202" y="305638"/>
                  </a:lnTo>
                  <a:lnTo>
                    <a:pt x="454228" y="302679"/>
                  </a:lnTo>
                  <a:close/>
                </a:path>
                <a:path w="1247775" h="1584325">
                  <a:moveTo>
                    <a:pt x="454812" y="132080"/>
                  </a:moveTo>
                  <a:lnTo>
                    <a:pt x="453186" y="131940"/>
                  </a:lnTo>
                  <a:lnTo>
                    <a:pt x="453136" y="137160"/>
                  </a:lnTo>
                  <a:lnTo>
                    <a:pt x="447370" y="137160"/>
                  </a:lnTo>
                  <a:lnTo>
                    <a:pt x="447332" y="131940"/>
                  </a:lnTo>
                  <a:lnTo>
                    <a:pt x="445744" y="131940"/>
                  </a:lnTo>
                  <a:lnTo>
                    <a:pt x="445731" y="144373"/>
                  </a:lnTo>
                  <a:lnTo>
                    <a:pt x="447332" y="144373"/>
                  </a:lnTo>
                  <a:lnTo>
                    <a:pt x="447370" y="138620"/>
                  </a:lnTo>
                  <a:lnTo>
                    <a:pt x="453136" y="138620"/>
                  </a:lnTo>
                  <a:lnTo>
                    <a:pt x="453174" y="144373"/>
                  </a:lnTo>
                  <a:lnTo>
                    <a:pt x="454774" y="144373"/>
                  </a:lnTo>
                  <a:lnTo>
                    <a:pt x="454799" y="138620"/>
                  </a:lnTo>
                  <a:lnTo>
                    <a:pt x="454799" y="137160"/>
                  </a:lnTo>
                  <a:lnTo>
                    <a:pt x="454812" y="132080"/>
                  </a:lnTo>
                  <a:close/>
                </a:path>
                <a:path w="1247775" h="1584325">
                  <a:moveTo>
                    <a:pt x="455218" y="312978"/>
                  </a:moveTo>
                  <a:lnTo>
                    <a:pt x="453821" y="309460"/>
                  </a:lnTo>
                  <a:lnTo>
                    <a:pt x="453428" y="308660"/>
                  </a:lnTo>
                  <a:lnTo>
                    <a:pt x="453237" y="308343"/>
                  </a:lnTo>
                  <a:lnTo>
                    <a:pt x="453047" y="308076"/>
                  </a:lnTo>
                  <a:lnTo>
                    <a:pt x="448475" y="308076"/>
                  </a:lnTo>
                  <a:lnTo>
                    <a:pt x="448475" y="308343"/>
                  </a:lnTo>
                  <a:lnTo>
                    <a:pt x="451205" y="308343"/>
                  </a:lnTo>
                  <a:lnTo>
                    <a:pt x="451510" y="308660"/>
                  </a:lnTo>
                  <a:lnTo>
                    <a:pt x="453440" y="313118"/>
                  </a:lnTo>
                  <a:lnTo>
                    <a:pt x="448449" y="313118"/>
                  </a:lnTo>
                  <a:lnTo>
                    <a:pt x="448437" y="313436"/>
                  </a:lnTo>
                  <a:lnTo>
                    <a:pt x="455104" y="313436"/>
                  </a:lnTo>
                  <a:lnTo>
                    <a:pt x="455218" y="312978"/>
                  </a:lnTo>
                  <a:close/>
                </a:path>
                <a:path w="1247775" h="1584325">
                  <a:moveTo>
                    <a:pt x="455891" y="245681"/>
                  </a:moveTo>
                  <a:lnTo>
                    <a:pt x="451459" y="245681"/>
                  </a:lnTo>
                  <a:lnTo>
                    <a:pt x="451446" y="245884"/>
                  </a:lnTo>
                  <a:lnTo>
                    <a:pt x="455599" y="245884"/>
                  </a:lnTo>
                  <a:lnTo>
                    <a:pt x="455891" y="245681"/>
                  </a:lnTo>
                  <a:close/>
                </a:path>
                <a:path w="1247775" h="1584325">
                  <a:moveTo>
                    <a:pt x="456438" y="246608"/>
                  </a:moveTo>
                  <a:lnTo>
                    <a:pt x="455714" y="246253"/>
                  </a:lnTo>
                  <a:lnTo>
                    <a:pt x="451421" y="246253"/>
                  </a:lnTo>
                  <a:lnTo>
                    <a:pt x="451396" y="246608"/>
                  </a:lnTo>
                  <a:lnTo>
                    <a:pt x="456438" y="246608"/>
                  </a:lnTo>
                  <a:close/>
                </a:path>
                <a:path w="1247775" h="1584325">
                  <a:moveTo>
                    <a:pt x="456984" y="241554"/>
                  </a:moveTo>
                  <a:lnTo>
                    <a:pt x="456895" y="241350"/>
                  </a:lnTo>
                  <a:lnTo>
                    <a:pt x="456679" y="241033"/>
                  </a:lnTo>
                  <a:lnTo>
                    <a:pt x="454952" y="241033"/>
                  </a:lnTo>
                  <a:lnTo>
                    <a:pt x="454952" y="241833"/>
                  </a:lnTo>
                  <a:lnTo>
                    <a:pt x="451485" y="241833"/>
                  </a:lnTo>
                  <a:lnTo>
                    <a:pt x="451980" y="241554"/>
                  </a:lnTo>
                  <a:lnTo>
                    <a:pt x="454596" y="241554"/>
                  </a:lnTo>
                  <a:lnTo>
                    <a:pt x="454952" y="241833"/>
                  </a:lnTo>
                  <a:lnTo>
                    <a:pt x="454952" y="241033"/>
                  </a:lnTo>
                  <a:lnTo>
                    <a:pt x="450443" y="241033"/>
                  </a:lnTo>
                  <a:lnTo>
                    <a:pt x="450380" y="242316"/>
                  </a:lnTo>
                  <a:lnTo>
                    <a:pt x="450646" y="242316"/>
                  </a:lnTo>
                  <a:lnTo>
                    <a:pt x="451180" y="242011"/>
                  </a:lnTo>
                  <a:lnTo>
                    <a:pt x="455117" y="242011"/>
                  </a:lnTo>
                  <a:lnTo>
                    <a:pt x="455282" y="242316"/>
                  </a:lnTo>
                  <a:lnTo>
                    <a:pt x="455396" y="243903"/>
                  </a:lnTo>
                  <a:lnTo>
                    <a:pt x="455129" y="244487"/>
                  </a:lnTo>
                  <a:lnTo>
                    <a:pt x="454914" y="244767"/>
                  </a:lnTo>
                  <a:lnTo>
                    <a:pt x="454469" y="245148"/>
                  </a:lnTo>
                  <a:lnTo>
                    <a:pt x="456552" y="245148"/>
                  </a:lnTo>
                  <a:lnTo>
                    <a:pt x="456831" y="244767"/>
                  </a:lnTo>
                  <a:lnTo>
                    <a:pt x="456984" y="244487"/>
                  </a:lnTo>
                  <a:lnTo>
                    <a:pt x="456984" y="241554"/>
                  </a:lnTo>
                  <a:close/>
                </a:path>
                <a:path w="1247775" h="1584325">
                  <a:moveTo>
                    <a:pt x="457225" y="30264"/>
                  </a:moveTo>
                  <a:lnTo>
                    <a:pt x="457187" y="23622"/>
                  </a:lnTo>
                  <a:lnTo>
                    <a:pt x="456996" y="23101"/>
                  </a:lnTo>
                  <a:lnTo>
                    <a:pt x="456895" y="22796"/>
                  </a:lnTo>
                  <a:lnTo>
                    <a:pt x="456742" y="22618"/>
                  </a:lnTo>
                  <a:lnTo>
                    <a:pt x="456349" y="21958"/>
                  </a:lnTo>
                  <a:lnTo>
                    <a:pt x="456285" y="21831"/>
                  </a:lnTo>
                  <a:lnTo>
                    <a:pt x="455930" y="21488"/>
                  </a:lnTo>
                  <a:lnTo>
                    <a:pt x="454799" y="20878"/>
                  </a:lnTo>
                  <a:lnTo>
                    <a:pt x="451739" y="20878"/>
                  </a:lnTo>
                  <a:lnTo>
                    <a:pt x="450570" y="21488"/>
                  </a:lnTo>
                  <a:lnTo>
                    <a:pt x="450227" y="21831"/>
                  </a:lnTo>
                  <a:lnTo>
                    <a:pt x="450113" y="21958"/>
                  </a:lnTo>
                  <a:lnTo>
                    <a:pt x="449719" y="22618"/>
                  </a:lnTo>
                  <a:lnTo>
                    <a:pt x="449402" y="23101"/>
                  </a:lnTo>
                  <a:lnTo>
                    <a:pt x="449199" y="23622"/>
                  </a:lnTo>
                  <a:lnTo>
                    <a:pt x="449249" y="31203"/>
                  </a:lnTo>
                  <a:lnTo>
                    <a:pt x="449389" y="31584"/>
                  </a:lnTo>
                  <a:lnTo>
                    <a:pt x="449821" y="32308"/>
                  </a:lnTo>
                  <a:lnTo>
                    <a:pt x="449935" y="32499"/>
                  </a:lnTo>
                  <a:lnTo>
                    <a:pt x="450011" y="32626"/>
                  </a:lnTo>
                  <a:lnTo>
                    <a:pt x="450443" y="33045"/>
                  </a:lnTo>
                  <a:lnTo>
                    <a:pt x="451548" y="33604"/>
                  </a:lnTo>
                  <a:lnTo>
                    <a:pt x="454545" y="33604"/>
                  </a:lnTo>
                  <a:lnTo>
                    <a:pt x="455574" y="33045"/>
                  </a:lnTo>
                  <a:lnTo>
                    <a:pt x="456057" y="32626"/>
                  </a:lnTo>
                  <a:lnTo>
                    <a:pt x="456184" y="32499"/>
                  </a:lnTo>
                  <a:lnTo>
                    <a:pt x="456298" y="32308"/>
                  </a:lnTo>
                  <a:lnTo>
                    <a:pt x="454367" y="32067"/>
                  </a:lnTo>
                  <a:lnTo>
                    <a:pt x="453796" y="32308"/>
                  </a:lnTo>
                  <a:lnTo>
                    <a:pt x="452310" y="32308"/>
                  </a:lnTo>
                  <a:lnTo>
                    <a:pt x="451637" y="31902"/>
                  </a:lnTo>
                  <a:lnTo>
                    <a:pt x="451319" y="31584"/>
                  </a:lnTo>
                  <a:lnTo>
                    <a:pt x="450964" y="30899"/>
                  </a:lnTo>
                  <a:lnTo>
                    <a:pt x="450748" y="30264"/>
                  </a:lnTo>
                  <a:lnTo>
                    <a:pt x="450811" y="24015"/>
                  </a:lnTo>
                  <a:lnTo>
                    <a:pt x="451218" y="23101"/>
                  </a:lnTo>
                  <a:lnTo>
                    <a:pt x="451434" y="22796"/>
                  </a:lnTo>
                  <a:lnTo>
                    <a:pt x="454888" y="22796"/>
                  </a:lnTo>
                  <a:lnTo>
                    <a:pt x="455079" y="23101"/>
                  </a:lnTo>
                  <a:lnTo>
                    <a:pt x="455333" y="23622"/>
                  </a:lnTo>
                  <a:lnTo>
                    <a:pt x="455472" y="24015"/>
                  </a:lnTo>
                  <a:lnTo>
                    <a:pt x="455523" y="30264"/>
                  </a:lnTo>
                  <a:lnTo>
                    <a:pt x="455282" y="30899"/>
                  </a:lnTo>
                  <a:lnTo>
                    <a:pt x="455168" y="31203"/>
                  </a:lnTo>
                  <a:lnTo>
                    <a:pt x="454875" y="31584"/>
                  </a:lnTo>
                  <a:lnTo>
                    <a:pt x="454609" y="31902"/>
                  </a:lnTo>
                  <a:lnTo>
                    <a:pt x="456552" y="31902"/>
                  </a:lnTo>
                  <a:lnTo>
                    <a:pt x="456984" y="31203"/>
                  </a:lnTo>
                  <a:lnTo>
                    <a:pt x="457225" y="30264"/>
                  </a:lnTo>
                  <a:close/>
                </a:path>
                <a:path w="1247775" h="1584325">
                  <a:moveTo>
                    <a:pt x="457758" y="248361"/>
                  </a:moveTo>
                  <a:lnTo>
                    <a:pt x="457631" y="248018"/>
                  </a:lnTo>
                  <a:lnTo>
                    <a:pt x="457530" y="247777"/>
                  </a:lnTo>
                  <a:lnTo>
                    <a:pt x="457288" y="247357"/>
                  </a:lnTo>
                  <a:lnTo>
                    <a:pt x="455028" y="247357"/>
                  </a:lnTo>
                  <a:lnTo>
                    <a:pt x="455536" y="247777"/>
                  </a:lnTo>
                  <a:lnTo>
                    <a:pt x="455752" y="248018"/>
                  </a:lnTo>
                  <a:lnTo>
                    <a:pt x="455930" y="248361"/>
                  </a:lnTo>
                  <a:lnTo>
                    <a:pt x="455930" y="250456"/>
                  </a:lnTo>
                  <a:lnTo>
                    <a:pt x="450024" y="250456"/>
                  </a:lnTo>
                  <a:lnTo>
                    <a:pt x="450100" y="252018"/>
                  </a:lnTo>
                  <a:lnTo>
                    <a:pt x="456526" y="252018"/>
                  </a:lnTo>
                  <a:lnTo>
                    <a:pt x="457047" y="251561"/>
                  </a:lnTo>
                  <a:lnTo>
                    <a:pt x="457339" y="251167"/>
                  </a:lnTo>
                  <a:lnTo>
                    <a:pt x="457657" y="250456"/>
                  </a:lnTo>
                  <a:lnTo>
                    <a:pt x="457758" y="248361"/>
                  </a:lnTo>
                  <a:close/>
                </a:path>
                <a:path w="1247775" h="1584325">
                  <a:moveTo>
                    <a:pt x="464566" y="301040"/>
                  </a:moveTo>
                  <a:lnTo>
                    <a:pt x="457771" y="301040"/>
                  </a:lnTo>
                  <a:lnTo>
                    <a:pt x="457771" y="312115"/>
                  </a:lnTo>
                  <a:lnTo>
                    <a:pt x="459397" y="312115"/>
                  </a:lnTo>
                  <a:lnTo>
                    <a:pt x="459397" y="307517"/>
                  </a:lnTo>
                  <a:lnTo>
                    <a:pt x="463905" y="307517"/>
                  </a:lnTo>
                  <a:lnTo>
                    <a:pt x="463905" y="306311"/>
                  </a:lnTo>
                  <a:lnTo>
                    <a:pt x="459397" y="306311"/>
                  </a:lnTo>
                  <a:lnTo>
                    <a:pt x="459397" y="302183"/>
                  </a:lnTo>
                  <a:lnTo>
                    <a:pt x="464489" y="302183"/>
                  </a:lnTo>
                  <a:lnTo>
                    <a:pt x="464566" y="301040"/>
                  </a:lnTo>
                  <a:close/>
                </a:path>
                <a:path w="1247775" h="1584325">
                  <a:moveTo>
                    <a:pt x="464769" y="312508"/>
                  </a:moveTo>
                  <a:lnTo>
                    <a:pt x="457771" y="312267"/>
                  </a:lnTo>
                  <a:lnTo>
                    <a:pt x="457771" y="313410"/>
                  </a:lnTo>
                  <a:lnTo>
                    <a:pt x="464693" y="313410"/>
                  </a:lnTo>
                  <a:lnTo>
                    <a:pt x="464769" y="312508"/>
                  </a:lnTo>
                  <a:close/>
                </a:path>
                <a:path w="1247775" h="1584325">
                  <a:moveTo>
                    <a:pt x="469226" y="26784"/>
                  </a:moveTo>
                  <a:lnTo>
                    <a:pt x="464616" y="26784"/>
                  </a:lnTo>
                  <a:lnTo>
                    <a:pt x="464578" y="28016"/>
                  </a:lnTo>
                  <a:lnTo>
                    <a:pt x="467728" y="28016"/>
                  </a:lnTo>
                  <a:lnTo>
                    <a:pt x="467728" y="31724"/>
                  </a:lnTo>
                  <a:lnTo>
                    <a:pt x="467385" y="31902"/>
                  </a:lnTo>
                  <a:lnTo>
                    <a:pt x="469138" y="31902"/>
                  </a:lnTo>
                  <a:lnTo>
                    <a:pt x="469226" y="26784"/>
                  </a:lnTo>
                  <a:close/>
                </a:path>
                <a:path w="1247775" h="1584325">
                  <a:moveTo>
                    <a:pt x="469455" y="22275"/>
                  </a:moveTo>
                  <a:lnTo>
                    <a:pt x="469303" y="21958"/>
                  </a:lnTo>
                  <a:lnTo>
                    <a:pt x="469125" y="21755"/>
                  </a:lnTo>
                  <a:lnTo>
                    <a:pt x="468503" y="21374"/>
                  </a:lnTo>
                  <a:lnTo>
                    <a:pt x="467906" y="21132"/>
                  </a:lnTo>
                  <a:lnTo>
                    <a:pt x="462991" y="21132"/>
                  </a:lnTo>
                  <a:lnTo>
                    <a:pt x="459257" y="29197"/>
                  </a:lnTo>
                  <a:lnTo>
                    <a:pt x="459740" y="30543"/>
                  </a:lnTo>
                  <a:lnTo>
                    <a:pt x="459816" y="30759"/>
                  </a:lnTo>
                  <a:lnTo>
                    <a:pt x="460222" y="31419"/>
                  </a:lnTo>
                  <a:lnTo>
                    <a:pt x="461289" y="32562"/>
                  </a:lnTo>
                  <a:lnTo>
                    <a:pt x="469125" y="32562"/>
                  </a:lnTo>
                  <a:lnTo>
                    <a:pt x="469125" y="32169"/>
                  </a:lnTo>
                  <a:lnTo>
                    <a:pt x="464134" y="32169"/>
                  </a:lnTo>
                  <a:lnTo>
                    <a:pt x="463029" y="31724"/>
                  </a:lnTo>
                  <a:lnTo>
                    <a:pt x="462559" y="31419"/>
                  </a:lnTo>
                  <a:lnTo>
                    <a:pt x="462165" y="30962"/>
                  </a:lnTo>
                  <a:lnTo>
                    <a:pt x="461759" y="30543"/>
                  </a:lnTo>
                  <a:lnTo>
                    <a:pt x="461441" y="30022"/>
                  </a:lnTo>
                  <a:lnTo>
                    <a:pt x="460997" y="28752"/>
                  </a:lnTo>
                  <a:lnTo>
                    <a:pt x="460984" y="25831"/>
                  </a:lnTo>
                  <a:lnTo>
                    <a:pt x="461403" y="24587"/>
                  </a:lnTo>
                  <a:lnTo>
                    <a:pt x="461683" y="24041"/>
                  </a:lnTo>
                  <a:lnTo>
                    <a:pt x="462089" y="23596"/>
                  </a:lnTo>
                  <a:lnTo>
                    <a:pt x="462470" y="23139"/>
                  </a:lnTo>
                  <a:lnTo>
                    <a:pt x="463194" y="22593"/>
                  </a:lnTo>
                  <a:lnTo>
                    <a:pt x="463359" y="22593"/>
                  </a:lnTo>
                  <a:lnTo>
                    <a:pt x="464058" y="22275"/>
                  </a:lnTo>
                  <a:lnTo>
                    <a:pt x="466661" y="22275"/>
                  </a:lnTo>
                  <a:lnTo>
                    <a:pt x="467677" y="22593"/>
                  </a:lnTo>
                  <a:lnTo>
                    <a:pt x="468680" y="23139"/>
                  </a:lnTo>
                  <a:lnTo>
                    <a:pt x="468909" y="23304"/>
                  </a:lnTo>
                  <a:lnTo>
                    <a:pt x="469315" y="23304"/>
                  </a:lnTo>
                  <a:lnTo>
                    <a:pt x="469392" y="22275"/>
                  </a:lnTo>
                  <a:close/>
                </a:path>
                <a:path w="1247775" h="1584325">
                  <a:moveTo>
                    <a:pt x="473367" y="312648"/>
                  </a:moveTo>
                  <a:lnTo>
                    <a:pt x="473316" y="312470"/>
                  </a:lnTo>
                  <a:lnTo>
                    <a:pt x="473087" y="312648"/>
                  </a:lnTo>
                  <a:lnTo>
                    <a:pt x="471652" y="313550"/>
                  </a:lnTo>
                  <a:lnTo>
                    <a:pt x="473367" y="312648"/>
                  </a:lnTo>
                  <a:close/>
                </a:path>
                <a:path w="1247775" h="1584325">
                  <a:moveTo>
                    <a:pt x="473557" y="301561"/>
                  </a:moveTo>
                  <a:lnTo>
                    <a:pt x="467817" y="301561"/>
                  </a:lnTo>
                  <a:lnTo>
                    <a:pt x="467601" y="301739"/>
                  </a:lnTo>
                  <a:lnTo>
                    <a:pt x="467334" y="302082"/>
                  </a:lnTo>
                  <a:lnTo>
                    <a:pt x="466953" y="302920"/>
                  </a:lnTo>
                  <a:lnTo>
                    <a:pt x="467067" y="305155"/>
                  </a:lnTo>
                  <a:lnTo>
                    <a:pt x="468655" y="306920"/>
                  </a:lnTo>
                  <a:lnTo>
                    <a:pt x="472147" y="306743"/>
                  </a:lnTo>
                  <a:lnTo>
                    <a:pt x="471805" y="306539"/>
                  </a:lnTo>
                  <a:lnTo>
                    <a:pt x="470471" y="305930"/>
                  </a:lnTo>
                  <a:lnTo>
                    <a:pt x="469874" y="305612"/>
                  </a:lnTo>
                  <a:lnTo>
                    <a:pt x="469176" y="305155"/>
                  </a:lnTo>
                  <a:lnTo>
                    <a:pt x="468960" y="304927"/>
                  </a:lnTo>
                  <a:lnTo>
                    <a:pt x="468642" y="304406"/>
                  </a:lnTo>
                  <a:lnTo>
                    <a:pt x="468769" y="302920"/>
                  </a:lnTo>
                  <a:lnTo>
                    <a:pt x="473519" y="302920"/>
                  </a:lnTo>
                  <a:lnTo>
                    <a:pt x="473544" y="302082"/>
                  </a:lnTo>
                  <a:lnTo>
                    <a:pt x="473557" y="301561"/>
                  </a:lnTo>
                  <a:close/>
                </a:path>
                <a:path w="1247775" h="1584325">
                  <a:moveTo>
                    <a:pt x="474243" y="311035"/>
                  </a:moveTo>
                  <a:lnTo>
                    <a:pt x="472503" y="306920"/>
                  </a:lnTo>
                  <a:lnTo>
                    <a:pt x="468998" y="307124"/>
                  </a:lnTo>
                  <a:lnTo>
                    <a:pt x="470636" y="307898"/>
                  </a:lnTo>
                  <a:lnTo>
                    <a:pt x="471284" y="308229"/>
                  </a:lnTo>
                  <a:lnTo>
                    <a:pt x="471944" y="308686"/>
                  </a:lnTo>
                  <a:lnTo>
                    <a:pt x="472211" y="308965"/>
                  </a:lnTo>
                  <a:lnTo>
                    <a:pt x="472490" y="309422"/>
                  </a:lnTo>
                  <a:lnTo>
                    <a:pt x="472414" y="311035"/>
                  </a:lnTo>
                  <a:lnTo>
                    <a:pt x="466648" y="311035"/>
                  </a:lnTo>
                  <a:lnTo>
                    <a:pt x="466610" y="312470"/>
                  </a:lnTo>
                  <a:lnTo>
                    <a:pt x="473316" y="312470"/>
                  </a:lnTo>
                  <a:lnTo>
                    <a:pt x="473494" y="312331"/>
                  </a:lnTo>
                  <a:lnTo>
                    <a:pt x="473798" y="311950"/>
                  </a:lnTo>
                  <a:lnTo>
                    <a:pt x="473875" y="311810"/>
                  </a:lnTo>
                  <a:lnTo>
                    <a:pt x="474243" y="311035"/>
                  </a:lnTo>
                  <a:close/>
                </a:path>
                <a:path w="1247775" h="1584325">
                  <a:moveTo>
                    <a:pt x="478155" y="32766"/>
                  </a:moveTo>
                  <a:lnTo>
                    <a:pt x="477951" y="32943"/>
                  </a:lnTo>
                  <a:lnTo>
                    <a:pt x="472020" y="32943"/>
                  </a:lnTo>
                  <a:lnTo>
                    <a:pt x="472732" y="33362"/>
                  </a:lnTo>
                  <a:lnTo>
                    <a:pt x="477291" y="33362"/>
                  </a:lnTo>
                  <a:lnTo>
                    <a:pt x="478078" y="32943"/>
                  </a:lnTo>
                  <a:lnTo>
                    <a:pt x="478142" y="32791"/>
                  </a:lnTo>
                  <a:close/>
                </a:path>
                <a:path w="1247775" h="1584325">
                  <a:moveTo>
                    <a:pt x="478548" y="32448"/>
                  </a:moveTo>
                  <a:lnTo>
                    <a:pt x="471678" y="31635"/>
                  </a:lnTo>
                  <a:lnTo>
                    <a:pt x="471678" y="32588"/>
                  </a:lnTo>
                  <a:lnTo>
                    <a:pt x="478155" y="32766"/>
                  </a:lnTo>
                  <a:lnTo>
                    <a:pt x="478548" y="32448"/>
                  </a:lnTo>
                  <a:close/>
                </a:path>
                <a:path w="1247775" h="1584325">
                  <a:moveTo>
                    <a:pt x="478574" y="23037"/>
                  </a:moveTo>
                  <a:lnTo>
                    <a:pt x="478536" y="21551"/>
                  </a:lnTo>
                  <a:lnTo>
                    <a:pt x="473024" y="21551"/>
                  </a:lnTo>
                  <a:lnTo>
                    <a:pt x="472655" y="21856"/>
                  </a:lnTo>
                  <a:lnTo>
                    <a:pt x="472401" y="22199"/>
                  </a:lnTo>
                  <a:lnTo>
                    <a:pt x="472020" y="23037"/>
                  </a:lnTo>
                  <a:lnTo>
                    <a:pt x="472122" y="25260"/>
                  </a:lnTo>
                  <a:lnTo>
                    <a:pt x="473722" y="27025"/>
                  </a:lnTo>
                  <a:lnTo>
                    <a:pt x="477215" y="26847"/>
                  </a:lnTo>
                  <a:lnTo>
                    <a:pt x="476872" y="26644"/>
                  </a:lnTo>
                  <a:lnTo>
                    <a:pt x="475526" y="26047"/>
                  </a:lnTo>
                  <a:lnTo>
                    <a:pt x="474929" y="25730"/>
                  </a:lnTo>
                  <a:lnTo>
                    <a:pt x="474243" y="25260"/>
                  </a:lnTo>
                  <a:lnTo>
                    <a:pt x="474027" y="25044"/>
                  </a:lnTo>
                  <a:lnTo>
                    <a:pt x="473697" y="24523"/>
                  </a:lnTo>
                  <a:lnTo>
                    <a:pt x="473798" y="23037"/>
                  </a:lnTo>
                  <a:lnTo>
                    <a:pt x="478574" y="23037"/>
                  </a:lnTo>
                  <a:close/>
                </a:path>
                <a:path w="1247775" h="1584325">
                  <a:moveTo>
                    <a:pt x="479298" y="31140"/>
                  </a:moveTo>
                  <a:lnTo>
                    <a:pt x="477570" y="27025"/>
                  </a:lnTo>
                  <a:lnTo>
                    <a:pt x="474065" y="27228"/>
                  </a:lnTo>
                  <a:lnTo>
                    <a:pt x="474497" y="27470"/>
                  </a:lnTo>
                  <a:lnTo>
                    <a:pt x="475691" y="28016"/>
                  </a:lnTo>
                  <a:lnTo>
                    <a:pt x="476465" y="28409"/>
                  </a:lnTo>
                  <a:lnTo>
                    <a:pt x="477012" y="28790"/>
                  </a:lnTo>
                  <a:lnTo>
                    <a:pt x="477253" y="29070"/>
                  </a:lnTo>
                  <a:lnTo>
                    <a:pt x="477558" y="29540"/>
                  </a:lnTo>
                  <a:lnTo>
                    <a:pt x="477469" y="31140"/>
                  </a:lnTo>
                  <a:lnTo>
                    <a:pt x="471690" y="31140"/>
                  </a:lnTo>
                  <a:lnTo>
                    <a:pt x="478701" y="32245"/>
                  </a:lnTo>
                  <a:lnTo>
                    <a:pt x="479056" y="31635"/>
                  </a:lnTo>
                  <a:lnTo>
                    <a:pt x="479298" y="31140"/>
                  </a:lnTo>
                  <a:close/>
                </a:path>
                <a:path w="1247775" h="1584325">
                  <a:moveTo>
                    <a:pt x="482942" y="306311"/>
                  </a:moveTo>
                  <a:lnTo>
                    <a:pt x="476808" y="306311"/>
                  </a:lnTo>
                  <a:lnTo>
                    <a:pt x="476808" y="312115"/>
                  </a:lnTo>
                  <a:lnTo>
                    <a:pt x="478421" y="312115"/>
                  </a:lnTo>
                  <a:lnTo>
                    <a:pt x="478421" y="307517"/>
                  </a:lnTo>
                  <a:lnTo>
                    <a:pt x="482815" y="307517"/>
                  </a:lnTo>
                  <a:lnTo>
                    <a:pt x="482942" y="306311"/>
                  </a:lnTo>
                  <a:close/>
                </a:path>
                <a:path w="1247775" h="1584325">
                  <a:moveTo>
                    <a:pt x="483603" y="301040"/>
                  </a:moveTo>
                  <a:lnTo>
                    <a:pt x="476808" y="301040"/>
                  </a:lnTo>
                  <a:lnTo>
                    <a:pt x="476808" y="306171"/>
                  </a:lnTo>
                  <a:lnTo>
                    <a:pt x="478421" y="306171"/>
                  </a:lnTo>
                  <a:lnTo>
                    <a:pt x="478421" y="302183"/>
                  </a:lnTo>
                  <a:lnTo>
                    <a:pt x="483527" y="302183"/>
                  </a:lnTo>
                  <a:lnTo>
                    <a:pt x="483603" y="301040"/>
                  </a:lnTo>
                  <a:close/>
                </a:path>
                <a:path w="1247775" h="1584325">
                  <a:moveTo>
                    <a:pt x="483806" y="312508"/>
                  </a:moveTo>
                  <a:lnTo>
                    <a:pt x="476808" y="312267"/>
                  </a:lnTo>
                  <a:lnTo>
                    <a:pt x="476808" y="313410"/>
                  </a:lnTo>
                  <a:lnTo>
                    <a:pt x="483730" y="313410"/>
                  </a:lnTo>
                  <a:lnTo>
                    <a:pt x="483806" y="312508"/>
                  </a:lnTo>
                  <a:close/>
                </a:path>
                <a:path w="1247775" h="1584325">
                  <a:moveTo>
                    <a:pt x="495554" y="22275"/>
                  </a:moveTo>
                  <a:lnTo>
                    <a:pt x="495477" y="21310"/>
                  </a:lnTo>
                  <a:lnTo>
                    <a:pt x="492772" y="21310"/>
                  </a:lnTo>
                  <a:lnTo>
                    <a:pt x="492658" y="21450"/>
                  </a:lnTo>
                  <a:lnTo>
                    <a:pt x="492518" y="21755"/>
                  </a:lnTo>
                  <a:lnTo>
                    <a:pt x="492455" y="21958"/>
                  </a:lnTo>
                  <a:lnTo>
                    <a:pt x="488683" y="31102"/>
                  </a:lnTo>
                  <a:lnTo>
                    <a:pt x="485152" y="22275"/>
                  </a:lnTo>
                  <a:lnTo>
                    <a:pt x="485025" y="21958"/>
                  </a:lnTo>
                  <a:lnTo>
                    <a:pt x="484949" y="21755"/>
                  </a:lnTo>
                  <a:lnTo>
                    <a:pt x="484797" y="21450"/>
                  </a:lnTo>
                  <a:lnTo>
                    <a:pt x="484682" y="21310"/>
                  </a:lnTo>
                  <a:lnTo>
                    <a:pt x="481863" y="21310"/>
                  </a:lnTo>
                  <a:lnTo>
                    <a:pt x="481825" y="33553"/>
                  </a:lnTo>
                  <a:lnTo>
                    <a:pt x="483412" y="33553"/>
                  </a:lnTo>
                  <a:lnTo>
                    <a:pt x="483476" y="22275"/>
                  </a:lnTo>
                  <a:lnTo>
                    <a:pt x="487819" y="33553"/>
                  </a:lnTo>
                  <a:lnTo>
                    <a:pt x="489318" y="33553"/>
                  </a:lnTo>
                  <a:lnTo>
                    <a:pt x="490296" y="31102"/>
                  </a:lnTo>
                  <a:lnTo>
                    <a:pt x="493852" y="22275"/>
                  </a:lnTo>
                  <a:lnTo>
                    <a:pt x="493915" y="33553"/>
                  </a:lnTo>
                  <a:lnTo>
                    <a:pt x="495528" y="33553"/>
                  </a:lnTo>
                  <a:lnTo>
                    <a:pt x="495554" y="22275"/>
                  </a:lnTo>
                  <a:close/>
                </a:path>
                <a:path w="1247775" h="1584325">
                  <a:moveTo>
                    <a:pt x="508444" y="33553"/>
                  </a:moveTo>
                  <a:lnTo>
                    <a:pt x="508419" y="32969"/>
                  </a:lnTo>
                  <a:lnTo>
                    <a:pt x="507428" y="30238"/>
                  </a:lnTo>
                  <a:lnTo>
                    <a:pt x="506945" y="28892"/>
                  </a:lnTo>
                  <a:lnTo>
                    <a:pt x="505193" y="24053"/>
                  </a:lnTo>
                  <a:lnTo>
                    <a:pt x="505193" y="28892"/>
                  </a:lnTo>
                  <a:lnTo>
                    <a:pt x="500773" y="28892"/>
                  </a:lnTo>
                  <a:lnTo>
                    <a:pt x="502970" y="22580"/>
                  </a:lnTo>
                  <a:lnTo>
                    <a:pt x="505193" y="28892"/>
                  </a:lnTo>
                  <a:lnTo>
                    <a:pt x="505193" y="24053"/>
                  </a:lnTo>
                  <a:lnTo>
                    <a:pt x="504659" y="22580"/>
                  </a:lnTo>
                  <a:lnTo>
                    <a:pt x="504164" y="21196"/>
                  </a:lnTo>
                  <a:lnTo>
                    <a:pt x="501929" y="21196"/>
                  </a:lnTo>
                  <a:lnTo>
                    <a:pt x="497674" y="32969"/>
                  </a:lnTo>
                  <a:lnTo>
                    <a:pt x="497598" y="33553"/>
                  </a:lnTo>
                  <a:lnTo>
                    <a:pt x="499211" y="33553"/>
                  </a:lnTo>
                  <a:lnTo>
                    <a:pt x="500354" y="30238"/>
                  </a:lnTo>
                  <a:lnTo>
                    <a:pt x="505612" y="30238"/>
                  </a:lnTo>
                  <a:lnTo>
                    <a:pt x="506793" y="33553"/>
                  </a:lnTo>
                  <a:lnTo>
                    <a:pt x="508444" y="33553"/>
                  </a:lnTo>
                  <a:close/>
                </a:path>
                <a:path w="1247775" h="1584325">
                  <a:moveTo>
                    <a:pt x="547662" y="253834"/>
                  </a:moveTo>
                  <a:lnTo>
                    <a:pt x="547636" y="250913"/>
                  </a:lnTo>
                  <a:lnTo>
                    <a:pt x="547585" y="246735"/>
                  </a:lnTo>
                  <a:lnTo>
                    <a:pt x="546455" y="246735"/>
                  </a:lnTo>
                  <a:lnTo>
                    <a:pt x="546379" y="249262"/>
                  </a:lnTo>
                  <a:lnTo>
                    <a:pt x="535089" y="249262"/>
                  </a:lnTo>
                  <a:lnTo>
                    <a:pt x="535025" y="250647"/>
                  </a:lnTo>
                  <a:lnTo>
                    <a:pt x="537057" y="253834"/>
                  </a:lnTo>
                  <a:lnTo>
                    <a:pt x="538276" y="253834"/>
                  </a:lnTo>
                  <a:lnTo>
                    <a:pt x="538251" y="253479"/>
                  </a:lnTo>
                  <a:lnTo>
                    <a:pt x="536727" y="250913"/>
                  </a:lnTo>
                  <a:lnTo>
                    <a:pt x="546379" y="250913"/>
                  </a:lnTo>
                  <a:lnTo>
                    <a:pt x="546417" y="253834"/>
                  </a:lnTo>
                  <a:lnTo>
                    <a:pt x="547662" y="253834"/>
                  </a:lnTo>
                  <a:close/>
                </a:path>
                <a:path w="1247775" h="1584325">
                  <a:moveTo>
                    <a:pt x="547852" y="238772"/>
                  </a:moveTo>
                  <a:lnTo>
                    <a:pt x="547192" y="237451"/>
                  </a:lnTo>
                  <a:lnTo>
                    <a:pt x="546785" y="237007"/>
                  </a:lnTo>
                  <a:lnTo>
                    <a:pt x="546379" y="236651"/>
                  </a:lnTo>
                  <a:lnTo>
                    <a:pt x="546379" y="238772"/>
                  </a:lnTo>
                  <a:lnTo>
                    <a:pt x="546315" y="242049"/>
                  </a:lnTo>
                  <a:lnTo>
                    <a:pt x="545566" y="242989"/>
                  </a:lnTo>
                  <a:lnTo>
                    <a:pt x="544055" y="242989"/>
                  </a:lnTo>
                  <a:lnTo>
                    <a:pt x="542683" y="242201"/>
                  </a:lnTo>
                  <a:lnTo>
                    <a:pt x="542709" y="241922"/>
                  </a:lnTo>
                  <a:lnTo>
                    <a:pt x="542328" y="241325"/>
                  </a:lnTo>
                  <a:lnTo>
                    <a:pt x="542099" y="240944"/>
                  </a:lnTo>
                  <a:lnTo>
                    <a:pt x="542036" y="240296"/>
                  </a:lnTo>
                  <a:lnTo>
                    <a:pt x="542328" y="239699"/>
                  </a:lnTo>
                  <a:lnTo>
                    <a:pt x="542620" y="239217"/>
                  </a:lnTo>
                  <a:lnTo>
                    <a:pt x="542912" y="238772"/>
                  </a:lnTo>
                  <a:lnTo>
                    <a:pt x="542378" y="238772"/>
                  </a:lnTo>
                  <a:lnTo>
                    <a:pt x="544893" y="237451"/>
                  </a:lnTo>
                  <a:lnTo>
                    <a:pt x="545160" y="237451"/>
                  </a:lnTo>
                  <a:lnTo>
                    <a:pt x="546379" y="238772"/>
                  </a:lnTo>
                  <a:lnTo>
                    <a:pt x="546379" y="236651"/>
                  </a:lnTo>
                  <a:lnTo>
                    <a:pt x="546176" y="236474"/>
                  </a:lnTo>
                  <a:lnTo>
                    <a:pt x="546011" y="236474"/>
                  </a:lnTo>
                  <a:lnTo>
                    <a:pt x="545719" y="236347"/>
                  </a:lnTo>
                  <a:lnTo>
                    <a:pt x="543445" y="236347"/>
                  </a:lnTo>
                  <a:lnTo>
                    <a:pt x="543064" y="236474"/>
                  </a:lnTo>
                  <a:lnTo>
                    <a:pt x="542442" y="236474"/>
                  </a:lnTo>
                  <a:lnTo>
                    <a:pt x="542442" y="237007"/>
                  </a:lnTo>
                  <a:lnTo>
                    <a:pt x="542213" y="237236"/>
                  </a:lnTo>
                  <a:lnTo>
                    <a:pt x="542023" y="237451"/>
                  </a:lnTo>
                  <a:lnTo>
                    <a:pt x="541210" y="238772"/>
                  </a:lnTo>
                  <a:lnTo>
                    <a:pt x="541083" y="239039"/>
                  </a:lnTo>
                  <a:lnTo>
                    <a:pt x="540931" y="238772"/>
                  </a:lnTo>
                  <a:lnTo>
                    <a:pt x="540461" y="238150"/>
                  </a:lnTo>
                  <a:lnTo>
                    <a:pt x="540461" y="240296"/>
                  </a:lnTo>
                  <a:lnTo>
                    <a:pt x="540346" y="240538"/>
                  </a:lnTo>
                  <a:lnTo>
                    <a:pt x="539877" y="241325"/>
                  </a:lnTo>
                  <a:lnTo>
                    <a:pt x="539407" y="241922"/>
                  </a:lnTo>
                  <a:lnTo>
                    <a:pt x="539089" y="242201"/>
                  </a:lnTo>
                  <a:lnTo>
                    <a:pt x="536803" y="242201"/>
                  </a:lnTo>
                  <a:lnTo>
                    <a:pt x="536206" y="241541"/>
                  </a:lnTo>
                  <a:lnTo>
                    <a:pt x="536333" y="241325"/>
                  </a:lnTo>
                  <a:lnTo>
                    <a:pt x="536371" y="239217"/>
                  </a:lnTo>
                  <a:lnTo>
                    <a:pt x="536600" y="238772"/>
                  </a:lnTo>
                  <a:lnTo>
                    <a:pt x="539318" y="238772"/>
                  </a:lnTo>
                  <a:lnTo>
                    <a:pt x="539800" y="239217"/>
                  </a:lnTo>
                  <a:lnTo>
                    <a:pt x="540156" y="239699"/>
                  </a:lnTo>
                  <a:lnTo>
                    <a:pt x="540461" y="240296"/>
                  </a:lnTo>
                  <a:lnTo>
                    <a:pt x="540461" y="238150"/>
                  </a:lnTo>
                  <a:lnTo>
                    <a:pt x="539953" y="237451"/>
                  </a:lnTo>
                  <a:lnTo>
                    <a:pt x="539635" y="237236"/>
                  </a:lnTo>
                  <a:lnTo>
                    <a:pt x="539356" y="237007"/>
                  </a:lnTo>
                  <a:lnTo>
                    <a:pt x="542442" y="237007"/>
                  </a:lnTo>
                  <a:lnTo>
                    <a:pt x="542442" y="236474"/>
                  </a:lnTo>
                  <a:lnTo>
                    <a:pt x="537476" y="236474"/>
                  </a:lnTo>
                  <a:lnTo>
                    <a:pt x="536219" y="237007"/>
                  </a:lnTo>
                  <a:lnTo>
                    <a:pt x="535647" y="237451"/>
                  </a:lnTo>
                  <a:lnTo>
                    <a:pt x="534911" y="238772"/>
                  </a:lnTo>
                  <a:lnTo>
                    <a:pt x="535051" y="238772"/>
                  </a:lnTo>
                  <a:lnTo>
                    <a:pt x="535101" y="242201"/>
                  </a:lnTo>
                  <a:lnTo>
                    <a:pt x="535533" y="242989"/>
                  </a:lnTo>
                  <a:lnTo>
                    <a:pt x="535901" y="243408"/>
                  </a:lnTo>
                  <a:lnTo>
                    <a:pt x="536028" y="243687"/>
                  </a:lnTo>
                  <a:lnTo>
                    <a:pt x="537286" y="244208"/>
                  </a:lnTo>
                  <a:lnTo>
                    <a:pt x="538975" y="244208"/>
                  </a:lnTo>
                  <a:lnTo>
                    <a:pt x="541134" y="242049"/>
                  </a:lnTo>
                  <a:lnTo>
                    <a:pt x="541210" y="241922"/>
                  </a:lnTo>
                  <a:lnTo>
                    <a:pt x="541934" y="242989"/>
                  </a:lnTo>
                  <a:lnTo>
                    <a:pt x="542226" y="243408"/>
                  </a:lnTo>
                  <a:lnTo>
                    <a:pt x="542467" y="243687"/>
                  </a:lnTo>
                  <a:lnTo>
                    <a:pt x="543077" y="244208"/>
                  </a:lnTo>
                  <a:lnTo>
                    <a:pt x="546620" y="244208"/>
                  </a:lnTo>
                  <a:lnTo>
                    <a:pt x="547357" y="243230"/>
                  </a:lnTo>
                  <a:lnTo>
                    <a:pt x="547471" y="242989"/>
                  </a:lnTo>
                  <a:lnTo>
                    <a:pt x="547725" y="242201"/>
                  </a:lnTo>
                  <a:lnTo>
                    <a:pt x="547700" y="238772"/>
                  </a:lnTo>
                  <a:lnTo>
                    <a:pt x="547852" y="238772"/>
                  </a:lnTo>
                  <a:close/>
                </a:path>
                <a:path w="1247775" h="1584325">
                  <a:moveTo>
                    <a:pt x="610616" y="117716"/>
                  </a:moveTo>
                  <a:lnTo>
                    <a:pt x="608279" y="117716"/>
                  </a:lnTo>
                  <a:lnTo>
                    <a:pt x="608228" y="118872"/>
                  </a:lnTo>
                  <a:lnTo>
                    <a:pt x="608685" y="118872"/>
                  </a:lnTo>
                  <a:lnTo>
                    <a:pt x="610616" y="117716"/>
                  </a:lnTo>
                  <a:close/>
                </a:path>
                <a:path w="1247775" h="1584325">
                  <a:moveTo>
                    <a:pt x="611187" y="117589"/>
                  </a:moveTo>
                  <a:lnTo>
                    <a:pt x="610831" y="117589"/>
                  </a:lnTo>
                  <a:lnTo>
                    <a:pt x="610616" y="117716"/>
                  </a:lnTo>
                  <a:lnTo>
                    <a:pt x="611187" y="117716"/>
                  </a:lnTo>
                  <a:lnTo>
                    <a:pt x="611187" y="117589"/>
                  </a:lnTo>
                  <a:close/>
                </a:path>
                <a:path w="1247775" h="1584325">
                  <a:moveTo>
                    <a:pt x="612851" y="117373"/>
                  </a:moveTo>
                  <a:lnTo>
                    <a:pt x="612838" y="115722"/>
                  </a:lnTo>
                  <a:lnTo>
                    <a:pt x="611352" y="115722"/>
                  </a:lnTo>
                  <a:lnTo>
                    <a:pt x="608418" y="117589"/>
                  </a:lnTo>
                  <a:lnTo>
                    <a:pt x="610831" y="117589"/>
                  </a:lnTo>
                  <a:lnTo>
                    <a:pt x="611187" y="117373"/>
                  </a:lnTo>
                  <a:lnTo>
                    <a:pt x="611187" y="117589"/>
                  </a:lnTo>
                  <a:lnTo>
                    <a:pt x="612851" y="117589"/>
                  </a:lnTo>
                  <a:lnTo>
                    <a:pt x="612851" y="117373"/>
                  </a:lnTo>
                  <a:close/>
                </a:path>
                <a:path w="1247775" h="1584325">
                  <a:moveTo>
                    <a:pt x="612876" y="127101"/>
                  </a:moveTo>
                  <a:lnTo>
                    <a:pt x="612851" y="117716"/>
                  </a:lnTo>
                  <a:lnTo>
                    <a:pt x="611187" y="117716"/>
                  </a:lnTo>
                  <a:lnTo>
                    <a:pt x="611187" y="127101"/>
                  </a:lnTo>
                  <a:lnTo>
                    <a:pt x="612876" y="127101"/>
                  </a:lnTo>
                  <a:close/>
                </a:path>
                <a:path w="1247775" h="1584325">
                  <a:moveTo>
                    <a:pt x="615518" y="127482"/>
                  </a:moveTo>
                  <a:lnTo>
                    <a:pt x="608406" y="127241"/>
                  </a:lnTo>
                  <a:lnTo>
                    <a:pt x="608380" y="128168"/>
                  </a:lnTo>
                  <a:lnTo>
                    <a:pt x="615442" y="128168"/>
                  </a:lnTo>
                  <a:lnTo>
                    <a:pt x="615518" y="127482"/>
                  </a:lnTo>
                  <a:close/>
                </a:path>
                <a:path w="1247775" h="1584325">
                  <a:moveTo>
                    <a:pt x="616153" y="107480"/>
                  </a:moveTo>
                  <a:lnTo>
                    <a:pt x="609447" y="107480"/>
                  </a:lnTo>
                  <a:lnTo>
                    <a:pt x="610158" y="108000"/>
                  </a:lnTo>
                  <a:lnTo>
                    <a:pt x="615238" y="108000"/>
                  </a:lnTo>
                  <a:lnTo>
                    <a:pt x="616153" y="107480"/>
                  </a:lnTo>
                  <a:close/>
                </a:path>
                <a:path w="1247775" h="1584325">
                  <a:moveTo>
                    <a:pt x="616267" y="96507"/>
                  </a:moveTo>
                  <a:lnTo>
                    <a:pt x="615543" y="96037"/>
                  </a:lnTo>
                  <a:lnTo>
                    <a:pt x="610387" y="96037"/>
                  </a:lnTo>
                  <a:lnTo>
                    <a:pt x="610006" y="96202"/>
                  </a:lnTo>
                  <a:lnTo>
                    <a:pt x="609612" y="96507"/>
                  </a:lnTo>
                  <a:lnTo>
                    <a:pt x="616267" y="96507"/>
                  </a:lnTo>
                  <a:close/>
                </a:path>
                <a:path w="1247775" h="1584325">
                  <a:moveTo>
                    <a:pt x="616546" y="106680"/>
                  </a:moveTo>
                  <a:lnTo>
                    <a:pt x="614680" y="106680"/>
                  </a:lnTo>
                  <a:lnTo>
                    <a:pt x="613930" y="106921"/>
                  </a:lnTo>
                  <a:lnTo>
                    <a:pt x="611949" y="106921"/>
                  </a:lnTo>
                  <a:lnTo>
                    <a:pt x="609244" y="103543"/>
                  </a:lnTo>
                  <a:lnTo>
                    <a:pt x="609371" y="100139"/>
                  </a:lnTo>
                  <a:lnTo>
                    <a:pt x="611860" y="97053"/>
                  </a:lnTo>
                  <a:lnTo>
                    <a:pt x="614070" y="97053"/>
                  </a:lnTo>
                  <a:lnTo>
                    <a:pt x="615137" y="97485"/>
                  </a:lnTo>
                  <a:lnTo>
                    <a:pt x="616000" y="98031"/>
                  </a:lnTo>
                  <a:lnTo>
                    <a:pt x="616445" y="98031"/>
                  </a:lnTo>
                  <a:lnTo>
                    <a:pt x="616419" y="97053"/>
                  </a:lnTo>
                  <a:lnTo>
                    <a:pt x="616407" y="96659"/>
                  </a:lnTo>
                  <a:lnTo>
                    <a:pt x="609422" y="96659"/>
                  </a:lnTo>
                  <a:lnTo>
                    <a:pt x="609079" y="97053"/>
                  </a:lnTo>
                  <a:lnTo>
                    <a:pt x="608711" y="97485"/>
                  </a:lnTo>
                  <a:lnTo>
                    <a:pt x="608304" y="98031"/>
                  </a:lnTo>
                  <a:lnTo>
                    <a:pt x="608177" y="98272"/>
                  </a:lnTo>
                  <a:lnTo>
                    <a:pt x="608063" y="98488"/>
                  </a:lnTo>
                  <a:lnTo>
                    <a:pt x="607529" y="100139"/>
                  </a:lnTo>
                  <a:lnTo>
                    <a:pt x="607504" y="104063"/>
                  </a:lnTo>
                  <a:lnTo>
                    <a:pt x="607898" y="105295"/>
                  </a:lnTo>
                  <a:lnTo>
                    <a:pt x="608012" y="105625"/>
                  </a:lnTo>
                  <a:lnTo>
                    <a:pt x="608368" y="106299"/>
                  </a:lnTo>
                  <a:lnTo>
                    <a:pt x="609066" y="107099"/>
                  </a:lnTo>
                  <a:lnTo>
                    <a:pt x="616508" y="107099"/>
                  </a:lnTo>
                  <a:lnTo>
                    <a:pt x="616521" y="106921"/>
                  </a:lnTo>
                  <a:lnTo>
                    <a:pt x="616546" y="106680"/>
                  </a:lnTo>
                  <a:close/>
                </a:path>
                <a:path w="1247775" h="1584325">
                  <a:moveTo>
                    <a:pt x="616559" y="106527"/>
                  </a:moveTo>
                  <a:lnTo>
                    <a:pt x="616496" y="105829"/>
                  </a:lnTo>
                  <a:lnTo>
                    <a:pt x="616102" y="105829"/>
                  </a:lnTo>
                  <a:lnTo>
                    <a:pt x="615391" y="106299"/>
                  </a:lnTo>
                  <a:lnTo>
                    <a:pt x="615010" y="106527"/>
                  </a:lnTo>
                  <a:lnTo>
                    <a:pt x="616559" y="106527"/>
                  </a:lnTo>
                  <a:close/>
                </a:path>
                <a:path w="1247775" h="1584325">
                  <a:moveTo>
                    <a:pt x="625068" y="126720"/>
                  </a:moveTo>
                  <a:lnTo>
                    <a:pt x="624840" y="127101"/>
                  </a:lnTo>
                  <a:lnTo>
                    <a:pt x="624992" y="126860"/>
                  </a:lnTo>
                  <a:lnTo>
                    <a:pt x="625068" y="126720"/>
                  </a:lnTo>
                  <a:close/>
                </a:path>
                <a:path w="1247775" h="1584325">
                  <a:moveTo>
                    <a:pt x="625767" y="125056"/>
                  </a:moveTo>
                  <a:lnTo>
                    <a:pt x="625729" y="118414"/>
                  </a:lnTo>
                  <a:lnTo>
                    <a:pt x="625614" y="118097"/>
                  </a:lnTo>
                  <a:lnTo>
                    <a:pt x="625551" y="117894"/>
                  </a:lnTo>
                  <a:lnTo>
                    <a:pt x="625436" y="117589"/>
                  </a:lnTo>
                  <a:lnTo>
                    <a:pt x="625170" y="117233"/>
                  </a:lnTo>
                  <a:lnTo>
                    <a:pt x="624890" y="116751"/>
                  </a:lnTo>
                  <a:lnTo>
                    <a:pt x="624471" y="116293"/>
                  </a:lnTo>
                  <a:lnTo>
                    <a:pt x="623341" y="115671"/>
                  </a:lnTo>
                  <a:lnTo>
                    <a:pt x="620280" y="115671"/>
                  </a:lnTo>
                  <a:lnTo>
                    <a:pt x="617791" y="125996"/>
                  </a:lnTo>
                  <a:lnTo>
                    <a:pt x="617931" y="126377"/>
                  </a:lnTo>
                  <a:lnTo>
                    <a:pt x="618553" y="127419"/>
                  </a:lnTo>
                  <a:lnTo>
                    <a:pt x="618998" y="127838"/>
                  </a:lnTo>
                  <a:lnTo>
                    <a:pt x="620090" y="128409"/>
                  </a:lnTo>
                  <a:lnTo>
                    <a:pt x="623062" y="128409"/>
                  </a:lnTo>
                  <a:lnTo>
                    <a:pt x="622338" y="127101"/>
                  </a:lnTo>
                  <a:lnTo>
                    <a:pt x="620839" y="127101"/>
                  </a:lnTo>
                  <a:lnTo>
                    <a:pt x="620191" y="126720"/>
                  </a:lnTo>
                  <a:lnTo>
                    <a:pt x="619861" y="126377"/>
                  </a:lnTo>
                  <a:lnTo>
                    <a:pt x="619506" y="125691"/>
                  </a:lnTo>
                  <a:lnTo>
                    <a:pt x="619531" y="118414"/>
                  </a:lnTo>
                  <a:lnTo>
                    <a:pt x="619671" y="118097"/>
                  </a:lnTo>
                  <a:lnTo>
                    <a:pt x="619760" y="117894"/>
                  </a:lnTo>
                  <a:lnTo>
                    <a:pt x="619988" y="117589"/>
                  </a:lnTo>
                  <a:lnTo>
                    <a:pt x="620445" y="117233"/>
                  </a:lnTo>
                  <a:lnTo>
                    <a:pt x="623049" y="117233"/>
                  </a:lnTo>
                  <a:lnTo>
                    <a:pt x="624065" y="125056"/>
                  </a:lnTo>
                  <a:lnTo>
                    <a:pt x="623824" y="125691"/>
                  </a:lnTo>
                  <a:lnTo>
                    <a:pt x="623709" y="125996"/>
                  </a:lnTo>
                  <a:lnTo>
                    <a:pt x="623430" y="126377"/>
                  </a:lnTo>
                  <a:lnTo>
                    <a:pt x="623125" y="126720"/>
                  </a:lnTo>
                  <a:lnTo>
                    <a:pt x="625068" y="126720"/>
                  </a:lnTo>
                  <a:lnTo>
                    <a:pt x="625551" y="125996"/>
                  </a:lnTo>
                  <a:lnTo>
                    <a:pt x="625767" y="125056"/>
                  </a:lnTo>
                  <a:close/>
                </a:path>
                <a:path w="1247775" h="1584325">
                  <a:moveTo>
                    <a:pt x="626389" y="105359"/>
                  </a:moveTo>
                  <a:lnTo>
                    <a:pt x="626313" y="102743"/>
                  </a:lnTo>
                  <a:lnTo>
                    <a:pt x="626237" y="102438"/>
                  </a:lnTo>
                  <a:lnTo>
                    <a:pt x="625792" y="101561"/>
                  </a:lnTo>
                  <a:lnTo>
                    <a:pt x="625487" y="101346"/>
                  </a:lnTo>
                  <a:lnTo>
                    <a:pt x="619861" y="101346"/>
                  </a:lnTo>
                  <a:lnTo>
                    <a:pt x="619937" y="100152"/>
                  </a:lnTo>
                  <a:lnTo>
                    <a:pt x="621563" y="97269"/>
                  </a:lnTo>
                  <a:lnTo>
                    <a:pt x="625716" y="97269"/>
                  </a:lnTo>
                  <a:lnTo>
                    <a:pt x="625678" y="95923"/>
                  </a:lnTo>
                  <a:lnTo>
                    <a:pt x="621017" y="95923"/>
                  </a:lnTo>
                  <a:lnTo>
                    <a:pt x="620534" y="96202"/>
                  </a:lnTo>
                  <a:lnTo>
                    <a:pt x="619442" y="97269"/>
                  </a:lnTo>
                  <a:lnTo>
                    <a:pt x="619188" y="97751"/>
                  </a:lnTo>
                  <a:lnTo>
                    <a:pt x="618934" y="98171"/>
                  </a:lnTo>
                  <a:lnTo>
                    <a:pt x="618731" y="98653"/>
                  </a:lnTo>
                  <a:lnTo>
                    <a:pt x="618439" y="99695"/>
                  </a:lnTo>
                  <a:lnTo>
                    <a:pt x="618566" y="105816"/>
                  </a:lnTo>
                  <a:lnTo>
                    <a:pt x="618667" y="106159"/>
                  </a:lnTo>
                  <a:lnTo>
                    <a:pt x="618731" y="106311"/>
                  </a:lnTo>
                  <a:lnTo>
                    <a:pt x="618807" y="106514"/>
                  </a:lnTo>
                  <a:lnTo>
                    <a:pt x="619023" y="106883"/>
                  </a:lnTo>
                  <a:lnTo>
                    <a:pt x="619112" y="107035"/>
                  </a:lnTo>
                  <a:lnTo>
                    <a:pt x="619201" y="107200"/>
                  </a:lnTo>
                  <a:lnTo>
                    <a:pt x="619569" y="107581"/>
                  </a:lnTo>
                  <a:lnTo>
                    <a:pt x="620039" y="107962"/>
                  </a:lnTo>
                  <a:lnTo>
                    <a:pt x="620407" y="108165"/>
                  </a:lnTo>
                  <a:lnTo>
                    <a:pt x="621207" y="108419"/>
                  </a:lnTo>
                  <a:lnTo>
                    <a:pt x="623430" y="108419"/>
                  </a:lnTo>
                  <a:lnTo>
                    <a:pt x="624446" y="107962"/>
                  </a:lnTo>
                  <a:lnTo>
                    <a:pt x="625106" y="107581"/>
                  </a:lnTo>
                  <a:lnTo>
                    <a:pt x="625436" y="107200"/>
                  </a:lnTo>
                  <a:lnTo>
                    <a:pt x="625576" y="107035"/>
                  </a:lnTo>
                  <a:lnTo>
                    <a:pt x="621588" y="107035"/>
                  </a:lnTo>
                  <a:lnTo>
                    <a:pt x="621258" y="106883"/>
                  </a:lnTo>
                  <a:lnTo>
                    <a:pt x="621106" y="106883"/>
                  </a:lnTo>
                  <a:lnTo>
                    <a:pt x="620737" y="106514"/>
                  </a:lnTo>
                  <a:lnTo>
                    <a:pt x="620306" y="105816"/>
                  </a:lnTo>
                  <a:lnTo>
                    <a:pt x="620141" y="105359"/>
                  </a:lnTo>
                  <a:lnTo>
                    <a:pt x="620039" y="104787"/>
                  </a:lnTo>
                  <a:lnTo>
                    <a:pt x="619937" y="104228"/>
                  </a:lnTo>
                  <a:lnTo>
                    <a:pt x="619874" y="102743"/>
                  </a:lnTo>
                  <a:lnTo>
                    <a:pt x="620242" y="102438"/>
                  </a:lnTo>
                  <a:lnTo>
                    <a:pt x="624243" y="102438"/>
                  </a:lnTo>
                  <a:lnTo>
                    <a:pt x="624471" y="102743"/>
                  </a:lnTo>
                  <a:lnTo>
                    <a:pt x="624611" y="102997"/>
                  </a:lnTo>
                  <a:lnTo>
                    <a:pt x="624649" y="105359"/>
                  </a:lnTo>
                  <a:lnTo>
                    <a:pt x="624484" y="105816"/>
                  </a:lnTo>
                  <a:lnTo>
                    <a:pt x="624281" y="106159"/>
                  </a:lnTo>
                  <a:lnTo>
                    <a:pt x="624014" y="106514"/>
                  </a:lnTo>
                  <a:lnTo>
                    <a:pt x="623531" y="106883"/>
                  </a:lnTo>
                  <a:lnTo>
                    <a:pt x="625576" y="107035"/>
                  </a:lnTo>
                  <a:lnTo>
                    <a:pt x="625729" y="106883"/>
                  </a:lnTo>
                  <a:lnTo>
                    <a:pt x="625957" y="106514"/>
                  </a:lnTo>
                  <a:lnTo>
                    <a:pt x="626071" y="106311"/>
                  </a:lnTo>
                  <a:lnTo>
                    <a:pt x="626389" y="105359"/>
                  </a:lnTo>
                  <a:close/>
                </a:path>
                <a:path w="1247775" h="1584325">
                  <a:moveTo>
                    <a:pt x="635025" y="107937"/>
                  </a:moveTo>
                  <a:lnTo>
                    <a:pt x="628383" y="106654"/>
                  </a:lnTo>
                  <a:lnTo>
                    <a:pt x="628840" y="107391"/>
                  </a:lnTo>
                  <a:lnTo>
                    <a:pt x="629564" y="107937"/>
                  </a:lnTo>
                  <a:lnTo>
                    <a:pt x="630008" y="108140"/>
                  </a:lnTo>
                  <a:lnTo>
                    <a:pt x="631037" y="108419"/>
                  </a:lnTo>
                  <a:lnTo>
                    <a:pt x="633552" y="108419"/>
                  </a:lnTo>
                  <a:lnTo>
                    <a:pt x="634542" y="108140"/>
                  </a:lnTo>
                  <a:lnTo>
                    <a:pt x="635025" y="107937"/>
                  </a:lnTo>
                  <a:close/>
                </a:path>
                <a:path w="1247775" h="1584325">
                  <a:moveTo>
                    <a:pt x="635241" y="126720"/>
                  </a:moveTo>
                  <a:lnTo>
                    <a:pt x="635012" y="127101"/>
                  </a:lnTo>
                  <a:lnTo>
                    <a:pt x="635165" y="126860"/>
                  </a:lnTo>
                  <a:lnTo>
                    <a:pt x="635241" y="126720"/>
                  </a:lnTo>
                  <a:close/>
                </a:path>
                <a:path w="1247775" h="1584325">
                  <a:moveTo>
                    <a:pt x="635939" y="125056"/>
                  </a:moveTo>
                  <a:lnTo>
                    <a:pt x="635901" y="118414"/>
                  </a:lnTo>
                  <a:lnTo>
                    <a:pt x="635723" y="117894"/>
                  </a:lnTo>
                  <a:lnTo>
                    <a:pt x="635609" y="117589"/>
                  </a:lnTo>
                  <a:lnTo>
                    <a:pt x="635406" y="117335"/>
                  </a:lnTo>
                  <a:lnTo>
                    <a:pt x="635063" y="116751"/>
                  </a:lnTo>
                  <a:lnTo>
                    <a:pt x="634644" y="116293"/>
                  </a:lnTo>
                  <a:lnTo>
                    <a:pt x="633514" y="115671"/>
                  </a:lnTo>
                  <a:lnTo>
                    <a:pt x="630453" y="115671"/>
                  </a:lnTo>
                  <a:lnTo>
                    <a:pt x="629285" y="116293"/>
                  </a:lnTo>
                  <a:lnTo>
                    <a:pt x="628827" y="116751"/>
                  </a:lnTo>
                  <a:lnTo>
                    <a:pt x="628484" y="117335"/>
                  </a:lnTo>
                  <a:lnTo>
                    <a:pt x="628116" y="117894"/>
                  </a:lnTo>
                  <a:lnTo>
                    <a:pt x="627938" y="118414"/>
                  </a:lnTo>
                  <a:lnTo>
                    <a:pt x="627951" y="125996"/>
                  </a:lnTo>
                  <a:lnTo>
                    <a:pt x="628091" y="126377"/>
                  </a:lnTo>
                  <a:lnTo>
                    <a:pt x="628319" y="126720"/>
                  </a:lnTo>
                  <a:lnTo>
                    <a:pt x="628726" y="127419"/>
                  </a:lnTo>
                  <a:lnTo>
                    <a:pt x="629158" y="127838"/>
                  </a:lnTo>
                  <a:lnTo>
                    <a:pt x="629729" y="128117"/>
                  </a:lnTo>
                  <a:lnTo>
                    <a:pt x="630262" y="128409"/>
                  </a:lnTo>
                  <a:lnTo>
                    <a:pt x="633222" y="128409"/>
                  </a:lnTo>
                  <a:lnTo>
                    <a:pt x="634301" y="127838"/>
                  </a:lnTo>
                  <a:lnTo>
                    <a:pt x="634784" y="127419"/>
                  </a:lnTo>
                  <a:lnTo>
                    <a:pt x="635012" y="127101"/>
                  </a:lnTo>
                  <a:lnTo>
                    <a:pt x="633069" y="126860"/>
                  </a:lnTo>
                  <a:lnTo>
                    <a:pt x="632510" y="127101"/>
                  </a:lnTo>
                  <a:lnTo>
                    <a:pt x="631012" y="127101"/>
                  </a:lnTo>
                  <a:lnTo>
                    <a:pt x="630377" y="126720"/>
                  </a:lnTo>
                  <a:lnTo>
                    <a:pt x="630021" y="126377"/>
                  </a:lnTo>
                  <a:lnTo>
                    <a:pt x="629678" y="125691"/>
                  </a:lnTo>
                  <a:lnTo>
                    <a:pt x="629704" y="118414"/>
                  </a:lnTo>
                  <a:lnTo>
                    <a:pt x="629932" y="117894"/>
                  </a:lnTo>
                  <a:lnTo>
                    <a:pt x="630161" y="117589"/>
                  </a:lnTo>
                  <a:lnTo>
                    <a:pt x="630491" y="117335"/>
                  </a:lnTo>
                  <a:lnTo>
                    <a:pt x="633323" y="117335"/>
                  </a:lnTo>
                  <a:lnTo>
                    <a:pt x="634238" y="125056"/>
                  </a:lnTo>
                  <a:lnTo>
                    <a:pt x="633996" y="125691"/>
                  </a:lnTo>
                  <a:lnTo>
                    <a:pt x="633882" y="125996"/>
                  </a:lnTo>
                  <a:lnTo>
                    <a:pt x="633590" y="126377"/>
                  </a:lnTo>
                  <a:lnTo>
                    <a:pt x="633285" y="126720"/>
                  </a:lnTo>
                  <a:lnTo>
                    <a:pt x="635241" y="126720"/>
                  </a:lnTo>
                  <a:lnTo>
                    <a:pt x="635723" y="125996"/>
                  </a:lnTo>
                  <a:lnTo>
                    <a:pt x="635939" y="125056"/>
                  </a:lnTo>
                  <a:close/>
                </a:path>
                <a:path w="1247775" h="1584325">
                  <a:moveTo>
                    <a:pt x="636587" y="104406"/>
                  </a:moveTo>
                  <a:lnTo>
                    <a:pt x="636320" y="103708"/>
                  </a:lnTo>
                  <a:lnTo>
                    <a:pt x="636054" y="103301"/>
                  </a:lnTo>
                  <a:lnTo>
                    <a:pt x="635812" y="103047"/>
                  </a:lnTo>
                  <a:lnTo>
                    <a:pt x="635685" y="102908"/>
                  </a:lnTo>
                  <a:lnTo>
                    <a:pt x="634847" y="102285"/>
                  </a:lnTo>
                  <a:lnTo>
                    <a:pt x="634225" y="101879"/>
                  </a:lnTo>
                  <a:lnTo>
                    <a:pt x="633755" y="101663"/>
                  </a:lnTo>
                  <a:lnTo>
                    <a:pt x="633755" y="103301"/>
                  </a:lnTo>
                  <a:lnTo>
                    <a:pt x="630859" y="103301"/>
                  </a:lnTo>
                  <a:lnTo>
                    <a:pt x="631456" y="102908"/>
                  </a:lnTo>
                  <a:lnTo>
                    <a:pt x="633095" y="102908"/>
                  </a:lnTo>
                  <a:lnTo>
                    <a:pt x="633755" y="103301"/>
                  </a:lnTo>
                  <a:lnTo>
                    <a:pt x="633755" y="101663"/>
                  </a:lnTo>
                  <a:lnTo>
                    <a:pt x="634504" y="101219"/>
                  </a:lnTo>
                  <a:lnTo>
                    <a:pt x="634720" y="101041"/>
                  </a:lnTo>
                  <a:lnTo>
                    <a:pt x="635101" y="100761"/>
                  </a:lnTo>
                  <a:lnTo>
                    <a:pt x="635368" y="100495"/>
                  </a:lnTo>
                  <a:lnTo>
                    <a:pt x="635787" y="99936"/>
                  </a:lnTo>
                  <a:lnTo>
                    <a:pt x="635939" y="99682"/>
                  </a:lnTo>
                  <a:lnTo>
                    <a:pt x="635927" y="97066"/>
                  </a:lnTo>
                  <a:lnTo>
                    <a:pt x="635774" y="96659"/>
                  </a:lnTo>
                  <a:lnTo>
                    <a:pt x="635076" y="96088"/>
                  </a:lnTo>
                  <a:lnTo>
                    <a:pt x="634682" y="95859"/>
                  </a:lnTo>
                  <a:lnTo>
                    <a:pt x="634542" y="95821"/>
                  </a:lnTo>
                  <a:lnTo>
                    <a:pt x="634542" y="99034"/>
                  </a:lnTo>
                  <a:lnTo>
                    <a:pt x="634199" y="99682"/>
                  </a:lnTo>
                  <a:lnTo>
                    <a:pt x="633768" y="100190"/>
                  </a:lnTo>
                  <a:lnTo>
                    <a:pt x="633653" y="100317"/>
                  </a:lnTo>
                  <a:lnTo>
                    <a:pt x="633031" y="100761"/>
                  </a:lnTo>
                  <a:lnTo>
                    <a:pt x="632688" y="100952"/>
                  </a:lnTo>
                  <a:lnTo>
                    <a:pt x="632688" y="102285"/>
                  </a:lnTo>
                  <a:lnTo>
                    <a:pt x="632244" y="102489"/>
                  </a:lnTo>
                  <a:lnTo>
                    <a:pt x="631850" y="102285"/>
                  </a:lnTo>
                  <a:lnTo>
                    <a:pt x="632688" y="102285"/>
                  </a:lnTo>
                  <a:lnTo>
                    <a:pt x="632688" y="100952"/>
                  </a:lnTo>
                  <a:lnTo>
                    <a:pt x="630275" y="99034"/>
                  </a:lnTo>
                  <a:lnTo>
                    <a:pt x="630402" y="97586"/>
                  </a:lnTo>
                  <a:lnTo>
                    <a:pt x="630948" y="97066"/>
                  </a:lnTo>
                  <a:lnTo>
                    <a:pt x="633806" y="97066"/>
                  </a:lnTo>
                  <a:lnTo>
                    <a:pt x="634542" y="99034"/>
                  </a:lnTo>
                  <a:lnTo>
                    <a:pt x="634542" y="95821"/>
                  </a:lnTo>
                  <a:lnTo>
                    <a:pt x="633704" y="95529"/>
                  </a:lnTo>
                  <a:lnTo>
                    <a:pt x="631253" y="95529"/>
                  </a:lnTo>
                  <a:lnTo>
                    <a:pt x="628815" y="99936"/>
                  </a:lnTo>
                  <a:lnTo>
                    <a:pt x="628967" y="100190"/>
                  </a:lnTo>
                  <a:lnTo>
                    <a:pt x="629424" y="100761"/>
                  </a:lnTo>
                  <a:lnTo>
                    <a:pt x="629958" y="101219"/>
                  </a:lnTo>
                  <a:lnTo>
                    <a:pt x="630643" y="101663"/>
                  </a:lnTo>
                  <a:lnTo>
                    <a:pt x="631075" y="101879"/>
                  </a:lnTo>
                  <a:lnTo>
                    <a:pt x="630910" y="101879"/>
                  </a:lnTo>
                  <a:lnTo>
                    <a:pt x="628205" y="106311"/>
                  </a:lnTo>
                  <a:lnTo>
                    <a:pt x="630428" y="106641"/>
                  </a:lnTo>
                  <a:lnTo>
                    <a:pt x="630034" y="106311"/>
                  </a:lnTo>
                  <a:lnTo>
                    <a:pt x="629958" y="104406"/>
                  </a:lnTo>
                  <a:lnTo>
                    <a:pt x="630135" y="104025"/>
                  </a:lnTo>
                  <a:lnTo>
                    <a:pt x="630415" y="103708"/>
                  </a:lnTo>
                  <a:lnTo>
                    <a:pt x="634263" y="103708"/>
                  </a:lnTo>
                  <a:lnTo>
                    <a:pt x="634606" y="104025"/>
                  </a:lnTo>
                  <a:lnTo>
                    <a:pt x="634707" y="106311"/>
                  </a:lnTo>
                  <a:lnTo>
                    <a:pt x="634301" y="106654"/>
                  </a:lnTo>
                  <a:lnTo>
                    <a:pt x="630593" y="106654"/>
                  </a:lnTo>
                  <a:lnTo>
                    <a:pt x="635749" y="107391"/>
                  </a:lnTo>
                  <a:lnTo>
                    <a:pt x="636397" y="106654"/>
                  </a:lnTo>
                  <a:lnTo>
                    <a:pt x="636435" y="106311"/>
                  </a:lnTo>
                  <a:lnTo>
                    <a:pt x="636549" y="105829"/>
                  </a:lnTo>
                  <a:lnTo>
                    <a:pt x="636587" y="104406"/>
                  </a:lnTo>
                  <a:close/>
                </a:path>
                <a:path w="1247775" h="1584325">
                  <a:moveTo>
                    <a:pt x="645934" y="128346"/>
                  </a:moveTo>
                  <a:lnTo>
                    <a:pt x="643991" y="118973"/>
                  </a:lnTo>
                  <a:lnTo>
                    <a:pt x="641883" y="118973"/>
                  </a:lnTo>
                  <a:lnTo>
                    <a:pt x="640905" y="119494"/>
                  </a:lnTo>
                  <a:lnTo>
                    <a:pt x="640384" y="119964"/>
                  </a:lnTo>
                  <a:lnTo>
                    <a:pt x="639902" y="120459"/>
                  </a:lnTo>
                  <a:lnTo>
                    <a:pt x="639851" y="119176"/>
                  </a:lnTo>
                  <a:lnTo>
                    <a:pt x="638467" y="119176"/>
                  </a:lnTo>
                  <a:lnTo>
                    <a:pt x="638492" y="128346"/>
                  </a:lnTo>
                  <a:lnTo>
                    <a:pt x="640054" y="128346"/>
                  </a:lnTo>
                  <a:lnTo>
                    <a:pt x="640080" y="122047"/>
                  </a:lnTo>
                  <a:lnTo>
                    <a:pt x="640257" y="121742"/>
                  </a:lnTo>
                  <a:lnTo>
                    <a:pt x="640397" y="121564"/>
                  </a:lnTo>
                  <a:lnTo>
                    <a:pt x="640511" y="121424"/>
                  </a:lnTo>
                  <a:lnTo>
                    <a:pt x="640943" y="120980"/>
                  </a:lnTo>
                  <a:lnTo>
                    <a:pt x="641273" y="120726"/>
                  </a:lnTo>
                  <a:lnTo>
                    <a:pt x="643801" y="120726"/>
                  </a:lnTo>
                  <a:lnTo>
                    <a:pt x="643978" y="120980"/>
                  </a:lnTo>
                  <a:lnTo>
                    <a:pt x="644105" y="121158"/>
                  </a:lnTo>
                  <a:lnTo>
                    <a:pt x="644207" y="121424"/>
                  </a:lnTo>
                  <a:lnTo>
                    <a:pt x="644283" y="121742"/>
                  </a:lnTo>
                  <a:lnTo>
                    <a:pt x="644372" y="122047"/>
                  </a:lnTo>
                  <a:lnTo>
                    <a:pt x="644448" y="128346"/>
                  </a:lnTo>
                  <a:lnTo>
                    <a:pt x="645934" y="128346"/>
                  </a:lnTo>
                  <a:close/>
                </a:path>
                <a:path w="1247775" h="1584325">
                  <a:moveTo>
                    <a:pt x="650849" y="122821"/>
                  </a:moveTo>
                  <a:lnTo>
                    <a:pt x="649211" y="122821"/>
                  </a:lnTo>
                  <a:lnTo>
                    <a:pt x="649198" y="128282"/>
                  </a:lnTo>
                  <a:lnTo>
                    <a:pt x="650786" y="128282"/>
                  </a:lnTo>
                  <a:lnTo>
                    <a:pt x="650849" y="122821"/>
                  </a:lnTo>
                  <a:close/>
                </a:path>
                <a:path w="1247775" h="1584325">
                  <a:moveTo>
                    <a:pt x="650849" y="117106"/>
                  </a:moveTo>
                  <a:lnTo>
                    <a:pt x="649224" y="117106"/>
                  </a:lnTo>
                  <a:lnTo>
                    <a:pt x="649211" y="121488"/>
                  </a:lnTo>
                  <a:lnTo>
                    <a:pt x="650849" y="121488"/>
                  </a:lnTo>
                  <a:lnTo>
                    <a:pt x="650849" y="117106"/>
                  </a:lnTo>
                  <a:close/>
                </a:path>
                <a:path w="1247775" h="1584325">
                  <a:moveTo>
                    <a:pt x="652894" y="186893"/>
                  </a:moveTo>
                  <a:lnTo>
                    <a:pt x="650570" y="186893"/>
                  </a:lnTo>
                  <a:lnTo>
                    <a:pt x="650506" y="188048"/>
                  </a:lnTo>
                  <a:lnTo>
                    <a:pt x="650963" y="188048"/>
                  </a:lnTo>
                  <a:lnTo>
                    <a:pt x="652894" y="186893"/>
                  </a:lnTo>
                  <a:close/>
                </a:path>
                <a:path w="1247775" h="1584325">
                  <a:moveTo>
                    <a:pt x="653478" y="186766"/>
                  </a:moveTo>
                  <a:lnTo>
                    <a:pt x="653110" y="186766"/>
                  </a:lnTo>
                  <a:lnTo>
                    <a:pt x="652894" y="186893"/>
                  </a:lnTo>
                  <a:lnTo>
                    <a:pt x="653478" y="186893"/>
                  </a:lnTo>
                  <a:lnTo>
                    <a:pt x="653478" y="186766"/>
                  </a:lnTo>
                  <a:close/>
                </a:path>
                <a:path w="1247775" h="1584325">
                  <a:moveTo>
                    <a:pt x="655129" y="184912"/>
                  </a:moveTo>
                  <a:lnTo>
                    <a:pt x="653618" y="184912"/>
                  </a:lnTo>
                  <a:lnTo>
                    <a:pt x="650709" y="186766"/>
                  </a:lnTo>
                  <a:lnTo>
                    <a:pt x="653110" y="186766"/>
                  </a:lnTo>
                  <a:lnTo>
                    <a:pt x="653478" y="186550"/>
                  </a:lnTo>
                  <a:lnTo>
                    <a:pt x="653478" y="186766"/>
                  </a:lnTo>
                  <a:lnTo>
                    <a:pt x="655129" y="186766"/>
                  </a:lnTo>
                  <a:lnTo>
                    <a:pt x="655129" y="186550"/>
                  </a:lnTo>
                  <a:lnTo>
                    <a:pt x="655129" y="184912"/>
                  </a:lnTo>
                  <a:close/>
                </a:path>
                <a:path w="1247775" h="1584325">
                  <a:moveTo>
                    <a:pt x="655167" y="196278"/>
                  </a:moveTo>
                  <a:lnTo>
                    <a:pt x="655129" y="186893"/>
                  </a:lnTo>
                  <a:lnTo>
                    <a:pt x="653478" y="186893"/>
                  </a:lnTo>
                  <a:lnTo>
                    <a:pt x="653478" y="196278"/>
                  </a:lnTo>
                  <a:lnTo>
                    <a:pt x="655167" y="196278"/>
                  </a:lnTo>
                  <a:close/>
                </a:path>
                <a:path w="1247775" h="1584325">
                  <a:moveTo>
                    <a:pt x="655523" y="121627"/>
                  </a:moveTo>
                  <a:lnTo>
                    <a:pt x="649211" y="121627"/>
                  </a:lnTo>
                  <a:lnTo>
                    <a:pt x="649211" y="122605"/>
                  </a:lnTo>
                  <a:lnTo>
                    <a:pt x="655523" y="122605"/>
                  </a:lnTo>
                  <a:lnTo>
                    <a:pt x="655523" y="121627"/>
                  </a:lnTo>
                  <a:close/>
                </a:path>
                <a:path w="1247775" h="1584325">
                  <a:moveTo>
                    <a:pt x="655815" y="116166"/>
                  </a:moveTo>
                  <a:lnTo>
                    <a:pt x="649224" y="115951"/>
                  </a:lnTo>
                  <a:lnTo>
                    <a:pt x="649224" y="116890"/>
                  </a:lnTo>
                  <a:lnTo>
                    <a:pt x="655764" y="116890"/>
                  </a:lnTo>
                  <a:lnTo>
                    <a:pt x="655815" y="116166"/>
                  </a:lnTo>
                  <a:close/>
                </a:path>
                <a:path w="1247775" h="1584325">
                  <a:moveTo>
                    <a:pt x="657809" y="196659"/>
                  </a:moveTo>
                  <a:lnTo>
                    <a:pt x="650684" y="196418"/>
                  </a:lnTo>
                  <a:lnTo>
                    <a:pt x="650671" y="197345"/>
                  </a:lnTo>
                  <a:lnTo>
                    <a:pt x="657733" y="197345"/>
                  </a:lnTo>
                  <a:lnTo>
                    <a:pt x="657809" y="196659"/>
                  </a:lnTo>
                  <a:close/>
                </a:path>
                <a:path w="1247775" h="1584325">
                  <a:moveTo>
                    <a:pt x="667905" y="176060"/>
                  </a:moveTo>
                  <a:lnTo>
                    <a:pt x="663206" y="176060"/>
                  </a:lnTo>
                  <a:lnTo>
                    <a:pt x="662774" y="175856"/>
                  </a:lnTo>
                  <a:lnTo>
                    <a:pt x="661847" y="175475"/>
                  </a:lnTo>
                  <a:lnTo>
                    <a:pt x="661987" y="175475"/>
                  </a:lnTo>
                  <a:lnTo>
                    <a:pt x="661200" y="174472"/>
                  </a:lnTo>
                  <a:lnTo>
                    <a:pt x="660984" y="174028"/>
                  </a:lnTo>
                  <a:lnTo>
                    <a:pt x="660603" y="172732"/>
                  </a:lnTo>
                  <a:lnTo>
                    <a:pt x="660717" y="169316"/>
                  </a:lnTo>
                  <a:lnTo>
                    <a:pt x="660984" y="168414"/>
                  </a:lnTo>
                  <a:lnTo>
                    <a:pt x="661225" y="167868"/>
                  </a:lnTo>
                  <a:lnTo>
                    <a:pt x="661568" y="167449"/>
                  </a:lnTo>
                  <a:lnTo>
                    <a:pt x="661682" y="167284"/>
                  </a:lnTo>
                  <a:lnTo>
                    <a:pt x="667727" y="167284"/>
                  </a:lnTo>
                  <a:lnTo>
                    <a:pt x="667766" y="166230"/>
                  </a:lnTo>
                  <a:lnTo>
                    <a:pt x="667778" y="165887"/>
                  </a:lnTo>
                  <a:lnTo>
                    <a:pt x="667626" y="165684"/>
                  </a:lnTo>
                  <a:lnTo>
                    <a:pt x="666902" y="165227"/>
                  </a:lnTo>
                  <a:lnTo>
                    <a:pt x="666584" y="165227"/>
                  </a:lnTo>
                  <a:lnTo>
                    <a:pt x="666584" y="166712"/>
                  </a:lnTo>
                  <a:lnTo>
                    <a:pt x="662228" y="166712"/>
                  </a:lnTo>
                  <a:lnTo>
                    <a:pt x="663206" y="166230"/>
                  </a:lnTo>
                  <a:lnTo>
                    <a:pt x="665429" y="166230"/>
                  </a:lnTo>
                  <a:lnTo>
                    <a:pt x="666000" y="166433"/>
                  </a:lnTo>
                  <a:lnTo>
                    <a:pt x="666584" y="166712"/>
                  </a:lnTo>
                  <a:lnTo>
                    <a:pt x="666584" y="165227"/>
                  </a:lnTo>
                  <a:lnTo>
                    <a:pt x="661708" y="165227"/>
                  </a:lnTo>
                  <a:lnTo>
                    <a:pt x="661365" y="165379"/>
                  </a:lnTo>
                  <a:lnTo>
                    <a:pt x="658850" y="173253"/>
                  </a:lnTo>
                  <a:lnTo>
                    <a:pt x="659244" y="174472"/>
                  </a:lnTo>
                  <a:lnTo>
                    <a:pt x="659358" y="174815"/>
                  </a:lnTo>
                  <a:lnTo>
                    <a:pt x="659714" y="175475"/>
                  </a:lnTo>
                  <a:lnTo>
                    <a:pt x="660755" y="176657"/>
                  </a:lnTo>
                  <a:lnTo>
                    <a:pt x="667537" y="176657"/>
                  </a:lnTo>
                  <a:lnTo>
                    <a:pt x="667804" y="176377"/>
                  </a:lnTo>
                  <a:lnTo>
                    <a:pt x="667905" y="176060"/>
                  </a:lnTo>
                  <a:close/>
                </a:path>
                <a:path w="1247775" h="1584325">
                  <a:moveTo>
                    <a:pt x="667918" y="175856"/>
                  </a:moveTo>
                  <a:lnTo>
                    <a:pt x="667880" y="175133"/>
                  </a:lnTo>
                  <a:lnTo>
                    <a:pt x="667283" y="175133"/>
                  </a:lnTo>
                  <a:lnTo>
                    <a:pt x="666762" y="175475"/>
                  </a:lnTo>
                  <a:lnTo>
                    <a:pt x="666115" y="175856"/>
                  </a:lnTo>
                  <a:lnTo>
                    <a:pt x="667918" y="175856"/>
                  </a:lnTo>
                  <a:close/>
                </a:path>
                <a:path w="1247775" h="1584325">
                  <a:moveTo>
                    <a:pt x="668058" y="194233"/>
                  </a:moveTo>
                  <a:lnTo>
                    <a:pt x="668020" y="187591"/>
                  </a:lnTo>
                  <a:lnTo>
                    <a:pt x="667829" y="187071"/>
                  </a:lnTo>
                  <a:lnTo>
                    <a:pt x="667715" y="186766"/>
                  </a:lnTo>
                  <a:lnTo>
                    <a:pt x="667524" y="186512"/>
                  </a:lnTo>
                  <a:lnTo>
                    <a:pt x="667181" y="185928"/>
                  </a:lnTo>
                  <a:lnTo>
                    <a:pt x="666750" y="185470"/>
                  </a:lnTo>
                  <a:lnTo>
                    <a:pt x="665632" y="184848"/>
                  </a:lnTo>
                  <a:lnTo>
                    <a:pt x="662571" y="184848"/>
                  </a:lnTo>
                  <a:lnTo>
                    <a:pt x="661403" y="185470"/>
                  </a:lnTo>
                  <a:lnTo>
                    <a:pt x="660946" y="185928"/>
                  </a:lnTo>
                  <a:lnTo>
                    <a:pt x="660603" y="186512"/>
                  </a:lnTo>
                  <a:lnTo>
                    <a:pt x="660234" y="187071"/>
                  </a:lnTo>
                  <a:lnTo>
                    <a:pt x="660057" y="187591"/>
                  </a:lnTo>
                  <a:lnTo>
                    <a:pt x="660069" y="195173"/>
                  </a:lnTo>
                  <a:lnTo>
                    <a:pt x="660222" y="195554"/>
                  </a:lnTo>
                  <a:lnTo>
                    <a:pt x="660844" y="196596"/>
                  </a:lnTo>
                  <a:lnTo>
                    <a:pt x="661276" y="197027"/>
                  </a:lnTo>
                  <a:lnTo>
                    <a:pt x="662381" y="197586"/>
                  </a:lnTo>
                  <a:lnTo>
                    <a:pt x="665340" y="197586"/>
                  </a:lnTo>
                  <a:lnTo>
                    <a:pt x="666394" y="197027"/>
                  </a:lnTo>
                  <a:lnTo>
                    <a:pt x="666902" y="196596"/>
                  </a:lnTo>
                  <a:lnTo>
                    <a:pt x="667131" y="196278"/>
                  </a:lnTo>
                  <a:lnTo>
                    <a:pt x="665187" y="196037"/>
                  </a:lnTo>
                  <a:lnTo>
                    <a:pt x="664629" y="196278"/>
                  </a:lnTo>
                  <a:lnTo>
                    <a:pt x="663130" y="196278"/>
                  </a:lnTo>
                  <a:lnTo>
                    <a:pt x="662495" y="195897"/>
                  </a:lnTo>
                  <a:lnTo>
                    <a:pt x="662139" y="195554"/>
                  </a:lnTo>
                  <a:lnTo>
                    <a:pt x="661784" y="194868"/>
                  </a:lnTo>
                  <a:lnTo>
                    <a:pt x="661809" y="187591"/>
                  </a:lnTo>
                  <a:lnTo>
                    <a:pt x="662038" y="187071"/>
                  </a:lnTo>
                  <a:lnTo>
                    <a:pt x="662266" y="186766"/>
                  </a:lnTo>
                  <a:lnTo>
                    <a:pt x="662597" y="186512"/>
                  </a:lnTo>
                  <a:lnTo>
                    <a:pt x="665441" y="186512"/>
                  </a:lnTo>
                  <a:lnTo>
                    <a:pt x="666356" y="194233"/>
                  </a:lnTo>
                  <a:lnTo>
                    <a:pt x="666115" y="194868"/>
                  </a:lnTo>
                  <a:lnTo>
                    <a:pt x="666000" y="195173"/>
                  </a:lnTo>
                  <a:lnTo>
                    <a:pt x="665708" y="195554"/>
                  </a:lnTo>
                  <a:lnTo>
                    <a:pt x="665416" y="195897"/>
                  </a:lnTo>
                  <a:lnTo>
                    <a:pt x="667359" y="195897"/>
                  </a:lnTo>
                  <a:lnTo>
                    <a:pt x="667829" y="195173"/>
                  </a:lnTo>
                  <a:lnTo>
                    <a:pt x="668058" y="194233"/>
                  </a:lnTo>
                  <a:close/>
                </a:path>
                <a:path w="1247775" h="1584325">
                  <a:moveTo>
                    <a:pt x="677748" y="174536"/>
                  </a:moveTo>
                  <a:lnTo>
                    <a:pt x="677672" y="172186"/>
                  </a:lnTo>
                  <a:lnTo>
                    <a:pt x="677672" y="171919"/>
                  </a:lnTo>
                  <a:lnTo>
                    <a:pt x="677621" y="171742"/>
                  </a:lnTo>
                  <a:lnTo>
                    <a:pt x="677633" y="171919"/>
                  </a:lnTo>
                  <a:lnTo>
                    <a:pt x="675830" y="171919"/>
                  </a:lnTo>
                  <a:lnTo>
                    <a:pt x="675970" y="172186"/>
                  </a:lnTo>
                  <a:lnTo>
                    <a:pt x="674484" y="176225"/>
                  </a:lnTo>
                  <a:lnTo>
                    <a:pt x="672934" y="176225"/>
                  </a:lnTo>
                  <a:lnTo>
                    <a:pt x="671398" y="173977"/>
                  </a:lnTo>
                  <a:lnTo>
                    <a:pt x="671296" y="173405"/>
                  </a:lnTo>
                  <a:lnTo>
                    <a:pt x="671233" y="171919"/>
                  </a:lnTo>
                  <a:lnTo>
                    <a:pt x="675830" y="171919"/>
                  </a:lnTo>
                  <a:lnTo>
                    <a:pt x="675690" y="171742"/>
                  </a:lnTo>
                  <a:lnTo>
                    <a:pt x="677621" y="171742"/>
                  </a:lnTo>
                  <a:lnTo>
                    <a:pt x="677329" y="171081"/>
                  </a:lnTo>
                  <a:lnTo>
                    <a:pt x="677049" y="170738"/>
                  </a:lnTo>
                  <a:lnTo>
                    <a:pt x="676833" y="170522"/>
                  </a:lnTo>
                  <a:lnTo>
                    <a:pt x="671207" y="170522"/>
                  </a:lnTo>
                  <a:lnTo>
                    <a:pt x="671296" y="169341"/>
                  </a:lnTo>
                  <a:lnTo>
                    <a:pt x="673176" y="166306"/>
                  </a:lnTo>
                  <a:lnTo>
                    <a:pt x="677164" y="166306"/>
                  </a:lnTo>
                  <a:lnTo>
                    <a:pt x="677087" y="165125"/>
                  </a:lnTo>
                  <a:lnTo>
                    <a:pt x="672350" y="165125"/>
                  </a:lnTo>
                  <a:lnTo>
                    <a:pt x="671893" y="165379"/>
                  </a:lnTo>
                  <a:lnTo>
                    <a:pt x="670902" y="166306"/>
                  </a:lnTo>
                  <a:lnTo>
                    <a:pt x="670788" y="166446"/>
                  </a:lnTo>
                  <a:lnTo>
                    <a:pt x="670534" y="166928"/>
                  </a:lnTo>
                  <a:lnTo>
                    <a:pt x="670293" y="167347"/>
                  </a:lnTo>
                  <a:lnTo>
                    <a:pt x="670090" y="167830"/>
                  </a:lnTo>
                  <a:lnTo>
                    <a:pt x="669785" y="168871"/>
                  </a:lnTo>
                  <a:lnTo>
                    <a:pt x="669798" y="174536"/>
                  </a:lnTo>
                  <a:lnTo>
                    <a:pt x="671398" y="177139"/>
                  </a:lnTo>
                  <a:lnTo>
                    <a:pt x="675894" y="177139"/>
                  </a:lnTo>
                  <a:lnTo>
                    <a:pt x="676465" y="176758"/>
                  </a:lnTo>
                  <a:lnTo>
                    <a:pt x="676922" y="176225"/>
                  </a:lnTo>
                  <a:lnTo>
                    <a:pt x="677164" y="175958"/>
                  </a:lnTo>
                  <a:lnTo>
                    <a:pt x="677316" y="175691"/>
                  </a:lnTo>
                  <a:lnTo>
                    <a:pt x="677430" y="175501"/>
                  </a:lnTo>
                  <a:lnTo>
                    <a:pt x="677748" y="174536"/>
                  </a:lnTo>
                  <a:close/>
                </a:path>
                <a:path w="1247775" h="1584325">
                  <a:moveTo>
                    <a:pt x="678116" y="188480"/>
                  </a:moveTo>
                  <a:lnTo>
                    <a:pt x="676592" y="188353"/>
                  </a:lnTo>
                  <a:lnTo>
                    <a:pt x="676579" y="188480"/>
                  </a:lnTo>
                  <a:lnTo>
                    <a:pt x="676490" y="194627"/>
                  </a:lnTo>
                  <a:lnTo>
                    <a:pt x="676046" y="195199"/>
                  </a:lnTo>
                  <a:lnTo>
                    <a:pt x="675601" y="195618"/>
                  </a:lnTo>
                  <a:lnTo>
                    <a:pt x="675195" y="195897"/>
                  </a:lnTo>
                  <a:lnTo>
                    <a:pt x="672757" y="195897"/>
                  </a:lnTo>
                  <a:lnTo>
                    <a:pt x="672134" y="188480"/>
                  </a:lnTo>
                  <a:lnTo>
                    <a:pt x="676579" y="188480"/>
                  </a:lnTo>
                  <a:lnTo>
                    <a:pt x="676579" y="188353"/>
                  </a:lnTo>
                  <a:lnTo>
                    <a:pt x="670674" y="188353"/>
                  </a:lnTo>
                  <a:lnTo>
                    <a:pt x="670775" y="195897"/>
                  </a:lnTo>
                  <a:lnTo>
                    <a:pt x="670953" y="196303"/>
                  </a:lnTo>
                  <a:lnTo>
                    <a:pt x="671233" y="196684"/>
                  </a:lnTo>
                  <a:lnTo>
                    <a:pt x="671410" y="197078"/>
                  </a:lnTo>
                  <a:lnTo>
                    <a:pt x="672795" y="197726"/>
                  </a:lnTo>
                  <a:lnTo>
                    <a:pt x="674408" y="197726"/>
                  </a:lnTo>
                  <a:lnTo>
                    <a:pt x="675703" y="197078"/>
                  </a:lnTo>
                  <a:lnTo>
                    <a:pt x="676148" y="196684"/>
                  </a:lnTo>
                  <a:lnTo>
                    <a:pt x="676490" y="196303"/>
                  </a:lnTo>
                  <a:lnTo>
                    <a:pt x="676643" y="196303"/>
                  </a:lnTo>
                  <a:lnTo>
                    <a:pt x="676706" y="197726"/>
                  </a:lnTo>
                  <a:lnTo>
                    <a:pt x="678002" y="197726"/>
                  </a:lnTo>
                  <a:lnTo>
                    <a:pt x="678116" y="188480"/>
                  </a:lnTo>
                  <a:close/>
                </a:path>
                <a:path w="1247775" h="1584325">
                  <a:moveTo>
                    <a:pt x="682967" y="192011"/>
                  </a:moveTo>
                  <a:lnTo>
                    <a:pt x="681329" y="192011"/>
                  </a:lnTo>
                  <a:lnTo>
                    <a:pt x="681316" y="197459"/>
                  </a:lnTo>
                  <a:lnTo>
                    <a:pt x="682904" y="197459"/>
                  </a:lnTo>
                  <a:lnTo>
                    <a:pt x="682967" y="192011"/>
                  </a:lnTo>
                  <a:close/>
                </a:path>
                <a:path w="1247775" h="1584325">
                  <a:moveTo>
                    <a:pt x="682967" y="186296"/>
                  </a:moveTo>
                  <a:lnTo>
                    <a:pt x="681342" y="186296"/>
                  </a:lnTo>
                  <a:lnTo>
                    <a:pt x="681329" y="190665"/>
                  </a:lnTo>
                  <a:lnTo>
                    <a:pt x="682967" y="190665"/>
                  </a:lnTo>
                  <a:lnTo>
                    <a:pt x="682967" y="186296"/>
                  </a:lnTo>
                  <a:close/>
                </a:path>
                <a:path w="1247775" h="1584325">
                  <a:moveTo>
                    <a:pt x="687641" y="190804"/>
                  </a:moveTo>
                  <a:lnTo>
                    <a:pt x="681329" y="190804"/>
                  </a:lnTo>
                  <a:lnTo>
                    <a:pt x="681329" y="191782"/>
                  </a:lnTo>
                  <a:lnTo>
                    <a:pt x="687641" y="191782"/>
                  </a:lnTo>
                  <a:lnTo>
                    <a:pt x="687641" y="190804"/>
                  </a:lnTo>
                  <a:close/>
                </a:path>
                <a:path w="1247775" h="1584325">
                  <a:moveTo>
                    <a:pt x="687666" y="171043"/>
                  </a:moveTo>
                  <a:lnTo>
                    <a:pt x="687578" y="167970"/>
                  </a:lnTo>
                  <a:lnTo>
                    <a:pt x="687514" y="167767"/>
                  </a:lnTo>
                  <a:lnTo>
                    <a:pt x="687400" y="167373"/>
                  </a:lnTo>
                  <a:lnTo>
                    <a:pt x="687324" y="167068"/>
                  </a:lnTo>
                  <a:lnTo>
                    <a:pt x="687158" y="166712"/>
                  </a:lnTo>
                  <a:lnTo>
                    <a:pt x="686790" y="166052"/>
                  </a:lnTo>
                  <a:lnTo>
                    <a:pt x="686473" y="165646"/>
                  </a:lnTo>
                  <a:lnTo>
                    <a:pt x="686104" y="165354"/>
                  </a:lnTo>
                  <a:lnTo>
                    <a:pt x="686104" y="170459"/>
                  </a:lnTo>
                  <a:lnTo>
                    <a:pt x="685647" y="170776"/>
                  </a:lnTo>
                  <a:lnTo>
                    <a:pt x="681863" y="170776"/>
                  </a:lnTo>
                  <a:lnTo>
                    <a:pt x="681596" y="170459"/>
                  </a:lnTo>
                  <a:lnTo>
                    <a:pt x="681367" y="170078"/>
                  </a:lnTo>
                  <a:lnTo>
                    <a:pt x="681380" y="167373"/>
                  </a:lnTo>
                  <a:lnTo>
                    <a:pt x="681520" y="167068"/>
                  </a:lnTo>
                  <a:lnTo>
                    <a:pt x="681786" y="166712"/>
                  </a:lnTo>
                  <a:lnTo>
                    <a:pt x="682129" y="166370"/>
                  </a:lnTo>
                  <a:lnTo>
                    <a:pt x="684949" y="166370"/>
                  </a:lnTo>
                  <a:lnTo>
                    <a:pt x="685850" y="167970"/>
                  </a:lnTo>
                  <a:lnTo>
                    <a:pt x="685952" y="168452"/>
                  </a:lnTo>
                  <a:lnTo>
                    <a:pt x="686041" y="168973"/>
                  </a:lnTo>
                  <a:lnTo>
                    <a:pt x="686104" y="170459"/>
                  </a:lnTo>
                  <a:lnTo>
                    <a:pt x="686104" y="165354"/>
                  </a:lnTo>
                  <a:lnTo>
                    <a:pt x="685914" y="165188"/>
                  </a:lnTo>
                  <a:lnTo>
                    <a:pt x="685507" y="164960"/>
                  </a:lnTo>
                  <a:lnTo>
                    <a:pt x="684885" y="164744"/>
                  </a:lnTo>
                  <a:lnTo>
                    <a:pt x="682320" y="164744"/>
                  </a:lnTo>
                  <a:lnTo>
                    <a:pt x="679780" y="170776"/>
                  </a:lnTo>
                  <a:lnTo>
                    <a:pt x="679907" y="171043"/>
                  </a:lnTo>
                  <a:lnTo>
                    <a:pt x="679983" y="171183"/>
                  </a:lnTo>
                  <a:lnTo>
                    <a:pt x="680275" y="171500"/>
                  </a:lnTo>
                  <a:lnTo>
                    <a:pt x="680554" y="171843"/>
                  </a:lnTo>
                  <a:lnTo>
                    <a:pt x="681139" y="172186"/>
                  </a:lnTo>
                  <a:lnTo>
                    <a:pt x="681926" y="172504"/>
                  </a:lnTo>
                  <a:lnTo>
                    <a:pt x="684390" y="172504"/>
                  </a:lnTo>
                  <a:lnTo>
                    <a:pt x="685380" y="172186"/>
                  </a:lnTo>
                  <a:lnTo>
                    <a:pt x="685507" y="172186"/>
                  </a:lnTo>
                  <a:lnTo>
                    <a:pt x="686054" y="171843"/>
                  </a:lnTo>
                  <a:lnTo>
                    <a:pt x="686041" y="172986"/>
                  </a:lnTo>
                  <a:lnTo>
                    <a:pt x="685914" y="173405"/>
                  </a:lnTo>
                  <a:lnTo>
                    <a:pt x="685888" y="173532"/>
                  </a:lnTo>
                  <a:lnTo>
                    <a:pt x="685761" y="174066"/>
                  </a:lnTo>
                  <a:lnTo>
                    <a:pt x="685533" y="174536"/>
                  </a:lnTo>
                  <a:lnTo>
                    <a:pt x="684898" y="175399"/>
                  </a:lnTo>
                  <a:lnTo>
                    <a:pt x="684593" y="175691"/>
                  </a:lnTo>
                  <a:lnTo>
                    <a:pt x="679945" y="175691"/>
                  </a:lnTo>
                  <a:lnTo>
                    <a:pt x="679983" y="176923"/>
                  </a:lnTo>
                  <a:lnTo>
                    <a:pt x="685330" y="176923"/>
                  </a:lnTo>
                  <a:lnTo>
                    <a:pt x="686142" y="176237"/>
                  </a:lnTo>
                  <a:lnTo>
                    <a:pt x="686587" y="175691"/>
                  </a:lnTo>
                  <a:lnTo>
                    <a:pt x="687184" y="174536"/>
                  </a:lnTo>
                  <a:lnTo>
                    <a:pt x="687476" y="173532"/>
                  </a:lnTo>
                  <a:lnTo>
                    <a:pt x="687514" y="173405"/>
                  </a:lnTo>
                  <a:lnTo>
                    <a:pt x="687603" y="172986"/>
                  </a:lnTo>
                  <a:lnTo>
                    <a:pt x="687654" y="171843"/>
                  </a:lnTo>
                  <a:lnTo>
                    <a:pt x="687666" y="171043"/>
                  </a:lnTo>
                  <a:close/>
                </a:path>
                <a:path w="1247775" h="1584325">
                  <a:moveTo>
                    <a:pt x="687946" y="185343"/>
                  </a:moveTo>
                  <a:lnTo>
                    <a:pt x="681342" y="185127"/>
                  </a:lnTo>
                  <a:lnTo>
                    <a:pt x="681342" y="186067"/>
                  </a:lnTo>
                  <a:lnTo>
                    <a:pt x="687882" y="186067"/>
                  </a:lnTo>
                  <a:lnTo>
                    <a:pt x="687946" y="185343"/>
                  </a:lnTo>
                  <a:close/>
                </a:path>
                <a:path w="1247775" h="1584325">
                  <a:moveTo>
                    <a:pt x="726833" y="254228"/>
                  </a:moveTo>
                  <a:lnTo>
                    <a:pt x="726808" y="253885"/>
                  </a:lnTo>
                  <a:lnTo>
                    <a:pt x="726478" y="253365"/>
                  </a:lnTo>
                  <a:lnTo>
                    <a:pt x="726186" y="252818"/>
                  </a:lnTo>
                  <a:lnTo>
                    <a:pt x="726059" y="252374"/>
                  </a:lnTo>
                  <a:lnTo>
                    <a:pt x="726046" y="250088"/>
                  </a:lnTo>
                  <a:lnTo>
                    <a:pt x="726478" y="249453"/>
                  </a:lnTo>
                  <a:lnTo>
                    <a:pt x="724471" y="249453"/>
                  </a:lnTo>
                  <a:lnTo>
                    <a:pt x="725170" y="253682"/>
                  </a:lnTo>
                  <a:lnTo>
                    <a:pt x="725284" y="253885"/>
                  </a:lnTo>
                  <a:lnTo>
                    <a:pt x="725538" y="254228"/>
                  </a:lnTo>
                  <a:lnTo>
                    <a:pt x="726833" y="254228"/>
                  </a:lnTo>
                  <a:close/>
                </a:path>
                <a:path w="1247775" h="1584325">
                  <a:moveTo>
                    <a:pt x="737247" y="252818"/>
                  </a:moveTo>
                  <a:lnTo>
                    <a:pt x="737222" y="249453"/>
                  </a:lnTo>
                  <a:lnTo>
                    <a:pt x="737082" y="249021"/>
                  </a:lnTo>
                  <a:lnTo>
                    <a:pt x="736777" y="248361"/>
                  </a:lnTo>
                  <a:lnTo>
                    <a:pt x="736396" y="247904"/>
                  </a:lnTo>
                  <a:lnTo>
                    <a:pt x="736561" y="247904"/>
                  </a:lnTo>
                  <a:lnTo>
                    <a:pt x="735495" y="247078"/>
                  </a:lnTo>
                  <a:lnTo>
                    <a:pt x="735342" y="247078"/>
                  </a:lnTo>
                  <a:lnTo>
                    <a:pt x="734999" y="246938"/>
                  </a:lnTo>
                  <a:lnTo>
                    <a:pt x="732510" y="246938"/>
                  </a:lnTo>
                  <a:lnTo>
                    <a:pt x="730618" y="249453"/>
                  </a:lnTo>
                  <a:lnTo>
                    <a:pt x="730415" y="249021"/>
                  </a:lnTo>
                  <a:lnTo>
                    <a:pt x="730021" y="248361"/>
                  </a:lnTo>
                  <a:lnTo>
                    <a:pt x="729805" y="248119"/>
                  </a:lnTo>
                  <a:lnTo>
                    <a:pt x="729513" y="247904"/>
                  </a:lnTo>
                  <a:lnTo>
                    <a:pt x="731240" y="247904"/>
                  </a:lnTo>
                  <a:lnTo>
                    <a:pt x="732066" y="247078"/>
                  </a:lnTo>
                  <a:lnTo>
                    <a:pt x="727456" y="247078"/>
                  </a:lnTo>
                  <a:lnTo>
                    <a:pt x="725208" y="247904"/>
                  </a:lnTo>
                  <a:lnTo>
                    <a:pt x="725538" y="247904"/>
                  </a:lnTo>
                  <a:lnTo>
                    <a:pt x="725335" y="248119"/>
                  </a:lnTo>
                  <a:lnTo>
                    <a:pt x="725055" y="248361"/>
                  </a:lnTo>
                  <a:lnTo>
                    <a:pt x="724687" y="249021"/>
                  </a:lnTo>
                  <a:lnTo>
                    <a:pt x="728154" y="249021"/>
                  </a:lnTo>
                  <a:lnTo>
                    <a:pt x="728954" y="249453"/>
                  </a:lnTo>
                  <a:lnTo>
                    <a:pt x="729094" y="249453"/>
                  </a:lnTo>
                  <a:lnTo>
                    <a:pt x="729665" y="250088"/>
                  </a:lnTo>
                  <a:lnTo>
                    <a:pt x="729818" y="250367"/>
                  </a:lnTo>
                  <a:lnTo>
                    <a:pt x="729945" y="250736"/>
                  </a:lnTo>
                  <a:lnTo>
                    <a:pt x="730046" y="251053"/>
                  </a:lnTo>
                  <a:lnTo>
                    <a:pt x="730135" y="253365"/>
                  </a:lnTo>
                  <a:lnTo>
                    <a:pt x="731354" y="253365"/>
                  </a:lnTo>
                  <a:lnTo>
                    <a:pt x="732282" y="249021"/>
                  </a:lnTo>
                  <a:lnTo>
                    <a:pt x="735317" y="249021"/>
                  </a:lnTo>
                  <a:lnTo>
                    <a:pt x="735622" y="249453"/>
                  </a:lnTo>
                  <a:lnTo>
                    <a:pt x="735672" y="252539"/>
                  </a:lnTo>
                  <a:lnTo>
                    <a:pt x="735799" y="252818"/>
                  </a:lnTo>
                  <a:lnTo>
                    <a:pt x="735418" y="253682"/>
                  </a:lnTo>
                  <a:lnTo>
                    <a:pt x="735139" y="254228"/>
                  </a:lnTo>
                  <a:lnTo>
                    <a:pt x="735114" y="254546"/>
                  </a:lnTo>
                  <a:lnTo>
                    <a:pt x="736447" y="254546"/>
                  </a:lnTo>
                  <a:lnTo>
                    <a:pt x="736638" y="254381"/>
                  </a:lnTo>
                  <a:lnTo>
                    <a:pt x="736904" y="253885"/>
                  </a:lnTo>
                  <a:lnTo>
                    <a:pt x="736981" y="253682"/>
                  </a:lnTo>
                  <a:lnTo>
                    <a:pt x="737247" y="252818"/>
                  </a:lnTo>
                  <a:close/>
                </a:path>
                <a:path w="1247775" h="1584325">
                  <a:moveTo>
                    <a:pt x="737349" y="239306"/>
                  </a:moveTo>
                  <a:lnTo>
                    <a:pt x="735914" y="239306"/>
                  </a:lnTo>
                  <a:lnTo>
                    <a:pt x="735914" y="241388"/>
                  </a:lnTo>
                  <a:lnTo>
                    <a:pt x="735647" y="241820"/>
                  </a:lnTo>
                  <a:lnTo>
                    <a:pt x="735558" y="242087"/>
                  </a:lnTo>
                  <a:lnTo>
                    <a:pt x="734961" y="242404"/>
                  </a:lnTo>
                  <a:lnTo>
                    <a:pt x="735406" y="242404"/>
                  </a:lnTo>
                  <a:lnTo>
                    <a:pt x="732904" y="243103"/>
                  </a:lnTo>
                  <a:lnTo>
                    <a:pt x="729094" y="243103"/>
                  </a:lnTo>
                  <a:lnTo>
                    <a:pt x="726363" y="242404"/>
                  </a:lnTo>
                  <a:lnTo>
                    <a:pt x="726859" y="242404"/>
                  </a:lnTo>
                  <a:lnTo>
                    <a:pt x="726452" y="242087"/>
                  </a:lnTo>
                  <a:lnTo>
                    <a:pt x="725932" y="241388"/>
                  </a:lnTo>
                  <a:lnTo>
                    <a:pt x="725982" y="239306"/>
                  </a:lnTo>
                  <a:lnTo>
                    <a:pt x="735799" y="239306"/>
                  </a:lnTo>
                  <a:lnTo>
                    <a:pt x="735914" y="241388"/>
                  </a:lnTo>
                  <a:lnTo>
                    <a:pt x="735914" y="239306"/>
                  </a:lnTo>
                  <a:lnTo>
                    <a:pt x="735495" y="238823"/>
                  </a:lnTo>
                  <a:lnTo>
                    <a:pt x="737184" y="238823"/>
                  </a:lnTo>
                  <a:lnTo>
                    <a:pt x="737108" y="238671"/>
                  </a:lnTo>
                  <a:lnTo>
                    <a:pt x="737019" y="238518"/>
                  </a:lnTo>
                  <a:lnTo>
                    <a:pt x="736955" y="238391"/>
                  </a:lnTo>
                  <a:lnTo>
                    <a:pt x="736409" y="237375"/>
                  </a:lnTo>
                  <a:lnTo>
                    <a:pt x="736193" y="237375"/>
                  </a:lnTo>
                  <a:lnTo>
                    <a:pt x="735418" y="236905"/>
                  </a:lnTo>
                  <a:lnTo>
                    <a:pt x="735418" y="238823"/>
                  </a:lnTo>
                  <a:lnTo>
                    <a:pt x="726363" y="238823"/>
                  </a:lnTo>
                  <a:lnTo>
                    <a:pt x="726490" y="238671"/>
                  </a:lnTo>
                  <a:lnTo>
                    <a:pt x="726706" y="238518"/>
                  </a:lnTo>
                  <a:lnTo>
                    <a:pt x="726960" y="238391"/>
                  </a:lnTo>
                  <a:lnTo>
                    <a:pt x="734898" y="238391"/>
                  </a:lnTo>
                  <a:lnTo>
                    <a:pt x="735418" y="238823"/>
                  </a:lnTo>
                  <a:lnTo>
                    <a:pt x="735418" y="236905"/>
                  </a:lnTo>
                  <a:lnTo>
                    <a:pt x="735050" y="236677"/>
                  </a:lnTo>
                  <a:lnTo>
                    <a:pt x="734352" y="236410"/>
                  </a:lnTo>
                  <a:lnTo>
                    <a:pt x="732751" y="236105"/>
                  </a:lnTo>
                  <a:lnTo>
                    <a:pt x="728840" y="236105"/>
                  </a:lnTo>
                  <a:lnTo>
                    <a:pt x="727202" y="236410"/>
                  </a:lnTo>
                  <a:lnTo>
                    <a:pt x="726528" y="236677"/>
                  </a:lnTo>
                  <a:lnTo>
                    <a:pt x="726097" y="236956"/>
                  </a:lnTo>
                  <a:lnTo>
                    <a:pt x="725271" y="237375"/>
                  </a:lnTo>
                  <a:lnTo>
                    <a:pt x="724763" y="238391"/>
                  </a:lnTo>
                  <a:lnTo>
                    <a:pt x="724700" y="238518"/>
                  </a:lnTo>
                  <a:lnTo>
                    <a:pt x="724623" y="238671"/>
                  </a:lnTo>
                  <a:lnTo>
                    <a:pt x="724560" y="241820"/>
                  </a:lnTo>
                  <a:lnTo>
                    <a:pt x="729094" y="244716"/>
                  </a:lnTo>
                  <a:lnTo>
                    <a:pt x="732929" y="244716"/>
                  </a:lnTo>
                  <a:lnTo>
                    <a:pt x="737247" y="242087"/>
                  </a:lnTo>
                  <a:lnTo>
                    <a:pt x="737349" y="239306"/>
                  </a:lnTo>
                  <a:close/>
                </a:path>
                <a:path w="1247775" h="1584325">
                  <a:moveTo>
                    <a:pt x="780262" y="526453"/>
                  </a:moveTo>
                  <a:lnTo>
                    <a:pt x="779272" y="523735"/>
                  </a:lnTo>
                  <a:lnTo>
                    <a:pt x="778789" y="522389"/>
                  </a:lnTo>
                  <a:lnTo>
                    <a:pt x="778548" y="521728"/>
                  </a:lnTo>
                  <a:lnTo>
                    <a:pt x="778548" y="526834"/>
                  </a:lnTo>
                  <a:lnTo>
                    <a:pt x="771131" y="526834"/>
                  </a:lnTo>
                  <a:lnTo>
                    <a:pt x="772198" y="523735"/>
                  </a:lnTo>
                  <a:lnTo>
                    <a:pt x="777443" y="523735"/>
                  </a:lnTo>
                  <a:lnTo>
                    <a:pt x="778548" y="526834"/>
                  </a:lnTo>
                  <a:lnTo>
                    <a:pt x="778548" y="521728"/>
                  </a:lnTo>
                  <a:lnTo>
                    <a:pt x="777024" y="517512"/>
                  </a:lnTo>
                  <a:lnTo>
                    <a:pt x="777024" y="522389"/>
                  </a:lnTo>
                  <a:lnTo>
                    <a:pt x="772617" y="522389"/>
                  </a:lnTo>
                  <a:lnTo>
                    <a:pt x="774801" y="516064"/>
                  </a:lnTo>
                  <a:lnTo>
                    <a:pt x="777024" y="522389"/>
                  </a:lnTo>
                  <a:lnTo>
                    <a:pt x="777024" y="517512"/>
                  </a:lnTo>
                  <a:lnTo>
                    <a:pt x="776503" y="516064"/>
                  </a:lnTo>
                  <a:lnTo>
                    <a:pt x="776008" y="514680"/>
                  </a:lnTo>
                  <a:lnTo>
                    <a:pt x="773823" y="514540"/>
                  </a:lnTo>
                  <a:lnTo>
                    <a:pt x="769505" y="526453"/>
                  </a:lnTo>
                  <a:lnTo>
                    <a:pt x="769543" y="527062"/>
                  </a:lnTo>
                  <a:lnTo>
                    <a:pt x="770928" y="527062"/>
                  </a:lnTo>
                  <a:lnTo>
                    <a:pt x="780211" y="527062"/>
                  </a:lnTo>
                  <a:lnTo>
                    <a:pt x="780262" y="526453"/>
                  </a:lnTo>
                  <a:close/>
                </a:path>
                <a:path w="1247775" h="1584325">
                  <a:moveTo>
                    <a:pt x="783628" y="421017"/>
                  </a:moveTo>
                  <a:lnTo>
                    <a:pt x="783564" y="420065"/>
                  </a:lnTo>
                  <a:lnTo>
                    <a:pt x="783501" y="419925"/>
                  </a:lnTo>
                  <a:lnTo>
                    <a:pt x="780961" y="419925"/>
                  </a:lnTo>
                  <a:lnTo>
                    <a:pt x="780821" y="420065"/>
                  </a:lnTo>
                  <a:lnTo>
                    <a:pt x="780719" y="420192"/>
                  </a:lnTo>
                  <a:lnTo>
                    <a:pt x="780580" y="420497"/>
                  </a:lnTo>
                  <a:lnTo>
                    <a:pt x="780516" y="420687"/>
                  </a:lnTo>
                  <a:lnTo>
                    <a:pt x="776744" y="429831"/>
                  </a:lnTo>
                  <a:lnTo>
                    <a:pt x="773214" y="421017"/>
                  </a:lnTo>
                  <a:lnTo>
                    <a:pt x="773087" y="420687"/>
                  </a:lnTo>
                  <a:lnTo>
                    <a:pt x="773023" y="420497"/>
                  </a:lnTo>
                  <a:lnTo>
                    <a:pt x="772858" y="420192"/>
                  </a:lnTo>
                  <a:lnTo>
                    <a:pt x="772769" y="420065"/>
                  </a:lnTo>
                  <a:lnTo>
                    <a:pt x="772617" y="419925"/>
                  </a:lnTo>
                  <a:lnTo>
                    <a:pt x="769924" y="419925"/>
                  </a:lnTo>
                  <a:lnTo>
                    <a:pt x="769886" y="432244"/>
                  </a:lnTo>
                  <a:lnTo>
                    <a:pt x="771474" y="432244"/>
                  </a:lnTo>
                  <a:lnTo>
                    <a:pt x="771525" y="421017"/>
                  </a:lnTo>
                  <a:lnTo>
                    <a:pt x="775868" y="432244"/>
                  </a:lnTo>
                  <a:lnTo>
                    <a:pt x="777354" y="432244"/>
                  </a:lnTo>
                  <a:lnTo>
                    <a:pt x="778344" y="429831"/>
                  </a:lnTo>
                  <a:lnTo>
                    <a:pt x="781913" y="421017"/>
                  </a:lnTo>
                  <a:lnTo>
                    <a:pt x="781977" y="432244"/>
                  </a:lnTo>
                  <a:lnTo>
                    <a:pt x="783564" y="432244"/>
                  </a:lnTo>
                  <a:lnTo>
                    <a:pt x="783628" y="421017"/>
                  </a:lnTo>
                  <a:close/>
                </a:path>
                <a:path w="1247775" h="1584325">
                  <a:moveTo>
                    <a:pt x="788682" y="419887"/>
                  </a:moveTo>
                  <a:lnTo>
                    <a:pt x="787031" y="419747"/>
                  </a:lnTo>
                  <a:lnTo>
                    <a:pt x="787031" y="432282"/>
                  </a:lnTo>
                  <a:lnTo>
                    <a:pt x="788657" y="432282"/>
                  </a:lnTo>
                  <a:lnTo>
                    <a:pt x="788682" y="419887"/>
                  </a:lnTo>
                  <a:close/>
                </a:path>
                <a:path w="1247775" h="1584325">
                  <a:moveTo>
                    <a:pt x="791591" y="514642"/>
                  </a:moveTo>
                  <a:lnTo>
                    <a:pt x="789952" y="514502"/>
                  </a:lnTo>
                  <a:lnTo>
                    <a:pt x="789851" y="523443"/>
                  </a:lnTo>
                  <a:lnTo>
                    <a:pt x="789711" y="523836"/>
                  </a:lnTo>
                  <a:lnTo>
                    <a:pt x="789673" y="523963"/>
                  </a:lnTo>
                  <a:lnTo>
                    <a:pt x="789571" y="524294"/>
                  </a:lnTo>
                  <a:lnTo>
                    <a:pt x="789368" y="524649"/>
                  </a:lnTo>
                  <a:lnTo>
                    <a:pt x="788822" y="525208"/>
                  </a:lnTo>
                  <a:lnTo>
                    <a:pt x="789127" y="525208"/>
                  </a:lnTo>
                  <a:lnTo>
                    <a:pt x="787742" y="525716"/>
                  </a:lnTo>
                  <a:lnTo>
                    <a:pt x="785914" y="525716"/>
                  </a:lnTo>
                  <a:lnTo>
                    <a:pt x="784529" y="525208"/>
                  </a:lnTo>
                  <a:lnTo>
                    <a:pt x="784834" y="525208"/>
                  </a:lnTo>
                  <a:lnTo>
                    <a:pt x="784301" y="524649"/>
                  </a:lnTo>
                  <a:lnTo>
                    <a:pt x="784098" y="524294"/>
                  </a:lnTo>
                  <a:lnTo>
                    <a:pt x="783983" y="523963"/>
                  </a:lnTo>
                  <a:lnTo>
                    <a:pt x="783945" y="523836"/>
                  </a:lnTo>
                  <a:lnTo>
                    <a:pt x="783818" y="523443"/>
                  </a:lnTo>
                  <a:lnTo>
                    <a:pt x="783691" y="514642"/>
                  </a:lnTo>
                  <a:lnTo>
                    <a:pt x="783691" y="514502"/>
                  </a:lnTo>
                  <a:lnTo>
                    <a:pt x="782078" y="514502"/>
                  </a:lnTo>
                  <a:lnTo>
                    <a:pt x="785368" y="527138"/>
                  </a:lnTo>
                  <a:lnTo>
                    <a:pt x="788162" y="527138"/>
                  </a:lnTo>
                  <a:lnTo>
                    <a:pt x="789254" y="526732"/>
                  </a:lnTo>
                  <a:lnTo>
                    <a:pt x="789762" y="526440"/>
                  </a:lnTo>
                  <a:lnTo>
                    <a:pt x="790219" y="526034"/>
                  </a:lnTo>
                  <a:lnTo>
                    <a:pt x="790536" y="525716"/>
                  </a:lnTo>
                  <a:lnTo>
                    <a:pt x="790917" y="525208"/>
                  </a:lnTo>
                  <a:lnTo>
                    <a:pt x="791032" y="525030"/>
                  </a:lnTo>
                  <a:lnTo>
                    <a:pt x="791298" y="524294"/>
                  </a:lnTo>
                  <a:lnTo>
                    <a:pt x="791425" y="523963"/>
                  </a:lnTo>
                  <a:lnTo>
                    <a:pt x="791476" y="523443"/>
                  </a:lnTo>
                  <a:lnTo>
                    <a:pt x="791591" y="514642"/>
                  </a:lnTo>
                  <a:close/>
                </a:path>
                <a:path w="1247775" h="1584325">
                  <a:moveTo>
                    <a:pt x="791743" y="586232"/>
                  </a:moveTo>
                  <a:lnTo>
                    <a:pt x="786003" y="586232"/>
                  </a:lnTo>
                  <a:lnTo>
                    <a:pt x="785799" y="586409"/>
                  </a:lnTo>
                  <a:lnTo>
                    <a:pt x="785533" y="586752"/>
                  </a:lnTo>
                  <a:lnTo>
                    <a:pt x="785152" y="587590"/>
                  </a:lnTo>
                  <a:lnTo>
                    <a:pt x="785152" y="589597"/>
                  </a:lnTo>
                  <a:lnTo>
                    <a:pt x="785469" y="590283"/>
                  </a:lnTo>
                  <a:lnTo>
                    <a:pt x="785685" y="590600"/>
                  </a:lnTo>
                  <a:lnTo>
                    <a:pt x="786295" y="591210"/>
                  </a:lnTo>
                  <a:lnTo>
                    <a:pt x="786549" y="591413"/>
                  </a:lnTo>
                  <a:lnTo>
                    <a:pt x="790003" y="591210"/>
                  </a:lnTo>
                  <a:lnTo>
                    <a:pt x="788657" y="590600"/>
                  </a:lnTo>
                  <a:lnTo>
                    <a:pt x="788060" y="590283"/>
                  </a:lnTo>
                  <a:lnTo>
                    <a:pt x="787514" y="589927"/>
                  </a:lnTo>
                  <a:lnTo>
                    <a:pt x="787158" y="589597"/>
                  </a:lnTo>
                  <a:lnTo>
                    <a:pt x="786841" y="589076"/>
                  </a:lnTo>
                  <a:lnTo>
                    <a:pt x="786955" y="587590"/>
                  </a:lnTo>
                  <a:lnTo>
                    <a:pt x="791692" y="587590"/>
                  </a:lnTo>
                  <a:lnTo>
                    <a:pt x="791718" y="586752"/>
                  </a:lnTo>
                  <a:lnTo>
                    <a:pt x="791743" y="586232"/>
                  </a:lnTo>
                  <a:close/>
                </a:path>
                <a:path w="1247775" h="1584325">
                  <a:moveTo>
                    <a:pt x="792429" y="595706"/>
                  </a:moveTo>
                  <a:lnTo>
                    <a:pt x="791044" y="591794"/>
                  </a:lnTo>
                  <a:lnTo>
                    <a:pt x="787628" y="592023"/>
                  </a:lnTo>
                  <a:lnTo>
                    <a:pt x="788822" y="592569"/>
                  </a:lnTo>
                  <a:lnTo>
                    <a:pt x="789457" y="592886"/>
                  </a:lnTo>
                  <a:lnTo>
                    <a:pt x="790143" y="593356"/>
                  </a:lnTo>
                  <a:lnTo>
                    <a:pt x="790409" y="593636"/>
                  </a:lnTo>
                  <a:lnTo>
                    <a:pt x="790689" y="594093"/>
                  </a:lnTo>
                  <a:lnTo>
                    <a:pt x="790587" y="595706"/>
                  </a:lnTo>
                  <a:lnTo>
                    <a:pt x="784821" y="595706"/>
                  </a:lnTo>
                  <a:lnTo>
                    <a:pt x="784872" y="597408"/>
                  </a:lnTo>
                  <a:lnTo>
                    <a:pt x="791171" y="597408"/>
                  </a:lnTo>
                  <a:lnTo>
                    <a:pt x="791692" y="597001"/>
                  </a:lnTo>
                  <a:lnTo>
                    <a:pt x="791984" y="596620"/>
                  </a:lnTo>
                  <a:lnTo>
                    <a:pt x="792048" y="596480"/>
                  </a:lnTo>
                  <a:lnTo>
                    <a:pt x="792429" y="595706"/>
                  </a:lnTo>
                  <a:close/>
                </a:path>
                <a:path w="1247775" h="1584325">
                  <a:moveTo>
                    <a:pt x="793838" y="644626"/>
                  </a:moveTo>
                  <a:lnTo>
                    <a:pt x="793648" y="644791"/>
                  </a:lnTo>
                  <a:lnTo>
                    <a:pt x="792289" y="645604"/>
                  </a:lnTo>
                  <a:lnTo>
                    <a:pt x="793826" y="644791"/>
                  </a:lnTo>
                  <a:lnTo>
                    <a:pt x="793838" y="644626"/>
                  </a:lnTo>
                  <a:close/>
                </a:path>
                <a:path w="1247775" h="1584325">
                  <a:moveTo>
                    <a:pt x="794270" y="573316"/>
                  </a:moveTo>
                  <a:lnTo>
                    <a:pt x="787450" y="572643"/>
                  </a:lnTo>
                  <a:lnTo>
                    <a:pt x="787450" y="573722"/>
                  </a:lnTo>
                  <a:lnTo>
                    <a:pt x="793750" y="573722"/>
                  </a:lnTo>
                  <a:lnTo>
                    <a:pt x="794270" y="573316"/>
                  </a:lnTo>
                  <a:close/>
                </a:path>
                <a:path w="1247775" h="1584325">
                  <a:moveTo>
                    <a:pt x="794334" y="562546"/>
                  </a:moveTo>
                  <a:lnTo>
                    <a:pt x="788593" y="562546"/>
                  </a:lnTo>
                  <a:lnTo>
                    <a:pt x="788377" y="562724"/>
                  </a:lnTo>
                  <a:lnTo>
                    <a:pt x="788111" y="563067"/>
                  </a:lnTo>
                  <a:lnTo>
                    <a:pt x="787730" y="563918"/>
                  </a:lnTo>
                  <a:lnTo>
                    <a:pt x="787742" y="565924"/>
                  </a:lnTo>
                  <a:lnTo>
                    <a:pt x="789139" y="567728"/>
                  </a:lnTo>
                  <a:lnTo>
                    <a:pt x="792581" y="567524"/>
                  </a:lnTo>
                  <a:lnTo>
                    <a:pt x="791248" y="566915"/>
                  </a:lnTo>
                  <a:lnTo>
                    <a:pt x="790638" y="566597"/>
                  </a:lnTo>
                  <a:lnTo>
                    <a:pt x="790092" y="566242"/>
                  </a:lnTo>
                  <a:lnTo>
                    <a:pt x="789736" y="565924"/>
                  </a:lnTo>
                  <a:lnTo>
                    <a:pt x="789419" y="565391"/>
                  </a:lnTo>
                  <a:lnTo>
                    <a:pt x="789533" y="563918"/>
                  </a:lnTo>
                  <a:lnTo>
                    <a:pt x="794296" y="563918"/>
                  </a:lnTo>
                  <a:lnTo>
                    <a:pt x="794334" y="562546"/>
                  </a:lnTo>
                  <a:close/>
                </a:path>
                <a:path w="1247775" h="1584325">
                  <a:moveTo>
                    <a:pt x="794880" y="643077"/>
                  </a:moveTo>
                  <a:lnTo>
                    <a:pt x="791095" y="637984"/>
                  </a:lnTo>
                  <a:lnTo>
                    <a:pt x="790498" y="637667"/>
                  </a:lnTo>
                  <a:lnTo>
                    <a:pt x="789952" y="637298"/>
                  </a:lnTo>
                  <a:lnTo>
                    <a:pt x="789597" y="636981"/>
                  </a:lnTo>
                  <a:lnTo>
                    <a:pt x="789279" y="636460"/>
                  </a:lnTo>
                  <a:lnTo>
                    <a:pt x="789393" y="634974"/>
                  </a:lnTo>
                  <a:lnTo>
                    <a:pt x="794156" y="634974"/>
                  </a:lnTo>
                  <a:lnTo>
                    <a:pt x="794181" y="634136"/>
                  </a:lnTo>
                  <a:lnTo>
                    <a:pt x="794194" y="633615"/>
                  </a:lnTo>
                  <a:lnTo>
                    <a:pt x="788454" y="633615"/>
                  </a:lnTo>
                  <a:lnTo>
                    <a:pt x="788238" y="633793"/>
                  </a:lnTo>
                  <a:lnTo>
                    <a:pt x="787971" y="634136"/>
                  </a:lnTo>
                  <a:lnTo>
                    <a:pt x="787590" y="634974"/>
                  </a:lnTo>
                  <a:lnTo>
                    <a:pt x="787603" y="636981"/>
                  </a:lnTo>
                  <a:lnTo>
                    <a:pt x="791273" y="639953"/>
                  </a:lnTo>
                  <a:lnTo>
                    <a:pt x="792048" y="640346"/>
                  </a:lnTo>
                  <a:lnTo>
                    <a:pt x="792594" y="640740"/>
                  </a:lnTo>
                  <a:lnTo>
                    <a:pt x="792848" y="641019"/>
                  </a:lnTo>
                  <a:lnTo>
                    <a:pt x="793127" y="641477"/>
                  </a:lnTo>
                  <a:lnTo>
                    <a:pt x="793051" y="643077"/>
                  </a:lnTo>
                  <a:lnTo>
                    <a:pt x="787311" y="643077"/>
                  </a:lnTo>
                  <a:lnTo>
                    <a:pt x="787311" y="644626"/>
                  </a:lnTo>
                  <a:lnTo>
                    <a:pt x="793838" y="644626"/>
                  </a:lnTo>
                  <a:lnTo>
                    <a:pt x="794131" y="644385"/>
                  </a:lnTo>
                  <a:lnTo>
                    <a:pt x="794435" y="644004"/>
                  </a:lnTo>
                  <a:lnTo>
                    <a:pt x="794880" y="643077"/>
                  </a:lnTo>
                  <a:close/>
                </a:path>
                <a:path w="1247775" h="1584325">
                  <a:moveTo>
                    <a:pt x="794918" y="569671"/>
                  </a:moveTo>
                  <a:lnTo>
                    <a:pt x="794727" y="569290"/>
                  </a:lnTo>
                  <a:lnTo>
                    <a:pt x="794473" y="568883"/>
                  </a:lnTo>
                  <a:lnTo>
                    <a:pt x="793927" y="568350"/>
                  </a:lnTo>
                  <a:lnTo>
                    <a:pt x="793623" y="568109"/>
                  </a:lnTo>
                  <a:lnTo>
                    <a:pt x="790232" y="568350"/>
                  </a:lnTo>
                  <a:lnTo>
                    <a:pt x="791387" y="568883"/>
                  </a:lnTo>
                  <a:lnTo>
                    <a:pt x="792187" y="569290"/>
                  </a:lnTo>
                  <a:lnTo>
                    <a:pt x="792721" y="569671"/>
                  </a:lnTo>
                  <a:lnTo>
                    <a:pt x="792988" y="569950"/>
                  </a:lnTo>
                  <a:lnTo>
                    <a:pt x="793267" y="570407"/>
                  </a:lnTo>
                  <a:lnTo>
                    <a:pt x="793140" y="572020"/>
                  </a:lnTo>
                  <a:lnTo>
                    <a:pt x="793089" y="572274"/>
                  </a:lnTo>
                  <a:lnTo>
                    <a:pt x="787450" y="572274"/>
                  </a:lnTo>
                  <a:lnTo>
                    <a:pt x="794423" y="573125"/>
                  </a:lnTo>
                  <a:lnTo>
                    <a:pt x="794715" y="572643"/>
                  </a:lnTo>
                  <a:lnTo>
                    <a:pt x="794893" y="572274"/>
                  </a:lnTo>
                  <a:lnTo>
                    <a:pt x="794918" y="569671"/>
                  </a:lnTo>
                  <a:close/>
                </a:path>
                <a:path w="1247775" h="1584325">
                  <a:moveTo>
                    <a:pt x="796721" y="620699"/>
                  </a:moveTo>
                  <a:lnTo>
                    <a:pt x="789876" y="620026"/>
                  </a:lnTo>
                  <a:lnTo>
                    <a:pt x="789914" y="621106"/>
                  </a:lnTo>
                  <a:lnTo>
                    <a:pt x="796201" y="621106"/>
                  </a:lnTo>
                  <a:lnTo>
                    <a:pt x="796721" y="620699"/>
                  </a:lnTo>
                  <a:close/>
                </a:path>
                <a:path w="1247775" h="1584325">
                  <a:moveTo>
                    <a:pt x="796772" y="609930"/>
                  </a:moveTo>
                  <a:lnTo>
                    <a:pt x="791032" y="609930"/>
                  </a:lnTo>
                  <a:lnTo>
                    <a:pt x="790816" y="610108"/>
                  </a:lnTo>
                  <a:lnTo>
                    <a:pt x="790562" y="610450"/>
                  </a:lnTo>
                  <a:lnTo>
                    <a:pt x="790333" y="610933"/>
                  </a:lnTo>
                  <a:lnTo>
                    <a:pt x="790295" y="613524"/>
                  </a:lnTo>
                  <a:lnTo>
                    <a:pt x="790498" y="613981"/>
                  </a:lnTo>
                  <a:lnTo>
                    <a:pt x="790841" y="614426"/>
                  </a:lnTo>
                  <a:lnTo>
                    <a:pt x="791324" y="614908"/>
                  </a:lnTo>
                  <a:lnTo>
                    <a:pt x="791591" y="615111"/>
                  </a:lnTo>
                  <a:lnTo>
                    <a:pt x="791895" y="615289"/>
                  </a:lnTo>
                  <a:lnTo>
                    <a:pt x="795375" y="615111"/>
                  </a:lnTo>
                  <a:lnTo>
                    <a:pt x="795032" y="614908"/>
                  </a:lnTo>
                  <a:lnTo>
                    <a:pt x="793940" y="614426"/>
                  </a:lnTo>
                  <a:lnTo>
                    <a:pt x="793102" y="613981"/>
                  </a:lnTo>
                  <a:lnTo>
                    <a:pt x="792403" y="613524"/>
                  </a:lnTo>
                  <a:lnTo>
                    <a:pt x="792175" y="613308"/>
                  </a:lnTo>
                  <a:lnTo>
                    <a:pt x="791857" y="612775"/>
                  </a:lnTo>
                  <a:lnTo>
                    <a:pt x="791972" y="611301"/>
                  </a:lnTo>
                  <a:lnTo>
                    <a:pt x="796734" y="611301"/>
                  </a:lnTo>
                  <a:lnTo>
                    <a:pt x="796772" y="609930"/>
                  </a:lnTo>
                  <a:close/>
                </a:path>
                <a:path w="1247775" h="1584325">
                  <a:moveTo>
                    <a:pt x="797369" y="617054"/>
                  </a:moveTo>
                  <a:lnTo>
                    <a:pt x="795731" y="615289"/>
                  </a:lnTo>
                  <a:lnTo>
                    <a:pt x="792238" y="615492"/>
                  </a:lnTo>
                  <a:lnTo>
                    <a:pt x="792670" y="615734"/>
                  </a:lnTo>
                  <a:lnTo>
                    <a:pt x="793826" y="616267"/>
                  </a:lnTo>
                  <a:lnTo>
                    <a:pt x="794626" y="616673"/>
                  </a:lnTo>
                  <a:lnTo>
                    <a:pt x="795172" y="617054"/>
                  </a:lnTo>
                  <a:lnTo>
                    <a:pt x="795426" y="617334"/>
                  </a:lnTo>
                  <a:lnTo>
                    <a:pt x="795718" y="617791"/>
                  </a:lnTo>
                  <a:lnTo>
                    <a:pt x="795591" y="619404"/>
                  </a:lnTo>
                  <a:lnTo>
                    <a:pt x="795553" y="619658"/>
                  </a:lnTo>
                  <a:lnTo>
                    <a:pt x="789851" y="619658"/>
                  </a:lnTo>
                  <a:lnTo>
                    <a:pt x="796874" y="620509"/>
                  </a:lnTo>
                  <a:lnTo>
                    <a:pt x="797153" y="620026"/>
                  </a:lnTo>
                  <a:lnTo>
                    <a:pt x="797344" y="619658"/>
                  </a:lnTo>
                  <a:lnTo>
                    <a:pt x="797369" y="617054"/>
                  </a:lnTo>
                  <a:close/>
                </a:path>
                <a:path w="1247775" h="1584325">
                  <a:moveTo>
                    <a:pt x="799020" y="444703"/>
                  </a:moveTo>
                  <a:lnTo>
                    <a:pt x="798969" y="443763"/>
                  </a:lnTo>
                  <a:lnTo>
                    <a:pt x="796251" y="443763"/>
                  </a:lnTo>
                  <a:lnTo>
                    <a:pt x="796124" y="443890"/>
                  </a:lnTo>
                  <a:lnTo>
                    <a:pt x="795972" y="444182"/>
                  </a:lnTo>
                  <a:lnTo>
                    <a:pt x="795909" y="444385"/>
                  </a:lnTo>
                  <a:lnTo>
                    <a:pt x="792137" y="453529"/>
                  </a:lnTo>
                  <a:lnTo>
                    <a:pt x="788619" y="444703"/>
                  </a:lnTo>
                  <a:lnTo>
                    <a:pt x="788492" y="444385"/>
                  </a:lnTo>
                  <a:lnTo>
                    <a:pt x="788416" y="444182"/>
                  </a:lnTo>
                  <a:lnTo>
                    <a:pt x="788250" y="443890"/>
                  </a:lnTo>
                  <a:lnTo>
                    <a:pt x="788174" y="443763"/>
                  </a:lnTo>
                  <a:lnTo>
                    <a:pt x="785317" y="443763"/>
                  </a:lnTo>
                  <a:lnTo>
                    <a:pt x="785279" y="455942"/>
                  </a:lnTo>
                  <a:lnTo>
                    <a:pt x="786892" y="455942"/>
                  </a:lnTo>
                  <a:lnTo>
                    <a:pt x="786917" y="444703"/>
                  </a:lnTo>
                  <a:lnTo>
                    <a:pt x="791286" y="455942"/>
                  </a:lnTo>
                  <a:lnTo>
                    <a:pt x="792810" y="455942"/>
                  </a:lnTo>
                  <a:lnTo>
                    <a:pt x="793775" y="453529"/>
                  </a:lnTo>
                  <a:lnTo>
                    <a:pt x="797318" y="444703"/>
                  </a:lnTo>
                  <a:lnTo>
                    <a:pt x="797369" y="455942"/>
                  </a:lnTo>
                  <a:lnTo>
                    <a:pt x="798982" y="455942"/>
                  </a:lnTo>
                  <a:lnTo>
                    <a:pt x="799020" y="444703"/>
                  </a:lnTo>
                  <a:close/>
                </a:path>
                <a:path w="1247775" h="1584325">
                  <a:moveTo>
                    <a:pt x="800049" y="593013"/>
                  </a:moveTo>
                  <a:lnTo>
                    <a:pt x="794956" y="593013"/>
                  </a:lnTo>
                  <a:lnTo>
                    <a:pt x="794956" y="598004"/>
                  </a:lnTo>
                  <a:lnTo>
                    <a:pt x="796556" y="598004"/>
                  </a:lnTo>
                  <a:lnTo>
                    <a:pt x="796607" y="593318"/>
                  </a:lnTo>
                  <a:lnTo>
                    <a:pt x="799211" y="593318"/>
                  </a:lnTo>
                  <a:lnTo>
                    <a:pt x="800049" y="593013"/>
                  </a:lnTo>
                  <a:close/>
                </a:path>
                <a:path w="1247775" h="1584325">
                  <a:moveTo>
                    <a:pt x="800188" y="420509"/>
                  </a:moveTo>
                  <a:lnTo>
                    <a:pt x="799465" y="420052"/>
                  </a:lnTo>
                  <a:lnTo>
                    <a:pt x="794270" y="420052"/>
                  </a:lnTo>
                  <a:lnTo>
                    <a:pt x="793927" y="420204"/>
                  </a:lnTo>
                  <a:lnTo>
                    <a:pt x="793521" y="420509"/>
                  </a:lnTo>
                  <a:lnTo>
                    <a:pt x="800188" y="420509"/>
                  </a:lnTo>
                  <a:close/>
                </a:path>
                <a:path w="1247775" h="1584325">
                  <a:moveTo>
                    <a:pt x="800366" y="431203"/>
                  </a:moveTo>
                  <a:lnTo>
                    <a:pt x="793076" y="431203"/>
                  </a:lnTo>
                  <a:lnTo>
                    <a:pt x="793369" y="431482"/>
                  </a:lnTo>
                  <a:lnTo>
                    <a:pt x="794080" y="432003"/>
                  </a:lnTo>
                  <a:lnTo>
                    <a:pt x="799249" y="432003"/>
                  </a:lnTo>
                  <a:lnTo>
                    <a:pt x="800074" y="431482"/>
                  </a:lnTo>
                  <a:lnTo>
                    <a:pt x="800366" y="431203"/>
                  </a:lnTo>
                  <a:close/>
                </a:path>
                <a:path w="1247775" h="1584325">
                  <a:moveTo>
                    <a:pt x="800481" y="430682"/>
                  </a:moveTo>
                  <a:lnTo>
                    <a:pt x="798601" y="430682"/>
                  </a:lnTo>
                  <a:lnTo>
                    <a:pt x="797839" y="430923"/>
                  </a:lnTo>
                  <a:lnTo>
                    <a:pt x="795870" y="430923"/>
                  </a:lnTo>
                  <a:lnTo>
                    <a:pt x="793165" y="427558"/>
                  </a:lnTo>
                  <a:lnTo>
                    <a:pt x="793292" y="424141"/>
                  </a:lnTo>
                  <a:lnTo>
                    <a:pt x="793546" y="423240"/>
                  </a:lnTo>
                  <a:lnTo>
                    <a:pt x="793788" y="422694"/>
                  </a:lnTo>
                  <a:lnTo>
                    <a:pt x="794131" y="422275"/>
                  </a:lnTo>
                  <a:lnTo>
                    <a:pt x="794448" y="421830"/>
                  </a:lnTo>
                  <a:lnTo>
                    <a:pt x="799617" y="421830"/>
                  </a:lnTo>
                  <a:lnTo>
                    <a:pt x="799960" y="422071"/>
                  </a:lnTo>
                  <a:lnTo>
                    <a:pt x="800328" y="422071"/>
                  </a:lnTo>
                  <a:lnTo>
                    <a:pt x="800328" y="421055"/>
                  </a:lnTo>
                  <a:lnTo>
                    <a:pt x="800328" y="420674"/>
                  </a:lnTo>
                  <a:lnTo>
                    <a:pt x="799147" y="420674"/>
                  </a:lnTo>
                  <a:lnTo>
                    <a:pt x="799147" y="421538"/>
                  </a:lnTo>
                  <a:lnTo>
                    <a:pt x="794804" y="421538"/>
                  </a:lnTo>
                  <a:lnTo>
                    <a:pt x="795782" y="421055"/>
                  </a:lnTo>
                  <a:lnTo>
                    <a:pt x="798004" y="421055"/>
                  </a:lnTo>
                  <a:lnTo>
                    <a:pt x="798563" y="421259"/>
                  </a:lnTo>
                  <a:lnTo>
                    <a:pt x="799147" y="421538"/>
                  </a:lnTo>
                  <a:lnTo>
                    <a:pt x="799147" y="420674"/>
                  </a:lnTo>
                  <a:lnTo>
                    <a:pt x="793318" y="420674"/>
                  </a:lnTo>
                  <a:lnTo>
                    <a:pt x="793076" y="420954"/>
                  </a:lnTo>
                  <a:lnTo>
                    <a:pt x="792340" y="421830"/>
                  </a:lnTo>
                  <a:lnTo>
                    <a:pt x="792213" y="422071"/>
                  </a:lnTo>
                  <a:lnTo>
                    <a:pt x="792099" y="422275"/>
                  </a:lnTo>
                  <a:lnTo>
                    <a:pt x="791984" y="422490"/>
                  </a:lnTo>
                  <a:lnTo>
                    <a:pt x="791438" y="424141"/>
                  </a:lnTo>
                  <a:lnTo>
                    <a:pt x="791425" y="428066"/>
                  </a:lnTo>
                  <a:lnTo>
                    <a:pt x="791819" y="429298"/>
                  </a:lnTo>
                  <a:lnTo>
                    <a:pt x="791933" y="429641"/>
                  </a:lnTo>
                  <a:lnTo>
                    <a:pt x="792289" y="430301"/>
                  </a:lnTo>
                  <a:lnTo>
                    <a:pt x="792848" y="430923"/>
                  </a:lnTo>
                  <a:lnTo>
                    <a:pt x="792962" y="431063"/>
                  </a:lnTo>
                  <a:lnTo>
                    <a:pt x="800455" y="431063"/>
                  </a:lnTo>
                  <a:lnTo>
                    <a:pt x="800468" y="430923"/>
                  </a:lnTo>
                  <a:lnTo>
                    <a:pt x="800481" y="430682"/>
                  </a:lnTo>
                  <a:close/>
                </a:path>
                <a:path w="1247775" h="1584325">
                  <a:moveTo>
                    <a:pt x="800493" y="430542"/>
                  </a:moveTo>
                  <a:lnTo>
                    <a:pt x="800430" y="429856"/>
                  </a:lnTo>
                  <a:lnTo>
                    <a:pt x="799998" y="429856"/>
                  </a:lnTo>
                  <a:lnTo>
                    <a:pt x="799338" y="430301"/>
                  </a:lnTo>
                  <a:lnTo>
                    <a:pt x="798931" y="430542"/>
                  </a:lnTo>
                  <a:lnTo>
                    <a:pt x="800493" y="430542"/>
                  </a:lnTo>
                  <a:close/>
                </a:path>
                <a:path w="1247775" h="1584325">
                  <a:moveTo>
                    <a:pt x="801611" y="468401"/>
                  </a:moveTo>
                  <a:lnTo>
                    <a:pt x="801560" y="467436"/>
                  </a:lnTo>
                  <a:lnTo>
                    <a:pt x="798855" y="467436"/>
                  </a:lnTo>
                  <a:lnTo>
                    <a:pt x="798728" y="467575"/>
                  </a:lnTo>
                  <a:lnTo>
                    <a:pt x="798563" y="467880"/>
                  </a:lnTo>
                  <a:lnTo>
                    <a:pt x="798499" y="468071"/>
                  </a:lnTo>
                  <a:lnTo>
                    <a:pt x="794727" y="477215"/>
                  </a:lnTo>
                  <a:lnTo>
                    <a:pt x="791210" y="468401"/>
                  </a:lnTo>
                  <a:lnTo>
                    <a:pt x="791083" y="468071"/>
                  </a:lnTo>
                  <a:lnTo>
                    <a:pt x="791019" y="467880"/>
                  </a:lnTo>
                  <a:lnTo>
                    <a:pt x="790854" y="467575"/>
                  </a:lnTo>
                  <a:lnTo>
                    <a:pt x="790740" y="467436"/>
                  </a:lnTo>
                  <a:lnTo>
                    <a:pt x="787920" y="467436"/>
                  </a:lnTo>
                  <a:lnTo>
                    <a:pt x="787882" y="479628"/>
                  </a:lnTo>
                  <a:lnTo>
                    <a:pt x="789482" y="479628"/>
                  </a:lnTo>
                  <a:lnTo>
                    <a:pt x="789520" y="468401"/>
                  </a:lnTo>
                  <a:lnTo>
                    <a:pt x="793864" y="479628"/>
                  </a:lnTo>
                  <a:lnTo>
                    <a:pt x="795388" y="479628"/>
                  </a:lnTo>
                  <a:lnTo>
                    <a:pt x="796366" y="477215"/>
                  </a:lnTo>
                  <a:lnTo>
                    <a:pt x="799909" y="468401"/>
                  </a:lnTo>
                  <a:lnTo>
                    <a:pt x="799973" y="479628"/>
                  </a:lnTo>
                  <a:lnTo>
                    <a:pt x="801573" y="479628"/>
                  </a:lnTo>
                  <a:lnTo>
                    <a:pt x="801611" y="468401"/>
                  </a:lnTo>
                  <a:close/>
                </a:path>
                <a:path w="1247775" h="1584325">
                  <a:moveTo>
                    <a:pt x="802601" y="590359"/>
                  </a:moveTo>
                  <a:lnTo>
                    <a:pt x="802500" y="587857"/>
                  </a:lnTo>
                  <a:lnTo>
                    <a:pt x="802424" y="587654"/>
                  </a:lnTo>
                  <a:lnTo>
                    <a:pt x="802360" y="587451"/>
                  </a:lnTo>
                  <a:lnTo>
                    <a:pt x="802182" y="587108"/>
                  </a:lnTo>
                  <a:lnTo>
                    <a:pt x="801674" y="586511"/>
                  </a:lnTo>
                  <a:lnTo>
                    <a:pt x="801370" y="586244"/>
                  </a:lnTo>
                  <a:lnTo>
                    <a:pt x="800671" y="585851"/>
                  </a:lnTo>
                  <a:lnTo>
                    <a:pt x="794981" y="585851"/>
                  </a:lnTo>
                  <a:lnTo>
                    <a:pt x="794956" y="592836"/>
                  </a:lnTo>
                  <a:lnTo>
                    <a:pt x="800633" y="592836"/>
                  </a:lnTo>
                  <a:lnTo>
                    <a:pt x="801090" y="592543"/>
                  </a:lnTo>
                  <a:lnTo>
                    <a:pt x="801763" y="591934"/>
                  </a:lnTo>
                  <a:lnTo>
                    <a:pt x="799731" y="591604"/>
                  </a:lnTo>
                  <a:lnTo>
                    <a:pt x="798880" y="591934"/>
                  </a:lnTo>
                  <a:lnTo>
                    <a:pt x="796607" y="591934"/>
                  </a:lnTo>
                  <a:lnTo>
                    <a:pt x="796607" y="587108"/>
                  </a:lnTo>
                  <a:lnTo>
                    <a:pt x="799731" y="587108"/>
                  </a:lnTo>
                  <a:lnTo>
                    <a:pt x="800252" y="587451"/>
                  </a:lnTo>
                  <a:lnTo>
                    <a:pt x="800455" y="587654"/>
                  </a:lnTo>
                  <a:lnTo>
                    <a:pt x="800569" y="587857"/>
                  </a:lnTo>
                  <a:lnTo>
                    <a:pt x="800633" y="590689"/>
                  </a:lnTo>
                  <a:lnTo>
                    <a:pt x="800468" y="590943"/>
                  </a:lnTo>
                  <a:lnTo>
                    <a:pt x="800011" y="591426"/>
                  </a:lnTo>
                  <a:lnTo>
                    <a:pt x="802157" y="591426"/>
                  </a:lnTo>
                  <a:lnTo>
                    <a:pt x="802601" y="590359"/>
                  </a:lnTo>
                  <a:close/>
                </a:path>
                <a:path w="1247775" h="1584325">
                  <a:moveTo>
                    <a:pt x="803097" y="527011"/>
                  </a:moveTo>
                  <a:lnTo>
                    <a:pt x="803059" y="526834"/>
                  </a:lnTo>
                  <a:lnTo>
                    <a:pt x="802995" y="526465"/>
                  </a:lnTo>
                  <a:lnTo>
                    <a:pt x="801255" y="523494"/>
                  </a:lnTo>
                  <a:lnTo>
                    <a:pt x="801255" y="526834"/>
                  </a:lnTo>
                  <a:lnTo>
                    <a:pt x="795578" y="526834"/>
                  </a:lnTo>
                  <a:lnTo>
                    <a:pt x="798423" y="521766"/>
                  </a:lnTo>
                  <a:lnTo>
                    <a:pt x="801255" y="526834"/>
                  </a:lnTo>
                  <a:lnTo>
                    <a:pt x="801255" y="523494"/>
                  </a:lnTo>
                  <a:lnTo>
                    <a:pt x="800252" y="521766"/>
                  </a:lnTo>
                  <a:lnTo>
                    <a:pt x="799592" y="520636"/>
                  </a:lnTo>
                  <a:lnTo>
                    <a:pt x="800277" y="519391"/>
                  </a:lnTo>
                  <a:lnTo>
                    <a:pt x="802881" y="514997"/>
                  </a:lnTo>
                  <a:lnTo>
                    <a:pt x="802995" y="514731"/>
                  </a:lnTo>
                  <a:lnTo>
                    <a:pt x="801179" y="514731"/>
                  </a:lnTo>
                  <a:lnTo>
                    <a:pt x="798525" y="519391"/>
                  </a:lnTo>
                  <a:lnTo>
                    <a:pt x="795845" y="514731"/>
                  </a:lnTo>
                  <a:lnTo>
                    <a:pt x="794029" y="514731"/>
                  </a:lnTo>
                  <a:lnTo>
                    <a:pt x="794054" y="514997"/>
                  </a:lnTo>
                  <a:lnTo>
                    <a:pt x="797356" y="520636"/>
                  </a:lnTo>
                  <a:lnTo>
                    <a:pt x="793889" y="526465"/>
                  </a:lnTo>
                  <a:lnTo>
                    <a:pt x="793788" y="527011"/>
                  </a:lnTo>
                  <a:lnTo>
                    <a:pt x="803097" y="527011"/>
                  </a:lnTo>
                  <a:close/>
                </a:path>
                <a:path w="1247775" h="1584325">
                  <a:moveTo>
                    <a:pt x="804075" y="443585"/>
                  </a:moveTo>
                  <a:lnTo>
                    <a:pt x="802424" y="443445"/>
                  </a:lnTo>
                  <a:lnTo>
                    <a:pt x="802424" y="455879"/>
                  </a:lnTo>
                  <a:lnTo>
                    <a:pt x="804037" y="455879"/>
                  </a:lnTo>
                  <a:lnTo>
                    <a:pt x="804075" y="443585"/>
                  </a:lnTo>
                  <a:close/>
                </a:path>
                <a:path w="1247775" h="1584325">
                  <a:moveTo>
                    <a:pt x="805040" y="637743"/>
                  </a:moveTo>
                  <a:lnTo>
                    <a:pt x="804938" y="635241"/>
                  </a:lnTo>
                  <a:lnTo>
                    <a:pt x="804862" y="635038"/>
                  </a:lnTo>
                  <a:lnTo>
                    <a:pt x="804799" y="634834"/>
                  </a:lnTo>
                  <a:lnTo>
                    <a:pt x="804621" y="634492"/>
                  </a:lnTo>
                  <a:lnTo>
                    <a:pt x="804125" y="633895"/>
                  </a:lnTo>
                  <a:lnTo>
                    <a:pt x="803821" y="633628"/>
                  </a:lnTo>
                  <a:lnTo>
                    <a:pt x="803122" y="633234"/>
                  </a:lnTo>
                  <a:lnTo>
                    <a:pt x="797420" y="633234"/>
                  </a:lnTo>
                  <a:lnTo>
                    <a:pt x="797407" y="645388"/>
                  </a:lnTo>
                  <a:lnTo>
                    <a:pt x="799007" y="645388"/>
                  </a:lnTo>
                  <a:lnTo>
                    <a:pt x="799045" y="640702"/>
                  </a:lnTo>
                  <a:lnTo>
                    <a:pt x="801598" y="640702"/>
                  </a:lnTo>
                  <a:lnTo>
                    <a:pt x="803084" y="640207"/>
                  </a:lnTo>
                  <a:lnTo>
                    <a:pt x="803541" y="639927"/>
                  </a:lnTo>
                  <a:lnTo>
                    <a:pt x="804227" y="639305"/>
                  </a:lnTo>
                  <a:lnTo>
                    <a:pt x="802182" y="638987"/>
                  </a:lnTo>
                  <a:lnTo>
                    <a:pt x="801370" y="639305"/>
                  </a:lnTo>
                  <a:lnTo>
                    <a:pt x="799045" y="639305"/>
                  </a:lnTo>
                  <a:lnTo>
                    <a:pt x="799045" y="634492"/>
                  </a:lnTo>
                  <a:lnTo>
                    <a:pt x="802195" y="634492"/>
                  </a:lnTo>
                  <a:lnTo>
                    <a:pt x="802703" y="634834"/>
                  </a:lnTo>
                  <a:lnTo>
                    <a:pt x="802894" y="635038"/>
                  </a:lnTo>
                  <a:lnTo>
                    <a:pt x="803008" y="635241"/>
                  </a:lnTo>
                  <a:lnTo>
                    <a:pt x="803084" y="638073"/>
                  </a:lnTo>
                  <a:lnTo>
                    <a:pt x="802919" y="638327"/>
                  </a:lnTo>
                  <a:lnTo>
                    <a:pt x="802462" y="638810"/>
                  </a:lnTo>
                  <a:lnTo>
                    <a:pt x="804595" y="638810"/>
                  </a:lnTo>
                  <a:lnTo>
                    <a:pt x="805040" y="637743"/>
                  </a:lnTo>
                  <a:close/>
                </a:path>
                <a:path w="1247775" h="1584325">
                  <a:moveTo>
                    <a:pt x="805078" y="616712"/>
                  </a:moveTo>
                  <a:lnTo>
                    <a:pt x="799998" y="616712"/>
                  </a:lnTo>
                  <a:lnTo>
                    <a:pt x="799985" y="621703"/>
                  </a:lnTo>
                  <a:lnTo>
                    <a:pt x="801585" y="621703"/>
                  </a:lnTo>
                  <a:lnTo>
                    <a:pt x="801624" y="617016"/>
                  </a:lnTo>
                  <a:lnTo>
                    <a:pt x="804240" y="617016"/>
                  </a:lnTo>
                  <a:lnTo>
                    <a:pt x="805078" y="616712"/>
                  </a:lnTo>
                  <a:close/>
                </a:path>
                <a:path w="1247775" h="1584325">
                  <a:moveTo>
                    <a:pt x="805180" y="566674"/>
                  </a:moveTo>
                  <a:lnTo>
                    <a:pt x="805078" y="564172"/>
                  </a:lnTo>
                  <a:lnTo>
                    <a:pt x="805014" y="563968"/>
                  </a:lnTo>
                  <a:lnTo>
                    <a:pt x="804938" y="563765"/>
                  </a:lnTo>
                  <a:lnTo>
                    <a:pt x="804760" y="563435"/>
                  </a:lnTo>
                  <a:lnTo>
                    <a:pt x="804265" y="562825"/>
                  </a:lnTo>
                  <a:lnTo>
                    <a:pt x="803960" y="562571"/>
                  </a:lnTo>
                  <a:lnTo>
                    <a:pt x="803262" y="562165"/>
                  </a:lnTo>
                  <a:lnTo>
                    <a:pt x="797560" y="562165"/>
                  </a:lnTo>
                  <a:lnTo>
                    <a:pt x="797547" y="574319"/>
                  </a:lnTo>
                  <a:lnTo>
                    <a:pt x="799147" y="574319"/>
                  </a:lnTo>
                  <a:lnTo>
                    <a:pt x="799185" y="569633"/>
                  </a:lnTo>
                  <a:lnTo>
                    <a:pt x="801763" y="569633"/>
                  </a:lnTo>
                  <a:lnTo>
                    <a:pt x="803211" y="569150"/>
                  </a:lnTo>
                  <a:lnTo>
                    <a:pt x="803681" y="568871"/>
                  </a:lnTo>
                  <a:lnTo>
                    <a:pt x="804341" y="568248"/>
                  </a:lnTo>
                  <a:lnTo>
                    <a:pt x="802309" y="567918"/>
                  </a:lnTo>
                  <a:lnTo>
                    <a:pt x="801471" y="568248"/>
                  </a:lnTo>
                  <a:lnTo>
                    <a:pt x="799185" y="568248"/>
                  </a:lnTo>
                  <a:lnTo>
                    <a:pt x="799185" y="563435"/>
                  </a:lnTo>
                  <a:lnTo>
                    <a:pt x="802335" y="563435"/>
                  </a:lnTo>
                  <a:lnTo>
                    <a:pt x="802843" y="563765"/>
                  </a:lnTo>
                  <a:lnTo>
                    <a:pt x="803033" y="563968"/>
                  </a:lnTo>
                  <a:lnTo>
                    <a:pt x="803148" y="564172"/>
                  </a:lnTo>
                  <a:lnTo>
                    <a:pt x="803211" y="567004"/>
                  </a:lnTo>
                  <a:lnTo>
                    <a:pt x="803059" y="567258"/>
                  </a:lnTo>
                  <a:lnTo>
                    <a:pt x="802589" y="567740"/>
                  </a:lnTo>
                  <a:lnTo>
                    <a:pt x="804735" y="567740"/>
                  </a:lnTo>
                  <a:lnTo>
                    <a:pt x="805180" y="566674"/>
                  </a:lnTo>
                  <a:close/>
                </a:path>
                <a:path w="1247775" h="1584325">
                  <a:moveTo>
                    <a:pt x="805624" y="806208"/>
                  </a:moveTo>
                  <a:lnTo>
                    <a:pt x="800544" y="806208"/>
                  </a:lnTo>
                  <a:lnTo>
                    <a:pt x="800531" y="811199"/>
                  </a:lnTo>
                  <a:lnTo>
                    <a:pt x="802132" y="811199"/>
                  </a:lnTo>
                  <a:lnTo>
                    <a:pt x="802170" y="806513"/>
                  </a:lnTo>
                  <a:lnTo>
                    <a:pt x="804786" y="806513"/>
                  </a:lnTo>
                  <a:lnTo>
                    <a:pt x="805624" y="806208"/>
                  </a:lnTo>
                  <a:close/>
                </a:path>
                <a:path w="1247775" h="1584325">
                  <a:moveTo>
                    <a:pt x="805624" y="782523"/>
                  </a:moveTo>
                  <a:lnTo>
                    <a:pt x="800544" y="782523"/>
                  </a:lnTo>
                  <a:lnTo>
                    <a:pt x="800531" y="787527"/>
                  </a:lnTo>
                  <a:lnTo>
                    <a:pt x="802132" y="787527"/>
                  </a:lnTo>
                  <a:lnTo>
                    <a:pt x="802182" y="782828"/>
                  </a:lnTo>
                  <a:lnTo>
                    <a:pt x="804786" y="782828"/>
                  </a:lnTo>
                  <a:lnTo>
                    <a:pt x="805624" y="782523"/>
                  </a:lnTo>
                  <a:close/>
                </a:path>
                <a:path w="1247775" h="1584325">
                  <a:moveTo>
                    <a:pt x="805624" y="758837"/>
                  </a:moveTo>
                  <a:lnTo>
                    <a:pt x="800544" y="758837"/>
                  </a:lnTo>
                  <a:lnTo>
                    <a:pt x="800531" y="763828"/>
                  </a:lnTo>
                  <a:lnTo>
                    <a:pt x="802132" y="763828"/>
                  </a:lnTo>
                  <a:lnTo>
                    <a:pt x="802170" y="759142"/>
                  </a:lnTo>
                  <a:lnTo>
                    <a:pt x="804786" y="759142"/>
                  </a:lnTo>
                  <a:lnTo>
                    <a:pt x="805624" y="758837"/>
                  </a:lnTo>
                  <a:close/>
                </a:path>
                <a:path w="1247775" h="1584325">
                  <a:moveTo>
                    <a:pt x="806665" y="467271"/>
                  </a:moveTo>
                  <a:lnTo>
                    <a:pt x="805027" y="467131"/>
                  </a:lnTo>
                  <a:lnTo>
                    <a:pt x="805027" y="479602"/>
                  </a:lnTo>
                  <a:lnTo>
                    <a:pt x="806615" y="479602"/>
                  </a:lnTo>
                  <a:lnTo>
                    <a:pt x="806665" y="467271"/>
                  </a:lnTo>
                  <a:close/>
                </a:path>
                <a:path w="1247775" h="1584325">
                  <a:moveTo>
                    <a:pt x="807631" y="614057"/>
                  </a:moveTo>
                  <a:lnTo>
                    <a:pt x="805700" y="609549"/>
                  </a:lnTo>
                  <a:lnTo>
                    <a:pt x="800011" y="609549"/>
                  </a:lnTo>
                  <a:lnTo>
                    <a:pt x="799998" y="616534"/>
                  </a:lnTo>
                  <a:lnTo>
                    <a:pt x="805662" y="616534"/>
                  </a:lnTo>
                  <a:lnTo>
                    <a:pt x="806119" y="616254"/>
                  </a:lnTo>
                  <a:lnTo>
                    <a:pt x="806805" y="615632"/>
                  </a:lnTo>
                  <a:lnTo>
                    <a:pt x="804760" y="615315"/>
                  </a:lnTo>
                  <a:lnTo>
                    <a:pt x="803910" y="615632"/>
                  </a:lnTo>
                  <a:lnTo>
                    <a:pt x="801624" y="615632"/>
                  </a:lnTo>
                  <a:lnTo>
                    <a:pt x="801624" y="610819"/>
                  </a:lnTo>
                  <a:lnTo>
                    <a:pt x="804786" y="610819"/>
                  </a:lnTo>
                  <a:lnTo>
                    <a:pt x="805307" y="611162"/>
                  </a:lnTo>
                  <a:lnTo>
                    <a:pt x="805484" y="611352"/>
                  </a:lnTo>
                  <a:lnTo>
                    <a:pt x="805865" y="612051"/>
                  </a:lnTo>
                  <a:lnTo>
                    <a:pt x="805903" y="613727"/>
                  </a:lnTo>
                  <a:lnTo>
                    <a:pt x="805776" y="614057"/>
                  </a:lnTo>
                  <a:lnTo>
                    <a:pt x="805662" y="614387"/>
                  </a:lnTo>
                  <a:lnTo>
                    <a:pt x="805497" y="614641"/>
                  </a:lnTo>
                  <a:lnTo>
                    <a:pt x="805040" y="615124"/>
                  </a:lnTo>
                  <a:lnTo>
                    <a:pt x="807046" y="615315"/>
                  </a:lnTo>
                  <a:lnTo>
                    <a:pt x="807186" y="615124"/>
                  </a:lnTo>
                  <a:lnTo>
                    <a:pt x="807631" y="614057"/>
                  </a:lnTo>
                  <a:close/>
                </a:path>
                <a:path w="1247775" h="1584325">
                  <a:moveTo>
                    <a:pt x="807720" y="780948"/>
                  </a:moveTo>
                  <a:lnTo>
                    <a:pt x="807377" y="781443"/>
                  </a:lnTo>
                  <a:lnTo>
                    <a:pt x="807605" y="781126"/>
                  </a:lnTo>
                  <a:lnTo>
                    <a:pt x="807720" y="780948"/>
                  </a:lnTo>
                  <a:close/>
                </a:path>
                <a:path w="1247775" h="1584325">
                  <a:moveTo>
                    <a:pt x="808164" y="732497"/>
                  </a:moveTo>
                  <a:lnTo>
                    <a:pt x="808062" y="729996"/>
                  </a:lnTo>
                  <a:lnTo>
                    <a:pt x="807999" y="729792"/>
                  </a:lnTo>
                  <a:lnTo>
                    <a:pt x="807923" y="729589"/>
                  </a:lnTo>
                  <a:lnTo>
                    <a:pt x="807808" y="729373"/>
                  </a:lnTo>
                  <a:lnTo>
                    <a:pt x="807745" y="729246"/>
                  </a:lnTo>
                  <a:lnTo>
                    <a:pt x="807250" y="728649"/>
                  </a:lnTo>
                  <a:lnTo>
                    <a:pt x="806945" y="728383"/>
                  </a:lnTo>
                  <a:lnTo>
                    <a:pt x="806246" y="727989"/>
                  </a:lnTo>
                  <a:lnTo>
                    <a:pt x="800544" y="727989"/>
                  </a:lnTo>
                  <a:lnTo>
                    <a:pt x="800531" y="740143"/>
                  </a:lnTo>
                  <a:lnTo>
                    <a:pt x="802132" y="740143"/>
                  </a:lnTo>
                  <a:lnTo>
                    <a:pt x="802170" y="735444"/>
                  </a:lnTo>
                  <a:lnTo>
                    <a:pt x="804760" y="735444"/>
                  </a:lnTo>
                  <a:lnTo>
                    <a:pt x="806208" y="734961"/>
                  </a:lnTo>
                  <a:lnTo>
                    <a:pt x="806665" y="734682"/>
                  </a:lnTo>
                  <a:lnTo>
                    <a:pt x="807339" y="734060"/>
                  </a:lnTo>
                  <a:lnTo>
                    <a:pt x="805294" y="733742"/>
                  </a:lnTo>
                  <a:lnTo>
                    <a:pt x="804456" y="734060"/>
                  </a:lnTo>
                  <a:lnTo>
                    <a:pt x="802170" y="734060"/>
                  </a:lnTo>
                  <a:lnTo>
                    <a:pt x="802170" y="729589"/>
                  </a:lnTo>
                  <a:lnTo>
                    <a:pt x="805840" y="729589"/>
                  </a:lnTo>
                  <a:lnTo>
                    <a:pt x="806018" y="729792"/>
                  </a:lnTo>
                  <a:lnTo>
                    <a:pt x="806399" y="730491"/>
                  </a:lnTo>
                  <a:lnTo>
                    <a:pt x="806450" y="732155"/>
                  </a:lnTo>
                  <a:lnTo>
                    <a:pt x="806323" y="732497"/>
                  </a:lnTo>
                  <a:lnTo>
                    <a:pt x="806208" y="732815"/>
                  </a:lnTo>
                  <a:lnTo>
                    <a:pt x="806043" y="733082"/>
                  </a:lnTo>
                  <a:lnTo>
                    <a:pt x="805586" y="733564"/>
                  </a:lnTo>
                  <a:lnTo>
                    <a:pt x="807720" y="733564"/>
                  </a:lnTo>
                  <a:lnTo>
                    <a:pt x="808164" y="732497"/>
                  </a:lnTo>
                  <a:close/>
                </a:path>
                <a:path w="1247775" h="1584325">
                  <a:moveTo>
                    <a:pt x="808177" y="803567"/>
                  </a:moveTo>
                  <a:lnTo>
                    <a:pt x="806246" y="799045"/>
                  </a:lnTo>
                  <a:lnTo>
                    <a:pt x="800557" y="799045"/>
                  </a:lnTo>
                  <a:lnTo>
                    <a:pt x="800544" y="806030"/>
                  </a:lnTo>
                  <a:lnTo>
                    <a:pt x="806208" y="806030"/>
                  </a:lnTo>
                  <a:lnTo>
                    <a:pt x="806665" y="805751"/>
                  </a:lnTo>
                  <a:lnTo>
                    <a:pt x="807339" y="805129"/>
                  </a:lnTo>
                  <a:lnTo>
                    <a:pt x="805307" y="804811"/>
                  </a:lnTo>
                  <a:lnTo>
                    <a:pt x="804456" y="805129"/>
                  </a:lnTo>
                  <a:lnTo>
                    <a:pt x="802170" y="805129"/>
                  </a:lnTo>
                  <a:lnTo>
                    <a:pt x="802170" y="800315"/>
                  </a:lnTo>
                  <a:lnTo>
                    <a:pt x="805319" y="800315"/>
                  </a:lnTo>
                  <a:lnTo>
                    <a:pt x="805853" y="800658"/>
                  </a:lnTo>
                  <a:lnTo>
                    <a:pt x="806030" y="800862"/>
                  </a:lnTo>
                  <a:lnTo>
                    <a:pt x="806145" y="801052"/>
                  </a:lnTo>
                  <a:lnTo>
                    <a:pt x="806208" y="803884"/>
                  </a:lnTo>
                  <a:lnTo>
                    <a:pt x="806043" y="804151"/>
                  </a:lnTo>
                  <a:lnTo>
                    <a:pt x="805586" y="804633"/>
                  </a:lnTo>
                  <a:lnTo>
                    <a:pt x="807720" y="804633"/>
                  </a:lnTo>
                  <a:lnTo>
                    <a:pt x="808177" y="803567"/>
                  </a:lnTo>
                  <a:close/>
                </a:path>
                <a:path w="1247775" h="1584325">
                  <a:moveTo>
                    <a:pt x="808177" y="779881"/>
                  </a:moveTo>
                  <a:lnTo>
                    <a:pt x="808075" y="777379"/>
                  </a:lnTo>
                  <a:lnTo>
                    <a:pt x="807999" y="777176"/>
                  </a:lnTo>
                  <a:lnTo>
                    <a:pt x="807935" y="776973"/>
                  </a:lnTo>
                  <a:lnTo>
                    <a:pt x="807758" y="776630"/>
                  </a:lnTo>
                  <a:lnTo>
                    <a:pt x="807250" y="776033"/>
                  </a:lnTo>
                  <a:lnTo>
                    <a:pt x="806945" y="775766"/>
                  </a:lnTo>
                  <a:lnTo>
                    <a:pt x="806246" y="775373"/>
                  </a:lnTo>
                  <a:lnTo>
                    <a:pt x="800557" y="775373"/>
                  </a:lnTo>
                  <a:lnTo>
                    <a:pt x="800544" y="782345"/>
                  </a:lnTo>
                  <a:lnTo>
                    <a:pt x="806208" y="782345"/>
                  </a:lnTo>
                  <a:lnTo>
                    <a:pt x="806665" y="782066"/>
                  </a:lnTo>
                  <a:lnTo>
                    <a:pt x="807351" y="781443"/>
                  </a:lnTo>
                  <a:lnTo>
                    <a:pt x="805307" y="781126"/>
                  </a:lnTo>
                  <a:lnTo>
                    <a:pt x="804443" y="781443"/>
                  </a:lnTo>
                  <a:lnTo>
                    <a:pt x="802182" y="781443"/>
                  </a:lnTo>
                  <a:lnTo>
                    <a:pt x="802182" y="776630"/>
                  </a:lnTo>
                  <a:lnTo>
                    <a:pt x="805332" y="776630"/>
                  </a:lnTo>
                  <a:lnTo>
                    <a:pt x="805840" y="776973"/>
                  </a:lnTo>
                  <a:lnTo>
                    <a:pt x="806030" y="777176"/>
                  </a:lnTo>
                  <a:lnTo>
                    <a:pt x="806411" y="777875"/>
                  </a:lnTo>
                  <a:lnTo>
                    <a:pt x="806450" y="779538"/>
                  </a:lnTo>
                  <a:lnTo>
                    <a:pt x="806310" y="779881"/>
                  </a:lnTo>
                  <a:lnTo>
                    <a:pt x="806208" y="780199"/>
                  </a:lnTo>
                  <a:lnTo>
                    <a:pt x="806043" y="780465"/>
                  </a:lnTo>
                  <a:lnTo>
                    <a:pt x="805586" y="780948"/>
                  </a:lnTo>
                  <a:lnTo>
                    <a:pt x="807720" y="780948"/>
                  </a:lnTo>
                  <a:lnTo>
                    <a:pt x="808177" y="779881"/>
                  </a:lnTo>
                  <a:close/>
                </a:path>
                <a:path w="1247775" h="1584325">
                  <a:moveTo>
                    <a:pt x="808177" y="756196"/>
                  </a:moveTo>
                  <a:lnTo>
                    <a:pt x="808075" y="753681"/>
                  </a:lnTo>
                  <a:lnTo>
                    <a:pt x="807999" y="753478"/>
                  </a:lnTo>
                  <a:lnTo>
                    <a:pt x="807935" y="753287"/>
                  </a:lnTo>
                  <a:lnTo>
                    <a:pt x="807758" y="752944"/>
                  </a:lnTo>
                  <a:lnTo>
                    <a:pt x="807250" y="752335"/>
                  </a:lnTo>
                  <a:lnTo>
                    <a:pt x="806945" y="752081"/>
                  </a:lnTo>
                  <a:lnTo>
                    <a:pt x="806246" y="751674"/>
                  </a:lnTo>
                  <a:lnTo>
                    <a:pt x="800557" y="751674"/>
                  </a:lnTo>
                  <a:lnTo>
                    <a:pt x="800544" y="758659"/>
                  </a:lnTo>
                  <a:lnTo>
                    <a:pt x="806208" y="758659"/>
                  </a:lnTo>
                  <a:lnTo>
                    <a:pt x="806665" y="758380"/>
                  </a:lnTo>
                  <a:lnTo>
                    <a:pt x="807339" y="757758"/>
                  </a:lnTo>
                  <a:lnTo>
                    <a:pt x="805307" y="757428"/>
                  </a:lnTo>
                  <a:lnTo>
                    <a:pt x="804456" y="757758"/>
                  </a:lnTo>
                  <a:lnTo>
                    <a:pt x="802170" y="757758"/>
                  </a:lnTo>
                  <a:lnTo>
                    <a:pt x="802170" y="752944"/>
                  </a:lnTo>
                  <a:lnTo>
                    <a:pt x="805319" y="752944"/>
                  </a:lnTo>
                  <a:lnTo>
                    <a:pt x="805853" y="753287"/>
                  </a:lnTo>
                  <a:lnTo>
                    <a:pt x="806030" y="753478"/>
                  </a:lnTo>
                  <a:lnTo>
                    <a:pt x="806145" y="753681"/>
                  </a:lnTo>
                  <a:lnTo>
                    <a:pt x="806208" y="756513"/>
                  </a:lnTo>
                  <a:lnTo>
                    <a:pt x="806043" y="756767"/>
                  </a:lnTo>
                  <a:lnTo>
                    <a:pt x="805586" y="757250"/>
                  </a:lnTo>
                  <a:lnTo>
                    <a:pt x="807732" y="757250"/>
                  </a:lnTo>
                  <a:lnTo>
                    <a:pt x="808177" y="756196"/>
                  </a:lnTo>
                  <a:close/>
                </a:path>
                <a:path w="1247775" h="1584325">
                  <a:moveTo>
                    <a:pt x="809383" y="633031"/>
                  </a:moveTo>
                  <a:lnTo>
                    <a:pt x="807770" y="633031"/>
                  </a:lnTo>
                  <a:lnTo>
                    <a:pt x="807770" y="633526"/>
                  </a:lnTo>
                  <a:lnTo>
                    <a:pt x="809383" y="633526"/>
                  </a:lnTo>
                  <a:lnTo>
                    <a:pt x="809383" y="633031"/>
                  </a:lnTo>
                  <a:close/>
                </a:path>
                <a:path w="1247775" h="1584325">
                  <a:moveTo>
                    <a:pt x="809510" y="561886"/>
                  </a:moveTo>
                  <a:lnTo>
                    <a:pt x="807910" y="561886"/>
                  </a:lnTo>
                  <a:lnTo>
                    <a:pt x="807910" y="562470"/>
                  </a:lnTo>
                  <a:lnTo>
                    <a:pt x="809510" y="562470"/>
                  </a:lnTo>
                  <a:lnTo>
                    <a:pt x="809510" y="561886"/>
                  </a:lnTo>
                  <a:close/>
                </a:path>
                <a:path w="1247775" h="1584325">
                  <a:moveTo>
                    <a:pt x="811060" y="434848"/>
                  </a:moveTo>
                  <a:lnTo>
                    <a:pt x="801014" y="434848"/>
                  </a:lnTo>
                  <a:lnTo>
                    <a:pt x="801014" y="435635"/>
                  </a:lnTo>
                  <a:lnTo>
                    <a:pt x="801141" y="435838"/>
                  </a:lnTo>
                  <a:lnTo>
                    <a:pt x="810945" y="435838"/>
                  </a:lnTo>
                  <a:lnTo>
                    <a:pt x="811060" y="434848"/>
                  </a:lnTo>
                  <a:close/>
                </a:path>
                <a:path w="1247775" h="1584325">
                  <a:moveTo>
                    <a:pt x="812546" y="798906"/>
                  </a:moveTo>
                  <a:lnTo>
                    <a:pt x="810895" y="798766"/>
                  </a:lnTo>
                  <a:lnTo>
                    <a:pt x="810895" y="811199"/>
                  </a:lnTo>
                  <a:lnTo>
                    <a:pt x="812507" y="811199"/>
                  </a:lnTo>
                  <a:lnTo>
                    <a:pt x="812546" y="798906"/>
                  </a:lnTo>
                  <a:close/>
                </a:path>
                <a:path w="1247775" h="1584325">
                  <a:moveTo>
                    <a:pt x="812546" y="775233"/>
                  </a:moveTo>
                  <a:lnTo>
                    <a:pt x="810907" y="775081"/>
                  </a:lnTo>
                  <a:lnTo>
                    <a:pt x="810907" y="787527"/>
                  </a:lnTo>
                  <a:lnTo>
                    <a:pt x="812507" y="787527"/>
                  </a:lnTo>
                  <a:lnTo>
                    <a:pt x="812546" y="775233"/>
                  </a:lnTo>
                  <a:close/>
                </a:path>
                <a:path w="1247775" h="1584325">
                  <a:moveTo>
                    <a:pt x="812546" y="751535"/>
                  </a:moveTo>
                  <a:lnTo>
                    <a:pt x="810895" y="751395"/>
                  </a:lnTo>
                  <a:lnTo>
                    <a:pt x="810895" y="763828"/>
                  </a:lnTo>
                  <a:lnTo>
                    <a:pt x="812507" y="763828"/>
                  </a:lnTo>
                  <a:lnTo>
                    <a:pt x="812546" y="751535"/>
                  </a:lnTo>
                  <a:close/>
                </a:path>
                <a:path w="1247775" h="1584325">
                  <a:moveTo>
                    <a:pt x="812546" y="727849"/>
                  </a:moveTo>
                  <a:lnTo>
                    <a:pt x="810895" y="727697"/>
                  </a:lnTo>
                  <a:lnTo>
                    <a:pt x="810895" y="740143"/>
                  </a:lnTo>
                  <a:lnTo>
                    <a:pt x="812495" y="740143"/>
                  </a:lnTo>
                  <a:lnTo>
                    <a:pt x="812546" y="727849"/>
                  </a:lnTo>
                  <a:close/>
                </a:path>
                <a:path w="1247775" h="1584325">
                  <a:moveTo>
                    <a:pt x="813435" y="597522"/>
                  </a:moveTo>
                  <a:lnTo>
                    <a:pt x="808926" y="591527"/>
                  </a:lnTo>
                  <a:lnTo>
                    <a:pt x="808799" y="591350"/>
                  </a:lnTo>
                  <a:lnTo>
                    <a:pt x="812990" y="586308"/>
                  </a:lnTo>
                  <a:lnTo>
                    <a:pt x="813231" y="585952"/>
                  </a:lnTo>
                  <a:lnTo>
                    <a:pt x="813206" y="585647"/>
                  </a:lnTo>
                  <a:lnTo>
                    <a:pt x="811504" y="585647"/>
                  </a:lnTo>
                  <a:lnTo>
                    <a:pt x="806970" y="591350"/>
                  </a:lnTo>
                  <a:lnTo>
                    <a:pt x="806932" y="585647"/>
                  </a:lnTo>
                  <a:lnTo>
                    <a:pt x="805345" y="585647"/>
                  </a:lnTo>
                  <a:lnTo>
                    <a:pt x="805332" y="598106"/>
                  </a:lnTo>
                  <a:lnTo>
                    <a:pt x="806932" y="598106"/>
                  </a:lnTo>
                  <a:lnTo>
                    <a:pt x="806970" y="591527"/>
                  </a:lnTo>
                  <a:lnTo>
                    <a:pt x="811377" y="597522"/>
                  </a:lnTo>
                  <a:lnTo>
                    <a:pt x="813435" y="597522"/>
                  </a:lnTo>
                  <a:close/>
                </a:path>
                <a:path w="1247775" h="1584325">
                  <a:moveTo>
                    <a:pt x="813562" y="633526"/>
                  </a:moveTo>
                  <a:lnTo>
                    <a:pt x="809383" y="633526"/>
                  </a:lnTo>
                  <a:lnTo>
                    <a:pt x="809383" y="633691"/>
                  </a:lnTo>
                  <a:lnTo>
                    <a:pt x="813435" y="633691"/>
                  </a:lnTo>
                  <a:lnTo>
                    <a:pt x="813562" y="633526"/>
                  </a:lnTo>
                  <a:close/>
                </a:path>
                <a:path w="1247775" h="1584325">
                  <a:moveTo>
                    <a:pt x="813676" y="529602"/>
                  </a:moveTo>
                  <a:lnTo>
                    <a:pt x="803744" y="529602"/>
                  </a:lnTo>
                  <a:lnTo>
                    <a:pt x="803744" y="530606"/>
                  </a:lnTo>
                  <a:lnTo>
                    <a:pt x="813536" y="530606"/>
                  </a:lnTo>
                  <a:lnTo>
                    <a:pt x="813676" y="530377"/>
                  </a:lnTo>
                  <a:lnTo>
                    <a:pt x="813676" y="529602"/>
                  </a:lnTo>
                  <a:close/>
                </a:path>
                <a:path w="1247775" h="1584325">
                  <a:moveTo>
                    <a:pt x="813689" y="562470"/>
                  </a:moveTo>
                  <a:lnTo>
                    <a:pt x="809510" y="562470"/>
                  </a:lnTo>
                  <a:lnTo>
                    <a:pt x="809510" y="562635"/>
                  </a:lnTo>
                  <a:lnTo>
                    <a:pt x="813549" y="562635"/>
                  </a:lnTo>
                  <a:lnTo>
                    <a:pt x="813689" y="562470"/>
                  </a:lnTo>
                  <a:close/>
                </a:path>
                <a:path w="1247775" h="1584325">
                  <a:moveTo>
                    <a:pt x="815594" y="444207"/>
                  </a:moveTo>
                  <a:lnTo>
                    <a:pt x="814870" y="443750"/>
                  </a:lnTo>
                  <a:lnTo>
                    <a:pt x="809688" y="443750"/>
                  </a:lnTo>
                  <a:lnTo>
                    <a:pt x="809332" y="443903"/>
                  </a:lnTo>
                  <a:lnTo>
                    <a:pt x="808939" y="444207"/>
                  </a:lnTo>
                  <a:lnTo>
                    <a:pt x="815594" y="444207"/>
                  </a:lnTo>
                  <a:close/>
                </a:path>
                <a:path w="1247775" h="1584325">
                  <a:moveTo>
                    <a:pt x="815619" y="633031"/>
                  </a:moveTo>
                  <a:lnTo>
                    <a:pt x="813955" y="633031"/>
                  </a:lnTo>
                  <a:lnTo>
                    <a:pt x="813562" y="633526"/>
                  </a:lnTo>
                  <a:lnTo>
                    <a:pt x="815555" y="633526"/>
                  </a:lnTo>
                  <a:lnTo>
                    <a:pt x="815619" y="633031"/>
                  </a:lnTo>
                  <a:close/>
                </a:path>
                <a:path w="1247775" h="1584325">
                  <a:moveTo>
                    <a:pt x="815759" y="561886"/>
                  </a:moveTo>
                  <a:lnTo>
                    <a:pt x="814146" y="561886"/>
                  </a:lnTo>
                  <a:lnTo>
                    <a:pt x="813689" y="562470"/>
                  </a:lnTo>
                  <a:lnTo>
                    <a:pt x="815695" y="562470"/>
                  </a:lnTo>
                  <a:lnTo>
                    <a:pt x="815759" y="561886"/>
                  </a:lnTo>
                  <a:close/>
                </a:path>
                <a:path w="1247775" h="1584325">
                  <a:moveTo>
                    <a:pt x="815797" y="711454"/>
                  </a:moveTo>
                  <a:lnTo>
                    <a:pt x="810704" y="711454"/>
                  </a:lnTo>
                  <a:lnTo>
                    <a:pt x="810704" y="716445"/>
                  </a:lnTo>
                  <a:lnTo>
                    <a:pt x="812317" y="716445"/>
                  </a:lnTo>
                  <a:lnTo>
                    <a:pt x="812355" y="711758"/>
                  </a:lnTo>
                  <a:lnTo>
                    <a:pt x="814959" y="711758"/>
                  </a:lnTo>
                  <a:lnTo>
                    <a:pt x="815797" y="711454"/>
                  </a:lnTo>
                  <a:close/>
                </a:path>
                <a:path w="1247775" h="1584325">
                  <a:moveTo>
                    <a:pt x="815898" y="573659"/>
                  </a:moveTo>
                  <a:lnTo>
                    <a:pt x="811517" y="567842"/>
                  </a:lnTo>
                  <a:lnTo>
                    <a:pt x="811377" y="567664"/>
                  </a:lnTo>
                  <a:lnTo>
                    <a:pt x="815568" y="562635"/>
                  </a:lnTo>
                  <a:lnTo>
                    <a:pt x="813549" y="562635"/>
                  </a:lnTo>
                  <a:lnTo>
                    <a:pt x="809548" y="567664"/>
                  </a:lnTo>
                  <a:lnTo>
                    <a:pt x="809510" y="562635"/>
                  </a:lnTo>
                  <a:lnTo>
                    <a:pt x="807910" y="562635"/>
                  </a:lnTo>
                  <a:lnTo>
                    <a:pt x="807910" y="574421"/>
                  </a:lnTo>
                  <a:lnTo>
                    <a:pt x="809510" y="574421"/>
                  </a:lnTo>
                  <a:lnTo>
                    <a:pt x="809548" y="567842"/>
                  </a:lnTo>
                  <a:lnTo>
                    <a:pt x="813955" y="573836"/>
                  </a:lnTo>
                  <a:lnTo>
                    <a:pt x="815898" y="573659"/>
                  </a:lnTo>
                  <a:close/>
                </a:path>
                <a:path w="1247775" h="1584325">
                  <a:moveTo>
                    <a:pt x="815898" y="454380"/>
                  </a:moveTo>
                  <a:lnTo>
                    <a:pt x="814006" y="454380"/>
                  </a:lnTo>
                  <a:lnTo>
                    <a:pt x="813206" y="454634"/>
                  </a:lnTo>
                  <a:lnTo>
                    <a:pt x="811288" y="454634"/>
                  </a:lnTo>
                  <a:lnTo>
                    <a:pt x="808570" y="451243"/>
                  </a:lnTo>
                  <a:lnTo>
                    <a:pt x="808697" y="447840"/>
                  </a:lnTo>
                  <a:lnTo>
                    <a:pt x="808951" y="446938"/>
                  </a:lnTo>
                  <a:lnTo>
                    <a:pt x="809193" y="446392"/>
                  </a:lnTo>
                  <a:lnTo>
                    <a:pt x="809536" y="445973"/>
                  </a:lnTo>
                  <a:lnTo>
                    <a:pt x="809853" y="445528"/>
                  </a:lnTo>
                  <a:lnTo>
                    <a:pt x="810221" y="445223"/>
                  </a:lnTo>
                  <a:lnTo>
                    <a:pt x="810780" y="444944"/>
                  </a:lnTo>
                  <a:lnTo>
                    <a:pt x="813968" y="444944"/>
                  </a:lnTo>
                  <a:lnTo>
                    <a:pt x="814552" y="445223"/>
                  </a:lnTo>
                  <a:lnTo>
                    <a:pt x="815365" y="445770"/>
                  </a:lnTo>
                  <a:lnTo>
                    <a:pt x="815733" y="445770"/>
                  </a:lnTo>
                  <a:lnTo>
                    <a:pt x="815733" y="444944"/>
                  </a:lnTo>
                  <a:lnTo>
                    <a:pt x="815733" y="444373"/>
                  </a:lnTo>
                  <a:lnTo>
                    <a:pt x="808736" y="444373"/>
                  </a:lnTo>
                  <a:lnTo>
                    <a:pt x="808240" y="444944"/>
                  </a:lnTo>
                  <a:lnTo>
                    <a:pt x="807758" y="445528"/>
                  </a:lnTo>
                  <a:lnTo>
                    <a:pt x="807618" y="445770"/>
                  </a:lnTo>
                  <a:lnTo>
                    <a:pt x="807516" y="445973"/>
                  </a:lnTo>
                  <a:lnTo>
                    <a:pt x="807389" y="446189"/>
                  </a:lnTo>
                  <a:lnTo>
                    <a:pt x="806843" y="447840"/>
                  </a:lnTo>
                  <a:lnTo>
                    <a:pt x="806818" y="451764"/>
                  </a:lnTo>
                  <a:lnTo>
                    <a:pt x="807224" y="452996"/>
                  </a:lnTo>
                  <a:lnTo>
                    <a:pt x="807326" y="453326"/>
                  </a:lnTo>
                  <a:lnTo>
                    <a:pt x="810514" y="456018"/>
                  </a:lnTo>
                  <a:lnTo>
                    <a:pt x="813752" y="456018"/>
                  </a:lnTo>
                  <a:lnTo>
                    <a:pt x="814781" y="455574"/>
                  </a:lnTo>
                  <a:lnTo>
                    <a:pt x="815467" y="455180"/>
                  </a:lnTo>
                  <a:lnTo>
                    <a:pt x="815771" y="454901"/>
                  </a:lnTo>
                  <a:lnTo>
                    <a:pt x="815886" y="454634"/>
                  </a:lnTo>
                  <a:lnTo>
                    <a:pt x="815898" y="454380"/>
                  </a:lnTo>
                  <a:close/>
                </a:path>
                <a:path w="1247775" h="1584325">
                  <a:moveTo>
                    <a:pt x="815911" y="454240"/>
                  </a:moveTo>
                  <a:lnTo>
                    <a:pt x="815822" y="453555"/>
                  </a:lnTo>
                  <a:lnTo>
                    <a:pt x="815390" y="453555"/>
                  </a:lnTo>
                  <a:lnTo>
                    <a:pt x="814324" y="454240"/>
                  </a:lnTo>
                  <a:lnTo>
                    <a:pt x="815911" y="454240"/>
                  </a:lnTo>
                  <a:close/>
                </a:path>
                <a:path w="1247775" h="1584325">
                  <a:moveTo>
                    <a:pt x="815975" y="645248"/>
                  </a:moveTo>
                  <a:lnTo>
                    <a:pt x="814070" y="645248"/>
                  </a:lnTo>
                  <a:lnTo>
                    <a:pt x="809383" y="645248"/>
                  </a:lnTo>
                  <a:lnTo>
                    <a:pt x="809421" y="638911"/>
                  </a:lnTo>
                  <a:lnTo>
                    <a:pt x="813816" y="644906"/>
                  </a:lnTo>
                  <a:lnTo>
                    <a:pt x="815759" y="644728"/>
                  </a:lnTo>
                  <a:lnTo>
                    <a:pt x="811364" y="638911"/>
                  </a:lnTo>
                  <a:lnTo>
                    <a:pt x="811237" y="638733"/>
                  </a:lnTo>
                  <a:lnTo>
                    <a:pt x="815428" y="633691"/>
                  </a:lnTo>
                  <a:lnTo>
                    <a:pt x="813435" y="633691"/>
                  </a:lnTo>
                  <a:lnTo>
                    <a:pt x="809421" y="638733"/>
                  </a:lnTo>
                  <a:lnTo>
                    <a:pt x="809383" y="633691"/>
                  </a:lnTo>
                  <a:lnTo>
                    <a:pt x="807770" y="633691"/>
                  </a:lnTo>
                  <a:lnTo>
                    <a:pt x="807770" y="645426"/>
                  </a:lnTo>
                  <a:lnTo>
                    <a:pt x="809383" y="645426"/>
                  </a:lnTo>
                  <a:lnTo>
                    <a:pt x="815936" y="645426"/>
                  </a:lnTo>
                  <a:lnTo>
                    <a:pt x="815975" y="645248"/>
                  </a:lnTo>
                  <a:close/>
                </a:path>
                <a:path w="1247775" h="1584325">
                  <a:moveTo>
                    <a:pt x="818184" y="467893"/>
                  </a:moveTo>
                  <a:lnTo>
                    <a:pt x="817460" y="467436"/>
                  </a:lnTo>
                  <a:lnTo>
                    <a:pt x="812266" y="467436"/>
                  </a:lnTo>
                  <a:lnTo>
                    <a:pt x="811923" y="467588"/>
                  </a:lnTo>
                  <a:lnTo>
                    <a:pt x="811517" y="467893"/>
                  </a:lnTo>
                  <a:lnTo>
                    <a:pt x="818184" y="467893"/>
                  </a:lnTo>
                  <a:close/>
                </a:path>
                <a:path w="1247775" h="1584325">
                  <a:moveTo>
                    <a:pt x="818349" y="708812"/>
                  </a:moveTo>
                  <a:lnTo>
                    <a:pt x="818248" y="706297"/>
                  </a:lnTo>
                  <a:lnTo>
                    <a:pt x="818172" y="706107"/>
                  </a:lnTo>
                  <a:lnTo>
                    <a:pt x="818108" y="705904"/>
                  </a:lnTo>
                  <a:lnTo>
                    <a:pt x="817930" y="705561"/>
                  </a:lnTo>
                  <a:lnTo>
                    <a:pt x="817422" y="704951"/>
                  </a:lnTo>
                  <a:lnTo>
                    <a:pt x="817118" y="704697"/>
                  </a:lnTo>
                  <a:lnTo>
                    <a:pt x="816419" y="704291"/>
                  </a:lnTo>
                  <a:lnTo>
                    <a:pt x="810729" y="704291"/>
                  </a:lnTo>
                  <a:lnTo>
                    <a:pt x="810704" y="711276"/>
                  </a:lnTo>
                  <a:lnTo>
                    <a:pt x="816381" y="711276"/>
                  </a:lnTo>
                  <a:lnTo>
                    <a:pt x="816838" y="710996"/>
                  </a:lnTo>
                  <a:lnTo>
                    <a:pt x="817511" y="710374"/>
                  </a:lnTo>
                  <a:lnTo>
                    <a:pt x="815479" y="710057"/>
                  </a:lnTo>
                  <a:lnTo>
                    <a:pt x="814616" y="710374"/>
                  </a:lnTo>
                  <a:lnTo>
                    <a:pt x="812355" y="710374"/>
                  </a:lnTo>
                  <a:lnTo>
                    <a:pt x="812355" y="705561"/>
                  </a:lnTo>
                  <a:lnTo>
                    <a:pt x="815505" y="705561"/>
                  </a:lnTo>
                  <a:lnTo>
                    <a:pt x="816013" y="705904"/>
                  </a:lnTo>
                  <a:lnTo>
                    <a:pt x="816203" y="706107"/>
                  </a:lnTo>
                  <a:lnTo>
                    <a:pt x="816584" y="706805"/>
                  </a:lnTo>
                  <a:lnTo>
                    <a:pt x="816622" y="708469"/>
                  </a:lnTo>
                  <a:lnTo>
                    <a:pt x="816483" y="708812"/>
                  </a:lnTo>
                  <a:lnTo>
                    <a:pt x="816381" y="709129"/>
                  </a:lnTo>
                  <a:lnTo>
                    <a:pt x="816229" y="709396"/>
                  </a:lnTo>
                  <a:lnTo>
                    <a:pt x="815759" y="709879"/>
                  </a:lnTo>
                  <a:lnTo>
                    <a:pt x="817892" y="709879"/>
                  </a:lnTo>
                  <a:lnTo>
                    <a:pt x="818349" y="708812"/>
                  </a:lnTo>
                  <a:close/>
                </a:path>
                <a:path w="1247775" h="1584325">
                  <a:moveTo>
                    <a:pt x="818489" y="478066"/>
                  </a:moveTo>
                  <a:lnTo>
                    <a:pt x="816597" y="478066"/>
                  </a:lnTo>
                  <a:lnTo>
                    <a:pt x="815797" y="478320"/>
                  </a:lnTo>
                  <a:lnTo>
                    <a:pt x="813879" y="478320"/>
                  </a:lnTo>
                  <a:lnTo>
                    <a:pt x="811161" y="474941"/>
                  </a:lnTo>
                  <a:lnTo>
                    <a:pt x="811288" y="471525"/>
                  </a:lnTo>
                  <a:lnTo>
                    <a:pt x="811542" y="470623"/>
                  </a:lnTo>
                  <a:lnTo>
                    <a:pt x="811784" y="470077"/>
                  </a:lnTo>
                  <a:lnTo>
                    <a:pt x="812126" y="469658"/>
                  </a:lnTo>
                  <a:lnTo>
                    <a:pt x="812444" y="469214"/>
                  </a:lnTo>
                  <a:lnTo>
                    <a:pt x="812787" y="468922"/>
                  </a:lnTo>
                  <a:lnTo>
                    <a:pt x="813765" y="468439"/>
                  </a:lnTo>
                  <a:lnTo>
                    <a:pt x="816000" y="468439"/>
                  </a:lnTo>
                  <a:lnTo>
                    <a:pt x="816559" y="468642"/>
                  </a:lnTo>
                  <a:lnTo>
                    <a:pt x="817143" y="468922"/>
                  </a:lnTo>
                  <a:lnTo>
                    <a:pt x="817600" y="469214"/>
                  </a:lnTo>
                  <a:lnTo>
                    <a:pt x="817956" y="469493"/>
                  </a:lnTo>
                  <a:lnTo>
                    <a:pt x="818286" y="469493"/>
                  </a:lnTo>
                  <a:lnTo>
                    <a:pt x="818311" y="468439"/>
                  </a:lnTo>
                  <a:lnTo>
                    <a:pt x="818324" y="468058"/>
                  </a:lnTo>
                  <a:lnTo>
                    <a:pt x="811314" y="468058"/>
                  </a:lnTo>
                  <a:lnTo>
                    <a:pt x="811072" y="468337"/>
                  </a:lnTo>
                  <a:lnTo>
                    <a:pt x="810336" y="469214"/>
                  </a:lnTo>
                  <a:lnTo>
                    <a:pt x="810196" y="469493"/>
                  </a:lnTo>
                  <a:lnTo>
                    <a:pt x="810107" y="469658"/>
                  </a:lnTo>
                  <a:lnTo>
                    <a:pt x="809980" y="469887"/>
                  </a:lnTo>
                  <a:lnTo>
                    <a:pt x="809434" y="471525"/>
                  </a:lnTo>
                  <a:lnTo>
                    <a:pt x="812076" y="479386"/>
                  </a:lnTo>
                  <a:lnTo>
                    <a:pt x="817194" y="479386"/>
                  </a:lnTo>
                  <a:lnTo>
                    <a:pt x="818057" y="478866"/>
                  </a:lnTo>
                  <a:lnTo>
                    <a:pt x="818362" y="478586"/>
                  </a:lnTo>
                  <a:lnTo>
                    <a:pt x="818476" y="478320"/>
                  </a:lnTo>
                  <a:lnTo>
                    <a:pt x="818489" y="478066"/>
                  </a:lnTo>
                  <a:close/>
                </a:path>
                <a:path w="1247775" h="1584325">
                  <a:moveTo>
                    <a:pt x="818489" y="477926"/>
                  </a:moveTo>
                  <a:lnTo>
                    <a:pt x="818426" y="477240"/>
                  </a:lnTo>
                  <a:lnTo>
                    <a:pt x="817981" y="477240"/>
                  </a:lnTo>
                  <a:lnTo>
                    <a:pt x="816914" y="477926"/>
                  </a:lnTo>
                  <a:lnTo>
                    <a:pt x="818489" y="477926"/>
                  </a:lnTo>
                  <a:close/>
                </a:path>
                <a:path w="1247775" h="1584325">
                  <a:moveTo>
                    <a:pt x="818553" y="621563"/>
                  </a:moveTo>
                  <a:lnTo>
                    <a:pt x="816648" y="621563"/>
                  </a:lnTo>
                  <a:lnTo>
                    <a:pt x="811961" y="621563"/>
                  </a:lnTo>
                  <a:lnTo>
                    <a:pt x="811999" y="615226"/>
                  </a:lnTo>
                  <a:lnTo>
                    <a:pt x="816394" y="621220"/>
                  </a:lnTo>
                  <a:lnTo>
                    <a:pt x="818337" y="621042"/>
                  </a:lnTo>
                  <a:lnTo>
                    <a:pt x="813968" y="615226"/>
                  </a:lnTo>
                  <a:lnTo>
                    <a:pt x="813828" y="615048"/>
                  </a:lnTo>
                  <a:lnTo>
                    <a:pt x="818019" y="610019"/>
                  </a:lnTo>
                  <a:lnTo>
                    <a:pt x="818261" y="609650"/>
                  </a:lnTo>
                  <a:lnTo>
                    <a:pt x="818235" y="609346"/>
                  </a:lnTo>
                  <a:lnTo>
                    <a:pt x="816533" y="609346"/>
                  </a:lnTo>
                  <a:lnTo>
                    <a:pt x="811999" y="615048"/>
                  </a:lnTo>
                  <a:lnTo>
                    <a:pt x="811961" y="609346"/>
                  </a:lnTo>
                  <a:lnTo>
                    <a:pt x="810374" y="609346"/>
                  </a:lnTo>
                  <a:lnTo>
                    <a:pt x="810348" y="621741"/>
                  </a:lnTo>
                  <a:lnTo>
                    <a:pt x="811961" y="621741"/>
                  </a:lnTo>
                  <a:lnTo>
                    <a:pt x="818515" y="621741"/>
                  </a:lnTo>
                  <a:lnTo>
                    <a:pt x="818553" y="621563"/>
                  </a:lnTo>
                  <a:close/>
                </a:path>
                <a:path w="1247775" h="1584325">
                  <a:moveTo>
                    <a:pt x="818921" y="361226"/>
                  </a:moveTo>
                  <a:lnTo>
                    <a:pt x="818896" y="360641"/>
                  </a:lnTo>
                  <a:lnTo>
                    <a:pt x="817918" y="357911"/>
                  </a:lnTo>
                  <a:lnTo>
                    <a:pt x="817422" y="356565"/>
                  </a:lnTo>
                  <a:lnTo>
                    <a:pt x="815670" y="351701"/>
                  </a:lnTo>
                  <a:lnTo>
                    <a:pt x="815670" y="356565"/>
                  </a:lnTo>
                  <a:lnTo>
                    <a:pt x="811263" y="356565"/>
                  </a:lnTo>
                  <a:lnTo>
                    <a:pt x="813447" y="350253"/>
                  </a:lnTo>
                  <a:lnTo>
                    <a:pt x="815670" y="356565"/>
                  </a:lnTo>
                  <a:lnTo>
                    <a:pt x="815670" y="351701"/>
                  </a:lnTo>
                  <a:lnTo>
                    <a:pt x="815149" y="350253"/>
                  </a:lnTo>
                  <a:lnTo>
                    <a:pt x="814641" y="348869"/>
                  </a:lnTo>
                  <a:lnTo>
                    <a:pt x="812457" y="348729"/>
                  </a:lnTo>
                  <a:lnTo>
                    <a:pt x="808151" y="360641"/>
                  </a:lnTo>
                  <a:lnTo>
                    <a:pt x="808189" y="361226"/>
                  </a:lnTo>
                  <a:lnTo>
                    <a:pt x="809701" y="361226"/>
                  </a:lnTo>
                  <a:lnTo>
                    <a:pt x="810831" y="357911"/>
                  </a:lnTo>
                  <a:lnTo>
                    <a:pt x="816089" y="357911"/>
                  </a:lnTo>
                  <a:lnTo>
                    <a:pt x="817283" y="361226"/>
                  </a:lnTo>
                  <a:lnTo>
                    <a:pt x="818921" y="361226"/>
                  </a:lnTo>
                  <a:close/>
                </a:path>
                <a:path w="1247775" h="1584325">
                  <a:moveTo>
                    <a:pt x="818959" y="384467"/>
                  </a:moveTo>
                  <a:lnTo>
                    <a:pt x="817918" y="381596"/>
                  </a:lnTo>
                  <a:lnTo>
                    <a:pt x="817435" y="380263"/>
                  </a:lnTo>
                  <a:lnTo>
                    <a:pt x="817194" y="379603"/>
                  </a:lnTo>
                  <a:lnTo>
                    <a:pt x="817194" y="384708"/>
                  </a:lnTo>
                  <a:lnTo>
                    <a:pt x="809777" y="384708"/>
                  </a:lnTo>
                  <a:lnTo>
                    <a:pt x="810844" y="381596"/>
                  </a:lnTo>
                  <a:lnTo>
                    <a:pt x="816089" y="381596"/>
                  </a:lnTo>
                  <a:lnTo>
                    <a:pt x="817105" y="384467"/>
                  </a:lnTo>
                  <a:lnTo>
                    <a:pt x="817194" y="384708"/>
                  </a:lnTo>
                  <a:lnTo>
                    <a:pt x="817194" y="379603"/>
                  </a:lnTo>
                  <a:lnTo>
                    <a:pt x="815670" y="375386"/>
                  </a:lnTo>
                  <a:lnTo>
                    <a:pt x="815670" y="380263"/>
                  </a:lnTo>
                  <a:lnTo>
                    <a:pt x="811263" y="380263"/>
                  </a:lnTo>
                  <a:lnTo>
                    <a:pt x="813447" y="373938"/>
                  </a:lnTo>
                  <a:lnTo>
                    <a:pt x="815670" y="380263"/>
                  </a:lnTo>
                  <a:lnTo>
                    <a:pt x="815670" y="375386"/>
                  </a:lnTo>
                  <a:lnTo>
                    <a:pt x="815149" y="373938"/>
                  </a:lnTo>
                  <a:lnTo>
                    <a:pt x="814654" y="372554"/>
                  </a:lnTo>
                  <a:lnTo>
                    <a:pt x="812469" y="372414"/>
                  </a:lnTo>
                  <a:lnTo>
                    <a:pt x="809142" y="381596"/>
                  </a:lnTo>
                  <a:lnTo>
                    <a:pt x="808164" y="384467"/>
                  </a:lnTo>
                  <a:lnTo>
                    <a:pt x="808189" y="384937"/>
                  </a:lnTo>
                  <a:lnTo>
                    <a:pt x="818870" y="384937"/>
                  </a:lnTo>
                  <a:lnTo>
                    <a:pt x="818908" y="384708"/>
                  </a:lnTo>
                  <a:lnTo>
                    <a:pt x="818959" y="384467"/>
                  </a:lnTo>
                  <a:close/>
                </a:path>
                <a:path w="1247775" h="1584325">
                  <a:moveTo>
                    <a:pt x="820000" y="421208"/>
                  </a:moveTo>
                  <a:lnTo>
                    <a:pt x="819632" y="420751"/>
                  </a:lnTo>
                  <a:lnTo>
                    <a:pt x="818984" y="420192"/>
                  </a:lnTo>
                  <a:lnTo>
                    <a:pt x="818578" y="419989"/>
                  </a:lnTo>
                  <a:lnTo>
                    <a:pt x="818045" y="419989"/>
                  </a:lnTo>
                  <a:lnTo>
                    <a:pt x="818045" y="421538"/>
                  </a:lnTo>
                  <a:lnTo>
                    <a:pt x="814412" y="421538"/>
                  </a:lnTo>
                  <a:lnTo>
                    <a:pt x="814412" y="421347"/>
                  </a:lnTo>
                  <a:lnTo>
                    <a:pt x="817867" y="421347"/>
                  </a:lnTo>
                  <a:lnTo>
                    <a:pt x="818045" y="421538"/>
                  </a:lnTo>
                  <a:lnTo>
                    <a:pt x="818045" y="419989"/>
                  </a:lnTo>
                  <a:lnTo>
                    <a:pt x="812787" y="419989"/>
                  </a:lnTo>
                  <a:lnTo>
                    <a:pt x="812787" y="424688"/>
                  </a:lnTo>
                  <a:lnTo>
                    <a:pt x="814412" y="424688"/>
                  </a:lnTo>
                  <a:lnTo>
                    <a:pt x="814412" y="421690"/>
                  </a:lnTo>
                  <a:lnTo>
                    <a:pt x="818222" y="421690"/>
                  </a:lnTo>
                  <a:lnTo>
                    <a:pt x="818349" y="421906"/>
                  </a:lnTo>
                  <a:lnTo>
                    <a:pt x="818362" y="424065"/>
                  </a:lnTo>
                  <a:lnTo>
                    <a:pt x="818222" y="424281"/>
                  </a:lnTo>
                  <a:lnTo>
                    <a:pt x="817854" y="424688"/>
                  </a:lnTo>
                  <a:lnTo>
                    <a:pt x="814412" y="424688"/>
                  </a:lnTo>
                  <a:lnTo>
                    <a:pt x="814412" y="425107"/>
                  </a:lnTo>
                  <a:lnTo>
                    <a:pt x="812787" y="425107"/>
                  </a:lnTo>
                  <a:lnTo>
                    <a:pt x="812787" y="425259"/>
                  </a:lnTo>
                  <a:lnTo>
                    <a:pt x="819124" y="425259"/>
                  </a:lnTo>
                  <a:lnTo>
                    <a:pt x="819772" y="424688"/>
                  </a:lnTo>
                  <a:lnTo>
                    <a:pt x="819975" y="424281"/>
                  </a:lnTo>
                  <a:lnTo>
                    <a:pt x="819937" y="421208"/>
                  </a:lnTo>
                  <a:close/>
                </a:path>
                <a:path w="1247775" h="1584325">
                  <a:moveTo>
                    <a:pt x="821029" y="427850"/>
                  </a:moveTo>
                  <a:lnTo>
                    <a:pt x="820889" y="427494"/>
                  </a:lnTo>
                  <a:lnTo>
                    <a:pt x="820813" y="427253"/>
                  </a:lnTo>
                  <a:lnTo>
                    <a:pt x="820623" y="426847"/>
                  </a:lnTo>
                  <a:lnTo>
                    <a:pt x="820127" y="426262"/>
                  </a:lnTo>
                  <a:lnTo>
                    <a:pt x="819861" y="426046"/>
                  </a:lnTo>
                  <a:lnTo>
                    <a:pt x="819264" y="425704"/>
                  </a:lnTo>
                  <a:lnTo>
                    <a:pt x="812787" y="425704"/>
                  </a:lnTo>
                  <a:lnTo>
                    <a:pt x="812787" y="431584"/>
                  </a:lnTo>
                  <a:lnTo>
                    <a:pt x="819581" y="431584"/>
                  </a:lnTo>
                  <a:lnTo>
                    <a:pt x="820115" y="431177"/>
                  </a:lnTo>
                  <a:lnTo>
                    <a:pt x="820331" y="430936"/>
                  </a:lnTo>
                  <a:lnTo>
                    <a:pt x="814412" y="430936"/>
                  </a:lnTo>
                  <a:lnTo>
                    <a:pt x="814412" y="426847"/>
                  </a:lnTo>
                  <a:lnTo>
                    <a:pt x="818388" y="426847"/>
                  </a:lnTo>
                  <a:lnTo>
                    <a:pt x="818845" y="427253"/>
                  </a:lnTo>
                  <a:lnTo>
                    <a:pt x="819023" y="427494"/>
                  </a:lnTo>
                  <a:lnTo>
                    <a:pt x="819023" y="429983"/>
                  </a:lnTo>
                  <a:lnTo>
                    <a:pt x="818845" y="430199"/>
                  </a:lnTo>
                  <a:lnTo>
                    <a:pt x="818400" y="430555"/>
                  </a:lnTo>
                  <a:lnTo>
                    <a:pt x="820331" y="430936"/>
                  </a:lnTo>
                  <a:lnTo>
                    <a:pt x="820585" y="430555"/>
                  </a:lnTo>
                  <a:lnTo>
                    <a:pt x="820686" y="430415"/>
                  </a:lnTo>
                  <a:lnTo>
                    <a:pt x="820788" y="430199"/>
                  </a:lnTo>
                  <a:lnTo>
                    <a:pt x="820864" y="429983"/>
                  </a:lnTo>
                  <a:lnTo>
                    <a:pt x="820928" y="429780"/>
                  </a:lnTo>
                  <a:lnTo>
                    <a:pt x="821029" y="427850"/>
                  </a:lnTo>
                  <a:close/>
                </a:path>
                <a:path w="1247775" h="1584325">
                  <a:moveTo>
                    <a:pt x="822706" y="348830"/>
                  </a:moveTo>
                  <a:lnTo>
                    <a:pt x="821067" y="348678"/>
                  </a:lnTo>
                  <a:lnTo>
                    <a:pt x="821067" y="361124"/>
                  </a:lnTo>
                  <a:lnTo>
                    <a:pt x="822667" y="361124"/>
                  </a:lnTo>
                  <a:lnTo>
                    <a:pt x="822706" y="348830"/>
                  </a:lnTo>
                  <a:close/>
                </a:path>
                <a:path w="1247775" h="1584325">
                  <a:moveTo>
                    <a:pt x="822718" y="704151"/>
                  </a:moveTo>
                  <a:lnTo>
                    <a:pt x="821067" y="704011"/>
                  </a:lnTo>
                  <a:lnTo>
                    <a:pt x="821067" y="716445"/>
                  </a:lnTo>
                  <a:lnTo>
                    <a:pt x="822680" y="716445"/>
                  </a:lnTo>
                  <a:lnTo>
                    <a:pt x="822718" y="704151"/>
                  </a:lnTo>
                  <a:close/>
                </a:path>
                <a:path w="1247775" h="1584325">
                  <a:moveTo>
                    <a:pt x="822718" y="372516"/>
                  </a:moveTo>
                  <a:lnTo>
                    <a:pt x="821105" y="372376"/>
                  </a:lnTo>
                  <a:lnTo>
                    <a:pt x="821067" y="384810"/>
                  </a:lnTo>
                  <a:lnTo>
                    <a:pt x="822667" y="384810"/>
                  </a:lnTo>
                  <a:lnTo>
                    <a:pt x="822718" y="372516"/>
                  </a:lnTo>
                  <a:close/>
                </a:path>
                <a:path w="1247775" h="1584325">
                  <a:moveTo>
                    <a:pt x="824026" y="600671"/>
                  </a:moveTo>
                  <a:lnTo>
                    <a:pt x="813993" y="600671"/>
                  </a:lnTo>
                  <a:lnTo>
                    <a:pt x="813993" y="601459"/>
                  </a:lnTo>
                  <a:lnTo>
                    <a:pt x="814120" y="601662"/>
                  </a:lnTo>
                  <a:lnTo>
                    <a:pt x="823912" y="601662"/>
                  </a:lnTo>
                  <a:lnTo>
                    <a:pt x="824026" y="600671"/>
                  </a:lnTo>
                  <a:close/>
                </a:path>
                <a:path w="1247775" h="1584325">
                  <a:moveTo>
                    <a:pt x="824458" y="763016"/>
                  </a:moveTo>
                  <a:lnTo>
                    <a:pt x="816597" y="762546"/>
                  </a:lnTo>
                  <a:lnTo>
                    <a:pt x="816991" y="763016"/>
                  </a:lnTo>
                  <a:lnTo>
                    <a:pt x="817562" y="763435"/>
                  </a:lnTo>
                  <a:lnTo>
                    <a:pt x="818959" y="763993"/>
                  </a:lnTo>
                  <a:lnTo>
                    <a:pt x="822490" y="763993"/>
                  </a:lnTo>
                  <a:lnTo>
                    <a:pt x="823823" y="763435"/>
                  </a:lnTo>
                  <a:lnTo>
                    <a:pt x="824458" y="763016"/>
                  </a:lnTo>
                  <a:close/>
                </a:path>
                <a:path w="1247775" h="1584325">
                  <a:moveTo>
                    <a:pt x="824941" y="518744"/>
                  </a:moveTo>
                  <a:lnTo>
                    <a:pt x="824420" y="517220"/>
                  </a:lnTo>
                  <a:lnTo>
                    <a:pt x="824128" y="516737"/>
                  </a:lnTo>
                  <a:lnTo>
                    <a:pt x="824039" y="516585"/>
                  </a:lnTo>
                  <a:lnTo>
                    <a:pt x="823391" y="515912"/>
                  </a:lnTo>
                  <a:lnTo>
                    <a:pt x="823074" y="515581"/>
                  </a:lnTo>
                  <a:lnTo>
                    <a:pt x="823074" y="518744"/>
                  </a:lnTo>
                  <a:lnTo>
                    <a:pt x="819962" y="525665"/>
                  </a:lnTo>
                  <a:lnTo>
                    <a:pt x="817016" y="525665"/>
                  </a:lnTo>
                  <a:lnTo>
                    <a:pt x="817016" y="515912"/>
                  </a:lnTo>
                  <a:lnTo>
                    <a:pt x="820331" y="515912"/>
                  </a:lnTo>
                  <a:lnTo>
                    <a:pt x="823074" y="518744"/>
                  </a:lnTo>
                  <a:lnTo>
                    <a:pt x="823074" y="515581"/>
                  </a:lnTo>
                  <a:lnTo>
                    <a:pt x="822375" y="515099"/>
                  </a:lnTo>
                  <a:lnTo>
                    <a:pt x="821194" y="514654"/>
                  </a:lnTo>
                  <a:lnTo>
                    <a:pt x="815390" y="514654"/>
                  </a:lnTo>
                  <a:lnTo>
                    <a:pt x="815390" y="527075"/>
                  </a:lnTo>
                  <a:lnTo>
                    <a:pt x="820267" y="527075"/>
                  </a:lnTo>
                  <a:lnTo>
                    <a:pt x="822236" y="526402"/>
                  </a:lnTo>
                  <a:lnTo>
                    <a:pt x="822896" y="526008"/>
                  </a:lnTo>
                  <a:lnTo>
                    <a:pt x="823239" y="525665"/>
                  </a:lnTo>
                  <a:lnTo>
                    <a:pt x="823976" y="524929"/>
                  </a:lnTo>
                  <a:lnTo>
                    <a:pt x="824280" y="524421"/>
                  </a:lnTo>
                  <a:lnTo>
                    <a:pt x="824382" y="524243"/>
                  </a:lnTo>
                  <a:lnTo>
                    <a:pt x="824852" y="522859"/>
                  </a:lnTo>
                  <a:lnTo>
                    <a:pt x="824941" y="518744"/>
                  </a:lnTo>
                  <a:close/>
                </a:path>
                <a:path w="1247775" h="1584325">
                  <a:moveTo>
                    <a:pt x="825322" y="419887"/>
                  </a:moveTo>
                  <a:lnTo>
                    <a:pt x="823683" y="419747"/>
                  </a:lnTo>
                  <a:lnTo>
                    <a:pt x="823683" y="432231"/>
                  </a:lnTo>
                  <a:lnTo>
                    <a:pt x="825271" y="432231"/>
                  </a:lnTo>
                  <a:lnTo>
                    <a:pt x="825322" y="419887"/>
                  </a:lnTo>
                  <a:close/>
                </a:path>
                <a:path w="1247775" h="1584325">
                  <a:moveTo>
                    <a:pt x="826401" y="802894"/>
                  </a:moveTo>
                  <a:lnTo>
                    <a:pt x="826262" y="802398"/>
                  </a:lnTo>
                  <a:lnTo>
                    <a:pt x="826185" y="802119"/>
                  </a:lnTo>
                  <a:lnTo>
                    <a:pt x="826122" y="801878"/>
                  </a:lnTo>
                  <a:lnTo>
                    <a:pt x="826020" y="801522"/>
                  </a:lnTo>
                  <a:lnTo>
                    <a:pt x="825957" y="801319"/>
                  </a:lnTo>
                  <a:lnTo>
                    <a:pt x="825627" y="800658"/>
                  </a:lnTo>
                  <a:lnTo>
                    <a:pt x="825106" y="800049"/>
                  </a:lnTo>
                  <a:lnTo>
                    <a:pt x="824801" y="799693"/>
                  </a:lnTo>
                  <a:lnTo>
                    <a:pt x="824699" y="799566"/>
                  </a:lnTo>
                  <a:lnTo>
                    <a:pt x="824674" y="806297"/>
                  </a:lnTo>
                  <a:lnTo>
                    <a:pt x="824382" y="807618"/>
                  </a:lnTo>
                  <a:lnTo>
                    <a:pt x="822147" y="809917"/>
                  </a:lnTo>
                  <a:lnTo>
                    <a:pt x="819467" y="809917"/>
                  </a:lnTo>
                  <a:lnTo>
                    <a:pt x="817283" y="807618"/>
                  </a:lnTo>
                  <a:lnTo>
                    <a:pt x="817321" y="802398"/>
                  </a:lnTo>
                  <a:lnTo>
                    <a:pt x="819543" y="800049"/>
                  </a:lnTo>
                  <a:lnTo>
                    <a:pt x="822261" y="800049"/>
                  </a:lnTo>
                  <a:lnTo>
                    <a:pt x="824534" y="802894"/>
                  </a:lnTo>
                  <a:lnTo>
                    <a:pt x="824585" y="803135"/>
                  </a:lnTo>
                  <a:lnTo>
                    <a:pt x="824674" y="806297"/>
                  </a:lnTo>
                  <a:lnTo>
                    <a:pt x="824674" y="799553"/>
                  </a:lnTo>
                  <a:lnTo>
                    <a:pt x="824230" y="799249"/>
                  </a:lnTo>
                  <a:lnTo>
                    <a:pt x="822756" y="798626"/>
                  </a:lnTo>
                  <a:lnTo>
                    <a:pt x="819188" y="798626"/>
                  </a:lnTo>
                  <a:lnTo>
                    <a:pt x="815314" y="807034"/>
                  </a:lnTo>
                  <a:lnTo>
                    <a:pt x="815619" y="808151"/>
                  </a:lnTo>
                  <a:lnTo>
                    <a:pt x="815708" y="808443"/>
                  </a:lnTo>
                  <a:lnTo>
                    <a:pt x="815759" y="808634"/>
                  </a:lnTo>
                  <a:lnTo>
                    <a:pt x="818959" y="811364"/>
                  </a:lnTo>
                  <a:lnTo>
                    <a:pt x="822528" y="811364"/>
                  </a:lnTo>
                  <a:lnTo>
                    <a:pt x="825817" y="808634"/>
                  </a:lnTo>
                  <a:lnTo>
                    <a:pt x="825919" y="808443"/>
                  </a:lnTo>
                  <a:lnTo>
                    <a:pt x="826325" y="807034"/>
                  </a:lnTo>
                  <a:lnTo>
                    <a:pt x="826401" y="802894"/>
                  </a:lnTo>
                  <a:close/>
                </a:path>
                <a:path w="1247775" h="1584325">
                  <a:moveTo>
                    <a:pt x="826401" y="779221"/>
                  </a:moveTo>
                  <a:lnTo>
                    <a:pt x="826262" y="778713"/>
                  </a:lnTo>
                  <a:lnTo>
                    <a:pt x="826185" y="778433"/>
                  </a:lnTo>
                  <a:lnTo>
                    <a:pt x="826122" y="778192"/>
                  </a:lnTo>
                  <a:lnTo>
                    <a:pt x="826020" y="777836"/>
                  </a:lnTo>
                  <a:lnTo>
                    <a:pt x="824687" y="775931"/>
                  </a:lnTo>
                  <a:lnTo>
                    <a:pt x="824687" y="782612"/>
                  </a:lnTo>
                  <a:lnTo>
                    <a:pt x="824382" y="783932"/>
                  </a:lnTo>
                  <a:lnTo>
                    <a:pt x="822121" y="786244"/>
                  </a:lnTo>
                  <a:lnTo>
                    <a:pt x="819467" y="786244"/>
                  </a:lnTo>
                  <a:lnTo>
                    <a:pt x="817283" y="783932"/>
                  </a:lnTo>
                  <a:lnTo>
                    <a:pt x="817321" y="778713"/>
                  </a:lnTo>
                  <a:lnTo>
                    <a:pt x="819543" y="776376"/>
                  </a:lnTo>
                  <a:lnTo>
                    <a:pt x="822286" y="776376"/>
                  </a:lnTo>
                  <a:lnTo>
                    <a:pt x="824534" y="779221"/>
                  </a:lnTo>
                  <a:lnTo>
                    <a:pt x="824585" y="779462"/>
                  </a:lnTo>
                  <a:lnTo>
                    <a:pt x="821931" y="774788"/>
                  </a:lnTo>
                  <a:lnTo>
                    <a:pt x="820026" y="774788"/>
                  </a:lnTo>
                  <a:lnTo>
                    <a:pt x="815314" y="783348"/>
                  </a:lnTo>
                  <a:lnTo>
                    <a:pt x="815619" y="784479"/>
                  </a:lnTo>
                  <a:lnTo>
                    <a:pt x="819785" y="787819"/>
                  </a:lnTo>
                  <a:lnTo>
                    <a:pt x="821715" y="787819"/>
                  </a:lnTo>
                  <a:lnTo>
                    <a:pt x="826325" y="783348"/>
                  </a:lnTo>
                  <a:lnTo>
                    <a:pt x="826401" y="779221"/>
                  </a:lnTo>
                  <a:close/>
                </a:path>
                <a:path w="1247775" h="1584325">
                  <a:moveTo>
                    <a:pt x="826401" y="755535"/>
                  </a:moveTo>
                  <a:lnTo>
                    <a:pt x="826262" y="755027"/>
                  </a:lnTo>
                  <a:lnTo>
                    <a:pt x="826185" y="754748"/>
                  </a:lnTo>
                  <a:lnTo>
                    <a:pt x="826109" y="754507"/>
                  </a:lnTo>
                  <a:lnTo>
                    <a:pt x="826008" y="754151"/>
                  </a:lnTo>
                  <a:lnTo>
                    <a:pt x="825957" y="753948"/>
                  </a:lnTo>
                  <a:lnTo>
                    <a:pt x="825627" y="753287"/>
                  </a:lnTo>
                  <a:lnTo>
                    <a:pt x="825106" y="752678"/>
                  </a:lnTo>
                  <a:lnTo>
                    <a:pt x="824801" y="752322"/>
                  </a:lnTo>
                  <a:lnTo>
                    <a:pt x="824699" y="752195"/>
                  </a:lnTo>
                  <a:lnTo>
                    <a:pt x="824230" y="751878"/>
                  </a:lnTo>
                  <a:lnTo>
                    <a:pt x="822794" y="751255"/>
                  </a:lnTo>
                  <a:lnTo>
                    <a:pt x="819188" y="751255"/>
                  </a:lnTo>
                  <a:lnTo>
                    <a:pt x="815314" y="759663"/>
                  </a:lnTo>
                  <a:lnTo>
                    <a:pt x="815759" y="761263"/>
                  </a:lnTo>
                  <a:lnTo>
                    <a:pt x="816013" y="761771"/>
                  </a:lnTo>
                  <a:lnTo>
                    <a:pt x="816190" y="762050"/>
                  </a:lnTo>
                  <a:lnTo>
                    <a:pt x="819162" y="762406"/>
                  </a:lnTo>
                  <a:lnTo>
                    <a:pt x="818476" y="762050"/>
                  </a:lnTo>
                  <a:lnTo>
                    <a:pt x="818172" y="761771"/>
                  </a:lnTo>
                  <a:lnTo>
                    <a:pt x="817791" y="761263"/>
                  </a:lnTo>
                  <a:lnTo>
                    <a:pt x="817499" y="760780"/>
                  </a:lnTo>
                  <a:lnTo>
                    <a:pt x="817283" y="760247"/>
                  </a:lnTo>
                  <a:lnTo>
                    <a:pt x="817321" y="755027"/>
                  </a:lnTo>
                  <a:lnTo>
                    <a:pt x="819543" y="752678"/>
                  </a:lnTo>
                  <a:lnTo>
                    <a:pt x="822261" y="752678"/>
                  </a:lnTo>
                  <a:lnTo>
                    <a:pt x="824687" y="758913"/>
                  </a:lnTo>
                  <a:lnTo>
                    <a:pt x="824369" y="760247"/>
                  </a:lnTo>
                  <a:lnTo>
                    <a:pt x="822147" y="762546"/>
                  </a:lnTo>
                  <a:lnTo>
                    <a:pt x="820458" y="762546"/>
                  </a:lnTo>
                  <a:lnTo>
                    <a:pt x="824458" y="763016"/>
                  </a:lnTo>
                  <a:lnTo>
                    <a:pt x="824801" y="762673"/>
                  </a:lnTo>
                  <a:lnTo>
                    <a:pt x="824903" y="762546"/>
                  </a:lnTo>
                  <a:lnTo>
                    <a:pt x="825563" y="761771"/>
                  </a:lnTo>
                  <a:lnTo>
                    <a:pt x="825817" y="761263"/>
                  </a:lnTo>
                  <a:lnTo>
                    <a:pt x="825995" y="760780"/>
                  </a:lnTo>
                  <a:lnTo>
                    <a:pt x="826325" y="759663"/>
                  </a:lnTo>
                  <a:lnTo>
                    <a:pt x="826401" y="755535"/>
                  </a:lnTo>
                  <a:close/>
                </a:path>
                <a:path w="1247775" h="1584325">
                  <a:moveTo>
                    <a:pt x="826401" y="731837"/>
                  </a:moveTo>
                  <a:lnTo>
                    <a:pt x="826274" y="731342"/>
                  </a:lnTo>
                  <a:lnTo>
                    <a:pt x="826185" y="731050"/>
                  </a:lnTo>
                  <a:lnTo>
                    <a:pt x="826122" y="730808"/>
                  </a:lnTo>
                  <a:lnTo>
                    <a:pt x="826020" y="730453"/>
                  </a:lnTo>
                  <a:lnTo>
                    <a:pt x="825957" y="730250"/>
                  </a:lnTo>
                  <a:lnTo>
                    <a:pt x="825614" y="729589"/>
                  </a:lnTo>
                  <a:lnTo>
                    <a:pt x="825119" y="728992"/>
                  </a:lnTo>
                  <a:lnTo>
                    <a:pt x="824814" y="728624"/>
                  </a:lnTo>
                  <a:lnTo>
                    <a:pt x="824699" y="728497"/>
                  </a:lnTo>
                  <a:lnTo>
                    <a:pt x="824661" y="735304"/>
                  </a:lnTo>
                  <a:lnTo>
                    <a:pt x="824382" y="736549"/>
                  </a:lnTo>
                  <a:lnTo>
                    <a:pt x="822134" y="738860"/>
                  </a:lnTo>
                  <a:lnTo>
                    <a:pt x="819454" y="738860"/>
                  </a:lnTo>
                  <a:lnTo>
                    <a:pt x="817270" y="736549"/>
                  </a:lnTo>
                  <a:lnTo>
                    <a:pt x="817321" y="731342"/>
                  </a:lnTo>
                  <a:lnTo>
                    <a:pt x="817448" y="731050"/>
                  </a:lnTo>
                  <a:lnTo>
                    <a:pt x="817537" y="730808"/>
                  </a:lnTo>
                  <a:lnTo>
                    <a:pt x="818159" y="729894"/>
                  </a:lnTo>
                  <a:lnTo>
                    <a:pt x="818489" y="729589"/>
                  </a:lnTo>
                  <a:lnTo>
                    <a:pt x="819035" y="729246"/>
                  </a:lnTo>
                  <a:lnTo>
                    <a:pt x="819543" y="728992"/>
                  </a:lnTo>
                  <a:lnTo>
                    <a:pt x="822274" y="728992"/>
                  </a:lnTo>
                  <a:lnTo>
                    <a:pt x="824661" y="735304"/>
                  </a:lnTo>
                  <a:lnTo>
                    <a:pt x="824661" y="728472"/>
                  </a:lnTo>
                  <a:lnTo>
                    <a:pt x="824230" y="728179"/>
                  </a:lnTo>
                  <a:lnTo>
                    <a:pt x="822794" y="727570"/>
                  </a:lnTo>
                  <a:lnTo>
                    <a:pt x="821931" y="727405"/>
                  </a:lnTo>
                  <a:lnTo>
                    <a:pt x="820026" y="727405"/>
                  </a:lnTo>
                  <a:lnTo>
                    <a:pt x="815898" y="730250"/>
                  </a:lnTo>
                  <a:lnTo>
                    <a:pt x="815784" y="730453"/>
                  </a:lnTo>
                  <a:lnTo>
                    <a:pt x="815390" y="731837"/>
                  </a:lnTo>
                  <a:lnTo>
                    <a:pt x="815314" y="735965"/>
                  </a:lnTo>
                  <a:lnTo>
                    <a:pt x="815619" y="737095"/>
                  </a:lnTo>
                  <a:lnTo>
                    <a:pt x="815695" y="737374"/>
                  </a:lnTo>
                  <a:lnTo>
                    <a:pt x="815746" y="737577"/>
                  </a:lnTo>
                  <a:lnTo>
                    <a:pt x="819785" y="740448"/>
                  </a:lnTo>
                  <a:lnTo>
                    <a:pt x="821715" y="740448"/>
                  </a:lnTo>
                  <a:lnTo>
                    <a:pt x="826338" y="735965"/>
                  </a:lnTo>
                  <a:lnTo>
                    <a:pt x="826401" y="731837"/>
                  </a:lnTo>
                  <a:close/>
                </a:path>
                <a:path w="1247775" h="1584325">
                  <a:moveTo>
                    <a:pt x="826452" y="458546"/>
                  </a:moveTo>
                  <a:lnTo>
                    <a:pt x="816406" y="458546"/>
                  </a:lnTo>
                  <a:lnTo>
                    <a:pt x="816406" y="459333"/>
                  </a:lnTo>
                  <a:lnTo>
                    <a:pt x="816533" y="459536"/>
                  </a:lnTo>
                  <a:lnTo>
                    <a:pt x="826338" y="459536"/>
                  </a:lnTo>
                  <a:lnTo>
                    <a:pt x="826452" y="458546"/>
                  </a:lnTo>
                  <a:close/>
                </a:path>
                <a:path w="1247775" h="1584325">
                  <a:moveTo>
                    <a:pt x="826490" y="648030"/>
                  </a:moveTo>
                  <a:lnTo>
                    <a:pt x="816559" y="648030"/>
                  </a:lnTo>
                  <a:lnTo>
                    <a:pt x="816559" y="649033"/>
                  </a:lnTo>
                  <a:lnTo>
                    <a:pt x="826350" y="649033"/>
                  </a:lnTo>
                  <a:lnTo>
                    <a:pt x="826490" y="648817"/>
                  </a:lnTo>
                  <a:lnTo>
                    <a:pt x="826490" y="648030"/>
                  </a:lnTo>
                  <a:close/>
                </a:path>
                <a:path w="1247775" h="1584325">
                  <a:moveTo>
                    <a:pt x="826630" y="576986"/>
                  </a:moveTo>
                  <a:lnTo>
                    <a:pt x="816571" y="576986"/>
                  </a:lnTo>
                  <a:lnTo>
                    <a:pt x="816571" y="577773"/>
                  </a:lnTo>
                  <a:lnTo>
                    <a:pt x="816698" y="577977"/>
                  </a:lnTo>
                  <a:lnTo>
                    <a:pt x="826490" y="577977"/>
                  </a:lnTo>
                  <a:lnTo>
                    <a:pt x="826617" y="577773"/>
                  </a:lnTo>
                  <a:lnTo>
                    <a:pt x="826630" y="576986"/>
                  </a:lnTo>
                  <a:close/>
                </a:path>
                <a:path w="1247775" h="1584325">
                  <a:moveTo>
                    <a:pt x="829056" y="482219"/>
                  </a:moveTo>
                  <a:lnTo>
                    <a:pt x="819124" y="482219"/>
                  </a:lnTo>
                  <a:lnTo>
                    <a:pt x="819124" y="483222"/>
                  </a:lnTo>
                  <a:lnTo>
                    <a:pt x="828916" y="483222"/>
                  </a:lnTo>
                  <a:lnTo>
                    <a:pt x="829056" y="483006"/>
                  </a:lnTo>
                  <a:lnTo>
                    <a:pt x="829056" y="482219"/>
                  </a:lnTo>
                  <a:close/>
                </a:path>
                <a:path w="1247775" h="1584325">
                  <a:moveTo>
                    <a:pt x="829068" y="624357"/>
                  </a:moveTo>
                  <a:lnTo>
                    <a:pt x="819137" y="624357"/>
                  </a:lnTo>
                  <a:lnTo>
                    <a:pt x="819137" y="625360"/>
                  </a:lnTo>
                  <a:lnTo>
                    <a:pt x="828954" y="625360"/>
                  </a:lnTo>
                  <a:lnTo>
                    <a:pt x="829068" y="624357"/>
                  </a:lnTo>
                  <a:close/>
                </a:path>
                <a:path w="1247775" h="1584325">
                  <a:moveTo>
                    <a:pt x="831964" y="591489"/>
                  </a:moveTo>
                  <a:lnTo>
                    <a:pt x="825754" y="591489"/>
                  </a:lnTo>
                  <a:lnTo>
                    <a:pt x="825754" y="591693"/>
                  </a:lnTo>
                  <a:lnTo>
                    <a:pt x="831672" y="591693"/>
                  </a:lnTo>
                  <a:lnTo>
                    <a:pt x="831964" y="591489"/>
                  </a:lnTo>
                  <a:close/>
                </a:path>
                <a:path w="1247775" h="1584325">
                  <a:moveTo>
                    <a:pt x="832421" y="620445"/>
                  </a:moveTo>
                  <a:lnTo>
                    <a:pt x="832383" y="609269"/>
                  </a:lnTo>
                  <a:lnTo>
                    <a:pt x="830770" y="609269"/>
                  </a:lnTo>
                  <a:lnTo>
                    <a:pt x="830795" y="620445"/>
                  </a:lnTo>
                  <a:lnTo>
                    <a:pt x="832421" y="620445"/>
                  </a:lnTo>
                  <a:close/>
                </a:path>
                <a:path w="1247775" h="1584325">
                  <a:moveTo>
                    <a:pt x="832853" y="590689"/>
                  </a:moveTo>
                  <a:lnTo>
                    <a:pt x="830783" y="590689"/>
                  </a:lnTo>
                  <a:lnTo>
                    <a:pt x="830922" y="590562"/>
                  </a:lnTo>
                  <a:lnTo>
                    <a:pt x="827392" y="590562"/>
                  </a:lnTo>
                  <a:lnTo>
                    <a:pt x="827392" y="591108"/>
                  </a:lnTo>
                  <a:lnTo>
                    <a:pt x="825754" y="591108"/>
                  </a:lnTo>
                  <a:lnTo>
                    <a:pt x="825754" y="591312"/>
                  </a:lnTo>
                  <a:lnTo>
                    <a:pt x="832269" y="591312"/>
                  </a:lnTo>
                  <a:lnTo>
                    <a:pt x="832485" y="591108"/>
                  </a:lnTo>
                  <a:lnTo>
                    <a:pt x="832853" y="590689"/>
                  </a:lnTo>
                  <a:close/>
                </a:path>
                <a:path w="1247775" h="1584325">
                  <a:moveTo>
                    <a:pt x="833335" y="588035"/>
                  </a:moveTo>
                  <a:lnTo>
                    <a:pt x="831329" y="585749"/>
                  </a:lnTo>
                  <a:lnTo>
                    <a:pt x="825766" y="585749"/>
                  </a:lnTo>
                  <a:lnTo>
                    <a:pt x="825754" y="590562"/>
                  </a:lnTo>
                  <a:lnTo>
                    <a:pt x="827392" y="590562"/>
                  </a:lnTo>
                  <a:lnTo>
                    <a:pt x="827392" y="587108"/>
                  </a:lnTo>
                  <a:lnTo>
                    <a:pt x="830707" y="587108"/>
                  </a:lnTo>
                  <a:lnTo>
                    <a:pt x="831062" y="587349"/>
                  </a:lnTo>
                  <a:lnTo>
                    <a:pt x="831507" y="588035"/>
                  </a:lnTo>
                  <a:lnTo>
                    <a:pt x="831418" y="589927"/>
                  </a:lnTo>
                  <a:lnTo>
                    <a:pt x="831367" y="590080"/>
                  </a:lnTo>
                  <a:lnTo>
                    <a:pt x="831202" y="590308"/>
                  </a:lnTo>
                  <a:lnTo>
                    <a:pt x="830922" y="590562"/>
                  </a:lnTo>
                  <a:lnTo>
                    <a:pt x="832967" y="590562"/>
                  </a:lnTo>
                  <a:lnTo>
                    <a:pt x="833094" y="590308"/>
                  </a:lnTo>
                  <a:lnTo>
                    <a:pt x="833183" y="590080"/>
                  </a:lnTo>
                  <a:lnTo>
                    <a:pt x="833234" y="589927"/>
                  </a:lnTo>
                  <a:lnTo>
                    <a:pt x="833335" y="588035"/>
                  </a:lnTo>
                  <a:close/>
                </a:path>
                <a:path w="1247775" h="1584325">
                  <a:moveTo>
                    <a:pt x="833945" y="810056"/>
                  </a:moveTo>
                  <a:lnTo>
                    <a:pt x="833932" y="800328"/>
                  </a:lnTo>
                  <a:lnTo>
                    <a:pt x="833932" y="798728"/>
                  </a:lnTo>
                  <a:lnTo>
                    <a:pt x="832345" y="798728"/>
                  </a:lnTo>
                  <a:lnTo>
                    <a:pt x="829487" y="800557"/>
                  </a:lnTo>
                  <a:lnTo>
                    <a:pt x="829373" y="801916"/>
                  </a:lnTo>
                  <a:lnTo>
                    <a:pt x="829627" y="801916"/>
                  </a:lnTo>
                  <a:lnTo>
                    <a:pt x="832256" y="800328"/>
                  </a:lnTo>
                  <a:lnTo>
                    <a:pt x="832256" y="810056"/>
                  </a:lnTo>
                  <a:lnTo>
                    <a:pt x="833945" y="810056"/>
                  </a:lnTo>
                  <a:close/>
                </a:path>
                <a:path w="1247775" h="1584325">
                  <a:moveTo>
                    <a:pt x="833945" y="786384"/>
                  </a:moveTo>
                  <a:lnTo>
                    <a:pt x="833932" y="776655"/>
                  </a:lnTo>
                  <a:lnTo>
                    <a:pt x="833932" y="775042"/>
                  </a:lnTo>
                  <a:lnTo>
                    <a:pt x="832370" y="775042"/>
                  </a:lnTo>
                  <a:lnTo>
                    <a:pt x="829843" y="776655"/>
                  </a:lnTo>
                  <a:lnTo>
                    <a:pt x="829360" y="776986"/>
                  </a:lnTo>
                  <a:lnTo>
                    <a:pt x="829297" y="778154"/>
                  </a:lnTo>
                  <a:lnTo>
                    <a:pt x="829754" y="778154"/>
                  </a:lnTo>
                  <a:lnTo>
                    <a:pt x="832256" y="776655"/>
                  </a:lnTo>
                  <a:lnTo>
                    <a:pt x="832256" y="786384"/>
                  </a:lnTo>
                  <a:lnTo>
                    <a:pt x="833945" y="786384"/>
                  </a:lnTo>
                  <a:close/>
                </a:path>
                <a:path w="1247775" h="1584325">
                  <a:moveTo>
                    <a:pt x="833945" y="762685"/>
                  </a:moveTo>
                  <a:lnTo>
                    <a:pt x="833907" y="752957"/>
                  </a:lnTo>
                  <a:lnTo>
                    <a:pt x="833907" y="751319"/>
                  </a:lnTo>
                  <a:lnTo>
                    <a:pt x="832408" y="751319"/>
                  </a:lnTo>
                  <a:lnTo>
                    <a:pt x="829856" y="752957"/>
                  </a:lnTo>
                  <a:lnTo>
                    <a:pt x="829360" y="753300"/>
                  </a:lnTo>
                  <a:lnTo>
                    <a:pt x="829335" y="754507"/>
                  </a:lnTo>
                  <a:lnTo>
                    <a:pt x="829691" y="754507"/>
                  </a:lnTo>
                  <a:lnTo>
                    <a:pt x="832256" y="752957"/>
                  </a:lnTo>
                  <a:lnTo>
                    <a:pt x="832256" y="762685"/>
                  </a:lnTo>
                  <a:lnTo>
                    <a:pt x="833945" y="762685"/>
                  </a:lnTo>
                  <a:close/>
                </a:path>
                <a:path w="1247775" h="1584325">
                  <a:moveTo>
                    <a:pt x="833945" y="739000"/>
                  </a:moveTo>
                  <a:lnTo>
                    <a:pt x="833932" y="729272"/>
                  </a:lnTo>
                  <a:lnTo>
                    <a:pt x="833920" y="727659"/>
                  </a:lnTo>
                  <a:lnTo>
                    <a:pt x="832358" y="727659"/>
                  </a:lnTo>
                  <a:lnTo>
                    <a:pt x="829830" y="729272"/>
                  </a:lnTo>
                  <a:lnTo>
                    <a:pt x="829348" y="729602"/>
                  </a:lnTo>
                  <a:lnTo>
                    <a:pt x="829284" y="730770"/>
                  </a:lnTo>
                  <a:lnTo>
                    <a:pt x="829754" y="730770"/>
                  </a:lnTo>
                  <a:lnTo>
                    <a:pt x="832256" y="729272"/>
                  </a:lnTo>
                  <a:lnTo>
                    <a:pt x="832256" y="739000"/>
                  </a:lnTo>
                  <a:lnTo>
                    <a:pt x="833945" y="739000"/>
                  </a:lnTo>
                  <a:close/>
                </a:path>
                <a:path w="1247775" h="1584325">
                  <a:moveTo>
                    <a:pt x="834136" y="597649"/>
                  </a:moveTo>
                  <a:lnTo>
                    <a:pt x="832840" y="594461"/>
                  </a:lnTo>
                  <a:lnTo>
                    <a:pt x="832688" y="594029"/>
                  </a:lnTo>
                  <a:lnTo>
                    <a:pt x="832345" y="593382"/>
                  </a:lnTo>
                  <a:lnTo>
                    <a:pt x="832345" y="597789"/>
                  </a:lnTo>
                  <a:lnTo>
                    <a:pt x="827354" y="597789"/>
                  </a:lnTo>
                  <a:lnTo>
                    <a:pt x="827379" y="593026"/>
                  </a:lnTo>
                  <a:lnTo>
                    <a:pt x="830414" y="593331"/>
                  </a:lnTo>
                  <a:lnTo>
                    <a:pt x="830605" y="593572"/>
                  </a:lnTo>
                  <a:lnTo>
                    <a:pt x="831049" y="594461"/>
                  </a:lnTo>
                  <a:lnTo>
                    <a:pt x="832281" y="597649"/>
                  </a:lnTo>
                  <a:lnTo>
                    <a:pt x="832345" y="597789"/>
                  </a:lnTo>
                  <a:lnTo>
                    <a:pt x="832345" y="593382"/>
                  </a:lnTo>
                  <a:lnTo>
                    <a:pt x="832154" y="593013"/>
                  </a:lnTo>
                  <a:lnTo>
                    <a:pt x="830110" y="593013"/>
                  </a:lnTo>
                  <a:lnTo>
                    <a:pt x="827392" y="592162"/>
                  </a:lnTo>
                  <a:lnTo>
                    <a:pt x="825754" y="591845"/>
                  </a:lnTo>
                  <a:lnTo>
                    <a:pt x="825754" y="598004"/>
                  </a:lnTo>
                  <a:lnTo>
                    <a:pt x="827354" y="598004"/>
                  </a:lnTo>
                  <a:lnTo>
                    <a:pt x="834136" y="598004"/>
                  </a:lnTo>
                  <a:lnTo>
                    <a:pt x="834136" y="597649"/>
                  </a:lnTo>
                  <a:close/>
                </a:path>
                <a:path w="1247775" h="1584325">
                  <a:moveTo>
                    <a:pt x="834542" y="567804"/>
                  </a:moveTo>
                  <a:lnTo>
                    <a:pt x="828344" y="567804"/>
                  </a:lnTo>
                  <a:lnTo>
                    <a:pt x="828344" y="568007"/>
                  </a:lnTo>
                  <a:lnTo>
                    <a:pt x="834250" y="568007"/>
                  </a:lnTo>
                  <a:lnTo>
                    <a:pt x="834542" y="567804"/>
                  </a:lnTo>
                  <a:close/>
                </a:path>
                <a:path w="1247775" h="1584325">
                  <a:moveTo>
                    <a:pt x="834707" y="455015"/>
                  </a:moveTo>
                  <a:lnTo>
                    <a:pt x="834567" y="454621"/>
                  </a:lnTo>
                  <a:lnTo>
                    <a:pt x="829805" y="454621"/>
                  </a:lnTo>
                  <a:lnTo>
                    <a:pt x="829767" y="443445"/>
                  </a:lnTo>
                  <a:lnTo>
                    <a:pt x="828179" y="443445"/>
                  </a:lnTo>
                  <a:lnTo>
                    <a:pt x="828179" y="455955"/>
                  </a:lnTo>
                  <a:lnTo>
                    <a:pt x="834605" y="455955"/>
                  </a:lnTo>
                  <a:lnTo>
                    <a:pt x="834707" y="455015"/>
                  </a:lnTo>
                  <a:close/>
                </a:path>
                <a:path w="1247775" h="1584325">
                  <a:moveTo>
                    <a:pt x="834732" y="644525"/>
                  </a:moveTo>
                  <a:lnTo>
                    <a:pt x="834593" y="644118"/>
                  </a:lnTo>
                  <a:lnTo>
                    <a:pt x="829830" y="644118"/>
                  </a:lnTo>
                  <a:lnTo>
                    <a:pt x="829792" y="632955"/>
                  </a:lnTo>
                  <a:lnTo>
                    <a:pt x="828192" y="632955"/>
                  </a:lnTo>
                  <a:lnTo>
                    <a:pt x="828217" y="645464"/>
                  </a:lnTo>
                  <a:lnTo>
                    <a:pt x="834644" y="645464"/>
                  </a:lnTo>
                  <a:lnTo>
                    <a:pt x="834732" y="644525"/>
                  </a:lnTo>
                  <a:close/>
                </a:path>
                <a:path w="1247775" h="1584325">
                  <a:moveTo>
                    <a:pt x="835939" y="564349"/>
                  </a:moveTo>
                  <a:lnTo>
                    <a:pt x="835787" y="563918"/>
                  </a:lnTo>
                  <a:lnTo>
                    <a:pt x="835672" y="563549"/>
                  </a:lnTo>
                  <a:lnTo>
                    <a:pt x="835520" y="563270"/>
                  </a:lnTo>
                  <a:lnTo>
                    <a:pt x="834974" y="562673"/>
                  </a:lnTo>
                  <a:lnTo>
                    <a:pt x="834656" y="562432"/>
                  </a:lnTo>
                  <a:lnTo>
                    <a:pt x="833907" y="562063"/>
                  </a:lnTo>
                  <a:lnTo>
                    <a:pt x="828344" y="562063"/>
                  </a:lnTo>
                  <a:lnTo>
                    <a:pt x="828344" y="567004"/>
                  </a:lnTo>
                  <a:lnTo>
                    <a:pt x="829970" y="567004"/>
                  </a:lnTo>
                  <a:lnTo>
                    <a:pt x="829970" y="563549"/>
                  </a:lnTo>
                  <a:lnTo>
                    <a:pt x="833450" y="563549"/>
                  </a:lnTo>
                  <a:lnTo>
                    <a:pt x="833640" y="563676"/>
                  </a:lnTo>
                  <a:lnTo>
                    <a:pt x="834085" y="564349"/>
                  </a:lnTo>
                  <a:lnTo>
                    <a:pt x="834047" y="565924"/>
                  </a:lnTo>
                  <a:lnTo>
                    <a:pt x="833945" y="566407"/>
                  </a:lnTo>
                  <a:lnTo>
                    <a:pt x="833793" y="566623"/>
                  </a:lnTo>
                  <a:lnTo>
                    <a:pt x="833361" y="567004"/>
                  </a:lnTo>
                  <a:lnTo>
                    <a:pt x="829970" y="567004"/>
                  </a:lnTo>
                  <a:lnTo>
                    <a:pt x="829970" y="567423"/>
                  </a:lnTo>
                  <a:lnTo>
                    <a:pt x="828344" y="567423"/>
                  </a:lnTo>
                  <a:lnTo>
                    <a:pt x="828344" y="567626"/>
                  </a:lnTo>
                  <a:lnTo>
                    <a:pt x="834847" y="567626"/>
                  </a:lnTo>
                  <a:lnTo>
                    <a:pt x="835088" y="567423"/>
                  </a:lnTo>
                  <a:lnTo>
                    <a:pt x="835444" y="567004"/>
                  </a:lnTo>
                  <a:lnTo>
                    <a:pt x="835685" y="566623"/>
                  </a:lnTo>
                  <a:lnTo>
                    <a:pt x="835939" y="565924"/>
                  </a:lnTo>
                  <a:lnTo>
                    <a:pt x="835939" y="564349"/>
                  </a:lnTo>
                  <a:close/>
                </a:path>
                <a:path w="1247775" h="1584325">
                  <a:moveTo>
                    <a:pt x="836574" y="762990"/>
                  </a:moveTo>
                  <a:lnTo>
                    <a:pt x="829475" y="762825"/>
                  </a:lnTo>
                  <a:lnTo>
                    <a:pt x="829449" y="763752"/>
                  </a:lnTo>
                  <a:lnTo>
                    <a:pt x="836510" y="763752"/>
                  </a:lnTo>
                  <a:lnTo>
                    <a:pt x="836574" y="762990"/>
                  </a:lnTo>
                  <a:close/>
                </a:path>
                <a:path w="1247775" h="1584325">
                  <a:moveTo>
                    <a:pt x="836574" y="739292"/>
                  </a:moveTo>
                  <a:lnTo>
                    <a:pt x="829475" y="739140"/>
                  </a:lnTo>
                  <a:lnTo>
                    <a:pt x="829462" y="740067"/>
                  </a:lnTo>
                  <a:lnTo>
                    <a:pt x="836510" y="740067"/>
                  </a:lnTo>
                  <a:lnTo>
                    <a:pt x="836574" y="739292"/>
                  </a:lnTo>
                  <a:close/>
                </a:path>
                <a:path w="1247775" h="1584325">
                  <a:moveTo>
                    <a:pt x="836574" y="708139"/>
                  </a:moveTo>
                  <a:lnTo>
                    <a:pt x="836434" y="707644"/>
                  </a:lnTo>
                  <a:lnTo>
                    <a:pt x="836358" y="707364"/>
                  </a:lnTo>
                  <a:lnTo>
                    <a:pt x="836282" y="707123"/>
                  </a:lnTo>
                  <a:lnTo>
                    <a:pt x="836180" y="706767"/>
                  </a:lnTo>
                  <a:lnTo>
                    <a:pt x="836129" y="706564"/>
                  </a:lnTo>
                  <a:lnTo>
                    <a:pt x="835799" y="705904"/>
                  </a:lnTo>
                  <a:lnTo>
                    <a:pt x="835152" y="705154"/>
                  </a:lnTo>
                  <a:lnTo>
                    <a:pt x="834961" y="704938"/>
                  </a:lnTo>
                  <a:lnTo>
                    <a:pt x="834859" y="711542"/>
                  </a:lnTo>
                  <a:lnTo>
                    <a:pt x="834542" y="712863"/>
                  </a:lnTo>
                  <a:lnTo>
                    <a:pt x="832294" y="715175"/>
                  </a:lnTo>
                  <a:lnTo>
                    <a:pt x="829640" y="715175"/>
                  </a:lnTo>
                  <a:lnTo>
                    <a:pt x="827455" y="712863"/>
                  </a:lnTo>
                  <a:lnTo>
                    <a:pt x="827493" y="707644"/>
                  </a:lnTo>
                  <a:lnTo>
                    <a:pt x="829716" y="705307"/>
                  </a:lnTo>
                  <a:lnTo>
                    <a:pt x="832446" y="705307"/>
                  </a:lnTo>
                  <a:lnTo>
                    <a:pt x="834859" y="711542"/>
                  </a:lnTo>
                  <a:lnTo>
                    <a:pt x="834859" y="704862"/>
                  </a:lnTo>
                  <a:lnTo>
                    <a:pt x="834402" y="704494"/>
                  </a:lnTo>
                  <a:lnTo>
                    <a:pt x="832929" y="703872"/>
                  </a:lnTo>
                  <a:lnTo>
                    <a:pt x="832104" y="703719"/>
                  </a:lnTo>
                  <a:lnTo>
                    <a:pt x="830199" y="703719"/>
                  </a:lnTo>
                  <a:lnTo>
                    <a:pt x="825487" y="712279"/>
                  </a:lnTo>
                  <a:lnTo>
                    <a:pt x="825792" y="713397"/>
                  </a:lnTo>
                  <a:lnTo>
                    <a:pt x="825868" y="713676"/>
                  </a:lnTo>
                  <a:lnTo>
                    <a:pt x="829957" y="716749"/>
                  </a:lnTo>
                  <a:lnTo>
                    <a:pt x="831888" y="716749"/>
                  </a:lnTo>
                  <a:lnTo>
                    <a:pt x="835990" y="713879"/>
                  </a:lnTo>
                  <a:lnTo>
                    <a:pt x="836091" y="713676"/>
                  </a:lnTo>
                  <a:lnTo>
                    <a:pt x="836498" y="712279"/>
                  </a:lnTo>
                  <a:lnTo>
                    <a:pt x="836574" y="708139"/>
                  </a:lnTo>
                  <a:close/>
                </a:path>
                <a:path w="1247775" h="1584325">
                  <a:moveTo>
                    <a:pt x="836574" y="376516"/>
                  </a:moveTo>
                  <a:lnTo>
                    <a:pt x="836434" y="376008"/>
                  </a:lnTo>
                  <a:lnTo>
                    <a:pt x="836358" y="375729"/>
                  </a:lnTo>
                  <a:lnTo>
                    <a:pt x="836282" y="375488"/>
                  </a:lnTo>
                  <a:lnTo>
                    <a:pt x="836180" y="375132"/>
                  </a:lnTo>
                  <a:lnTo>
                    <a:pt x="836129" y="374929"/>
                  </a:lnTo>
                  <a:lnTo>
                    <a:pt x="835787" y="374269"/>
                  </a:lnTo>
                  <a:lnTo>
                    <a:pt x="835279" y="373659"/>
                  </a:lnTo>
                  <a:lnTo>
                    <a:pt x="835164" y="373519"/>
                  </a:lnTo>
                  <a:lnTo>
                    <a:pt x="834974" y="373303"/>
                  </a:lnTo>
                  <a:lnTo>
                    <a:pt x="834872" y="373176"/>
                  </a:lnTo>
                  <a:lnTo>
                    <a:pt x="834847" y="379895"/>
                  </a:lnTo>
                  <a:lnTo>
                    <a:pt x="834542" y="381228"/>
                  </a:lnTo>
                  <a:lnTo>
                    <a:pt x="832281" y="383527"/>
                  </a:lnTo>
                  <a:lnTo>
                    <a:pt x="829640" y="383527"/>
                  </a:lnTo>
                  <a:lnTo>
                    <a:pt x="827443" y="381228"/>
                  </a:lnTo>
                  <a:lnTo>
                    <a:pt x="827493" y="376008"/>
                  </a:lnTo>
                  <a:lnTo>
                    <a:pt x="829716" y="373659"/>
                  </a:lnTo>
                  <a:lnTo>
                    <a:pt x="832434" y="373659"/>
                  </a:lnTo>
                  <a:lnTo>
                    <a:pt x="834707" y="376516"/>
                  </a:lnTo>
                  <a:lnTo>
                    <a:pt x="834758" y="376745"/>
                  </a:lnTo>
                  <a:lnTo>
                    <a:pt x="832104" y="372071"/>
                  </a:lnTo>
                  <a:lnTo>
                    <a:pt x="830199" y="372071"/>
                  </a:lnTo>
                  <a:lnTo>
                    <a:pt x="825487" y="380644"/>
                  </a:lnTo>
                  <a:lnTo>
                    <a:pt x="825919" y="382244"/>
                  </a:lnTo>
                  <a:lnTo>
                    <a:pt x="829957" y="385114"/>
                  </a:lnTo>
                  <a:lnTo>
                    <a:pt x="831875" y="385114"/>
                  </a:lnTo>
                  <a:lnTo>
                    <a:pt x="836498" y="380644"/>
                  </a:lnTo>
                  <a:lnTo>
                    <a:pt x="836574" y="376516"/>
                  </a:lnTo>
                  <a:close/>
                </a:path>
                <a:path w="1247775" h="1584325">
                  <a:moveTo>
                    <a:pt x="836574" y="352818"/>
                  </a:moveTo>
                  <a:lnTo>
                    <a:pt x="836434" y="352323"/>
                  </a:lnTo>
                  <a:lnTo>
                    <a:pt x="836345" y="352031"/>
                  </a:lnTo>
                  <a:lnTo>
                    <a:pt x="836282" y="351790"/>
                  </a:lnTo>
                  <a:lnTo>
                    <a:pt x="836193" y="351434"/>
                  </a:lnTo>
                  <a:lnTo>
                    <a:pt x="835952" y="350875"/>
                  </a:lnTo>
                  <a:lnTo>
                    <a:pt x="835787" y="350570"/>
                  </a:lnTo>
                  <a:lnTo>
                    <a:pt x="835291" y="349973"/>
                  </a:lnTo>
                  <a:lnTo>
                    <a:pt x="834986" y="349605"/>
                  </a:lnTo>
                  <a:lnTo>
                    <a:pt x="834872" y="349478"/>
                  </a:lnTo>
                  <a:lnTo>
                    <a:pt x="834834" y="356285"/>
                  </a:lnTo>
                  <a:lnTo>
                    <a:pt x="834542" y="357530"/>
                  </a:lnTo>
                  <a:lnTo>
                    <a:pt x="832281" y="359841"/>
                  </a:lnTo>
                  <a:lnTo>
                    <a:pt x="829627" y="359841"/>
                  </a:lnTo>
                  <a:lnTo>
                    <a:pt x="827201" y="356285"/>
                  </a:lnTo>
                  <a:lnTo>
                    <a:pt x="827316" y="353060"/>
                  </a:lnTo>
                  <a:lnTo>
                    <a:pt x="827366" y="352818"/>
                  </a:lnTo>
                  <a:lnTo>
                    <a:pt x="827481" y="352323"/>
                  </a:lnTo>
                  <a:lnTo>
                    <a:pt x="827608" y="352031"/>
                  </a:lnTo>
                  <a:lnTo>
                    <a:pt x="827709" y="351790"/>
                  </a:lnTo>
                  <a:lnTo>
                    <a:pt x="828332" y="350875"/>
                  </a:lnTo>
                  <a:lnTo>
                    <a:pt x="828662" y="350570"/>
                  </a:lnTo>
                  <a:lnTo>
                    <a:pt x="829208" y="350227"/>
                  </a:lnTo>
                  <a:lnTo>
                    <a:pt x="829716" y="349973"/>
                  </a:lnTo>
                  <a:lnTo>
                    <a:pt x="832446" y="349973"/>
                  </a:lnTo>
                  <a:lnTo>
                    <a:pt x="834834" y="356285"/>
                  </a:lnTo>
                  <a:lnTo>
                    <a:pt x="834834" y="349453"/>
                  </a:lnTo>
                  <a:lnTo>
                    <a:pt x="834402" y="349161"/>
                  </a:lnTo>
                  <a:lnTo>
                    <a:pt x="832967" y="348551"/>
                  </a:lnTo>
                  <a:lnTo>
                    <a:pt x="829348" y="348551"/>
                  </a:lnTo>
                  <a:lnTo>
                    <a:pt x="825474" y="356946"/>
                  </a:lnTo>
                  <a:lnTo>
                    <a:pt x="825792" y="358076"/>
                  </a:lnTo>
                  <a:lnTo>
                    <a:pt x="825868" y="358355"/>
                  </a:lnTo>
                  <a:lnTo>
                    <a:pt x="829945" y="361429"/>
                  </a:lnTo>
                  <a:lnTo>
                    <a:pt x="831875" y="361429"/>
                  </a:lnTo>
                  <a:lnTo>
                    <a:pt x="836510" y="356946"/>
                  </a:lnTo>
                  <a:lnTo>
                    <a:pt x="836574" y="352818"/>
                  </a:lnTo>
                  <a:close/>
                </a:path>
                <a:path w="1247775" h="1584325">
                  <a:moveTo>
                    <a:pt x="836599" y="810437"/>
                  </a:moveTo>
                  <a:lnTo>
                    <a:pt x="829462" y="810196"/>
                  </a:lnTo>
                  <a:lnTo>
                    <a:pt x="829386" y="811187"/>
                  </a:lnTo>
                  <a:lnTo>
                    <a:pt x="836498" y="811187"/>
                  </a:lnTo>
                  <a:lnTo>
                    <a:pt x="836599" y="810437"/>
                  </a:lnTo>
                  <a:close/>
                </a:path>
                <a:path w="1247775" h="1584325">
                  <a:moveTo>
                    <a:pt x="836599" y="786765"/>
                  </a:moveTo>
                  <a:lnTo>
                    <a:pt x="829475" y="786523"/>
                  </a:lnTo>
                  <a:lnTo>
                    <a:pt x="829449" y="787590"/>
                  </a:lnTo>
                  <a:lnTo>
                    <a:pt x="836485" y="787590"/>
                  </a:lnTo>
                  <a:lnTo>
                    <a:pt x="836599" y="786765"/>
                  </a:lnTo>
                  <a:close/>
                </a:path>
                <a:path w="1247775" h="1584325">
                  <a:moveTo>
                    <a:pt x="836714" y="573963"/>
                  </a:moveTo>
                  <a:lnTo>
                    <a:pt x="835304" y="570445"/>
                  </a:lnTo>
                  <a:lnTo>
                    <a:pt x="834923" y="569683"/>
                  </a:lnTo>
                  <a:lnTo>
                    <a:pt x="834923" y="574103"/>
                  </a:lnTo>
                  <a:lnTo>
                    <a:pt x="829932" y="574103"/>
                  </a:lnTo>
                  <a:lnTo>
                    <a:pt x="829970" y="568845"/>
                  </a:lnTo>
                  <a:lnTo>
                    <a:pt x="829970" y="569328"/>
                  </a:lnTo>
                  <a:lnTo>
                    <a:pt x="832688" y="569328"/>
                  </a:lnTo>
                  <a:lnTo>
                    <a:pt x="834923" y="574103"/>
                  </a:lnTo>
                  <a:lnTo>
                    <a:pt x="834923" y="569683"/>
                  </a:lnTo>
                  <a:lnTo>
                    <a:pt x="833945" y="568490"/>
                  </a:lnTo>
                  <a:lnTo>
                    <a:pt x="828332" y="568490"/>
                  </a:lnTo>
                  <a:lnTo>
                    <a:pt x="828332" y="574421"/>
                  </a:lnTo>
                  <a:lnTo>
                    <a:pt x="829932" y="574421"/>
                  </a:lnTo>
                  <a:lnTo>
                    <a:pt x="836599" y="574421"/>
                  </a:lnTo>
                  <a:lnTo>
                    <a:pt x="836714" y="573963"/>
                  </a:lnTo>
                  <a:close/>
                </a:path>
                <a:path w="1247775" h="1584325">
                  <a:moveTo>
                    <a:pt x="836904" y="527011"/>
                  </a:moveTo>
                  <a:lnTo>
                    <a:pt x="836879" y="526453"/>
                  </a:lnTo>
                  <a:lnTo>
                    <a:pt x="835888" y="523735"/>
                  </a:lnTo>
                  <a:lnTo>
                    <a:pt x="835406" y="522389"/>
                  </a:lnTo>
                  <a:lnTo>
                    <a:pt x="833653" y="517550"/>
                  </a:lnTo>
                  <a:lnTo>
                    <a:pt x="833653" y="522389"/>
                  </a:lnTo>
                  <a:lnTo>
                    <a:pt x="829233" y="522389"/>
                  </a:lnTo>
                  <a:lnTo>
                    <a:pt x="831430" y="516064"/>
                  </a:lnTo>
                  <a:lnTo>
                    <a:pt x="833653" y="522389"/>
                  </a:lnTo>
                  <a:lnTo>
                    <a:pt x="833653" y="517550"/>
                  </a:lnTo>
                  <a:lnTo>
                    <a:pt x="833120" y="516064"/>
                  </a:lnTo>
                  <a:lnTo>
                    <a:pt x="832624" y="514680"/>
                  </a:lnTo>
                  <a:lnTo>
                    <a:pt x="830389" y="514680"/>
                  </a:lnTo>
                  <a:lnTo>
                    <a:pt x="826135" y="526453"/>
                  </a:lnTo>
                  <a:lnTo>
                    <a:pt x="826058" y="527011"/>
                  </a:lnTo>
                  <a:lnTo>
                    <a:pt x="827684" y="527011"/>
                  </a:lnTo>
                  <a:lnTo>
                    <a:pt x="828814" y="523735"/>
                  </a:lnTo>
                  <a:lnTo>
                    <a:pt x="834072" y="523735"/>
                  </a:lnTo>
                  <a:lnTo>
                    <a:pt x="835240" y="527011"/>
                  </a:lnTo>
                  <a:lnTo>
                    <a:pt x="836904" y="527011"/>
                  </a:lnTo>
                  <a:close/>
                </a:path>
                <a:path w="1247775" h="1584325">
                  <a:moveTo>
                    <a:pt x="837298" y="478701"/>
                  </a:moveTo>
                  <a:lnTo>
                    <a:pt x="837158" y="478307"/>
                  </a:lnTo>
                  <a:lnTo>
                    <a:pt x="832408" y="478307"/>
                  </a:lnTo>
                  <a:lnTo>
                    <a:pt x="832370" y="467131"/>
                  </a:lnTo>
                  <a:lnTo>
                    <a:pt x="830757" y="467131"/>
                  </a:lnTo>
                  <a:lnTo>
                    <a:pt x="830783" y="479653"/>
                  </a:lnTo>
                  <a:lnTo>
                    <a:pt x="837209" y="479653"/>
                  </a:lnTo>
                  <a:lnTo>
                    <a:pt x="837298" y="478701"/>
                  </a:lnTo>
                  <a:close/>
                </a:path>
                <a:path w="1247775" h="1584325">
                  <a:moveTo>
                    <a:pt x="837311" y="620839"/>
                  </a:moveTo>
                  <a:lnTo>
                    <a:pt x="830795" y="620585"/>
                  </a:lnTo>
                  <a:lnTo>
                    <a:pt x="830795" y="620839"/>
                  </a:lnTo>
                  <a:lnTo>
                    <a:pt x="830795" y="621792"/>
                  </a:lnTo>
                  <a:lnTo>
                    <a:pt x="837222" y="621792"/>
                  </a:lnTo>
                  <a:lnTo>
                    <a:pt x="837311" y="620839"/>
                  </a:lnTo>
                  <a:close/>
                </a:path>
                <a:path w="1247775" h="1584325">
                  <a:moveTo>
                    <a:pt x="838187" y="431698"/>
                  </a:moveTo>
                  <a:lnTo>
                    <a:pt x="837196" y="428967"/>
                  </a:lnTo>
                  <a:lnTo>
                    <a:pt x="836714" y="427634"/>
                  </a:lnTo>
                  <a:lnTo>
                    <a:pt x="836472" y="426974"/>
                  </a:lnTo>
                  <a:lnTo>
                    <a:pt x="836472" y="432079"/>
                  </a:lnTo>
                  <a:lnTo>
                    <a:pt x="829056" y="432079"/>
                  </a:lnTo>
                  <a:lnTo>
                    <a:pt x="830122" y="428967"/>
                  </a:lnTo>
                  <a:lnTo>
                    <a:pt x="835367" y="428967"/>
                  </a:lnTo>
                  <a:lnTo>
                    <a:pt x="836472" y="432079"/>
                  </a:lnTo>
                  <a:lnTo>
                    <a:pt x="836472" y="426974"/>
                  </a:lnTo>
                  <a:lnTo>
                    <a:pt x="834948" y="422757"/>
                  </a:lnTo>
                  <a:lnTo>
                    <a:pt x="834948" y="427634"/>
                  </a:lnTo>
                  <a:lnTo>
                    <a:pt x="830541" y="427634"/>
                  </a:lnTo>
                  <a:lnTo>
                    <a:pt x="832726" y="421309"/>
                  </a:lnTo>
                  <a:lnTo>
                    <a:pt x="834948" y="427634"/>
                  </a:lnTo>
                  <a:lnTo>
                    <a:pt x="834948" y="422757"/>
                  </a:lnTo>
                  <a:lnTo>
                    <a:pt x="834428" y="421309"/>
                  </a:lnTo>
                  <a:lnTo>
                    <a:pt x="833932" y="419925"/>
                  </a:lnTo>
                  <a:lnTo>
                    <a:pt x="831748" y="419785"/>
                  </a:lnTo>
                  <a:lnTo>
                    <a:pt x="827430" y="431698"/>
                  </a:lnTo>
                  <a:lnTo>
                    <a:pt x="827468" y="432308"/>
                  </a:lnTo>
                  <a:lnTo>
                    <a:pt x="828865" y="432308"/>
                  </a:lnTo>
                  <a:lnTo>
                    <a:pt x="838149" y="432308"/>
                  </a:lnTo>
                  <a:lnTo>
                    <a:pt x="838187" y="431698"/>
                  </a:lnTo>
                  <a:close/>
                </a:path>
                <a:path w="1247775" h="1584325">
                  <a:moveTo>
                    <a:pt x="841857" y="374281"/>
                  </a:moveTo>
                  <a:lnTo>
                    <a:pt x="839520" y="374281"/>
                  </a:lnTo>
                  <a:lnTo>
                    <a:pt x="839508" y="375488"/>
                  </a:lnTo>
                  <a:lnTo>
                    <a:pt x="839863" y="375488"/>
                  </a:lnTo>
                  <a:lnTo>
                    <a:pt x="841857" y="374281"/>
                  </a:lnTo>
                  <a:close/>
                </a:path>
                <a:path w="1247775" h="1584325">
                  <a:moveTo>
                    <a:pt x="842429" y="374154"/>
                  </a:moveTo>
                  <a:lnTo>
                    <a:pt x="842073" y="374154"/>
                  </a:lnTo>
                  <a:lnTo>
                    <a:pt x="841857" y="374281"/>
                  </a:lnTo>
                  <a:lnTo>
                    <a:pt x="842429" y="374281"/>
                  </a:lnTo>
                  <a:lnTo>
                    <a:pt x="842429" y="374154"/>
                  </a:lnTo>
                  <a:close/>
                </a:path>
                <a:path w="1247775" h="1584325">
                  <a:moveTo>
                    <a:pt x="843775" y="806615"/>
                  </a:moveTo>
                  <a:lnTo>
                    <a:pt x="839927" y="806615"/>
                  </a:lnTo>
                  <a:lnTo>
                    <a:pt x="839838" y="806780"/>
                  </a:lnTo>
                  <a:lnTo>
                    <a:pt x="843775" y="806780"/>
                  </a:lnTo>
                  <a:lnTo>
                    <a:pt x="843775" y="806615"/>
                  </a:lnTo>
                  <a:close/>
                </a:path>
                <a:path w="1247775" h="1584325">
                  <a:moveTo>
                    <a:pt x="844080" y="372300"/>
                  </a:moveTo>
                  <a:lnTo>
                    <a:pt x="842568" y="372300"/>
                  </a:lnTo>
                  <a:lnTo>
                    <a:pt x="839660" y="374154"/>
                  </a:lnTo>
                  <a:lnTo>
                    <a:pt x="842073" y="374154"/>
                  </a:lnTo>
                  <a:lnTo>
                    <a:pt x="842429" y="373938"/>
                  </a:lnTo>
                  <a:lnTo>
                    <a:pt x="842429" y="374154"/>
                  </a:lnTo>
                  <a:lnTo>
                    <a:pt x="844080" y="374154"/>
                  </a:lnTo>
                  <a:lnTo>
                    <a:pt x="844080" y="373938"/>
                  </a:lnTo>
                  <a:lnTo>
                    <a:pt x="844080" y="372300"/>
                  </a:lnTo>
                  <a:close/>
                </a:path>
                <a:path w="1247775" h="1584325">
                  <a:moveTo>
                    <a:pt x="844118" y="762685"/>
                  </a:moveTo>
                  <a:lnTo>
                    <a:pt x="844080" y="752957"/>
                  </a:lnTo>
                  <a:lnTo>
                    <a:pt x="844080" y="751319"/>
                  </a:lnTo>
                  <a:lnTo>
                    <a:pt x="842568" y="751319"/>
                  </a:lnTo>
                  <a:lnTo>
                    <a:pt x="840016" y="752957"/>
                  </a:lnTo>
                  <a:lnTo>
                    <a:pt x="839520" y="753300"/>
                  </a:lnTo>
                  <a:lnTo>
                    <a:pt x="839508" y="754507"/>
                  </a:lnTo>
                  <a:lnTo>
                    <a:pt x="839863" y="754507"/>
                  </a:lnTo>
                  <a:lnTo>
                    <a:pt x="842429" y="752957"/>
                  </a:lnTo>
                  <a:lnTo>
                    <a:pt x="842429" y="762685"/>
                  </a:lnTo>
                  <a:lnTo>
                    <a:pt x="844118" y="762685"/>
                  </a:lnTo>
                  <a:close/>
                </a:path>
                <a:path w="1247775" h="1584325">
                  <a:moveTo>
                    <a:pt x="844118" y="383667"/>
                  </a:moveTo>
                  <a:lnTo>
                    <a:pt x="844080" y="374281"/>
                  </a:lnTo>
                  <a:lnTo>
                    <a:pt x="842429" y="374281"/>
                  </a:lnTo>
                  <a:lnTo>
                    <a:pt x="842429" y="383667"/>
                  </a:lnTo>
                  <a:lnTo>
                    <a:pt x="844118" y="383667"/>
                  </a:lnTo>
                  <a:close/>
                </a:path>
                <a:path w="1247775" h="1584325">
                  <a:moveTo>
                    <a:pt x="844321" y="569328"/>
                  </a:moveTo>
                  <a:lnTo>
                    <a:pt x="839228" y="569328"/>
                  </a:lnTo>
                  <a:lnTo>
                    <a:pt x="839228" y="574319"/>
                  </a:lnTo>
                  <a:lnTo>
                    <a:pt x="840828" y="574319"/>
                  </a:lnTo>
                  <a:lnTo>
                    <a:pt x="840867" y="569633"/>
                  </a:lnTo>
                  <a:lnTo>
                    <a:pt x="843470" y="569633"/>
                  </a:lnTo>
                  <a:lnTo>
                    <a:pt x="844321" y="569328"/>
                  </a:lnTo>
                  <a:close/>
                </a:path>
                <a:path w="1247775" h="1584325">
                  <a:moveTo>
                    <a:pt x="845045" y="432079"/>
                  </a:moveTo>
                  <a:lnTo>
                    <a:pt x="840143" y="431901"/>
                  </a:lnTo>
                  <a:lnTo>
                    <a:pt x="840574" y="432079"/>
                  </a:lnTo>
                  <a:lnTo>
                    <a:pt x="845045" y="432079"/>
                  </a:lnTo>
                  <a:close/>
                </a:path>
                <a:path w="1247775" h="1584325">
                  <a:moveTo>
                    <a:pt x="845159" y="775652"/>
                  </a:moveTo>
                  <a:lnTo>
                    <a:pt x="844867" y="775373"/>
                  </a:lnTo>
                  <a:lnTo>
                    <a:pt x="844499" y="775169"/>
                  </a:lnTo>
                  <a:lnTo>
                    <a:pt x="840435" y="775169"/>
                  </a:lnTo>
                  <a:lnTo>
                    <a:pt x="839978" y="775373"/>
                  </a:lnTo>
                  <a:lnTo>
                    <a:pt x="839482" y="775652"/>
                  </a:lnTo>
                  <a:lnTo>
                    <a:pt x="845159" y="775652"/>
                  </a:lnTo>
                  <a:close/>
                </a:path>
                <a:path w="1247775" h="1584325">
                  <a:moveTo>
                    <a:pt x="845464" y="806780"/>
                  </a:moveTo>
                  <a:lnTo>
                    <a:pt x="843775" y="806780"/>
                  </a:lnTo>
                  <a:lnTo>
                    <a:pt x="843775" y="807034"/>
                  </a:lnTo>
                  <a:lnTo>
                    <a:pt x="845464" y="807034"/>
                  </a:lnTo>
                  <a:lnTo>
                    <a:pt x="845464" y="806780"/>
                  </a:lnTo>
                  <a:close/>
                </a:path>
                <a:path w="1247775" h="1584325">
                  <a:moveTo>
                    <a:pt x="845464" y="806615"/>
                  </a:moveTo>
                  <a:lnTo>
                    <a:pt x="845388" y="800074"/>
                  </a:lnTo>
                  <a:lnTo>
                    <a:pt x="845375" y="798791"/>
                  </a:lnTo>
                  <a:lnTo>
                    <a:pt x="842987" y="798791"/>
                  </a:lnTo>
                  <a:lnTo>
                    <a:pt x="838377" y="806615"/>
                  </a:lnTo>
                  <a:lnTo>
                    <a:pt x="839927" y="806615"/>
                  </a:lnTo>
                  <a:lnTo>
                    <a:pt x="843762" y="800074"/>
                  </a:lnTo>
                  <a:lnTo>
                    <a:pt x="843775" y="806615"/>
                  </a:lnTo>
                  <a:lnTo>
                    <a:pt x="845464" y="806615"/>
                  </a:lnTo>
                  <a:close/>
                </a:path>
                <a:path w="1247775" h="1584325">
                  <a:moveTo>
                    <a:pt x="845947" y="777214"/>
                  </a:moveTo>
                  <a:lnTo>
                    <a:pt x="845794" y="776566"/>
                  </a:lnTo>
                  <a:lnTo>
                    <a:pt x="845680" y="776249"/>
                  </a:lnTo>
                  <a:lnTo>
                    <a:pt x="845464" y="775931"/>
                  </a:lnTo>
                  <a:lnTo>
                    <a:pt x="845324" y="775804"/>
                  </a:lnTo>
                  <a:lnTo>
                    <a:pt x="839279" y="775804"/>
                  </a:lnTo>
                  <a:lnTo>
                    <a:pt x="839165" y="777214"/>
                  </a:lnTo>
                  <a:lnTo>
                    <a:pt x="839419" y="777214"/>
                  </a:lnTo>
                  <a:lnTo>
                    <a:pt x="840524" y="776566"/>
                  </a:lnTo>
                  <a:lnTo>
                    <a:pt x="843559" y="776566"/>
                  </a:lnTo>
                  <a:lnTo>
                    <a:pt x="844207" y="777214"/>
                  </a:lnTo>
                  <a:lnTo>
                    <a:pt x="844092" y="778992"/>
                  </a:lnTo>
                  <a:lnTo>
                    <a:pt x="843915" y="779386"/>
                  </a:lnTo>
                  <a:lnTo>
                    <a:pt x="843686" y="779665"/>
                  </a:lnTo>
                  <a:lnTo>
                    <a:pt x="843495" y="779843"/>
                  </a:lnTo>
                  <a:lnTo>
                    <a:pt x="845477" y="779843"/>
                  </a:lnTo>
                  <a:lnTo>
                    <a:pt x="845616" y="779665"/>
                  </a:lnTo>
                  <a:lnTo>
                    <a:pt x="845769" y="779386"/>
                  </a:lnTo>
                  <a:lnTo>
                    <a:pt x="845883" y="778802"/>
                  </a:lnTo>
                  <a:lnTo>
                    <a:pt x="845947" y="777214"/>
                  </a:lnTo>
                  <a:close/>
                </a:path>
                <a:path w="1247775" h="1584325">
                  <a:moveTo>
                    <a:pt x="846086" y="782091"/>
                  </a:moveTo>
                  <a:lnTo>
                    <a:pt x="844677" y="781138"/>
                  </a:lnTo>
                  <a:lnTo>
                    <a:pt x="840105" y="780580"/>
                  </a:lnTo>
                  <a:lnTo>
                    <a:pt x="840066" y="781138"/>
                  </a:lnTo>
                  <a:lnTo>
                    <a:pt x="846086" y="782091"/>
                  </a:lnTo>
                  <a:close/>
                </a:path>
                <a:path w="1247775" h="1584325">
                  <a:moveTo>
                    <a:pt x="846137" y="443699"/>
                  </a:moveTo>
                  <a:lnTo>
                    <a:pt x="844499" y="443699"/>
                  </a:lnTo>
                  <a:lnTo>
                    <a:pt x="844486" y="443979"/>
                  </a:lnTo>
                  <a:lnTo>
                    <a:pt x="844473" y="453720"/>
                  </a:lnTo>
                  <a:lnTo>
                    <a:pt x="843229" y="451231"/>
                  </a:lnTo>
                  <a:lnTo>
                    <a:pt x="840003" y="445198"/>
                  </a:lnTo>
                  <a:lnTo>
                    <a:pt x="839546" y="444347"/>
                  </a:lnTo>
                  <a:lnTo>
                    <a:pt x="839431" y="444144"/>
                  </a:lnTo>
                  <a:lnTo>
                    <a:pt x="839343" y="443979"/>
                  </a:lnTo>
                  <a:lnTo>
                    <a:pt x="844486" y="443979"/>
                  </a:lnTo>
                  <a:lnTo>
                    <a:pt x="844486" y="443699"/>
                  </a:lnTo>
                  <a:lnTo>
                    <a:pt x="836625" y="443699"/>
                  </a:lnTo>
                  <a:lnTo>
                    <a:pt x="836587" y="455917"/>
                  </a:lnTo>
                  <a:lnTo>
                    <a:pt x="838174" y="455917"/>
                  </a:lnTo>
                  <a:lnTo>
                    <a:pt x="838200" y="445198"/>
                  </a:lnTo>
                  <a:lnTo>
                    <a:pt x="839393" y="447560"/>
                  </a:lnTo>
                  <a:lnTo>
                    <a:pt x="843407" y="455015"/>
                  </a:lnTo>
                  <a:lnTo>
                    <a:pt x="843521" y="455244"/>
                  </a:lnTo>
                  <a:lnTo>
                    <a:pt x="843775" y="455561"/>
                  </a:lnTo>
                  <a:lnTo>
                    <a:pt x="846048" y="455561"/>
                  </a:lnTo>
                  <a:lnTo>
                    <a:pt x="846061" y="453720"/>
                  </a:lnTo>
                  <a:lnTo>
                    <a:pt x="846137" y="443699"/>
                  </a:lnTo>
                  <a:close/>
                </a:path>
                <a:path w="1247775" h="1584325">
                  <a:moveTo>
                    <a:pt x="846162" y="633209"/>
                  </a:moveTo>
                  <a:lnTo>
                    <a:pt x="844537" y="633209"/>
                  </a:lnTo>
                  <a:lnTo>
                    <a:pt x="844524" y="633488"/>
                  </a:lnTo>
                  <a:lnTo>
                    <a:pt x="844499" y="643216"/>
                  </a:lnTo>
                  <a:lnTo>
                    <a:pt x="842911" y="640092"/>
                  </a:lnTo>
                  <a:lnTo>
                    <a:pt x="840016" y="634695"/>
                  </a:lnTo>
                  <a:lnTo>
                    <a:pt x="839571" y="633857"/>
                  </a:lnTo>
                  <a:lnTo>
                    <a:pt x="839457" y="633653"/>
                  </a:lnTo>
                  <a:lnTo>
                    <a:pt x="839368" y="633488"/>
                  </a:lnTo>
                  <a:lnTo>
                    <a:pt x="844524" y="633488"/>
                  </a:lnTo>
                  <a:lnTo>
                    <a:pt x="844524" y="633209"/>
                  </a:lnTo>
                  <a:lnTo>
                    <a:pt x="836650" y="633209"/>
                  </a:lnTo>
                  <a:lnTo>
                    <a:pt x="836612" y="645388"/>
                  </a:lnTo>
                  <a:lnTo>
                    <a:pt x="838225" y="645388"/>
                  </a:lnTo>
                  <a:lnTo>
                    <a:pt x="838225" y="634695"/>
                  </a:lnTo>
                  <a:lnTo>
                    <a:pt x="839025" y="636308"/>
                  </a:lnTo>
                  <a:lnTo>
                    <a:pt x="843559" y="644740"/>
                  </a:lnTo>
                  <a:lnTo>
                    <a:pt x="843800" y="645071"/>
                  </a:lnTo>
                  <a:lnTo>
                    <a:pt x="846061" y="645071"/>
                  </a:lnTo>
                  <a:lnTo>
                    <a:pt x="846074" y="643216"/>
                  </a:lnTo>
                  <a:lnTo>
                    <a:pt x="846162" y="633209"/>
                  </a:lnTo>
                  <a:close/>
                </a:path>
                <a:path w="1247775" h="1584325">
                  <a:moveTo>
                    <a:pt x="846188" y="585825"/>
                  </a:moveTo>
                  <a:lnTo>
                    <a:pt x="844550" y="585825"/>
                  </a:lnTo>
                  <a:lnTo>
                    <a:pt x="844537" y="586270"/>
                  </a:lnTo>
                  <a:lnTo>
                    <a:pt x="844524" y="595833"/>
                  </a:lnTo>
                  <a:lnTo>
                    <a:pt x="842937" y="592709"/>
                  </a:lnTo>
                  <a:lnTo>
                    <a:pt x="840028" y="587311"/>
                  </a:lnTo>
                  <a:lnTo>
                    <a:pt x="839584" y="586473"/>
                  </a:lnTo>
                  <a:lnTo>
                    <a:pt x="839482" y="586270"/>
                  </a:lnTo>
                  <a:lnTo>
                    <a:pt x="844537" y="586270"/>
                  </a:lnTo>
                  <a:lnTo>
                    <a:pt x="844537" y="585825"/>
                  </a:lnTo>
                  <a:lnTo>
                    <a:pt x="836676" y="585825"/>
                  </a:lnTo>
                  <a:lnTo>
                    <a:pt x="836637" y="598043"/>
                  </a:lnTo>
                  <a:lnTo>
                    <a:pt x="838225" y="598043"/>
                  </a:lnTo>
                  <a:lnTo>
                    <a:pt x="838250" y="587311"/>
                  </a:lnTo>
                  <a:lnTo>
                    <a:pt x="838619" y="588098"/>
                  </a:lnTo>
                  <a:lnTo>
                    <a:pt x="839444" y="589686"/>
                  </a:lnTo>
                  <a:lnTo>
                    <a:pt x="843457" y="597141"/>
                  </a:lnTo>
                  <a:lnTo>
                    <a:pt x="843572" y="597369"/>
                  </a:lnTo>
                  <a:lnTo>
                    <a:pt x="843826" y="597687"/>
                  </a:lnTo>
                  <a:lnTo>
                    <a:pt x="846086" y="597687"/>
                  </a:lnTo>
                  <a:lnTo>
                    <a:pt x="846099" y="595833"/>
                  </a:lnTo>
                  <a:lnTo>
                    <a:pt x="846188" y="585825"/>
                  </a:lnTo>
                  <a:close/>
                </a:path>
                <a:path w="1247775" h="1584325">
                  <a:moveTo>
                    <a:pt x="846340" y="420408"/>
                  </a:moveTo>
                  <a:lnTo>
                    <a:pt x="840600" y="420408"/>
                  </a:lnTo>
                  <a:lnTo>
                    <a:pt x="840384" y="420585"/>
                  </a:lnTo>
                  <a:lnTo>
                    <a:pt x="840130" y="420928"/>
                  </a:lnTo>
                  <a:lnTo>
                    <a:pt x="839749" y="421767"/>
                  </a:lnTo>
                  <a:lnTo>
                    <a:pt x="839851" y="424002"/>
                  </a:lnTo>
                  <a:lnTo>
                    <a:pt x="841463" y="425767"/>
                  </a:lnTo>
                  <a:lnTo>
                    <a:pt x="844943" y="425589"/>
                  </a:lnTo>
                  <a:lnTo>
                    <a:pt x="844600" y="425386"/>
                  </a:lnTo>
                  <a:lnTo>
                    <a:pt x="843292" y="424789"/>
                  </a:lnTo>
                  <a:lnTo>
                    <a:pt x="842657" y="424459"/>
                  </a:lnTo>
                  <a:lnTo>
                    <a:pt x="841971" y="424002"/>
                  </a:lnTo>
                  <a:lnTo>
                    <a:pt x="841756" y="423773"/>
                  </a:lnTo>
                  <a:lnTo>
                    <a:pt x="841425" y="423252"/>
                  </a:lnTo>
                  <a:lnTo>
                    <a:pt x="841552" y="421767"/>
                  </a:lnTo>
                  <a:lnTo>
                    <a:pt x="846302" y="421767"/>
                  </a:lnTo>
                  <a:lnTo>
                    <a:pt x="846340" y="420408"/>
                  </a:lnTo>
                  <a:close/>
                </a:path>
                <a:path w="1247775" h="1584325">
                  <a:moveTo>
                    <a:pt x="846543" y="783247"/>
                  </a:moveTo>
                  <a:lnTo>
                    <a:pt x="846404" y="782904"/>
                  </a:lnTo>
                  <a:lnTo>
                    <a:pt x="846315" y="782662"/>
                  </a:lnTo>
                  <a:lnTo>
                    <a:pt x="846061" y="782243"/>
                  </a:lnTo>
                  <a:lnTo>
                    <a:pt x="843762" y="782243"/>
                  </a:lnTo>
                  <a:lnTo>
                    <a:pt x="844321" y="782662"/>
                  </a:lnTo>
                  <a:lnTo>
                    <a:pt x="844537" y="782904"/>
                  </a:lnTo>
                  <a:lnTo>
                    <a:pt x="844702" y="783247"/>
                  </a:lnTo>
                  <a:lnTo>
                    <a:pt x="844816" y="783501"/>
                  </a:lnTo>
                  <a:lnTo>
                    <a:pt x="844842" y="784796"/>
                  </a:lnTo>
                  <a:lnTo>
                    <a:pt x="844702" y="785114"/>
                  </a:lnTo>
                  <a:lnTo>
                    <a:pt x="844689" y="785355"/>
                  </a:lnTo>
                  <a:lnTo>
                    <a:pt x="838784" y="785355"/>
                  </a:lnTo>
                  <a:lnTo>
                    <a:pt x="838847" y="786879"/>
                  </a:lnTo>
                  <a:lnTo>
                    <a:pt x="845312" y="786879"/>
                  </a:lnTo>
                  <a:lnTo>
                    <a:pt x="845820" y="786460"/>
                  </a:lnTo>
                  <a:lnTo>
                    <a:pt x="846023" y="786180"/>
                  </a:lnTo>
                  <a:lnTo>
                    <a:pt x="846429" y="785355"/>
                  </a:lnTo>
                  <a:lnTo>
                    <a:pt x="846543" y="783247"/>
                  </a:lnTo>
                  <a:close/>
                </a:path>
                <a:path w="1247775" h="1584325">
                  <a:moveTo>
                    <a:pt x="846696" y="710133"/>
                  </a:moveTo>
                  <a:lnTo>
                    <a:pt x="846607" y="707059"/>
                  </a:lnTo>
                  <a:lnTo>
                    <a:pt x="846543" y="706856"/>
                  </a:lnTo>
                  <a:lnTo>
                    <a:pt x="846429" y="706462"/>
                  </a:lnTo>
                  <a:lnTo>
                    <a:pt x="846353" y="706158"/>
                  </a:lnTo>
                  <a:lnTo>
                    <a:pt x="845820" y="705142"/>
                  </a:lnTo>
                  <a:lnTo>
                    <a:pt x="845502" y="704735"/>
                  </a:lnTo>
                  <a:lnTo>
                    <a:pt x="845248" y="704532"/>
                  </a:lnTo>
                  <a:lnTo>
                    <a:pt x="845248" y="709549"/>
                  </a:lnTo>
                  <a:lnTo>
                    <a:pt x="844118" y="710133"/>
                  </a:lnTo>
                  <a:lnTo>
                    <a:pt x="841095" y="710133"/>
                  </a:lnTo>
                  <a:lnTo>
                    <a:pt x="840625" y="709549"/>
                  </a:lnTo>
                  <a:lnTo>
                    <a:pt x="840397" y="709168"/>
                  </a:lnTo>
                  <a:lnTo>
                    <a:pt x="840409" y="706462"/>
                  </a:lnTo>
                  <a:lnTo>
                    <a:pt x="840549" y="706158"/>
                  </a:lnTo>
                  <a:lnTo>
                    <a:pt x="840816" y="705802"/>
                  </a:lnTo>
                  <a:lnTo>
                    <a:pt x="841159" y="705459"/>
                  </a:lnTo>
                  <a:lnTo>
                    <a:pt x="841794" y="705142"/>
                  </a:lnTo>
                  <a:lnTo>
                    <a:pt x="843356" y="705142"/>
                  </a:lnTo>
                  <a:lnTo>
                    <a:pt x="843978" y="705459"/>
                  </a:lnTo>
                  <a:lnTo>
                    <a:pt x="844308" y="705802"/>
                  </a:lnTo>
                  <a:lnTo>
                    <a:pt x="844689" y="706462"/>
                  </a:lnTo>
                  <a:lnTo>
                    <a:pt x="844740" y="706602"/>
                  </a:lnTo>
                  <a:lnTo>
                    <a:pt x="844842" y="706856"/>
                  </a:lnTo>
                  <a:lnTo>
                    <a:pt x="844880" y="707059"/>
                  </a:lnTo>
                  <a:lnTo>
                    <a:pt x="844981" y="707542"/>
                  </a:lnTo>
                  <a:lnTo>
                    <a:pt x="845058" y="708063"/>
                  </a:lnTo>
                  <a:lnTo>
                    <a:pt x="845121" y="709549"/>
                  </a:lnTo>
                  <a:lnTo>
                    <a:pt x="845248" y="709549"/>
                  </a:lnTo>
                  <a:lnTo>
                    <a:pt x="845248" y="704532"/>
                  </a:lnTo>
                  <a:lnTo>
                    <a:pt x="844943" y="704278"/>
                  </a:lnTo>
                  <a:lnTo>
                    <a:pt x="844550" y="704049"/>
                  </a:lnTo>
                  <a:lnTo>
                    <a:pt x="843915" y="703834"/>
                  </a:lnTo>
                  <a:lnTo>
                    <a:pt x="841349" y="703834"/>
                  </a:lnTo>
                  <a:lnTo>
                    <a:pt x="838720" y="709549"/>
                  </a:lnTo>
                  <a:lnTo>
                    <a:pt x="838923" y="710133"/>
                  </a:lnTo>
                  <a:lnTo>
                    <a:pt x="839000" y="710272"/>
                  </a:lnTo>
                  <a:lnTo>
                    <a:pt x="839304" y="710590"/>
                  </a:lnTo>
                  <a:lnTo>
                    <a:pt x="839584" y="710933"/>
                  </a:lnTo>
                  <a:lnTo>
                    <a:pt x="840168" y="711276"/>
                  </a:lnTo>
                  <a:lnTo>
                    <a:pt x="840955" y="711593"/>
                  </a:lnTo>
                  <a:lnTo>
                    <a:pt x="843419" y="711593"/>
                  </a:lnTo>
                  <a:lnTo>
                    <a:pt x="844397" y="711276"/>
                  </a:lnTo>
                  <a:lnTo>
                    <a:pt x="844537" y="711276"/>
                  </a:lnTo>
                  <a:lnTo>
                    <a:pt x="845083" y="710933"/>
                  </a:lnTo>
                  <a:lnTo>
                    <a:pt x="845058" y="712076"/>
                  </a:lnTo>
                  <a:lnTo>
                    <a:pt x="844943" y="712495"/>
                  </a:lnTo>
                  <a:lnTo>
                    <a:pt x="844918" y="712622"/>
                  </a:lnTo>
                  <a:lnTo>
                    <a:pt x="844791" y="713168"/>
                  </a:lnTo>
                  <a:lnTo>
                    <a:pt x="844562" y="713625"/>
                  </a:lnTo>
                  <a:lnTo>
                    <a:pt x="843978" y="714451"/>
                  </a:lnTo>
                  <a:lnTo>
                    <a:pt x="843622" y="714781"/>
                  </a:lnTo>
                  <a:lnTo>
                    <a:pt x="838974" y="714781"/>
                  </a:lnTo>
                  <a:lnTo>
                    <a:pt x="839012" y="716013"/>
                  </a:lnTo>
                  <a:lnTo>
                    <a:pt x="844359" y="716013"/>
                  </a:lnTo>
                  <a:lnTo>
                    <a:pt x="845159" y="715327"/>
                  </a:lnTo>
                  <a:lnTo>
                    <a:pt x="845629" y="714781"/>
                  </a:lnTo>
                  <a:lnTo>
                    <a:pt x="845781" y="714451"/>
                  </a:lnTo>
                  <a:lnTo>
                    <a:pt x="846023" y="714032"/>
                  </a:lnTo>
                  <a:lnTo>
                    <a:pt x="846213" y="713625"/>
                  </a:lnTo>
                  <a:lnTo>
                    <a:pt x="846505" y="712622"/>
                  </a:lnTo>
                  <a:lnTo>
                    <a:pt x="846543" y="712495"/>
                  </a:lnTo>
                  <a:lnTo>
                    <a:pt x="846632" y="712076"/>
                  </a:lnTo>
                  <a:lnTo>
                    <a:pt x="846683" y="710933"/>
                  </a:lnTo>
                  <a:lnTo>
                    <a:pt x="846696" y="710133"/>
                  </a:lnTo>
                  <a:close/>
                </a:path>
                <a:path w="1247775" h="1584325">
                  <a:moveTo>
                    <a:pt x="846747" y="762990"/>
                  </a:moveTo>
                  <a:lnTo>
                    <a:pt x="839647" y="762825"/>
                  </a:lnTo>
                  <a:lnTo>
                    <a:pt x="839622" y="763752"/>
                  </a:lnTo>
                  <a:lnTo>
                    <a:pt x="846683" y="763752"/>
                  </a:lnTo>
                  <a:lnTo>
                    <a:pt x="846747" y="762990"/>
                  </a:lnTo>
                  <a:close/>
                </a:path>
                <a:path w="1247775" h="1584325">
                  <a:moveTo>
                    <a:pt x="846747" y="383971"/>
                  </a:moveTo>
                  <a:lnTo>
                    <a:pt x="839647" y="383806"/>
                  </a:lnTo>
                  <a:lnTo>
                    <a:pt x="839622" y="384733"/>
                  </a:lnTo>
                  <a:lnTo>
                    <a:pt x="846683" y="384733"/>
                  </a:lnTo>
                  <a:lnTo>
                    <a:pt x="846747" y="383971"/>
                  </a:lnTo>
                  <a:close/>
                </a:path>
                <a:path w="1247775" h="1584325">
                  <a:moveTo>
                    <a:pt x="846797" y="730313"/>
                  </a:moveTo>
                  <a:lnTo>
                    <a:pt x="846620" y="729792"/>
                  </a:lnTo>
                  <a:lnTo>
                    <a:pt x="846505" y="729488"/>
                  </a:lnTo>
                  <a:lnTo>
                    <a:pt x="846239" y="729132"/>
                  </a:lnTo>
                  <a:lnTo>
                    <a:pt x="845972" y="728649"/>
                  </a:lnTo>
                  <a:lnTo>
                    <a:pt x="845896" y="728522"/>
                  </a:lnTo>
                  <a:lnTo>
                    <a:pt x="845540" y="728179"/>
                  </a:lnTo>
                  <a:lnTo>
                    <a:pt x="844397" y="727570"/>
                  </a:lnTo>
                  <a:lnTo>
                    <a:pt x="841349" y="727570"/>
                  </a:lnTo>
                  <a:lnTo>
                    <a:pt x="840181" y="728179"/>
                  </a:lnTo>
                  <a:lnTo>
                    <a:pt x="839851" y="728522"/>
                  </a:lnTo>
                  <a:lnTo>
                    <a:pt x="839724" y="728649"/>
                  </a:lnTo>
                  <a:lnTo>
                    <a:pt x="839025" y="729792"/>
                  </a:lnTo>
                  <a:lnTo>
                    <a:pt x="839000" y="738276"/>
                  </a:lnTo>
                  <a:lnTo>
                    <a:pt x="839228" y="738619"/>
                  </a:lnTo>
                  <a:lnTo>
                    <a:pt x="839558" y="739190"/>
                  </a:lnTo>
                  <a:lnTo>
                    <a:pt x="839622" y="739317"/>
                  </a:lnTo>
                  <a:lnTo>
                    <a:pt x="840066" y="739736"/>
                  </a:lnTo>
                  <a:lnTo>
                    <a:pt x="841159" y="740295"/>
                  </a:lnTo>
                  <a:lnTo>
                    <a:pt x="844143" y="740295"/>
                  </a:lnTo>
                  <a:lnTo>
                    <a:pt x="845197" y="739736"/>
                  </a:lnTo>
                  <a:lnTo>
                    <a:pt x="845680" y="739317"/>
                  </a:lnTo>
                  <a:lnTo>
                    <a:pt x="845794" y="739190"/>
                  </a:lnTo>
                  <a:lnTo>
                    <a:pt x="845921" y="738962"/>
                  </a:lnTo>
                  <a:lnTo>
                    <a:pt x="841844" y="738962"/>
                  </a:lnTo>
                  <a:lnTo>
                    <a:pt x="841298" y="738619"/>
                  </a:lnTo>
                  <a:lnTo>
                    <a:pt x="840917" y="738276"/>
                  </a:lnTo>
                  <a:lnTo>
                    <a:pt x="840574" y="737590"/>
                  </a:lnTo>
                  <a:lnTo>
                    <a:pt x="840359" y="736955"/>
                  </a:lnTo>
                  <a:lnTo>
                    <a:pt x="840422" y="730707"/>
                  </a:lnTo>
                  <a:lnTo>
                    <a:pt x="840828" y="729792"/>
                  </a:lnTo>
                  <a:lnTo>
                    <a:pt x="841057" y="729488"/>
                  </a:lnTo>
                  <a:lnTo>
                    <a:pt x="841514" y="729132"/>
                  </a:lnTo>
                  <a:lnTo>
                    <a:pt x="844105" y="729132"/>
                  </a:lnTo>
                  <a:lnTo>
                    <a:pt x="845134" y="736955"/>
                  </a:lnTo>
                  <a:lnTo>
                    <a:pt x="844892" y="737590"/>
                  </a:lnTo>
                  <a:lnTo>
                    <a:pt x="844778" y="737895"/>
                  </a:lnTo>
                  <a:lnTo>
                    <a:pt x="844207" y="738619"/>
                  </a:lnTo>
                  <a:lnTo>
                    <a:pt x="845921" y="738962"/>
                  </a:lnTo>
                  <a:lnTo>
                    <a:pt x="846137" y="738619"/>
                  </a:lnTo>
                  <a:lnTo>
                    <a:pt x="846505" y="738060"/>
                  </a:lnTo>
                  <a:lnTo>
                    <a:pt x="846569" y="737895"/>
                  </a:lnTo>
                  <a:lnTo>
                    <a:pt x="846683" y="737590"/>
                  </a:lnTo>
                  <a:lnTo>
                    <a:pt x="846797" y="730313"/>
                  </a:lnTo>
                  <a:close/>
                </a:path>
                <a:path w="1247775" h="1584325">
                  <a:moveTo>
                    <a:pt x="846797" y="351294"/>
                  </a:moveTo>
                  <a:lnTo>
                    <a:pt x="846620" y="350774"/>
                  </a:lnTo>
                  <a:lnTo>
                    <a:pt x="846505" y="350469"/>
                  </a:lnTo>
                  <a:lnTo>
                    <a:pt x="846239" y="350113"/>
                  </a:lnTo>
                  <a:lnTo>
                    <a:pt x="845972" y="349631"/>
                  </a:lnTo>
                  <a:lnTo>
                    <a:pt x="845896" y="349504"/>
                  </a:lnTo>
                  <a:lnTo>
                    <a:pt x="845540" y="349161"/>
                  </a:lnTo>
                  <a:lnTo>
                    <a:pt x="844397" y="348551"/>
                  </a:lnTo>
                  <a:lnTo>
                    <a:pt x="841349" y="348551"/>
                  </a:lnTo>
                  <a:lnTo>
                    <a:pt x="840181" y="349161"/>
                  </a:lnTo>
                  <a:lnTo>
                    <a:pt x="839851" y="349504"/>
                  </a:lnTo>
                  <a:lnTo>
                    <a:pt x="839724" y="349631"/>
                  </a:lnTo>
                  <a:lnTo>
                    <a:pt x="839025" y="350774"/>
                  </a:lnTo>
                  <a:lnTo>
                    <a:pt x="839000" y="359257"/>
                  </a:lnTo>
                  <a:lnTo>
                    <a:pt x="839228" y="359600"/>
                  </a:lnTo>
                  <a:lnTo>
                    <a:pt x="839558" y="360172"/>
                  </a:lnTo>
                  <a:lnTo>
                    <a:pt x="839622" y="360299"/>
                  </a:lnTo>
                  <a:lnTo>
                    <a:pt x="840066" y="360718"/>
                  </a:lnTo>
                  <a:lnTo>
                    <a:pt x="841159" y="361276"/>
                  </a:lnTo>
                  <a:lnTo>
                    <a:pt x="844156" y="361276"/>
                  </a:lnTo>
                  <a:lnTo>
                    <a:pt x="844753" y="360934"/>
                  </a:lnTo>
                  <a:lnTo>
                    <a:pt x="845185" y="360718"/>
                  </a:lnTo>
                  <a:lnTo>
                    <a:pt x="845680" y="360299"/>
                  </a:lnTo>
                  <a:lnTo>
                    <a:pt x="845794" y="360172"/>
                  </a:lnTo>
                  <a:lnTo>
                    <a:pt x="845921" y="359943"/>
                  </a:lnTo>
                  <a:lnTo>
                    <a:pt x="841844" y="359943"/>
                  </a:lnTo>
                  <a:lnTo>
                    <a:pt x="841273" y="359600"/>
                  </a:lnTo>
                  <a:lnTo>
                    <a:pt x="840917" y="359257"/>
                  </a:lnTo>
                  <a:lnTo>
                    <a:pt x="840574" y="358571"/>
                  </a:lnTo>
                  <a:lnTo>
                    <a:pt x="840359" y="357936"/>
                  </a:lnTo>
                  <a:lnTo>
                    <a:pt x="840422" y="351688"/>
                  </a:lnTo>
                  <a:lnTo>
                    <a:pt x="840828" y="350774"/>
                  </a:lnTo>
                  <a:lnTo>
                    <a:pt x="841057" y="350469"/>
                  </a:lnTo>
                  <a:lnTo>
                    <a:pt x="841514" y="350113"/>
                  </a:lnTo>
                  <a:lnTo>
                    <a:pt x="844105" y="350113"/>
                  </a:lnTo>
                  <a:lnTo>
                    <a:pt x="845134" y="357936"/>
                  </a:lnTo>
                  <a:lnTo>
                    <a:pt x="844892" y="358571"/>
                  </a:lnTo>
                  <a:lnTo>
                    <a:pt x="844778" y="358876"/>
                  </a:lnTo>
                  <a:lnTo>
                    <a:pt x="844207" y="359600"/>
                  </a:lnTo>
                  <a:lnTo>
                    <a:pt x="845921" y="359943"/>
                  </a:lnTo>
                  <a:lnTo>
                    <a:pt x="846137" y="359600"/>
                  </a:lnTo>
                  <a:lnTo>
                    <a:pt x="846505" y="359041"/>
                  </a:lnTo>
                  <a:lnTo>
                    <a:pt x="846569" y="358876"/>
                  </a:lnTo>
                  <a:lnTo>
                    <a:pt x="846683" y="358571"/>
                  </a:lnTo>
                  <a:lnTo>
                    <a:pt x="846797" y="351294"/>
                  </a:lnTo>
                  <a:close/>
                </a:path>
                <a:path w="1247775" h="1584325">
                  <a:moveTo>
                    <a:pt x="846823" y="471919"/>
                  </a:moveTo>
                  <a:lnTo>
                    <a:pt x="846721" y="469417"/>
                  </a:lnTo>
                  <a:lnTo>
                    <a:pt x="846645" y="469214"/>
                  </a:lnTo>
                  <a:lnTo>
                    <a:pt x="846582" y="469023"/>
                  </a:lnTo>
                  <a:lnTo>
                    <a:pt x="846404" y="468680"/>
                  </a:lnTo>
                  <a:lnTo>
                    <a:pt x="845896" y="468071"/>
                  </a:lnTo>
                  <a:lnTo>
                    <a:pt x="845604" y="467817"/>
                  </a:lnTo>
                  <a:lnTo>
                    <a:pt x="844905" y="467410"/>
                  </a:lnTo>
                  <a:lnTo>
                    <a:pt x="839203" y="467410"/>
                  </a:lnTo>
                  <a:lnTo>
                    <a:pt x="839177" y="479564"/>
                  </a:lnTo>
                  <a:lnTo>
                    <a:pt x="840790" y="479564"/>
                  </a:lnTo>
                  <a:lnTo>
                    <a:pt x="840828" y="474878"/>
                  </a:lnTo>
                  <a:lnTo>
                    <a:pt x="843407" y="474878"/>
                  </a:lnTo>
                  <a:lnTo>
                    <a:pt x="844854" y="474395"/>
                  </a:lnTo>
                  <a:lnTo>
                    <a:pt x="845324" y="474116"/>
                  </a:lnTo>
                  <a:lnTo>
                    <a:pt x="845985" y="473494"/>
                  </a:lnTo>
                  <a:lnTo>
                    <a:pt x="843953" y="473176"/>
                  </a:lnTo>
                  <a:lnTo>
                    <a:pt x="843114" y="473494"/>
                  </a:lnTo>
                  <a:lnTo>
                    <a:pt x="840828" y="473494"/>
                  </a:lnTo>
                  <a:lnTo>
                    <a:pt x="840828" y="468680"/>
                  </a:lnTo>
                  <a:lnTo>
                    <a:pt x="843978" y="468680"/>
                  </a:lnTo>
                  <a:lnTo>
                    <a:pt x="844499" y="469023"/>
                  </a:lnTo>
                  <a:lnTo>
                    <a:pt x="844677" y="469214"/>
                  </a:lnTo>
                  <a:lnTo>
                    <a:pt x="844791" y="469417"/>
                  </a:lnTo>
                  <a:lnTo>
                    <a:pt x="844854" y="472249"/>
                  </a:lnTo>
                  <a:lnTo>
                    <a:pt x="844702" y="472516"/>
                  </a:lnTo>
                  <a:lnTo>
                    <a:pt x="844461" y="472744"/>
                  </a:lnTo>
                  <a:lnTo>
                    <a:pt x="844245" y="472986"/>
                  </a:lnTo>
                  <a:lnTo>
                    <a:pt x="846239" y="473176"/>
                  </a:lnTo>
                  <a:lnTo>
                    <a:pt x="846378" y="472986"/>
                  </a:lnTo>
                  <a:lnTo>
                    <a:pt x="846823" y="471919"/>
                  </a:lnTo>
                  <a:close/>
                </a:path>
                <a:path w="1247775" h="1584325">
                  <a:moveTo>
                    <a:pt x="846836" y="614057"/>
                  </a:moveTo>
                  <a:lnTo>
                    <a:pt x="844918" y="609549"/>
                  </a:lnTo>
                  <a:lnTo>
                    <a:pt x="839216" y="609549"/>
                  </a:lnTo>
                  <a:lnTo>
                    <a:pt x="839203" y="621703"/>
                  </a:lnTo>
                  <a:lnTo>
                    <a:pt x="840803" y="621703"/>
                  </a:lnTo>
                  <a:lnTo>
                    <a:pt x="840841" y="617016"/>
                  </a:lnTo>
                  <a:lnTo>
                    <a:pt x="843419" y="617016"/>
                  </a:lnTo>
                  <a:lnTo>
                    <a:pt x="844867" y="616534"/>
                  </a:lnTo>
                  <a:lnTo>
                    <a:pt x="845337" y="616254"/>
                  </a:lnTo>
                  <a:lnTo>
                    <a:pt x="846023" y="615632"/>
                  </a:lnTo>
                  <a:lnTo>
                    <a:pt x="843965" y="615315"/>
                  </a:lnTo>
                  <a:lnTo>
                    <a:pt x="843127" y="615632"/>
                  </a:lnTo>
                  <a:lnTo>
                    <a:pt x="840841" y="615632"/>
                  </a:lnTo>
                  <a:lnTo>
                    <a:pt x="840841" y="610819"/>
                  </a:lnTo>
                  <a:lnTo>
                    <a:pt x="843991" y="610819"/>
                  </a:lnTo>
                  <a:lnTo>
                    <a:pt x="844511" y="611162"/>
                  </a:lnTo>
                  <a:lnTo>
                    <a:pt x="844689" y="611352"/>
                  </a:lnTo>
                  <a:lnTo>
                    <a:pt x="844816" y="611555"/>
                  </a:lnTo>
                  <a:lnTo>
                    <a:pt x="844867" y="614387"/>
                  </a:lnTo>
                  <a:lnTo>
                    <a:pt x="844715" y="614641"/>
                  </a:lnTo>
                  <a:lnTo>
                    <a:pt x="844257" y="615124"/>
                  </a:lnTo>
                  <a:lnTo>
                    <a:pt x="846391" y="615124"/>
                  </a:lnTo>
                  <a:lnTo>
                    <a:pt x="846836" y="614057"/>
                  </a:lnTo>
                  <a:close/>
                </a:path>
                <a:path w="1247775" h="1584325">
                  <a:moveTo>
                    <a:pt x="846861" y="566674"/>
                  </a:moveTo>
                  <a:lnTo>
                    <a:pt x="844943" y="562165"/>
                  </a:lnTo>
                  <a:lnTo>
                    <a:pt x="839241" y="562165"/>
                  </a:lnTo>
                  <a:lnTo>
                    <a:pt x="839228" y="569150"/>
                  </a:lnTo>
                  <a:lnTo>
                    <a:pt x="844905" y="569150"/>
                  </a:lnTo>
                  <a:lnTo>
                    <a:pt x="845362" y="568871"/>
                  </a:lnTo>
                  <a:lnTo>
                    <a:pt x="846023" y="568248"/>
                  </a:lnTo>
                  <a:lnTo>
                    <a:pt x="843991" y="567918"/>
                  </a:lnTo>
                  <a:lnTo>
                    <a:pt x="843153" y="568248"/>
                  </a:lnTo>
                  <a:lnTo>
                    <a:pt x="840867" y="568248"/>
                  </a:lnTo>
                  <a:lnTo>
                    <a:pt x="840867" y="563435"/>
                  </a:lnTo>
                  <a:lnTo>
                    <a:pt x="844016" y="563435"/>
                  </a:lnTo>
                  <a:lnTo>
                    <a:pt x="844524" y="563765"/>
                  </a:lnTo>
                  <a:lnTo>
                    <a:pt x="844715" y="563968"/>
                  </a:lnTo>
                  <a:lnTo>
                    <a:pt x="844829" y="564172"/>
                  </a:lnTo>
                  <a:lnTo>
                    <a:pt x="844905" y="567004"/>
                  </a:lnTo>
                  <a:lnTo>
                    <a:pt x="844740" y="567258"/>
                  </a:lnTo>
                  <a:lnTo>
                    <a:pt x="844283" y="567740"/>
                  </a:lnTo>
                  <a:lnTo>
                    <a:pt x="846416" y="567740"/>
                  </a:lnTo>
                  <a:lnTo>
                    <a:pt x="846861" y="566674"/>
                  </a:lnTo>
                  <a:close/>
                </a:path>
                <a:path w="1247775" h="1584325">
                  <a:moveTo>
                    <a:pt x="846924" y="427532"/>
                  </a:moveTo>
                  <a:lnTo>
                    <a:pt x="845299" y="425767"/>
                  </a:lnTo>
                  <a:lnTo>
                    <a:pt x="841819" y="425970"/>
                  </a:lnTo>
                  <a:lnTo>
                    <a:pt x="842264" y="426212"/>
                  </a:lnTo>
                  <a:lnTo>
                    <a:pt x="843407" y="426745"/>
                  </a:lnTo>
                  <a:lnTo>
                    <a:pt x="844054" y="427075"/>
                  </a:lnTo>
                  <a:lnTo>
                    <a:pt x="844740" y="427532"/>
                  </a:lnTo>
                  <a:lnTo>
                    <a:pt x="844994" y="427812"/>
                  </a:lnTo>
                  <a:lnTo>
                    <a:pt x="845286" y="428269"/>
                  </a:lnTo>
                  <a:lnTo>
                    <a:pt x="845146" y="429882"/>
                  </a:lnTo>
                  <a:lnTo>
                    <a:pt x="845108" y="430136"/>
                  </a:lnTo>
                  <a:lnTo>
                    <a:pt x="839431" y="430136"/>
                  </a:lnTo>
                  <a:lnTo>
                    <a:pt x="839406" y="431330"/>
                  </a:lnTo>
                  <a:lnTo>
                    <a:pt x="845870" y="431507"/>
                  </a:lnTo>
                  <a:lnTo>
                    <a:pt x="846289" y="431177"/>
                  </a:lnTo>
                  <a:lnTo>
                    <a:pt x="846582" y="430796"/>
                  </a:lnTo>
                  <a:lnTo>
                    <a:pt x="846645" y="430657"/>
                  </a:lnTo>
                  <a:lnTo>
                    <a:pt x="846899" y="430136"/>
                  </a:lnTo>
                  <a:lnTo>
                    <a:pt x="846924" y="427532"/>
                  </a:lnTo>
                  <a:close/>
                </a:path>
                <a:path w="1247775" h="1584325">
                  <a:moveTo>
                    <a:pt x="846937" y="118579"/>
                  </a:moveTo>
                  <a:lnTo>
                    <a:pt x="844613" y="118579"/>
                  </a:lnTo>
                  <a:lnTo>
                    <a:pt x="844562" y="119761"/>
                  </a:lnTo>
                  <a:lnTo>
                    <a:pt x="844956" y="119761"/>
                  </a:lnTo>
                  <a:lnTo>
                    <a:pt x="846937" y="118579"/>
                  </a:lnTo>
                  <a:close/>
                </a:path>
                <a:path w="1247775" h="1584325">
                  <a:moveTo>
                    <a:pt x="846988" y="515264"/>
                  </a:moveTo>
                  <a:lnTo>
                    <a:pt x="846264" y="514807"/>
                  </a:lnTo>
                  <a:lnTo>
                    <a:pt x="841070" y="514807"/>
                  </a:lnTo>
                  <a:lnTo>
                    <a:pt x="840727" y="514959"/>
                  </a:lnTo>
                  <a:lnTo>
                    <a:pt x="840333" y="515264"/>
                  </a:lnTo>
                  <a:lnTo>
                    <a:pt x="846988" y="515264"/>
                  </a:lnTo>
                  <a:close/>
                </a:path>
                <a:path w="1247775" h="1584325">
                  <a:moveTo>
                    <a:pt x="847229" y="807313"/>
                  </a:moveTo>
                  <a:lnTo>
                    <a:pt x="839685" y="807034"/>
                  </a:lnTo>
                  <a:lnTo>
                    <a:pt x="839838" y="806780"/>
                  </a:lnTo>
                  <a:lnTo>
                    <a:pt x="838301" y="806780"/>
                  </a:lnTo>
                  <a:lnTo>
                    <a:pt x="838187" y="808418"/>
                  </a:lnTo>
                  <a:lnTo>
                    <a:pt x="843775" y="808418"/>
                  </a:lnTo>
                  <a:lnTo>
                    <a:pt x="843838" y="811250"/>
                  </a:lnTo>
                  <a:lnTo>
                    <a:pt x="845413" y="811250"/>
                  </a:lnTo>
                  <a:lnTo>
                    <a:pt x="845464" y="808418"/>
                  </a:lnTo>
                  <a:lnTo>
                    <a:pt x="847229" y="808418"/>
                  </a:lnTo>
                  <a:lnTo>
                    <a:pt x="847229" y="807313"/>
                  </a:lnTo>
                  <a:close/>
                </a:path>
                <a:path w="1247775" h="1584325">
                  <a:moveTo>
                    <a:pt x="847293" y="525437"/>
                  </a:moveTo>
                  <a:lnTo>
                    <a:pt x="845400" y="525437"/>
                  </a:lnTo>
                  <a:lnTo>
                    <a:pt x="844638" y="525678"/>
                  </a:lnTo>
                  <a:lnTo>
                    <a:pt x="842695" y="525678"/>
                  </a:lnTo>
                  <a:lnTo>
                    <a:pt x="839965" y="522312"/>
                  </a:lnTo>
                  <a:lnTo>
                    <a:pt x="840079" y="518896"/>
                  </a:lnTo>
                  <a:lnTo>
                    <a:pt x="840346" y="517994"/>
                  </a:lnTo>
                  <a:lnTo>
                    <a:pt x="840587" y="517448"/>
                  </a:lnTo>
                  <a:lnTo>
                    <a:pt x="840930" y="517029"/>
                  </a:lnTo>
                  <a:lnTo>
                    <a:pt x="841248" y="516585"/>
                  </a:lnTo>
                  <a:lnTo>
                    <a:pt x="841590" y="516293"/>
                  </a:lnTo>
                  <a:lnTo>
                    <a:pt x="842162" y="516001"/>
                  </a:lnTo>
                  <a:lnTo>
                    <a:pt x="845362" y="516001"/>
                  </a:lnTo>
                  <a:lnTo>
                    <a:pt x="845947" y="516293"/>
                  </a:lnTo>
                  <a:lnTo>
                    <a:pt x="846747" y="516826"/>
                  </a:lnTo>
                  <a:lnTo>
                    <a:pt x="847128" y="516826"/>
                  </a:lnTo>
                  <a:lnTo>
                    <a:pt x="847128" y="516001"/>
                  </a:lnTo>
                  <a:lnTo>
                    <a:pt x="847128" y="515429"/>
                  </a:lnTo>
                  <a:lnTo>
                    <a:pt x="840130" y="515429"/>
                  </a:lnTo>
                  <a:lnTo>
                    <a:pt x="839635" y="516001"/>
                  </a:lnTo>
                  <a:lnTo>
                    <a:pt x="839139" y="516585"/>
                  </a:lnTo>
                  <a:lnTo>
                    <a:pt x="839012" y="516826"/>
                  </a:lnTo>
                  <a:lnTo>
                    <a:pt x="838898" y="517029"/>
                  </a:lnTo>
                  <a:lnTo>
                    <a:pt x="838784" y="517245"/>
                  </a:lnTo>
                  <a:lnTo>
                    <a:pt x="838250" y="518896"/>
                  </a:lnTo>
                  <a:lnTo>
                    <a:pt x="838225" y="522820"/>
                  </a:lnTo>
                  <a:lnTo>
                    <a:pt x="838619" y="524052"/>
                  </a:lnTo>
                  <a:lnTo>
                    <a:pt x="840879" y="526757"/>
                  </a:lnTo>
                  <a:lnTo>
                    <a:pt x="845985" y="526757"/>
                  </a:lnTo>
                  <a:lnTo>
                    <a:pt x="846874" y="526237"/>
                  </a:lnTo>
                  <a:lnTo>
                    <a:pt x="847166" y="525957"/>
                  </a:lnTo>
                  <a:lnTo>
                    <a:pt x="847267" y="525678"/>
                  </a:lnTo>
                  <a:lnTo>
                    <a:pt x="847293" y="525437"/>
                  </a:lnTo>
                  <a:close/>
                </a:path>
                <a:path w="1247775" h="1584325">
                  <a:moveTo>
                    <a:pt x="847293" y="525297"/>
                  </a:moveTo>
                  <a:lnTo>
                    <a:pt x="847217" y="524586"/>
                  </a:lnTo>
                  <a:lnTo>
                    <a:pt x="846823" y="524586"/>
                  </a:lnTo>
                  <a:lnTo>
                    <a:pt x="846124" y="525056"/>
                  </a:lnTo>
                  <a:lnTo>
                    <a:pt x="845731" y="525297"/>
                  </a:lnTo>
                  <a:lnTo>
                    <a:pt x="847293" y="525297"/>
                  </a:lnTo>
                  <a:close/>
                </a:path>
                <a:path w="1247775" h="1584325">
                  <a:moveTo>
                    <a:pt x="847521" y="118452"/>
                  </a:moveTo>
                  <a:lnTo>
                    <a:pt x="847153" y="118452"/>
                  </a:lnTo>
                  <a:lnTo>
                    <a:pt x="846937" y="118579"/>
                  </a:lnTo>
                  <a:lnTo>
                    <a:pt x="847521" y="118579"/>
                  </a:lnTo>
                  <a:lnTo>
                    <a:pt x="847521" y="118452"/>
                  </a:lnTo>
                  <a:close/>
                </a:path>
                <a:path w="1247775" h="1584325">
                  <a:moveTo>
                    <a:pt x="849172" y="116598"/>
                  </a:moveTo>
                  <a:lnTo>
                    <a:pt x="847661" y="116598"/>
                  </a:lnTo>
                  <a:lnTo>
                    <a:pt x="844753" y="118452"/>
                  </a:lnTo>
                  <a:lnTo>
                    <a:pt x="847153" y="118452"/>
                  </a:lnTo>
                  <a:lnTo>
                    <a:pt x="847521" y="118237"/>
                  </a:lnTo>
                  <a:lnTo>
                    <a:pt x="847521" y="118452"/>
                  </a:lnTo>
                  <a:lnTo>
                    <a:pt x="849172" y="118452"/>
                  </a:lnTo>
                  <a:lnTo>
                    <a:pt x="849172" y="118237"/>
                  </a:lnTo>
                  <a:lnTo>
                    <a:pt x="849172" y="116598"/>
                  </a:lnTo>
                  <a:close/>
                </a:path>
                <a:path w="1247775" h="1584325">
                  <a:moveTo>
                    <a:pt x="849210" y="127965"/>
                  </a:moveTo>
                  <a:lnTo>
                    <a:pt x="849172" y="118579"/>
                  </a:lnTo>
                  <a:lnTo>
                    <a:pt x="847521" y="118579"/>
                  </a:lnTo>
                  <a:lnTo>
                    <a:pt x="847521" y="127965"/>
                  </a:lnTo>
                  <a:lnTo>
                    <a:pt x="849210" y="127965"/>
                  </a:lnTo>
                  <a:close/>
                </a:path>
                <a:path w="1247775" h="1584325">
                  <a:moveTo>
                    <a:pt x="851839" y="128270"/>
                  </a:moveTo>
                  <a:lnTo>
                    <a:pt x="844727" y="128104"/>
                  </a:lnTo>
                  <a:lnTo>
                    <a:pt x="844664" y="129184"/>
                  </a:lnTo>
                  <a:lnTo>
                    <a:pt x="851763" y="129184"/>
                  </a:lnTo>
                  <a:lnTo>
                    <a:pt x="851839" y="128270"/>
                  </a:lnTo>
                  <a:close/>
                </a:path>
                <a:path w="1247775" h="1584325">
                  <a:moveTo>
                    <a:pt x="858507" y="107784"/>
                  </a:moveTo>
                  <a:lnTo>
                    <a:pt x="858469" y="96608"/>
                  </a:lnTo>
                  <a:lnTo>
                    <a:pt x="856881" y="96608"/>
                  </a:lnTo>
                  <a:lnTo>
                    <a:pt x="856881" y="107784"/>
                  </a:lnTo>
                  <a:lnTo>
                    <a:pt x="858507" y="107784"/>
                  </a:lnTo>
                  <a:close/>
                </a:path>
                <a:path w="1247775" h="1584325">
                  <a:moveTo>
                    <a:pt x="862063" y="119278"/>
                  </a:moveTo>
                  <a:lnTo>
                    <a:pt x="861872" y="118757"/>
                  </a:lnTo>
                  <a:lnTo>
                    <a:pt x="861758" y="118452"/>
                  </a:lnTo>
                  <a:lnTo>
                    <a:pt x="861568" y="118198"/>
                  </a:lnTo>
                  <a:lnTo>
                    <a:pt x="861225" y="117614"/>
                  </a:lnTo>
                  <a:lnTo>
                    <a:pt x="860818" y="117157"/>
                  </a:lnTo>
                  <a:lnTo>
                    <a:pt x="859675" y="116535"/>
                  </a:lnTo>
                  <a:lnTo>
                    <a:pt x="856615" y="116535"/>
                  </a:lnTo>
                  <a:lnTo>
                    <a:pt x="855446" y="117157"/>
                  </a:lnTo>
                  <a:lnTo>
                    <a:pt x="854989" y="117614"/>
                  </a:lnTo>
                  <a:lnTo>
                    <a:pt x="854646" y="118198"/>
                  </a:lnTo>
                  <a:lnTo>
                    <a:pt x="854278" y="118757"/>
                  </a:lnTo>
                  <a:lnTo>
                    <a:pt x="854100" y="119278"/>
                  </a:lnTo>
                  <a:lnTo>
                    <a:pt x="854024" y="119557"/>
                  </a:lnTo>
                  <a:lnTo>
                    <a:pt x="853897" y="125920"/>
                  </a:lnTo>
                  <a:lnTo>
                    <a:pt x="854024" y="126568"/>
                  </a:lnTo>
                  <a:lnTo>
                    <a:pt x="856424" y="129273"/>
                  </a:lnTo>
                  <a:lnTo>
                    <a:pt x="859383" y="129273"/>
                  </a:lnTo>
                  <a:lnTo>
                    <a:pt x="860437" y="128714"/>
                  </a:lnTo>
                  <a:lnTo>
                    <a:pt x="860945" y="128282"/>
                  </a:lnTo>
                  <a:lnTo>
                    <a:pt x="861161" y="127977"/>
                  </a:lnTo>
                  <a:lnTo>
                    <a:pt x="857110" y="127927"/>
                  </a:lnTo>
                  <a:lnTo>
                    <a:pt x="856538" y="127584"/>
                  </a:lnTo>
                  <a:lnTo>
                    <a:pt x="856272" y="127342"/>
                  </a:lnTo>
                  <a:lnTo>
                    <a:pt x="855980" y="126860"/>
                  </a:lnTo>
                  <a:lnTo>
                    <a:pt x="855865" y="119278"/>
                  </a:lnTo>
                  <a:lnTo>
                    <a:pt x="856094" y="118757"/>
                  </a:lnTo>
                  <a:lnTo>
                    <a:pt x="856310" y="118452"/>
                  </a:lnTo>
                  <a:lnTo>
                    <a:pt x="856640" y="118198"/>
                  </a:lnTo>
                  <a:lnTo>
                    <a:pt x="859485" y="118198"/>
                  </a:lnTo>
                  <a:lnTo>
                    <a:pt x="860399" y="125920"/>
                  </a:lnTo>
                  <a:lnTo>
                    <a:pt x="860158" y="126568"/>
                  </a:lnTo>
                  <a:lnTo>
                    <a:pt x="860044" y="126860"/>
                  </a:lnTo>
                  <a:lnTo>
                    <a:pt x="859472" y="127584"/>
                  </a:lnTo>
                  <a:lnTo>
                    <a:pt x="861402" y="127584"/>
                  </a:lnTo>
                  <a:lnTo>
                    <a:pt x="861872" y="126860"/>
                  </a:lnTo>
                  <a:lnTo>
                    <a:pt x="861936" y="126568"/>
                  </a:lnTo>
                  <a:lnTo>
                    <a:pt x="862063" y="119278"/>
                  </a:lnTo>
                  <a:close/>
                </a:path>
                <a:path w="1247775" h="1584325">
                  <a:moveTo>
                    <a:pt x="863396" y="108178"/>
                  </a:moveTo>
                  <a:lnTo>
                    <a:pt x="856881" y="107924"/>
                  </a:lnTo>
                  <a:lnTo>
                    <a:pt x="856881" y="109131"/>
                  </a:lnTo>
                  <a:lnTo>
                    <a:pt x="863307" y="109131"/>
                  </a:lnTo>
                  <a:lnTo>
                    <a:pt x="863396" y="108178"/>
                  </a:lnTo>
                  <a:close/>
                </a:path>
                <a:path w="1247775" h="1584325">
                  <a:moveTo>
                    <a:pt x="872159" y="120167"/>
                  </a:moveTo>
                  <a:lnTo>
                    <a:pt x="870635" y="120040"/>
                  </a:lnTo>
                  <a:lnTo>
                    <a:pt x="870623" y="120167"/>
                  </a:lnTo>
                  <a:lnTo>
                    <a:pt x="870534" y="126326"/>
                  </a:lnTo>
                  <a:lnTo>
                    <a:pt x="870089" y="126885"/>
                  </a:lnTo>
                  <a:lnTo>
                    <a:pt x="869645" y="127304"/>
                  </a:lnTo>
                  <a:lnTo>
                    <a:pt x="869264" y="127584"/>
                  </a:lnTo>
                  <a:lnTo>
                    <a:pt x="866800" y="127584"/>
                  </a:lnTo>
                  <a:lnTo>
                    <a:pt x="866178" y="120167"/>
                  </a:lnTo>
                  <a:lnTo>
                    <a:pt x="870623" y="120167"/>
                  </a:lnTo>
                  <a:lnTo>
                    <a:pt x="870623" y="120040"/>
                  </a:lnTo>
                  <a:lnTo>
                    <a:pt x="864590" y="120040"/>
                  </a:lnTo>
                  <a:lnTo>
                    <a:pt x="864590" y="120167"/>
                  </a:lnTo>
                  <a:lnTo>
                    <a:pt x="866838" y="129413"/>
                  </a:lnTo>
                  <a:lnTo>
                    <a:pt x="868464" y="129413"/>
                  </a:lnTo>
                  <a:lnTo>
                    <a:pt x="869683" y="128765"/>
                  </a:lnTo>
                  <a:lnTo>
                    <a:pt x="870191" y="128371"/>
                  </a:lnTo>
                  <a:lnTo>
                    <a:pt x="870534" y="127990"/>
                  </a:lnTo>
                  <a:lnTo>
                    <a:pt x="870686" y="127990"/>
                  </a:lnTo>
                  <a:lnTo>
                    <a:pt x="870737" y="129146"/>
                  </a:lnTo>
                  <a:lnTo>
                    <a:pt x="872121" y="129146"/>
                  </a:lnTo>
                  <a:lnTo>
                    <a:pt x="872159" y="120167"/>
                  </a:lnTo>
                  <a:close/>
                </a:path>
                <a:path w="1247775" h="1584325">
                  <a:moveTo>
                    <a:pt x="872337" y="103187"/>
                  </a:moveTo>
                  <a:lnTo>
                    <a:pt x="871143" y="102133"/>
                  </a:lnTo>
                  <a:lnTo>
                    <a:pt x="870699" y="101892"/>
                  </a:lnTo>
                  <a:lnTo>
                    <a:pt x="869657" y="101523"/>
                  </a:lnTo>
                  <a:lnTo>
                    <a:pt x="866876" y="101523"/>
                  </a:lnTo>
                  <a:lnTo>
                    <a:pt x="866876" y="97955"/>
                  </a:lnTo>
                  <a:lnTo>
                    <a:pt x="871613" y="97955"/>
                  </a:lnTo>
                  <a:lnTo>
                    <a:pt x="871626" y="96748"/>
                  </a:lnTo>
                  <a:lnTo>
                    <a:pt x="865251" y="96748"/>
                  </a:lnTo>
                  <a:lnTo>
                    <a:pt x="865225" y="103187"/>
                  </a:lnTo>
                  <a:lnTo>
                    <a:pt x="869721" y="103187"/>
                  </a:lnTo>
                  <a:lnTo>
                    <a:pt x="869975" y="103416"/>
                  </a:lnTo>
                  <a:lnTo>
                    <a:pt x="872223" y="103416"/>
                  </a:lnTo>
                  <a:lnTo>
                    <a:pt x="872134" y="103187"/>
                  </a:lnTo>
                  <a:lnTo>
                    <a:pt x="872337" y="103187"/>
                  </a:lnTo>
                  <a:close/>
                </a:path>
                <a:path w="1247775" h="1584325">
                  <a:moveTo>
                    <a:pt x="872426" y="106387"/>
                  </a:moveTo>
                  <a:lnTo>
                    <a:pt x="872401" y="103873"/>
                  </a:lnTo>
                  <a:lnTo>
                    <a:pt x="872299" y="103606"/>
                  </a:lnTo>
                  <a:lnTo>
                    <a:pt x="870242" y="103606"/>
                  </a:lnTo>
                  <a:lnTo>
                    <a:pt x="870445" y="103873"/>
                  </a:lnTo>
                  <a:lnTo>
                    <a:pt x="870508" y="106819"/>
                  </a:lnTo>
                  <a:lnTo>
                    <a:pt x="869657" y="107543"/>
                  </a:lnTo>
                  <a:lnTo>
                    <a:pt x="864717" y="107543"/>
                  </a:lnTo>
                  <a:lnTo>
                    <a:pt x="864743" y="108623"/>
                  </a:lnTo>
                  <a:lnTo>
                    <a:pt x="870813" y="108623"/>
                  </a:lnTo>
                  <a:lnTo>
                    <a:pt x="871651" y="107886"/>
                  </a:lnTo>
                  <a:lnTo>
                    <a:pt x="871905" y="107543"/>
                  </a:lnTo>
                  <a:lnTo>
                    <a:pt x="872426" y="106387"/>
                  </a:lnTo>
                  <a:close/>
                </a:path>
                <a:path w="1247775" h="1584325">
                  <a:moveTo>
                    <a:pt x="873048" y="609257"/>
                  </a:moveTo>
                  <a:lnTo>
                    <a:pt x="870978" y="609257"/>
                  </a:lnTo>
                  <a:lnTo>
                    <a:pt x="870966" y="609549"/>
                  </a:lnTo>
                  <a:lnTo>
                    <a:pt x="872769" y="609549"/>
                  </a:lnTo>
                  <a:lnTo>
                    <a:pt x="873048" y="609257"/>
                  </a:lnTo>
                  <a:close/>
                </a:path>
                <a:path w="1247775" h="1584325">
                  <a:moveTo>
                    <a:pt x="873048" y="561886"/>
                  </a:moveTo>
                  <a:lnTo>
                    <a:pt x="870978" y="561886"/>
                  </a:lnTo>
                  <a:lnTo>
                    <a:pt x="870966" y="562165"/>
                  </a:lnTo>
                  <a:lnTo>
                    <a:pt x="872782" y="562165"/>
                  </a:lnTo>
                  <a:lnTo>
                    <a:pt x="873048" y="561886"/>
                  </a:lnTo>
                  <a:close/>
                </a:path>
                <a:path w="1247775" h="1584325">
                  <a:moveTo>
                    <a:pt x="873048" y="443445"/>
                  </a:moveTo>
                  <a:lnTo>
                    <a:pt x="871080" y="443445"/>
                  </a:lnTo>
                  <a:lnTo>
                    <a:pt x="871054" y="443763"/>
                  </a:lnTo>
                  <a:lnTo>
                    <a:pt x="872744" y="443763"/>
                  </a:lnTo>
                  <a:lnTo>
                    <a:pt x="873048" y="443445"/>
                  </a:lnTo>
                  <a:close/>
                </a:path>
                <a:path w="1247775" h="1584325">
                  <a:moveTo>
                    <a:pt x="873048" y="372364"/>
                  </a:moveTo>
                  <a:lnTo>
                    <a:pt x="870978" y="372364"/>
                  </a:lnTo>
                  <a:lnTo>
                    <a:pt x="870966" y="372643"/>
                  </a:lnTo>
                  <a:lnTo>
                    <a:pt x="872782" y="372643"/>
                  </a:lnTo>
                  <a:lnTo>
                    <a:pt x="873048" y="372364"/>
                  </a:lnTo>
                  <a:close/>
                </a:path>
                <a:path w="1247775" h="1584325">
                  <a:moveTo>
                    <a:pt x="873061" y="775081"/>
                  </a:moveTo>
                  <a:lnTo>
                    <a:pt x="870991" y="775081"/>
                  </a:lnTo>
                  <a:lnTo>
                    <a:pt x="870978" y="775360"/>
                  </a:lnTo>
                  <a:lnTo>
                    <a:pt x="872782" y="775360"/>
                  </a:lnTo>
                  <a:lnTo>
                    <a:pt x="873061" y="775081"/>
                  </a:lnTo>
                  <a:close/>
                </a:path>
                <a:path w="1247775" h="1584325">
                  <a:moveTo>
                    <a:pt x="873061" y="632955"/>
                  </a:moveTo>
                  <a:lnTo>
                    <a:pt x="871080" y="632955"/>
                  </a:lnTo>
                  <a:lnTo>
                    <a:pt x="871054" y="633234"/>
                  </a:lnTo>
                  <a:lnTo>
                    <a:pt x="872794" y="633234"/>
                  </a:lnTo>
                  <a:lnTo>
                    <a:pt x="873061" y="632955"/>
                  </a:lnTo>
                  <a:close/>
                </a:path>
                <a:path w="1247775" h="1584325">
                  <a:moveTo>
                    <a:pt x="873061" y="585571"/>
                  </a:moveTo>
                  <a:lnTo>
                    <a:pt x="871067" y="585571"/>
                  </a:lnTo>
                  <a:lnTo>
                    <a:pt x="871042" y="585863"/>
                  </a:lnTo>
                  <a:lnTo>
                    <a:pt x="872769" y="585863"/>
                  </a:lnTo>
                  <a:lnTo>
                    <a:pt x="873061" y="585571"/>
                  </a:lnTo>
                  <a:close/>
                </a:path>
                <a:path w="1247775" h="1584325">
                  <a:moveTo>
                    <a:pt x="873061" y="467131"/>
                  </a:moveTo>
                  <a:lnTo>
                    <a:pt x="871080" y="467131"/>
                  </a:lnTo>
                  <a:lnTo>
                    <a:pt x="871054" y="467423"/>
                  </a:lnTo>
                  <a:lnTo>
                    <a:pt x="872782" y="467423"/>
                  </a:lnTo>
                  <a:lnTo>
                    <a:pt x="873061" y="467131"/>
                  </a:lnTo>
                  <a:close/>
                </a:path>
                <a:path w="1247775" h="1584325">
                  <a:moveTo>
                    <a:pt x="873061" y="348691"/>
                  </a:moveTo>
                  <a:lnTo>
                    <a:pt x="871067" y="348691"/>
                  </a:lnTo>
                  <a:lnTo>
                    <a:pt x="871054" y="348970"/>
                  </a:lnTo>
                  <a:lnTo>
                    <a:pt x="872794" y="348970"/>
                  </a:lnTo>
                  <a:lnTo>
                    <a:pt x="873061" y="348691"/>
                  </a:lnTo>
                  <a:close/>
                </a:path>
                <a:path w="1247775" h="1584325">
                  <a:moveTo>
                    <a:pt x="876134" y="514870"/>
                  </a:moveTo>
                  <a:lnTo>
                    <a:pt x="876122" y="505129"/>
                  </a:lnTo>
                  <a:lnTo>
                    <a:pt x="876122" y="503529"/>
                  </a:lnTo>
                  <a:lnTo>
                    <a:pt x="874534" y="503529"/>
                  </a:lnTo>
                  <a:lnTo>
                    <a:pt x="872032" y="505129"/>
                  </a:lnTo>
                  <a:lnTo>
                    <a:pt x="871537" y="505472"/>
                  </a:lnTo>
                  <a:lnTo>
                    <a:pt x="871423" y="506603"/>
                  </a:lnTo>
                  <a:lnTo>
                    <a:pt x="872007" y="506603"/>
                  </a:lnTo>
                  <a:lnTo>
                    <a:pt x="874445" y="505129"/>
                  </a:lnTo>
                  <a:lnTo>
                    <a:pt x="874445" y="514870"/>
                  </a:lnTo>
                  <a:lnTo>
                    <a:pt x="876134" y="514870"/>
                  </a:lnTo>
                  <a:close/>
                </a:path>
                <a:path w="1247775" h="1584325">
                  <a:moveTo>
                    <a:pt x="876134" y="420116"/>
                  </a:moveTo>
                  <a:lnTo>
                    <a:pt x="876109" y="410387"/>
                  </a:lnTo>
                  <a:lnTo>
                    <a:pt x="876109" y="408774"/>
                  </a:lnTo>
                  <a:lnTo>
                    <a:pt x="874547" y="408774"/>
                  </a:lnTo>
                  <a:lnTo>
                    <a:pt x="872020" y="410387"/>
                  </a:lnTo>
                  <a:lnTo>
                    <a:pt x="871537" y="410718"/>
                  </a:lnTo>
                  <a:lnTo>
                    <a:pt x="871435" y="411848"/>
                  </a:lnTo>
                  <a:lnTo>
                    <a:pt x="872007" y="411848"/>
                  </a:lnTo>
                  <a:lnTo>
                    <a:pt x="874445" y="410387"/>
                  </a:lnTo>
                  <a:lnTo>
                    <a:pt x="874445" y="420116"/>
                  </a:lnTo>
                  <a:lnTo>
                    <a:pt x="876134" y="420116"/>
                  </a:lnTo>
                  <a:close/>
                </a:path>
                <a:path w="1247775" h="1584325">
                  <a:moveTo>
                    <a:pt x="876973" y="693420"/>
                  </a:moveTo>
                  <a:lnTo>
                    <a:pt x="876515" y="693166"/>
                  </a:lnTo>
                  <a:lnTo>
                    <a:pt x="872439" y="693166"/>
                  </a:lnTo>
                  <a:lnTo>
                    <a:pt x="871829" y="693420"/>
                  </a:lnTo>
                  <a:lnTo>
                    <a:pt x="876973" y="693420"/>
                  </a:lnTo>
                  <a:close/>
                </a:path>
                <a:path w="1247775" h="1584325">
                  <a:moveTo>
                    <a:pt x="877176" y="788416"/>
                  </a:moveTo>
                  <a:lnTo>
                    <a:pt x="876871" y="788123"/>
                  </a:lnTo>
                  <a:lnTo>
                    <a:pt x="872007" y="788123"/>
                  </a:lnTo>
                  <a:lnTo>
                    <a:pt x="871486" y="788416"/>
                  </a:lnTo>
                  <a:lnTo>
                    <a:pt x="877176" y="788416"/>
                  </a:lnTo>
                  <a:close/>
                </a:path>
                <a:path w="1247775" h="1584325">
                  <a:moveTo>
                    <a:pt x="877811" y="789330"/>
                  </a:moveTo>
                  <a:lnTo>
                    <a:pt x="877697" y="789012"/>
                  </a:lnTo>
                  <a:lnTo>
                    <a:pt x="877481" y="788695"/>
                  </a:lnTo>
                  <a:lnTo>
                    <a:pt x="871207" y="788695"/>
                  </a:lnTo>
                  <a:lnTo>
                    <a:pt x="871143" y="789940"/>
                  </a:lnTo>
                  <a:lnTo>
                    <a:pt x="871499" y="789940"/>
                  </a:lnTo>
                  <a:lnTo>
                    <a:pt x="872261" y="789495"/>
                  </a:lnTo>
                  <a:lnTo>
                    <a:pt x="875792" y="789495"/>
                  </a:lnTo>
                  <a:lnTo>
                    <a:pt x="876058" y="789940"/>
                  </a:lnTo>
                  <a:lnTo>
                    <a:pt x="876096" y="791756"/>
                  </a:lnTo>
                  <a:lnTo>
                    <a:pt x="875931" y="792137"/>
                  </a:lnTo>
                  <a:lnTo>
                    <a:pt x="875703" y="792416"/>
                  </a:lnTo>
                  <a:lnTo>
                    <a:pt x="875271" y="792810"/>
                  </a:lnTo>
                  <a:lnTo>
                    <a:pt x="877341" y="792810"/>
                  </a:lnTo>
                  <a:lnTo>
                    <a:pt x="877646" y="792416"/>
                  </a:lnTo>
                  <a:lnTo>
                    <a:pt x="877785" y="792137"/>
                  </a:lnTo>
                  <a:lnTo>
                    <a:pt x="877811" y="789330"/>
                  </a:lnTo>
                  <a:close/>
                </a:path>
                <a:path w="1247775" h="1584325">
                  <a:moveTo>
                    <a:pt x="877824" y="342798"/>
                  </a:moveTo>
                  <a:lnTo>
                    <a:pt x="877798" y="339102"/>
                  </a:lnTo>
                  <a:lnTo>
                    <a:pt x="877570" y="338721"/>
                  </a:lnTo>
                  <a:lnTo>
                    <a:pt x="877163" y="338315"/>
                  </a:lnTo>
                  <a:lnTo>
                    <a:pt x="871537" y="338315"/>
                  </a:lnTo>
                  <a:lnTo>
                    <a:pt x="871232" y="338556"/>
                  </a:lnTo>
                  <a:lnTo>
                    <a:pt x="871207" y="339966"/>
                  </a:lnTo>
                  <a:lnTo>
                    <a:pt x="871537" y="339966"/>
                  </a:lnTo>
                  <a:lnTo>
                    <a:pt x="872070" y="339598"/>
                  </a:lnTo>
                  <a:lnTo>
                    <a:pt x="872553" y="339356"/>
                  </a:lnTo>
                  <a:lnTo>
                    <a:pt x="873201" y="339102"/>
                  </a:lnTo>
                  <a:lnTo>
                    <a:pt x="875220" y="339102"/>
                  </a:lnTo>
                  <a:lnTo>
                    <a:pt x="875728" y="339356"/>
                  </a:lnTo>
                  <a:lnTo>
                    <a:pt x="875944" y="339598"/>
                  </a:lnTo>
                  <a:lnTo>
                    <a:pt x="876071" y="339598"/>
                  </a:lnTo>
                  <a:lnTo>
                    <a:pt x="876071" y="342798"/>
                  </a:lnTo>
                  <a:lnTo>
                    <a:pt x="875792" y="343369"/>
                  </a:lnTo>
                  <a:lnTo>
                    <a:pt x="875169" y="344297"/>
                  </a:lnTo>
                  <a:lnTo>
                    <a:pt x="874776" y="344817"/>
                  </a:lnTo>
                  <a:lnTo>
                    <a:pt x="874268" y="345401"/>
                  </a:lnTo>
                  <a:lnTo>
                    <a:pt x="871207" y="348513"/>
                  </a:lnTo>
                  <a:lnTo>
                    <a:pt x="873226" y="348513"/>
                  </a:lnTo>
                  <a:lnTo>
                    <a:pt x="875588" y="346049"/>
                  </a:lnTo>
                  <a:lnTo>
                    <a:pt x="876173" y="345401"/>
                  </a:lnTo>
                  <a:lnTo>
                    <a:pt x="877023" y="344297"/>
                  </a:lnTo>
                  <a:lnTo>
                    <a:pt x="877366" y="343738"/>
                  </a:lnTo>
                  <a:lnTo>
                    <a:pt x="877824" y="342798"/>
                  </a:lnTo>
                  <a:close/>
                </a:path>
                <a:path w="1247775" h="1584325">
                  <a:moveTo>
                    <a:pt x="877849" y="623481"/>
                  </a:moveTo>
                  <a:lnTo>
                    <a:pt x="877798" y="623341"/>
                  </a:lnTo>
                  <a:lnTo>
                    <a:pt x="877582" y="622985"/>
                  </a:lnTo>
                  <a:lnTo>
                    <a:pt x="877176" y="622579"/>
                  </a:lnTo>
                  <a:lnTo>
                    <a:pt x="871537" y="622579"/>
                  </a:lnTo>
                  <a:lnTo>
                    <a:pt x="871245" y="622820"/>
                  </a:lnTo>
                  <a:lnTo>
                    <a:pt x="871220" y="624230"/>
                  </a:lnTo>
                  <a:lnTo>
                    <a:pt x="871512" y="624230"/>
                  </a:lnTo>
                  <a:lnTo>
                    <a:pt x="872083" y="623862"/>
                  </a:lnTo>
                  <a:lnTo>
                    <a:pt x="872578" y="623620"/>
                  </a:lnTo>
                  <a:lnTo>
                    <a:pt x="875728" y="623620"/>
                  </a:lnTo>
                  <a:lnTo>
                    <a:pt x="875982" y="623862"/>
                  </a:lnTo>
                  <a:lnTo>
                    <a:pt x="876211" y="624230"/>
                  </a:lnTo>
                  <a:lnTo>
                    <a:pt x="876173" y="626859"/>
                  </a:lnTo>
                  <a:lnTo>
                    <a:pt x="871220" y="632777"/>
                  </a:lnTo>
                  <a:lnTo>
                    <a:pt x="873226" y="632777"/>
                  </a:lnTo>
                  <a:lnTo>
                    <a:pt x="877735" y="627253"/>
                  </a:lnTo>
                  <a:lnTo>
                    <a:pt x="877849" y="623481"/>
                  </a:lnTo>
                  <a:close/>
                </a:path>
                <a:path w="1247775" h="1584325">
                  <a:moveTo>
                    <a:pt x="877900" y="752322"/>
                  </a:moveTo>
                  <a:lnTo>
                    <a:pt x="870775" y="751382"/>
                  </a:lnTo>
                  <a:lnTo>
                    <a:pt x="871232" y="752119"/>
                  </a:lnTo>
                  <a:lnTo>
                    <a:pt x="871956" y="752665"/>
                  </a:lnTo>
                  <a:lnTo>
                    <a:pt x="872401" y="752868"/>
                  </a:lnTo>
                  <a:lnTo>
                    <a:pt x="873417" y="753148"/>
                  </a:lnTo>
                  <a:lnTo>
                    <a:pt x="875906" y="753148"/>
                  </a:lnTo>
                  <a:lnTo>
                    <a:pt x="876935" y="752868"/>
                  </a:lnTo>
                  <a:lnTo>
                    <a:pt x="877404" y="752665"/>
                  </a:lnTo>
                  <a:lnTo>
                    <a:pt x="877900" y="752322"/>
                  </a:lnTo>
                  <a:close/>
                </a:path>
                <a:path w="1247775" h="1584325">
                  <a:moveTo>
                    <a:pt x="877900" y="552551"/>
                  </a:moveTo>
                  <a:lnTo>
                    <a:pt x="877798" y="552272"/>
                  </a:lnTo>
                  <a:lnTo>
                    <a:pt x="877582" y="551916"/>
                  </a:lnTo>
                  <a:lnTo>
                    <a:pt x="877176" y="551510"/>
                  </a:lnTo>
                  <a:lnTo>
                    <a:pt x="871537" y="551510"/>
                  </a:lnTo>
                  <a:lnTo>
                    <a:pt x="871245" y="551751"/>
                  </a:lnTo>
                  <a:lnTo>
                    <a:pt x="871143" y="553161"/>
                  </a:lnTo>
                  <a:lnTo>
                    <a:pt x="871537" y="553161"/>
                  </a:lnTo>
                  <a:lnTo>
                    <a:pt x="872083" y="552792"/>
                  </a:lnTo>
                  <a:lnTo>
                    <a:pt x="872528" y="552551"/>
                  </a:lnTo>
                  <a:lnTo>
                    <a:pt x="875728" y="552551"/>
                  </a:lnTo>
                  <a:lnTo>
                    <a:pt x="875982" y="552792"/>
                  </a:lnTo>
                  <a:lnTo>
                    <a:pt x="876211" y="553161"/>
                  </a:lnTo>
                  <a:lnTo>
                    <a:pt x="876261" y="555536"/>
                  </a:lnTo>
                  <a:lnTo>
                    <a:pt x="876071" y="555980"/>
                  </a:lnTo>
                  <a:lnTo>
                    <a:pt x="875995" y="556183"/>
                  </a:lnTo>
                  <a:lnTo>
                    <a:pt x="871220" y="561695"/>
                  </a:lnTo>
                  <a:lnTo>
                    <a:pt x="873226" y="561695"/>
                  </a:lnTo>
                  <a:lnTo>
                    <a:pt x="877735" y="556183"/>
                  </a:lnTo>
                  <a:lnTo>
                    <a:pt x="877836" y="555980"/>
                  </a:lnTo>
                  <a:lnTo>
                    <a:pt x="877900" y="552551"/>
                  </a:lnTo>
                  <a:close/>
                </a:path>
                <a:path w="1247775" h="1584325">
                  <a:moveTo>
                    <a:pt x="877963" y="695134"/>
                  </a:moveTo>
                  <a:lnTo>
                    <a:pt x="877811" y="694563"/>
                  </a:lnTo>
                  <a:lnTo>
                    <a:pt x="877697" y="694245"/>
                  </a:lnTo>
                  <a:lnTo>
                    <a:pt x="877481" y="693928"/>
                  </a:lnTo>
                  <a:lnTo>
                    <a:pt x="871207" y="693928"/>
                  </a:lnTo>
                  <a:lnTo>
                    <a:pt x="871118" y="695134"/>
                  </a:lnTo>
                  <a:lnTo>
                    <a:pt x="871575" y="695134"/>
                  </a:lnTo>
                  <a:lnTo>
                    <a:pt x="872540" y="694563"/>
                  </a:lnTo>
                  <a:lnTo>
                    <a:pt x="875576" y="694563"/>
                  </a:lnTo>
                  <a:lnTo>
                    <a:pt x="876033" y="695134"/>
                  </a:lnTo>
                  <a:lnTo>
                    <a:pt x="876096" y="697001"/>
                  </a:lnTo>
                  <a:lnTo>
                    <a:pt x="875931" y="697369"/>
                  </a:lnTo>
                  <a:lnTo>
                    <a:pt x="875690" y="697661"/>
                  </a:lnTo>
                  <a:lnTo>
                    <a:pt x="875271" y="698042"/>
                  </a:lnTo>
                  <a:lnTo>
                    <a:pt x="877341" y="698042"/>
                  </a:lnTo>
                  <a:lnTo>
                    <a:pt x="877646" y="697661"/>
                  </a:lnTo>
                  <a:lnTo>
                    <a:pt x="877785" y="697369"/>
                  </a:lnTo>
                  <a:lnTo>
                    <a:pt x="877900" y="696798"/>
                  </a:lnTo>
                  <a:lnTo>
                    <a:pt x="877963" y="695134"/>
                  </a:lnTo>
                  <a:close/>
                </a:path>
                <a:path w="1247775" h="1584325">
                  <a:moveTo>
                    <a:pt x="878090" y="766254"/>
                  </a:moveTo>
                  <a:lnTo>
                    <a:pt x="877900" y="765759"/>
                  </a:lnTo>
                  <a:lnTo>
                    <a:pt x="877798" y="765492"/>
                  </a:lnTo>
                  <a:lnTo>
                    <a:pt x="877570" y="765111"/>
                  </a:lnTo>
                  <a:lnTo>
                    <a:pt x="877176" y="764717"/>
                  </a:lnTo>
                  <a:lnTo>
                    <a:pt x="871537" y="764717"/>
                  </a:lnTo>
                  <a:lnTo>
                    <a:pt x="871232" y="764959"/>
                  </a:lnTo>
                  <a:lnTo>
                    <a:pt x="871245" y="766254"/>
                  </a:lnTo>
                  <a:lnTo>
                    <a:pt x="871626" y="766254"/>
                  </a:lnTo>
                  <a:lnTo>
                    <a:pt x="872540" y="765759"/>
                  </a:lnTo>
                  <a:lnTo>
                    <a:pt x="873201" y="765492"/>
                  </a:lnTo>
                  <a:lnTo>
                    <a:pt x="875220" y="765492"/>
                  </a:lnTo>
                  <a:lnTo>
                    <a:pt x="875728" y="765759"/>
                  </a:lnTo>
                  <a:lnTo>
                    <a:pt x="876084" y="766254"/>
                  </a:lnTo>
                  <a:lnTo>
                    <a:pt x="876071" y="769188"/>
                  </a:lnTo>
                  <a:lnTo>
                    <a:pt x="871207" y="774903"/>
                  </a:lnTo>
                  <a:lnTo>
                    <a:pt x="873226" y="774903"/>
                  </a:lnTo>
                  <a:lnTo>
                    <a:pt x="877989" y="768743"/>
                  </a:lnTo>
                  <a:lnTo>
                    <a:pt x="878090" y="766254"/>
                  </a:lnTo>
                  <a:close/>
                </a:path>
                <a:path w="1247775" h="1584325">
                  <a:moveTo>
                    <a:pt x="878090" y="700087"/>
                  </a:moveTo>
                  <a:lnTo>
                    <a:pt x="876693" y="699135"/>
                  </a:lnTo>
                  <a:lnTo>
                    <a:pt x="872121" y="698576"/>
                  </a:lnTo>
                  <a:lnTo>
                    <a:pt x="872083" y="699135"/>
                  </a:lnTo>
                  <a:lnTo>
                    <a:pt x="878090" y="700087"/>
                  </a:lnTo>
                  <a:close/>
                </a:path>
                <a:path w="1247775" h="1584325">
                  <a:moveTo>
                    <a:pt x="878090" y="600557"/>
                  </a:moveTo>
                  <a:lnTo>
                    <a:pt x="877951" y="600036"/>
                  </a:lnTo>
                  <a:lnTo>
                    <a:pt x="877849" y="599795"/>
                  </a:lnTo>
                  <a:lnTo>
                    <a:pt x="877798" y="599655"/>
                  </a:lnTo>
                  <a:lnTo>
                    <a:pt x="877582" y="599287"/>
                  </a:lnTo>
                  <a:lnTo>
                    <a:pt x="877176" y="598893"/>
                  </a:lnTo>
                  <a:lnTo>
                    <a:pt x="871537" y="598893"/>
                  </a:lnTo>
                  <a:lnTo>
                    <a:pt x="871232" y="599135"/>
                  </a:lnTo>
                  <a:lnTo>
                    <a:pt x="871258" y="600557"/>
                  </a:lnTo>
                  <a:lnTo>
                    <a:pt x="871512" y="600557"/>
                  </a:lnTo>
                  <a:lnTo>
                    <a:pt x="872236" y="600036"/>
                  </a:lnTo>
                  <a:lnTo>
                    <a:pt x="872858" y="599795"/>
                  </a:lnTo>
                  <a:lnTo>
                    <a:pt x="872337" y="600036"/>
                  </a:lnTo>
                  <a:lnTo>
                    <a:pt x="875817" y="600036"/>
                  </a:lnTo>
                  <a:lnTo>
                    <a:pt x="876287" y="600557"/>
                  </a:lnTo>
                  <a:lnTo>
                    <a:pt x="876071" y="600557"/>
                  </a:lnTo>
                  <a:lnTo>
                    <a:pt x="875995" y="603567"/>
                  </a:lnTo>
                  <a:lnTo>
                    <a:pt x="875792" y="603948"/>
                  </a:lnTo>
                  <a:lnTo>
                    <a:pt x="875512" y="604393"/>
                  </a:lnTo>
                  <a:lnTo>
                    <a:pt x="874814" y="605358"/>
                  </a:lnTo>
                  <a:lnTo>
                    <a:pt x="873658" y="606615"/>
                  </a:lnTo>
                  <a:lnTo>
                    <a:pt x="871220" y="609079"/>
                  </a:lnTo>
                  <a:lnTo>
                    <a:pt x="873226" y="609079"/>
                  </a:lnTo>
                  <a:lnTo>
                    <a:pt x="878001" y="602919"/>
                  </a:lnTo>
                  <a:lnTo>
                    <a:pt x="878090" y="600557"/>
                  </a:lnTo>
                  <a:close/>
                </a:path>
                <a:path w="1247775" h="1584325">
                  <a:moveTo>
                    <a:pt x="878090" y="576897"/>
                  </a:moveTo>
                  <a:lnTo>
                    <a:pt x="877900" y="576249"/>
                  </a:lnTo>
                  <a:lnTo>
                    <a:pt x="877785" y="575970"/>
                  </a:lnTo>
                  <a:lnTo>
                    <a:pt x="877570" y="575602"/>
                  </a:lnTo>
                  <a:lnTo>
                    <a:pt x="877176" y="575208"/>
                  </a:lnTo>
                  <a:lnTo>
                    <a:pt x="871537" y="575208"/>
                  </a:lnTo>
                  <a:lnTo>
                    <a:pt x="871232" y="575449"/>
                  </a:lnTo>
                  <a:lnTo>
                    <a:pt x="871169" y="576897"/>
                  </a:lnTo>
                  <a:lnTo>
                    <a:pt x="871347" y="576897"/>
                  </a:lnTo>
                  <a:lnTo>
                    <a:pt x="872540" y="576249"/>
                  </a:lnTo>
                  <a:lnTo>
                    <a:pt x="875728" y="576249"/>
                  </a:lnTo>
                  <a:lnTo>
                    <a:pt x="876312" y="576897"/>
                  </a:lnTo>
                  <a:lnTo>
                    <a:pt x="876084" y="576897"/>
                  </a:lnTo>
                  <a:lnTo>
                    <a:pt x="875995" y="579882"/>
                  </a:lnTo>
                  <a:lnTo>
                    <a:pt x="871207" y="585393"/>
                  </a:lnTo>
                  <a:lnTo>
                    <a:pt x="873226" y="585393"/>
                  </a:lnTo>
                  <a:lnTo>
                    <a:pt x="877989" y="579234"/>
                  </a:lnTo>
                  <a:lnTo>
                    <a:pt x="878090" y="576897"/>
                  </a:lnTo>
                  <a:close/>
                </a:path>
                <a:path w="1247775" h="1584325">
                  <a:moveTo>
                    <a:pt x="878090" y="458406"/>
                  </a:moveTo>
                  <a:lnTo>
                    <a:pt x="877900" y="457809"/>
                  </a:lnTo>
                  <a:lnTo>
                    <a:pt x="877798" y="457542"/>
                  </a:lnTo>
                  <a:lnTo>
                    <a:pt x="877582" y="457174"/>
                  </a:lnTo>
                  <a:lnTo>
                    <a:pt x="877176" y="456768"/>
                  </a:lnTo>
                  <a:lnTo>
                    <a:pt x="871537" y="456768"/>
                  </a:lnTo>
                  <a:lnTo>
                    <a:pt x="871245" y="457009"/>
                  </a:lnTo>
                  <a:lnTo>
                    <a:pt x="871169" y="458406"/>
                  </a:lnTo>
                  <a:lnTo>
                    <a:pt x="871423" y="458406"/>
                  </a:lnTo>
                  <a:lnTo>
                    <a:pt x="872540" y="457809"/>
                  </a:lnTo>
                  <a:lnTo>
                    <a:pt x="873213" y="457542"/>
                  </a:lnTo>
                  <a:lnTo>
                    <a:pt x="875233" y="457542"/>
                  </a:lnTo>
                  <a:lnTo>
                    <a:pt x="875728" y="457809"/>
                  </a:lnTo>
                  <a:lnTo>
                    <a:pt x="876211" y="458406"/>
                  </a:lnTo>
                  <a:lnTo>
                    <a:pt x="876261" y="460794"/>
                  </a:lnTo>
                  <a:lnTo>
                    <a:pt x="876071" y="461238"/>
                  </a:lnTo>
                  <a:lnTo>
                    <a:pt x="875995" y="461441"/>
                  </a:lnTo>
                  <a:lnTo>
                    <a:pt x="871220" y="466953"/>
                  </a:lnTo>
                  <a:lnTo>
                    <a:pt x="873226" y="466953"/>
                  </a:lnTo>
                  <a:lnTo>
                    <a:pt x="877735" y="461441"/>
                  </a:lnTo>
                  <a:lnTo>
                    <a:pt x="877836" y="461238"/>
                  </a:lnTo>
                  <a:lnTo>
                    <a:pt x="878001" y="460794"/>
                  </a:lnTo>
                  <a:lnTo>
                    <a:pt x="878090" y="458406"/>
                  </a:lnTo>
                  <a:close/>
                </a:path>
                <a:path w="1247775" h="1584325">
                  <a:moveTo>
                    <a:pt x="878090" y="434746"/>
                  </a:moveTo>
                  <a:lnTo>
                    <a:pt x="877900" y="434124"/>
                  </a:lnTo>
                  <a:lnTo>
                    <a:pt x="877798" y="433857"/>
                  </a:lnTo>
                  <a:lnTo>
                    <a:pt x="877582" y="433476"/>
                  </a:lnTo>
                  <a:lnTo>
                    <a:pt x="877417" y="433324"/>
                  </a:lnTo>
                  <a:lnTo>
                    <a:pt x="871245" y="433324"/>
                  </a:lnTo>
                  <a:lnTo>
                    <a:pt x="871258" y="434746"/>
                  </a:lnTo>
                  <a:lnTo>
                    <a:pt x="872540" y="434124"/>
                  </a:lnTo>
                  <a:lnTo>
                    <a:pt x="873201" y="433857"/>
                  </a:lnTo>
                  <a:lnTo>
                    <a:pt x="875233" y="433857"/>
                  </a:lnTo>
                  <a:lnTo>
                    <a:pt x="875728" y="434124"/>
                  </a:lnTo>
                  <a:lnTo>
                    <a:pt x="876211" y="434746"/>
                  </a:lnTo>
                  <a:lnTo>
                    <a:pt x="876249" y="437108"/>
                  </a:lnTo>
                  <a:lnTo>
                    <a:pt x="876071" y="437553"/>
                  </a:lnTo>
                  <a:lnTo>
                    <a:pt x="875995" y="437756"/>
                  </a:lnTo>
                  <a:lnTo>
                    <a:pt x="871220" y="443268"/>
                  </a:lnTo>
                  <a:lnTo>
                    <a:pt x="873213" y="443268"/>
                  </a:lnTo>
                  <a:lnTo>
                    <a:pt x="877735" y="437756"/>
                  </a:lnTo>
                  <a:lnTo>
                    <a:pt x="877836" y="437553"/>
                  </a:lnTo>
                  <a:lnTo>
                    <a:pt x="878001" y="437108"/>
                  </a:lnTo>
                  <a:lnTo>
                    <a:pt x="878090" y="434746"/>
                  </a:lnTo>
                  <a:close/>
                </a:path>
                <a:path w="1247775" h="1584325">
                  <a:moveTo>
                    <a:pt x="878103" y="363626"/>
                  </a:moveTo>
                  <a:lnTo>
                    <a:pt x="877912" y="363042"/>
                  </a:lnTo>
                  <a:lnTo>
                    <a:pt x="877798" y="362775"/>
                  </a:lnTo>
                  <a:lnTo>
                    <a:pt x="877570" y="362394"/>
                  </a:lnTo>
                  <a:lnTo>
                    <a:pt x="877176" y="362000"/>
                  </a:lnTo>
                  <a:lnTo>
                    <a:pt x="871537" y="362000"/>
                  </a:lnTo>
                  <a:lnTo>
                    <a:pt x="871232" y="362242"/>
                  </a:lnTo>
                  <a:lnTo>
                    <a:pt x="871181" y="363626"/>
                  </a:lnTo>
                  <a:lnTo>
                    <a:pt x="871461" y="363626"/>
                  </a:lnTo>
                  <a:lnTo>
                    <a:pt x="872528" y="363042"/>
                  </a:lnTo>
                  <a:lnTo>
                    <a:pt x="873201" y="362775"/>
                  </a:lnTo>
                  <a:lnTo>
                    <a:pt x="875233" y="362775"/>
                  </a:lnTo>
                  <a:lnTo>
                    <a:pt x="875728" y="363042"/>
                  </a:lnTo>
                  <a:lnTo>
                    <a:pt x="876249" y="363626"/>
                  </a:lnTo>
                  <a:lnTo>
                    <a:pt x="876071" y="363626"/>
                  </a:lnTo>
                  <a:lnTo>
                    <a:pt x="875995" y="366674"/>
                  </a:lnTo>
                  <a:lnTo>
                    <a:pt x="871220" y="372186"/>
                  </a:lnTo>
                  <a:lnTo>
                    <a:pt x="873226" y="372186"/>
                  </a:lnTo>
                  <a:lnTo>
                    <a:pt x="877900" y="366268"/>
                  </a:lnTo>
                  <a:lnTo>
                    <a:pt x="877989" y="366026"/>
                  </a:lnTo>
                  <a:lnTo>
                    <a:pt x="878103" y="363626"/>
                  </a:lnTo>
                  <a:close/>
                </a:path>
                <a:path w="1247775" h="1584325">
                  <a:moveTo>
                    <a:pt x="878560" y="796010"/>
                  </a:moveTo>
                  <a:lnTo>
                    <a:pt x="878420" y="795667"/>
                  </a:lnTo>
                  <a:lnTo>
                    <a:pt x="878319" y="795426"/>
                  </a:lnTo>
                  <a:lnTo>
                    <a:pt x="878078" y="795007"/>
                  </a:lnTo>
                  <a:lnTo>
                    <a:pt x="875779" y="795007"/>
                  </a:lnTo>
                  <a:lnTo>
                    <a:pt x="876338" y="795426"/>
                  </a:lnTo>
                  <a:lnTo>
                    <a:pt x="876554" y="795667"/>
                  </a:lnTo>
                  <a:lnTo>
                    <a:pt x="876719" y="796010"/>
                  </a:lnTo>
                  <a:lnTo>
                    <a:pt x="876833" y="796251"/>
                  </a:lnTo>
                  <a:lnTo>
                    <a:pt x="876858" y="797560"/>
                  </a:lnTo>
                  <a:lnTo>
                    <a:pt x="876719" y="797877"/>
                  </a:lnTo>
                  <a:lnTo>
                    <a:pt x="876706" y="798118"/>
                  </a:lnTo>
                  <a:lnTo>
                    <a:pt x="870813" y="798118"/>
                  </a:lnTo>
                  <a:lnTo>
                    <a:pt x="870902" y="799680"/>
                  </a:lnTo>
                  <a:lnTo>
                    <a:pt x="877303" y="799680"/>
                  </a:lnTo>
                  <a:lnTo>
                    <a:pt x="877836" y="799223"/>
                  </a:lnTo>
                  <a:lnTo>
                    <a:pt x="878039" y="798944"/>
                  </a:lnTo>
                  <a:lnTo>
                    <a:pt x="878433" y="798118"/>
                  </a:lnTo>
                  <a:lnTo>
                    <a:pt x="878560" y="796010"/>
                  </a:lnTo>
                  <a:close/>
                </a:path>
                <a:path w="1247775" h="1584325">
                  <a:moveTo>
                    <a:pt x="878560" y="701243"/>
                  </a:moveTo>
                  <a:lnTo>
                    <a:pt x="878420" y="700900"/>
                  </a:lnTo>
                  <a:lnTo>
                    <a:pt x="878332" y="700671"/>
                  </a:lnTo>
                  <a:lnTo>
                    <a:pt x="878281" y="700544"/>
                  </a:lnTo>
                  <a:lnTo>
                    <a:pt x="878078" y="700239"/>
                  </a:lnTo>
                  <a:lnTo>
                    <a:pt x="875779" y="700239"/>
                  </a:lnTo>
                  <a:lnTo>
                    <a:pt x="876338" y="700671"/>
                  </a:lnTo>
                  <a:lnTo>
                    <a:pt x="876554" y="700900"/>
                  </a:lnTo>
                  <a:lnTo>
                    <a:pt x="876706" y="701243"/>
                  </a:lnTo>
                  <a:lnTo>
                    <a:pt x="876706" y="703351"/>
                  </a:lnTo>
                  <a:lnTo>
                    <a:pt x="870813" y="703351"/>
                  </a:lnTo>
                  <a:lnTo>
                    <a:pt x="870902" y="704913"/>
                  </a:lnTo>
                  <a:lnTo>
                    <a:pt x="877303" y="704913"/>
                  </a:lnTo>
                  <a:lnTo>
                    <a:pt x="877836" y="704456"/>
                  </a:lnTo>
                  <a:lnTo>
                    <a:pt x="878039" y="704176"/>
                  </a:lnTo>
                  <a:lnTo>
                    <a:pt x="878433" y="703351"/>
                  </a:lnTo>
                  <a:lnTo>
                    <a:pt x="878560" y="701243"/>
                  </a:lnTo>
                  <a:close/>
                </a:path>
                <a:path w="1247775" h="1584325">
                  <a:moveTo>
                    <a:pt x="878751" y="775766"/>
                  </a:moveTo>
                  <a:lnTo>
                    <a:pt x="870966" y="775525"/>
                  </a:lnTo>
                  <a:lnTo>
                    <a:pt x="870915" y="776592"/>
                  </a:lnTo>
                  <a:lnTo>
                    <a:pt x="878636" y="776592"/>
                  </a:lnTo>
                  <a:lnTo>
                    <a:pt x="878751" y="775766"/>
                  </a:lnTo>
                  <a:close/>
                </a:path>
                <a:path w="1247775" h="1584325">
                  <a:moveTo>
                    <a:pt x="878751" y="633552"/>
                  </a:moveTo>
                  <a:lnTo>
                    <a:pt x="871042" y="633399"/>
                  </a:lnTo>
                  <a:lnTo>
                    <a:pt x="870953" y="634453"/>
                  </a:lnTo>
                  <a:lnTo>
                    <a:pt x="878636" y="634453"/>
                  </a:lnTo>
                  <a:lnTo>
                    <a:pt x="878751" y="633552"/>
                  </a:lnTo>
                  <a:close/>
                </a:path>
                <a:path w="1247775" h="1584325">
                  <a:moveTo>
                    <a:pt x="878751" y="586257"/>
                  </a:moveTo>
                  <a:lnTo>
                    <a:pt x="871042" y="586016"/>
                  </a:lnTo>
                  <a:lnTo>
                    <a:pt x="870953" y="587082"/>
                  </a:lnTo>
                  <a:lnTo>
                    <a:pt x="878636" y="587082"/>
                  </a:lnTo>
                  <a:lnTo>
                    <a:pt x="878751" y="586257"/>
                  </a:lnTo>
                  <a:close/>
                </a:path>
                <a:path w="1247775" h="1584325">
                  <a:moveTo>
                    <a:pt x="878751" y="349377"/>
                  </a:moveTo>
                  <a:lnTo>
                    <a:pt x="871042" y="349135"/>
                  </a:lnTo>
                  <a:lnTo>
                    <a:pt x="870953" y="350189"/>
                  </a:lnTo>
                  <a:lnTo>
                    <a:pt x="878636" y="350189"/>
                  </a:lnTo>
                  <a:lnTo>
                    <a:pt x="878751" y="349377"/>
                  </a:lnTo>
                  <a:close/>
                </a:path>
                <a:path w="1247775" h="1584325">
                  <a:moveTo>
                    <a:pt x="878763" y="609942"/>
                  </a:moveTo>
                  <a:lnTo>
                    <a:pt x="870966" y="609701"/>
                  </a:lnTo>
                  <a:lnTo>
                    <a:pt x="870915" y="610704"/>
                  </a:lnTo>
                  <a:lnTo>
                    <a:pt x="878662" y="610704"/>
                  </a:lnTo>
                  <a:lnTo>
                    <a:pt x="878763" y="609942"/>
                  </a:lnTo>
                  <a:close/>
                </a:path>
                <a:path w="1247775" h="1584325">
                  <a:moveTo>
                    <a:pt x="878763" y="562571"/>
                  </a:moveTo>
                  <a:lnTo>
                    <a:pt x="870966" y="562330"/>
                  </a:lnTo>
                  <a:lnTo>
                    <a:pt x="870902" y="563460"/>
                  </a:lnTo>
                  <a:lnTo>
                    <a:pt x="878636" y="563460"/>
                  </a:lnTo>
                  <a:lnTo>
                    <a:pt x="878763" y="562571"/>
                  </a:lnTo>
                  <a:close/>
                </a:path>
                <a:path w="1247775" h="1584325">
                  <a:moveTo>
                    <a:pt x="878763" y="467817"/>
                  </a:moveTo>
                  <a:lnTo>
                    <a:pt x="871042" y="467575"/>
                  </a:lnTo>
                  <a:lnTo>
                    <a:pt x="870953" y="468642"/>
                  </a:lnTo>
                  <a:lnTo>
                    <a:pt x="878636" y="468642"/>
                  </a:lnTo>
                  <a:lnTo>
                    <a:pt x="878751" y="468363"/>
                  </a:lnTo>
                  <a:lnTo>
                    <a:pt x="878763" y="467817"/>
                  </a:lnTo>
                  <a:close/>
                </a:path>
                <a:path w="1247775" h="1584325">
                  <a:moveTo>
                    <a:pt x="878763" y="444131"/>
                  </a:moveTo>
                  <a:lnTo>
                    <a:pt x="871042" y="443890"/>
                  </a:lnTo>
                  <a:lnTo>
                    <a:pt x="870978" y="444754"/>
                  </a:lnTo>
                  <a:lnTo>
                    <a:pt x="878725" y="444754"/>
                  </a:lnTo>
                  <a:lnTo>
                    <a:pt x="878763" y="444131"/>
                  </a:lnTo>
                  <a:close/>
                </a:path>
                <a:path w="1247775" h="1584325">
                  <a:moveTo>
                    <a:pt x="878763" y="420408"/>
                  </a:moveTo>
                  <a:lnTo>
                    <a:pt x="871664" y="420255"/>
                  </a:lnTo>
                  <a:lnTo>
                    <a:pt x="871639" y="421170"/>
                  </a:lnTo>
                  <a:lnTo>
                    <a:pt x="878700" y="421170"/>
                  </a:lnTo>
                  <a:lnTo>
                    <a:pt x="878763" y="420408"/>
                  </a:lnTo>
                  <a:close/>
                </a:path>
                <a:path w="1247775" h="1584325">
                  <a:moveTo>
                    <a:pt x="878763" y="373049"/>
                  </a:moveTo>
                  <a:lnTo>
                    <a:pt x="870966" y="372808"/>
                  </a:lnTo>
                  <a:lnTo>
                    <a:pt x="870915" y="373875"/>
                  </a:lnTo>
                  <a:lnTo>
                    <a:pt x="878636" y="373875"/>
                  </a:lnTo>
                  <a:lnTo>
                    <a:pt x="878738" y="373595"/>
                  </a:lnTo>
                  <a:lnTo>
                    <a:pt x="878763" y="373049"/>
                  </a:lnTo>
                  <a:close/>
                </a:path>
                <a:path w="1247775" h="1584325">
                  <a:moveTo>
                    <a:pt x="878789" y="515251"/>
                  </a:moveTo>
                  <a:lnTo>
                    <a:pt x="871639" y="515010"/>
                  </a:lnTo>
                  <a:lnTo>
                    <a:pt x="871575" y="515988"/>
                  </a:lnTo>
                  <a:lnTo>
                    <a:pt x="878687" y="515988"/>
                  </a:lnTo>
                  <a:lnTo>
                    <a:pt x="878789" y="515251"/>
                  </a:lnTo>
                  <a:close/>
                </a:path>
                <a:path w="1247775" h="1584325">
                  <a:moveTo>
                    <a:pt x="878840" y="748753"/>
                  </a:moveTo>
                  <a:lnTo>
                    <a:pt x="877531" y="747204"/>
                  </a:lnTo>
                  <a:lnTo>
                    <a:pt x="876617" y="746607"/>
                  </a:lnTo>
                  <a:lnTo>
                    <a:pt x="876147" y="746391"/>
                  </a:lnTo>
                  <a:lnTo>
                    <a:pt x="876147" y="748030"/>
                  </a:lnTo>
                  <a:lnTo>
                    <a:pt x="873252" y="748030"/>
                  </a:lnTo>
                  <a:lnTo>
                    <a:pt x="873861" y="747623"/>
                  </a:lnTo>
                  <a:lnTo>
                    <a:pt x="874649" y="747204"/>
                  </a:lnTo>
                  <a:lnTo>
                    <a:pt x="875487" y="747623"/>
                  </a:lnTo>
                  <a:lnTo>
                    <a:pt x="876147" y="748030"/>
                  </a:lnTo>
                  <a:lnTo>
                    <a:pt x="876147" y="746391"/>
                  </a:lnTo>
                  <a:lnTo>
                    <a:pt x="876896" y="745947"/>
                  </a:lnTo>
                  <a:lnTo>
                    <a:pt x="877125" y="745769"/>
                  </a:lnTo>
                  <a:lnTo>
                    <a:pt x="877811" y="745223"/>
                  </a:lnTo>
                  <a:lnTo>
                    <a:pt x="877874" y="745045"/>
                  </a:lnTo>
                  <a:lnTo>
                    <a:pt x="878179" y="744664"/>
                  </a:lnTo>
                  <a:lnTo>
                    <a:pt x="878319" y="744397"/>
                  </a:lnTo>
                  <a:lnTo>
                    <a:pt x="878433" y="742111"/>
                  </a:lnTo>
                  <a:lnTo>
                    <a:pt x="878306" y="741794"/>
                  </a:lnTo>
                  <a:lnTo>
                    <a:pt x="878141" y="741387"/>
                  </a:lnTo>
                  <a:lnTo>
                    <a:pt x="877455" y="740803"/>
                  </a:lnTo>
                  <a:lnTo>
                    <a:pt x="877087" y="740587"/>
                  </a:lnTo>
                  <a:lnTo>
                    <a:pt x="876935" y="740537"/>
                  </a:lnTo>
                  <a:lnTo>
                    <a:pt x="876935" y="743762"/>
                  </a:lnTo>
                  <a:lnTo>
                    <a:pt x="876604" y="744397"/>
                  </a:lnTo>
                  <a:lnTo>
                    <a:pt x="876046" y="745045"/>
                  </a:lnTo>
                  <a:lnTo>
                    <a:pt x="875817" y="745223"/>
                  </a:lnTo>
                  <a:lnTo>
                    <a:pt x="875944" y="745223"/>
                  </a:lnTo>
                  <a:lnTo>
                    <a:pt x="874890" y="745769"/>
                  </a:lnTo>
                  <a:lnTo>
                    <a:pt x="873925" y="745223"/>
                  </a:lnTo>
                  <a:lnTo>
                    <a:pt x="873150" y="744664"/>
                  </a:lnTo>
                  <a:lnTo>
                    <a:pt x="872985" y="744397"/>
                  </a:lnTo>
                  <a:lnTo>
                    <a:pt x="872667" y="743762"/>
                  </a:lnTo>
                  <a:lnTo>
                    <a:pt x="872794" y="742315"/>
                  </a:lnTo>
                  <a:lnTo>
                    <a:pt x="873340" y="741794"/>
                  </a:lnTo>
                  <a:lnTo>
                    <a:pt x="876198" y="741794"/>
                  </a:lnTo>
                  <a:lnTo>
                    <a:pt x="876935" y="743762"/>
                  </a:lnTo>
                  <a:lnTo>
                    <a:pt x="876935" y="740537"/>
                  </a:lnTo>
                  <a:lnTo>
                    <a:pt x="876096" y="740244"/>
                  </a:lnTo>
                  <a:lnTo>
                    <a:pt x="873645" y="740244"/>
                  </a:lnTo>
                  <a:lnTo>
                    <a:pt x="871207" y="744664"/>
                  </a:lnTo>
                  <a:lnTo>
                    <a:pt x="871461" y="745045"/>
                  </a:lnTo>
                  <a:lnTo>
                    <a:pt x="871550" y="745223"/>
                  </a:lnTo>
                  <a:lnTo>
                    <a:pt x="872147" y="745769"/>
                  </a:lnTo>
                  <a:lnTo>
                    <a:pt x="872642" y="746150"/>
                  </a:lnTo>
                  <a:lnTo>
                    <a:pt x="873036" y="746391"/>
                  </a:lnTo>
                  <a:lnTo>
                    <a:pt x="873455" y="746607"/>
                  </a:lnTo>
                  <a:lnTo>
                    <a:pt x="873302" y="746607"/>
                  </a:lnTo>
                  <a:lnTo>
                    <a:pt x="870610" y="751039"/>
                  </a:lnTo>
                  <a:lnTo>
                    <a:pt x="872820" y="751370"/>
                  </a:lnTo>
                  <a:lnTo>
                    <a:pt x="872426" y="751039"/>
                  </a:lnTo>
                  <a:lnTo>
                    <a:pt x="872540" y="748753"/>
                  </a:lnTo>
                  <a:lnTo>
                    <a:pt x="872807" y="748436"/>
                  </a:lnTo>
                  <a:lnTo>
                    <a:pt x="876655" y="748436"/>
                  </a:lnTo>
                  <a:lnTo>
                    <a:pt x="876960" y="748753"/>
                  </a:lnTo>
                  <a:lnTo>
                    <a:pt x="877049" y="748893"/>
                  </a:lnTo>
                  <a:lnTo>
                    <a:pt x="877176" y="749134"/>
                  </a:lnTo>
                  <a:lnTo>
                    <a:pt x="877214" y="750798"/>
                  </a:lnTo>
                  <a:lnTo>
                    <a:pt x="877087" y="751039"/>
                  </a:lnTo>
                  <a:lnTo>
                    <a:pt x="876693" y="751382"/>
                  </a:lnTo>
                  <a:lnTo>
                    <a:pt x="872998" y="751382"/>
                  </a:lnTo>
                  <a:lnTo>
                    <a:pt x="878141" y="752119"/>
                  </a:lnTo>
                  <a:lnTo>
                    <a:pt x="878801" y="751382"/>
                  </a:lnTo>
                  <a:lnTo>
                    <a:pt x="878840" y="751039"/>
                  </a:lnTo>
                  <a:lnTo>
                    <a:pt x="878840" y="748753"/>
                  </a:lnTo>
                  <a:close/>
                </a:path>
                <a:path w="1247775" h="1584325">
                  <a:moveTo>
                    <a:pt x="878928" y="717118"/>
                  </a:moveTo>
                  <a:lnTo>
                    <a:pt x="878890" y="716940"/>
                  </a:lnTo>
                  <a:lnTo>
                    <a:pt x="878801" y="716800"/>
                  </a:lnTo>
                  <a:lnTo>
                    <a:pt x="878662" y="716673"/>
                  </a:lnTo>
                  <a:lnTo>
                    <a:pt x="870915" y="716673"/>
                  </a:lnTo>
                  <a:lnTo>
                    <a:pt x="870699" y="716978"/>
                  </a:lnTo>
                  <a:lnTo>
                    <a:pt x="870661" y="717156"/>
                  </a:lnTo>
                  <a:lnTo>
                    <a:pt x="870661" y="717638"/>
                  </a:lnTo>
                  <a:lnTo>
                    <a:pt x="870699" y="717829"/>
                  </a:lnTo>
                  <a:lnTo>
                    <a:pt x="870826" y="718083"/>
                  </a:lnTo>
                  <a:lnTo>
                    <a:pt x="877125" y="718146"/>
                  </a:lnTo>
                  <a:lnTo>
                    <a:pt x="872248" y="729056"/>
                  </a:lnTo>
                  <a:lnTo>
                    <a:pt x="872261" y="729234"/>
                  </a:lnTo>
                  <a:lnTo>
                    <a:pt x="872464" y="729361"/>
                  </a:lnTo>
                  <a:lnTo>
                    <a:pt x="872883" y="729399"/>
                  </a:lnTo>
                  <a:lnTo>
                    <a:pt x="873429" y="729399"/>
                  </a:lnTo>
                  <a:lnTo>
                    <a:pt x="873747" y="729361"/>
                  </a:lnTo>
                  <a:lnTo>
                    <a:pt x="873912" y="729297"/>
                  </a:lnTo>
                  <a:lnTo>
                    <a:pt x="874077" y="729157"/>
                  </a:lnTo>
                  <a:lnTo>
                    <a:pt x="874128" y="729018"/>
                  </a:lnTo>
                  <a:lnTo>
                    <a:pt x="878751" y="718400"/>
                  </a:lnTo>
                  <a:lnTo>
                    <a:pt x="878865" y="718070"/>
                  </a:lnTo>
                  <a:lnTo>
                    <a:pt x="878928" y="717118"/>
                  </a:lnTo>
                  <a:close/>
                </a:path>
                <a:path w="1247775" h="1584325">
                  <a:moveTo>
                    <a:pt x="883983" y="339699"/>
                  </a:moveTo>
                  <a:lnTo>
                    <a:pt x="881659" y="339699"/>
                  </a:lnTo>
                  <a:lnTo>
                    <a:pt x="881595" y="340791"/>
                  </a:lnTo>
                  <a:lnTo>
                    <a:pt x="882167" y="340791"/>
                  </a:lnTo>
                  <a:lnTo>
                    <a:pt x="883983" y="339699"/>
                  </a:lnTo>
                  <a:close/>
                </a:path>
                <a:path w="1247775" h="1584325">
                  <a:moveTo>
                    <a:pt x="884453" y="116814"/>
                  </a:moveTo>
                  <a:lnTo>
                    <a:pt x="882802" y="116674"/>
                  </a:lnTo>
                  <a:lnTo>
                    <a:pt x="882764" y="121894"/>
                  </a:lnTo>
                  <a:lnTo>
                    <a:pt x="877011" y="121894"/>
                  </a:lnTo>
                  <a:lnTo>
                    <a:pt x="876973" y="116674"/>
                  </a:lnTo>
                  <a:lnTo>
                    <a:pt x="875360" y="116674"/>
                  </a:lnTo>
                  <a:lnTo>
                    <a:pt x="875360" y="129108"/>
                  </a:lnTo>
                  <a:lnTo>
                    <a:pt x="876973" y="129108"/>
                  </a:lnTo>
                  <a:lnTo>
                    <a:pt x="877011" y="123355"/>
                  </a:lnTo>
                  <a:lnTo>
                    <a:pt x="882764" y="123355"/>
                  </a:lnTo>
                  <a:lnTo>
                    <a:pt x="882802" y="129108"/>
                  </a:lnTo>
                  <a:lnTo>
                    <a:pt x="884415" y="129108"/>
                  </a:lnTo>
                  <a:lnTo>
                    <a:pt x="884428" y="123355"/>
                  </a:lnTo>
                  <a:lnTo>
                    <a:pt x="884428" y="121894"/>
                  </a:lnTo>
                  <a:lnTo>
                    <a:pt x="884453" y="116814"/>
                  </a:lnTo>
                  <a:close/>
                </a:path>
                <a:path w="1247775" h="1584325">
                  <a:moveTo>
                    <a:pt x="884605" y="339547"/>
                  </a:moveTo>
                  <a:lnTo>
                    <a:pt x="884237" y="339547"/>
                  </a:lnTo>
                  <a:lnTo>
                    <a:pt x="883983" y="339699"/>
                  </a:lnTo>
                  <a:lnTo>
                    <a:pt x="884605" y="339699"/>
                  </a:lnTo>
                  <a:lnTo>
                    <a:pt x="884605" y="339547"/>
                  </a:lnTo>
                  <a:close/>
                </a:path>
                <a:path w="1247775" h="1584325">
                  <a:moveTo>
                    <a:pt x="885964" y="795693"/>
                  </a:moveTo>
                  <a:lnTo>
                    <a:pt x="882116" y="795693"/>
                  </a:lnTo>
                  <a:lnTo>
                    <a:pt x="882015" y="795858"/>
                  </a:lnTo>
                  <a:lnTo>
                    <a:pt x="885964" y="795858"/>
                  </a:lnTo>
                  <a:lnTo>
                    <a:pt x="885964" y="795693"/>
                  </a:lnTo>
                  <a:close/>
                </a:path>
                <a:path w="1247775" h="1584325">
                  <a:moveTo>
                    <a:pt x="885964" y="511416"/>
                  </a:moveTo>
                  <a:lnTo>
                    <a:pt x="882116" y="511416"/>
                  </a:lnTo>
                  <a:lnTo>
                    <a:pt x="882015" y="511581"/>
                  </a:lnTo>
                  <a:lnTo>
                    <a:pt x="885964" y="511581"/>
                  </a:lnTo>
                  <a:lnTo>
                    <a:pt x="885964" y="511416"/>
                  </a:lnTo>
                  <a:close/>
                </a:path>
                <a:path w="1247775" h="1584325">
                  <a:moveTo>
                    <a:pt x="885964" y="440359"/>
                  </a:moveTo>
                  <a:lnTo>
                    <a:pt x="882116" y="440359"/>
                  </a:lnTo>
                  <a:lnTo>
                    <a:pt x="882015" y="440524"/>
                  </a:lnTo>
                  <a:lnTo>
                    <a:pt x="885964" y="440524"/>
                  </a:lnTo>
                  <a:lnTo>
                    <a:pt x="885964" y="440359"/>
                  </a:lnTo>
                  <a:close/>
                </a:path>
                <a:path w="1247775" h="1584325">
                  <a:moveTo>
                    <a:pt x="886015" y="611073"/>
                  </a:moveTo>
                  <a:lnTo>
                    <a:pt x="883132" y="610743"/>
                  </a:lnTo>
                  <a:lnTo>
                    <a:pt x="884123" y="611073"/>
                  </a:lnTo>
                  <a:lnTo>
                    <a:pt x="886015" y="611073"/>
                  </a:lnTo>
                  <a:close/>
                </a:path>
                <a:path w="1247775" h="1584325">
                  <a:moveTo>
                    <a:pt x="886269" y="339318"/>
                  </a:moveTo>
                  <a:lnTo>
                    <a:pt x="886256" y="337680"/>
                  </a:lnTo>
                  <a:lnTo>
                    <a:pt x="884758" y="337680"/>
                  </a:lnTo>
                  <a:lnTo>
                    <a:pt x="881837" y="339547"/>
                  </a:lnTo>
                  <a:lnTo>
                    <a:pt x="884237" y="339547"/>
                  </a:lnTo>
                  <a:lnTo>
                    <a:pt x="884605" y="339318"/>
                  </a:lnTo>
                  <a:lnTo>
                    <a:pt x="884605" y="339547"/>
                  </a:lnTo>
                  <a:lnTo>
                    <a:pt x="886269" y="339547"/>
                  </a:lnTo>
                  <a:lnTo>
                    <a:pt x="886269" y="339318"/>
                  </a:lnTo>
                  <a:close/>
                </a:path>
                <a:path w="1247775" h="1584325">
                  <a:moveTo>
                    <a:pt x="886294" y="349046"/>
                  </a:moveTo>
                  <a:lnTo>
                    <a:pt x="886269" y="339699"/>
                  </a:lnTo>
                  <a:lnTo>
                    <a:pt x="884605" y="339699"/>
                  </a:lnTo>
                  <a:lnTo>
                    <a:pt x="884605" y="349046"/>
                  </a:lnTo>
                  <a:lnTo>
                    <a:pt x="886294" y="349046"/>
                  </a:lnTo>
                  <a:close/>
                </a:path>
                <a:path w="1247775" h="1584325">
                  <a:moveTo>
                    <a:pt x="887349" y="456768"/>
                  </a:moveTo>
                  <a:lnTo>
                    <a:pt x="887044" y="456488"/>
                  </a:lnTo>
                  <a:lnTo>
                    <a:pt x="882154" y="456488"/>
                  </a:lnTo>
                  <a:lnTo>
                    <a:pt x="881672" y="456768"/>
                  </a:lnTo>
                  <a:lnTo>
                    <a:pt x="887349" y="456768"/>
                  </a:lnTo>
                  <a:close/>
                </a:path>
                <a:path w="1247775" h="1584325">
                  <a:moveTo>
                    <a:pt x="887641" y="795693"/>
                  </a:moveTo>
                  <a:lnTo>
                    <a:pt x="887577" y="789152"/>
                  </a:lnTo>
                  <a:lnTo>
                    <a:pt x="887564" y="787971"/>
                  </a:lnTo>
                  <a:lnTo>
                    <a:pt x="885101" y="787971"/>
                  </a:lnTo>
                  <a:lnTo>
                    <a:pt x="880567" y="795693"/>
                  </a:lnTo>
                  <a:lnTo>
                    <a:pt x="882116" y="795693"/>
                  </a:lnTo>
                  <a:lnTo>
                    <a:pt x="885952" y="789152"/>
                  </a:lnTo>
                  <a:lnTo>
                    <a:pt x="885964" y="795693"/>
                  </a:lnTo>
                  <a:lnTo>
                    <a:pt x="887641" y="795693"/>
                  </a:lnTo>
                  <a:close/>
                </a:path>
                <a:path w="1247775" h="1584325">
                  <a:moveTo>
                    <a:pt x="887641" y="511416"/>
                  </a:moveTo>
                  <a:lnTo>
                    <a:pt x="887577" y="504875"/>
                  </a:lnTo>
                  <a:lnTo>
                    <a:pt x="887564" y="503694"/>
                  </a:lnTo>
                  <a:lnTo>
                    <a:pt x="885101" y="503694"/>
                  </a:lnTo>
                  <a:lnTo>
                    <a:pt x="880567" y="511416"/>
                  </a:lnTo>
                  <a:lnTo>
                    <a:pt x="882116" y="511416"/>
                  </a:lnTo>
                  <a:lnTo>
                    <a:pt x="885952" y="504875"/>
                  </a:lnTo>
                  <a:lnTo>
                    <a:pt x="885964" y="511416"/>
                  </a:lnTo>
                  <a:lnTo>
                    <a:pt x="887641" y="511416"/>
                  </a:lnTo>
                  <a:close/>
                </a:path>
                <a:path w="1247775" h="1584325">
                  <a:moveTo>
                    <a:pt x="887641" y="440359"/>
                  </a:moveTo>
                  <a:lnTo>
                    <a:pt x="887577" y="433819"/>
                  </a:lnTo>
                  <a:lnTo>
                    <a:pt x="887564" y="432638"/>
                  </a:lnTo>
                  <a:lnTo>
                    <a:pt x="885101" y="432638"/>
                  </a:lnTo>
                  <a:lnTo>
                    <a:pt x="880567" y="440359"/>
                  </a:lnTo>
                  <a:lnTo>
                    <a:pt x="882116" y="440359"/>
                  </a:lnTo>
                  <a:lnTo>
                    <a:pt x="885952" y="433819"/>
                  </a:lnTo>
                  <a:lnTo>
                    <a:pt x="885964" y="440359"/>
                  </a:lnTo>
                  <a:lnTo>
                    <a:pt x="887641" y="440359"/>
                  </a:lnTo>
                  <a:close/>
                </a:path>
                <a:path w="1247775" h="1584325">
                  <a:moveTo>
                    <a:pt x="887653" y="796112"/>
                  </a:moveTo>
                  <a:lnTo>
                    <a:pt x="887641" y="795858"/>
                  </a:lnTo>
                  <a:lnTo>
                    <a:pt x="885964" y="795858"/>
                  </a:lnTo>
                  <a:lnTo>
                    <a:pt x="885964" y="796112"/>
                  </a:lnTo>
                  <a:lnTo>
                    <a:pt x="887653" y="796112"/>
                  </a:lnTo>
                  <a:close/>
                </a:path>
                <a:path w="1247775" h="1584325">
                  <a:moveTo>
                    <a:pt x="887653" y="511835"/>
                  </a:moveTo>
                  <a:lnTo>
                    <a:pt x="887641" y="511581"/>
                  </a:lnTo>
                  <a:lnTo>
                    <a:pt x="885964" y="511581"/>
                  </a:lnTo>
                  <a:lnTo>
                    <a:pt x="885964" y="511835"/>
                  </a:lnTo>
                  <a:lnTo>
                    <a:pt x="887653" y="511835"/>
                  </a:lnTo>
                  <a:close/>
                </a:path>
                <a:path w="1247775" h="1584325">
                  <a:moveTo>
                    <a:pt x="887653" y="440778"/>
                  </a:moveTo>
                  <a:lnTo>
                    <a:pt x="887641" y="440524"/>
                  </a:lnTo>
                  <a:lnTo>
                    <a:pt x="885964" y="440524"/>
                  </a:lnTo>
                  <a:lnTo>
                    <a:pt x="885964" y="440778"/>
                  </a:lnTo>
                  <a:lnTo>
                    <a:pt x="887653" y="440778"/>
                  </a:lnTo>
                  <a:close/>
                </a:path>
                <a:path w="1247775" h="1584325">
                  <a:moveTo>
                    <a:pt x="887971" y="562864"/>
                  </a:moveTo>
                  <a:lnTo>
                    <a:pt x="880935" y="561860"/>
                  </a:lnTo>
                  <a:lnTo>
                    <a:pt x="881405" y="562610"/>
                  </a:lnTo>
                  <a:lnTo>
                    <a:pt x="881773" y="562864"/>
                  </a:lnTo>
                  <a:lnTo>
                    <a:pt x="882129" y="563143"/>
                  </a:lnTo>
                  <a:lnTo>
                    <a:pt x="882573" y="563346"/>
                  </a:lnTo>
                  <a:lnTo>
                    <a:pt x="883589" y="563626"/>
                  </a:lnTo>
                  <a:lnTo>
                    <a:pt x="886117" y="563626"/>
                  </a:lnTo>
                  <a:lnTo>
                    <a:pt x="887107" y="563346"/>
                  </a:lnTo>
                  <a:lnTo>
                    <a:pt x="887577" y="563143"/>
                  </a:lnTo>
                  <a:lnTo>
                    <a:pt x="887971" y="562864"/>
                  </a:lnTo>
                  <a:close/>
                </a:path>
                <a:path w="1247775" h="1584325">
                  <a:moveTo>
                    <a:pt x="887984" y="457682"/>
                  </a:moveTo>
                  <a:lnTo>
                    <a:pt x="887869" y="457365"/>
                  </a:lnTo>
                  <a:lnTo>
                    <a:pt x="887653" y="457047"/>
                  </a:lnTo>
                  <a:lnTo>
                    <a:pt x="887514" y="456920"/>
                  </a:lnTo>
                  <a:lnTo>
                    <a:pt x="881468" y="456920"/>
                  </a:lnTo>
                  <a:lnTo>
                    <a:pt x="881354" y="458330"/>
                  </a:lnTo>
                  <a:lnTo>
                    <a:pt x="881608" y="458330"/>
                  </a:lnTo>
                  <a:lnTo>
                    <a:pt x="882421" y="457847"/>
                  </a:lnTo>
                  <a:lnTo>
                    <a:pt x="885964" y="457847"/>
                  </a:lnTo>
                  <a:lnTo>
                    <a:pt x="886244" y="458330"/>
                  </a:lnTo>
                  <a:lnTo>
                    <a:pt x="886282" y="460108"/>
                  </a:lnTo>
                  <a:lnTo>
                    <a:pt x="886104" y="460502"/>
                  </a:lnTo>
                  <a:lnTo>
                    <a:pt x="885875" y="460781"/>
                  </a:lnTo>
                  <a:lnTo>
                    <a:pt x="885444" y="461162"/>
                  </a:lnTo>
                  <a:lnTo>
                    <a:pt x="887514" y="461162"/>
                  </a:lnTo>
                  <a:lnTo>
                    <a:pt x="887806" y="460781"/>
                  </a:lnTo>
                  <a:lnTo>
                    <a:pt x="887945" y="460502"/>
                  </a:lnTo>
                  <a:lnTo>
                    <a:pt x="887984" y="457682"/>
                  </a:lnTo>
                  <a:close/>
                </a:path>
                <a:path w="1247775" h="1584325">
                  <a:moveTo>
                    <a:pt x="888263" y="463207"/>
                  </a:moveTo>
                  <a:lnTo>
                    <a:pt x="886866" y="462254"/>
                  </a:lnTo>
                  <a:lnTo>
                    <a:pt x="882269" y="461746"/>
                  </a:lnTo>
                  <a:lnTo>
                    <a:pt x="882243" y="462254"/>
                  </a:lnTo>
                  <a:lnTo>
                    <a:pt x="888263" y="463207"/>
                  </a:lnTo>
                  <a:close/>
                </a:path>
                <a:path w="1247775" h="1584325">
                  <a:moveTo>
                    <a:pt x="888593" y="558507"/>
                  </a:moveTo>
                  <a:lnTo>
                    <a:pt x="886320" y="556869"/>
                  </a:lnTo>
                  <a:lnTo>
                    <a:pt x="887069" y="556425"/>
                  </a:lnTo>
                  <a:lnTo>
                    <a:pt x="887285" y="556247"/>
                  </a:lnTo>
                  <a:lnTo>
                    <a:pt x="887552" y="556044"/>
                  </a:lnTo>
                  <a:lnTo>
                    <a:pt x="887933" y="555701"/>
                  </a:lnTo>
                  <a:lnTo>
                    <a:pt x="888352" y="555142"/>
                  </a:lnTo>
                  <a:lnTo>
                    <a:pt x="888492" y="554888"/>
                  </a:lnTo>
                  <a:lnTo>
                    <a:pt x="888492" y="552272"/>
                  </a:lnTo>
                  <a:lnTo>
                    <a:pt x="888339" y="551878"/>
                  </a:lnTo>
                  <a:lnTo>
                    <a:pt x="887641" y="551294"/>
                  </a:lnTo>
                  <a:lnTo>
                    <a:pt x="887247" y="551065"/>
                  </a:lnTo>
                  <a:lnTo>
                    <a:pt x="887044" y="551065"/>
                  </a:lnTo>
                  <a:lnTo>
                    <a:pt x="887044" y="554558"/>
                  </a:lnTo>
                  <a:lnTo>
                    <a:pt x="886333" y="555396"/>
                  </a:lnTo>
                  <a:lnTo>
                    <a:pt x="886231" y="555523"/>
                  </a:lnTo>
                  <a:lnTo>
                    <a:pt x="885990" y="555701"/>
                  </a:lnTo>
                  <a:lnTo>
                    <a:pt x="885456" y="556044"/>
                  </a:lnTo>
                  <a:lnTo>
                    <a:pt x="885253" y="556158"/>
                  </a:lnTo>
                  <a:lnTo>
                    <a:pt x="885253" y="557491"/>
                  </a:lnTo>
                  <a:lnTo>
                    <a:pt x="884809" y="557695"/>
                  </a:lnTo>
                  <a:lnTo>
                    <a:pt x="884415" y="557491"/>
                  </a:lnTo>
                  <a:lnTo>
                    <a:pt x="885253" y="557491"/>
                  </a:lnTo>
                  <a:lnTo>
                    <a:pt x="885253" y="556158"/>
                  </a:lnTo>
                  <a:lnTo>
                    <a:pt x="882929" y="554558"/>
                  </a:lnTo>
                  <a:lnTo>
                    <a:pt x="882954" y="552792"/>
                  </a:lnTo>
                  <a:lnTo>
                    <a:pt x="883500" y="552272"/>
                  </a:lnTo>
                  <a:lnTo>
                    <a:pt x="886371" y="552272"/>
                  </a:lnTo>
                  <a:lnTo>
                    <a:pt x="886726" y="552589"/>
                  </a:lnTo>
                  <a:lnTo>
                    <a:pt x="886866" y="552792"/>
                  </a:lnTo>
                  <a:lnTo>
                    <a:pt x="886968" y="552996"/>
                  </a:lnTo>
                  <a:lnTo>
                    <a:pt x="887044" y="554558"/>
                  </a:lnTo>
                  <a:lnTo>
                    <a:pt x="887044" y="551065"/>
                  </a:lnTo>
                  <a:lnTo>
                    <a:pt x="882815" y="551065"/>
                  </a:lnTo>
                  <a:lnTo>
                    <a:pt x="882396" y="551294"/>
                  </a:lnTo>
                  <a:lnTo>
                    <a:pt x="881748" y="551878"/>
                  </a:lnTo>
                  <a:lnTo>
                    <a:pt x="881481" y="552272"/>
                  </a:lnTo>
                  <a:lnTo>
                    <a:pt x="881380" y="555142"/>
                  </a:lnTo>
                  <a:lnTo>
                    <a:pt x="881532" y="555396"/>
                  </a:lnTo>
                  <a:lnTo>
                    <a:pt x="883627" y="557085"/>
                  </a:lnTo>
                  <a:lnTo>
                    <a:pt x="883462" y="557085"/>
                  </a:lnTo>
                  <a:lnTo>
                    <a:pt x="880770" y="561517"/>
                  </a:lnTo>
                  <a:lnTo>
                    <a:pt x="882992" y="561848"/>
                  </a:lnTo>
                  <a:lnTo>
                    <a:pt x="882599" y="561517"/>
                  </a:lnTo>
                  <a:lnTo>
                    <a:pt x="882523" y="559612"/>
                  </a:lnTo>
                  <a:lnTo>
                    <a:pt x="882700" y="559231"/>
                  </a:lnTo>
                  <a:lnTo>
                    <a:pt x="882967" y="558914"/>
                  </a:lnTo>
                  <a:lnTo>
                    <a:pt x="883424" y="558507"/>
                  </a:lnTo>
                  <a:lnTo>
                    <a:pt x="884021" y="558114"/>
                  </a:lnTo>
                  <a:lnTo>
                    <a:pt x="885659" y="558114"/>
                  </a:lnTo>
                  <a:lnTo>
                    <a:pt x="886320" y="558507"/>
                  </a:lnTo>
                  <a:lnTo>
                    <a:pt x="888593" y="558507"/>
                  </a:lnTo>
                  <a:close/>
                </a:path>
                <a:path w="1247775" h="1584325">
                  <a:moveTo>
                    <a:pt x="888606" y="628599"/>
                  </a:moveTo>
                  <a:lnTo>
                    <a:pt x="887450" y="627545"/>
                  </a:lnTo>
                  <a:lnTo>
                    <a:pt x="887006" y="627303"/>
                  </a:lnTo>
                  <a:lnTo>
                    <a:pt x="885964" y="626935"/>
                  </a:lnTo>
                  <a:lnTo>
                    <a:pt x="883183" y="626935"/>
                  </a:lnTo>
                  <a:lnTo>
                    <a:pt x="883183" y="623366"/>
                  </a:lnTo>
                  <a:lnTo>
                    <a:pt x="887831" y="623366"/>
                  </a:lnTo>
                  <a:lnTo>
                    <a:pt x="887933" y="622020"/>
                  </a:lnTo>
                  <a:lnTo>
                    <a:pt x="881684" y="622020"/>
                  </a:lnTo>
                  <a:lnTo>
                    <a:pt x="881557" y="622160"/>
                  </a:lnTo>
                  <a:lnTo>
                    <a:pt x="881519" y="628599"/>
                  </a:lnTo>
                  <a:lnTo>
                    <a:pt x="886028" y="628599"/>
                  </a:lnTo>
                  <a:lnTo>
                    <a:pt x="886282" y="628827"/>
                  </a:lnTo>
                  <a:lnTo>
                    <a:pt x="888517" y="628827"/>
                  </a:lnTo>
                  <a:lnTo>
                    <a:pt x="888428" y="628599"/>
                  </a:lnTo>
                  <a:lnTo>
                    <a:pt x="888606" y="628599"/>
                  </a:lnTo>
                  <a:close/>
                </a:path>
                <a:path w="1247775" h="1584325">
                  <a:moveTo>
                    <a:pt x="888733" y="702856"/>
                  </a:moveTo>
                  <a:lnTo>
                    <a:pt x="888695" y="700341"/>
                  </a:lnTo>
                  <a:lnTo>
                    <a:pt x="888593" y="700087"/>
                  </a:lnTo>
                  <a:lnTo>
                    <a:pt x="888517" y="699884"/>
                  </a:lnTo>
                  <a:lnTo>
                    <a:pt x="888428" y="699655"/>
                  </a:lnTo>
                  <a:lnTo>
                    <a:pt x="888606" y="699655"/>
                  </a:lnTo>
                  <a:lnTo>
                    <a:pt x="887450" y="698601"/>
                  </a:lnTo>
                  <a:lnTo>
                    <a:pt x="887006" y="698360"/>
                  </a:lnTo>
                  <a:lnTo>
                    <a:pt x="885964" y="697992"/>
                  </a:lnTo>
                  <a:lnTo>
                    <a:pt x="883183" y="697992"/>
                  </a:lnTo>
                  <a:lnTo>
                    <a:pt x="883183" y="694423"/>
                  </a:lnTo>
                  <a:lnTo>
                    <a:pt x="887831" y="694423"/>
                  </a:lnTo>
                  <a:lnTo>
                    <a:pt x="887933" y="693077"/>
                  </a:lnTo>
                  <a:lnTo>
                    <a:pt x="881697" y="693077"/>
                  </a:lnTo>
                  <a:lnTo>
                    <a:pt x="881557" y="693229"/>
                  </a:lnTo>
                  <a:lnTo>
                    <a:pt x="881519" y="699655"/>
                  </a:lnTo>
                  <a:lnTo>
                    <a:pt x="886028" y="699655"/>
                  </a:lnTo>
                  <a:lnTo>
                    <a:pt x="886282" y="699884"/>
                  </a:lnTo>
                  <a:lnTo>
                    <a:pt x="886548" y="700087"/>
                  </a:lnTo>
                  <a:lnTo>
                    <a:pt x="886752" y="700341"/>
                  </a:lnTo>
                  <a:lnTo>
                    <a:pt x="886815" y="700506"/>
                  </a:lnTo>
                  <a:lnTo>
                    <a:pt x="886879" y="702856"/>
                  </a:lnTo>
                  <a:lnTo>
                    <a:pt x="886688" y="703300"/>
                  </a:lnTo>
                  <a:lnTo>
                    <a:pt x="881011" y="703300"/>
                  </a:lnTo>
                  <a:lnTo>
                    <a:pt x="881011" y="705078"/>
                  </a:lnTo>
                  <a:lnTo>
                    <a:pt x="887133" y="705078"/>
                  </a:lnTo>
                  <a:lnTo>
                    <a:pt x="887945" y="704354"/>
                  </a:lnTo>
                  <a:lnTo>
                    <a:pt x="888072" y="704176"/>
                  </a:lnTo>
                  <a:lnTo>
                    <a:pt x="888733" y="702856"/>
                  </a:lnTo>
                  <a:close/>
                </a:path>
                <a:path w="1247775" h="1584325">
                  <a:moveTo>
                    <a:pt x="888733" y="631786"/>
                  </a:moveTo>
                  <a:lnTo>
                    <a:pt x="888695" y="629285"/>
                  </a:lnTo>
                  <a:lnTo>
                    <a:pt x="888593" y="629018"/>
                  </a:lnTo>
                  <a:lnTo>
                    <a:pt x="886548" y="629018"/>
                  </a:lnTo>
                  <a:lnTo>
                    <a:pt x="886752" y="629285"/>
                  </a:lnTo>
                  <a:lnTo>
                    <a:pt x="886802" y="632231"/>
                  </a:lnTo>
                  <a:lnTo>
                    <a:pt x="885964" y="632955"/>
                  </a:lnTo>
                  <a:lnTo>
                    <a:pt x="881011" y="632955"/>
                  </a:lnTo>
                  <a:lnTo>
                    <a:pt x="881049" y="634034"/>
                  </a:lnTo>
                  <a:lnTo>
                    <a:pt x="887107" y="634034"/>
                  </a:lnTo>
                  <a:lnTo>
                    <a:pt x="887945" y="633298"/>
                  </a:lnTo>
                  <a:lnTo>
                    <a:pt x="888187" y="632955"/>
                  </a:lnTo>
                  <a:lnTo>
                    <a:pt x="888542" y="632231"/>
                  </a:lnTo>
                  <a:lnTo>
                    <a:pt x="888733" y="631786"/>
                  </a:lnTo>
                  <a:close/>
                </a:path>
                <a:path w="1247775" h="1584325">
                  <a:moveTo>
                    <a:pt x="888733" y="464362"/>
                  </a:moveTo>
                  <a:lnTo>
                    <a:pt x="888593" y="464019"/>
                  </a:lnTo>
                  <a:lnTo>
                    <a:pt x="888504" y="463791"/>
                  </a:lnTo>
                  <a:lnTo>
                    <a:pt x="888250" y="463359"/>
                  </a:lnTo>
                  <a:lnTo>
                    <a:pt x="885952" y="463359"/>
                  </a:lnTo>
                  <a:lnTo>
                    <a:pt x="886510" y="463791"/>
                  </a:lnTo>
                  <a:lnTo>
                    <a:pt x="886726" y="464019"/>
                  </a:lnTo>
                  <a:lnTo>
                    <a:pt x="886879" y="464362"/>
                  </a:lnTo>
                  <a:lnTo>
                    <a:pt x="887006" y="464616"/>
                  </a:lnTo>
                  <a:lnTo>
                    <a:pt x="887031" y="465912"/>
                  </a:lnTo>
                  <a:lnTo>
                    <a:pt x="886879" y="466229"/>
                  </a:lnTo>
                  <a:lnTo>
                    <a:pt x="886879" y="466471"/>
                  </a:lnTo>
                  <a:lnTo>
                    <a:pt x="880973" y="466471"/>
                  </a:lnTo>
                  <a:lnTo>
                    <a:pt x="881075" y="468033"/>
                  </a:lnTo>
                  <a:lnTo>
                    <a:pt x="887488" y="468033"/>
                  </a:lnTo>
                  <a:lnTo>
                    <a:pt x="888009" y="467575"/>
                  </a:lnTo>
                  <a:lnTo>
                    <a:pt x="888314" y="467182"/>
                  </a:lnTo>
                  <a:lnTo>
                    <a:pt x="888606" y="466471"/>
                  </a:lnTo>
                  <a:lnTo>
                    <a:pt x="888733" y="464362"/>
                  </a:lnTo>
                  <a:close/>
                </a:path>
                <a:path w="1247775" h="1584325">
                  <a:moveTo>
                    <a:pt x="888885" y="770267"/>
                  </a:moveTo>
                  <a:lnTo>
                    <a:pt x="888784" y="767194"/>
                  </a:lnTo>
                  <a:lnTo>
                    <a:pt x="888720" y="766991"/>
                  </a:lnTo>
                  <a:lnTo>
                    <a:pt x="888606" y="766597"/>
                  </a:lnTo>
                  <a:lnTo>
                    <a:pt x="888517" y="766292"/>
                  </a:lnTo>
                  <a:lnTo>
                    <a:pt x="888365" y="765937"/>
                  </a:lnTo>
                  <a:lnTo>
                    <a:pt x="888009" y="765276"/>
                  </a:lnTo>
                  <a:lnTo>
                    <a:pt x="887679" y="764870"/>
                  </a:lnTo>
                  <a:lnTo>
                    <a:pt x="887412" y="764654"/>
                  </a:lnTo>
                  <a:lnTo>
                    <a:pt x="887412" y="769683"/>
                  </a:lnTo>
                  <a:lnTo>
                    <a:pt x="886320" y="770267"/>
                  </a:lnTo>
                  <a:lnTo>
                    <a:pt x="883285" y="770267"/>
                  </a:lnTo>
                  <a:lnTo>
                    <a:pt x="882802" y="769683"/>
                  </a:lnTo>
                  <a:lnTo>
                    <a:pt x="882688" y="769086"/>
                  </a:lnTo>
                  <a:lnTo>
                    <a:pt x="882586" y="766597"/>
                  </a:lnTo>
                  <a:lnTo>
                    <a:pt x="882726" y="766292"/>
                  </a:lnTo>
                  <a:lnTo>
                    <a:pt x="883005" y="765937"/>
                  </a:lnTo>
                  <a:lnTo>
                    <a:pt x="883348" y="765594"/>
                  </a:lnTo>
                  <a:lnTo>
                    <a:pt x="883970" y="765276"/>
                  </a:lnTo>
                  <a:lnTo>
                    <a:pt x="885532" y="765276"/>
                  </a:lnTo>
                  <a:lnTo>
                    <a:pt x="887272" y="769086"/>
                  </a:lnTo>
                  <a:lnTo>
                    <a:pt x="887412" y="769683"/>
                  </a:lnTo>
                  <a:lnTo>
                    <a:pt x="887412" y="764654"/>
                  </a:lnTo>
                  <a:lnTo>
                    <a:pt x="887133" y="764413"/>
                  </a:lnTo>
                  <a:lnTo>
                    <a:pt x="886714" y="764184"/>
                  </a:lnTo>
                  <a:lnTo>
                    <a:pt x="886104" y="763968"/>
                  </a:lnTo>
                  <a:lnTo>
                    <a:pt x="883526" y="763968"/>
                  </a:lnTo>
                  <a:lnTo>
                    <a:pt x="880719" y="769086"/>
                  </a:lnTo>
                  <a:lnTo>
                    <a:pt x="880897" y="769683"/>
                  </a:lnTo>
                  <a:lnTo>
                    <a:pt x="881113" y="770267"/>
                  </a:lnTo>
                  <a:lnTo>
                    <a:pt x="881176" y="770407"/>
                  </a:lnTo>
                  <a:lnTo>
                    <a:pt x="881481" y="770724"/>
                  </a:lnTo>
                  <a:lnTo>
                    <a:pt x="881761" y="771067"/>
                  </a:lnTo>
                  <a:lnTo>
                    <a:pt x="882357" y="771410"/>
                  </a:lnTo>
                  <a:lnTo>
                    <a:pt x="883145" y="771728"/>
                  </a:lnTo>
                  <a:lnTo>
                    <a:pt x="885596" y="771728"/>
                  </a:lnTo>
                  <a:lnTo>
                    <a:pt x="886574" y="771410"/>
                  </a:lnTo>
                  <a:lnTo>
                    <a:pt x="886726" y="771410"/>
                  </a:lnTo>
                  <a:lnTo>
                    <a:pt x="887260" y="771067"/>
                  </a:lnTo>
                  <a:lnTo>
                    <a:pt x="885799" y="774915"/>
                  </a:lnTo>
                  <a:lnTo>
                    <a:pt x="881164" y="774915"/>
                  </a:lnTo>
                  <a:lnTo>
                    <a:pt x="881202" y="776147"/>
                  </a:lnTo>
                  <a:lnTo>
                    <a:pt x="886536" y="776147"/>
                  </a:lnTo>
                  <a:lnTo>
                    <a:pt x="887336" y="775462"/>
                  </a:lnTo>
                  <a:lnTo>
                    <a:pt x="887818" y="774915"/>
                  </a:lnTo>
                  <a:lnTo>
                    <a:pt x="887958" y="774585"/>
                  </a:lnTo>
                  <a:lnTo>
                    <a:pt x="888199" y="774166"/>
                  </a:lnTo>
                  <a:lnTo>
                    <a:pt x="888390" y="773760"/>
                  </a:lnTo>
                  <a:lnTo>
                    <a:pt x="888720" y="772629"/>
                  </a:lnTo>
                  <a:lnTo>
                    <a:pt x="888822" y="772210"/>
                  </a:lnTo>
                  <a:lnTo>
                    <a:pt x="888873" y="771067"/>
                  </a:lnTo>
                  <a:lnTo>
                    <a:pt x="888885" y="770267"/>
                  </a:lnTo>
                  <a:close/>
                </a:path>
                <a:path w="1247775" h="1584325">
                  <a:moveTo>
                    <a:pt x="888923" y="349351"/>
                  </a:moveTo>
                  <a:lnTo>
                    <a:pt x="881824" y="349186"/>
                  </a:lnTo>
                  <a:lnTo>
                    <a:pt x="881811" y="350113"/>
                  </a:lnTo>
                  <a:lnTo>
                    <a:pt x="888860" y="350113"/>
                  </a:lnTo>
                  <a:lnTo>
                    <a:pt x="888923" y="349351"/>
                  </a:lnTo>
                  <a:close/>
                </a:path>
                <a:path w="1247775" h="1584325">
                  <a:moveTo>
                    <a:pt x="889025" y="370687"/>
                  </a:moveTo>
                  <a:lnTo>
                    <a:pt x="888987" y="364045"/>
                  </a:lnTo>
                  <a:lnTo>
                    <a:pt x="888796" y="363524"/>
                  </a:lnTo>
                  <a:lnTo>
                    <a:pt x="888695" y="363220"/>
                  </a:lnTo>
                  <a:lnTo>
                    <a:pt x="888492" y="362966"/>
                  </a:lnTo>
                  <a:lnTo>
                    <a:pt x="888149" y="362381"/>
                  </a:lnTo>
                  <a:lnTo>
                    <a:pt x="887717" y="361911"/>
                  </a:lnTo>
                  <a:lnTo>
                    <a:pt x="886587" y="361302"/>
                  </a:lnTo>
                  <a:lnTo>
                    <a:pt x="883539" y="361302"/>
                  </a:lnTo>
                  <a:lnTo>
                    <a:pt x="882370" y="361911"/>
                  </a:lnTo>
                  <a:lnTo>
                    <a:pt x="881900" y="362381"/>
                  </a:lnTo>
                  <a:lnTo>
                    <a:pt x="881570" y="362966"/>
                  </a:lnTo>
                  <a:lnTo>
                    <a:pt x="881202" y="363524"/>
                  </a:lnTo>
                  <a:lnTo>
                    <a:pt x="881024" y="364045"/>
                  </a:lnTo>
                  <a:lnTo>
                    <a:pt x="881049" y="371627"/>
                  </a:lnTo>
                  <a:lnTo>
                    <a:pt x="881189" y="372008"/>
                  </a:lnTo>
                  <a:lnTo>
                    <a:pt x="881811" y="373049"/>
                  </a:lnTo>
                  <a:lnTo>
                    <a:pt x="882243" y="373468"/>
                  </a:lnTo>
                  <a:lnTo>
                    <a:pt x="882815" y="373748"/>
                  </a:lnTo>
                  <a:lnTo>
                    <a:pt x="883348" y="374040"/>
                  </a:lnTo>
                  <a:lnTo>
                    <a:pt x="886307" y="374040"/>
                  </a:lnTo>
                  <a:lnTo>
                    <a:pt x="887374" y="373468"/>
                  </a:lnTo>
                  <a:lnTo>
                    <a:pt x="887869" y="373049"/>
                  </a:lnTo>
                  <a:lnTo>
                    <a:pt x="888123" y="372694"/>
                  </a:lnTo>
                  <a:lnTo>
                    <a:pt x="884034" y="372694"/>
                  </a:lnTo>
                  <a:lnTo>
                    <a:pt x="883462" y="372351"/>
                  </a:lnTo>
                  <a:lnTo>
                    <a:pt x="883107" y="372008"/>
                  </a:lnTo>
                  <a:lnTo>
                    <a:pt x="882764" y="371322"/>
                  </a:lnTo>
                  <a:lnTo>
                    <a:pt x="882777" y="364045"/>
                  </a:lnTo>
                  <a:lnTo>
                    <a:pt x="883005" y="363524"/>
                  </a:lnTo>
                  <a:lnTo>
                    <a:pt x="883246" y="363220"/>
                  </a:lnTo>
                  <a:lnTo>
                    <a:pt x="883577" y="362966"/>
                  </a:lnTo>
                  <a:lnTo>
                    <a:pt x="886409" y="362966"/>
                  </a:lnTo>
                  <a:lnTo>
                    <a:pt x="887323" y="370687"/>
                  </a:lnTo>
                  <a:lnTo>
                    <a:pt x="887082" y="371322"/>
                  </a:lnTo>
                  <a:lnTo>
                    <a:pt x="886968" y="371627"/>
                  </a:lnTo>
                  <a:lnTo>
                    <a:pt x="886675" y="372008"/>
                  </a:lnTo>
                  <a:lnTo>
                    <a:pt x="886371" y="372351"/>
                  </a:lnTo>
                  <a:lnTo>
                    <a:pt x="888123" y="372694"/>
                  </a:lnTo>
                  <a:lnTo>
                    <a:pt x="888326" y="372351"/>
                  </a:lnTo>
                  <a:lnTo>
                    <a:pt x="888796" y="371627"/>
                  </a:lnTo>
                  <a:lnTo>
                    <a:pt x="889025" y="370687"/>
                  </a:lnTo>
                  <a:close/>
                </a:path>
                <a:path w="1247775" h="1584325">
                  <a:moveTo>
                    <a:pt x="889063" y="574903"/>
                  </a:moveTo>
                  <a:lnTo>
                    <a:pt x="880922" y="574725"/>
                  </a:lnTo>
                  <a:lnTo>
                    <a:pt x="880859" y="575691"/>
                  </a:lnTo>
                  <a:lnTo>
                    <a:pt x="881037" y="576033"/>
                  </a:lnTo>
                  <a:lnTo>
                    <a:pt x="887272" y="576033"/>
                  </a:lnTo>
                  <a:lnTo>
                    <a:pt x="882484" y="586765"/>
                  </a:lnTo>
                  <a:lnTo>
                    <a:pt x="882383" y="587159"/>
                  </a:lnTo>
                  <a:lnTo>
                    <a:pt x="884174" y="587159"/>
                  </a:lnTo>
                  <a:lnTo>
                    <a:pt x="888860" y="576364"/>
                  </a:lnTo>
                  <a:lnTo>
                    <a:pt x="888987" y="576033"/>
                  </a:lnTo>
                  <a:lnTo>
                    <a:pt x="889063" y="574903"/>
                  </a:lnTo>
                  <a:close/>
                </a:path>
                <a:path w="1247775" h="1584325">
                  <a:moveTo>
                    <a:pt x="889076" y="415632"/>
                  </a:moveTo>
                  <a:lnTo>
                    <a:pt x="888390" y="414413"/>
                  </a:lnTo>
                  <a:lnTo>
                    <a:pt x="882586" y="414413"/>
                  </a:lnTo>
                  <a:lnTo>
                    <a:pt x="882675" y="413232"/>
                  </a:lnTo>
                  <a:lnTo>
                    <a:pt x="884326" y="410337"/>
                  </a:lnTo>
                  <a:lnTo>
                    <a:pt x="888453" y="410337"/>
                  </a:lnTo>
                  <a:lnTo>
                    <a:pt x="888415" y="409003"/>
                  </a:lnTo>
                  <a:lnTo>
                    <a:pt x="883754" y="409003"/>
                  </a:lnTo>
                  <a:lnTo>
                    <a:pt x="883272" y="409282"/>
                  </a:lnTo>
                  <a:lnTo>
                    <a:pt x="882167" y="410337"/>
                  </a:lnTo>
                  <a:lnTo>
                    <a:pt x="881913" y="410819"/>
                  </a:lnTo>
                  <a:lnTo>
                    <a:pt x="881672" y="411238"/>
                  </a:lnTo>
                  <a:lnTo>
                    <a:pt x="881468" y="411734"/>
                  </a:lnTo>
                  <a:lnTo>
                    <a:pt x="881164" y="412775"/>
                  </a:lnTo>
                  <a:lnTo>
                    <a:pt x="881176" y="418426"/>
                  </a:lnTo>
                  <a:lnTo>
                    <a:pt x="881291" y="418884"/>
                  </a:lnTo>
                  <a:lnTo>
                    <a:pt x="881367" y="419150"/>
                  </a:lnTo>
                  <a:lnTo>
                    <a:pt x="881468" y="419392"/>
                  </a:lnTo>
                  <a:lnTo>
                    <a:pt x="881761" y="419963"/>
                  </a:lnTo>
                  <a:lnTo>
                    <a:pt x="881837" y="420116"/>
                  </a:lnTo>
                  <a:lnTo>
                    <a:pt x="883932" y="421500"/>
                  </a:lnTo>
                  <a:lnTo>
                    <a:pt x="886167" y="421500"/>
                  </a:lnTo>
                  <a:lnTo>
                    <a:pt x="887209" y="421030"/>
                  </a:lnTo>
                  <a:lnTo>
                    <a:pt x="887844" y="420649"/>
                  </a:lnTo>
                  <a:lnTo>
                    <a:pt x="888314" y="420116"/>
                  </a:lnTo>
                  <a:lnTo>
                    <a:pt x="886142" y="419963"/>
                  </a:lnTo>
                  <a:lnTo>
                    <a:pt x="883843" y="419963"/>
                  </a:lnTo>
                  <a:lnTo>
                    <a:pt x="883475" y="419595"/>
                  </a:lnTo>
                  <a:lnTo>
                    <a:pt x="882611" y="415823"/>
                  </a:lnTo>
                  <a:lnTo>
                    <a:pt x="887222" y="415823"/>
                  </a:lnTo>
                  <a:lnTo>
                    <a:pt x="887069" y="415632"/>
                  </a:lnTo>
                  <a:lnTo>
                    <a:pt x="889000" y="415632"/>
                  </a:lnTo>
                  <a:close/>
                </a:path>
                <a:path w="1247775" h="1584325">
                  <a:moveTo>
                    <a:pt x="889127" y="607936"/>
                  </a:moveTo>
                  <a:lnTo>
                    <a:pt x="889050" y="605332"/>
                  </a:lnTo>
                  <a:lnTo>
                    <a:pt x="888961" y="605028"/>
                  </a:lnTo>
                  <a:lnTo>
                    <a:pt x="888707" y="604494"/>
                  </a:lnTo>
                  <a:lnTo>
                    <a:pt x="888212" y="603923"/>
                  </a:lnTo>
                  <a:lnTo>
                    <a:pt x="887387" y="603923"/>
                  </a:lnTo>
                  <a:lnTo>
                    <a:pt x="887387" y="607936"/>
                  </a:lnTo>
                  <a:lnTo>
                    <a:pt x="887222" y="608406"/>
                  </a:lnTo>
                  <a:lnTo>
                    <a:pt x="887082" y="608660"/>
                  </a:lnTo>
                  <a:lnTo>
                    <a:pt x="886739" y="609104"/>
                  </a:lnTo>
                  <a:lnTo>
                    <a:pt x="886383" y="609358"/>
                  </a:lnTo>
                  <a:lnTo>
                    <a:pt x="885863" y="609625"/>
                  </a:lnTo>
                  <a:lnTo>
                    <a:pt x="884313" y="609625"/>
                  </a:lnTo>
                  <a:lnTo>
                    <a:pt x="882777" y="607377"/>
                  </a:lnTo>
                  <a:lnTo>
                    <a:pt x="882675" y="606818"/>
                  </a:lnTo>
                  <a:lnTo>
                    <a:pt x="882611" y="605332"/>
                  </a:lnTo>
                  <a:lnTo>
                    <a:pt x="882967" y="605028"/>
                  </a:lnTo>
                  <a:lnTo>
                    <a:pt x="886980" y="605028"/>
                  </a:lnTo>
                  <a:lnTo>
                    <a:pt x="887222" y="605332"/>
                  </a:lnTo>
                  <a:lnTo>
                    <a:pt x="887349" y="605599"/>
                  </a:lnTo>
                  <a:lnTo>
                    <a:pt x="887387" y="607936"/>
                  </a:lnTo>
                  <a:lnTo>
                    <a:pt x="887387" y="603923"/>
                  </a:lnTo>
                  <a:lnTo>
                    <a:pt x="882586" y="603923"/>
                  </a:lnTo>
                  <a:lnTo>
                    <a:pt x="882675" y="602742"/>
                  </a:lnTo>
                  <a:lnTo>
                    <a:pt x="884301" y="599859"/>
                  </a:lnTo>
                  <a:lnTo>
                    <a:pt x="888453" y="599859"/>
                  </a:lnTo>
                  <a:lnTo>
                    <a:pt x="888415" y="598512"/>
                  </a:lnTo>
                  <a:lnTo>
                    <a:pt x="883754" y="598512"/>
                  </a:lnTo>
                  <a:lnTo>
                    <a:pt x="883272" y="598792"/>
                  </a:lnTo>
                  <a:lnTo>
                    <a:pt x="882167" y="599859"/>
                  </a:lnTo>
                  <a:lnTo>
                    <a:pt x="881672" y="600760"/>
                  </a:lnTo>
                  <a:lnTo>
                    <a:pt x="881468" y="601243"/>
                  </a:lnTo>
                  <a:lnTo>
                    <a:pt x="881164" y="602284"/>
                  </a:lnTo>
                  <a:lnTo>
                    <a:pt x="881176" y="607936"/>
                  </a:lnTo>
                  <a:lnTo>
                    <a:pt x="881303" y="608406"/>
                  </a:lnTo>
                  <a:lnTo>
                    <a:pt x="881367" y="608660"/>
                  </a:lnTo>
                  <a:lnTo>
                    <a:pt x="881468" y="608901"/>
                  </a:lnTo>
                  <a:lnTo>
                    <a:pt x="881545" y="609104"/>
                  </a:lnTo>
                  <a:lnTo>
                    <a:pt x="881837" y="609625"/>
                  </a:lnTo>
                  <a:lnTo>
                    <a:pt x="881926" y="609777"/>
                  </a:lnTo>
                  <a:lnTo>
                    <a:pt x="882294" y="610171"/>
                  </a:lnTo>
                  <a:lnTo>
                    <a:pt x="882777" y="610552"/>
                  </a:lnTo>
                  <a:lnTo>
                    <a:pt x="886752" y="610743"/>
                  </a:lnTo>
                  <a:lnTo>
                    <a:pt x="887183" y="610552"/>
                  </a:lnTo>
                  <a:lnTo>
                    <a:pt x="887844" y="610171"/>
                  </a:lnTo>
                  <a:lnTo>
                    <a:pt x="888314" y="609625"/>
                  </a:lnTo>
                  <a:lnTo>
                    <a:pt x="888555" y="609358"/>
                  </a:lnTo>
                  <a:lnTo>
                    <a:pt x="888695" y="609104"/>
                  </a:lnTo>
                  <a:lnTo>
                    <a:pt x="888809" y="608901"/>
                  </a:lnTo>
                  <a:lnTo>
                    <a:pt x="889127" y="607936"/>
                  </a:lnTo>
                  <a:close/>
                </a:path>
                <a:path w="1247775" h="1584325">
                  <a:moveTo>
                    <a:pt x="889127" y="418426"/>
                  </a:moveTo>
                  <a:lnTo>
                    <a:pt x="889050" y="416039"/>
                  </a:lnTo>
                  <a:lnTo>
                    <a:pt x="889050" y="415823"/>
                  </a:lnTo>
                  <a:lnTo>
                    <a:pt x="889000" y="415632"/>
                  </a:lnTo>
                  <a:lnTo>
                    <a:pt x="889025" y="415823"/>
                  </a:lnTo>
                  <a:lnTo>
                    <a:pt x="887222" y="415823"/>
                  </a:lnTo>
                  <a:lnTo>
                    <a:pt x="887349" y="416077"/>
                  </a:lnTo>
                  <a:lnTo>
                    <a:pt x="887387" y="418426"/>
                  </a:lnTo>
                  <a:lnTo>
                    <a:pt x="887234" y="418884"/>
                  </a:lnTo>
                  <a:lnTo>
                    <a:pt x="887082" y="419150"/>
                  </a:lnTo>
                  <a:lnTo>
                    <a:pt x="886739" y="419595"/>
                  </a:lnTo>
                  <a:lnTo>
                    <a:pt x="888453" y="419963"/>
                  </a:lnTo>
                  <a:lnTo>
                    <a:pt x="888695" y="419595"/>
                  </a:lnTo>
                  <a:lnTo>
                    <a:pt x="888809" y="419392"/>
                  </a:lnTo>
                  <a:lnTo>
                    <a:pt x="889127" y="418426"/>
                  </a:lnTo>
                  <a:close/>
                </a:path>
                <a:path w="1247775" h="1584325">
                  <a:moveTo>
                    <a:pt x="889152" y="559612"/>
                  </a:moveTo>
                  <a:lnTo>
                    <a:pt x="888885" y="558914"/>
                  </a:lnTo>
                  <a:lnTo>
                    <a:pt x="886828" y="558914"/>
                  </a:lnTo>
                  <a:lnTo>
                    <a:pt x="887145" y="559231"/>
                  </a:lnTo>
                  <a:lnTo>
                    <a:pt x="887272" y="561517"/>
                  </a:lnTo>
                  <a:lnTo>
                    <a:pt x="886866" y="561860"/>
                  </a:lnTo>
                  <a:lnTo>
                    <a:pt x="883132" y="561860"/>
                  </a:lnTo>
                  <a:lnTo>
                    <a:pt x="888301" y="562610"/>
                  </a:lnTo>
                  <a:lnTo>
                    <a:pt x="888961" y="561860"/>
                  </a:lnTo>
                  <a:lnTo>
                    <a:pt x="889000" y="561517"/>
                  </a:lnTo>
                  <a:lnTo>
                    <a:pt x="889114" y="561035"/>
                  </a:lnTo>
                  <a:lnTo>
                    <a:pt x="889152" y="559612"/>
                  </a:lnTo>
                  <a:close/>
                </a:path>
                <a:path w="1247775" h="1584325">
                  <a:moveTo>
                    <a:pt x="889419" y="796391"/>
                  </a:moveTo>
                  <a:lnTo>
                    <a:pt x="881875" y="796112"/>
                  </a:lnTo>
                  <a:lnTo>
                    <a:pt x="882015" y="795858"/>
                  </a:lnTo>
                  <a:lnTo>
                    <a:pt x="880491" y="795858"/>
                  </a:lnTo>
                  <a:lnTo>
                    <a:pt x="880376" y="797496"/>
                  </a:lnTo>
                  <a:lnTo>
                    <a:pt x="885964" y="797496"/>
                  </a:lnTo>
                  <a:lnTo>
                    <a:pt x="886002" y="800328"/>
                  </a:lnTo>
                  <a:lnTo>
                    <a:pt x="887590" y="800328"/>
                  </a:lnTo>
                  <a:lnTo>
                    <a:pt x="887653" y="797496"/>
                  </a:lnTo>
                  <a:lnTo>
                    <a:pt x="889419" y="797496"/>
                  </a:lnTo>
                  <a:lnTo>
                    <a:pt x="889419" y="796391"/>
                  </a:lnTo>
                  <a:close/>
                </a:path>
                <a:path w="1247775" h="1584325">
                  <a:moveTo>
                    <a:pt x="889419" y="512114"/>
                  </a:moveTo>
                  <a:lnTo>
                    <a:pt x="881875" y="511835"/>
                  </a:lnTo>
                  <a:lnTo>
                    <a:pt x="882015" y="511581"/>
                  </a:lnTo>
                  <a:lnTo>
                    <a:pt x="880491" y="511581"/>
                  </a:lnTo>
                  <a:lnTo>
                    <a:pt x="880376" y="513219"/>
                  </a:lnTo>
                  <a:lnTo>
                    <a:pt x="885964" y="513219"/>
                  </a:lnTo>
                  <a:lnTo>
                    <a:pt x="886028" y="516051"/>
                  </a:lnTo>
                  <a:lnTo>
                    <a:pt x="887590" y="516051"/>
                  </a:lnTo>
                  <a:lnTo>
                    <a:pt x="887653" y="513219"/>
                  </a:lnTo>
                  <a:lnTo>
                    <a:pt x="889419" y="513219"/>
                  </a:lnTo>
                  <a:lnTo>
                    <a:pt x="889419" y="512114"/>
                  </a:lnTo>
                  <a:close/>
                </a:path>
                <a:path w="1247775" h="1584325">
                  <a:moveTo>
                    <a:pt x="889419" y="441058"/>
                  </a:moveTo>
                  <a:lnTo>
                    <a:pt x="881875" y="440778"/>
                  </a:lnTo>
                  <a:lnTo>
                    <a:pt x="882015" y="440524"/>
                  </a:lnTo>
                  <a:lnTo>
                    <a:pt x="880491" y="440524"/>
                  </a:lnTo>
                  <a:lnTo>
                    <a:pt x="880376" y="442163"/>
                  </a:lnTo>
                  <a:lnTo>
                    <a:pt x="885964" y="442163"/>
                  </a:lnTo>
                  <a:lnTo>
                    <a:pt x="886028" y="444995"/>
                  </a:lnTo>
                  <a:lnTo>
                    <a:pt x="887590" y="444995"/>
                  </a:lnTo>
                  <a:lnTo>
                    <a:pt x="887653" y="442163"/>
                  </a:lnTo>
                  <a:lnTo>
                    <a:pt x="889419" y="442163"/>
                  </a:lnTo>
                  <a:lnTo>
                    <a:pt x="889419" y="441058"/>
                  </a:lnTo>
                  <a:close/>
                </a:path>
                <a:path w="1247775" h="1584325">
                  <a:moveTo>
                    <a:pt x="935456" y="7467"/>
                  </a:moveTo>
                  <a:lnTo>
                    <a:pt x="934008" y="7467"/>
                  </a:lnTo>
                  <a:lnTo>
                    <a:pt x="934059" y="11201"/>
                  </a:lnTo>
                  <a:lnTo>
                    <a:pt x="935405" y="11201"/>
                  </a:lnTo>
                  <a:lnTo>
                    <a:pt x="935456" y="7467"/>
                  </a:lnTo>
                  <a:close/>
                </a:path>
                <a:path w="1247775" h="1584325">
                  <a:moveTo>
                    <a:pt x="938961" y="7239"/>
                  </a:moveTo>
                  <a:lnTo>
                    <a:pt x="938911" y="6159"/>
                  </a:lnTo>
                  <a:lnTo>
                    <a:pt x="935456" y="6159"/>
                  </a:lnTo>
                  <a:lnTo>
                    <a:pt x="935418" y="2349"/>
                  </a:lnTo>
                  <a:lnTo>
                    <a:pt x="934097" y="2349"/>
                  </a:lnTo>
                  <a:lnTo>
                    <a:pt x="933996" y="6159"/>
                  </a:lnTo>
                  <a:lnTo>
                    <a:pt x="930630" y="6159"/>
                  </a:lnTo>
                  <a:lnTo>
                    <a:pt x="930567" y="7239"/>
                  </a:lnTo>
                  <a:lnTo>
                    <a:pt x="938961" y="7239"/>
                  </a:lnTo>
                  <a:close/>
                </a:path>
                <a:path w="1247775" h="1584325">
                  <a:moveTo>
                    <a:pt x="947204" y="406"/>
                  </a:moveTo>
                  <a:lnTo>
                    <a:pt x="946912" y="127"/>
                  </a:lnTo>
                  <a:lnTo>
                    <a:pt x="942022" y="127"/>
                  </a:lnTo>
                  <a:lnTo>
                    <a:pt x="941539" y="406"/>
                  </a:lnTo>
                  <a:lnTo>
                    <a:pt x="947204" y="406"/>
                  </a:lnTo>
                  <a:close/>
                </a:path>
                <a:path w="1247775" h="1584325">
                  <a:moveTo>
                    <a:pt x="947267" y="6261"/>
                  </a:moveTo>
                  <a:lnTo>
                    <a:pt x="946556" y="5905"/>
                  </a:lnTo>
                  <a:lnTo>
                    <a:pt x="942225" y="5905"/>
                  </a:lnTo>
                  <a:lnTo>
                    <a:pt x="942213" y="6261"/>
                  </a:lnTo>
                  <a:lnTo>
                    <a:pt x="947267" y="6261"/>
                  </a:lnTo>
                  <a:close/>
                </a:path>
                <a:path w="1247775" h="1584325">
                  <a:moveTo>
                    <a:pt x="947915" y="1485"/>
                  </a:moveTo>
                  <a:lnTo>
                    <a:pt x="947851" y="1320"/>
                  </a:lnTo>
                  <a:lnTo>
                    <a:pt x="947737" y="1003"/>
                  </a:lnTo>
                  <a:lnTo>
                    <a:pt x="947534" y="723"/>
                  </a:lnTo>
                  <a:lnTo>
                    <a:pt x="941209" y="723"/>
                  </a:lnTo>
                  <a:lnTo>
                    <a:pt x="941158" y="1892"/>
                  </a:lnTo>
                  <a:lnTo>
                    <a:pt x="941603" y="1892"/>
                  </a:lnTo>
                  <a:lnTo>
                    <a:pt x="942263" y="1485"/>
                  </a:lnTo>
                  <a:lnTo>
                    <a:pt x="945832" y="1485"/>
                  </a:lnTo>
                  <a:lnTo>
                    <a:pt x="946073" y="1892"/>
                  </a:lnTo>
                  <a:lnTo>
                    <a:pt x="946175" y="2108"/>
                  </a:lnTo>
                  <a:lnTo>
                    <a:pt x="946226" y="3556"/>
                  </a:lnTo>
                  <a:lnTo>
                    <a:pt x="946086" y="3835"/>
                  </a:lnTo>
                  <a:lnTo>
                    <a:pt x="945972" y="4127"/>
                  </a:lnTo>
                  <a:lnTo>
                    <a:pt x="945730" y="4419"/>
                  </a:lnTo>
                  <a:lnTo>
                    <a:pt x="945311" y="4800"/>
                  </a:lnTo>
                  <a:lnTo>
                    <a:pt x="947369" y="4800"/>
                  </a:lnTo>
                  <a:lnTo>
                    <a:pt x="947674" y="4419"/>
                  </a:lnTo>
                  <a:lnTo>
                    <a:pt x="947826" y="4127"/>
                  </a:lnTo>
                  <a:lnTo>
                    <a:pt x="947915" y="1485"/>
                  </a:lnTo>
                  <a:close/>
                </a:path>
                <a:path w="1247775" h="1584325">
                  <a:moveTo>
                    <a:pt x="948601" y="8001"/>
                  </a:moveTo>
                  <a:lnTo>
                    <a:pt x="948461" y="7670"/>
                  </a:lnTo>
                  <a:lnTo>
                    <a:pt x="948359" y="7416"/>
                  </a:lnTo>
                  <a:lnTo>
                    <a:pt x="948118" y="6997"/>
                  </a:lnTo>
                  <a:lnTo>
                    <a:pt x="945807" y="6997"/>
                  </a:lnTo>
                  <a:lnTo>
                    <a:pt x="946365" y="7416"/>
                  </a:lnTo>
                  <a:lnTo>
                    <a:pt x="946594" y="7670"/>
                  </a:lnTo>
                  <a:lnTo>
                    <a:pt x="946746" y="8001"/>
                  </a:lnTo>
                  <a:lnTo>
                    <a:pt x="946746" y="10109"/>
                  </a:lnTo>
                  <a:lnTo>
                    <a:pt x="940841" y="10109"/>
                  </a:lnTo>
                  <a:lnTo>
                    <a:pt x="940892" y="11633"/>
                  </a:lnTo>
                  <a:lnTo>
                    <a:pt x="947369" y="11633"/>
                  </a:lnTo>
                  <a:lnTo>
                    <a:pt x="947877" y="11214"/>
                  </a:lnTo>
                  <a:lnTo>
                    <a:pt x="948169" y="10820"/>
                  </a:lnTo>
                  <a:lnTo>
                    <a:pt x="948461" y="10109"/>
                  </a:lnTo>
                  <a:lnTo>
                    <a:pt x="948588" y="8242"/>
                  </a:lnTo>
                  <a:lnTo>
                    <a:pt x="948601" y="8001"/>
                  </a:lnTo>
                  <a:close/>
                </a:path>
                <a:path w="1247775" h="1584325">
                  <a:moveTo>
                    <a:pt x="960894" y="0"/>
                  </a:moveTo>
                  <a:lnTo>
                    <a:pt x="959218" y="0"/>
                  </a:lnTo>
                  <a:lnTo>
                    <a:pt x="955675" y="10668"/>
                  </a:lnTo>
                  <a:lnTo>
                    <a:pt x="952131" y="330"/>
                  </a:lnTo>
                  <a:lnTo>
                    <a:pt x="952030" y="0"/>
                  </a:lnTo>
                  <a:lnTo>
                    <a:pt x="950302" y="0"/>
                  </a:lnTo>
                  <a:lnTo>
                    <a:pt x="950302" y="330"/>
                  </a:lnTo>
                  <a:lnTo>
                    <a:pt x="954532" y="12319"/>
                  </a:lnTo>
                  <a:lnTo>
                    <a:pt x="956627" y="12319"/>
                  </a:lnTo>
                  <a:lnTo>
                    <a:pt x="957199" y="10668"/>
                  </a:lnTo>
                  <a:lnTo>
                    <a:pt x="960831" y="330"/>
                  </a:lnTo>
                  <a:lnTo>
                    <a:pt x="960894" y="0"/>
                  </a:lnTo>
                  <a:close/>
                </a:path>
                <a:path w="1247775" h="1584325">
                  <a:moveTo>
                    <a:pt x="968756" y="406"/>
                  </a:moveTo>
                  <a:lnTo>
                    <a:pt x="968451" y="127"/>
                  </a:lnTo>
                  <a:lnTo>
                    <a:pt x="963574" y="127"/>
                  </a:lnTo>
                  <a:lnTo>
                    <a:pt x="963066" y="406"/>
                  </a:lnTo>
                  <a:lnTo>
                    <a:pt x="968756" y="406"/>
                  </a:lnTo>
                  <a:close/>
                </a:path>
                <a:path w="1247775" h="1584325">
                  <a:moveTo>
                    <a:pt x="969391" y="1320"/>
                  </a:moveTo>
                  <a:lnTo>
                    <a:pt x="969276" y="1003"/>
                  </a:lnTo>
                  <a:lnTo>
                    <a:pt x="969086" y="723"/>
                  </a:lnTo>
                  <a:lnTo>
                    <a:pt x="962761" y="723"/>
                  </a:lnTo>
                  <a:lnTo>
                    <a:pt x="962698" y="1892"/>
                  </a:lnTo>
                  <a:lnTo>
                    <a:pt x="963142" y="1892"/>
                  </a:lnTo>
                  <a:lnTo>
                    <a:pt x="963841" y="1485"/>
                  </a:lnTo>
                  <a:lnTo>
                    <a:pt x="967371" y="1485"/>
                  </a:lnTo>
                  <a:lnTo>
                    <a:pt x="967613" y="1892"/>
                  </a:lnTo>
                  <a:lnTo>
                    <a:pt x="967714" y="2108"/>
                  </a:lnTo>
                  <a:lnTo>
                    <a:pt x="967778" y="3556"/>
                  </a:lnTo>
                  <a:lnTo>
                    <a:pt x="967625" y="3835"/>
                  </a:lnTo>
                  <a:lnTo>
                    <a:pt x="967511" y="4127"/>
                  </a:lnTo>
                  <a:lnTo>
                    <a:pt x="967270" y="4419"/>
                  </a:lnTo>
                  <a:lnTo>
                    <a:pt x="966851" y="4800"/>
                  </a:lnTo>
                  <a:lnTo>
                    <a:pt x="968921" y="4800"/>
                  </a:lnTo>
                  <a:lnTo>
                    <a:pt x="969213" y="4419"/>
                  </a:lnTo>
                  <a:lnTo>
                    <a:pt x="969365" y="4127"/>
                  </a:lnTo>
                  <a:lnTo>
                    <a:pt x="969391" y="1320"/>
                  </a:lnTo>
                  <a:close/>
                </a:path>
                <a:path w="1247775" h="1584325">
                  <a:moveTo>
                    <a:pt x="969670" y="6845"/>
                  </a:moveTo>
                  <a:lnTo>
                    <a:pt x="968286" y="5905"/>
                  </a:lnTo>
                  <a:lnTo>
                    <a:pt x="963701" y="5334"/>
                  </a:lnTo>
                  <a:lnTo>
                    <a:pt x="963663" y="5905"/>
                  </a:lnTo>
                  <a:lnTo>
                    <a:pt x="969670" y="6845"/>
                  </a:lnTo>
                  <a:close/>
                </a:path>
                <a:path w="1247775" h="1584325">
                  <a:moveTo>
                    <a:pt x="970140" y="8001"/>
                  </a:moveTo>
                  <a:lnTo>
                    <a:pt x="970000" y="7670"/>
                  </a:lnTo>
                  <a:lnTo>
                    <a:pt x="969899" y="7416"/>
                  </a:lnTo>
                  <a:lnTo>
                    <a:pt x="969657" y="6997"/>
                  </a:lnTo>
                  <a:lnTo>
                    <a:pt x="967359" y="6997"/>
                  </a:lnTo>
                  <a:lnTo>
                    <a:pt x="967917" y="7416"/>
                  </a:lnTo>
                  <a:lnTo>
                    <a:pt x="968133" y="7670"/>
                  </a:lnTo>
                  <a:lnTo>
                    <a:pt x="968286" y="8001"/>
                  </a:lnTo>
                  <a:lnTo>
                    <a:pt x="968413" y="8242"/>
                  </a:lnTo>
                  <a:lnTo>
                    <a:pt x="968438" y="9550"/>
                  </a:lnTo>
                  <a:lnTo>
                    <a:pt x="968298" y="9867"/>
                  </a:lnTo>
                  <a:lnTo>
                    <a:pt x="968286" y="10109"/>
                  </a:lnTo>
                  <a:lnTo>
                    <a:pt x="962380" y="10109"/>
                  </a:lnTo>
                  <a:lnTo>
                    <a:pt x="962444" y="11633"/>
                  </a:lnTo>
                  <a:lnTo>
                    <a:pt x="968908" y="11633"/>
                  </a:lnTo>
                  <a:lnTo>
                    <a:pt x="969416" y="11214"/>
                  </a:lnTo>
                  <a:lnTo>
                    <a:pt x="969721" y="10820"/>
                  </a:lnTo>
                  <a:lnTo>
                    <a:pt x="970013" y="10109"/>
                  </a:lnTo>
                  <a:lnTo>
                    <a:pt x="970140" y="8001"/>
                  </a:lnTo>
                  <a:close/>
                </a:path>
                <a:path w="1247775" h="1584325">
                  <a:moveTo>
                    <a:pt x="1217041" y="1577352"/>
                  </a:moveTo>
                  <a:lnTo>
                    <a:pt x="1213396" y="1577352"/>
                  </a:lnTo>
                  <a:lnTo>
                    <a:pt x="1213396" y="1577492"/>
                  </a:lnTo>
                  <a:lnTo>
                    <a:pt x="1217041" y="1577492"/>
                  </a:lnTo>
                  <a:lnTo>
                    <a:pt x="1217041" y="1577352"/>
                  </a:lnTo>
                  <a:close/>
                </a:path>
                <a:path w="1247775" h="1584325">
                  <a:moveTo>
                    <a:pt x="1221689" y="1577492"/>
                  </a:moveTo>
                  <a:lnTo>
                    <a:pt x="1217041" y="1577492"/>
                  </a:lnTo>
                  <a:lnTo>
                    <a:pt x="1216990" y="1578673"/>
                  </a:lnTo>
                  <a:lnTo>
                    <a:pt x="1220127" y="1578673"/>
                  </a:lnTo>
                  <a:lnTo>
                    <a:pt x="1220127" y="1582381"/>
                  </a:lnTo>
                  <a:lnTo>
                    <a:pt x="1219784" y="1582559"/>
                  </a:lnTo>
                  <a:lnTo>
                    <a:pt x="1219123" y="1582826"/>
                  </a:lnTo>
                  <a:lnTo>
                    <a:pt x="1216533" y="1582826"/>
                  </a:lnTo>
                  <a:lnTo>
                    <a:pt x="1213396" y="1577492"/>
                  </a:lnTo>
                  <a:lnTo>
                    <a:pt x="1211516" y="1577492"/>
                  </a:lnTo>
                  <a:lnTo>
                    <a:pt x="1211592" y="1579422"/>
                  </a:lnTo>
                  <a:lnTo>
                    <a:pt x="1211656" y="1579854"/>
                  </a:lnTo>
                  <a:lnTo>
                    <a:pt x="1212151" y="1581200"/>
                  </a:lnTo>
                  <a:lnTo>
                    <a:pt x="1212227" y="1581429"/>
                  </a:lnTo>
                  <a:lnTo>
                    <a:pt x="1212621" y="1582089"/>
                  </a:lnTo>
                  <a:lnTo>
                    <a:pt x="1213688" y="1583232"/>
                  </a:lnTo>
                  <a:lnTo>
                    <a:pt x="1221676" y="1583232"/>
                  </a:lnTo>
                  <a:lnTo>
                    <a:pt x="1221676" y="1582826"/>
                  </a:lnTo>
                  <a:lnTo>
                    <a:pt x="1221689" y="1577492"/>
                  </a:lnTo>
                  <a:close/>
                </a:path>
                <a:path w="1247775" h="1584325">
                  <a:moveTo>
                    <a:pt x="1221714" y="1572615"/>
                  </a:moveTo>
                  <a:lnTo>
                    <a:pt x="1221524" y="1572412"/>
                  </a:lnTo>
                  <a:lnTo>
                    <a:pt x="1220901" y="1572031"/>
                  </a:lnTo>
                  <a:lnTo>
                    <a:pt x="1220304" y="1571790"/>
                  </a:lnTo>
                  <a:lnTo>
                    <a:pt x="1215402" y="1571790"/>
                  </a:lnTo>
                  <a:lnTo>
                    <a:pt x="1214475" y="1572171"/>
                  </a:lnTo>
                  <a:lnTo>
                    <a:pt x="1213802" y="1572615"/>
                  </a:lnTo>
                  <a:lnTo>
                    <a:pt x="1221714" y="1572615"/>
                  </a:lnTo>
                  <a:close/>
                </a:path>
                <a:path w="1247775" h="1584325">
                  <a:moveTo>
                    <a:pt x="1221816" y="1572996"/>
                  </a:moveTo>
                  <a:lnTo>
                    <a:pt x="1219301" y="1572996"/>
                  </a:lnTo>
                  <a:lnTo>
                    <a:pt x="1220089" y="1573263"/>
                  </a:lnTo>
                  <a:lnTo>
                    <a:pt x="1220470" y="1573453"/>
                  </a:lnTo>
                  <a:lnTo>
                    <a:pt x="1215326" y="1573453"/>
                  </a:lnTo>
                  <a:lnTo>
                    <a:pt x="1216329" y="1572996"/>
                  </a:lnTo>
                  <a:lnTo>
                    <a:pt x="1213446" y="1572996"/>
                  </a:lnTo>
                  <a:lnTo>
                    <a:pt x="1212672" y="1573834"/>
                  </a:lnTo>
                  <a:lnTo>
                    <a:pt x="1212418" y="1574253"/>
                  </a:lnTo>
                  <a:lnTo>
                    <a:pt x="1212291" y="1574457"/>
                  </a:lnTo>
                  <a:lnTo>
                    <a:pt x="1211681" y="1576082"/>
                  </a:lnTo>
                  <a:lnTo>
                    <a:pt x="1211618" y="1576489"/>
                  </a:lnTo>
                  <a:lnTo>
                    <a:pt x="1211516" y="1577352"/>
                  </a:lnTo>
                  <a:lnTo>
                    <a:pt x="1213396" y="1577352"/>
                  </a:lnTo>
                  <a:lnTo>
                    <a:pt x="1213383" y="1576489"/>
                  </a:lnTo>
                  <a:lnTo>
                    <a:pt x="1213802" y="1575244"/>
                  </a:lnTo>
                  <a:lnTo>
                    <a:pt x="1214081" y="1574698"/>
                  </a:lnTo>
                  <a:lnTo>
                    <a:pt x="1214488" y="1574253"/>
                  </a:lnTo>
                  <a:lnTo>
                    <a:pt x="1214843" y="1573834"/>
                  </a:lnTo>
                  <a:lnTo>
                    <a:pt x="1221143" y="1573834"/>
                  </a:lnTo>
                  <a:lnTo>
                    <a:pt x="1221359" y="1573999"/>
                  </a:lnTo>
                  <a:lnTo>
                    <a:pt x="1221613" y="1573999"/>
                  </a:lnTo>
                  <a:lnTo>
                    <a:pt x="1221752" y="1573834"/>
                  </a:lnTo>
                  <a:lnTo>
                    <a:pt x="1221816" y="1572996"/>
                  </a:lnTo>
                  <a:close/>
                </a:path>
                <a:path w="1247775" h="1584325">
                  <a:moveTo>
                    <a:pt x="1234567" y="1571929"/>
                  </a:moveTo>
                  <a:lnTo>
                    <a:pt x="1232941" y="1571929"/>
                  </a:lnTo>
                  <a:lnTo>
                    <a:pt x="1232928" y="1572209"/>
                  </a:lnTo>
                  <a:lnTo>
                    <a:pt x="1232903" y="1581937"/>
                  </a:lnTo>
                  <a:lnTo>
                    <a:pt x="1231315" y="1578813"/>
                  </a:lnTo>
                  <a:lnTo>
                    <a:pt x="1228420" y="1573415"/>
                  </a:lnTo>
                  <a:lnTo>
                    <a:pt x="1227963" y="1572577"/>
                  </a:lnTo>
                  <a:lnTo>
                    <a:pt x="1227874" y="1572374"/>
                  </a:lnTo>
                  <a:lnTo>
                    <a:pt x="1227772" y="1572209"/>
                  </a:lnTo>
                  <a:lnTo>
                    <a:pt x="1232928" y="1572209"/>
                  </a:lnTo>
                  <a:lnTo>
                    <a:pt x="1232928" y="1571929"/>
                  </a:lnTo>
                  <a:lnTo>
                    <a:pt x="1225054" y="1571929"/>
                  </a:lnTo>
                  <a:lnTo>
                    <a:pt x="1225016" y="1584109"/>
                  </a:lnTo>
                  <a:lnTo>
                    <a:pt x="1226629" y="1584109"/>
                  </a:lnTo>
                  <a:lnTo>
                    <a:pt x="1226629" y="1573415"/>
                  </a:lnTo>
                  <a:lnTo>
                    <a:pt x="1227632" y="1575409"/>
                  </a:lnTo>
                  <a:lnTo>
                    <a:pt x="1231963" y="1583461"/>
                  </a:lnTo>
                  <a:lnTo>
                    <a:pt x="1232204" y="1583791"/>
                  </a:lnTo>
                  <a:lnTo>
                    <a:pt x="1234478" y="1583791"/>
                  </a:lnTo>
                  <a:lnTo>
                    <a:pt x="1234490" y="1581937"/>
                  </a:lnTo>
                  <a:lnTo>
                    <a:pt x="1234567" y="1571929"/>
                  </a:lnTo>
                  <a:close/>
                </a:path>
                <a:path w="1247775" h="1584325">
                  <a:moveTo>
                    <a:pt x="1247546" y="1575904"/>
                  </a:moveTo>
                  <a:lnTo>
                    <a:pt x="1245666" y="1572742"/>
                  </a:lnTo>
                  <a:lnTo>
                    <a:pt x="1245666" y="1575904"/>
                  </a:lnTo>
                  <a:lnTo>
                    <a:pt x="1245641" y="1580019"/>
                  </a:lnTo>
                  <a:lnTo>
                    <a:pt x="1242568" y="1582826"/>
                  </a:lnTo>
                  <a:lnTo>
                    <a:pt x="1239621" y="1582826"/>
                  </a:lnTo>
                  <a:lnTo>
                    <a:pt x="1239621" y="1573072"/>
                  </a:lnTo>
                  <a:lnTo>
                    <a:pt x="1242936" y="1573072"/>
                  </a:lnTo>
                  <a:lnTo>
                    <a:pt x="1245666" y="1575904"/>
                  </a:lnTo>
                  <a:lnTo>
                    <a:pt x="1245666" y="1572742"/>
                  </a:lnTo>
                  <a:lnTo>
                    <a:pt x="1244981" y="1572247"/>
                  </a:lnTo>
                  <a:lnTo>
                    <a:pt x="1243812" y="1571815"/>
                  </a:lnTo>
                  <a:lnTo>
                    <a:pt x="1237996" y="1571815"/>
                  </a:lnTo>
                  <a:lnTo>
                    <a:pt x="1237996" y="1584236"/>
                  </a:lnTo>
                  <a:lnTo>
                    <a:pt x="1242822" y="1584236"/>
                  </a:lnTo>
                  <a:lnTo>
                    <a:pt x="1244841" y="1583563"/>
                  </a:lnTo>
                  <a:lnTo>
                    <a:pt x="1245501" y="1583169"/>
                  </a:lnTo>
                  <a:lnTo>
                    <a:pt x="1245844" y="1582826"/>
                  </a:lnTo>
                  <a:lnTo>
                    <a:pt x="1246581" y="1582089"/>
                  </a:lnTo>
                  <a:lnTo>
                    <a:pt x="1246886" y="1581581"/>
                  </a:lnTo>
                  <a:lnTo>
                    <a:pt x="1246987" y="1581404"/>
                  </a:lnTo>
                  <a:lnTo>
                    <a:pt x="1247457" y="1580019"/>
                  </a:lnTo>
                  <a:lnTo>
                    <a:pt x="1247546" y="15759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7" name="object 307"/>
            <p:cNvSpPr/>
            <p:nvPr/>
          </p:nvSpPr>
          <p:spPr>
            <a:xfrm>
              <a:off x="3584232" y="3928274"/>
              <a:ext cx="73660" cy="158750"/>
            </a:xfrm>
            <a:custGeom>
              <a:avLst/>
              <a:gdLst/>
              <a:ahLst/>
              <a:cxnLst/>
              <a:rect l="l" t="t" r="r" b="b"/>
              <a:pathLst>
                <a:path w="73660" h="158750">
                  <a:moveTo>
                    <a:pt x="1651" y="7289"/>
                  </a:moveTo>
                  <a:lnTo>
                    <a:pt x="0" y="6718"/>
                  </a:lnTo>
                  <a:lnTo>
                    <a:pt x="0" y="7289"/>
                  </a:lnTo>
                  <a:lnTo>
                    <a:pt x="12" y="12649"/>
                  </a:lnTo>
                  <a:lnTo>
                    <a:pt x="1612" y="12649"/>
                  </a:lnTo>
                  <a:lnTo>
                    <a:pt x="1651" y="7289"/>
                  </a:lnTo>
                  <a:close/>
                </a:path>
                <a:path w="73660" h="158750">
                  <a:moveTo>
                    <a:pt x="6223" y="6032"/>
                  </a:moveTo>
                  <a:lnTo>
                    <a:pt x="0" y="6032"/>
                  </a:lnTo>
                  <a:lnTo>
                    <a:pt x="0" y="6235"/>
                  </a:lnTo>
                  <a:lnTo>
                    <a:pt x="5930" y="6235"/>
                  </a:lnTo>
                  <a:lnTo>
                    <a:pt x="6223" y="6032"/>
                  </a:lnTo>
                  <a:close/>
                </a:path>
                <a:path w="73660" h="158750">
                  <a:moveTo>
                    <a:pt x="7404" y="1892"/>
                  </a:moveTo>
                  <a:lnTo>
                    <a:pt x="7200" y="1498"/>
                  </a:lnTo>
                  <a:lnTo>
                    <a:pt x="6654" y="901"/>
                  </a:lnTo>
                  <a:lnTo>
                    <a:pt x="6324" y="660"/>
                  </a:lnTo>
                  <a:lnTo>
                    <a:pt x="5588" y="292"/>
                  </a:lnTo>
                  <a:lnTo>
                    <a:pt x="76" y="292"/>
                  </a:lnTo>
                  <a:lnTo>
                    <a:pt x="0" y="5232"/>
                  </a:lnTo>
                  <a:lnTo>
                    <a:pt x="1651" y="5232"/>
                  </a:lnTo>
                  <a:lnTo>
                    <a:pt x="1651" y="1498"/>
                  </a:lnTo>
                  <a:lnTo>
                    <a:pt x="4711" y="1498"/>
                  </a:lnTo>
                  <a:lnTo>
                    <a:pt x="5321" y="1892"/>
                  </a:lnTo>
                  <a:lnTo>
                    <a:pt x="5765" y="2578"/>
                  </a:lnTo>
                  <a:lnTo>
                    <a:pt x="5702" y="4457"/>
                  </a:lnTo>
                  <a:lnTo>
                    <a:pt x="5626" y="4622"/>
                  </a:lnTo>
                  <a:lnTo>
                    <a:pt x="5473" y="4851"/>
                  </a:lnTo>
                  <a:lnTo>
                    <a:pt x="5041" y="5232"/>
                  </a:lnTo>
                  <a:lnTo>
                    <a:pt x="1651" y="5232"/>
                  </a:lnTo>
                  <a:lnTo>
                    <a:pt x="1651" y="5651"/>
                  </a:lnTo>
                  <a:lnTo>
                    <a:pt x="0" y="5651"/>
                  </a:lnTo>
                  <a:lnTo>
                    <a:pt x="0" y="5854"/>
                  </a:lnTo>
                  <a:lnTo>
                    <a:pt x="6527" y="5854"/>
                  </a:lnTo>
                  <a:lnTo>
                    <a:pt x="6769" y="5651"/>
                  </a:lnTo>
                  <a:lnTo>
                    <a:pt x="7137" y="5232"/>
                  </a:lnTo>
                  <a:lnTo>
                    <a:pt x="7239" y="5105"/>
                  </a:lnTo>
                  <a:lnTo>
                    <a:pt x="7378" y="4851"/>
                  </a:lnTo>
                  <a:lnTo>
                    <a:pt x="7404" y="1892"/>
                  </a:lnTo>
                  <a:close/>
                </a:path>
                <a:path w="73660" h="158750">
                  <a:moveTo>
                    <a:pt x="8394" y="12192"/>
                  </a:moveTo>
                  <a:lnTo>
                    <a:pt x="6997" y="8674"/>
                  </a:lnTo>
                  <a:lnTo>
                    <a:pt x="6604" y="7874"/>
                  </a:lnTo>
                  <a:lnTo>
                    <a:pt x="6413" y="7556"/>
                  </a:lnTo>
                  <a:lnTo>
                    <a:pt x="6223" y="7289"/>
                  </a:lnTo>
                  <a:lnTo>
                    <a:pt x="1651" y="7289"/>
                  </a:lnTo>
                  <a:lnTo>
                    <a:pt x="1651" y="7556"/>
                  </a:lnTo>
                  <a:lnTo>
                    <a:pt x="4381" y="7556"/>
                  </a:lnTo>
                  <a:lnTo>
                    <a:pt x="4686" y="7874"/>
                  </a:lnTo>
                  <a:lnTo>
                    <a:pt x="6616" y="12331"/>
                  </a:lnTo>
                  <a:lnTo>
                    <a:pt x="1625" y="12331"/>
                  </a:lnTo>
                  <a:lnTo>
                    <a:pt x="1612" y="12649"/>
                  </a:lnTo>
                  <a:lnTo>
                    <a:pt x="8280" y="12649"/>
                  </a:lnTo>
                  <a:lnTo>
                    <a:pt x="8394" y="12192"/>
                  </a:lnTo>
                  <a:close/>
                </a:path>
                <a:path w="73660" h="158750">
                  <a:moveTo>
                    <a:pt x="9499" y="118706"/>
                  </a:moveTo>
                  <a:lnTo>
                    <a:pt x="7861" y="118567"/>
                  </a:lnTo>
                  <a:lnTo>
                    <a:pt x="7759" y="127508"/>
                  </a:lnTo>
                  <a:lnTo>
                    <a:pt x="7632" y="127889"/>
                  </a:lnTo>
                  <a:lnTo>
                    <a:pt x="7581" y="128028"/>
                  </a:lnTo>
                  <a:lnTo>
                    <a:pt x="7480" y="128346"/>
                  </a:lnTo>
                  <a:lnTo>
                    <a:pt x="7277" y="128714"/>
                  </a:lnTo>
                  <a:lnTo>
                    <a:pt x="6731" y="129273"/>
                  </a:lnTo>
                  <a:lnTo>
                    <a:pt x="6413" y="129489"/>
                  </a:lnTo>
                  <a:lnTo>
                    <a:pt x="5651" y="129781"/>
                  </a:lnTo>
                  <a:lnTo>
                    <a:pt x="3835" y="129781"/>
                  </a:lnTo>
                  <a:lnTo>
                    <a:pt x="1866" y="127889"/>
                  </a:lnTo>
                  <a:lnTo>
                    <a:pt x="1752" y="127508"/>
                  </a:lnTo>
                  <a:lnTo>
                    <a:pt x="1600" y="118706"/>
                  </a:lnTo>
                  <a:lnTo>
                    <a:pt x="1600" y="118567"/>
                  </a:lnTo>
                  <a:lnTo>
                    <a:pt x="0" y="118567"/>
                  </a:lnTo>
                  <a:lnTo>
                    <a:pt x="3289" y="131203"/>
                  </a:lnTo>
                  <a:lnTo>
                    <a:pt x="6070" y="131203"/>
                  </a:lnTo>
                  <a:lnTo>
                    <a:pt x="9385" y="127508"/>
                  </a:lnTo>
                  <a:lnTo>
                    <a:pt x="9499" y="118706"/>
                  </a:lnTo>
                  <a:close/>
                </a:path>
                <a:path w="73660" h="158750">
                  <a:moveTo>
                    <a:pt x="9499" y="71323"/>
                  </a:moveTo>
                  <a:lnTo>
                    <a:pt x="7874" y="71323"/>
                  </a:lnTo>
                  <a:lnTo>
                    <a:pt x="7759" y="80137"/>
                  </a:lnTo>
                  <a:lnTo>
                    <a:pt x="7632" y="80518"/>
                  </a:lnTo>
                  <a:lnTo>
                    <a:pt x="5651" y="82397"/>
                  </a:lnTo>
                  <a:lnTo>
                    <a:pt x="3822" y="82397"/>
                  </a:lnTo>
                  <a:lnTo>
                    <a:pt x="1905" y="80657"/>
                  </a:lnTo>
                  <a:lnTo>
                    <a:pt x="1854" y="80518"/>
                  </a:lnTo>
                  <a:lnTo>
                    <a:pt x="1739" y="80137"/>
                  </a:lnTo>
                  <a:lnTo>
                    <a:pt x="1600" y="71323"/>
                  </a:lnTo>
                  <a:lnTo>
                    <a:pt x="7874" y="71323"/>
                  </a:lnTo>
                  <a:lnTo>
                    <a:pt x="7874" y="71196"/>
                  </a:lnTo>
                  <a:lnTo>
                    <a:pt x="0" y="71196"/>
                  </a:lnTo>
                  <a:lnTo>
                    <a:pt x="76" y="80657"/>
                  </a:lnTo>
                  <a:lnTo>
                    <a:pt x="3289" y="83832"/>
                  </a:lnTo>
                  <a:lnTo>
                    <a:pt x="6070" y="83832"/>
                  </a:lnTo>
                  <a:lnTo>
                    <a:pt x="9220" y="80975"/>
                  </a:lnTo>
                  <a:lnTo>
                    <a:pt x="9334" y="80657"/>
                  </a:lnTo>
                  <a:lnTo>
                    <a:pt x="9398" y="80137"/>
                  </a:lnTo>
                  <a:lnTo>
                    <a:pt x="9499" y="71323"/>
                  </a:lnTo>
                  <a:close/>
                </a:path>
                <a:path w="73660" h="158750">
                  <a:moveTo>
                    <a:pt x="9499" y="47637"/>
                  </a:moveTo>
                  <a:lnTo>
                    <a:pt x="7874" y="47637"/>
                  </a:lnTo>
                  <a:lnTo>
                    <a:pt x="7759" y="56451"/>
                  </a:lnTo>
                  <a:lnTo>
                    <a:pt x="7632" y="56832"/>
                  </a:lnTo>
                  <a:lnTo>
                    <a:pt x="5651" y="58712"/>
                  </a:lnTo>
                  <a:lnTo>
                    <a:pt x="3822" y="58712"/>
                  </a:lnTo>
                  <a:lnTo>
                    <a:pt x="1905" y="56972"/>
                  </a:lnTo>
                  <a:lnTo>
                    <a:pt x="1854" y="56832"/>
                  </a:lnTo>
                  <a:lnTo>
                    <a:pt x="1739" y="56451"/>
                  </a:lnTo>
                  <a:lnTo>
                    <a:pt x="1600" y="47637"/>
                  </a:lnTo>
                  <a:lnTo>
                    <a:pt x="7874" y="47637"/>
                  </a:lnTo>
                  <a:lnTo>
                    <a:pt x="7874" y="47510"/>
                  </a:lnTo>
                  <a:lnTo>
                    <a:pt x="0" y="47510"/>
                  </a:lnTo>
                  <a:lnTo>
                    <a:pt x="76" y="56972"/>
                  </a:lnTo>
                  <a:lnTo>
                    <a:pt x="3289" y="60134"/>
                  </a:lnTo>
                  <a:lnTo>
                    <a:pt x="6070" y="60134"/>
                  </a:lnTo>
                  <a:lnTo>
                    <a:pt x="9220" y="57289"/>
                  </a:lnTo>
                  <a:lnTo>
                    <a:pt x="9334" y="56972"/>
                  </a:lnTo>
                  <a:lnTo>
                    <a:pt x="9398" y="56451"/>
                  </a:lnTo>
                  <a:lnTo>
                    <a:pt x="9499" y="47637"/>
                  </a:lnTo>
                  <a:close/>
                </a:path>
                <a:path w="73660" h="158750">
                  <a:moveTo>
                    <a:pt x="9512" y="142392"/>
                  </a:moveTo>
                  <a:lnTo>
                    <a:pt x="7861" y="142252"/>
                  </a:lnTo>
                  <a:lnTo>
                    <a:pt x="7759" y="151206"/>
                  </a:lnTo>
                  <a:lnTo>
                    <a:pt x="7632" y="151587"/>
                  </a:lnTo>
                  <a:lnTo>
                    <a:pt x="7581" y="151726"/>
                  </a:lnTo>
                  <a:lnTo>
                    <a:pt x="7480" y="152044"/>
                  </a:lnTo>
                  <a:lnTo>
                    <a:pt x="7277" y="152400"/>
                  </a:lnTo>
                  <a:lnTo>
                    <a:pt x="6743" y="152971"/>
                  </a:lnTo>
                  <a:lnTo>
                    <a:pt x="6997" y="152971"/>
                  </a:lnTo>
                  <a:lnTo>
                    <a:pt x="5651" y="153466"/>
                  </a:lnTo>
                  <a:lnTo>
                    <a:pt x="3835" y="153466"/>
                  </a:lnTo>
                  <a:lnTo>
                    <a:pt x="2476" y="152971"/>
                  </a:lnTo>
                  <a:lnTo>
                    <a:pt x="2755" y="152971"/>
                  </a:lnTo>
                  <a:lnTo>
                    <a:pt x="2222" y="152400"/>
                  </a:lnTo>
                  <a:lnTo>
                    <a:pt x="2019" y="152044"/>
                  </a:lnTo>
                  <a:lnTo>
                    <a:pt x="1905" y="151726"/>
                  </a:lnTo>
                  <a:lnTo>
                    <a:pt x="1866" y="151587"/>
                  </a:lnTo>
                  <a:lnTo>
                    <a:pt x="1739" y="151206"/>
                  </a:lnTo>
                  <a:lnTo>
                    <a:pt x="1600" y="142392"/>
                  </a:lnTo>
                  <a:lnTo>
                    <a:pt x="1600" y="142252"/>
                  </a:lnTo>
                  <a:lnTo>
                    <a:pt x="0" y="142252"/>
                  </a:lnTo>
                  <a:lnTo>
                    <a:pt x="3289" y="154889"/>
                  </a:lnTo>
                  <a:lnTo>
                    <a:pt x="6083" y="154889"/>
                  </a:lnTo>
                  <a:lnTo>
                    <a:pt x="7137" y="154495"/>
                  </a:lnTo>
                  <a:lnTo>
                    <a:pt x="7683" y="154190"/>
                  </a:lnTo>
                  <a:lnTo>
                    <a:pt x="8140" y="153784"/>
                  </a:lnTo>
                  <a:lnTo>
                    <a:pt x="8458" y="153466"/>
                  </a:lnTo>
                  <a:lnTo>
                    <a:pt x="8826" y="152971"/>
                  </a:lnTo>
                  <a:lnTo>
                    <a:pt x="8940" y="152781"/>
                  </a:lnTo>
                  <a:lnTo>
                    <a:pt x="9207" y="152044"/>
                  </a:lnTo>
                  <a:lnTo>
                    <a:pt x="9334" y="151726"/>
                  </a:lnTo>
                  <a:lnTo>
                    <a:pt x="9385" y="151206"/>
                  </a:lnTo>
                  <a:lnTo>
                    <a:pt x="9512" y="142392"/>
                  </a:lnTo>
                  <a:close/>
                </a:path>
                <a:path w="73660" h="158750">
                  <a:moveTo>
                    <a:pt x="17589" y="154584"/>
                  </a:moveTo>
                  <a:lnTo>
                    <a:pt x="12700" y="154406"/>
                  </a:lnTo>
                  <a:lnTo>
                    <a:pt x="13131" y="154584"/>
                  </a:lnTo>
                  <a:lnTo>
                    <a:pt x="17589" y="154584"/>
                  </a:lnTo>
                  <a:close/>
                </a:path>
                <a:path w="73660" h="158750">
                  <a:moveTo>
                    <a:pt x="17741" y="254"/>
                  </a:moveTo>
                  <a:lnTo>
                    <a:pt x="10947" y="254"/>
                  </a:lnTo>
                  <a:lnTo>
                    <a:pt x="10947" y="11328"/>
                  </a:lnTo>
                  <a:lnTo>
                    <a:pt x="12573" y="11328"/>
                  </a:lnTo>
                  <a:lnTo>
                    <a:pt x="12573" y="6731"/>
                  </a:lnTo>
                  <a:lnTo>
                    <a:pt x="17081" y="6731"/>
                  </a:lnTo>
                  <a:lnTo>
                    <a:pt x="17081" y="5524"/>
                  </a:lnTo>
                  <a:lnTo>
                    <a:pt x="12573" y="5524"/>
                  </a:lnTo>
                  <a:lnTo>
                    <a:pt x="12573" y="1397"/>
                  </a:lnTo>
                  <a:lnTo>
                    <a:pt x="17665" y="1397"/>
                  </a:lnTo>
                  <a:lnTo>
                    <a:pt x="17741" y="254"/>
                  </a:lnTo>
                  <a:close/>
                </a:path>
                <a:path w="73660" h="158750">
                  <a:moveTo>
                    <a:pt x="17945" y="11722"/>
                  </a:moveTo>
                  <a:lnTo>
                    <a:pt x="10947" y="11480"/>
                  </a:lnTo>
                  <a:lnTo>
                    <a:pt x="10947" y="12623"/>
                  </a:lnTo>
                  <a:lnTo>
                    <a:pt x="17868" y="12623"/>
                  </a:lnTo>
                  <a:lnTo>
                    <a:pt x="17945" y="11722"/>
                  </a:lnTo>
                  <a:close/>
                </a:path>
                <a:path w="73660" h="158750">
                  <a:moveTo>
                    <a:pt x="18834" y="153682"/>
                  </a:moveTo>
                  <a:lnTo>
                    <a:pt x="11963" y="153009"/>
                  </a:lnTo>
                  <a:lnTo>
                    <a:pt x="11950" y="153835"/>
                  </a:lnTo>
                  <a:lnTo>
                    <a:pt x="18415" y="154012"/>
                  </a:lnTo>
                  <a:lnTo>
                    <a:pt x="18834" y="153682"/>
                  </a:lnTo>
                  <a:close/>
                </a:path>
                <a:path w="73660" h="158750">
                  <a:moveTo>
                    <a:pt x="18897" y="142913"/>
                  </a:moveTo>
                  <a:lnTo>
                    <a:pt x="13157" y="142913"/>
                  </a:lnTo>
                  <a:lnTo>
                    <a:pt x="12941" y="143103"/>
                  </a:lnTo>
                  <a:lnTo>
                    <a:pt x="12674" y="143433"/>
                  </a:lnTo>
                  <a:lnTo>
                    <a:pt x="12293" y="144284"/>
                  </a:lnTo>
                  <a:lnTo>
                    <a:pt x="12306" y="146291"/>
                  </a:lnTo>
                  <a:lnTo>
                    <a:pt x="13995" y="148272"/>
                  </a:lnTo>
                  <a:lnTo>
                    <a:pt x="17487" y="148094"/>
                  </a:lnTo>
                  <a:lnTo>
                    <a:pt x="17145" y="147891"/>
                  </a:lnTo>
                  <a:lnTo>
                    <a:pt x="15798" y="147294"/>
                  </a:lnTo>
                  <a:lnTo>
                    <a:pt x="15189" y="146964"/>
                  </a:lnTo>
                  <a:lnTo>
                    <a:pt x="14668" y="146608"/>
                  </a:lnTo>
                  <a:lnTo>
                    <a:pt x="14300" y="146291"/>
                  </a:lnTo>
                  <a:lnTo>
                    <a:pt x="13982" y="145770"/>
                  </a:lnTo>
                  <a:lnTo>
                    <a:pt x="14084" y="144284"/>
                  </a:lnTo>
                  <a:lnTo>
                    <a:pt x="18846" y="144284"/>
                  </a:lnTo>
                  <a:lnTo>
                    <a:pt x="18897" y="142913"/>
                  </a:lnTo>
                  <a:close/>
                </a:path>
                <a:path w="73660" h="158750">
                  <a:moveTo>
                    <a:pt x="19469" y="150037"/>
                  </a:moveTo>
                  <a:lnTo>
                    <a:pt x="17856" y="148272"/>
                  </a:lnTo>
                  <a:lnTo>
                    <a:pt x="14338" y="148475"/>
                  </a:lnTo>
                  <a:lnTo>
                    <a:pt x="15989" y="149263"/>
                  </a:lnTo>
                  <a:lnTo>
                    <a:pt x="16751" y="149656"/>
                  </a:lnTo>
                  <a:lnTo>
                    <a:pt x="17284" y="150037"/>
                  </a:lnTo>
                  <a:lnTo>
                    <a:pt x="17551" y="150317"/>
                  </a:lnTo>
                  <a:lnTo>
                    <a:pt x="17830" y="150774"/>
                  </a:lnTo>
                  <a:lnTo>
                    <a:pt x="17856" y="152069"/>
                  </a:lnTo>
                  <a:lnTo>
                    <a:pt x="17691" y="152387"/>
                  </a:lnTo>
                  <a:lnTo>
                    <a:pt x="17640" y="152641"/>
                  </a:lnTo>
                  <a:lnTo>
                    <a:pt x="11976" y="152641"/>
                  </a:lnTo>
                  <a:lnTo>
                    <a:pt x="18986" y="153492"/>
                  </a:lnTo>
                  <a:lnTo>
                    <a:pt x="19278" y="153009"/>
                  </a:lnTo>
                  <a:lnTo>
                    <a:pt x="19443" y="152641"/>
                  </a:lnTo>
                  <a:lnTo>
                    <a:pt x="19469" y="150037"/>
                  </a:lnTo>
                  <a:close/>
                </a:path>
                <a:path w="73660" h="158750">
                  <a:moveTo>
                    <a:pt x="19570" y="128689"/>
                  </a:moveTo>
                  <a:lnTo>
                    <a:pt x="15811" y="123596"/>
                  </a:lnTo>
                  <a:lnTo>
                    <a:pt x="15201" y="123278"/>
                  </a:lnTo>
                  <a:lnTo>
                    <a:pt x="14516" y="122821"/>
                  </a:lnTo>
                  <a:lnTo>
                    <a:pt x="14300" y="122593"/>
                  </a:lnTo>
                  <a:lnTo>
                    <a:pt x="13970" y="122072"/>
                  </a:lnTo>
                  <a:lnTo>
                    <a:pt x="14097" y="120586"/>
                  </a:lnTo>
                  <a:lnTo>
                    <a:pt x="18846" y="120586"/>
                  </a:lnTo>
                  <a:lnTo>
                    <a:pt x="18872" y="119748"/>
                  </a:lnTo>
                  <a:lnTo>
                    <a:pt x="18897" y="119227"/>
                  </a:lnTo>
                  <a:lnTo>
                    <a:pt x="13144" y="119227"/>
                  </a:lnTo>
                  <a:lnTo>
                    <a:pt x="12928" y="119405"/>
                  </a:lnTo>
                  <a:lnTo>
                    <a:pt x="12674" y="119748"/>
                  </a:lnTo>
                  <a:lnTo>
                    <a:pt x="12293" y="120586"/>
                  </a:lnTo>
                  <a:lnTo>
                    <a:pt x="12407" y="122821"/>
                  </a:lnTo>
                  <a:lnTo>
                    <a:pt x="15976" y="125564"/>
                  </a:lnTo>
                  <a:lnTo>
                    <a:pt x="16751" y="125958"/>
                  </a:lnTo>
                  <a:lnTo>
                    <a:pt x="17284" y="126339"/>
                  </a:lnTo>
                  <a:lnTo>
                    <a:pt x="17538" y="126631"/>
                  </a:lnTo>
                  <a:lnTo>
                    <a:pt x="17830" y="127088"/>
                  </a:lnTo>
                  <a:lnTo>
                    <a:pt x="17741" y="128689"/>
                  </a:lnTo>
                  <a:lnTo>
                    <a:pt x="11976" y="128689"/>
                  </a:lnTo>
                  <a:lnTo>
                    <a:pt x="12014" y="130403"/>
                  </a:lnTo>
                  <a:lnTo>
                    <a:pt x="18313" y="130403"/>
                  </a:lnTo>
                  <a:lnTo>
                    <a:pt x="18834" y="129997"/>
                  </a:lnTo>
                  <a:lnTo>
                    <a:pt x="19138" y="129616"/>
                  </a:lnTo>
                  <a:lnTo>
                    <a:pt x="19570" y="128689"/>
                  </a:lnTo>
                  <a:close/>
                </a:path>
                <a:path w="73660" h="158750">
                  <a:moveTo>
                    <a:pt x="21920" y="83731"/>
                  </a:moveTo>
                  <a:lnTo>
                    <a:pt x="21894" y="83146"/>
                  </a:lnTo>
                  <a:lnTo>
                    <a:pt x="20916" y="80416"/>
                  </a:lnTo>
                  <a:lnTo>
                    <a:pt x="20421" y="79070"/>
                  </a:lnTo>
                  <a:lnTo>
                    <a:pt x="18669" y="74206"/>
                  </a:lnTo>
                  <a:lnTo>
                    <a:pt x="18669" y="79070"/>
                  </a:lnTo>
                  <a:lnTo>
                    <a:pt x="14249" y="79070"/>
                  </a:lnTo>
                  <a:lnTo>
                    <a:pt x="16446" y="72758"/>
                  </a:lnTo>
                  <a:lnTo>
                    <a:pt x="18669" y="79070"/>
                  </a:lnTo>
                  <a:lnTo>
                    <a:pt x="18669" y="74206"/>
                  </a:lnTo>
                  <a:lnTo>
                    <a:pt x="18148" y="72758"/>
                  </a:lnTo>
                  <a:lnTo>
                    <a:pt x="17640" y="71374"/>
                  </a:lnTo>
                  <a:lnTo>
                    <a:pt x="15417" y="71374"/>
                  </a:lnTo>
                  <a:lnTo>
                    <a:pt x="11150" y="83146"/>
                  </a:lnTo>
                  <a:lnTo>
                    <a:pt x="11074" y="83731"/>
                  </a:lnTo>
                  <a:lnTo>
                    <a:pt x="12700" y="83731"/>
                  </a:lnTo>
                  <a:lnTo>
                    <a:pt x="13830" y="80416"/>
                  </a:lnTo>
                  <a:lnTo>
                    <a:pt x="19088" y="80416"/>
                  </a:lnTo>
                  <a:lnTo>
                    <a:pt x="20281" y="83731"/>
                  </a:lnTo>
                  <a:lnTo>
                    <a:pt x="21920" y="83731"/>
                  </a:lnTo>
                  <a:close/>
                </a:path>
                <a:path w="73660" h="158750">
                  <a:moveTo>
                    <a:pt x="21920" y="60045"/>
                  </a:moveTo>
                  <a:lnTo>
                    <a:pt x="21894" y="59461"/>
                  </a:lnTo>
                  <a:lnTo>
                    <a:pt x="20916" y="56730"/>
                  </a:lnTo>
                  <a:lnTo>
                    <a:pt x="20421" y="55384"/>
                  </a:lnTo>
                  <a:lnTo>
                    <a:pt x="18669" y="50520"/>
                  </a:lnTo>
                  <a:lnTo>
                    <a:pt x="18669" y="55384"/>
                  </a:lnTo>
                  <a:lnTo>
                    <a:pt x="14249" y="55384"/>
                  </a:lnTo>
                  <a:lnTo>
                    <a:pt x="16446" y="49072"/>
                  </a:lnTo>
                  <a:lnTo>
                    <a:pt x="18669" y="55384"/>
                  </a:lnTo>
                  <a:lnTo>
                    <a:pt x="18669" y="50520"/>
                  </a:lnTo>
                  <a:lnTo>
                    <a:pt x="18148" y="49072"/>
                  </a:lnTo>
                  <a:lnTo>
                    <a:pt x="17640" y="47688"/>
                  </a:lnTo>
                  <a:lnTo>
                    <a:pt x="15417" y="47688"/>
                  </a:lnTo>
                  <a:lnTo>
                    <a:pt x="11150" y="59461"/>
                  </a:lnTo>
                  <a:lnTo>
                    <a:pt x="11074" y="60045"/>
                  </a:lnTo>
                  <a:lnTo>
                    <a:pt x="12700" y="60045"/>
                  </a:lnTo>
                  <a:lnTo>
                    <a:pt x="13830" y="56730"/>
                  </a:lnTo>
                  <a:lnTo>
                    <a:pt x="19088" y="56730"/>
                  </a:lnTo>
                  <a:lnTo>
                    <a:pt x="20281" y="60045"/>
                  </a:lnTo>
                  <a:lnTo>
                    <a:pt x="21920" y="60045"/>
                  </a:lnTo>
                  <a:close/>
                </a:path>
                <a:path w="73660" h="158750">
                  <a:moveTo>
                    <a:pt x="25679" y="54673"/>
                  </a:moveTo>
                  <a:lnTo>
                    <a:pt x="24053" y="54089"/>
                  </a:lnTo>
                  <a:lnTo>
                    <a:pt x="24041" y="60007"/>
                  </a:lnTo>
                  <a:lnTo>
                    <a:pt x="25641" y="60007"/>
                  </a:lnTo>
                  <a:lnTo>
                    <a:pt x="25679" y="54673"/>
                  </a:lnTo>
                  <a:close/>
                </a:path>
                <a:path w="73660" h="158750">
                  <a:moveTo>
                    <a:pt x="26543" y="11861"/>
                  </a:moveTo>
                  <a:lnTo>
                    <a:pt x="26492" y="11684"/>
                  </a:lnTo>
                  <a:lnTo>
                    <a:pt x="26263" y="11861"/>
                  </a:lnTo>
                  <a:lnTo>
                    <a:pt x="24828" y="12763"/>
                  </a:lnTo>
                  <a:lnTo>
                    <a:pt x="26543" y="11861"/>
                  </a:lnTo>
                  <a:close/>
                </a:path>
                <a:path w="73660" h="158750">
                  <a:moveTo>
                    <a:pt x="26733" y="774"/>
                  </a:moveTo>
                  <a:lnTo>
                    <a:pt x="20993" y="774"/>
                  </a:lnTo>
                  <a:lnTo>
                    <a:pt x="20777" y="952"/>
                  </a:lnTo>
                  <a:lnTo>
                    <a:pt x="20510" y="1295"/>
                  </a:lnTo>
                  <a:lnTo>
                    <a:pt x="20129" y="2133"/>
                  </a:lnTo>
                  <a:lnTo>
                    <a:pt x="20243" y="4368"/>
                  </a:lnTo>
                  <a:lnTo>
                    <a:pt x="21831" y="6134"/>
                  </a:lnTo>
                  <a:lnTo>
                    <a:pt x="25323" y="5956"/>
                  </a:lnTo>
                  <a:lnTo>
                    <a:pt x="24980" y="5753"/>
                  </a:lnTo>
                  <a:lnTo>
                    <a:pt x="23647" y="5143"/>
                  </a:lnTo>
                  <a:lnTo>
                    <a:pt x="23050" y="4826"/>
                  </a:lnTo>
                  <a:lnTo>
                    <a:pt x="22352" y="4368"/>
                  </a:lnTo>
                  <a:lnTo>
                    <a:pt x="22136" y="4140"/>
                  </a:lnTo>
                  <a:lnTo>
                    <a:pt x="21818" y="3619"/>
                  </a:lnTo>
                  <a:lnTo>
                    <a:pt x="21945" y="2133"/>
                  </a:lnTo>
                  <a:lnTo>
                    <a:pt x="26695" y="2133"/>
                  </a:lnTo>
                  <a:lnTo>
                    <a:pt x="26720" y="1295"/>
                  </a:lnTo>
                  <a:lnTo>
                    <a:pt x="26733" y="774"/>
                  </a:lnTo>
                  <a:close/>
                </a:path>
                <a:path w="73660" h="158750">
                  <a:moveTo>
                    <a:pt x="27419" y="10248"/>
                  </a:moveTo>
                  <a:lnTo>
                    <a:pt x="25679" y="6134"/>
                  </a:lnTo>
                  <a:lnTo>
                    <a:pt x="22174" y="6337"/>
                  </a:lnTo>
                  <a:lnTo>
                    <a:pt x="23812" y="7112"/>
                  </a:lnTo>
                  <a:lnTo>
                    <a:pt x="24460" y="7442"/>
                  </a:lnTo>
                  <a:lnTo>
                    <a:pt x="25120" y="7899"/>
                  </a:lnTo>
                  <a:lnTo>
                    <a:pt x="25387" y="8178"/>
                  </a:lnTo>
                  <a:lnTo>
                    <a:pt x="25666" y="8636"/>
                  </a:lnTo>
                  <a:lnTo>
                    <a:pt x="25590" y="10248"/>
                  </a:lnTo>
                  <a:lnTo>
                    <a:pt x="19824" y="10248"/>
                  </a:lnTo>
                  <a:lnTo>
                    <a:pt x="19786" y="11684"/>
                  </a:lnTo>
                  <a:lnTo>
                    <a:pt x="26492" y="11684"/>
                  </a:lnTo>
                  <a:lnTo>
                    <a:pt x="26670" y="11544"/>
                  </a:lnTo>
                  <a:lnTo>
                    <a:pt x="26974" y="11163"/>
                  </a:lnTo>
                  <a:lnTo>
                    <a:pt x="27051" y="11023"/>
                  </a:lnTo>
                  <a:lnTo>
                    <a:pt x="27419" y="10248"/>
                  </a:lnTo>
                  <a:close/>
                </a:path>
                <a:path w="73660" h="158750">
                  <a:moveTo>
                    <a:pt x="28638" y="154266"/>
                  </a:moveTo>
                  <a:lnTo>
                    <a:pt x="22123" y="154266"/>
                  </a:lnTo>
                  <a:lnTo>
                    <a:pt x="22123" y="154546"/>
                  </a:lnTo>
                  <a:lnTo>
                    <a:pt x="27965" y="154546"/>
                  </a:lnTo>
                  <a:lnTo>
                    <a:pt x="28638" y="154266"/>
                  </a:lnTo>
                  <a:close/>
                </a:path>
                <a:path w="73660" h="158750">
                  <a:moveTo>
                    <a:pt x="29324" y="143852"/>
                  </a:moveTo>
                  <a:lnTo>
                    <a:pt x="29273" y="143725"/>
                  </a:lnTo>
                  <a:lnTo>
                    <a:pt x="28968" y="143256"/>
                  </a:lnTo>
                  <a:lnTo>
                    <a:pt x="28321" y="142697"/>
                  </a:lnTo>
                  <a:lnTo>
                    <a:pt x="27914" y="142494"/>
                  </a:lnTo>
                  <a:lnTo>
                    <a:pt x="27381" y="142494"/>
                  </a:lnTo>
                  <a:lnTo>
                    <a:pt x="27381" y="144043"/>
                  </a:lnTo>
                  <a:lnTo>
                    <a:pt x="23749" y="144043"/>
                  </a:lnTo>
                  <a:lnTo>
                    <a:pt x="23749" y="143852"/>
                  </a:lnTo>
                  <a:lnTo>
                    <a:pt x="27203" y="143852"/>
                  </a:lnTo>
                  <a:lnTo>
                    <a:pt x="27381" y="144043"/>
                  </a:lnTo>
                  <a:lnTo>
                    <a:pt x="27381" y="142494"/>
                  </a:lnTo>
                  <a:lnTo>
                    <a:pt x="22123" y="142494"/>
                  </a:lnTo>
                  <a:lnTo>
                    <a:pt x="22123" y="147193"/>
                  </a:lnTo>
                  <a:lnTo>
                    <a:pt x="23749" y="147193"/>
                  </a:lnTo>
                  <a:lnTo>
                    <a:pt x="23749" y="144195"/>
                  </a:lnTo>
                  <a:lnTo>
                    <a:pt x="27559" y="144195"/>
                  </a:lnTo>
                  <a:lnTo>
                    <a:pt x="27673" y="144424"/>
                  </a:lnTo>
                  <a:lnTo>
                    <a:pt x="27698" y="146570"/>
                  </a:lnTo>
                  <a:lnTo>
                    <a:pt x="27559" y="146786"/>
                  </a:lnTo>
                  <a:lnTo>
                    <a:pt x="27190" y="147193"/>
                  </a:lnTo>
                  <a:lnTo>
                    <a:pt x="23749" y="147193"/>
                  </a:lnTo>
                  <a:lnTo>
                    <a:pt x="23749" y="147612"/>
                  </a:lnTo>
                  <a:lnTo>
                    <a:pt x="22123" y="147612"/>
                  </a:lnTo>
                  <a:lnTo>
                    <a:pt x="22123" y="147764"/>
                  </a:lnTo>
                  <a:lnTo>
                    <a:pt x="28460" y="147764"/>
                  </a:lnTo>
                  <a:lnTo>
                    <a:pt x="29083" y="147193"/>
                  </a:lnTo>
                  <a:lnTo>
                    <a:pt x="29311" y="146786"/>
                  </a:lnTo>
                  <a:lnTo>
                    <a:pt x="29324" y="143852"/>
                  </a:lnTo>
                  <a:close/>
                </a:path>
                <a:path w="73660" h="158750">
                  <a:moveTo>
                    <a:pt x="29464" y="120510"/>
                  </a:moveTo>
                  <a:lnTo>
                    <a:pt x="29337" y="120167"/>
                  </a:lnTo>
                  <a:lnTo>
                    <a:pt x="29273" y="120027"/>
                  </a:lnTo>
                  <a:lnTo>
                    <a:pt x="28956" y="119557"/>
                  </a:lnTo>
                  <a:lnTo>
                    <a:pt x="28321" y="118999"/>
                  </a:lnTo>
                  <a:lnTo>
                    <a:pt x="27914" y="118808"/>
                  </a:lnTo>
                  <a:lnTo>
                    <a:pt x="22123" y="118808"/>
                  </a:lnTo>
                  <a:lnTo>
                    <a:pt x="22123" y="123494"/>
                  </a:lnTo>
                  <a:lnTo>
                    <a:pt x="23749" y="123494"/>
                  </a:lnTo>
                  <a:lnTo>
                    <a:pt x="23749" y="120167"/>
                  </a:lnTo>
                  <a:lnTo>
                    <a:pt x="27190" y="120167"/>
                  </a:lnTo>
                  <a:lnTo>
                    <a:pt x="27559" y="120510"/>
                  </a:lnTo>
                  <a:lnTo>
                    <a:pt x="27673" y="120726"/>
                  </a:lnTo>
                  <a:lnTo>
                    <a:pt x="27698" y="122872"/>
                  </a:lnTo>
                  <a:lnTo>
                    <a:pt x="27559" y="123101"/>
                  </a:lnTo>
                  <a:lnTo>
                    <a:pt x="27203" y="123494"/>
                  </a:lnTo>
                  <a:lnTo>
                    <a:pt x="23749" y="123494"/>
                  </a:lnTo>
                  <a:lnTo>
                    <a:pt x="23749" y="123913"/>
                  </a:lnTo>
                  <a:lnTo>
                    <a:pt x="22123" y="123913"/>
                  </a:lnTo>
                  <a:lnTo>
                    <a:pt x="22123" y="124079"/>
                  </a:lnTo>
                  <a:lnTo>
                    <a:pt x="28460" y="124079"/>
                  </a:lnTo>
                  <a:lnTo>
                    <a:pt x="28841" y="123736"/>
                  </a:lnTo>
                  <a:lnTo>
                    <a:pt x="29057" y="123494"/>
                  </a:lnTo>
                  <a:lnTo>
                    <a:pt x="29298" y="123101"/>
                  </a:lnTo>
                  <a:lnTo>
                    <a:pt x="29400" y="122872"/>
                  </a:lnTo>
                  <a:lnTo>
                    <a:pt x="29464" y="120510"/>
                  </a:lnTo>
                  <a:close/>
                </a:path>
                <a:path w="73660" h="158750">
                  <a:moveTo>
                    <a:pt x="30264" y="77101"/>
                  </a:moveTo>
                  <a:lnTo>
                    <a:pt x="24053" y="77101"/>
                  </a:lnTo>
                  <a:lnTo>
                    <a:pt x="24053" y="77304"/>
                  </a:lnTo>
                  <a:lnTo>
                    <a:pt x="29972" y="77304"/>
                  </a:lnTo>
                  <a:lnTo>
                    <a:pt x="30264" y="77101"/>
                  </a:lnTo>
                  <a:close/>
                </a:path>
                <a:path w="73660" h="158750">
                  <a:moveTo>
                    <a:pt x="30365" y="150355"/>
                  </a:moveTo>
                  <a:lnTo>
                    <a:pt x="30226" y="149999"/>
                  </a:lnTo>
                  <a:lnTo>
                    <a:pt x="30137" y="149758"/>
                  </a:lnTo>
                  <a:lnTo>
                    <a:pt x="29933" y="149352"/>
                  </a:lnTo>
                  <a:lnTo>
                    <a:pt x="29464" y="148780"/>
                  </a:lnTo>
                  <a:lnTo>
                    <a:pt x="29197" y="148551"/>
                  </a:lnTo>
                  <a:lnTo>
                    <a:pt x="28600" y="148209"/>
                  </a:lnTo>
                  <a:lnTo>
                    <a:pt x="22123" y="148209"/>
                  </a:lnTo>
                  <a:lnTo>
                    <a:pt x="22123" y="154089"/>
                  </a:lnTo>
                  <a:lnTo>
                    <a:pt x="28930" y="154089"/>
                  </a:lnTo>
                  <a:lnTo>
                    <a:pt x="29438" y="153682"/>
                  </a:lnTo>
                  <a:lnTo>
                    <a:pt x="29667" y="153454"/>
                  </a:lnTo>
                  <a:lnTo>
                    <a:pt x="23749" y="153454"/>
                  </a:lnTo>
                  <a:lnTo>
                    <a:pt x="23749" y="149352"/>
                  </a:lnTo>
                  <a:lnTo>
                    <a:pt x="27724" y="149352"/>
                  </a:lnTo>
                  <a:lnTo>
                    <a:pt x="28181" y="149758"/>
                  </a:lnTo>
                  <a:lnTo>
                    <a:pt x="28359" y="149999"/>
                  </a:lnTo>
                  <a:lnTo>
                    <a:pt x="28359" y="152488"/>
                  </a:lnTo>
                  <a:lnTo>
                    <a:pt x="28181" y="152704"/>
                  </a:lnTo>
                  <a:lnTo>
                    <a:pt x="27736" y="153060"/>
                  </a:lnTo>
                  <a:lnTo>
                    <a:pt x="29667" y="153454"/>
                  </a:lnTo>
                  <a:lnTo>
                    <a:pt x="29933" y="153060"/>
                  </a:lnTo>
                  <a:lnTo>
                    <a:pt x="30124" y="152704"/>
                  </a:lnTo>
                  <a:lnTo>
                    <a:pt x="30200" y="152488"/>
                  </a:lnTo>
                  <a:lnTo>
                    <a:pt x="30264" y="152285"/>
                  </a:lnTo>
                  <a:lnTo>
                    <a:pt x="30365" y="150355"/>
                  </a:lnTo>
                  <a:close/>
                </a:path>
                <a:path w="73660" h="158750">
                  <a:moveTo>
                    <a:pt x="30365" y="126669"/>
                  </a:moveTo>
                  <a:lnTo>
                    <a:pt x="30226" y="126314"/>
                  </a:lnTo>
                  <a:lnTo>
                    <a:pt x="30137" y="126060"/>
                  </a:lnTo>
                  <a:lnTo>
                    <a:pt x="29946" y="125666"/>
                  </a:lnTo>
                  <a:lnTo>
                    <a:pt x="29464" y="125082"/>
                  </a:lnTo>
                  <a:lnTo>
                    <a:pt x="29197" y="124866"/>
                  </a:lnTo>
                  <a:lnTo>
                    <a:pt x="28600" y="124523"/>
                  </a:lnTo>
                  <a:lnTo>
                    <a:pt x="22123" y="124523"/>
                  </a:lnTo>
                  <a:lnTo>
                    <a:pt x="22123" y="130403"/>
                  </a:lnTo>
                  <a:lnTo>
                    <a:pt x="28917" y="130403"/>
                  </a:lnTo>
                  <a:lnTo>
                    <a:pt x="29438" y="129997"/>
                  </a:lnTo>
                  <a:lnTo>
                    <a:pt x="29667" y="129755"/>
                  </a:lnTo>
                  <a:lnTo>
                    <a:pt x="23749" y="129755"/>
                  </a:lnTo>
                  <a:lnTo>
                    <a:pt x="23749" y="125666"/>
                  </a:lnTo>
                  <a:lnTo>
                    <a:pt x="27711" y="125666"/>
                  </a:lnTo>
                  <a:lnTo>
                    <a:pt x="28181" y="126060"/>
                  </a:lnTo>
                  <a:lnTo>
                    <a:pt x="28359" y="126314"/>
                  </a:lnTo>
                  <a:lnTo>
                    <a:pt x="28359" y="128790"/>
                  </a:lnTo>
                  <a:lnTo>
                    <a:pt x="28181" y="129019"/>
                  </a:lnTo>
                  <a:lnTo>
                    <a:pt x="27736" y="129374"/>
                  </a:lnTo>
                  <a:lnTo>
                    <a:pt x="29667" y="129755"/>
                  </a:lnTo>
                  <a:lnTo>
                    <a:pt x="29921" y="129374"/>
                  </a:lnTo>
                  <a:lnTo>
                    <a:pt x="30022" y="129235"/>
                  </a:lnTo>
                  <a:lnTo>
                    <a:pt x="30124" y="129019"/>
                  </a:lnTo>
                  <a:lnTo>
                    <a:pt x="30200" y="128790"/>
                  </a:lnTo>
                  <a:lnTo>
                    <a:pt x="30264" y="128587"/>
                  </a:lnTo>
                  <a:lnTo>
                    <a:pt x="30365" y="126669"/>
                  </a:lnTo>
                  <a:close/>
                </a:path>
                <a:path w="73660" h="158750">
                  <a:moveTo>
                    <a:pt x="31153" y="76301"/>
                  </a:moveTo>
                  <a:lnTo>
                    <a:pt x="29083" y="76301"/>
                  </a:lnTo>
                  <a:lnTo>
                    <a:pt x="29222" y="76174"/>
                  </a:lnTo>
                  <a:lnTo>
                    <a:pt x="25692" y="76174"/>
                  </a:lnTo>
                  <a:lnTo>
                    <a:pt x="25692" y="76720"/>
                  </a:lnTo>
                  <a:lnTo>
                    <a:pt x="24053" y="76720"/>
                  </a:lnTo>
                  <a:lnTo>
                    <a:pt x="24053" y="76923"/>
                  </a:lnTo>
                  <a:lnTo>
                    <a:pt x="30568" y="76923"/>
                  </a:lnTo>
                  <a:lnTo>
                    <a:pt x="30797" y="76720"/>
                  </a:lnTo>
                  <a:lnTo>
                    <a:pt x="31153" y="76301"/>
                  </a:lnTo>
                  <a:close/>
                </a:path>
                <a:path w="73660" h="158750">
                  <a:moveTo>
                    <a:pt x="31635" y="73647"/>
                  </a:moveTo>
                  <a:lnTo>
                    <a:pt x="29629" y="71361"/>
                  </a:lnTo>
                  <a:lnTo>
                    <a:pt x="24066" y="71361"/>
                  </a:lnTo>
                  <a:lnTo>
                    <a:pt x="24053" y="76174"/>
                  </a:lnTo>
                  <a:lnTo>
                    <a:pt x="25692" y="76174"/>
                  </a:lnTo>
                  <a:lnTo>
                    <a:pt x="25692" y="72567"/>
                  </a:lnTo>
                  <a:lnTo>
                    <a:pt x="28765" y="72567"/>
                  </a:lnTo>
                  <a:lnTo>
                    <a:pt x="29362" y="72974"/>
                  </a:lnTo>
                  <a:lnTo>
                    <a:pt x="29806" y="73647"/>
                  </a:lnTo>
                  <a:lnTo>
                    <a:pt x="29730" y="75539"/>
                  </a:lnTo>
                  <a:lnTo>
                    <a:pt x="29667" y="75704"/>
                  </a:lnTo>
                  <a:lnTo>
                    <a:pt x="29502" y="75920"/>
                  </a:lnTo>
                  <a:lnTo>
                    <a:pt x="29222" y="76174"/>
                  </a:lnTo>
                  <a:lnTo>
                    <a:pt x="31267" y="76174"/>
                  </a:lnTo>
                  <a:lnTo>
                    <a:pt x="31407" y="75920"/>
                  </a:lnTo>
                  <a:lnTo>
                    <a:pt x="31534" y="75539"/>
                  </a:lnTo>
                  <a:lnTo>
                    <a:pt x="31635" y="73647"/>
                  </a:lnTo>
                  <a:close/>
                </a:path>
                <a:path w="73660" h="158750">
                  <a:moveTo>
                    <a:pt x="31648" y="49961"/>
                  </a:moveTo>
                  <a:lnTo>
                    <a:pt x="29616" y="47675"/>
                  </a:lnTo>
                  <a:lnTo>
                    <a:pt x="24066" y="47675"/>
                  </a:lnTo>
                  <a:lnTo>
                    <a:pt x="24066" y="52603"/>
                  </a:lnTo>
                  <a:lnTo>
                    <a:pt x="25679" y="52603"/>
                  </a:lnTo>
                  <a:lnTo>
                    <a:pt x="25679" y="49034"/>
                  </a:lnTo>
                  <a:lnTo>
                    <a:pt x="28994" y="49034"/>
                  </a:lnTo>
                  <a:lnTo>
                    <a:pt x="29362" y="49276"/>
                  </a:lnTo>
                  <a:lnTo>
                    <a:pt x="29794" y="49961"/>
                  </a:lnTo>
                  <a:lnTo>
                    <a:pt x="29718" y="51841"/>
                  </a:lnTo>
                  <a:lnTo>
                    <a:pt x="29654" y="52006"/>
                  </a:lnTo>
                  <a:lnTo>
                    <a:pt x="29502" y="52222"/>
                  </a:lnTo>
                  <a:lnTo>
                    <a:pt x="29083" y="52603"/>
                  </a:lnTo>
                  <a:lnTo>
                    <a:pt x="25679" y="52603"/>
                  </a:lnTo>
                  <a:lnTo>
                    <a:pt x="25679" y="53022"/>
                  </a:lnTo>
                  <a:lnTo>
                    <a:pt x="24066" y="53022"/>
                  </a:lnTo>
                  <a:lnTo>
                    <a:pt x="24053" y="53606"/>
                  </a:lnTo>
                  <a:lnTo>
                    <a:pt x="29959" y="53606"/>
                  </a:lnTo>
                  <a:lnTo>
                    <a:pt x="31521" y="51841"/>
                  </a:lnTo>
                  <a:lnTo>
                    <a:pt x="31648" y="49961"/>
                  </a:lnTo>
                  <a:close/>
                </a:path>
                <a:path w="73660" h="158750">
                  <a:moveTo>
                    <a:pt x="32372" y="60007"/>
                  </a:moveTo>
                  <a:lnTo>
                    <a:pt x="32245" y="59080"/>
                  </a:lnTo>
                  <a:lnTo>
                    <a:pt x="31102" y="56273"/>
                  </a:lnTo>
                  <a:lnTo>
                    <a:pt x="31026" y="56057"/>
                  </a:lnTo>
                  <a:lnTo>
                    <a:pt x="30632" y="55257"/>
                  </a:lnTo>
                  <a:lnTo>
                    <a:pt x="30441" y="54940"/>
                  </a:lnTo>
                  <a:lnTo>
                    <a:pt x="30251" y="54673"/>
                  </a:lnTo>
                  <a:lnTo>
                    <a:pt x="25679" y="54673"/>
                  </a:lnTo>
                  <a:lnTo>
                    <a:pt x="25679" y="54940"/>
                  </a:lnTo>
                  <a:lnTo>
                    <a:pt x="28409" y="54940"/>
                  </a:lnTo>
                  <a:lnTo>
                    <a:pt x="28714" y="55257"/>
                  </a:lnTo>
                  <a:lnTo>
                    <a:pt x="28892" y="55499"/>
                  </a:lnTo>
                  <a:lnTo>
                    <a:pt x="29197" y="56057"/>
                  </a:lnTo>
                  <a:lnTo>
                    <a:pt x="29476" y="56718"/>
                  </a:lnTo>
                  <a:lnTo>
                    <a:pt x="30645" y="59715"/>
                  </a:lnTo>
                  <a:lnTo>
                    <a:pt x="25654" y="59715"/>
                  </a:lnTo>
                  <a:lnTo>
                    <a:pt x="25641" y="60007"/>
                  </a:lnTo>
                  <a:lnTo>
                    <a:pt x="32372" y="60007"/>
                  </a:lnTo>
                  <a:close/>
                </a:path>
                <a:path w="73660" h="158750">
                  <a:moveTo>
                    <a:pt x="32435" y="83261"/>
                  </a:moveTo>
                  <a:lnTo>
                    <a:pt x="30988" y="79641"/>
                  </a:lnTo>
                  <a:lnTo>
                    <a:pt x="30632" y="78943"/>
                  </a:lnTo>
                  <a:lnTo>
                    <a:pt x="30530" y="78752"/>
                  </a:lnTo>
                  <a:lnTo>
                    <a:pt x="30454" y="78625"/>
                  </a:lnTo>
                  <a:lnTo>
                    <a:pt x="28409" y="78625"/>
                  </a:lnTo>
                  <a:lnTo>
                    <a:pt x="25692" y="77787"/>
                  </a:lnTo>
                  <a:lnTo>
                    <a:pt x="25692" y="78625"/>
                  </a:lnTo>
                  <a:lnTo>
                    <a:pt x="28524" y="78752"/>
                  </a:lnTo>
                  <a:lnTo>
                    <a:pt x="28727" y="78943"/>
                  </a:lnTo>
                  <a:lnTo>
                    <a:pt x="28905" y="79184"/>
                  </a:lnTo>
                  <a:lnTo>
                    <a:pt x="29349" y="80073"/>
                  </a:lnTo>
                  <a:lnTo>
                    <a:pt x="30594" y="83261"/>
                  </a:lnTo>
                  <a:lnTo>
                    <a:pt x="30645" y="83400"/>
                  </a:lnTo>
                  <a:lnTo>
                    <a:pt x="25654" y="83400"/>
                  </a:lnTo>
                  <a:lnTo>
                    <a:pt x="25692" y="77787"/>
                  </a:lnTo>
                  <a:lnTo>
                    <a:pt x="24053" y="77457"/>
                  </a:lnTo>
                  <a:lnTo>
                    <a:pt x="24053" y="83718"/>
                  </a:lnTo>
                  <a:lnTo>
                    <a:pt x="25654" y="83718"/>
                  </a:lnTo>
                  <a:lnTo>
                    <a:pt x="32308" y="83718"/>
                  </a:lnTo>
                  <a:lnTo>
                    <a:pt x="32435" y="83261"/>
                  </a:lnTo>
                  <a:close/>
                </a:path>
                <a:path w="73660" h="158750">
                  <a:moveTo>
                    <a:pt x="36118" y="5524"/>
                  </a:moveTo>
                  <a:lnTo>
                    <a:pt x="29984" y="5524"/>
                  </a:lnTo>
                  <a:lnTo>
                    <a:pt x="29984" y="11328"/>
                  </a:lnTo>
                  <a:lnTo>
                    <a:pt x="31597" y="11328"/>
                  </a:lnTo>
                  <a:lnTo>
                    <a:pt x="31597" y="6731"/>
                  </a:lnTo>
                  <a:lnTo>
                    <a:pt x="35991" y="6731"/>
                  </a:lnTo>
                  <a:lnTo>
                    <a:pt x="36118" y="5524"/>
                  </a:lnTo>
                  <a:close/>
                </a:path>
                <a:path w="73660" h="158750">
                  <a:moveTo>
                    <a:pt x="36779" y="254"/>
                  </a:moveTo>
                  <a:lnTo>
                    <a:pt x="29984" y="254"/>
                  </a:lnTo>
                  <a:lnTo>
                    <a:pt x="29984" y="5384"/>
                  </a:lnTo>
                  <a:lnTo>
                    <a:pt x="31597" y="5384"/>
                  </a:lnTo>
                  <a:lnTo>
                    <a:pt x="31597" y="1397"/>
                  </a:lnTo>
                  <a:lnTo>
                    <a:pt x="36703" y="1397"/>
                  </a:lnTo>
                  <a:lnTo>
                    <a:pt x="36779" y="254"/>
                  </a:lnTo>
                  <a:close/>
                </a:path>
                <a:path w="73660" h="158750">
                  <a:moveTo>
                    <a:pt x="36982" y="11722"/>
                  </a:moveTo>
                  <a:lnTo>
                    <a:pt x="29984" y="11480"/>
                  </a:lnTo>
                  <a:lnTo>
                    <a:pt x="29984" y="12623"/>
                  </a:lnTo>
                  <a:lnTo>
                    <a:pt x="36906" y="12623"/>
                  </a:lnTo>
                  <a:lnTo>
                    <a:pt x="36982" y="11722"/>
                  </a:lnTo>
                  <a:close/>
                </a:path>
                <a:path w="73660" h="158750">
                  <a:moveTo>
                    <a:pt x="41300" y="157340"/>
                  </a:moveTo>
                  <a:lnTo>
                    <a:pt x="31369" y="157340"/>
                  </a:lnTo>
                  <a:lnTo>
                    <a:pt x="31369" y="158343"/>
                  </a:lnTo>
                  <a:lnTo>
                    <a:pt x="41173" y="158343"/>
                  </a:lnTo>
                  <a:lnTo>
                    <a:pt x="41300" y="157340"/>
                  </a:lnTo>
                  <a:close/>
                </a:path>
                <a:path w="73660" h="158750">
                  <a:moveTo>
                    <a:pt x="41300" y="133642"/>
                  </a:moveTo>
                  <a:lnTo>
                    <a:pt x="31369" y="133642"/>
                  </a:lnTo>
                  <a:lnTo>
                    <a:pt x="31369" y="134645"/>
                  </a:lnTo>
                  <a:lnTo>
                    <a:pt x="41160" y="134645"/>
                  </a:lnTo>
                  <a:lnTo>
                    <a:pt x="41300" y="134429"/>
                  </a:lnTo>
                  <a:lnTo>
                    <a:pt x="41300" y="133642"/>
                  </a:lnTo>
                  <a:close/>
                </a:path>
                <a:path w="73660" h="158750">
                  <a:moveTo>
                    <a:pt x="42684" y="48793"/>
                  </a:moveTo>
                  <a:lnTo>
                    <a:pt x="42633" y="47434"/>
                  </a:lnTo>
                  <a:lnTo>
                    <a:pt x="33515" y="47434"/>
                  </a:lnTo>
                  <a:lnTo>
                    <a:pt x="33426" y="48793"/>
                  </a:lnTo>
                  <a:lnTo>
                    <a:pt x="37198" y="48793"/>
                  </a:lnTo>
                  <a:lnTo>
                    <a:pt x="37236" y="59931"/>
                  </a:lnTo>
                  <a:lnTo>
                    <a:pt x="38849" y="59931"/>
                  </a:lnTo>
                  <a:lnTo>
                    <a:pt x="38887" y="48793"/>
                  </a:lnTo>
                  <a:lnTo>
                    <a:pt x="42684" y="48793"/>
                  </a:lnTo>
                  <a:close/>
                </a:path>
                <a:path w="73660" h="158750">
                  <a:moveTo>
                    <a:pt x="42748" y="71539"/>
                  </a:moveTo>
                  <a:lnTo>
                    <a:pt x="42608" y="71120"/>
                  </a:lnTo>
                  <a:lnTo>
                    <a:pt x="33477" y="71120"/>
                  </a:lnTo>
                  <a:lnTo>
                    <a:pt x="33413" y="72491"/>
                  </a:lnTo>
                  <a:lnTo>
                    <a:pt x="37160" y="72491"/>
                  </a:lnTo>
                  <a:lnTo>
                    <a:pt x="37211" y="83654"/>
                  </a:lnTo>
                  <a:lnTo>
                    <a:pt x="38798" y="83654"/>
                  </a:lnTo>
                  <a:lnTo>
                    <a:pt x="38849" y="72491"/>
                  </a:lnTo>
                  <a:lnTo>
                    <a:pt x="42506" y="72491"/>
                  </a:lnTo>
                  <a:lnTo>
                    <a:pt x="42684" y="72263"/>
                  </a:lnTo>
                  <a:lnTo>
                    <a:pt x="42748" y="71539"/>
                  </a:lnTo>
                  <a:close/>
                </a:path>
                <a:path w="73660" h="158750">
                  <a:moveTo>
                    <a:pt x="47396" y="393"/>
                  </a:moveTo>
                  <a:lnTo>
                    <a:pt x="47332" y="152"/>
                  </a:lnTo>
                  <a:lnTo>
                    <a:pt x="47142" y="0"/>
                  </a:lnTo>
                  <a:lnTo>
                    <a:pt x="38188" y="12"/>
                  </a:lnTo>
                  <a:lnTo>
                    <a:pt x="38023" y="152"/>
                  </a:lnTo>
                  <a:lnTo>
                    <a:pt x="37947" y="469"/>
                  </a:lnTo>
                  <a:lnTo>
                    <a:pt x="37947" y="939"/>
                  </a:lnTo>
                  <a:lnTo>
                    <a:pt x="38023" y="1257"/>
                  </a:lnTo>
                  <a:lnTo>
                    <a:pt x="38227" y="1422"/>
                  </a:lnTo>
                  <a:lnTo>
                    <a:pt x="41846" y="1422"/>
                  </a:lnTo>
                  <a:lnTo>
                    <a:pt x="41859" y="12509"/>
                  </a:lnTo>
                  <a:lnTo>
                    <a:pt x="41960" y="12636"/>
                  </a:lnTo>
                  <a:lnTo>
                    <a:pt x="42405" y="12725"/>
                  </a:lnTo>
                  <a:lnTo>
                    <a:pt x="43078" y="12712"/>
                  </a:lnTo>
                  <a:lnTo>
                    <a:pt x="43408" y="12636"/>
                  </a:lnTo>
                  <a:lnTo>
                    <a:pt x="43522" y="12471"/>
                  </a:lnTo>
                  <a:lnTo>
                    <a:pt x="43522" y="1422"/>
                  </a:lnTo>
                  <a:lnTo>
                    <a:pt x="47142" y="1422"/>
                  </a:lnTo>
                  <a:lnTo>
                    <a:pt x="47282" y="1358"/>
                  </a:lnTo>
                  <a:lnTo>
                    <a:pt x="47396" y="1041"/>
                  </a:lnTo>
                  <a:lnTo>
                    <a:pt x="47396" y="393"/>
                  </a:lnTo>
                  <a:close/>
                </a:path>
                <a:path w="73660" h="158750">
                  <a:moveTo>
                    <a:pt x="52565" y="122796"/>
                  </a:moveTo>
                  <a:lnTo>
                    <a:pt x="52044" y="121272"/>
                  </a:lnTo>
                  <a:lnTo>
                    <a:pt x="51765" y="120789"/>
                  </a:lnTo>
                  <a:lnTo>
                    <a:pt x="51663" y="120624"/>
                  </a:lnTo>
                  <a:lnTo>
                    <a:pt x="51028" y="119964"/>
                  </a:lnTo>
                  <a:lnTo>
                    <a:pt x="50711" y="119634"/>
                  </a:lnTo>
                  <a:lnTo>
                    <a:pt x="50711" y="122796"/>
                  </a:lnTo>
                  <a:lnTo>
                    <a:pt x="50660" y="126911"/>
                  </a:lnTo>
                  <a:lnTo>
                    <a:pt x="47599" y="129717"/>
                  </a:lnTo>
                  <a:lnTo>
                    <a:pt x="44640" y="129717"/>
                  </a:lnTo>
                  <a:lnTo>
                    <a:pt x="44640" y="119964"/>
                  </a:lnTo>
                  <a:lnTo>
                    <a:pt x="47955" y="119964"/>
                  </a:lnTo>
                  <a:lnTo>
                    <a:pt x="49060" y="120446"/>
                  </a:lnTo>
                  <a:lnTo>
                    <a:pt x="49517" y="120789"/>
                  </a:lnTo>
                  <a:lnTo>
                    <a:pt x="50266" y="121653"/>
                  </a:lnTo>
                  <a:lnTo>
                    <a:pt x="50457" y="122034"/>
                  </a:lnTo>
                  <a:lnTo>
                    <a:pt x="50520" y="122161"/>
                  </a:lnTo>
                  <a:lnTo>
                    <a:pt x="48818" y="118706"/>
                  </a:lnTo>
                  <a:lnTo>
                    <a:pt x="43027" y="118706"/>
                  </a:lnTo>
                  <a:lnTo>
                    <a:pt x="43027" y="131127"/>
                  </a:lnTo>
                  <a:lnTo>
                    <a:pt x="47840" y="131127"/>
                  </a:lnTo>
                  <a:lnTo>
                    <a:pt x="49860" y="130454"/>
                  </a:lnTo>
                  <a:lnTo>
                    <a:pt x="50520" y="130060"/>
                  </a:lnTo>
                  <a:lnTo>
                    <a:pt x="50863" y="129717"/>
                  </a:lnTo>
                  <a:lnTo>
                    <a:pt x="51600" y="128981"/>
                  </a:lnTo>
                  <a:lnTo>
                    <a:pt x="52006" y="128295"/>
                  </a:lnTo>
                  <a:lnTo>
                    <a:pt x="52476" y="126911"/>
                  </a:lnTo>
                  <a:lnTo>
                    <a:pt x="52565" y="122796"/>
                  </a:lnTo>
                  <a:close/>
                </a:path>
                <a:path w="73660" h="158750">
                  <a:moveTo>
                    <a:pt x="52578" y="146481"/>
                  </a:moveTo>
                  <a:lnTo>
                    <a:pt x="50914" y="143535"/>
                  </a:lnTo>
                  <a:lnTo>
                    <a:pt x="50698" y="143319"/>
                  </a:lnTo>
                  <a:lnTo>
                    <a:pt x="50698" y="146481"/>
                  </a:lnTo>
                  <a:lnTo>
                    <a:pt x="50660" y="150596"/>
                  </a:lnTo>
                  <a:lnTo>
                    <a:pt x="47586" y="153403"/>
                  </a:lnTo>
                  <a:lnTo>
                    <a:pt x="44653" y="153403"/>
                  </a:lnTo>
                  <a:lnTo>
                    <a:pt x="44653" y="143662"/>
                  </a:lnTo>
                  <a:lnTo>
                    <a:pt x="47955" y="143662"/>
                  </a:lnTo>
                  <a:lnTo>
                    <a:pt x="50698" y="146481"/>
                  </a:lnTo>
                  <a:lnTo>
                    <a:pt x="50698" y="143319"/>
                  </a:lnTo>
                  <a:lnTo>
                    <a:pt x="49999" y="142836"/>
                  </a:lnTo>
                  <a:lnTo>
                    <a:pt x="48780" y="142392"/>
                  </a:lnTo>
                  <a:lnTo>
                    <a:pt x="43027" y="142392"/>
                  </a:lnTo>
                  <a:lnTo>
                    <a:pt x="43027" y="154813"/>
                  </a:lnTo>
                  <a:lnTo>
                    <a:pt x="47879" y="154813"/>
                  </a:lnTo>
                  <a:lnTo>
                    <a:pt x="49860" y="154152"/>
                  </a:lnTo>
                  <a:lnTo>
                    <a:pt x="50520" y="153746"/>
                  </a:lnTo>
                  <a:lnTo>
                    <a:pt x="50863" y="153403"/>
                  </a:lnTo>
                  <a:lnTo>
                    <a:pt x="51612" y="152666"/>
                  </a:lnTo>
                  <a:lnTo>
                    <a:pt x="51904" y="152158"/>
                  </a:lnTo>
                  <a:lnTo>
                    <a:pt x="52006" y="151980"/>
                  </a:lnTo>
                  <a:lnTo>
                    <a:pt x="52489" y="150596"/>
                  </a:lnTo>
                  <a:lnTo>
                    <a:pt x="52578" y="146481"/>
                  </a:lnTo>
                  <a:close/>
                </a:path>
                <a:path w="73660" h="158750">
                  <a:moveTo>
                    <a:pt x="52793" y="86271"/>
                  </a:moveTo>
                  <a:lnTo>
                    <a:pt x="42862" y="86271"/>
                  </a:lnTo>
                  <a:lnTo>
                    <a:pt x="42862" y="87274"/>
                  </a:lnTo>
                  <a:lnTo>
                    <a:pt x="52679" y="87274"/>
                  </a:lnTo>
                  <a:lnTo>
                    <a:pt x="52793" y="86271"/>
                  </a:lnTo>
                  <a:close/>
                </a:path>
                <a:path w="73660" h="158750">
                  <a:moveTo>
                    <a:pt x="52870" y="62598"/>
                  </a:moveTo>
                  <a:lnTo>
                    <a:pt x="42811" y="62598"/>
                  </a:lnTo>
                  <a:lnTo>
                    <a:pt x="42811" y="63373"/>
                  </a:lnTo>
                  <a:lnTo>
                    <a:pt x="42938" y="63576"/>
                  </a:lnTo>
                  <a:lnTo>
                    <a:pt x="52743" y="63576"/>
                  </a:lnTo>
                  <a:lnTo>
                    <a:pt x="52870" y="63373"/>
                  </a:lnTo>
                  <a:lnTo>
                    <a:pt x="52870" y="62598"/>
                  </a:lnTo>
                  <a:close/>
                </a:path>
                <a:path w="73660" h="158750">
                  <a:moveTo>
                    <a:pt x="56159" y="54673"/>
                  </a:moveTo>
                  <a:lnTo>
                    <a:pt x="54521" y="54089"/>
                  </a:lnTo>
                  <a:lnTo>
                    <a:pt x="54508" y="60007"/>
                  </a:lnTo>
                  <a:lnTo>
                    <a:pt x="56121" y="60007"/>
                  </a:lnTo>
                  <a:lnTo>
                    <a:pt x="56159" y="54673"/>
                  </a:lnTo>
                  <a:close/>
                </a:path>
                <a:path w="73660" h="158750">
                  <a:moveTo>
                    <a:pt x="60439" y="149694"/>
                  </a:moveTo>
                  <a:lnTo>
                    <a:pt x="55346" y="149694"/>
                  </a:lnTo>
                  <a:lnTo>
                    <a:pt x="55346" y="154686"/>
                  </a:lnTo>
                  <a:lnTo>
                    <a:pt x="56946" y="154686"/>
                  </a:lnTo>
                  <a:lnTo>
                    <a:pt x="56984" y="149999"/>
                  </a:lnTo>
                  <a:lnTo>
                    <a:pt x="59575" y="149999"/>
                  </a:lnTo>
                  <a:lnTo>
                    <a:pt x="60439" y="149694"/>
                  </a:lnTo>
                  <a:close/>
                </a:path>
                <a:path w="73660" h="158750">
                  <a:moveTo>
                    <a:pt x="62115" y="49961"/>
                  </a:moveTo>
                  <a:lnTo>
                    <a:pt x="60083" y="47675"/>
                  </a:lnTo>
                  <a:lnTo>
                    <a:pt x="54533" y="47675"/>
                  </a:lnTo>
                  <a:lnTo>
                    <a:pt x="54533" y="52603"/>
                  </a:lnTo>
                  <a:lnTo>
                    <a:pt x="56159" y="52603"/>
                  </a:lnTo>
                  <a:lnTo>
                    <a:pt x="56159" y="49034"/>
                  </a:lnTo>
                  <a:lnTo>
                    <a:pt x="59461" y="49034"/>
                  </a:lnTo>
                  <a:lnTo>
                    <a:pt x="59829" y="49276"/>
                  </a:lnTo>
                  <a:lnTo>
                    <a:pt x="60261" y="49961"/>
                  </a:lnTo>
                  <a:lnTo>
                    <a:pt x="60248" y="51523"/>
                  </a:lnTo>
                  <a:lnTo>
                    <a:pt x="60134" y="52006"/>
                  </a:lnTo>
                  <a:lnTo>
                    <a:pt x="59969" y="52222"/>
                  </a:lnTo>
                  <a:lnTo>
                    <a:pt x="59550" y="52603"/>
                  </a:lnTo>
                  <a:lnTo>
                    <a:pt x="56159" y="52603"/>
                  </a:lnTo>
                  <a:lnTo>
                    <a:pt x="56159" y="53022"/>
                  </a:lnTo>
                  <a:lnTo>
                    <a:pt x="54533" y="53022"/>
                  </a:lnTo>
                  <a:lnTo>
                    <a:pt x="54521" y="53606"/>
                  </a:lnTo>
                  <a:lnTo>
                    <a:pt x="60426" y="53606"/>
                  </a:lnTo>
                  <a:lnTo>
                    <a:pt x="61988" y="51841"/>
                  </a:lnTo>
                  <a:lnTo>
                    <a:pt x="62115" y="51523"/>
                  </a:lnTo>
                  <a:lnTo>
                    <a:pt x="62115" y="49961"/>
                  </a:lnTo>
                  <a:close/>
                </a:path>
                <a:path w="73660" h="158750">
                  <a:moveTo>
                    <a:pt x="62306" y="71539"/>
                  </a:moveTo>
                  <a:lnTo>
                    <a:pt x="62166" y="71120"/>
                  </a:lnTo>
                  <a:lnTo>
                    <a:pt x="53035" y="71120"/>
                  </a:lnTo>
                  <a:lnTo>
                    <a:pt x="52971" y="72491"/>
                  </a:lnTo>
                  <a:lnTo>
                    <a:pt x="56730" y="72491"/>
                  </a:lnTo>
                  <a:lnTo>
                    <a:pt x="56769" y="83654"/>
                  </a:lnTo>
                  <a:lnTo>
                    <a:pt x="58356" y="83654"/>
                  </a:lnTo>
                  <a:lnTo>
                    <a:pt x="58407" y="72491"/>
                  </a:lnTo>
                  <a:lnTo>
                    <a:pt x="62064" y="72491"/>
                  </a:lnTo>
                  <a:lnTo>
                    <a:pt x="62242" y="72263"/>
                  </a:lnTo>
                  <a:lnTo>
                    <a:pt x="62306" y="71539"/>
                  </a:lnTo>
                  <a:close/>
                </a:path>
                <a:path w="73660" h="158750">
                  <a:moveTo>
                    <a:pt x="62738" y="144145"/>
                  </a:moveTo>
                  <a:lnTo>
                    <a:pt x="62560" y="143802"/>
                  </a:lnTo>
                  <a:lnTo>
                    <a:pt x="62064" y="143192"/>
                  </a:lnTo>
                  <a:lnTo>
                    <a:pt x="61760" y="142938"/>
                  </a:lnTo>
                  <a:lnTo>
                    <a:pt x="61061" y="142532"/>
                  </a:lnTo>
                  <a:lnTo>
                    <a:pt x="55359" y="142532"/>
                  </a:lnTo>
                  <a:lnTo>
                    <a:pt x="55346" y="149517"/>
                  </a:lnTo>
                  <a:lnTo>
                    <a:pt x="61023" y="149517"/>
                  </a:lnTo>
                  <a:lnTo>
                    <a:pt x="61480" y="149237"/>
                  </a:lnTo>
                  <a:lnTo>
                    <a:pt x="62141" y="148615"/>
                  </a:lnTo>
                  <a:lnTo>
                    <a:pt x="60109" y="148297"/>
                  </a:lnTo>
                  <a:lnTo>
                    <a:pt x="59258" y="148615"/>
                  </a:lnTo>
                  <a:lnTo>
                    <a:pt x="56984" y="148615"/>
                  </a:lnTo>
                  <a:lnTo>
                    <a:pt x="56984" y="143802"/>
                  </a:lnTo>
                  <a:lnTo>
                    <a:pt x="60134" y="143802"/>
                  </a:lnTo>
                  <a:lnTo>
                    <a:pt x="60642" y="144145"/>
                  </a:lnTo>
                  <a:lnTo>
                    <a:pt x="60833" y="144335"/>
                  </a:lnTo>
                  <a:lnTo>
                    <a:pt x="60947" y="144538"/>
                  </a:lnTo>
                  <a:lnTo>
                    <a:pt x="61023" y="147370"/>
                  </a:lnTo>
                  <a:lnTo>
                    <a:pt x="60858" y="147624"/>
                  </a:lnTo>
                  <a:lnTo>
                    <a:pt x="60401" y="148107"/>
                  </a:lnTo>
                  <a:lnTo>
                    <a:pt x="62395" y="148297"/>
                  </a:lnTo>
                  <a:lnTo>
                    <a:pt x="62534" y="148107"/>
                  </a:lnTo>
                  <a:lnTo>
                    <a:pt x="62738" y="147624"/>
                  </a:lnTo>
                  <a:lnTo>
                    <a:pt x="62738" y="144145"/>
                  </a:lnTo>
                  <a:close/>
                </a:path>
                <a:path w="73660" h="158750">
                  <a:moveTo>
                    <a:pt x="62915" y="59715"/>
                  </a:moveTo>
                  <a:lnTo>
                    <a:pt x="61569" y="56273"/>
                  </a:lnTo>
                  <a:lnTo>
                    <a:pt x="61493" y="56057"/>
                  </a:lnTo>
                  <a:lnTo>
                    <a:pt x="60909" y="54940"/>
                  </a:lnTo>
                  <a:lnTo>
                    <a:pt x="60718" y="54673"/>
                  </a:lnTo>
                  <a:lnTo>
                    <a:pt x="56159" y="54673"/>
                  </a:lnTo>
                  <a:lnTo>
                    <a:pt x="56159" y="54940"/>
                  </a:lnTo>
                  <a:lnTo>
                    <a:pt x="58889" y="54940"/>
                  </a:lnTo>
                  <a:lnTo>
                    <a:pt x="59182" y="55257"/>
                  </a:lnTo>
                  <a:lnTo>
                    <a:pt x="59359" y="55499"/>
                  </a:lnTo>
                  <a:lnTo>
                    <a:pt x="59664" y="56057"/>
                  </a:lnTo>
                  <a:lnTo>
                    <a:pt x="59944" y="56718"/>
                  </a:lnTo>
                  <a:lnTo>
                    <a:pt x="61112" y="59715"/>
                  </a:lnTo>
                  <a:lnTo>
                    <a:pt x="56134" y="59715"/>
                  </a:lnTo>
                  <a:lnTo>
                    <a:pt x="56121" y="60007"/>
                  </a:lnTo>
                  <a:lnTo>
                    <a:pt x="62839" y="60007"/>
                  </a:lnTo>
                  <a:lnTo>
                    <a:pt x="62915" y="59715"/>
                  </a:lnTo>
                  <a:close/>
                </a:path>
                <a:path w="73660" h="158750">
                  <a:moveTo>
                    <a:pt x="64884" y="118821"/>
                  </a:moveTo>
                  <a:lnTo>
                    <a:pt x="63258" y="118821"/>
                  </a:lnTo>
                  <a:lnTo>
                    <a:pt x="63246" y="119100"/>
                  </a:lnTo>
                  <a:lnTo>
                    <a:pt x="63220" y="128828"/>
                  </a:lnTo>
                  <a:lnTo>
                    <a:pt x="61976" y="126339"/>
                  </a:lnTo>
                  <a:lnTo>
                    <a:pt x="58737" y="120307"/>
                  </a:lnTo>
                  <a:lnTo>
                    <a:pt x="58293" y="119468"/>
                  </a:lnTo>
                  <a:lnTo>
                    <a:pt x="58178" y="119265"/>
                  </a:lnTo>
                  <a:lnTo>
                    <a:pt x="58089" y="119100"/>
                  </a:lnTo>
                  <a:lnTo>
                    <a:pt x="63246" y="119100"/>
                  </a:lnTo>
                  <a:lnTo>
                    <a:pt x="63246" y="118821"/>
                  </a:lnTo>
                  <a:lnTo>
                    <a:pt x="55372" y="118821"/>
                  </a:lnTo>
                  <a:lnTo>
                    <a:pt x="55333" y="131000"/>
                  </a:lnTo>
                  <a:lnTo>
                    <a:pt x="56946" y="131000"/>
                  </a:lnTo>
                  <a:lnTo>
                    <a:pt x="56946" y="120307"/>
                  </a:lnTo>
                  <a:lnTo>
                    <a:pt x="57746" y="121920"/>
                  </a:lnTo>
                  <a:lnTo>
                    <a:pt x="62280" y="130352"/>
                  </a:lnTo>
                  <a:lnTo>
                    <a:pt x="62522" y="130683"/>
                  </a:lnTo>
                  <a:lnTo>
                    <a:pt x="64782" y="130683"/>
                  </a:lnTo>
                  <a:lnTo>
                    <a:pt x="64795" y="128828"/>
                  </a:lnTo>
                  <a:lnTo>
                    <a:pt x="64884" y="118821"/>
                  </a:lnTo>
                  <a:close/>
                </a:path>
                <a:path w="73660" h="158750">
                  <a:moveTo>
                    <a:pt x="66294" y="47828"/>
                  </a:moveTo>
                  <a:lnTo>
                    <a:pt x="66090" y="47472"/>
                  </a:lnTo>
                  <a:lnTo>
                    <a:pt x="64350" y="47472"/>
                  </a:lnTo>
                  <a:lnTo>
                    <a:pt x="64287" y="47828"/>
                  </a:lnTo>
                  <a:lnTo>
                    <a:pt x="66294" y="47828"/>
                  </a:lnTo>
                  <a:close/>
                </a:path>
                <a:path w="73660" h="158750">
                  <a:moveTo>
                    <a:pt x="71475" y="47828"/>
                  </a:moveTo>
                  <a:lnTo>
                    <a:pt x="66294" y="47828"/>
                  </a:lnTo>
                  <a:lnTo>
                    <a:pt x="66370" y="47967"/>
                  </a:lnTo>
                  <a:lnTo>
                    <a:pt x="71399" y="47967"/>
                  </a:lnTo>
                  <a:lnTo>
                    <a:pt x="71475" y="47828"/>
                  </a:lnTo>
                  <a:close/>
                </a:path>
                <a:path w="73660" h="158750">
                  <a:moveTo>
                    <a:pt x="72478" y="83489"/>
                  </a:moveTo>
                  <a:lnTo>
                    <a:pt x="72415" y="83286"/>
                  </a:lnTo>
                  <a:lnTo>
                    <a:pt x="72313" y="83146"/>
                  </a:lnTo>
                  <a:lnTo>
                    <a:pt x="68884" y="77266"/>
                  </a:lnTo>
                  <a:lnTo>
                    <a:pt x="72186" y="71666"/>
                  </a:lnTo>
                  <a:lnTo>
                    <a:pt x="72313" y="71412"/>
                  </a:lnTo>
                  <a:lnTo>
                    <a:pt x="72313" y="71170"/>
                  </a:lnTo>
                  <a:lnTo>
                    <a:pt x="72110" y="71043"/>
                  </a:lnTo>
                  <a:lnTo>
                    <a:pt x="71856" y="71005"/>
                  </a:lnTo>
                  <a:lnTo>
                    <a:pt x="71145" y="71005"/>
                  </a:lnTo>
                  <a:lnTo>
                    <a:pt x="70764" y="71069"/>
                  </a:lnTo>
                  <a:lnTo>
                    <a:pt x="70624" y="71170"/>
                  </a:lnTo>
                  <a:lnTo>
                    <a:pt x="67843" y="76060"/>
                  </a:lnTo>
                  <a:lnTo>
                    <a:pt x="65112" y="71310"/>
                  </a:lnTo>
                  <a:lnTo>
                    <a:pt x="64973" y="71132"/>
                  </a:lnTo>
                  <a:lnTo>
                    <a:pt x="64770" y="71043"/>
                  </a:lnTo>
                  <a:lnTo>
                    <a:pt x="63665" y="71005"/>
                  </a:lnTo>
                  <a:lnTo>
                    <a:pt x="63309" y="71069"/>
                  </a:lnTo>
                  <a:lnTo>
                    <a:pt x="63182" y="71234"/>
                  </a:lnTo>
                  <a:lnTo>
                    <a:pt x="63284" y="71526"/>
                  </a:lnTo>
                  <a:lnTo>
                    <a:pt x="66675" y="77304"/>
                  </a:lnTo>
                  <a:lnTo>
                    <a:pt x="63119" y="83286"/>
                  </a:lnTo>
                  <a:lnTo>
                    <a:pt x="63068" y="83413"/>
                  </a:lnTo>
                  <a:lnTo>
                    <a:pt x="63042" y="83566"/>
                  </a:lnTo>
                  <a:lnTo>
                    <a:pt x="63106" y="83693"/>
                  </a:lnTo>
                  <a:lnTo>
                    <a:pt x="63246" y="83769"/>
                  </a:lnTo>
                  <a:lnTo>
                    <a:pt x="63487" y="83807"/>
                  </a:lnTo>
                  <a:lnTo>
                    <a:pt x="64223" y="83807"/>
                  </a:lnTo>
                  <a:lnTo>
                    <a:pt x="64554" y="83769"/>
                  </a:lnTo>
                  <a:lnTo>
                    <a:pt x="64693" y="83731"/>
                  </a:lnTo>
                  <a:lnTo>
                    <a:pt x="64871" y="83566"/>
                  </a:lnTo>
                  <a:lnTo>
                    <a:pt x="67741" y="78447"/>
                  </a:lnTo>
                  <a:lnTo>
                    <a:pt x="70586" y="83566"/>
                  </a:lnTo>
                  <a:lnTo>
                    <a:pt x="70688" y="83693"/>
                  </a:lnTo>
                  <a:lnTo>
                    <a:pt x="70967" y="83781"/>
                  </a:lnTo>
                  <a:lnTo>
                    <a:pt x="71094" y="83781"/>
                  </a:lnTo>
                  <a:lnTo>
                    <a:pt x="71996" y="83807"/>
                  </a:lnTo>
                  <a:lnTo>
                    <a:pt x="72250" y="83769"/>
                  </a:lnTo>
                  <a:lnTo>
                    <a:pt x="72415" y="83693"/>
                  </a:lnTo>
                  <a:lnTo>
                    <a:pt x="72478" y="83489"/>
                  </a:lnTo>
                  <a:close/>
                </a:path>
                <a:path w="73660" h="158750">
                  <a:moveTo>
                    <a:pt x="73367" y="47472"/>
                  </a:moveTo>
                  <a:lnTo>
                    <a:pt x="71678" y="47472"/>
                  </a:lnTo>
                  <a:lnTo>
                    <a:pt x="71475" y="47828"/>
                  </a:lnTo>
                  <a:lnTo>
                    <a:pt x="73304" y="47828"/>
                  </a:lnTo>
                  <a:lnTo>
                    <a:pt x="73367" y="47472"/>
                  </a:lnTo>
                  <a:close/>
                </a:path>
                <a:path w="73660" h="158750">
                  <a:moveTo>
                    <a:pt x="73469" y="59994"/>
                  </a:moveTo>
                  <a:lnTo>
                    <a:pt x="73367" y="59448"/>
                  </a:lnTo>
                  <a:lnTo>
                    <a:pt x="71628" y="56464"/>
                  </a:lnTo>
                  <a:lnTo>
                    <a:pt x="71628" y="59804"/>
                  </a:lnTo>
                  <a:lnTo>
                    <a:pt x="65938" y="59804"/>
                  </a:lnTo>
                  <a:lnTo>
                    <a:pt x="68795" y="54749"/>
                  </a:lnTo>
                  <a:lnTo>
                    <a:pt x="71628" y="59804"/>
                  </a:lnTo>
                  <a:lnTo>
                    <a:pt x="71628" y="56464"/>
                  </a:lnTo>
                  <a:lnTo>
                    <a:pt x="70637" y="54749"/>
                  </a:lnTo>
                  <a:lnTo>
                    <a:pt x="69964" y="53606"/>
                  </a:lnTo>
                  <a:lnTo>
                    <a:pt x="70650" y="52362"/>
                  </a:lnTo>
                  <a:lnTo>
                    <a:pt x="73240" y="47967"/>
                  </a:lnTo>
                  <a:lnTo>
                    <a:pt x="71399" y="47967"/>
                  </a:lnTo>
                  <a:lnTo>
                    <a:pt x="68897" y="52362"/>
                  </a:lnTo>
                  <a:lnTo>
                    <a:pt x="66370" y="47967"/>
                  </a:lnTo>
                  <a:lnTo>
                    <a:pt x="67005" y="52362"/>
                  </a:lnTo>
                  <a:lnTo>
                    <a:pt x="64427" y="47967"/>
                  </a:lnTo>
                  <a:lnTo>
                    <a:pt x="67729" y="53606"/>
                  </a:lnTo>
                  <a:lnTo>
                    <a:pt x="64262" y="59448"/>
                  </a:lnTo>
                  <a:lnTo>
                    <a:pt x="64160" y="59994"/>
                  </a:lnTo>
                  <a:lnTo>
                    <a:pt x="65824" y="59994"/>
                  </a:lnTo>
                  <a:lnTo>
                    <a:pt x="73469" y="5999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08" name="object 30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83307" y="4117894"/>
              <a:ext cx="77430" cy="87163"/>
            </a:xfrm>
            <a:prstGeom prst="rect">
              <a:avLst/>
            </a:prstGeom>
          </p:spPr>
        </p:pic>
        <p:sp>
          <p:nvSpPr>
            <p:cNvPr id="309" name="object 309"/>
            <p:cNvSpPr/>
            <p:nvPr/>
          </p:nvSpPr>
          <p:spPr>
            <a:xfrm>
              <a:off x="3572929" y="3868064"/>
              <a:ext cx="1931035" cy="904240"/>
            </a:xfrm>
            <a:custGeom>
              <a:avLst/>
              <a:gdLst/>
              <a:ahLst/>
              <a:cxnLst/>
              <a:rect l="l" t="t" r="r" b="b"/>
              <a:pathLst>
                <a:path w="1931035" h="904239">
                  <a:moveTo>
                    <a:pt x="7239" y="673036"/>
                  </a:moveTo>
                  <a:lnTo>
                    <a:pt x="6845" y="672579"/>
                  </a:lnTo>
                  <a:lnTo>
                    <a:pt x="6210" y="672020"/>
                  </a:lnTo>
                  <a:lnTo>
                    <a:pt x="5803" y="671817"/>
                  </a:lnTo>
                  <a:lnTo>
                    <a:pt x="5257" y="671817"/>
                  </a:lnTo>
                  <a:lnTo>
                    <a:pt x="5257" y="673366"/>
                  </a:lnTo>
                  <a:lnTo>
                    <a:pt x="1625" y="673366"/>
                  </a:lnTo>
                  <a:lnTo>
                    <a:pt x="1625" y="673176"/>
                  </a:lnTo>
                  <a:lnTo>
                    <a:pt x="5080" y="673176"/>
                  </a:lnTo>
                  <a:lnTo>
                    <a:pt x="5257" y="673366"/>
                  </a:lnTo>
                  <a:lnTo>
                    <a:pt x="5257" y="671817"/>
                  </a:lnTo>
                  <a:lnTo>
                    <a:pt x="0" y="671817"/>
                  </a:lnTo>
                  <a:lnTo>
                    <a:pt x="0" y="676503"/>
                  </a:lnTo>
                  <a:lnTo>
                    <a:pt x="1625" y="676503"/>
                  </a:lnTo>
                  <a:lnTo>
                    <a:pt x="1625" y="673519"/>
                  </a:lnTo>
                  <a:lnTo>
                    <a:pt x="5448" y="673519"/>
                  </a:lnTo>
                  <a:lnTo>
                    <a:pt x="5562" y="673735"/>
                  </a:lnTo>
                  <a:lnTo>
                    <a:pt x="5575" y="675881"/>
                  </a:lnTo>
                  <a:lnTo>
                    <a:pt x="5448" y="676109"/>
                  </a:lnTo>
                  <a:lnTo>
                    <a:pt x="5092" y="676503"/>
                  </a:lnTo>
                  <a:lnTo>
                    <a:pt x="1625" y="676503"/>
                  </a:lnTo>
                  <a:lnTo>
                    <a:pt x="1625" y="676922"/>
                  </a:lnTo>
                  <a:lnTo>
                    <a:pt x="0" y="676922"/>
                  </a:lnTo>
                  <a:lnTo>
                    <a:pt x="0" y="677087"/>
                  </a:lnTo>
                  <a:lnTo>
                    <a:pt x="6350" y="677087"/>
                  </a:lnTo>
                  <a:lnTo>
                    <a:pt x="6731" y="676744"/>
                  </a:lnTo>
                  <a:lnTo>
                    <a:pt x="6946" y="676503"/>
                  </a:lnTo>
                  <a:lnTo>
                    <a:pt x="7188" y="676109"/>
                  </a:lnTo>
                  <a:lnTo>
                    <a:pt x="7175" y="673036"/>
                  </a:lnTo>
                  <a:close/>
                </a:path>
                <a:path w="1931035" h="904239">
                  <a:moveTo>
                    <a:pt x="8242" y="679678"/>
                  </a:moveTo>
                  <a:lnTo>
                    <a:pt x="8115" y="679323"/>
                  </a:lnTo>
                  <a:lnTo>
                    <a:pt x="8039" y="679081"/>
                  </a:lnTo>
                  <a:lnTo>
                    <a:pt x="7835" y="678675"/>
                  </a:lnTo>
                  <a:lnTo>
                    <a:pt x="7353" y="678091"/>
                  </a:lnTo>
                  <a:lnTo>
                    <a:pt x="7086" y="677875"/>
                  </a:lnTo>
                  <a:lnTo>
                    <a:pt x="6477" y="677532"/>
                  </a:lnTo>
                  <a:lnTo>
                    <a:pt x="0" y="677532"/>
                  </a:lnTo>
                  <a:lnTo>
                    <a:pt x="0" y="683412"/>
                  </a:lnTo>
                  <a:lnTo>
                    <a:pt x="6807" y="683412"/>
                  </a:lnTo>
                  <a:lnTo>
                    <a:pt x="7327" y="683006"/>
                  </a:lnTo>
                  <a:lnTo>
                    <a:pt x="7543" y="682764"/>
                  </a:lnTo>
                  <a:lnTo>
                    <a:pt x="1625" y="682764"/>
                  </a:lnTo>
                  <a:lnTo>
                    <a:pt x="1625" y="678675"/>
                  </a:lnTo>
                  <a:lnTo>
                    <a:pt x="5600" y="678675"/>
                  </a:lnTo>
                  <a:lnTo>
                    <a:pt x="6057" y="679081"/>
                  </a:lnTo>
                  <a:lnTo>
                    <a:pt x="6248" y="679323"/>
                  </a:lnTo>
                  <a:lnTo>
                    <a:pt x="6248" y="681799"/>
                  </a:lnTo>
                  <a:lnTo>
                    <a:pt x="6057" y="682028"/>
                  </a:lnTo>
                  <a:lnTo>
                    <a:pt x="5626" y="682383"/>
                  </a:lnTo>
                  <a:lnTo>
                    <a:pt x="7543" y="682764"/>
                  </a:lnTo>
                  <a:lnTo>
                    <a:pt x="8153" y="681609"/>
                  </a:lnTo>
                  <a:lnTo>
                    <a:pt x="8242" y="679678"/>
                  </a:lnTo>
                  <a:close/>
                </a:path>
                <a:path w="1931035" h="904239">
                  <a:moveTo>
                    <a:pt x="16408" y="399415"/>
                  </a:moveTo>
                  <a:lnTo>
                    <a:pt x="11328" y="399415"/>
                  </a:lnTo>
                  <a:lnTo>
                    <a:pt x="11315" y="404406"/>
                  </a:lnTo>
                  <a:lnTo>
                    <a:pt x="12915" y="404406"/>
                  </a:lnTo>
                  <a:lnTo>
                    <a:pt x="12954" y="399719"/>
                  </a:lnTo>
                  <a:lnTo>
                    <a:pt x="15570" y="399719"/>
                  </a:lnTo>
                  <a:lnTo>
                    <a:pt x="16408" y="399415"/>
                  </a:lnTo>
                  <a:close/>
                </a:path>
                <a:path w="1931035" h="904239">
                  <a:moveTo>
                    <a:pt x="16421" y="541540"/>
                  </a:moveTo>
                  <a:lnTo>
                    <a:pt x="11328" y="541540"/>
                  </a:lnTo>
                  <a:lnTo>
                    <a:pt x="11328" y="546544"/>
                  </a:lnTo>
                  <a:lnTo>
                    <a:pt x="12928" y="546544"/>
                  </a:lnTo>
                  <a:lnTo>
                    <a:pt x="12966" y="541845"/>
                  </a:lnTo>
                  <a:lnTo>
                    <a:pt x="15582" y="541845"/>
                  </a:lnTo>
                  <a:lnTo>
                    <a:pt x="16421" y="541540"/>
                  </a:lnTo>
                  <a:close/>
                </a:path>
                <a:path w="1931035" h="904239">
                  <a:moveTo>
                    <a:pt x="16421" y="494169"/>
                  </a:moveTo>
                  <a:lnTo>
                    <a:pt x="11328" y="494169"/>
                  </a:lnTo>
                  <a:lnTo>
                    <a:pt x="11328" y="499160"/>
                  </a:lnTo>
                  <a:lnTo>
                    <a:pt x="12928" y="499160"/>
                  </a:lnTo>
                  <a:lnTo>
                    <a:pt x="12966" y="494474"/>
                  </a:lnTo>
                  <a:lnTo>
                    <a:pt x="15582" y="494474"/>
                  </a:lnTo>
                  <a:lnTo>
                    <a:pt x="16421" y="494169"/>
                  </a:lnTo>
                  <a:close/>
                </a:path>
                <a:path w="1931035" h="904239">
                  <a:moveTo>
                    <a:pt x="16421" y="446786"/>
                  </a:moveTo>
                  <a:lnTo>
                    <a:pt x="11328" y="446786"/>
                  </a:lnTo>
                  <a:lnTo>
                    <a:pt x="11328" y="451789"/>
                  </a:lnTo>
                  <a:lnTo>
                    <a:pt x="12928" y="451789"/>
                  </a:lnTo>
                  <a:lnTo>
                    <a:pt x="12966" y="447090"/>
                  </a:lnTo>
                  <a:lnTo>
                    <a:pt x="15582" y="447090"/>
                  </a:lnTo>
                  <a:lnTo>
                    <a:pt x="16421" y="446786"/>
                  </a:lnTo>
                  <a:close/>
                </a:path>
                <a:path w="1931035" h="904239">
                  <a:moveTo>
                    <a:pt x="18186" y="671512"/>
                  </a:moveTo>
                  <a:lnTo>
                    <a:pt x="9055" y="671512"/>
                  </a:lnTo>
                  <a:lnTo>
                    <a:pt x="8991" y="672884"/>
                  </a:lnTo>
                  <a:lnTo>
                    <a:pt x="12750" y="672884"/>
                  </a:lnTo>
                  <a:lnTo>
                    <a:pt x="12788" y="684009"/>
                  </a:lnTo>
                  <a:lnTo>
                    <a:pt x="14389" y="684009"/>
                  </a:lnTo>
                  <a:lnTo>
                    <a:pt x="14427" y="672884"/>
                  </a:lnTo>
                  <a:lnTo>
                    <a:pt x="18084" y="672884"/>
                  </a:lnTo>
                  <a:lnTo>
                    <a:pt x="18186" y="671512"/>
                  </a:lnTo>
                  <a:close/>
                </a:path>
                <a:path w="1931035" h="904239">
                  <a:moveTo>
                    <a:pt x="18961" y="562584"/>
                  </a:moveTo>
                  <a:lnTo>
                    <a:pt x="18872" y="560082"/>
                  </a:lnTo>
                  <a:lnTo>
                    <a:pt x="18796" y="559879"/>
                  </a:lnTo>
                  <a:lnTo>
                    <a:pt x="18719" y="559676"/>
                  </a:lnTo>
                  <a:lnTo>
                    <a:pt x="18542" y="559333"/>
                  </a:lnTo>
                  <a:lnTo>
                    <a:pt x="18046" y="558736"/>
                  </a:lnTo>
                  <a:lnTo>
                    <a:pt x="17741" y="558469"/>
                  </a:lnTo>
                  <a:lnTo>
                    <a:pt x="17043" y="558076"/>
                  </a:lnTo>
                  <a:lnTo>
                    <a:pt x="11341" y="558076"/>
                  </a:lnTo>
                  <a:lnTo>
                    <a:pt x="11328" y="570230"/>
                  </a:lnTo>
                  <a:lnTo>
                    <a:pt x="12928" y="570230"/>
                  </a:lnTo>
                  <a:lnTo>
                    <a:pt x="12966" y="565531"/>
                  </a:lnTo>
                  <a:lnTo>
                    <a:pt x="15544" y="565531"/>
                  </a:lnTo>
                  <a:lnTo>
                    <a:pt x="16992" y="565048"/>
                  </a:lnTo>
                  <a:lnTo>
                    <a:pt x="17462" y="564769"/>
                  </a:lnTo>
                  <a:lnTo>
                    <a:pt x="18122" y="564146"/>
                  </a:lnTo>
                  <a:lnTo>
                    <a:pt x="16090" y="563829"/>
                  </a:lnTo>
                  <a:lnTo>
                    <a:pt x="15290" y="564146"/>
                  </a:lnTo>
                  <a:lnTo>
                    <a:pt x="12966" y="564146"/>
                  </a:lnTo>
                  <a:lnTo>
                    <a:pt x="12966" y="559333"/>
                  </a:lnTo>
                  <a:lnTo>
                    <a:pt x="16116" y="559333"/>
                  </a:lnTo>
                  <a:lnTo>
                    <a:pt x="16624" y="559676"/>
                  </a:lnTo>
                  <a:lnTo>
                    <a:pt x="16814" y="559879"/>
                  </a:lnTo>
                  <a:lnTo>
                    <a:pt x="16929" y="560082"/>
                  </a:lnTo>
                  <a:lnTo>
                    <a:pt x="16992" y="562914"/>
                  </a:lnTo>
                  <a:lnTo>
                    <a:pt x="16840" y="563168"/>
                  </a:lnTo>
                  <a:lnTo>
                    <a:pt x="16383" y="563651"/>
                  </a:lnTo>
                  <a:lnTo>
                    <a:pt x="18516" y="563651"/>
                  </a:lnTo>
                  <a:lnTo>
                    <a:pt x="18961" y="562584"/>
                  </a:lnTo>
                  <a:close/>
                </a:path>
                <a:path w="1931035" h="904239">
                  <a:moveTo>
                    <a:pt x="18961" y="538899"/>
                  </a:moveTo>
                  <a:lnTo>
                    <a:pt x="18872" y="536384"/>
                  </a:lnTo>
                  <a:lnTo>
                    <a:pt x="18796" y="536194"/>
                  </a:lnTo>
                  <a:lnTo>
                    <a:pt x="18719" y="535990"/>
                  </a:lnTo>
                  <a:lnTo>
                    <a:pt x="18605" y="535774"/>
                  </a:lnTo>
                  <a:lnTo>
                    <a:pt x="18046" y="535051"/>
                  </a:lnTo>
                  <a:lnTo>
                    <a:pt x="17741" y="534784"/>
                  </a:lnTo>
                  <a:lnTo>
                    <a:pt x="17043" y="534377"/>
                  </a:lnTo>
                  <a:lnTo>
                    <a:pt x="11341" y="534377"/>
                  </a:lnTo>
                  <a:lnTo>
                    <a:pt x="11328" y="541362"/>
                  </a:lnTo>
                  <a:lnTo>
                    <a:pt x="17005" y="541362"/>
                  </a:lnTo>
                  <a:lnTo>
                    <a:pt x="15240" y="540461"/>
                  </a:lnTo>
                  <a:lnTo>
                    <a:pt x="12966" y="540461"/>
                  </a:lnTo>
                  <a:lnTo>
                    <a:pt x="12966" y="535990"/>
                  </a:lnTo>
                  <a:lnTo>
                    <a:pt x="16637" y="535990"/>
                  </a:lnTo>
                  <a:lnTo>
                    <a:pt x="16827" y="536194"/>
                  </a:lnTo>
                  <a:lnTo>
                    <a:pt x="16929" y="536384"/>
                  </a:lnTo>
                  <a:lnTo>
                    <a:pt x="17005" y="539216"/>
                  </a:lnTo>
                  <a:lnTo>
                    <a:pt x="16840" y="539483"/>
                  </a:lnTo>
                  <a:lnTo>
                    <a:pt x="16383" y="539965"/>
                  </a:lnTo>
                  <a:lnTo>
                    <a:pt x="18503" y="539965"/>
                  </a:lnTo>
                  <a:lnTo>
                    <a:pt x="18961" y="538899"/>
                  </a:lnTo>
                  <a:close/>
                </a:path>
                <a:path w="1931035" h="904239">
                  <a:moveTo>
                    <a:pt x="18961" y="515213"/>
                  </a:moveTo>
                  <a:lnTo>
                    <a:pt x="18859" y="512711"/>
                  </a:lnTo>
                  <a:lnTo>
                    <a:pt x="18783" y="512508"/>
                  </a:lnTo>
                  <a:lnTo>
                    <a:pt x="18719" y="512305"/>
                  </a:lnTo>
                  <a:lnTo>
                    <a:pt x="18605" y="512089"/>
                  </a:lnTo>
                  <a:lnTo>
                    <a:pt x="18542" y="511962"/>
                  </a:lnTo>
                  <a:lnTo>
                    <a:pt x="18034" y="511365"/>
                  </a:lnTo>
                  <a:lnTo>
                    <a:pt x="17741" y="511098"/>
                  </a:lnTo>
                  <a:lnTo>
                    <a:pt x="17043" y="510705"/>
                  </a:lnTo>
                  <a:lnTo>
                    <a:pt x="11341" y="510705"/>
                  </a:lnTo>
                  <a:lnTo>
                    <a:pt x="11315" y="522859"/>
                  </a:lnTo>
                  <a:lnTo>
                    <a:pt x="12928" y="522859"/>
                  </a:lnTo>
                  <a:lnTo>
                    <a:pt x="12966" y="518160"/>
                  </a:lnTo>
                  <a:lnTo>
                    <a:pt x="15544" y="518160"/>
                  </a:lnTo>
                  <a:lnTo>
                    <a:pt x="16992" y="517677"/>
                  </a:lnTo>
                  <a:lnTo>
                    <a:pt x="17462" y="517398"/>
                  </a:lnTo>
                  <a:lnTo>
                    <a:pt x="18122" y="516775"/>
                  </a:lnTo>
                  <a:lnTo>
                    <a:pt x="16090" y="516458"/>
                  </a:lnTo>
                  <a:lnTo>
                    <a:pt x="15252" y="516775"/>
                  </a:lnTo>
                  <a:lnTo>
                    <a:pt x="12966" y="516775"/>
                  </a:lnTo>
                  <a:lnTo>
                    <a:pt x="12966" y="512305"/>
                  </a:lnTo>
                  <a:lnTo>
                    <a:pt x="16624" y="512305"/>
                  </a:lnTo>
                  <a:lnTo>
                    <a:pt x="16814" y="512508"/>
                  </a:lnTo>
                  <a:lnTo>
                    <a:pt x="16941" y="512711"/>
                  </a:lnTo>
                  <a:lnTo>
                    <a:pt x="16992" y="515531"/>
                  </a:lnTo>
                  <a:lnTo>
                    <a:pt x="16840" y="515797"/>
                  </a:lnTo>
                  <a:lnTo>
                    <a:pt x="16370" y="516280"/>
                  </a:lnTo>
                  <a:lnTo>
                    <a:pt x="18516" y="516280"/>
                  </a:lnTo>
                  <a:lnTo>
                    <a:pt x="18961" y="515213"/>
                  </a:lnTo>
                  <a:close/>
                </a:path>
                <a:path w="1931035" h="904239">
                  <a:moveTo>
                    <a:pt x="18961" y="467842"/>
                  </a:moveTo>
                  <a:lnTo>
                    <a:pt x="18872" y="465328"/>
                  </a:lnTo>
                  <a:lnTo>
                    <a:pt x="18796" y="465137"/>
                  </a:lnTo>
                  <a:lnTo>
                    <a:pt x="18719" y="464934"/>
                  </a:lnTo>
                  <a:lnTo>
                    <a:pt x="18605" y="464718"/>
                  </a:lnTo>
                  <a:lnTo>
                    <a:pt x="18542" y="464591"/>
                  </a:lnTo>
                  <a:lnTo>
                    <a:pt x="18122" y="464096"/>
                  </a:lnTo>
                  <a:lnTo>
                    <a:pt x="18122" y="469404"/>
                  </a:lnTo>
                  <a:lnTo>
                    <a:pt x="12966" y="469404"/>
                  </a:lnTo>
                  <a:lnTo>
                    <a:pt x="12966" y="464934"/>
                  </a:lnTo>
                  <a:lnTo>
                    <a:pt x="16624" y="464934"/>
                  </a:lnTo>
                  <a:lnTo>
                    <a:pt x="16814" y="465137"/>
                  </a:lnTo>
                  <a:lnTo>
                    <a:pt x="17195" y="465836"/>
                  </a:lnTo>
                  <a:lnTo>
                    <a:pt x="17246" y="467499"/>
                  </a:lnTo>
                  <a:lnTo>
                    <a:pt x="17106" y="467842"/>
                  </a:lnTo>
                  <a:lnTo>
                    <a:pt x="17005" y="468160"/>
                  </a:lnTo>
                  <a:lnTo>
                    <a:pt x="16840" y="468426"/>
                  </a:lnTo>
                  <a:lnTo>
                    <a:pt x="16383" y="468909"/>
                  </a:lnTo>
                  <a:lnTo>
                    <a:pt x="18122" y="469404"/>
                  </a:lnTo>
                  <a:lnTo>
                    <a:pt x="18122" y="464096"/>
                  </a:lnTo>
                  <a:lnTo>
                    <a:pt x="17741" y="463727"/>
                  </a:lnTo>
                  <a:lnTo>
                    <a:pt x="17043" y="463321"/>
                  </a:lnTo>
                  <a:lnTo>
                    <a:pt x="11341" y="463321"/>
                  </a:lnTo>
                  <a:lnTo>
                    <a:pt x="11328" y="475488"/>
                  </a:lnTo>
                  <a:lnTo>
                    <a:pt x="12928" y="475488"/>
                  </a:lnTo>
                  <a:lnTo>
                    <a:pt x="12966" y="470789"/>
                  </a:lnTo>
                  <a:lnTo>
                    <a:pt x="15532" y="470789"/>
                  </a:lnTo>
                  <a:lnTo>
                    <a:pt x="17005" y="470306"/>
                  </a:lnTo>
                  <a:lnTo>
                    <a:pt x="17462" y="470027"/>
                  </a:lnTo>
                  <a:lnTo>
                    <a:pt x="18161" y="469404"/>
                  </a:lnTo>
                  <a:lnTo>
                    <a:pt x="18516" y="468909"/>
                  </a:lnTo>
                  <a:lnTo>
                    <a:pt x="18961" y="467842"/>
                  </a:lnTo>
                  <a:close/>
                </a:path>
                <a:path w="1931035" h="904239">
                  <a:moveTo>
                    <a:pt x="18961" y="420458"/>
                  </a:moveTo>
                  <a:lnTo>
                    <a:pt x="17030" y="415950"/>
                  </a:lnTo>
                  <a:lnTo>
                    <a:pt x="11341" y="415950"/>
                  </a:lnTo>
                  <a:lnTo>
                    <a:pt x="11315" y="428104"/>
                  </a:lnTo>
                  <a:lnTo>
                    <a:pt x="12928" y="428104"/>
                  </a:lnTo>
                  <a:lnTo>
                    <a:pt x="12966" y="423418"/>
                  </a:lnTo>
                  <a:lnTo>
                    <a:pt x="15544" y="423418"/>
                  </a:lnTo>
                  <a:lnTo>
                    <a:pt x="16992" y="422935"/>
                  </a:lnTo>
                  <a:lnTo>
                    <a:pt x="17462" y="422656"/>
                  </a:lnTo>
                  <a:lnTo>
                    <a:pt x="18122" y="422033"/>
                  </a:lnTo>
                  <a:lnTo>
                    <a:pt x="16090" y="421703"/>
                  </a:lnTo>
                  <a:lnTo>
                    <a:pt x="15252" y="422033"/>
                  </a:lnTo>
                  <a:lnTo>
                    <a:pt x="12966" y="422033"/>
                  </a:lnTo>
                  <a:lnTo>
                    <a:pt x="12966" y="417220"/>
                  </a:lnTo>
                  <a:lnTo>
                    <a:pt x="16116" y="417220"/>
                  </a:lnTo>
                  <a:lnTo>
                    <a:pt x="16624" y="417550"/>
                  </a:lnTo>
                  <a:lnTo>
                    <a:pt x="16814" y="417753"/>
                  </a:lnTo>
                  <a:lnTo>
                    <a:pt x="16929" y="417957"/>
                  </a:lnTo>
                  <a:lnTo>
                    <a:pt x="16992" y="420789"/>
                  </a:lnTo>
                  <a:lnTo>
                    <a:pt x="16840" y="421043"/>
                  </a:lnTo>
                  <a:lnTo>
                    <a:pt x="16370" y="421525"/>
                  </a:lnTo>
                  <a:lnTo>
                    <a:pt x="18516" y="421525"/>
                  </a:lnTo>
                  <a:lnTo>
                    <a:pt x="18961" y="420458"/>
                  </a:lnTo>
                  <a:close/>
                </a:path>
                <a:path w="1931035" h="904239">
                  <a:moveTo>
                    <a:pt x="18961" y="396760"/>
                  </a:moveTo>
                  <a:lnTo>
                    <a:pt x="17030" y="392252"/>
                  </a:lnTo>
                  <a:lnTo>
                    <a:pt x="11341" y="392252"/>
                  </a:lnTo>
                  <a:lnTo>
                    <a:pt x="11328" y="399237"/>
                  </a:lnTo>
                  <a:lnTo>
                    <a:pt x="16992" y="399237"/>
                  </a:lnTo>
                  <a:lnTo>
                    <a:pt x="17449" y="398957"/>
                  </a:lnTo>
                  <a:lnTo>
                    <a:pt x="18135" y="398335"/>
                  </a:lnTo>
                  <a:lnTo>
                    <a:pt x="16090" y="398018"/>
                  </a:lnTo>
                  <a:lnTo>
                    <a:pt x="15240" y="398335"/>
                  </a:lnTo>
                  <a:lnTo>
                    <a:pt x="12954" y="398335"/>
                  </a:lnTo>
                  <a:lnTo>
                    <a:pt x="12954" y="393522"/>
                  </a:lnTo>
                  <a:lnTo>
                    <a:pt x="16116" y="393522"/>
                  </a:lnTo>
                  <a:lnTo>
                    <a:pt x="16637" y="393865"/>
                  </a:lnTo>
                  <a:lnTo>
                    <a:pt x="16814" y="394055"/>
                  </a:lnTo>
                  <a:lnTo>
                    <a:pt x="17195" y="394766"/>
                  </a:lnTo>
                  <a:lnTo>
                    <a:pt x="17233" y="396430"/>
                  </a:lnTo>
                  <a:lnTo>
                    <a:pt x="17106" y="396760"/>
                  </a:lnTo>
                  <a:lnTo>
                    <a:pt x="16992" y="397090"/>
                  </a:lnTo>
                  <a:lnTo>
                    <a:pt x="16827" y="397344"/>
                  </a:lnTo>
                  <a:lnTo>
                    <a:pt x="16370" y="397827"/>
                  </a:lnTo>
                  <a:lnTo>
                    <a:pt x="18376" y="398018"/>
                  </a:lnTo>
                  <a:lnTo>
                    <a:pt x="18516" y="397827"/>
                  </a:lnTo>
                  <a:lnTo>
                    <a:pt x="18961" y="396760"/>
                  </a:lnTo>
                  <a:close/>
                </a:path>
                <a:path w="1931035" h="904239">
                  <a:moveTo>
                    <a:pt x="18961" y="373075"/>
                  </a:moveTo>
                  <a:lnTo>
                    <a:pt x="18859" y="370573"/>
                  </a:lnTo>
                  <a:lnTo>
                    <a:pt x="18796" y="370370"/>
                  </a:lnTo>
                  <a:lnTo>
                    <a:pt x="18719" y="370166"/>
                  </a:lnTo>
                  <a:lnTo>
                    <a:pt x="18542" y="369824"/>
                  </a:lnTo>
                  <a:lnTo>
                    <a:pt x="18034" y="369227"/>
                  </a:lnTo>
                  <a:lnTo>
                    <a:pt x="17741" y="368973"/>
                  </a:lnTo>
                  <a:lnTo>
                    <a:pt x="17030" y="368566"/>
                  </a:lnTo>
                  <a:lnTo>
                    <a:pt x="11341" y="368566"/>
                  </a:lnTo>
                  <a:lnTo>
                    <a:pt x="11315" y="380720"/>
                  </a:lnTo>
                  <a:lnTo>
                    <a:pt x="12928" y="380720"/>
                  </a:lnTo>
                  <a:lnTo>
                    <a:pt x="12966" y="376021"/>
                  </a:lnTo>
                  <a:lnTo>
                    <a:pt x="15532" y="376021"/>
                  </a:lnTo>
                  <a:lnTo>
                    <a:pt x="16992" y="375551"/>
                  </a:lnTo>
                  <a:lnTo>
                    <a:pt x="17449" y="375259"/>
                  </a:lnTo>
                  <a:lnTo>
                    <a:pt x="18122" y="374650"/>
                  </a:lnTo>
                  <a:lnTo>
                    <a:pt x="16090" y="374319"/>
                  </a:lnTo>
                  <a:lnTo>
                    <a:pt x="15252" y="374650"/>
                  </a:lnTo>
                  <a:lnTo>
                    <a:pt x="12966" y="374650"/>
                  </a:lnTo>
                  <a:lnTo>
                    <a:pt x="12966" y="369824"/>
                  </a:lnTo>
                  <a:lnTo>
                    <a:pt x="16103" y="369824"/>
                  </a:lnTo>
                  <a:lnTo>
                    <a:pt x="16637" y="370166"/>
                  </a:lnTo>
                  <a:lnTo>
                    <a:pt x="16814" y="370370"/>
                  </a:lnTo>
                  <a:lnTo>
                    <a:pt x="16929" y="370573"/>
                  </a:lnTo>
                  <a:lnTo>
                    <a:pt x="16992" y="373392"/>
                  </a:lnTo>
                  <a:lnTo>
                    <a:pt x="16840" y="373659"/>
                  </a:lnTo>
                  <a:lnTo>
                    <a:pt x="16370" y="374142"/>
                  </a:lnTo>
                  <a:lnTo>
                    <a:pt x="18516" y="374142"/>
                  </a:lnTo>
                  <a:lnTo>
                    <a:pt x="18961" y="373075"/>
                  </a:lnTo>
                  <a:close/>
                </a:path>
                <a:path w="1931035" h="904239">
                  <a:moveTo>
                    <a:pt x="18999" y="489521"/>
                  </a:moveTo>
                  <a:lnTo>
                    <a:pt x="18872" y="489013"/>
                  </a:lnTo>
                  <a:lnTo>
                    <a:pt x="18796" y="488823"/>
                  </a:lnTo>
                  <a:lnTo>
                    <a:pt x="18719" y="488619"/>
                  </a:lnTo>
                  <a:lnTo>
                    <a:pt x="18605" y="488403"/>
                  </a:lnTo>
                  <a:lnTo>
                    <a:pt x="18542" y="488276"/>
                  </a:lnTo>
                  <a:lnTo>
                    <a:pt x="18046" y="487680"/>
                  </a:lnTo>
                  <a:lnTo>
                    <a:pt x="17741" y="487413"/>
                  </a:lnTo>
                  <a:lnTo>
                    <a:pt x="17043" y="487006"/>
                  </a:lnTo>
                  <a:lnTo>
                    <a:pt x="11341" y="487006"/>
                  </a:lnTo>
                  <a:lnTo>
                    <a:pt x="11328" y="493991"/>
                  </a:lnTo>
                  <a:lnTo>
                    <a:pt x="17005" y="493991"/>
                  </a:lnTo>
                  <a:lnTo>
                    <a:pt x="17462" y="493712"/>
                  </a:lnTo>
                  <a:lnTo>
                    <a:pt x="18122" y="493090"/>
                  </a:lnTo>
                  <a:lnTo>
                    <a:pt x="16103" y="492772"/>
                  </a:lnTo>
                  <a:lnTo>
                    <a:pt x="15240" y="493090"/>
                  </a:lnTo>
                  <a:lnTo>
                    <a:pt x="12966" y="493090"/>
                  </a:lnTo>
                  <a:lnTo>
                    <a:pt x="12966" y="488619"/>
                  </a:lnTo>
                  <a:lnTo>
                    <a:pt x="16637" y="488619"/>
                  </a:lnTo>
                  <a:lnTo>
                    <a:pt x="16827" y="488823"/>
                  </a:lnTo>
                  <a:lnTo>
                    <a:pt x="17195" y="489521"/>
                  </a:lnTo>
                  <a:lnTo>
                    <a:pt x="17246" y="491185"/>
                  </a:lnTo>
                  <a:lnTo>
                    <a:pt x="17106" y="491528"/>
                  </a:lnTo>
                  <a:lnTo>
                    <a:pt x="17005" y="491845"/>
                  </a:lnTo>
                  <a:lnTo>
                    <a:pt x="16840" y="492112"/>
                  </a:lnTo>
                  <a:lnTo>
                    <a:pt x="16383" y="492594"/>
                  </a:lnTo>
                  <a:lnTo>
                    <a:pt x="18503" y="492594"/>
                  </a:lnTo>
                  <a:lnTo>
                    <a:pt x="18961" y="491528"/>
                  </a:lnTo>
                  <a:lnTo>
                    <a:pt x="18999" y="489521"/>
                  </a:lnTo>
                  <a:close/>
                </a:path>
                <a:path w="1931035" h="904239">
                  <a:moveTo>
                    <a:pt x="18999" y="442137"/>
                  </a:moveTo>
                  <a:lnTo>
                    <a:pt x="18872" y="441629"/>
                  </a:lnTo>
                  <a:lnTo>
                    <a:pt x="18796" y="441439"/>
                  </a:lnTo>
                  <a:lnTo>
                    <a:pt x="18719" y="441236"/>
                  </a:lnTo>
                  <a:lnTo>
                    <a:pt x="18542" y="440893"/>
                  </a:lnTo>
                  <a:lnTo>
                    <a:pt x="18046" y="440296"/>
                  </a:lnTo>
                  <a:lnTo>
                    <a:pt x="17741" y="440029"/>
                  </a:lnTo>
                  <a:lnTo>
                    <a:pt x="17043" y="439623"/>
                  </a:lnTo>
                  <a:lnTo>
                    <a:pt x="11341" y="439623"/>
                  </a:lnTo>
                  <a:lnTo>
                    <a:pt x="11328" y="446608"/>
                  </a:lnTo>
                  <a:lnTo>
                    <a:pt x="17005" y="446608"/>
                  </a:lnTo>
                  <a:lnTo>
                    <a:pt x="15240" y="445706"/>
                  </a:lnTo>
                  <a:lnTo>
                    <a:pt x="12966" y="445706"/>
                  </a:lnTo>
                  <a:lnTo>
                    <a:pt x="12966" y="440893"/>
                  </a:lnTo>
                  <a:lnTo>
                    <a:pt x="16116" y="440893"/>
                  </a:lnTo>
                  <a:lnTo>
                    <a:pt x="16637" y="441236"/>
                  </a:lnTo>
                  <a:lnTo>
                    <a:pt x="16827" y="441439"/>
                  </a:lnTo>
                  <a:lnTo>
                    <a:pt x="17195" y="442137"/>
                  </a:lnTo>
                  <a:lnTo>
                    <a:pt x="17246" y="443801"/>
                  </a:lnTo>
                  <a:lnTo>
                    <a:pt x="17106" y="444144"/>
                  </a:lnTo>
                  <a:lnTo>
                    <a:pt x="17005" y="444461"/>
                  </a:lnTo>
                  <a:lnTo>
                    <a:pt x="16840" y="444728"/>
                  </a:lnTo>
                  <a:lnTo>
                    <a:pt x="16383" y="445211"/>
                  </a:lnTo>
                  <a:lnTo>
                    <a:pt x="18503" y="445211"/>
                  </a:lnTo>
                  <a:lnTo>
                    <a:pt x="18961" y="444144"/>
                  </a:lnTo>
                  <a:lnTo>
                    <a:pt x="18999" y="442137"/>
                  </a:lnTo>
                  <a:close/>
                </a:path>
                <a:path w="1931035" h="904239">
                  <a:moveTo>
                    <a:pt x="23329" y="510565"/>
                  </a:moveTo>
                  <a:lnTo>
                    <a:pt x="21729" y="510413"/>
                  </a:lnTo>
                  <a:lnTo>
                    <a:pt x="21691" y="522897"/>
                  </a:lnTo>
                  <a:lnTo>
                    <a:pt x="23279" y="522897"/>
                  </a:lnTo>
                  <a:lnTo>
                    <a:pt x="23329" y="510565"/>
                  </a:lnTo>
                  <a:close/>
                </a:path>
                <a:path w="1931035" h="904239">
                  <a:moveTo>
                    <a:pt x="23329" y="415810"/>
                  </a:moveTo>
                  <a:lnTo>
                    <a:pt x="21691" y="415671"/>
                  </a:lnTo>
                  <a:lnTo>
                    <a:pt x="21691" y="428142"/>
                  </a:lnTo>
                  <a:lnTo>
                    <a:pt x="23279" y="428142"/>
                  </a:lnTo>
                  <a:lnTo>
                    <a:pt x="23329" y="415810"/>
                  </a:lnTo>
                  <a:close/>
                </a:path>
                <a:path w="1931035" h="904239">
                  <a:moveTo>
                    <a:pt x="23329" y="392112"/>
                  </a:moveTo>
                  <a:lnTo>
                    <a:pt x="21678" y="391972"/>
                  </a:lnTo>
                  <a:lnTo>
                    <a:pt x="21678" y="404406"/>
                  </a:lnTo>
                  <a:lnTo>
                    <a:pt x="23291" y="404406"/>
                  </a:lnTo>
                  <a:lnTo>
                    <a:pt x="23329" y="392112"/>
                  </a:lnTo>
                  <a:close/>
                </a:path>
                <a:path w="1931035" h="904239">
                  <a:moveTo>
                    <a:pt x="23329" y="368427"/>
                  </a:moveTo>
                  <a:lnTo>
                    <a:pt x="21691" y="368287"/>
                  </a:lnTo>
                  <a:lnTo>
                    <a:pt x="21691" y="380720"/>
                  </a:lnTo>
                  <a:lnTo>
                    <a:pt x="23291" y="380720"/>
                  </a:lnTo>
                  <a:lnTo>
                    <a:pt x="23329" y="368427"/>
                  </a:lnTo>
                  <a:close/>
                </a:path>
                <a:path w="1931035" h="904239">
                  <a:moveTo>
                    <a:pt x="23342" y="557936"/>
                  </a:moveTo>
                  <a:lnTo>
                    <a:pt x="21691" y="557796"/>
                  </a:lnTo>
                  <a:lnTo>
                    <a:pt x="21691" y="570268"/>
                  </a:lnTo>
                  <a:lnTo>
                    <a:pt x="23279" y="570268"/>
                  </a:lnTo>
                  <a:lnTo>
                    <a:pt x="23342" y="557936"/>
                  </a:lnTo>
                  <a:close/>
                </a:path>
                <a:path w="1931035" h="904239">
                  <a:moveTo>
                    <a:pt x="23342" y="534250"/>
                  </a:moveTo>
                  <a:lnTo>
                    <a:pt x="21691" y="534098"/>
                  </a:lnTo>
                  <a:lnTo>
                    <a:pt x="21691" y="546544"/>
                  </a:lnTo>
                  <a:lnTo>
                    <a:pt x="23304" y="546544"/>
                  </a:lnTo>
                  <a:lnTo>
                    <a:pt x="23342" y="534250"/>
                  </a:lnTo>
                  <a:close/>
                </a:path>
                <a:path w="1931035" h="904239">
                  <a:moveTo>
                    <a:pt x="23342" y="486879"/>
                  </a:moveTo>
                  <a:lnTo>
                    <a:pt x="21729" y="486727"/>
                  </a:lnTo>
                  <a:lnTo>
                    <a:pt x="21691" y="499160"/>
                  </a:lnTo>
                  <a:lnTo>
                    <a:pt x="23304" y="499160"/>
                  </a:lnTo>
                  <a:lnTo>
                    <a:pt x="23342" y="486879"/>
                  </a:lnTo>
                  <a:close/>
                </a:path>
                <a:path w="1931035" h="904239">
                  <a:moveTo>
                    <a:pt x="23342" y="463194"/>
                  </a:moveTo>
                  <a:lnTo>
                    <a:pt x="21729" y="463042"/>
                  </a:lnTo>
                  <a:lnTo>
                    <a:pt x="21691" y="475488"/>
                  </a:lnTo>
                  <a:lnTo>
                    <a:pt x="23291" y="475488"/>
                  </a:lnTo>
                  <a:lnTo>
                    <a:pt x="23342" y="463194"/>
                  </a:lnTo>
                  <a:close/>
                </a:path>
                <a:path w="1931035" h="904239">
                  <a:moveTo>
                    <a:pt x="23342" y="439483"/>
                  </a:moveTo>
                  <a:lnTo>
                    <a:pt x="21729" y="439343"/>
                  </a:lnTo>
                  <a:lnTo>
                    <a:pt x="21691" y="451789"/>
                  </a:lnTo>
                  <a:lnTo>
                    <a:pt x="23304" y="451789"/>
                  </a:lnTo>
                  <a:lnTo>
                    <a:pt x="23342" y="439483"/>
                  </a:lnTo>
                  <a:close/>
                </a:path>
                <a:path w="1931035" h="904239">
                  <a:moveTo>
                    <a:pt x="33947" y="672846"/>
                  </a:moveTo>
                  <a:lnTo>
                    <a:pt x="33870" y="671893"/>
                  </a:lnTo>
                  <a:lnTo>
                    <a:pt x="31153" y="671893"/>
                  </a:lnTo>
                  <a:lnTo>
                    <a:pt x="31038" y="672020"/>
                  </a:lnTo>
                  <a:lnTo>
                    <a:pt x="30899" y="672325"/>
                  </a:lnTo>
                  <a:lnTo>
                    <a:pt x="30835" y="672515"/>
                  </a:lnTo>
                  <a:lnTo>
                    <a:pt x="27063" y="681672"/>
                  </a:lnTo>
                  <a:lnTo>
                    <a:pt x="23545" y="672846"/>
                  </a:lnTo>
                  <a:lnTo>
                    <a:pt x="23406" y="672515"/>
                  </a:lnTo>
                  <a:lnTo>
                    <a:pt x="23342" y="672325"/>
                  </a:lnTo>
                  <a:lnTo>
                    <a:pt x="23177" y="672020"/>
                  </a:lnTo>
                  <a:lnTo>
                    <a:pt x="23088" y="671893"/>
                  </a:lnTo>
                  <a:lnTo>
                    <a:pt x="20243" y="671893"/>
                  </a:lnTo>
                  <a:lnTo>
                    <a:pt x="20205" y="684110"/>
                  </a:lnTo>
                  <a:lnTo>
                    <a:pt x="21805" y="684110"/>
                  </a:lnTo>
                  <a:lnTo>
                    <a:pt x="21856" y="672846"/>
                  </a:lnTo>
                  <a:lnTo>
                    <a:pt x="26212" y="684110"/>
                  </a:lnTo>
                  <a:lnTo>
                    <a:pt x="27711" y="684110"/>
                  </a:lnTo>
                  <a:lnTo>
                    <a:pt x="28689" y="681672"/>
                  </a:lnTo>
                  <a:lnTo>
                    <a:pt x="32232" y="672846"/>
                  </a:lnTo>
                  <a:lnTo>
                    <a:pt x="32296" y="684110"/>
                  </a:lnTo>
                  <a:lnTo>
                    <a:pt x="33909" y="684110"/>
                  </a:lnTo>
                  <a:lnTo>
                    <a:pt x="33947" y="672846"/>
                  </a:lnTo>
                  <a:close/>
                </a:path>
                <a:path w="1931035" h="904239">
                  <a:moveTo>
                    <a:pt x="37185" y="396100"/>
                  </a:moveTo>
                  <a:lnTo>
                    <a:pt x="37058" y="395605"/>
                  </a:lnTo>
                  <a:lnTo>
                    <a:pt x="36969" y="395325"/>
                  </a:lnTo>
                  <a:lnTo>
                    <a:pt x="36906" y="395084"/>
                  </a:lnTo>
                  <a:lnTo>
                    <a:pt x="35458" y="392760"/>
                  </a:lnTo>
                  <a:lnTo>
                    <a:pt x="35458" y="399491"/>
                  </a:lnTo>
                  <a:lnTo>
                    <a:pt x="35166" y="400824"/>
                  </a:lnTo>
                  <a:lnTo>
                    <a:pt x="32854" y="403123"/>
                  </a:lnTo>
                  <a:lnTo>
                    <a:pt x="30251" y="403123"/>
                  </a:lnTo>
                  <a:lnTo>
                    <a:pt x="28067" y="400824"/>
                  </a:lnTo>
                  <a:lnTo>
                    <a:pt x="28105" y="395605"/>
                  </a:lnTo>
                  <a:lnTo>
                    <a:pt x="28232" y="395325"/>
                  </a:lnTo>
                  <a:lnTo>
                    <a:pt x="28321" y="395084"/>
                  </a:lnTo>
                  <a:lnTo>
                    <a:pt x="28943" y="394157"/>
                  </a:lnTo>
                  <a:lnTo>
                    <a:pt x="29286" y="393865"/>
                  </a:lnTo>
                  <a:lnTo>
                    <a:pt x="30327" y="393255"/>
                  </a:lnTo>
                  <a:lnTo>
                    <a:pt x="33070" y="393255"/>
                  </a:lnTo>
                  <a:lnTo>
                    <a:pt x="35318" y="396100"/>
                  </a:lnTo>
                  <a:lnTo>
                    <a:pt x="35369" y="396341"/>
                  </a:lnTo>
                  <a:lnTo>
                    <a:pt x="35458" y="399491"/>
                  </a:lnTo>
                  <a:lnTo>
                    <a:pt x="35458" y="392760"/>
                  </a:lnTo>
                  <a:lnTo>
                    <a:pt x="35013" y="392455"/>
                  </a:lnTo>
                  <a:lnTo>
                    <a:pt x="34226" y="392087"/>
                  </a:lnTo>
                  <a:lnTo>
                    <a:pt x="33578" y="391833"/>
                  </a:lnTo>
                  <a:lnTo>
                    <a:pt x="32715" y="391668"/>
                  </a:lnTo>
                  <a:lnTo>
                    <a:pt x="30810" y="391668"/>
                  </a:lnTo>
                  <a:lnTo>
                    <a:pt x="26695" y="394525"/>
                  </a:lnTo>
                  <a:lnTo>
                    <a:pt x="26581" y="394728"/>
                  </a:lnTo>
                  <a:lnTo>
                    <a:pt x="26174" y="396100"/>
                  </a:lnTo>
                  <a:lnTo>
                    <a:pt x="26098" y="400240"/>
                  </a:lnTo>
                  <a:lnTo>
                    <a:pt x="26543" y="401840"/>
                  </a:lnTo>
                  <a:lnTo>
                    <a:pt x="30568" y="404710"/>
                  </a:lnTo>
                  <a:lnTo>
                    <a:pt x="32499" y="404710"/>
                  </a:lnTo>
                  <a:lnTo>
                    <a:pt x="37122" y="400240"/>
                  </a:lnTo>
                  <a:lnTo>
                    <a:pt x="37185" y="396100"/>
                  </a:lnTo>
                  <a:close/>
                </a:path>
                <a:path w="1931035" h="904239">
                  <a:moveTo>
                    <a:pt x="37198" y="561924"/>
                  </a:moveTo>
                  <a:lnTo>
                    <a:pt x="37045" y="561416"/>
                  </a:lnTo>
                  <a:lnTo>
                    <a:pt x="36969" y="561149"/>
                  </a:lnTo>
                  <a:lnTo>
                    <a:pt x="36906" y="560908"/>
                  </a:lnTo>
                  <a:lnTo>
                    <a:pt x="36804" y="560539"/>
                  </a:lnTo>
                  <a:lnTo>
                    <a:pt x="35306" y="558495"/>
                  </a:lnTo>
                  <a:lnTo>
                    <a:pt x="35306" y="566051"/>
                  </a:lnTo>
                  <a:lnTo>
                    <a:pt x="35166" y="566635"/>
                  </a:lnTo>
                  <a:lnTo>
                    <a:pt x="32918" y="568947"/>
                  </a:lnTo>
                  <a:lnTo>
                    <a:pt x="30264" y="568947"/>
                  </a:lnTo>
                  <a:lnTo>
                    <a:pt x="28067" y="566635"/>
                  </a:lnTo>
                  <a:lnTo>
                    <a:pt x="28105" y="561416"/>
                  </a:lnTo>
                  <a:lnTo>
                    <a:pt x="30340" y="559079"/>
                  </a:lnTo>
                  <a:lnTo>
                    <a:pt x="33070" y="559079"/>
                  </a:lnTo>
                  <a:lnTo>
                    <a:pt x="35128" y="561149"/>
                  </a:lnTo>
                  <a:lnTo>
                    <a:pt x="35229" y="561416"/>
                  </a:lnTo>
                  <a:lnTo>
                    <a:pt x="35306" y="566051"/>
                  </a:lnTo>
                  <a:lnTo>
                    <a:pt x="35306" y="558495"/>
                  </a:lnTo>
                  <a:lnTo>
                    <a:pt x="35039" y="558279"/>
                  </a:lnTo>
                  <a:lnTo>
                    <a:pt x="33591" y="557657"/>
                  </a:lnTo>
                  <a:lnTo>
                    <a:pt x="29984" y="557657"/>
                  </a:lnTo>
                  <a:lnTo>
                    <a:pt x="26111" y="566051"/>
                  </a:lnTo>
                  <a:lnTo>
                    <a:pt x="26416" y="567182"/>
                  </a:lnTo>
                  <a:lnTo>
                    <a:pt x="26479" y="567461"/>
                  </a:lnTo>
                  <a:lnTo>
                    <a:pt x="29756" y="570395"/>
                  </a:lnTo>
                  <a:lnTo>
                    <a:pt x="33286" y="570395"/>
                  </a:lnTo>
                  <a:lnTo>
                    <a:pt x="37122" y="566051"/>
                  </a:lnTo>
                  <a:lnTo>
                    <a:pt x="37198" y="561924"/>
                  </a:lnTo>
                  <a:close/>
                </a:path>
                <a:path w="1931035" h="904239">
                  <a:moveTo>
                    <a:pt x="37198" y="538238"/>
                  </a:moveTo>
                  <a:lnTo>
                    <a:pt x="37058" y="537730"/>
                  </a:lnTo>
                  <a:lnTo>
                    <a:pt x="36982" y="537451"/>
                  </a:lnTo>
                  <a:lnTo>
                    <a:pt x="36906" y="537210"/>
                  </a:lnTo>
                  <a:lnTo>
                    <a:pt x="36804" y="536854"/>
                  </a:lnTo>
                  <a:lnTo>
                    <a:pt x="36753" y="536651"/>
                  </a:lnTo>
                  <a:lnTo>
                    <a:pt x="36410" y="535990"/>
                  </a:lnTo>
                  <a:lnTo>
                    <a:pt x="35902" y="535393"/>
                  </a:lnTo>
                  <a:lnTo>
                    <a:pt x="35585" y="535025"/>
                  </a:lnTo>
                  <a:lnTo>
                    <a:pt x="35306" y="534809"/>
                  </a:lnTo>
                  <a:lnTo>
                    <a:pt x="35306" y="542366"/>
                  </a:lnTo>
                  <a:lnTo>
                    <a:pt x="35166" y="542950"/>
                  </a:lnTo>
                  <a:lnTo>
                    <a:pt x="32905" y="545249"/>
                  </a:lnTo>
                  <a:lnTo>
                    <a:pt x="30264" y="545249"/>
                  </a:lnTo>
                  <a:lnTo>
                    <a:pt x="28067" y="542950"/>
                  </a:lnTo>
                  <a:lnTo>
                    <a:pt x="28117" y="537730"/>
                  </a:lnTo>
                  <a:lnTo>
                    <a:pt x="30340" y="535393"/>
                  </a:lnTo>
                  <a:lnTo>
                    <a:pt x="33070" y="535393"/>
                  </a:lnTo>
                  <a:lnTo>
                    <a:pt x="35306" y="542366"/>
                  </a:lnTo>
                  <a:lnTo>
                    <a:pt x="35306" y="534809"/>
                  </a:lnTo>
                  <a:lnTo>
                    <a:pt x="35013" y="534581"/>
                  </a:lnTo>
                  <a:lnTo>
                    <a:pt x="33553" y="533958"/>
                  </a:lnTo>
                  <a:lnTo>
                    <a:pt x="32727" y="533806"/>
                  </a:lnTo>
                  <a:lnTo>
                    <a:pt x="30822" y="533806"/>
                  </a:lnTo>
                  <a:lnTo>
                    <a:pt x="26695" y="536651"/>
                  </a:lnTo>
                  <a:lnTo>
                    <a:pt x="26593" y="536854"/>
                  </a:lnTo>
                  <a:lnTo>
                    <a:pt x="26174" y="538238"/>
                  </a:lnTo>
                  <a:lnTo>
                    <a:pt x="26111" y="542366"/>
                  </a:lnTo>
                  <a:lnTo>
                    <a:pt x="26416" y="543496"/>
                  </a:lnTo>
                  <a:lnTo>
                    <a:pt x="30581" y="546836"/>
                  </a:lnTo>
                  <a:lnTo>
                    <a:pt x="32512" y="546836"/>
                  </a:lnTo>
                  <a:lnTo>
                    <a:pt x="36614" y="543966"/>
                  </a:lnTo>
                  <a:lnTo>
                    <a:pt x="36715" y="543775"/>
                  </a:lnTo>
                  <a:lnTo>
                    <a:pt x="37122" y="542366"/>
                  </a:lnTo>
                  <a:lnTo>
                    <a:pt x="37198" y="538238"/>
                  </a:lnTo>
                  <a:close/>
                </a:path>
                <a:path w="1931035" h="904239">
                  <a:moveTo>
                    <a:pt x="37198" y="514553"/>
                  </a:moveTo>
                  <a:lnTo>
                    <a:pt x="37045" y="514045"/>
                  </a:lnTo>
                  <a:lnTo>
                    <a:pt x="36969" y="513765"/>
                  </a:lnTo>
                  <a:lnTo>
                    <a:pt x="36906" y="513524"/>
                  </a:lnTo>
                  <a:lnTo>
                    <a:pt x="36804" y="513168"/>
                  </a:lnTo>
                  <a:lnTo>
                    <a:pt x="35445" y="511238"/>
                  </a:lnTo>
                  <a:lnTo>
                    <a:pt x="35445" y="518020"/>
                  </a:lnTo>
                  <a:lnTo>
                    <a:pt x="35166" y="519264"/>
                  </a:lnTo>
                  <a:lnTo>
                    <a:pt x="32918" y="521576"/>
                  </a:lnTo>
                  <a:lnTo>
                    <a:pt x="30264" y="521576"/>
                  </a:lnTo>
                  <a:lnTo>
                    <a:pt x="27825" y="518020"/>
                  </a:lnTo>
                  <a:lnTo>
                    <a:pt x="27927" y="514794"/>
                  </a:lnTo>
                  <a:lnTo>
                    <a:pt x="27990" y="514553"/>
                  </a:lnTo>
                  <a:lnTo>
                    <a:pt x="28105" y="514045"/>
                  </a:lnTo>
                  <a:lnTo>
                    <a:pt x="30340" y="511708"/>
                  </a:lnTo>
                  <a:lnTo>
                    <a:pt x="33070" y="511708"/>
                  </a:lnTo>
                  <a:lnTo>
                    <a:pt x="35445" y="518020"/>
                  </a:lnTo>
                  <a:lnTo>
                    <a:pt x="35445" y="511238"/>
                  </a:lnTo>
                  <a:lnTo>
                    <a:pt x="35013" y="510895"/>
                  </a:lnTo>
                  <a:lnTo>
                    <a:pt x="33553" y="510273"/>
                  </a:lnTo>
                  <a:lnTo>
                    <a:pt x="32727" y="510120"/>
                  </a:lnTo>
                  <a:lnTo>
                    <a:pt x="30822" y="510120"/>
                  </a:lnTo>
                  <a:lnTo>
                    <a:pt x="26111" y="518680"/>
                  </a:lnTo>
                  <a:lnTo>
                    <a:pt x="26416" y="519798"/>
                  </a:lnTo>
                  <a:lnTo>
                    <a:pt x="26492" y="520090"/>
                  </a:lnTo>
                  <a:lnTo>
                    <a:pt x="30581" y="523151"/>
                  </a:lnTo>
                  <a:lnTo>
                    <a:pt x="32499" y="523151"/>
                  </a:lnTo>
                  <a:lnTo>
                    <a:pt x="36614" y="520280"/>
                  </a:lnTo>
                  <a:lnTo>
                    <a:pt x="36715" y="520090"/>
                  </a:lnTo>
                  <a:lnTo>
                    <a:pt x="37122" y="518680"/>
                  </a:lnTo>
                  <a:lnTo>
                    <a:pt x="37198" y="514553"/>
                  </a:lnTo>
                  <a:close/>
                </a:path>
                <a:path w="1931035" h="904239">
                  <a:moveTo>
                    <a:pt x="37198" y="490867"/>
                  </a:moveTo>
                  <a:lnTo>
                    <a:pt x="37045" y="490359"/>
                  </a:lnTo>
                  <a:lnTo>
                    <a:pt x="36969" y="490080"/>
                  </a:lnTo>
                  <a:lnTo>
                    <a:pt x="36893" y="489839"/>
                  </a:lnTo>
                  <a:lnTo>
                    <a:pt x="36804" y="489483"/>
                  </a:lnTo>
                  <a:lnTo>
                    <a:pt x="36753" y="489280"/>
                  </a:lnTo>
                  <a:lnTo>
                    <a:pt x="36410" y="488619"/>
                  </a:lnTo>
                  <a:lnTo>
                    <a:pt x="35775" y="487870"/>
                  </a:lnTo>
                  <a:lnTo>
                    <a:pt x="35585" y="487654"/>
                  </a:lnTo>
                  <a:lnTo>
                    <a:pt x="35445" y="487553"/>
                  </a:lnTo>
                  <a:lnTo>
                    <a:pt x="35445" y="494334"/>
                  </a:lnTo>
                  <a:lnTo>
                    <a:pt x="35166" y="495579"/>
                  </a:lnTo>
                  <a:lnTo>
                    <a:pt x="32918" y="497890"/>
                  </a:lnTo>
                  <a:lnTo>
                    <a:pt x="30264" y="497890"/>
                  </a:lnTo>
                  <a:lnTo>
                    <a:pt x="27825" y="494334"/>
                  </a:lnTo>
                  <a:lnTo>
                    <a:pt x="27927" y="491109"/>
                  </a:lnTo>
                  <a:lnTo>
                    <a:pt x="27990" y="490867"/>
                  </a:lnTo>
                  <a:lnTo>
                    <a:pt x="28117" y="490359"/>
                  </a:lnTo>
                  <a:lnTo>
                    <a:pt x="30340" y="488022"/>
                  </a:lnTo>
                  <a:lnTo>
                    <a:pt x="33070" y="488022"/>
                  </a:lnTo>
                  <a:lnTo>
                    <a:pt x="35445" y="494334"/>
                  </a:lnTo>
                  <a:lnTo>
                    <a:pt x="35445" y="487553"/>
                  </a:lnTo>
                  <a:lnTo>
                    <a:pt x="35013" y="487210"/>
                  </a:lnTo>
                  <a:lnTo>
                    <a:pt x="33553" y="486587"/>
                  </a:lnTo>
                  <a:lnTo>
                    <a:pt x="32727" y="486435"/>
                  </a:lnTo>
                  <a:lnTo>
                    <a:pt x="30822" y="486435"/>
                  </a:lnTo>
                  <a:lnTo>
                    <a:pt x="26695" y="489280"/>
                  </a:lnTo>
                  <a:lnTo>
                    <a:pt x="26593" y="489483"/>
                  </a:lnTo>
                  <a:lnTo>
                    <a:pt x="26174" y="490867"/>
                  </a:lnTo>
                  <a:lnTo>
                    <a:pt x="26111" y="494995"/>
                  </a:lnTo>
                  <a:lnTo>
                    <a:pt x="26403" y="496112"/>
                  </a:lnTo>
                  <a:lnTo>
                    <a:pt x="26492" y="496404"/>
                  </a:lnTo>
                  <a:lnTo>
                    <a:pt x="26543" y="496595"/>
                  </a:lnTo>
                  <a:lnTo>
                    <a:pt x="30581" y="499465"/>
                  </a:lnTo>
                  <a:lnTo>
                    <a:pt x="32512" y="499465"/>
                  </a:lnTo>
                  <a:lnTo>
                    <a:pt x="36614" y="496595"/>
                  </a:lnTo>
                  <a:lnTo>
                    <a:pt x="36715" y="496404"/>
                  </a:lnTo>
                  <a:lnTo>
                    <a:pt x="37122" y="494995"/>
                  </a:lnTo>
                  <a:lnTo>
                    <a:pt x="37198" y="490867"/>
                  </a:lnTo>
                  <a:close/>
                </a:path>
                <a:path w="1931035" h="904239">
                  <a:moveTo>
                    <a:pt x="37198" y="443484"/>
                  </a:moveTo>
                  <a:lnTo>
                    <a:pt x="37045" y="442976"/>
                  </a:lnTo>
                  <a:lnTo>
                    <a:pt x="36969" y="442696"/>
                  </a:lnTo>
                  <a:lnTo>
                    <a:pt x="36893" y="442455"/>
                  </a:lnTo>
                  <a:lnTo>
                    <a:pt x="36804" y="442099"/>
                  </a:lnTo>
                  <a:lnTo>
                    <a:pt x="36753" y="441896"/>
                  </a:lnTo>
                  <a:lnTo>
                    <a:pt x="36410" y="441236"/>
                  </a:lnTo>
                  <a:lnTo>
                    <a:pt x="35890" y="440626"/>
                  </a:lnTo>
                  <a:lnTo>
                    <a:pt x="35585" y="440270"/>
                  </a:lnTo>
                  <a:lnTo>
                    <a:pt x="35445" y="440169"/>
                  </a:lnTo>
                  <a:lnTo>
                    <a:pt x="35445" y="446951"/>
                  </a:lnTo>
                  <a:lnTo>
                    <a:pt x="35166" y="448195"/>
                  </a:lnTo>
                  <a:lnTo>
                    <a:pt x="32918" y="450507"/>
                  </a:lnTo>
                  <a:lnTo>
                    <a:pt x="30264" y="450507"/>
                  </a:lnTo>
                  <a:lnTo>
                    <a:pt x="28067" y="448195"/>
                  </a:lnTo>
                  <a:lnTo>
                    <a:pt x="28117" y="442976"/>
                  </a:lnTo>
                  <a:lnTo>
                    <a:pt x="30340" y="440626"/>
                  </a:lnTo>
                  <a:lnTo>
                    <a:pt x="33045" y="440626"/>
                  </a:lnTo>
                  <a:lnTo>
                    <a:pt x="35445" y="446951"/>
                  </a:lnTo>
                  <a:lnTo>
                    <a:pt x="35445" y="440169"/>
                  </a:lnTo>
                  <a:lnTo>
                    <a:pt x="35013" y="439826"/>
                  </a:lnTo>
                  <a:lnTo>
                    <a:pt x="33553" y="439204"/>
                  </a:lnTo>
                  <a:lnTo>
                    <a:pt x="32727" y="439051"/>
                  </a:lnTo>
                  <a:lnTo>
                    <a:pt x="30822" y="439051"/>
                  </a:lnTo>
                  <a:lnTo>
                    <a:pt x="26695" y="441896"/>
                  </a:lnTo>
                  <a:lnTo>
                    <a:pt x="26593" y="442099"/>
                  </a:lnTo>
                  <a:lnTo>
                    <a:pt x="26174" y="443484"/>
                  </a:lnTo>
                  <a:lnTo>
                    <a:pt x="26111" y="447611"/>
                  </a:lnTo>
                  <a:lnTo>
                    <a:pt x="26403" y="448741"/>
                  </a:lnTo>
                  <a:lnTo>
                    <a:pt x="30581" y="452094"/>
                  </a:lnTo>
                  <a:lnTo>
                    <a:pt x="32512" y="452094"/>
                  </a:lnTo>
                  <a:lnTo>
                    <a:pt x="36601" y="449224"/>
                  </a:lnTo>
                  <a:lnTo>
                    <a:pt x="36715" y="449021"/>
                  </a:lnTo>
                  <a:lnTo>
                    <a:pt x="37122" y="447611"/>
                  </a:lnTo>
                  <a:lnTo>
                    <a:pt x="37198" y="443484"/>
                  </a:lnTo>
                  <a:close/>
                </a:path>
                <a:path w="1931035" h="904239">
                  <a:moveTo>
                    <a:pt x="37198" y="419798"/>
                  </a:moveTo>
                  <a:lnTo>
                    <a:pt x="37045" y="419303"/>
                  </a:lnTo>
                  <a:lnTo>
                    <a:pt x="36969" y="419023"/>
                  </a:lnTo>
                  <a:lnTo>
                    <a:pt x="36906" y="418782"/>
                  </a:lnTo>
                  <a:lnTo>
                    <a:pt x="36804" y="418414"/>
                  </a:lnTo>
                  <a:lnTo>
                    <a:pt x="36563" y="417855"/>
                  </a:lnTo>
                  <a:lnTo>
                    <a:pt x="36410" y="417550"/>
                  </a:lnTo>
                  <a:lnTo>
                    <a:pt x="35902" y="416953"/>
                  </a:lnTo>
                  <a:lnTo>
                    <a:pt x="35598" y="416598"/>
                  </a:lnTo>
                  <a:lnTo>
                    <a:pt x="35496" y="416471"/>
                  </a:lnTo>
                  <a:lnTo>
                    <a:pt x="35471" y="423189"/>
                  </a:lnTo>
                  <a:lnTo>
                    <a:pt x="35166" y="424510"/>
                  </a:lnTo>
                  <a:lnTo>
                    <a:pt x="32931" y="426821"/>
                  </a:lnTo>
                  <a:lnTo>
                    <a:pt x="30251" y="426821"/>
                  </a:lnTo>
                  <a:lnTo>
                    <a:pt x="28067" y="424510"/>
                  </a:lnTo>
                  <a:lnTo>
                    <a:pt x="28105" y="419303"/>
                  </a:lnTo>
                  <a:lnTo>
                    <a:pt x="28232" y="419023"/>
                  </a:lnTo>
                  <a:lnTo>
                    <a:pt x="28333" y="418782"/>
                  </a:lnTo>
                  <a:lnTo>
                    <a:pt x="28562" y="418414"/>
                  </a:lnTo>
                  <a:lnTo>
                    <a:pt x="28956" y="417855"/>
                  </a:lnTo>
                  <a:lnTo>
                    <a:pt x="29298" y="417550"/>
                  </a:lnTo>
                  <a:lnTo>
                    <a:pt x="30327" y="416953"/>
                  </a:lnTo>
                  <a:lnTo>
                    <a:pt x="33070" y="416953"/>
                  </a:lnTo>
                  <a:lnTo>
                    <a:pt x="35318" y="419798"/>
                  </a:lnTo>
                  <a:lnTo>
                    <a:pt x="35382" y="420039"/>
                  </a:lnTo>
                  <a:lnTo>
                    <a:pt x="35471" y="423189"/>
                  </a:lnTo>
                  <a:lnTo>
                    <a:pt x="35471" y="416458"/>
                  </a:lnTo>
                  <a:lnTo>
                    <a:pt x="35026" y="416153"/>
                  </a:lnTo>
                  <a:lnTo>
                    <a:pt x="33591" y="415531"/>
                  </a:lnTo>
                  <a:lnTo>
                    <a:pt x="29972" y="415531"/>
                  </a:lnTo>
                  <a:lnTo>
                    <a:pt x="26098" y="423926"/>
                  </a:lnTo>
                  <a:lnTo>
                    <a:pt x="26416" y="425056"/>
                  </a:lnTo>
                  <a:lnTo>
                    <a:pt x="26492" y="425335"/>
                  </a:lnTo>
                  <a:lnTo>
                    <a:pt x="29756" y="428269"/>
                  </a:lnTo>
                  <a:lnTo>
                    <a:pt x="33274" y="428269"/>
                  </a:lnTo>
                  <a:lnTo>
                    <a:pt x="37134" y="423926"/>
                  </a:lnTo>
                  <a:lnTo>
                    <a:pt x="37198" y="419798"/>
                  </a:lnTo>
                  <a:close/>
                </a:path>
                <a:path w="1931035" h="904239">
                  <a:moveTo>
                    <a:pt x="37198" y="372414"/>
                  </a:moveTo>
                  <a:lnTo>
                    <a:pt x="37045" y="371919"/>
                  </a:lnTo>
                  <a:lnTo>
                    <a:pt x="36969" y="371640"/>
                  </a:lnTo>
                  <a:lnTo>
                    <a:pt x="36906" y="371398"/>
                  </a:lnTo>
                  <a:lnTo>
                    <a:pt x="36804" y="371030"/>
                  </a:lnTo>
                  <a:lnTo>
                    <a:pt x="36563" y="370471"/>
                  </a:lnTo>
                  <a:lnTo>
                    <a:pt x="36410" y="370166"/>
                  </a:lnTo>
                  <a:lnTo>
                    <a:pt x="35902" y="369570"/>
                  </a:lnTo>
                  <a:lnTo>
                    <a:pt x="35598" y="369201"/>
                  </a:lnTo>
                  <a:lnTo>
                    <a:pt x="35471" y="369112"/>
                  </a:lnTo>
                  <a:lnTo>
                    <a:pt x="35471" y="375805"/>
                  </a:lnTo>
                  <a:lnTo>
                    <a:pt x="35166" y="377126"/>
                  </a:lnTo>
                  <a:lnTo>
                    <a:pt x="32905" y="379437"/>
                  </a:lnTo>
                  <a:lnTo>
                    <a:pt x="30251" y="379437"/>
                  </a:lnTo>
                  <a:lnTo>
                    <a:pt x="28067" y="377126"/>
                  </a:lnTo>
                  <a:lnTo>
                    <a:pt x="28105" y="371919"/>
                  </a:lnTo>
                  <a:lnTo>
                    <a:pt x="28232" y="371640"/>
                  </a:lnTo>
                  <a:lnTo>
                    <a:pt x="28333" y="371398"/>
                  </a:lnTo>
                  <a:lnTo>
                    <a:pt x="30327" y="369570"/>
                  </a:lnTo>
                  <a:lnTo>
                    <a:pt x="33070" y="369570"/>
                  </a:lnTo>
                  <a:lnTo>
                    <a:pt x="35318" y="372414"/>
                  </a:lnTo>
                  <a:lnTo>
                    <a:pt x="35382" y="372656"/>
                  </a:lnTo>
                  <a:lnTo>
                    <a:pt x="35471" y="375805"/>
                  </a:lnTo>
                  <a:lnTo>
                    <a:pt x="35471" y="369112"/>
                  </a:lnTo>
                  <a:lnTo>
                    <a:pt x="35026" y="368757"/>
                  </a:lnTo>
                  <a:lnTo>
                    <a:pt x="33591" y="368147"/>
                  </a:lnTo>
                  <a:lnTo>
                    <a:pt x="29972" y="368147"/>
                  </a:lnTo>
                  <a:lnTo>
                    <a:pt x="26098" y="376542"/>
                  </a:lnTo>
                  <a:lnTo>
                    <a:pt x="26416" y="377672"/>
                  </a:lnTo>
                  <a:lnTo>
                    <a:pt x="26492" y="377952"/>
                  </a:lnTo>
                  <a:lnTo>
                    <a:pt x="29756" y="380885"/>
                  </a:lnTo>
                  <a:lnTo>
                    <a:pt x="33274" y="380885"/>
                  </a:lnTo>
                  <a:lnTo>
                    <a:pt x="37134" y="376542"/>
                  </a:lnTo>
                  <a:lnTo>
                    <a:pt x="37198" y="372414"/>
                  </a:lnTo>
                  <a:close/>
                </a:path>
                <a:path w="1931035" h="904239">
                  <a:moveTo>
                    <a:pt x="37223" y="467296"/>
                  </a:moveTo>
                  <a:lnTo>
                    <a:pt x="37045" y="466674"/>
                  </a:lnTo>
                  <a:lnTo>
                    <a:pt x="36969" y="466394"/>
                  </a:lnTo>
                  <a:lnTo>
                    <a:pt x="36906" y="466153"/>
                  </a:lnTo>
                  <a:lnTo>
                    <a:pt x="36804" y="465797"/>
                  </a:lnTo>
                  <a:lnTo>
                    <a:pt x="32727" y="462749"/>
                  </a:lnTo>
                  <a:lnTo>
                    <a:pt x="30822" y="462749"/>
                  </a:lnTo>
                  <a:lnTo>
                    <a:pt x="26111" y="471309"/>
                  </a:lnTo>
                  <a:lnTo>
                    <a:pt x="26416" y="472440"/>
                  </a:lnTo>
                  <a:lnTo>
                    <a:pt x="30581" y="475780"/>
                  </a:lnTo>
                  <a:lnTo>
                    <a:pt x="32499" y="475780"/>
                  </a:lnTo>
                  <a:lnTo>
                    <a:pt x="36614" y="472909"/>
                  </a:lnTo>
                  <a:lnTo>
                    <a:pt x="36715" y="472719"/>
                  </a:lnTo>
                  <a:lnTo>
                    <a:pt x="37122" y="471309"/>
                  </a:lnTo>
                  <a:lnTo>
                    <a:pt x="37198" y="467423"/>
                  </a:lnTo>
                  <a:lnTo>
                    <a:pt x="35382" y="467423"/>
                  </a:lnTo>
                  <a:lnTo>
                    <a:pt x="35445" y="470649"/>
                  </a:lnTo>
                  <a:lnTo>
                    <a:pt x="35166" y="471893"/>
                  </a:lnTo>
                  <a:lnTo>
                    <a:pt x="32943" y="474192"/>
                  </a:lnTo>
                  <a:lnTo>
                    <a:pt x="30264" y="474192"/>
                  </a:lnTo>
                  <a:lnTo>
                    <a:pt x="27978" y="467296"/>
                  </a:lnTo>
                  <a:lnTo>
                    <a:pt x="28105" y="466674"/>
                  </a:lnTo>
                  <a:lnTo>
                    <a:pt x="30340" y="464337"/>
                  </a:lnTo>
                  <a:lnTo>
                    <a:pt x="33070" y="464337"/>
                  </a:lnTo>
                  <a:lnTo>
                    <a:pt x="35356" y="467296"/>
                  </a:lnTo>
                  <a:lnTo>
                    <a:pt x="37223" y="467296"/>
                  </a:lnTo>
                  <a:close/>
                </a:path>
                <a:path w="1931035" h="904239">
                  <a:moveTo>
                    <a:pt x="39522" y="517232"/>
                  </a:moveTo>
                  <a:lnTo>
                    <a:pt x="39497" y="516013"/>
                  </a:lnTo>
                  <a:lnTo>
                    <a:pt x="39522" y="517423"/>
                  </a:lnTo>
                  <a:lnTo>
                    <a:pt x="39522" y="517232"/>
                  </a:lnTo>
                  <a:close/>
                </a:path>
                <a:path w="1931035" h="904239">
                  <a:moveTo>
                    <a:pt x="42418" y="393915"/>
                  </a:moveTo>
                  <a:lnTo>
                    <a:pt x="40093" y="393915"/>
                  </a:lnTo>
                  <a:lnTo>
                    <a:pt x="40119" y="395084"/>
                  </a:lnTo>
                  <a:lnTo>
                    <a:pt x="40474" y="395084"/>
                  </a:lnTo>
                  <a:lnTo>
                    <a:pt x="42418" y="393915"/>
                  </a:lnTo>
                  <a:close/>
                </a:path>
                <a:path w="1931035" h="904239">
                  <a:moveTo>
                    <a:pt x="43040" y="393763"/>
                  </a:moveTo>
                  <a:lnTo>
                    <a:pt x="42672" y="393763"/>
                  </a:lnTo>
                  <a:lnTo>
                    <a:pt x="42418" y="393915"/>
                  </a:lnTo>
                  <a:lnTo>
                    <a:pt x="43040" y="393915"/>
                  </a:lnTo>
                  <a:lnTo>
                    <a:pt x="43040" y="393763"/>
                  </a:lnTo>
                  <a:close/>
                </a:path>
                <a:path w="1931035" h="904239">
                  <a:moveTo>
                    <a:pt x="44386" y="678154"/>
                  </a:moveTo>
                  <a:lnTo>
                    <a:pt x="43205" y="677087"/>
                  </a:lnTo>
                  <a:lnTo>
                    <a:pt x="42773" y="676859"/>
                  </a:lnTo>
                  <a:lnTo>
                    <a:pt x="41732" y="676490"/>
                  </a:lnTo>
                  <a:lnTo>
                    <a:pt x="38938" y="676490"/>
                  </a:lnTo>
                  <a:lnTo>
                    <a:pt x="38938" y="672922"/>
                  </a:lnTo>
                  <a:lnTo>
                    <a:pt x="43599" y="672922"/>
                  </a:lnTo>
                  <a:lnTo>
                    <a:pt x="43688" y="671576"/>
                  </a:lnTo>
                  <a:lnTo>
                    <a:pt x="37452" y="671576"/>
                  </a:lnTo>
                  <a:lnTo>
                    <a:pt x="37312" y="671715"/>
                  </a:lnTo>
                  <a:lnTo>
                    <a:pt x="37299" y="678154"/>
                  </a:lnTo>
                  <a:lnTo>
                    <a:pt x="41795" y="678154"/>
                  </a:lnTo>
                  <a:lnTo>
                    <a:pt x="42049" y="678383"/>
                  </a:lnTo>
                  <a:lnTo>
                    <a:pt x="44284" y="678383"/>
                  </a:lnTo>
                  <a:lnTo>
                    <a:pt x="44196" y="678154"/>
                  </a:lnTo>
                  <a:lnTo>
                    <a:pt x="44386" y="678154"/>
                  </a:lnTo>
                  <a:close/>
                </a:path>
                <a:path w="1931035" h="904239">
                  <a:moveTo>
                    <a:pt x="44399" y="470890"/>
                  </a:moveTo>
                  <a:lnTo>
                    <a:pt x="40551" y="470890"/>
                  </a:lnTo>
                  <a:lnTo>
                    <a:pt x="40449" y="471055"/>
                  </a:lnTo>
                  <a:lnTo>
                    <a:pt x="44399" y="471055"/>
                  </a:lnTo>
                  <a:lnTo>
                    <a:pt x="44399" y="470890"/>
                  </a:lnTo>
                  <a:close/>
                </a:path>
                <a:path w="1931035" h="904239">
                  <a:moveTo>
                    <a:pt x="44488" y="681342"/>
                  </a:moveTo>
                  <a:lnTo>
                    <a:pt x="44373" y="678573"/>
                  </a:lnTo>
                  <a:lnTo>
                    <a:pt x="42303" y="678573"/>
                  </a:lnTo>
                  <a:lnTo>
                    <a:pt x="42506" y="678840"/>
                  </a:lnTo>
                  <a:lnTo>
                    <a:pt x="42773" y="679462"/>
                  </a:lnTo>
                  <a:lnTo>
                    <a:pt x="42748" y="681101"/>
                  </a:lnTo>
                  <a:lnTo>
                    <a:pt x="42456" y="681786"/>
                  </a:lnTo>
                  <a:lnTo>
                    <a:pt x="42252" y="682066"/>
                  </a:lnTo>
                  <a:lnTo>
                    <a:pt x="36741" y="682066"/>
                  </a:lnTo>
                  <a:lnTo>
                    <a:pt x="36690" y="683437"/>
                  </a:lnTo>
                  <a:lnTo>
                    <a:pt x="43053" y="683437"/>
                  </a:lnTo>
                  <a:lnTo>
                    <a:pt x="43713" y="682853"/>
                  </a:lnTo>
                  <a:lnTo>
                    <a:pt x="43967" y="682510"/>
                  </a:lnTo>
                  <a:lnTo>
                    <a:pt x="44488" y="681342"/>
                  </a:lnTo>
                  <a:close/>
                </a:path>
                <a:path w="1931035" h="904239">
                  <a:moveTo>
                    <a:pt x="44602" y="523100"/>
                  </a:moveTo>
                  <a:lnTo>
                    <a:pt x="41567" y="522833"/>
                  </a:lnTo>
                  <a:lnTo>
                    <a:pt x="42367" y="523100"/>
                  </a:lnTo>
                  <a:lnTo>
                    <a:pt x="44602" y="523100"/>
                  </a:lnTo>
                  <a:close/>
                </a:path>
                <a:path w="1931035" h="904239">
                  <a:moveTo>
                    <a:pt x="44704" y="393534"/>
                  </a:moveTo>
                  <a:lnTo>
                    <a:pt x="44691" y="391896"/>
                  </a:lnTo>
                  <a:lnTo>
                    <a:pt x="43192" y="391896"/>
                  </a:lnTo>
                  <a:lnTo>
                    <a:pt x="40271" y="393763"/>
                  </a:lnTo>
                  <a:lnTo>
                    <a:pt x="42672" y="393763"/>
                  </a:lnTo>
                  <a:lnTo>
                    <a:pt x="43040" y="393534"/>
                  </a:lnTo>
                  <a:lnTo>
                    <a:pt x="43040" y="393763"/>
                  </a:lnTo>
                  <a:lnTo>
                    <a:pt x="44704" y="393763"/>
                  </a:lnTo>
                  <a:lnTo>
                    <a:pt x="44704" y="393534"/>
                  </a:lnTo>
                  <a:close/>
                </a:path>
                <a:path w="1931035" h="904239">
                  <a:moveTo>
                    <a:pt x="44729" y="403263"/>
                  </a:moveTo>
                  <a:lnTo>
                    <a:pt x="44704" y="393915"/>
                  </a:lnTo>
                  <a:lnTo>
                    <a:pt x="43040" y="393915"/>
                  </a:lnTo>
                  <a:lnTo>
                    <a:pt x="43040" y="403263"/>
                  </a:lnTo>
                  <a:lnTo>
                    <a:pt x="44729" y="403263"/>
                  </a:lnTo>
                  <a:close/>
                </a:path>
                <a:path w="1931035" h="904239">
                  <a:moveTo>
                    <a:pt x="45796" y="439915"/>
                  </a:moveTo>
                  <a:lnTo>
                    <a:pt x="45491" y="439623"/>
                  </a:lnTo>
                  <a:lnTo>
                    <a:pt x="40640" y="439623"/>
                  </a:lnTo>
                  <a:lnTo>
                    <a:pt x="40081" y="439915"/>
                  </a:lnTo>
                  <a:lnTo>
                    <a:pt x="45796" y="439915"/>
                  </a:lnTo>
                  <a:close/>
                </a:path>
                <a:path w="1931035" h="904239">
                  <a:moveTo>
                    <a:pt x="46075" y="470890"/>
                  </a:moveTo>
                  <a:lnTo>
                    <a:pt x="46012" y="464350"/>
                  </a:lnTo>
                  <a:lnTo>
                    <a:pt x="45999" y="463130"/>
                  </a:lnTo>
                  <a:lnTo>
                    <a:pt x="43548" y="463130"/>
                  </a:lnTo>
                  <a:lnTo>
                    <a:pt x="39001" y="470890"/>
                  </a:lnTo>
                  <a:lnTo>
                    <a:pt x="40551" y="470890"/>
                  </a:lnTo>
                  <a:lnTo>
                    <a:pt x="44373" y="464350"/>
                  </a:lnTo>
                  <a:lnTo>
                    <a:pt x="44399" y="470890"/>
                  </a:lnTo>
                  <a:lnTo>
                    <a:pt x="46075" y="470890"/>
                  </a:lnTo>
                  <a:close/>
                </a:path>
                <a:path w="1931035" h="904239">
                  <a:moveTo>
                    <a:pt x="46088" y="471309"/>
                  </a:moveTo>
                  <a:lnTo>
                    <a:pt x="46075" y="471055"/>
                  </a:lnTo>
                  <a:lnTo>
                    <a:pt x="44399" y="471055"/>
                  </a:lnTo>
                  <a:lnTo>
                    <a:pt x="44399" y="471309"/>
                  </a:lnTo>
                  <a:lnTo>
                    <a:pt x="46088" y="471309"/>
                  </a:lnTo>
                  <a:close/>
                </a:path>
                <a:path w="1931035" h="904239">
                  <a:moveTo>
                    <a:pt x="46507" y="569645"/>
                  </a:moveTo>
                  <a:lnTo>
                    <a:pt x="39370" y="568706"/>
                  </a:lnTo>
                  <a:lnTo>
                    <a:pt x="39852" y="569442"/>
                  </a:lnTo>
                  <a:lnTo>
                    <a:pt x="40563" y="569988"/>
                  </a:lnTo>
                  <a:lnTo>
                    <a:pt x="41008" y="570191"/>
                  </a:lnTo>
                  <a:lnTo>
                    <a:pt x="42037" y="570471"/>
                  </a:lnTo>
                  <a:lnTo>
                    <a:pt x="44500" y="570471"/>
                  </a:lnTo>
                  <a:lnTo>
                    <a:pt x="45542" y="570191"/>
                  </a:lnTo>
                  <a:lnTo>
                    <a:pt x="46012" y="569988"/>
                  </a:lnTo>
                  <a:lnTo>
                    <a:pt x="46507" y="569645"/>
                  </a:lnTo>
                  <a:close/>
                </a:path>
                <a:path w="1931035" h="904239">
                  <a:moveTo>
                    <a:pt x="46570" y="441401"/>
                  </a:moveTo>
                  <a:lnTo>
                    <a:pt x="46418" y="440829"/>
                  </a:lnTo>
                  <a:lnTo>
                    <a:pt x="46304" y="440512"/>
                  </a:lnTo>
                  <a:lnTo>
                    <a:pt x="46088" y="440194"/>
                  </a:lnTo>
                  <a:lnTo>
                    <a:pt x="39814" y="440194"/>
                  </a:lnTo>
                  <a:lnTo>
                    <a:pt x="39725" y="441401"/>
                  </a:lnTo>
                  <a:lnTo>
                    <a:pt x="40170" y="441401"/>
                  </a:lnTo>
                  <a:lnTo>
                    <a:pt x="41148" y="440829"/>
                  </a:lnTo>
                  <a:lnTo>
                    <a:pt x="44183" y="440829"/>
                  </a:lnTo>
                  <a:lnTo>
                    <a:pt x="44640" y="441401"/>
                  </a:lnTo>
                  <a:lnTo>
                    <a:pt x="44742" y="441617"/>
                  </a:lnTo>
                  <a:lnTo>
                    <a:pt x="44805" y="443064"/>
                  </a:lnTo>
                  <a:lnTo>
                    <a:pt x="44653" y="443344"/>
                  </a:lnTo>
                  <a:lnTo>
                    <a:pt x="44538" y="443636"/>
                  </a:lnTo>
                  <a:lnTo>
                    <a:pt x="44297" y="443928"/>
                  </a:lnTo>
                  <a:lnTo>
                    <a:pt x="44119" y="444106"/>
                  </a:lnTo>
                  <a:lnTo>
                    <a:pt x="46101" y="444106"/>
                  </a:lnTo>
                  <a:lnTo>
                    <a:pt x="46240" y="443928"/>
                  </a:lnTo>
                  <a:lnTo>
                    <a:pt x="46393" y="443636"/>
                  </a:lnTo>
                  <a:lnTo>
                    <a:pt x="46507" y="443064"/>
                  </a:lnTo>
                  <a:lnTo>
                    <a:pt x="46570" y="441401"/>
                  </a:lnTo>
                  <a:close/>
                </a:path>
                <a:path w="1931035" h="904239">
                  <a:moveTo>
                    <a:pt x="46697" y="417652"/>
                  </a:moveTo>
                  <a:lnTo>
                    <a:pt x="46545" y="417372"/>
                  </a:lnTo>
                  <a:lnTo>
                    <a:pt x="46456" y="417131"/>
                  </a:lnTo>
                  <a:lnTo>
                    <a:pt x="46405" y="416991"/>
                  </a:lnTo>
                  <a:lnTo>
                    <a:pt x="46177" y="416636"/>
                  </a:lnTo>
                  <a:lnTo>
                    <a:pt x="45783" y="416229"/>
                  </a:lnTo>
                  <a:lnTo>
                    <a:pt x="40144" y="416229"/>
                  </a:lnTo>
                  <a:lnTo>
                    <a:pt x="39839" y="416471"/>
                  </a:lnTo>
                  <a:lnTo>
                    <a:pt x="39763" y="417918"/>
                  </a:lnTo>
                  <a:lnTo>
                    <a:pt x="40043" y="417918"/>
                  </a:lnTo>
                  <a:lnTo>
                    <a:pt x="40944" y="417372"/>
                  </a:lnTo>
                  <a:lnTo>
                    <a:pt x="44424" y="417372"/>
                  </a:lnTo>
                  <a:lnTo>
                    <a:pt x="44678" y="417652"/>
                  </a:lnTo>
                  <a:lnTo>
                    <a:pt x="44602" y="420903"/>
                  </a:lnTo>
                  <a:lnTo>
                    <a:pt x="44399" y="421284"/>
                  </a:lnTo>
                  <a:lnTo>
                    <a:pt x="44119" y="421728"/>
                  </a:lnTo>
                  <a:lnTo>
                    <a:pt x="43370" y="422732"/>
                  </a:lnTo>
                  <a:lnTo>
                    <a:pt x="42862" y="423316"/>
                  </a:lnTo>
                  <a:lnTo>
                    <a:pt x="39827" y="426415"/>
                  </a:lnTo>
                  <a:lnTo>
                    <a:pt x="41846" y="426415"/>
                  </a:lnTo>
                  <a:lnTo>
                    <a:pt x="44196" y="423951"/>
                  </a:lnTo>
                  <a:lnTo>
                    <a:pt x="44780" y="423316"/>
                  </a:lnTo>
                  <a:lnTo>
                    <a:pt x="45212" y="422732"/>
                  </a:lnTo>
                  <a:lnTo>
                    <a:pt x="45656" y="422173"/>
                  </a:lnTo>
                  <a:lnTo>
                    <a:pt x="45935" y="421728"/>
                  </a:lnTo>
                  <a:lnTo>
                    <a:pt x="46342" y="420903"/>
                  </a:lnTo>
                  <a:lnTo>
                    <a:pt x="46443" y="420700"/>
                  </a:lnTo>
                  <a:lnTo>
                    <a:pt x="46520" y="420497"/>
                  </a:lnTo>
                  <a:lnTo>
                    <a:pt x="46609" y="420268"/>
                  </a:lnTo>
                  <a:lnTo>
                    <a:pt x="46697" y="417652"/>
                  </a:lnTo>
                  <a:close/>
                </a:path>
                <a:path w="1931035" h="904239">
                  <a:moveTo>
                    <a:pt x="47167" y="496506"/>
                  </a:moveTo>
                  <a:lnTo>
                    <a:pt x="47129" y="493991"/>
                  </a:lnTo>
                  <a:lnTo>
                    <a:pt x="47028" y="493737"/>
                  </a:lnTo>
                  <a:lnTo>
                    <a:pt x="46951" y="493534"/>
                  </a:lnTo>
                  <a:lnTo>
                    <a:pt x="46863" y="493306"/>
                  </a:lnTo>
                  <a:lnTo>
                    <a:pt x="47040" y="493306"/>
                  </a:lnTo>
                  <a:lnTo>
                    <a:pt x="45885" y="492252"/>
                  </a:lnTo>
                  <a:lnTo>
                    <a:pt x="45440" y="492010"/>
                  </a:lnTo>
                  <a:lnTo>
                    <a:pt x="44399" y="491642"/>
                  </a:lnTo>
                  <a:lnTo>
                    <a:pt x="41605" y="491642"/>
                  </a:lnTo>
                  <a:lnTo>
                    <a:pt x="41605" y="488073"/>
                  </a:lnTo>
                  <a:lnTo>
                    <a:pt x="46266" y="488073"/>
                  </a:lnTo>
                  <a:lnTo>
                    <a:pt x="46367" y="486727"/>
                  </a:lnTo>
                  <a:lnTo>
                    <a:pt x="40132" y="486727"/>
                  </a:lnTo>
                  <a:lnTo>
                    <a:pt x="39992" y="486879"/>
                  </a:lnTo>
                  <a:lnTo>
                    <a:pt x="39954" y="493306"/>
                  </a:lnTo>
                  <a:lnTo>
                    <a:pt x="44462" y="493306"/>
                  </a:lnTo>
                  <a:lnTo>
                    <a:pt x="44716" y="493534"/>
                  </a:lnTo>
                  <a:lnTo>
                    <a:pt x="44983" y="493737"/>
                  </a:lnTo>
                  <a:lnTo>
                    <a:pt x="45186" y="493991"/>
                  </a:lnTo>
                  <a:lnTo>
                    <a:pt x="45237" y="496938"/>
                  </a:lnTo>
                  <a:lnTo>
                    <a:pt x="39446" y="496938"/>
                  </a:lnTo>
                  <a:lnTo>
                    <a:pt x="39446" y="498729"/>
                  </a:lnTo>
                  <a:lnTo>
                    <a:pt x="45567" y="498729"/>
                  </a:lnTo>
                  <a:lnTo>
                    <a:pt x="46380" y="498005"/>
                  </a:lnTo>
                  <a:lnTo>
                    <a:pt x="46507" y="497827"/>
                  </a:lnTo>
                  <a:lnTo>
                    <a:pt x="47167" y="496506"/>
                  </a:lnTo>
                  <a:close/>
                </a:path>
                <a:path w="1931035" h="904239">
                  <a:moveTo>
                    <a:pt x="47167" y="447509"/>
                  </a:moveTo>
                  <a:lnTo>
                    <a:pt x="47028" y="447167"/>
                  </a:lnTo>
                  <a:lnTo>
                    <a:pt x="46926" y="446925"/>
                  </a:lnTo>
                  <a:lnTo>
                    <a:pt x="46685" y="446506"/>
                  </a:lnTo>
                  <a:lnTo>
                    <a:pt x="44386" y="446506"/>
                  </a:lnTo>
                  <a:lnTo>
                    <a:pt x="44945" y="446925"/>
                  </a:lnTo>
                  <a:lnTo>
                    <a:pt x="45161" y="447167"/>
                  </a:lnTo>
                  <a:lnTo>
                    <a:pt x="45326" y="447509"/>
                  </a:lnTo>
                  <a:lnTo>
                    <a:pt x="45440" y="447751"/>
                  </a:lnTo>
                  <a:lnTo>
                    <a:pt x="45466" y="449059"/>
                  </a:lnTo>
                  <a:lnTo>
                    <a:pt x="45326" y="449376"/>
                  </a:lnTo>
                  <a:lnTo>
                    <a:pt x="45237" y="449618"/>
                  </a:lnTo>
                  <a:lnTo>
                    <a:pt x="39408" y="449618"/>
                  </a:lnTo>
                  <a:lnTo>
                    <a:pt x="39471" y="451142"/>
                  </a:lnTo>
                  <a:lnTo>
                    <a:pt x="45935" y="451142"/>
                  </a:lnTo>
                  <a:lnTo>
                    <a:pt x="46443" y="450723"/>
                  </a:lnTo>
                  <a:lnTo>
                    <a:pt x="46647" y="450443"/>
                  </a:lnTo>
                  <a:lnTo>
                    <a:pt x="47040" y="449618"/>
                  </a:lnTo>
                  <a:lnTo>
                    <a:pt x="47167" y="447509"/>
                  </a:lnTo>
                  <a:close/>
                </a:path>
                <a:path w="1931035" h="904239">
                  <a:moveTo>
                    <a:pt x="47358" y="427278"/>
                  </a:moveTo>
                  <a:lnTo>
                    <a:pt x="39573" y="427037"/>
                  </a:lnTo>
                  <a:lnTo>
                    <a:pt x="39522" y="428104"/>
                  </a:lnTo>
                  <a:lnTo>
                    <a:pt x="47244" y="428104"/>
                  </a:lnTo>
                  <a:lnTo>
                    <a:pt x="47358" y="427278"/>
                  </a:lnTo>
                  <a:close/>
                </a:path>
                <a:path w="1931035" h="904239">
                  <a:moveTo>
                    <a:pt x="47358" y="403567"/>
                  </a:moveTo>
                  <a:lnTo>
                    <a:pt x="40259" y="403402"/>
                  </a:lnTo>
                  <a:lnTo>
                    <a:pt x="40246" y="404329"/>
                  </a:lnTo>
                  <a:lnTo>
                    <a:pt x="47294" y="404329"/>
                  </a:lnTo>
                  <a:lnTo>
                    <a:pt x="47358" y="403567"/>
                  </a:lnTo>
                  <a:close/>
                </a:path>
                <a:path w="1931035" h="904239">
                  <a:moveTo>
                    <a:pt x="47447" y="566077"/>
                  </a:moveTo>
                  <a:lnTo>
                    <a:pt x="46139" y="564527"/>
                  </a:lnTo>
                  <a:lnTo>
                    <a:pt x="45224" y="563930"/>
                  </a:lnTo>
                  <a:lnTo>
                    <a:pt x="44754" y="563714"/>
                  </a:lnTo>
                  <a:lnTo>
                    <a:pt x="44754" y="565353"/>
                  </a:lnTo>
                  <a:lnTo>
                    <a:pt x="41846" y="565353"/>
                  </a:lnTo>
                  <a:lnTo>
                    <a:pt x="42468" y="564946"/>
                  </a:lnTo>
                  <a:lnTo>
                    <a:pt x="43256" y="564527"/>
                  </a:lnTo>
                  <a:lnTo>
                    <a:pt x="44094" y="564946"/>
                  </a:lnTo>
                  <a:lnTo>
                    <a:pt x="44754" y="565353"/>
                  </a:lnTo>
                  <a:lnTo>
                    <a:pt x="44754" y="563714"/>
                  </a:lnTo>
                  <a:lnTo>
                    <a:pt x="45504" y="563270"/>
                  </a:lnTo>
                  <a:lnTo>
                    <a:pt x="45720" y="563092"/>
                  </a:lnTo>
                  <a:lnTo>
                    <a:pt x="45986" y="562889"/>
                  </a:lnTo>
                  <a:lnTo>
                    <a:pt x="46367" y="562546"/>
                  </a:lnTo>
                  <a:lnTo>
                    <a:pt x="46786" y="561987"/>
                  </a:lnTo>
                  <a:lnTo>
                    <a:pt x="46926" y="561721"/>
                  </a:lnTo>
                  <a:lnTo>
                    <a:pt x="47040" y="559435"/>
                  </a:lnTo>
                  <a:lnTo>
                    <a:pt x="46913" y="559117"/>
                  </a:lnTo>
                  <a:lnTo>
                    <a:pt x="46748" y="558711"/>
                  </a:lnTo>
                  <a:lnTo>
                    <a:pt x="46062" y="558126"/>
                  </a:lnTo>
                  <a:lnTo>
                    <a:pt x="45681" y="557911"/>
                  </a:lnTo>
                  <a:lnTo>
                    <a:pt x="45542" y="557872"/>
                  </a:lnTo>
                  <a:lnTo>
                    <a:pt x="45542" y="561086"/>
                  </a:lnTo>
                  <a:lnTo>
                    <a:pt x="45212" y="561721"/>
                  </a:lnTo>
                  <a:lnTo>
                    <a:pt x="44754" y="562241"/>
                  </a:lnTo>
                  <a:lnTo>
                    <a:pt x="44653" y="562368"/>
                  </a:lnTo>
                  <a:lnTo>
                    <a:pt x="44424" y="562546"/>
                  </a:lnTo>
                  <a:lnTo>
                    <a:pt x="43891" y="562889"/>
                  </a:lnTo>
                  <a:lnTo>
                    <a:pt x="43497" y="563092"/>
                  </a:lnTo>
                  <a:lnTo>
                    <a:pt x="43091" y="562889"/>
                  </a:lnTo>
                  <a:lnTo>
                    <a:pt x="41275" y="561086"/>
                  </a:lnTo>
                  <a:lnTo>
                    <a:pt x="41389" y="559638"/>
                  </a:lnTo>
                  <a:lnTo>
                    <a:pt x="41935" y="559117"/>
                  </a:lnTo>
                  <a:lnTo>
                    <a:pt x="44805" y="559117"/>
                  </a:lnTo>
                  <a:lnTo>
                    <a:pt x="45542" y="561086"/>
                  </a:lnTo>
                  <a:lnTo>
                    <a:pt x="45542" y="557872"/>
                  </a:lnTo>
                  <a:lnTo>
                    <a:pt x="44704" y="557568"/>
                  </a:lnTo>
                  <a:lnTo>
                    <a:pt x="42252" y="557568"/>
                  </a:lnTo>
                  <a:lnTo>
                    <a:pt x="39814" y="561987"/>
                  </a:lnTo>
                  <a:lnTo>
                    <a:pt x="39966" y="562241"/>
                  </a:lnTo>
                  <a:lnTo>
                    <a:pt x="42075" y="563930"/>
                  </a:lnTo>
                  <a:lnTo>
                    <a:pt x="41910" y="563930"/>
                  </a:lnTo>
                  <a:lnTo>
                    <a:pt x="39204" y="568363"/>
                  </a:lnTo>
                  <a:lnTo>
                    <a:pt x="41414" y="568693"/>
                  </a:lnTo>
                  <a:lnTo>
                    <a:pt x="41033" y="568363"/>
                  </a:lnTo>
                  <a:lnTo>
                    <a:pt x="41148" y="566077"/>
                  </a:lnTo>
                  <a:lnTo>
                    <a:pt x="41414" y="565759"/>
                  </a:lnTo>
                  <a:lnTo>
                    <a:pt x="45262" y="565759"/>
                  </a:lnTo>
                  <a:lnTo>
                    <a:pt x="45567" y="566077"/>
                  </a:lnTo>
                  <a:lnTo>
                    <a:pt x="45656" y="566216"/>
                  </a:lnTo>
                  <a:lnTo>
                    <a:pt x="45707" y="568363"/>
                  </a:lnTo>
                  <a:lnTo>
                    <a:pt x="45300" y="568706"/>
                  </a:lnTo>
                  <a:lnTo>
                    <a:pt x="41592" y="568706"/>
                  </a:lnTo>
                  <a:lnTo>
                    <a:pt x="46736" y="569442"/>
                  </a:lnTo>
                  <a:lnTo>
                    <a:pt x="47409" y="568706"/>
                  </a:lnTo>
                  <a:lnTo>
                    <a:pt x="47282" y="568706"/>
                  </a:lnTo>
                  <a:lnTo>
                    <a:pt x="47434" y="568363"/>
                  </a:lnTo>
                  <a:lnTo>
                    <a:pt x="47447" y="566077"/>
                  </a:lnTo>
                  <a:close/>
                </a:path>
                <a:path w="1931035" h="904239">
                  <a:moveTo>
                    <a:pt x="47459" y="377532"/>
                  </a:moveTo>
                  <a:lnTo>
                    <a:pt x="47421" y="370890"/>
                  </a:lnTo>
                  <a:lnTo>
                    <a:pt x="47244" y="370370"/>
                  </a:lnTo>
                  <a:lnTo>
                    <a:pt x="47129" y="370065"/>
                  </a:lnTo>
                  <a:lnTo>
                    <a:pt x="46926" y="369811"/>
                  </a:lnTo>
                  <a:lnTo>
                    <a:pt x="46596" y="369227"/>
                  </a:lnTo>
                  <a:lnTo>
                    <a:pt x="46520" y="369100"/>
                  </a:lnTo>
                  <a:lnTo>
                    <a:pt x="46151" y="368757"/>
                  </a:lnTo>
                  <a:lnTo>
                    <a:pt x="45643" y="368465"/>
                  </a:lnTo>
                  <a:lnTo>
                    <a:pt x="45021" y="368147"/>
                  </a:lnTo>
                  <a:lnTo>
                    <a:pt x="41960" y="368147"/>
                  </a:lnTo>
                  <a:lnTo>
                    <a:pt x="41389" y="368465"/>
                  </a:lnTo>
                  <a:lnTo>
                    <a:pt x="40805" y="368757"/>
                  </a:lnTo>
                  <a:lnTo>
                    <a:pt x="40474" y="369100"/>
                  </a:lnTo>
                  <a:lnTo>
                    <a:pt x="40347" y="369227"/>
                  </a:lnTo>
                  <a:lnTo>
                    <a:pt x="40005" y="369811"/>
                  </a:lnTo>
                  <a:lnTo>
                    <a:pt x="39636" y="370370"/>
                  </a:lnTo>
                  <a:lnTo>
                    <a:pt x="39458" y="370890"/>
                  </a:lnTo>
                  <a:lnTo>
                    <a:pt x="39471" y="378472"/>
                  </a:lnTo>
                  <a:lnTo>
                    <a:pt x="39611" y="378853"/>
                  </a:lnTo>
                  <a:lnTo>
                    <a:pt x="40246" y="379895"/>
                  </a:lnTo>
                  <a:lnTo>
                    <a:pt x="40678" y="380314"/>
                  </a:lnTo>
                  <a:lnTo>
                    <a:pt x="41249" y="380593"/>
                  </a:lnTo>
                  <a:lnTo>
                    <a:pt x="41783" y="380885"/>
                  </a:lnTo>
                  <a:lnTo>
                    <a:pt x="44742" y="380885"/>
                  </a:lnTo>
                  <a:lnTo>
                    <a:pt x="45821" y="380314"/>
                  </a:lnTo>
                  <a:lnTo>
                    <a:pt x="46304" y="379895"/>
                  </a:lnTo>
                  <a:lnTo>
                    <a:pt x="46570" y="379539"/>
                  </a:lnTo>
                  <a:lnTo>
                    <a:pt x="42468" y="379539"/>
                  </a:lnTo>
                  <a:lnTo>
                    <a:pt x="41859" y="379171"/>
                  </a:lnTo>
                  <a:lnTo>
                    <a:pt x="41541" y="378853"/>
                  </a:lnTo>
                  <a:lnTo>
                    <a:pt x="41198" y="378167"/>
                  </a:lnTo>
                  <a:lnTo>
                    <a:pt x="41224" y="370890"/>
                  </a:lnTo>
                  <a:lnTo>
                    <a:pt x="41452" y="370370"/>
                  </a:lnTo>
                  <a:lnTo>
                    <a:pt x="41681" y="370065"/>
                  </a:lnTo>
                  <a:lnTo>
                    <a:pt x="42011" y="369811"/>
                  </a:lnTo>
                  <a:lnTo>
                    <a:pt x="44843" y="369811"/>
                  </a:lnTo>
                  <a:lnTo>
                    <a:pt x="45758" y="377532"/>
                  </a:lnTo>
                  <a:lnTo>
                    <a:pt x="45516" y="378167"/>
                  </a:lnTo>
                  <a:lnTo>
                    <a:pt x="45402" y="378472"/>
                  </a:lnTo>
                  <a:lnTo>
                    <a:pt x="45110" y="378853"/>
                  </a:lnTo>
                  <a:lnTo>
                    <a:pt x="44831" y="379171"/>
                  </a:lnTo>
                  <a:lnTo>
                    <a:pt x="46570" y="379539"/>
                  </a:lnTo>
                  <a:lnTo>
                    <a:pt x="47218" y="378472"/>
                  </a:lnTo>
                  <a:lnTo>
                    <a:pt x="47459" y="377532"/>
                  </a:lnTo>
                  <a:close/>
                </a:path>
                <a:path w="1931035" h="904239">
                  <a:moveTo>
                    <a:pt x="47510" y="534365"/>
                  </a:moveTo>
                  <a:lnTo>
                    <a:pt x="39509" y="534187"/>
                  </a:lnTo>
                  <a:lnTo>
                    <a:pt x="39408" y="535482"/>
                  </a:lnTo>
                  <a:lnTo>
                    <a:pt x="45707" y="535482"/>
                  </a:lnTo>
                  <a:lnTo>
                    <a:pt x="40932" y="546214"/>
                  </a:lnTo>
                  <a:lnTo>
                    <a:pt x="40830" y="546582"/>
                  </a:lnTo>
                  <a:lnTo>
                    <a:pt x="42633" y="546582"/>
                  </a:lnTo>
                  <a:lnTo>
                    <a:pt x="47307" y="535825"/>
                  </a:lnTo>
                  <a:lnTo>
                    <a:pt x="47434" y="535482"/>
                  </a:lnTo>
                  <a:lnTo>
                    <a:pt x="47510" y="534365"/>
                  </a:lnTo>
                  <a:close/>
                </a:path>
                <a:path w="1931035" h="904239">
                  <a:moveTo>
                    <a:pt x="47536" y="517232"/>
                  </a:moveTo>
                  <a:lnTo>
                    <a:pt x="46799" y="516013"/>
                  </a:lnTo>
                  <a:lnTo>
                    <a:pt x="41021" y="516013"/>
                  </a:lnTo>
                  <a:lnTo>
                    <a:pt x="41097" y="514896"/>
                  </a:lnTo>
                  <a:lnTo>
                    <a:pt x="42748" y="511949"/>
                  </a:lnTo>
                  <a:lnTo>
                    <a:pt x="46888" y="511949"/>
                  </a:lnTo>
                  <a:lnTo>
                    <a:pt x="46837" y="510603"/>
                  </a:lnTo>
                  <a:lnTo>
                    <a:pt x="42189" y="510603"/>
                  </a:lnTo>
                  <a:lnTo>
                    <a:pt x="41706" y="510882"/>
                  </a:lnTo>
                  <a:lnTo>
                    <a:pt x="39484" y="514896"/>
                  </a:lnTo>
                  <a:lnTo>
                    <a:pt x="39611" y="520026"/>
                  </a:lnTo>
                  <a:lnTo>
                    <a:pt x="45186" y="522833"/>
                  </a:lnTo>
                  <a:lnTo>
                    <a:pt x="44297" y="521716"/>
                  </a:lnTo>
                  <a:lnTo>
                    <a:pt x="42748" y="521716"/>
                  </a:lnTo>
                  <a:lnTo>
                    <a:pt x="41046" y="517423"/>
                  </a:lnTo>
                  <a:lnTo>
                    <a:pt x="45656" y="517423"/>
                  </a:lnTo>
                  <a:lnTo>
                    <a:pt x="45504" y="517232"/>
                  </a:lnTo>
                  <a:lnTo>
                    <a:pt x="47434" y="517232"/>
                  </a:lnTo>
                  <a:close/>
                </a:path>
                <a:path w="1931035" h="904239">
                  <a:moveTo>
                    <a:pt x="47561" y="520026"/>
                  </a:moveTo>
                  <a:lnTo>
                    <a:pt x="47485" y="517639"/>
                  </a:lnTo>
                  <a:lnTo>
                    <a:pt x="47485" y="517423"/>
                  </a:lnTo>
                  <a:lnTo>
                    <a:pt x="47434" y="517232"/>
                  </a:lnTo>
                  <a:lnTo>
                    <a:pt x="47459" y="517423"/>
                  </a:lnTo>
                  <a:lnTo>
                    <a:pt x="45656" y="517423"/>
                  </a:lnTo>
                  <a:lnTo>
                    <a:pt x="45783" y="517677"/>
                  </a:lnTo>
                  <a:lnTo>
                    <a:pt x="45821" y="520026"/>
                  </a:lnTo>
                  <a:lnTo>
                    <a:pt x="45669" y="520484"/>
                  </a:lnTo>
                  <a:lnTo>
                    <a:pt x="45516" y="520750"/>
                  </a:lnTo>
                  <a:lnTo>
                    <a:pt x="45173" y="521195"/>
                  </a:lnTo>
                  <a:lnTo>
                    <a:pt x="46990" y="521449"/>
                  </a:lnTo>
                  <a:lnTo>
                    <a:pt x="47129" y="521195"/>
                  </a:lnTo>
                  <a:lnTo>
                    <a:pt x="47244" y="520992"/>
                  </a:lnTo>
                  <a:lnTo>
                    <a:pt x="47561" y="520026"/>
                  </a:lnTo>
                  <a:close/>
                </a:path>
                <a:path w="1931035" h="904239">
                  <a:moveTo>
                    <a:pt x="47853" y="471589"/>
                  </a:moveTo>
                  <a:lnTo>
                    <a:pt x="40309" y="471309"/>
                  </a:lnTo>
                  <a:lnTo>
                    <a:pt x="40449" y="471055"/>
                  </a:lnTo>
                  <a:lnTo>
                    <a:pt x="38925" y="471055"/>
                  </a:lnTo>
                  <a:lnTo>
                    <a:pt x="38811" y="472694"/>
                  </a:lnTo>
                  <a:lnTo>
                    <a:pt x="44399" y="472694"/>
                  </a:lnTo>
                  <a:lnTo>
                    <a:pt x="44437" y="475488"/>
                  </a:lnTo>
                  <a:lnTo>
                    <a:pt x="46037" y="475488"/>
                  </a:lnTo>
                  <a:lnTo>
                    <a:pt x="46088" y="472694"/>
                  </a:lnTo>
                  <a:lnTo>
                    <a:pt x="47853" y="472694"/>
                  </a:lnTo>
                  <a:lnTo>
                    <a:pt x="47853" y="471589"/>
                  </a:lnTo>
                  <a:close/>
                </a:path>
                <a:path w="1931035" h="904239">
                  <a:moveTo>
                    <a:pt x="54965" y="680821"/>
                  </a:moveTo>
                  <a:lnTo>
                    <a:pt x="54927" y="674179"/>
                  </a:lnTo>
                  <a:lnTo>
                    <a:pt x="54749" y="673658"/>
                  </a:lnTo>
                  <a:lnTo>
                    <a:pt x="54635" y="673366"/>
                  </a:lnTo>
                  <a:lnTo>
                    <a:pt x="54368" y="672998"/>
                  </a:lnTo>
                  <a:lnTo>
                    <a:pt x="54089" y="672515"/>
                  </a:lnTo>
                  <a:lnTo>
                    <a:pt x="53670" y="672058"/>
                  </a:lnTo>
                  <a:lnTo>
                    <a:pt x="52527" y="671436"/>
                  </a:lnTo>
                  <a:lnTo>
                    <a:pt x="49466" y="671436"/>
                  </a:lnTo>
                  <a:lnTo>
                    <a:pt x="48310" y="672058"/>
                  </a:lnTo>
                  <a:lnTo>
                    <a:pt x="47840" y="672515"/>
                  </a:lnTo>
                  <a:lnTo>
                    <a:pt x="47142" y="673658"/>
                  </a:lnTo>
                  <a:lnTo>
                    <a:pt x="46939" y="674179"/>
                  </a:lnTo>
                  <a:lnTo>
                    <a:pt x="46990" y="681761"/>
                  </a:lnTo>
                  <a:lnTo>
                    <a:pt x="47129" y="682142"/>
                  </a:lnTo>
                  <a:lnTo>
                    <a:pt x="47752" y="683196"/>
                  </a:lnTo>
                  <a:lnTo>
                    <a:pt x="48183" y="683615"/>
                  </a:lnTo>
                  <a:lnTo>
                    <a:pt x="49288" y="684174"/>
                  </a:lnTo>
                  <a:lnTo>
                    <a:pt x="52247" y="684174"/>
                  </a:lnTo>
                  <a:lnTo>
                    <a:pt x="49974" y="682828"/>
                  </a:lnTo>
                  <a:lnTo>
                    <a:pt x="49377" y="682472"/>
                  </a:lnTo>
                  <a:lnTo>
                    <a:pt x="49047" y="682142"/>
                  </a:lnTo>
                  <a:lnTo>
                    <a:pt x="48666" y="681405"/>
                  </a:lnTo>
                  <a:lnTo>
                    <a:pt x="48552" y="674585"/>
                  </a:lnTo>
                  <a:lnTo>
                    <a:pt x="48945" y="673658"/>
                  </a:lnTo>
                  <a:lnTo>
                    <a:pt x="49187" y="673366"/>
                  </a:lnTo>
                  <a:lnTo>
                    <a:pt x="49644" y="672998"/>
                  </a:lnTo>
                  <a:lnTo>
                    <a:pt x="52235" y="672998"/>
                  </a:lnTo>
                  <a:lnTo>
                    <a:pt x="53263" y="680821"/>
                  </a:lnTo>
                  <a:lnTo>
                    <a:pt x="53060" y="681405"/>
                  </a:lnTo>
                  <a:lnTo>
                    <a:pt x="52895" y="681761"/>
                  </a:lnTo>
                  <a:lnTo>
                    <a:pt x="52616" y="682142"/>
                  </a:lnTo>
                  <a:lnTo>
                    <a:pt x="52336" y="682472"/>
                  </a:lnTo>
                  <a:lnTo>
                    <a:pt x="54063" y="682828"/>
                  </a:lnTo>
                  <a:lnTo>
                    <a:pt x="54724" y="681761"/>
                  </a:lnTo>
                  <a:lnTo>
                    <a:pt x="54965" y="680821"/>
                  </a:lnTo>
                  <a:close/>
                </a:path>
                <a:path w="1931035" h="904239">
                  <a:moveTo>
                    <a:pt x="62407" y="682866"/>
                  </a:moveTo>
                  <a:lnTo>
                    <a:pt x="62382" y="673138"/>
                  </a:lnTo>
                  <a:lnTo>
                    <a:pt x="62369" y="671499"/>
                  </a:lnTo>
                  <a:lnTo>
                    <a:pt x="60871" y="671499"/>
                  </a:lnTo>
                  <a:lnTo>
                    <a:pt x="57950" y="673366"/>
                  </a:lnTo>
                  <a:lnTo>
                    <a:pt x="57835" y="674725"/>
                  </a:lnTo>
                  <a:lnTo>
                    <a:pt x="58089" y="674725"/>
                  </a:lnTo>
                  <a:lnTo>
                    <a:pt x="60718" y="673138"/>
                  </a:lnTo>
                  <a:lnTo>
                    <a:pt x="60718" y="682866"/>
                  </a:lnTo>
                  <a:lnTo>
                    <a:pt x="62407" y="682866"/>
                  </a:lnTo>
                  <a:close/>
                </a:path>
                <a:path w="1931035" h="904239">
                  <a:moveTo>
                    <a:pt x="65036" y="683171"/>
                  </a:moveTo>
                  <a:lnTo>
                    <a:pt x="57937" y="683006"/>
                  </a:lnTo>
                  <a:lnTo>
                    <a:pt x="57912" y="683933"/>
                  </a:lnTo>
                  <a:lnTo>
                    <a:pt x="64973" y="683933"/>
                  </a:lnTo>
                  <a:lnTo>
                    <a:pt x="65036" y="683171"/>
                  </a:lnTo>
                  <a:close/>
                </a:path>
                <a:path w="1931035" h="904239">
                  <a:moveTo>
                    <a:pt x="65214" y="898804"/>
                  </a:moveTo>
                  <a:lnTo>
                    <a:pt x="63766" y="898804"/>
                  </a:lnTo>
                  <a:lnTo>
                    <a:pt x="63817" y="902538"/>
                  </a:lnTo>
                  <a:lnTo>
                    <a:pt x="65163" y="902538"/>
                  </a:lnTo>
                  <a:lnTo>
                    <a:pt x="65214" y="898804"/>
                  </a:lnTo>
                  <a:close/>
                </a:path>
                <a:path w="1931035" h="904239">
                  <a:moveTo>
                    <a:pt x="68732" y="898575"/>
                  </a:moveTo>
                  <a:lnTo>
                    <a:pt x="68668" y="897496"/>
                  </a:lnTo>
                  <a:lnTo>
                    <a:pt x="65214" y="897496"/>
                  </a:lnTo>
                  <a:lnTo>
                    <a:pt x="65176" y="893686"/>
                  </a:lnTo>
                  <a:lnTo>
                    <a:pt x="63881" y="893686"/>
                  </a:lnTo>
                  <a:lnTo>
                    <a:pt x="63766" y="897496"/>
                  </a:lnTo>
                  <a:lnTo>
                    <a:pt x="60401" y="897496"/>
                  </a:lnTo>
                  <a:lnTo>
                    <a:pt x="60337" y="898575"/>
                  </a:lnTo>
                  <a:lnTo>
                    <a:pt x="68732" y="898575"/>
                  </a:lnTo>
                  <a:close/>
                </a:path>
                <a:path w="1931035" h="904239">
                  <a:moveTo>
                    <a:pt x="76974" y="891743"/>
                  </a:moveTo>
                  <a:lnTo>
                    <a:pt x="76669" y="891463"/>
                  </a:lnTo>
                  <a:lnTo>
                    <a:pt x="71780" y="891463"/>
                  </a:lnTo>
                  <a:lnTo>
                    <a:pt x="71297" y="891743"/>
                  </a:lnTo>
                  <a:lnTo>
                    <a:pt x="76974" y="891743"/>
                  </a:lnTo>
                  <a:close/>
                </a:path>
                <a:path w="1931035" h="904239">
                  <a:moveTo>
                    <a:pt x="77609" y="892657"/>
                  </a:moveTo>
                  <a:lnTo>
                    <a:pt x="77495" y="892340"/>
                  </a:lnTo>
                  <a:lnTo>
                    <a:pt x="77279" y="892022"/>
                  </a:lnTo>
                  <a:lnTo>
                    <a:pt x="71081" y="892022"/>
                  </a:lnTo>
                  <a:lnTo>
                    <a:pt x="70980" y="893305"/>
                  </a:lnTo>
                  <a:lnTo>
                    <a:pt x="71234" y="893305"/>
                  </a:lnTo>
                  <a:lnTo>
                    <a:pt x="72059" y="892822"/>
                  </a:lnTo>
                  <a:lnTo>
                    <a:pt x="75590" y="892822"/>
                  </a:lnTo>
                  <a:lnTo>
                    <a:pt x="75869" y="893305"/>
                  </a:lnTo>
                  <a:lnTo>
                    <a:pt x="75984" y="894892"/>
                  </a:lnTo>
                  <a:lnTo>
                    <a:pt x="75844" y="895172"/>
                  </a:lnTo>
                  <a:lnTo>
                    <a:pt x="75730" y="895477"/>
                  </a:lnTo>
                  <a:lnTo>
                    <a:pt x="75501" y="895756"/>
                  </a:lnTo>
                  <a:lnTo>
                    <a:pt x="75069" y="896137"/>
                  </a:lnTo>
                  <a:lnTo>
                    <a:pt x="77139" y="896137"/>
                  </a:lnTo>
                  <a:lnTo>
                    <a:pt x="77431" y="895756"/>
                  </a:lnTo>
                  <a:lnTo>
                    <a:pt x="77584" y="895477"/>
                  </a:lnTo>
                  <a:lnTo>
                    <a:pt x="77609" y="892657"/>
                  </a:lnTo>
                  <a:close/>
                </a:path>
                <a:path w="1931035" h="904239">
                  <a:moveTo>
                    <a:pt x="77901" y="898182"/>
                  </a:moveTo>
                  <a:lnTo>
                    <a:pt x="76492" y="897229"/>
                  </a:lnTo>
                  <a:lnTo>
                    <a:pt x="76187" y="896874"/>
                  </a:lnTo>
                  <a:lnTo>
                    <a:pt x="76593" y="896620"/>
                  </a:lnTo>
                  <a:lnTo>
                    <a:pt x="71856" y="896620"/>
                  </a:lnTo>
                  <a:lnTo>
                    <a:pt x="71856" y="897229"/>
                  </a:lnTo>
                  <a:lnTo>
                    <a:pt x="77901" y="898182"/>
                  </a:lnTo>
                  <a:close/>
                </a:path>
                <a:path w="1931035" h="904239">
                  <a:moveTo>
                    <a:pt x="78359" y="899350"/>
                  </a:moveTo>
                  <a:lnTo>
                    <a:pt x="78219" y="898994"/>
                  </a:lnTo>
                  <a:lnTo>
                    <a:pt x="78130" y="898753"/>
                  </a:lnTo>
                  <a:lnTo>
                    <a:pt x="77876" y="898334"/>
                  </a:lnTo>
                  <a:lnTo>
                    <a:pt x="75565" y="898334"/>
                  </a:lnTo>
                  <a:lnTo>
                    <a:pt x="76136" y="898753"/>
                  </a:lnTo>
                  <a:lnTo>
                    <a:pt x="76352" y="898994"/>
                  </a:lnTo>
                  <a:lnTo>
                    <a:pt x="76517" y="899350"/>
                  </a:lnTo>
                  <a:lnTo>
                    <a:pt x="76517" y="901446"/>
                  </a:lnTo>
                  <a:lnTo>
                    <a:pt x="70599" y="901446"/>
                  </a:lnTo>
                  <a:lnTo>
                    <a:pt x="70726" y="902868"/>
                  </a:lnTo>
                  <a:lnTo>
                    <a:pt x="77254" y="902868"/>
                  </a:lnTo>
                  <a:lnTo>
                    <a:pt x="77635" y="902550"/>
                  </a:lnTo>
                  <a:lnTo>
                    <a:pt x="77927" y="902157"/>
                  </a:lnTo>
                  <a:lnTo>
                    <a:pt x="78232" y="901446"/>
                  </a:lnTo>
                  <a:lnTo>
                    <a:pt x="78359" y="899579"/>
                  </a:lnTo>
                  <a:lnTo>
                    <a:pt x="78359" y="899350"/>
                  </a:lnTo>
                  <a:close/>
                </a:path>
                <a:path w="1931035" h="904239">
                  <a:moveTo>
                    <a:pt x="90652" y="891336"/>
                  </a:moveTo>
                  <a:lnTo>
                    <a:pt x="88976" y="891336"/>
                  </a:lnTo>
                  <a:lnTo>
                    <a:pt x="85432" y="902004"/>
                  </a:lnTo>
                  <a:lnTo>
                    <a:pt x="81902" y="891667"/>
                  </a:lnTo>
                  <a:lnTo>
                    <a:pt x="81788" y="891336"/>
                  </a:lnTo>
                  <a:lnTo>
                    <a:pt x="80060" y="891336"/>
                  </a:lnTo>
                  <a:lnTo>
                    <a:pt x="80060" y="891667"/>
                  </a:lnTo>
                  <a:lnTo>
                    <a:pt x="84289" y="903655"/>
                  </a:lnTo>
                  <a:lnTo>
                    <a:pt x="86385" y="903655"/>
                  </a:lnTo>
                  <a:lnTo>
                    <a:pt x="86969" y="902004"/>
                  </a:lnTo>
                  <a:lnTo>
                    <a:pt x="90589" y="891667"/>
                  </a:lnTo>
                  <a:lnTo>
                    <a:pt x="90652" y="891336"/>
                  </a:lnTo>
                  <a:close/>
                </a:path>
                <a:path w="1931035" h="904239">
                  <a:moveTo>
                    <a:pt x="98031" y="896670"/>
                  </a:moveTo>
                  <a:lnTo>
                    <a:pt x="93599" y="896670"/>
                  </a:lnTo>
                  <a:lnTo>
                    <a:pt x="93586" y="896874"/>
                  </a:lnTo>
                  <a:lnTo>
                    <a:pt x="97739" y="896874"/>
                  </a:lnTo>
                  <a:lnTo>
                    <a:pt x="98031" y="896670"/>
                  </a:lnTo>
                  <a:close/>
                </a:path>
                <a:path w="1931035" h="904239">
                  <a:moveTo>
                    <a:pt x="98526" y="891743"/>
                  </a:moveTo>
                  <a:lnTo>
                    <a:pt x="98221" y="891463"/>
                  </a:lnTo>
                  <a:lnTo>
                    <a:pt x="93332" y="891463"/>
                  </a:lnTo>
                  <a:lnTo>
                    <a:pt x="92837" y="891743"/>
                  </a:lnTo>
                  <a:lnTo>
                    <a:pt x="98526" y="891743"/>
                  </a:lnTo>
                  <a:close/>
                </a:path>
                <a:path w="1931035" h="904239">
                  <a:moveTo>
                    <a:pt x="98577" y="897597"/>
                  </a:moveTo>
                  <a:lnTo>
                    <a:pt x="97853" y="897229"/>
                  </a:lnTo>
                  <a:lnTo>
                    <a:pt x="93560" y="897229"/>
                  </a:lnTo>
                  <a:lnTo>
                    <a:pt x="93535" y="897597"/>
                  </a:lnTo>
                  <a:lnTo>
                    <a:pt x="98577" y="897597"/>
                  </a:lnTo>
                  <a:close/>
                </a:path>
                <a:path w="1931035" h="904239">
                  <a:moveTo>
                    <a:pt x="99301" y="893305"/>
                  </a:moveTo>
                  <a:lnTo>
                    <a:pt x="99148" y="892657"/>
                  </a:lnTo>
                  <a:lnTo>
                    <a:pt x="99034" y="892340"/>
                  </a:lnTo>
                  <a:lnTo>
                    <a:pt x="98818" y="892022"/>
                  </a:lnTo>
                  <a:lnTo>
                    <a:pt x="92621" y="892022"/>
                  </a:lnTo>
                  <a:lnTo>
                    <a:pt x="92519" y="893305"/>
                  </a:lnTo>
                  <a:lnTo>
                    <a:pt x="92773" y="893305"/>
                  </a:lnTo>
                  <a:lnTo>
                    <a:pt x="93878" y="892657"/>
                  </a:lnTo>
                  <a:lnTo>
                    <a:pt x="96913" y="892657"/>
                  </a:lnTo>
                  <a:lnTo>
                    <a:pt x="97561" y="893305"/>
                  </a:lnTo>
                  <a:lnTo>
                    <a:pt x="97447" y="895096"/>
                  </a:lnTo>
                  <a:lnTo>
                    <a:pt x="97269" y="895477"/>
                  </a:lnTo>
                  <a:lnTo>
                    <a:pt x="97040" y="895756"/>
                  </a:lnTo>
                  <a:lnTo>
                    <a:pt x="96608" y="896137"/>
                  </a:lnTo>
                  <a:lnTo>
                    <a:pt x="98679" y="896137"/>
                  </a:lnTo>
                  <a:lnTo>
                    <a:pt x="98971" y="895756"/>
                  </a:lnTo>
                  <a:lnTo>
                    <a:pt x="99123" y="895477"/>
                  </a:lnTo>
                  <a:lnTo>
                    <a:pt x="99250" y="894892"/>
                  </a:lnTo>
                  <a:lnTo>
                    <a:pt x="99301" y="893305"/>
                  </a:lnTo>
                  <a:close/>
                </a:path>
                <a:path w="1931035" h="904239">
                  <a:moveTo>
                    <a:pt x="99898" y="899350"/>
                  </a:moveTo>
                  <a:lnTo>
                    <a:pt x="99758" y="898994"/>
                  </a:lnTo>
                  <a:lnTo>
                    <a:pt x="99669" y="898753"/>
                  </a:lnTo>
                  <a:lnTo>
                    <a:pt x="99415" y="898334"/>
                  </a:lnTo>
                  <a:lnTo>
                    <a:pt x="97116" y="898334"/>
                  </a:lnTo>
                  <a:lnTo>
                    <a:pt x="97675" y="898753"/>
                  </a:lnTo>
                  <a:lnTo>
                    <a:pt x="97891" y="898994"/>
                  </a:lnTo>
                  <a:lnTo>
                    <a:pt x="98056" y="899350"/>
                  </a:lnTo>
                  <a:lnTo>
                    <a:pt x="98171" y="899579"/>
                  </a:lnTo>
                  <a:lnTo>
                    <a:pt x="98196" y="900887"/>
                  </a:lnTo>
                  <a:lnTo>
                    <a:pt x="98056" y="901204"/>
                  </a:lnTo>
                  <a:lnTo>
                    <a:pt x="98044" y="901446"/>
                  </a:lnTo>
                  <a:lnTo>
                    <a:pt x="92151" y="901446"/>
                  </a:lnTo>
                  <a:lnTo>
                    <a:pt x="92265" y="902868"/>
                  </a:lnTo>
                  <a:lnTo>
                    <a:pt x="98793" y="902868"/>
                  </a:lnTo>
                  <a:lnTo>
                    <a:pt x="99174" y="902550"/>
                  </a:lnTo>
                  <a:lnTo>
                    <a:pt x="99479" y="902157"/>
                  </a:lnTo>
                  <a:lnTo>
                    <a:pt x="99771" y="901446"/>
                  </a:lnTo>
                  <a:lnTo>
                    <a:pt x="99898" y="899350"/>
                  </a:lnTo>
                  <a:close/>
                </a:path>
                <a:path w="1931035" h="904239">
                  <a:moveTo>
                    <a:pt x="110655" y="674522"/>
                  </a:moveTo>
                  <a:lnTo>
                    <a:pt x="110515" y="674319"/>
                  </a:lnTo>
                  <a:lnTo>
                    <a:pt x="110388" y="674255"/>
                  </a:lnTo>
                  <a:lnTo>
                    <a:pt x="110210" y="674217"/>
                  </a:lnTo>
                  <a:lnTo>
                    <a:pt x="109766" y="674217"/>
                  </a:lnTo>
                  <a:lnTo>
                    <a:pt x="109524" y="674281"/>
                  </a:lnTo>
                  <a:lnTo>
                    <a:pt x="109347" y="674420"/>
                  </a:lnTo>
                  <a:lnTo>
                    <a:pt x="109308" y="676871"/>
                  </a:lnTo>
                  <a:lnTo>
                    <a:pt x="98056" y="676884"/>
                  </a:lnTo>
                  <a:lnTo>
                    <a:pt x="97929" y="677151"/>
                  </a:lnTo>
                  <a:lnTo>
                    <a:pt x="97891" y="677367"/>
                  </a:lnTo>
                  <a:lnTo>
                    <a:pt x="97891" y="678027"/>
                  </a:lnTo>
                  <a:lnTo>
                    <a:pt x="100876" y="681609"/>
                  </a:lnTo>
                  <a:lnTo>
                    <a:pt x="101168" y="681520"/>
                  </a:lnTo>
                  <a:lnTo>
                    <a:pt x="101269" y="681380"/>
                  </a:lnTo>
                  <a:lnTo>
                    <a:pt x="101117" y="680999"/>
                  </a:lnTo>
                  <a:lnTo>
                    <a:pt x="99656" y="678561"/>
                  </a:lnTo>
                  <a:lnTo>
                    <a:pt x="109308" y="678561"/>
                  </a:lnTo>
                  <a:lnTo>
                    <a:pt x="109321" y="681278"/>
                  </a:lnTo>
                  <a:lnTo>
                    <a:pt x="109435" y="681405"/>
                  </a:lnTo>
                  <a:lnTo>
                    <a:pt x="109601" y="681507"/>
                  </a:lnTo>
                  <a:lnTo>
                    <a:pt x="109766" y="681545"/>
                  </a:lnTo>
                  <a:lnTo>
                    <a:pt x="110210" y="681545"/>
                  </a:lnTo>
                  <a:lnTo>
                    <a:pt x="110388" y="681507"/>
                  </a:lnTo>
                  <a:lnTo>
                    <a:pt x="110591" y="681367"/>
                  </a:lnTo>
                  <a:lnTo>
                    <a:pt x="110655" y="681240"/>
                  </a:lnTo>
                  <a:lnTo>
                    <a:pt x="110655" y="674522"/>
                  </a:lnTo>
                  <a:close/>
                </a:path>
                <a:path w="1931035" h="904239">
                  <a:moveTo>
                    <a:pt x="121196" y="74980"/>
                  </a:moveTo>
                  <a:lnTo>
                    <a:pt x="115658" y="74980"/>
                  </a:lnTo>
                  <a:lnTo>
                    <a:pt x="115722" y="73088"/>
                  </a:lnTo>
                  <a:lnTo>
                    <a:pt x="115836" y="72809"/>
                  </a:lnTo>
                  <a:lnTo>
                    <a:pt x="115938" y="72542"/>
                  </a:lnTo>
                  <a:lnTo>
                    <a:pt x="116103" y="72301"/>
                  </a:lnTo>
                  <a:lnTo>
                    <a:pt x="116522" y="71907"/>
                  </a:lnTo>
                  <a:lnTo>
                    <a:pt x="116179" y="71907"/>
                  </a:lnTo>
                  <a:lnTo>
                    <a:pt x="119126" y="70662"/>
                  </a:lnTo>
                  <a:lnTo>
                    <a:pt x="119735" y="70459"/>
                  </a:lnTo>
                  <a:lnTo>
                    <a:pt x="120256" y="70256"/>
                  </a:lnTo>
                  <a:lnTo>
                    <a:pt x="116103" y="70256"/>
                  </a:lnTo>
                  <a:lnTo>
                    <a:pt x="115824" y="70459"/>
                  </a:lnTo>
                  <a:lnTo>
                    <a:pt x="115493" y="70662"/>
                  </a:lnTo>
                  <a:lnTo>
                    <a:pt x="115150" y="71374"/>
                  </a:lnTo>
                  <a:lnTo>
                    <a:pt x="114909" y="70662"/>
                  </a:lnTo>
                  <a:lnTo>
                    <a:pt x="114744" y="70459"/>
                  </a:lnTo>
                  <a:lnTo>
                    <a:pt x="114617" y="70256"/>
                  </a:lnTo>
                  <a:lnTo>
                    <a:pt x="114300" y="70256"/>
                  </a:lnTo>
                  <a:lnTo>
                    <a:pt x="114300" y="74980"/>
                  </a:lnTo>
                  <a:lnTo>
                    <a:pt x="110020" y="74980"/>
                  </a:lnTo>
                  <a:lnTo>
                    <a:pt x="110147" y="72301"/>
                  </a:lnTo>
                  <a:lnTo>
                    <a:pt x="110223" y="71907"/>
                  </a:lnTo>
                  <a:lnTo>
                    <a:pt x="110934" y="70662"/>
                  </a:lnTo>
                  <a:lnTo>
                    <a:pt x="113055" y="70662"/>
                  </a:lnTo>
                  <a:lnTo>
                    <a:pt x="114223" y="71907"/>
                  </a:lnTo>
                  <a:lnTo>
                    <a:pt x="114058" y="71907"/>
                  </a:lnTo>
                  <a:lnTo>
                    <a:pt x="114185" y="72301"/>
                  </a:lnTo>
                  <a:lnTo>
                    <a:pt x="114300" y="74980"/>
                  </a:lnTo>
                  <a:lnTo>
                    <a:pt x="114300" y="70256"/>
                  </a:lnTo>
                  <a:lnTo>
                    <a:pt x="109296" y="70256"/>
                  </a:lnTo>
                  <a:lnTo>
                    <a:pt x="109207" y="70459"/>
                  </a:lnTo>
                  <a:lnTo>
                    <a:pt x="109105" y="70662"/>
                  </a:lnTo>
                  <a:lnTo>
                    <a:pt x="108940" y="70662"/>
                  </a:lnTo>
                  <a:lnTo>
                    <a:pt x="108902" y="76581"/>
                  </a:lnTo>
                  <a:lnTo>
                    <a:pt x="121196" y="76581"/>
                  </a:lnTo>
                  <a:lnTo>
                    <a:pt x="121196" y="74980"/>
                  </a:lnTo>
                  <a:close/>
                </a:path>
                <a:path w="1931035" h="904239">
                  <a:moveTo>
                    <a:pt x="121196" y="64084"/>
                  </a:moveTo>
                  <a:lnTo>
                    <a:pt x="115773" y="64084"/>
                  </a:lnTo>
                  <a:lnTo>
                    <a:pt x="115697" y="59486"/>
                  </a:lnTo>
                  <a:lnTo>
                    <a:pt x="114439" y="59486"/>
                  </a:lnTo>
                  <a:lnTo>
                    <a:pt x="114376" y="64084"/>
                  </a:lnTo>
                  <a:lnTo>
                    <a:pt x="110058" y="64084"/>
                  </a:lnTo>
                  <a:lnTo>
                    <a:pt x="110020" y="59270"/>
                  </a:lnTo>
                  <a:lnTo>
                    <a:pt x="109905" y="59143"/>
                  </a:lnTo>
                  <a:lnTo>
                    <a:pt x="108864" y="59143"/>
                  </a:lnTo>
                  <a:lnTo>
                    <a:pt x="108902" y="65684"/>
                  </a:lnTo>
                  <a:lnTo>
                    <a:pt x="121196" y="65684"/>
                  </a:lnTo>
                  <a:lnTo>
                    <a:pt x="121196" y="64084"/>
                  </a:lnTo>
                  <a:close/>
                </a:path>
                <a:path w="1931035" h="904239">
                  <a:moveTo>
                    <a:pt x="121196" y="44881"/>
                  </a:moveTo>
                  <a:lnTo>
                    <a:pt x="108762" y="44881"/>
                  </a:lnTo>
                  <a:lnTo>
                    <a:pt x="108712" y="46494"/>
                  </a:lnTo>
                  <a:lnTo>
                    <a:pt x="121196" y="46494"/>
                  </a:lnTo>
                  <a:lnTo>
                    <a:pt x="121196" y="44881"/>
                  </a:lnTo>
                  <a:close/>
                </a:path>
                <a:path w="1931035" h="904239">
                  <a:moveTo>
                    <a:pt x="121196" y="39827"/>
                  </a:moveTo>
                  <a:lnTo>
                    <a:pt x="110502" y="39827"/>
                  </a:lnTo>
                  <a:lnTo>
                    <a:pt x="112369" y="38887"/>
                  </a:lnTo>
                  <a:lnTo>
                    <a:pt x="120548" y="34493"/>
                  </a:lnTo>
                  <a:lnTo>
                    <a:pt x="120878" y="34251"/>
                  </a:lnTo>
                  <a:lnTo>
                    <a:pt x="121094" y="34010"/>
                  </a:lnTo>
                  <a:lnTo>
                    <a:pt x="121170" y="32131"/>
                  </a:lnTo>
                  <a:lnTo>
                    <a:pt x="121031" y="31991"/>
                  </a:lnTo>
                  <a:lnTo>
                    <a:pt x="108800" y="31991"/>
                  </a:lnTo>
                  <a:lnTo>
                    <a:pt x="108762" y="33553"/>
                  </a:lnTo>
                  <a:lnTo>
                    <a:pt x="119024" y="33553"/>
                  </a:lnTo>
                  <a:lnTo>
                    <a:pt x="115900" y="35140"/>
                  </a:lnTo>
                  <a:lnTo>
                    <a:pt x="109016" y="38887"/>
                  </a:lnTo>
                  <a:lnTo>
                    <a:pt x="108915" y="41427"/>
                  </a:lnTo>
                  <a:lnTo>
                    <a:pt x="121196" y="41427"/>
                  </a:lnTo>
                  <a:lnTo>
                    <a:pt x="121196" y="39827"/>
                  </a:lnTo>
                  <a:close/>
                </a:path>
                <a:path w="1931035" h="904239">
                  <a:moveTo>
                    <a:pt x="121297" y="68313"/>
                  </a:moveTo>
                  <a:lnTo>
                    <a:pt x="120548" y="68313"/>
                  </a:lnTo>
                  <a:lnTo>
                    <a:pt x="118922" y="68973"/>
                  </a:lnTo>
                  <a:lnTo>
                    <a:pt x="111175" y="68973"/>
                  </a:lnTo>
                  <a:lnTo>
                    <a:pt x="109931" y="69418"/>
                  </a:lnTo>
                  <a:lnTo>
                    <a:pt x="113969" y="69418"/>
                  </a:lnTo>
                  <a:lnTo>
                    <a:pt x="114642" y="70256"/>
                  </a:lnTo>
                  <a:lnTo>
                    <a:pt x="116065" y="70256"/>
                  </a:lnTo>
                  <a:lnTo>
                    <a:pt x="117589" y="69418"/>
                  </a:lnTo>
                  <a:lnTo>
                    <a:pt x="117817" y="69418"/>
                  </a:lnTo>
                  <a:lnTo>
                    <a:pt x="121272" y="69418"/>
                  </a:lnTo>
                  <a:lnTo>
                    <a:pt x="121297" y="68313"/>
                  </a:lnTo>
                  <a:close/>
                </a:path>
                <a:path w="1931035" h="904239">
                  <a:moveTo>
                    <a:pt x="123240" y="624281"/>
                  </a:moveTo>
                  <a:lnTo>
                    <a:pt x="123101" y="624141"/>
                  </a:lnTo>
                  <a:lnTo>
                    <a:pt x="110858" y="624141"/>
                  </a:lnTo>
                  <a:lnTo>
                    <a:pt x="110820" y="625703"/>
                  </a:lnTo>
                  <a:lnTo>
                    <a:pt x="121094" y="625703"/>
                  </a:lnTo>
                  <a:lnTo>
                    <a:pt x="120167" y="626160"/>
                  </a:lnTo>
                  <a:lnTo>
                    <a:pt x="123151" y="626160"/>
                  </a:lnTo>
                  <a:lnTo>
                    <a:pt x="123240" y="624281"/>
                  </a:lnTo>
                  <a:close/>
                </a:path>
                <a:path w="1931035" h="904239">
                  <a:moveTo>
                    <a:pt x="123253" y="631977"/>
                  </a:moveTo>
                  <a:lnTo>
                    <a:pt x="112560" y="631977"/>
                  </a:lnTo>
                  <a:lnTo>
                    <a:pt x="114414" y="631037"/>
                  </a:lnTo>
                  <a:lnTo>
                    <a:pt x="122085" y="626948"/>
                  </a:lnTo>
                  <a:lnTo>
                    <a:pt x="122770" y="626516"/>
                  </a:lnTo>
                  <a:lnTo>
                    <a:pt x="119494" y="626516"/>
                  </a:lnTo>
                  <a:lnTo>
                    <a:pt x="118605" y="626948"/>
                  </a:lnTo>
                  <a:lnTo>
                    <a:pt x="111086" y="631037"/>
                  </a:lnTo>
                  <a:lnTo>
                    <a:pt x="110896" y="631240"/>
                  </a:lnTo>
                  <a:lnTo>
                    <a:pt x="110858" y="633399"/>
                  </a:lnTo>
                  <a:lnTo>
                    <a:pt x="111036" y="633590"/>
                  </a:lnTo>
                  <a:lnTo>
                    <a:pt x="123253" y="633590"/>
                  </a:lnTo>
                  <a:lnTo>
                    <a:pt x="123253" y="631977"/>
                  </a:lnTo>
                  <a:close/>
                </a:path>
                <a:path w="1931035" h="904239">
                  <a:moveTo>
                    <a:pt x="123342" y="618985"/>
                  </a:moveTo>
                  <a:lnTo>
                    <a:pt x="123240" y="615327"/>
                  </a:lnTo>
                  <a:lnTo>
                    <a:pt x="122847" y="614172"/>
                  </a:lnTo>
                  <a:lnTo>
                    <a:pt x="122732" y="613816"/>
                  </a:lnTo>
                  <a:lnTo>
                    <a:pt x="122339" y="613143"/>
                  </a:lnTo>
                  <a:lnTo>
                    <a:pt x="119786" y="613143"/>
                  </a:lnTo>
                  <a:lnTo>
                    <a:pt x="120332" y="613422"/>
                  </a:lnTo>
                  <a:lnTo>
                    <a:pt x="120726" y="613816"/>
                  </a:lnTo>
                  <a:lnTo>
                    <a:pt x="121158" y="614172"/>
                  </a:lnTo>
                  <a:lnTo>
                    <a:pt x="121475" y="614629"/>
                  </a:lnTo>
                  <a:lnTo>
                    <a:pt x="121869" y="615759"/>
                  </a:lnTo>
                  <a:lnTo>
                    <a:pt x="121970" y="618985"/>
                  </a:lnTo>
                  <a:lnTo>
                    <a:pt x="112102" y="618985"/>
                  </a:lnTo>
                  <a:lnTo>
                    <a:pt x="115658" y="612787"/>
                  </a:lnTo>
                  <a:lnTo>
                    <a:pt x="121996" y="612787"/>
                  </a:lnTo>
                  <a:lnTo>
                    <a:pt x="121234" y="612025"/>
                  </a:lnTo>
                  <a:lnTo>
                    <a:pt x="120548" y="611619"/>
                  </a:lnTo>
                  <a:lnTo>
                    <a:pt x="118910" y="611060"/>
                  </a:lnTo>
                  <a:lnTo>
                    <a:pt x="117944" y="610920"/>
                  </a:lnTo>
                  <a:lnTo>
                    <a:pt x="115900" y="610920"/>
                  </a:lnTo>
                  <a:lnTo>
                    <a:pt x="110959" y="620610"/>
                  </a:lnTo>
                  <a:lnTo>
                    <a:pt x="123113" y="620610"/>
                  </a:lnTo>
                  <a:lnTo>
                    <a:pt x="123215" y="620471"/>
                  </a:lnTo>
                  <a:lnTo>
                    <a:pt x="123342" y="618985"/>
                  </a:lnTo>
                  <a:close/>
                </a:path>
                <a:path w="1931035" h="904239">
                  <a:moveTo>
                    <a:pt x="123393" y="642708"/>
                  </a:moveTo>
                  <a:lnTo>
                    <a:pt x="123329" y="639000"/>
                  </a:lnTo>
                  <a:lnTo>
                    <a:pt x="123253" y="638619"/>
                  </a:lnTo>
                  <a:lnTo>
                    <a:pt x="123151" y="638302"/>
                  </a:lnTo>
                  <a:lnTo>
                    <a:pt x="123037" y="637997"/>
                  </a:lnTo>
                  <a:lnTo>
                    <a:pt x="122936" y="637692"/>
                  </a:lnTo>
                  <a:lnTo>
                    <a:pt x="122847" y="637476"/>
                  </a:lnTo>
                  <a:lnTo>
                    <a:pt x="122732" y="637260"/>
                  </a:lnTo>
                  <a:lnTo>
                    <a:pt x="122631" y="637070"/>
                  </a:lnTo>
                  <a:lnTo>
                    <a:pt x="116535" y="637070"/>
                  </a:lnTo>
                  <a:lnTo>
                    <a:pt x="116459" y="641527"/>
                  </a:lnTo>
                  <a:lnTo>
                    <a:pt x="116662" y="641731"/>
                  </a:lnTo>
                  <a:lnTo>
                    <a:pt x="117602" y="641731"/>
                  </a:lnTo>
                  <a:lnTo>
                    <a:pt x="117817" y="641527"/>
                  </a:lnTo>
                  <a:lnTo>
                    <a:pt x="117817" y="638619"/>
                  </a:lnTo>
                  <a:lnTo>
                    <a:pt x="121615" y="638619"/>
                  </a:lnTo>
                  <a:lnTo>
                    <a:pt x="121805" y="639000"/>
                  </a:lnTo>
                  <a:lnTo>
                    <a:pt x="121920" y="639419"/>
                  </a:lnTo>
                  <a:lnTo>
                    <a:pt x="121945" y="642150"/>
                  </a:lnTo>
                  <a:lnTo>
                    <a:pt x="121462" y="643280"/>
                  </a:lnTo>
                  <a:lnTo>
                    <a:pt x="121119" y="643737"/>
                  </a:lnTo>
                  <a:lnTo>
                    <a:pt x="120230" y="644512"/>
                  </a:lnTo>
                  <a:lnTo>
                    <a:pt x="119557" y="644918"/>
                  </a:lnTo>
                  <a:lnTo>
                    <a:pt x="119367" y="644918"/>
                  </a:lnTo>
                  <a:lnTo>
                    <a:pt x="118503" y="645223"/>
                  </a:lnTo>
                  <a:lnTo>
                    <a:pt x="115633" y="645223"/>
                  </a:lnTo>
                  <a:lnTo>
                    <a:pt x="114731" y="644918"/>
                  </a:lnTo>
                  <a:lnTo>
                    <a:pt x="113842" y="644512"/>
                  </a:lnTo>
                  <a:lnTo>
                    <a:pt x="112941" y="643737"/>
                  </a:lnTo>
                  <a:lnTo>
                    <a:pt x="112610" y="643280"/>
                  </a:lnTo>
                  <a:lnTo>
                    <a:pt x="112077" y="642150"/>
                  </a:lnTo>
                  <a:lnTo>
                    <a:pt x="112141" y="639419"/>
                  </a:lnTo>
                  <a:lnTo>
                    <a:pt x="112255" y="639000"/>
                  </a:lnTo>
                  <a:lnTo>
                    <a:pt x="112382" y="638619"/>
                  </a:lnTo>
                  <a:lnTo>
                    <a:pt x="112839" y="637692"/>
                  </a:lnTo>
                  <a:lnTo>
                    <a:pt x="112991" y="637476"/>
                  </a:lnTo>
                  <a:lnTo>
                    <a:pt x="113042" y="637070"/>
                  </a:lnTo>
                  <a:lnTo>
                    <a:pt x="111556" y="637070"/>
                  </a:lnTo>
                  <a:lnTo>
                    <a:pt x="111175" y="637692"/>
                  </a:lnTo>
                  <a:lnTo>
                    <a:pt x="111061" y="637997"/>
                  </a:lnTo>
                  <a:lnTo>
                    <a:pt x="110934" y="638302"/>
                  </a:lnTo>
                  <a:lnTo>
                    <a:pt x="110845" y="638619"/>
                  </a:lnTo>
                  <a:lnTo>
                    <a:pt x="110744" y="639000"/>
                  </a:lnTo>
                  <a:lnTo>
                    <a:pt x="110642" y="639419"/>
                  </a:lnTo>
                  <a:lnTo>
                    <a:pt x="110604" y="642150"/>
                  </a:lnTo>
                  <a:lnTo>
                    <a:pt x="110731" y="642708"/>
                  </a:lnTo>
                  <a:lnTo>
                    <a:pt x="116154" y="647077"/>
                  </a:lnTo>
                  <a:lnTo>
                    <a:pt x="118122" y="647077"/>
                  </a:lnTo>
                  <a:lnTo>
                    <a:pt x="122796" y="644258"/>
                  </a:lnTo>
                  <a:lnTo>
                    <a:pt x="123393" y="642708"/>
                  </a:lnTo>
                  <a:close/>
                </a:path>
                <a:path w="1931035" h="904239">
                  <a:moveTo>
                    <a:pt x="124841" y="58127"/>
                  </a:moveTo>
                  <a:lnTo>
                    <a:pt x="124828" y="48310"/>
                  </a:lnTo>
                  <a:lnTo>
                    <a:pt x="123748" y="48310"/>
                  </a:lnTo>
                  <a:lnTo>
                    <a:pt x="123647" y="58127"/>
                  </a:lnTo>
                  <a:lnTo>
                    <a:pt x="124841" y="58127"/>
                  </a:lnTo>
                  <a:close/>
                </a:path>
                <a:path w="1931035" h="904239">
                  <a:moveTo>
                    <a:pt x="134251" y="677214"/>
                  </a:moveTo>
                  <a:lnTo>
                    <a:pt x="134086" y="676694"/>
                  </a:lnTo>
                  <a:lnTo>
                    <a:pt x="133845" y="676186"/>
                  </a:lnTo>
                  <a:lnTo>
                    <a:pt x="133096" y="675284"/>
                  </a:lnTo>
                  <a:lnTo>
                    <a:pt x="132588" y="674890"/>
                  </a:lnTo>
                  <a:lnTo>
                    <a:pt x="131546" y="674446"/>
                  </a:lnTo>
                  <a:lnTo>
                    <a:pt x="129108" y="674446"/>
                  </a:lnTo>
                  <a:lnTo>
                    <a:pt x="127977" y="674890"/>
                  </a:lnTo>
                  <a:lnTo>
                    <a:pt x="128130" y="674890"/>
                  </a:lnTo>
                  <a:lnTo>
                    <a:pt x="127914" y="675043"/>
                  </a:lnTo>
                  <a:lnTo>
                    <a:pt x="127292" y="675728"/>
                  </a:lnTo>
                  <a:lnTo>
                    <a:pt x="127050" y="676186"/>
                  </a:lnTo>
                  <a:lnTo>
                    <a:pt x="126682" y="677214"/>
                  </a:lnTo>
                  <a:lnTo>
                    <a:pt x="126669" y="679996"/>
                  </a:lnTo>
                  <a:lnTo>
                    <a:pt x="123113" y="679996"/>
                  </a:lnTo>
                  <a:lnTo>
                    <a:pt x="123063" y="675284"/>
                  </a:lnTo>
                  <a:lnTo>
                    <a:pt x="121729" y="675284"/>
                  </a:lnTo>
                  <a:lnTo>
                    <a:pt x="121716" y="681431"/>
                  </a:lnTo>
                  <a:lnTo>
                    <a:pt x="122097" y="681786"/>
                  </a:lnTo>
                  <a:lnTo>
                    <a:pt x="127850" y="681786"/>
                  </a:lnTo>
                  <a:lnTo>
                    <a:pt x="127914" y="679996"/>
                  </a:lnTo>
                  <a:lnTo>
                    <a:pt x="128016" y="678294"/>
                  </a:lnTo>
                  <a:lnTo>
                    <a:pt x="128117" y="677887"/>
                  </a:lnTo>
                  <a:lnTo>
                    <a:pt x="128206" y="677532"/>
                  </a:lnTo>
                  <a:lnTo>
                    <a:pt x="128333" y="677214"/>
                  </a:lnTo>
                  <a:lnTo>
                    <a:pt x="128727" y="676694"/>
                  </a:lnTo>
                  <a:lnTo>
                    <a:pt x="129336" y="676186"/>
                  </a:lnTo>
                  <a:lnTo>
                    <a:pt x="131368" y="676186"/>
                  </a:lnTo>
                  <a:lnTo>
                    <a:pt x="132270" y="676694"/>
                  </a:lnTo>
                  <a:lnTo>
                    <a:pt x="132702" y="677214"/>
                  </a:lnTo>
                  <a:lnTo>
                    <a:pt x="132867" y="677532"/>
                  </a:lnTo>
                  <a:lnTo>
                    <a:pt x="132854" y="678776"/>
                  </a:lnTo>
                  <a:lnTo>
                    <a:pt x="132727" y="681189"/>
                  </a:lnTo>
                  <a:lnTo>
                    <a:pt x="132651" y="681431"/>
                  </a:lnTo>
                  <a:lnTo>
                    <a:pt x="132461" y="681786"/>
                  </a:lnTo>
                  <a:lnTo>
                    <a:pt x="132384" y="682167"/>
                  </a:lnTo>
                  <a:lnTo>
                    <a:pt x="133756" y="682167"/>
                  </a:lnTo>
                  <a:lnTo>
                    <a:pt x="133908" y="681964"/>
                  </a:lnTo>
                  <a:lnTo>
                    <a:pt x="134137" y="681431"/>
                  </a:lnTo>
                  <a:lnTo>
                    <a:pt x="134251" y="677214"/>
                  </a:lnTo>
                  <a:close/>
                </a:path>
                <a:path w="1931035" h="904239">
                  <a:moveTo>
                    <a:pt x="134264" y="691692"/>
                  </a:moveTo>
                  <a:lnTo>
                    <a:pt x="134239" y="688733"/>
                  </a:lnTo>
                  <a:lnTo>
                    <a:pt x="134188" y="684555"/>
                  </a:lnTo>
                  <a:lnTo>
                    <a:pt x="133070" y="684555"/>
                  </a:lnTo>
                  <a:lnTo>
                    <a:pt x="132981" y="687057"/>
                  </a:lnTo>
                  <a:lnTo>
                    <a:pt x="121729" y="687057"/>
                  </a:lnTo>
                  <a:lnTo>
                    <a:pt x="121805" y="688733"/>
                  </a:lnTo>
                  <a:lnTo>
                    <a:pt x="123698" y="691692"/>
                  </a:lnTo>
                  <a:lnTo>
                    <a:pt x="124841" y="691692"/>
                  </a:lnTo>
                  <a:lnTo>
                    <a:pt x="124802" y="691172"/>
                  </a:lnTo>
                  <a:lnTo>
                    <a:pt x="123342" y="688733"/>
                  </a:lnTo>
                  <a:lnTo>
                    <a:pt x="132981" y="688733"/>
                  </a:lnTo>
                  <a:lnTo>
                    <a:pt x="133019" y="691692"/>
                  </a:lnTo>
                  <a:lnTo>
                    <a:pt x="134264" y="691692"/>
                  </a:lnTo>
                  <a:close/>
                </a:path>
                <a:path w="1931035" h="904239">
                  <a:moveTo>
                    <a:pt x="147015" y="625919"/>
                  </a:moveTo>
                  <a:lnTo>
                    <a:pt x="146939" y="624281"/>
                  </a:lnTo>
                  <a:lnTo>
                    <a:pt x="146799" y="624141"/>
                  </a:lnTo>
                  <a:lnTo>
                    <a:pt x="134556" y="624141"/>
                  </a:lnTo>
                  <a:lnTo>
                    <a:pt x="134518" y="625703"/>
                  </a:lnTo>
                  <a:lnTo>
                    <a:pt x="144792" y="625703"/>
                  </a:lnTo>
                  <a:lnTo>
                    <a:pt x="142303" y="626948"/>
                  </a:lnTo>
                  <a:lnTo>
                    <a:pt x="134785" y="631037"/>
                  </a:lnTo>
                  <a:lnTo>
                    <a:pt x="134594" y="631240"/>
                  </a:lnTo>
                  <a:lnTo>
                    <a:pt x="134556" y="633399"/>
                  </a:lnTo>
                  <a:lnTo>
                    <a:pt x="134721" y="633590"/>
                  </a:lnTo>
                  <a:lnTo>
                    <a:pt x="146951" y="633590"/>
                  </a:lnTo>
                  <a:lnTo>
                    <a:pt x="146951" y="631977"/>
                  </a:lnTo>
                  <a:lnTo>
                    <a:pt x="136271" y="631977"/>
                  </a:lnTo>
                  <a:lnTo>
                    <a:pt x="138112" y="631037"/>
                  </a:lnTo>
                  <a:lnTo>
                    <a:pt x="145770" y="626948"/>
                  </a:lnTo>
                  <a:lnTo>
                    <a:pt x="146469" y="626516"/>
                  </a:lnTo>
                  <a:lnTo>
                    <a:pt x="146596" y="626516"/>
                  </a:lnTo>
                  <a:lnTo>
                    <a:pt x="147015" y="625919"/>
                  </a:lnTo>
                  <a:close/>
                </a:path>
                <a:path w="1931035" h="904239">
                  <a:moveTo>
                    <a:pt x="147027" y="618985"/>
                  </a:moveTo>
                  <a:lnTo>
                    <a:pt x="146939" y="615327"/>
                  </a:lnTo>
                  <a:lnTo>
                    <a:pt x="146545" y="614172"/>
                  </a:lnTo>
                  <a:lnTo>
                    <a:pt x="146431" y="613816"/>
                  </a:lnTo>
                  <a:lnTo>
                    <a:pt x="146037" y="613143"/>
                  </a:lnTo>
                  <a:lnTo>
                    <a:pt x="143484" y="613143"/>
                  </a:lnTo>
                  <a:lnTo>
                    <a:pt x="144030" y="613422"/>
                  </a:lnTo>
                  <a:lnTo>
                    <a:pt x="144424" y="613816"/>
                  </a:lnTo>
                  <a:lnTo>
                    <a:pt x="144856" y="614172"/>
                  </a:lnTo>
                  <a:lnTo>
                    <a:pt x="145173" y="614629"/>
                  </a:lnTo>
                  <a:lnTo>
                    <a:pt x="145567" y="615759"/>
                  </a:lnTo>
                  <a:lnTo>
                    <a:pt x="145669" y="618985"/>
                  </a:lnTo>
                  <a:lnTo>
                    <a:pt x="135801" y="618985"/>
                  </a:lnTo>
                  <a:lnTo>
                    <a:pt x="139357" y="612787"/>
                  </a:lnTo>
                  <a:lnTo>
                    <a:pt x="145694" y="612787"/>
                  </a:lnTo>
                  <a:lnTo>
                    <a:pt x="144932" y="612025"/>
                  </a:lnTo>
                  <a:lnTo>
                    <a:pt x="144246" y="611619"/>
                  </a:lnTo>
                  <a:lnTo>
                    <a:pt x="142608" y="611060"/>
                  </a:lnTo>
                  <a:lnTo>
                    <a:pt x="141643" y="610920"/>
                  </a:lnTo>
                  <a:lnTo>
                    <a:pt x="139598" y="610920"/>
                  </a:lnTo>
                  <a:lnTo>
                    <a:pt x="134658" y="620610"/>
                  </a:lnTo>
                  <a:lnTo>
                    <a:pt x="146812" y="620610"/>
                  </a:lnTo>
                  <a:lnTo>
                    <a:pt x="146913" y="620471"/>
                  </a:lnTo>
                  <a:lnTo>
                    <a:pt x="147027" y="618985"/>
                  </a:lnTo>
                  <a:close/>
                </a:path>
                <a:path w="1931035" h="904239">
                  <a:moveTo>
                    <a:pt x="147091" y="642708"/>
                  </a:moveTo>
                  <a:lnTo>
                    <a:pt x="147015" y="639000"/>
                  </a:lnTo>
                  <a:lnTo>
                    <a:pt x="146939" y="638619"/>
                  </a:lnTo>
                  <a:lnTo>
                    <a:pt x="146850" y="638302"/>
                  </a:lnTo>
                  <a:lnTo>
                    <a:pt x="146735" y="637997"/>
                  </a:lnTo>
                  <a:lnTo>
                    <a:pt x="146634" y="637692"/>
                  </a:lnTo>
                  <a:lnTo>
                    <a:pt x="146532" y="637476"/>
                  </a:lnTo>
                  <a:lnTo>
                    <a:pt x="146431" y="637260"/>
                  </a:lnTo>
                  <a:lnTo>
                    <a:pt x="146329" y="637070"/>
                  </a:lnTo>
                  <a:lnTo>
                    <a:pt x="140233" y="637070"/>
                  </a:lnTo>
                  <a:lnTo>
                    <a:pt x="140157" y="641527"/>
                  </a:lnTo>
                  <a:lnTo>
                    <a:pt x="140360" y="641731"/>
                  </a:lnTo>
                  <a:lnTo>
                    <a:pt x="141287" y="641731"/>
                  </a:lnTo>
                  <a:lnTo>
                    <a:pt x="141516" y="641527"/>
                  </a:lnTo>
                  <a:lnTo>
                    <a:pt x="141516" y="638619"/>
                  </a:lnTo>
                  <a:lnTo>
                    <a:pt x="145300" y="638619"/>
                  </a:lnTo>
                  <a:lnTo>
                    <a:pt x="145503" y="639000"/>
                  </a:lnTo>
                  <a:lnTo>
                    <a:pt x="145605" y="639419"/>
                  </a:lnTo>
                  <a:lnTo>
                    <a:pt x="145630" y="642150"/>
                  </a:lnTo>
                  <a:lnTo>
                    <a:pt x="145148" y="643280"/>
                  </a:lnTo>
                  <a:lnTo>
                    <a:pt x="144805" y="643737"/>
                  </a:lnTo>
                  <a:lnTo>
                    <a:pt x="143916" y="644512"/>
                  </a:lnTo>
                  <a:lnTo>
                    <a:pt x="143243" y="644918"/>
                  </a:lnTo>
                  <a:lnTo>
                    <a:pt x="143052" y="644918"/>
                  </a:lnTo>
                  <a:lnTo>
                    <a:pt x="142189" y="645223"/>
                  </a:lnTo>
                  <a:lnTo>
                    <a:pt x="139331" y="645223"/>
                  </a:lnTo>
                  <a:lnTo>
                    <a:pt x="138417" y="644918"/>
                  </a:lnTo>
                  <a:lnTo>
                    <a:pt x="138290" y="644918"/>
                  </a:lnTo>
                  <a:lnTo>
                    <a:pt x="137553" y="644512"/>
                  </a:lnTo>
                  <a:lnTo>
                    <a:pt x="136639" y="643737"/>
                  </a:lnTo>
                  <a:lnTo>
                    <a:pt x="136309" y="643280"/>
                  </a:lnTo>
                  <a:lnTo>
                    <a:pt x="135788" y="642150"/>
                  </a:lnTo>
                  <a:lnTo>
                    <a:pt x="135839" y="639419"/>
                  </a:lnTo>
                  <a:lnTo>
                    <a:pt x="135940" y="639000"/>
                  </a:lnTo>
                  <a:lnTo>
                    <a:pt x="136067" y="638619"/>
                  </a:lnTo>
                  <a:lnTo>
                    <a:pt x="136525" y="637692"/>
                  </a:lnTo>
                  <a:lnTo>
                    <a:pt x="136690" y="637476"/>
                  </a:lnTo>
                  <a:lnTo>
                    <a:pt x="136740" y="637070"/>
                  </a:lnTo>
                  <a:lnTo>
                    <a:pt x="135267" y="637070"/>
                  </a:lnTo>
                  <a:lnTo>
                    <a:pt x="134874" y="637692"/>
                  </a:lnTo>
                  <a:lnTo>
                    <a:pt x="134289" y="642150"/>
                  </a:lnTo>
                  <a:lnTo>
                    <a:pt x="134416" y="642708"/>
                  </a:lnTo>
                  <a:lnTo>
                    <a:pt x="139852" y="647077"/>
                  </a:lnTo>
                  <a:lnTo>
                    <a:pt x="141820" y="647077"/>
                  </a:lnTo>
                  <a:lnTo>
                    <a:pt x="142697" y="646938"/>
                  </a:lnTo>
                  <a:lnTo>
                    <a:pt x="144272" y="646379"/>
                  </a:lnTo>
                  <a:lnTo>
                    <a:pt x="144932" y="645985"/>
                  </a:lnTo>
                  <a:lnTo>
                    <a:pt x="145745" y="645223"/>
                  </a:lnTo>
                  <a:lnTo>
                    <a:pt x="146075" y="644918"/>
                  </a:lnTo>
                  <a:lnTo>
                    <a:pt x="146494" y="644258"/>
                  </a:lnTo>
                  <a:lnTo>
                    <a:pt x="147091" y="642708"/>
                  </a:lnTo>
                  <a:close/>
                </a:path>
                <a:path w="1931035" h="904239">
                  <a:moveTo>
                    <a:pt x="156629" y="692264"/>
                  </a:moveTo>
                  <a:lnTo>
                    <a:pt x="155917" y="691743"/>
                  </a:lnTo>
                  <a:lnTo>
                    <a:pt x="147713" y="691743"/>
                  </a:lnTo>
                  <a:lnTo>
                    <a:pt x="147523" y="692264"/>
                  </a:lnTo>
                  <a:lnTo>
                    <a:pt x="156629" y="692264"/>
                  </a:lnTo>
                  <a:close/>
                </a:path>
                <a:path w="1931035" h="904239">
                  <a:moveTo>
                    <a:pt x="156629" y="682091"/>
                  </a:moveTo>
                  <a:lnTo>
                    <a:pt x="155917" y="681570"/>
                  </a:lnTo>
                  <a:lnTo>
                    <a:pt x="147713" y="681570"/>
                  </a:lnTo>
                  <a:lnTo>
                    <a:pt x="147523" y="682091"/>
                  </a:lnTo>
                  <a:lnTo>
                    <a:pt x="156629" y="682091"/>
                  </a:lnTo>
                  <a:close/>
                </a:path>
                <a:path w="1931035" h="904239">
                  <a:moveTo>
                    <a:pt x="157899" y="674433"/>
                  </a:moveTo>
                  <a:lnTo>
                    <a:pt x="156679" y="674433"/>
                  </a:lnTo>
                  <a:lnTo>
                    <a:pt x="156591" y="680148"/>
                  </a:lnTo>
                  <a:lnTo>
                    <a:pt x="153860" y="677519"/>
                  </a:lnTo>
                  <a:lnTo>
                    <a:pt x="150050" y="675005"/>
                  </a:lnTo>
                  <a:lnTo>
                    <a:pt x="147332" y="675005"/>
                  </a:lnTo>
                  <a:lnTo>
                    <a:pt x="145376" y="677011"/>
                  </a:lnTo>
                  <a:lnTo>
                    <a:pt x="145465" y="680262"/>
                  </a:lnTo>
                  <a:lnTo>
                    <a:pt x="145567" y="680542"/>
                  </a:lnTo>
                  <a:lnTo>
                    <a:pt x="145681" y="680847"/>
                  </a:lnTo>
                  <a:lnTo>
                    <a:pt x="146088" y="681570"/>
                  </a:lnTo>
                  <a:lnTo>
                    <a:pt x="147713" y="681570"/>
                  </a:lnTo>
                  <a:lnTo>
                    <a:pt x="147281" y="680847"/>
                  </a:lnTo>
                  <a:lnTo>
                    <a:pt x="147167" y="680669"/>
                  </a:lnTo>
                  <a:lnTo>
                    <a:pt x="146977" y="680262"/>
                  </a:lnTo>
                  <a:lnTo>
                    <a:pt x="146926" y="677519"/>
                  </a:lnTo>
                  <a:lnTo>
                    <a:pt x="146799" y="677519"/>
                  </a:lnTo>
                  <a:lnTo>
                    <a:pt x="147370" y="677011"/>
                  </a:lnTo>
                  <a:lnTo>
                    <a:pt x="150761" y="677011"/>
                  </a:lnTo>
                  <a:lnTo>
                    <a:pt x="151561" y="677519"/>
                  </a:lnTo>
                  <a:lnTo>
                    <a:pt x="152488" y="678205"/>
                  </a:lnTo>
                  <a:lnTo>
                    <a:pt x="153022" y="678662"/>
                  </a:lnTo>
                  <a:lnTo>
                    <a:pt x="155994" y="681570"/>
                  </a:lnTo>
                  <a:lnTo>
                    <a:pt x="157835" y="681570"/>
                  </a:lnTo>
                  <a:lnTo>
                    <a:pt x="157848" y="680262"/>
                  </a:lnTo>
                  <a:lnTo>
                    <a:pt x="157899" y="674433"/>
                  </a:lnTo>
                  <a:close/>
                </a:path>
                <a:path w="1931035" h="904239">
                  <a:moveTo>
                    <a:pt x="157975" y="684644"/>
                  </a:moveTo>
                  <a:lnTo>
                    <a:pt x="156679" y="684644"/>
                  </a:lnTo>
                  <a:lnTo>
                    <a:pt x="156591" y="690308"/>
                  </a:lnTo>
                  <a:lnTo>
                    <a:pt x="153860" y="687692"/>
                  </a:lnTo>
                  <a:lnTo>
                    <a:pt x="150050" y="685177"/>
                  </a:lnTo>
                  <a:lnTo>
                    <a:pt x="147320" y="685177"/>
                  </a:lnTo>
                  <a:lnTo>
                    <a:pt x="145364" y="687184"/>
                  </a:lnTo>
                  <a:lnTo>
                    <a:pt x="145465" y="690435"/>
                  </a:lnTo>
                  <a:lnTo>
                    <a:pt x="145567" y="690714"/>
                  </a:lnTo>
                  <a:lnTo>
                    <a:pt x="145681" y="691019"/>
                  </a:lnTo>
                  <a:lnTo>
                    <a:pt x="146088" y="691743"/>
                  </a:lnTo>
                  <a:lnTo>
                    <a:pt x="147713" y="691743"/>
                  </a:lnTo>
                  <a:lnTo>
                    <a:pt x="147281" y="691019"/>
                  </a:lnTo>
                  <a:lnTo>
                    <a:pt x="147167" y="690841"/>
                  </a:lnTo>
                  <a:lnTo>
                    <a:pt x="147116" y="690714"/>
                  </a:lnTo>
                  <a:lnTo>
                    <a:pt x="146989" y="690435"/>
                  </a:lnTo>
                  <a:lnTo>
                    <a:pt x="146926" y="687692"/>
                  </a:lnTo>
                  <a:lnTo>
                    <a:pt x="146799" y="687692"/>
                  </a:lnTo>
                  <a:lnTo>
                    <a:pt x="147370" y="687184"/>
                  </a:lnTo>
                  <a:lnTo>
                    <a:pt x="150761" y="687184"/>
                  </a:lnTo>
                  <a:lnTo>
                    <a:pt x="151561" y="687692"/>
                  </a:lnTo>
                  <a:lnTo>
                    <a:pt x="152488" y="688365"/>
                  </a:lnTo>
                  <a:lnTo>
                    <a:pt x="153631" y="689406"/>
                  </a:lnTo>
                  <a:lnTo>
                    <a:pt x="155994" y="691743"/>
                  </a:lnTo>
                  <a:lnTo>
                    <a:pt x="157962" y="691743"/>
                  </a:lnTo>
                  <a:lnTo>
                    <a:pt x="157962" y="690308"/>
                  </a:lnTo>
                  <a:lnTo>
                    <a:pt x="157975" y="684644"/>
                  </a:lnTo>
                  <a:close/>
                </a:path>
                <a:path w="1931035" h="904239">
                  <a:moveTo>
                    <a:pt x="170700" y="625919"/>
                  </a:moveTo>
                  <a:lnTo>
                    <a:pt x="170624" y="624281"/>
                  </a:lnTo>
                  <a:lnTo>
                    <a:pt x="170484" y="624141"/>
                  </a:lnTo>
                  <a:lnTo>
                    <a:pt x="158242" y="624141"/>
                  </a:lnTo>
                  <a:lnTo>
                    <a:pt x="158203" y="625703"/>
                  </a:lnTo>
                  <a:lnTo>
                    <a:pt x="168478" y="625703"/>
                  </a:lnTo>
                  <a:lnTo>
                    <a:pt x="165989" y="626948"/>
                  </a:lnTo>
                  <a:lnTo>
                    <a:pt x="158470" y="631037"/>
                  </a:lnTo>
                  <a:lnTo>
                    <a:pt x="158280" y="631240"/>
                  </a:lnTo>
                  <a:lnTo>
                    <a:pt x="158242" y="633399"/>
                  </a:lnTo>
                  <a:lnTo>
                    <a:pt x="158419" y="633590"/>
                  </a:lnTo>
                  <a:lnTo>
                    <a:pt x="170637" y="633590"/>
                  </a:lnTo>
                  <a:lnTo>
                    <a:pt x="170637" y="631977"/>
                  </a:lnTo>
                  <a:lnTo>
                    <a:pt x="159956" y="631977"/>
                  </a:lnTo>
                  <a:lnTo>
                    <a:pt x="161798" y="631037"/>
                  </a:lnTo>
                  <a:lnTo>
                    <a:pt x="169456" y="626948"/>
                  </a:lnTo>
                  <a:lnTo>
                    <a:pt x="170154" y="626516"/>
                  </a:lnTo>
                  <a:lnTo>
                    <a:pt x="170281" y="626516"/>
                  </a:lnTo>
                  <a:lnTo>
                    <a:pt x="170700" y="625919"/>
                  </a:lnTo>
                  <a:close/>
                </a:path>
                <a:path w="1931035" h="904239">
                  <a:moveTo>
                    <a:pt x="170726" y="618985"/>
                  </a:moveTo>
                  <a:lnTo>
                    <a:pt x="170624" y="615327"/>
                  </a:lnTo>
                  <a:lnTo>
                    <a:pt x="170243" y="614172"/>
                  </a:lnTo>
                  <a:lnTo>
                    <a:pt x="170116" y="613816"/>
                  </a:lnTo>
                  <a:lnTo>
                    <a:pt x="169722" y="613143"/>
                  </a:lnTo>
                  <a:lnTo>
                    <a:pt x="167170" y="613143"/>
                  </a:lnTo>
                  <a:lnTo>
                    <a:pt x="167716" y="613422"/>
                  </a:lnTo>
                  <a:lnTo>
                    <a:pt x="168109" y="613816"/>
                  </a:lnTo>
                  <a:lnTo>
                    <a:pt x="168529" y="614172"/>
                  </a:lnTo>
                  <a:lnTo>
                    <a:pt x="168859" y="614629"/>
                  </a:lnTo>
                  <a:lnTo>
                    <a:pt x="169252" y="615759"/>
                  </a:lnTo>
                  <a:lnTo>
                    <a:pt x="169354" y="618985"/>
                  </a:lnTo>
                  <a:lnTo>
                    <a:pt x="159486" y="618985"/>
                  </a:lnTo>
                  <a:lnTo>
                    <a:pt x="163042" y="612787"/>
                  </a:lnTo>
                  <a:lnTo>
                    <a:pt x="169379" y="612787"/>
                  </a:lnTo>
                  <a:lnTo>
                    <a:pt x="168617" y="612025"/>
                  </a:lnTo>
                  <a:lnTo>
                    <a:pt x="167932" y="611619"/>
                  </a:lnTo>
                  <a:lnTo>
                    <a:pt x="166293" y="611060"/>
                  </a:lnTo>
                  <a:lnTo>
                    <a:pt x="165328" y="610920"/>
                  </a:lnTo>
                  <a:lnTo>
                    <a:pt x="163283" y="610920"/>
                  </a:lnTo>
                  <a:lnTo>
                    <a:pt x="158343" y="620610"/>
                  </a:lnTo>
                  <a:lnTo>
                    <a:pt x="170497" y="620610"/>
                  </a:lnTo>
                  <a:lnTo>
                    <a:pt x="170599" y="620471"/>
                  </a:lnTo>
                  <a:lnTo>
                    <a:pt x="170726" y="618985"/>
                  </a:lnTo>
                  <a:close/>
                </a:path>
                <a:path w="1931035" h="904239">
                  <a:moveTo>
                    <a:pt x="170776" y="642708"/>
                  </a:moveTo>
                  <a:lnTo>
                    <a:pt x="170700" y="639000"/>
                  </a:lnTo>
                  <a:lnTo>
                    <a:pt x="170624" y="638619"/>
                  </a:lnTo>
                  <a:lnTo>
                    <a:pt x="170535" y="638302"/>
                  </a:lnTo>
                  <a:lnTo>
                    <a:pt x="170421" y="637997"/>
                  </a:lnTo>
                  <a:lnTo>
                    <a:pt x="170319" y="637692"/>
                  </a:lnTo>
                  <a:lnTo>
                    <a:pt x="170218" y="637476"/>
                  </a:lnTo>
                  <a:lnTo>
                    <a:pt x="170116" y="637260"/>
                  </a:lnTo>
                  <a:lnTo>
                    <a:pt x="170027" y="637095"/>
                  </a:lnTo>
                  <a:lnTo>
                    <a:pt x="169900" y="636930"/>
                  </a:lnTo>
                  <a:lnTo>
                    <a:pt x="164007" y="636930"/>
                  </a:lnTo>
                  <a:lnTo>
                    <a:pt x="163880" y="637095"/>
                  </a:lnTo>
                  <a:lnTo>
                    <a:pt x="163842" y="641527"/>
                  </a:lnTo>
                  <a:lnTo>
                    <a:pt x="164045" y="641731"/>
                  </a:lnTo>
                  <a:lnTo>
                    <a:pt x="164973" y="641731"/>
                  </a:lnTo>
                  <a:lnTo>
                    <a:pt x="165201" y="641527"/>
                  </a:lnTo>
                  <a:lnTo>
                    <a:pt x="165201" y="638619"/>
                  </a:lnTo>
                  <a:lnTo>
                    <a:pt x="168998" y="638619"/>
                  </a:lnTo>
                  <a:lnTo>
                    <a:pt x="169189" y="639000"/>
                  </a:lnTo>
                  <a:lnTo>
                    <a:pt x="169291" y="639419"/>
                  </a:lnTo>
                  <a:lnTo>
                    <a:pt x="169329" y="642150"/>
                  </a:lnTo>
                  <a:lnTo>
                    <a:pt x="169100" y="642708"/>
                  </a:lnTo>
                  <a:lnTo>
                    <a:pt x="168846" y="643280"/>
                  </a:lnTo>
                  <a:lnTo>
                    <a:pt x="168503" y="643737"/>
                  </a:lnTo>
                  <a:lnTo>
                    <a:pt x="167601" y="644512"/>
                  </a:lnTo>
                  <a:lnTo>
                    <a:pt x="166941" y="644918"/>
                  </a:lnTo>
                  <a:lnTo>
                    <a:pt x="166738" y="644918"/>
                  </a:lnTo>
                  <a:lnTo>
                    <a:pt x="165874" y="645223"/>
                  </a:lnTo>
                  <a:lnTo>
                    <a:pt x="163017" y="645223"/>
                  </a:lnTo>
                  <a:lnTo>
                    <a:pt x="162115" y="644918"/>
                  </a:lnTo>
                  <a:lnTo>
                    <a:pt x="161975" y="644918"/>
                  </a:lnTo>
                  <a:lnTo>
                    <a:pt x="161239" y="644512"/>
                  </a:lnTo>
                  <a:lnTo>
                    <a:pt x="160324" y="643737"/>
                  </a:lnTo>
                  <a:lnTo>
                    <a:pt x="159994" y="643280"/>
                  </a:lnTo>
                  <a:lnTo>
                    <a:pt x="159473" y="642150"/>
                  </a:lnTo>
                  <a:lnTo>
                    <a:pt x="159524" y="639419"/>
                  </a:lnTo>
                  <a:lnTo>
                    <a:pt x="159626" y="639000"/>
                  </a:lnTo>
                  <a:lnTo>
                    <a:pt x="159753" y="638619"/>
                  </a:lnTo>
                  <a:lnTo>
                    <a:pt x="160210" y="637692"/>
                  </a:lnTo>
                  <a:lnTo>
                    <a:pt x="160375" y="637476"/>
                  </a:lnTo>
                  <a:lnTo>
                    <a:pt x="160439" y="636930"/>
                  </a:lnTo>
                  <a:lnTo>
                    <a:pt x="159118" y="636930"/>
                  </a:lnTo>
                  <a:lnTo>
                    <a:pt x="158927" y="637095"/>
                  </a:lnTo>
                  <a:lnTo>
                    <a:pt x="157975" y="642150"/>
                  </a:lnTo>
                  <a:lnTo>
                    <a:pt x="158115" y="642708"/>
                  </a:lnTo>
                  <a:lnTo>
                    <a:pt x="163537" y="647077"/>
                  </a:lnTo>
                  <a:lnTo>
                    <a:pt x="165506" y="647077"/>
                  </a:lnTo>
                  <a:lnTo>
                    <a:pt x="166382" y="646938"/>
                  </a:lnTo>
                  <a:lnTo>
                    <a:pt x="167957" y="646379"/>
                  </a:lnTo>
                  <a:lnTo>
                    <a:pt x="168617" y="645985"/>
                  </a:lnTo>
                  <a:lnTo>
                    <a:pt x="169430" y="645223"/>
                  </a:lnTo>
                  <a:lnTo>
                    <a:pt x="169760" y="644918"/>
                  </a:lnTo>
                  <a:lnTo>
                    <a:pt x="170180" y="644258"/>
                  </a:lnTo>
                  <a:lnTo>
                    <a:pt x="170776" y="642708"/>
                  </a:lnTo>
                  <a:close/>
                </a:path>
                <a:path w="1931035" h="904239">
                  <a:moveTo>
                    <a:pt x="179781" y="691692"/>
                  </a:moveTo>
                  <a:lnTo>
                    <a:pt x="171297" y="691692"/>
                  </a:lnTo>
                  <a:lnTo>
                    <a:pt x="171145" y="691489"/>
                  </a:lnTo>
                  <a:lnTo>
                    <a:pt x="170649" y="690638"/>
                  </a:lnTo>
                  <a:lnTo>
                    <a:pt x="170522" y="690346"/>
                  </a:lnTo>
                  <a:lnTo>
                    <a:pt x="170497" y="687908"/>
                  </a:lnTo>
                  <a:lnTo>
                    <a:pt x="170942" y="687260"/>
                  </a:lnTo>
                  <a:lnTo>
                    <a:pt x="168922" y="687260"/>
                  </a:lnTo>
                  <a:lnTo>
                    <a:pt x="168935" y="687908"/>
                  </a:lnTo>
                  <a:lnTo>
                    <a:pt x="169062" y="690194"/>
                  </a:lnTo>
                  <a:lnTo>
                    <a:pt x="169113" y="690346"/>
                  </a:lnTo>
                  <a:lnTo>
                    <a:pt x="169202" y="690638"/>
                  </a:lnTo>
                  <a:lnTo>
                    <a:pt x="169430" y="691172"/>
                  </a:lnTo>
                  <a:lnTo>
                    <a:pt x="169506" y="691299"/>
                  </a:lnTo>
                  <a:lnTo>
                    <a:pt x="169621" y="691489"/>
                  </a:lnTo>
                  <a:lnTo>
                    <a:pt x="169722" y="691692"/>
                  </a:lnTo>
                  <a:lnTo>
                    <a:pt x="171272" y="691692"/>
                  </a:lnTo>
                  <a:lnTo>
                    <a:pt x="171284" y="692073"/>
                  </a:lnTo>
                  <a:lnTo>
                    <a:pt x="179565" y="692073"/>
                  </a:lnTo>
                  <a:lnTo>
                    <a:pt x="179781" y="691692"/>
                  </a:lnTo>
                  <a:close/>
                </a:path>
                <a:path w="1931035" h="904239">
                  <a:moveTo>
                    <a:pt x="180949" y="692353"/>
                  </a:moveTo>
                  <a:lnTo>
                    <a:pt x="179578" y="692073"/>
                  </a:lnTo>
                  <a:lnTo>
                    <a:pt x="179565" y="692353"/>
                  </a:lnTo>
                  <a:lnTo>
                    <a:pt x="180949" y="692353"/>
                  </a:lnTo>
                  <a:close/>
                </a:path>
                <a:path w="1931035" h="904239">
                  <a:moveTo>
                    <a:pt x="181152" y="681913"/>
                  </a:moveTo>
                  <a:lnTo>
                    <a:pt x="179578" y="681913"/>
                  </a:lnTo>
                  <a:lnTo>
                    <a:pt x="179565" y="682193"/>
                  </a:lnTo>
                  <a:lnTo>
                    <a:pt x="180898" y="682193"/>
                  </a:lnTo>
                  <a:lnTo>
                    <a:pt x="181038" y="682066"/>
                  </a:lnTo>
                  <a:lnTo>
                    <a:pt x="181152" y="681913"/>
                  </a:lnTo>
                  <a:close/>
                </a:path>
                <a:path w="1931035" h="904239">
                  <a:moveTo>
                    <a:pt x="181673" y="687260"/>
                  </a:moveTo>
                  <a:lnTo>
                    <a:pt x="181546" y="686841"/>
                  </a:lnTo>
                  <a:lnTo>
                    <a:pt x="181241" y="686181"/>
                  </a:lnTo>
                  <a:lnTo>
                    <a:pt x="180848" y="685723"/>
                  </a:lnTo>
                  <a:lnTo>
                    <a:pt x="181076" y="685723"/>
                  </a:lnTo>
                  <a:lnTo>
                    <a:pt x="179920" y="684898"/>
                  </a:lnTo>
                  <a:lnTo>
                    <a:pt x="179793" y="684898"/>
                  </a:lnTo>
                  <a:lnTo>
                    <a:pt x="179184" y="684631"/>
                  </a:lnTo>
                  <a:lnTo>
                    <a:pt x="177279" y="684631"/>
                  </a:lnTo>
                  <a:lnTo>
                    <a:pt x="176961" y="684758"/>
                  </a:lnTo>
                  <a:lnTo>
                    <a:pt x="176504" y="684898"/>
                  </a:lnTo>
                  <a:lnTo>
                    <a:pt x="175729" y="685723"/>
                  </a:lnTo>
                  <a:lnTo>
                    <a:pt x="175577" y="685939"/>
                  </a:lnTo>
                  <a:lnTo>
                    <a:pt x="175171" y="686841"/>
                  </a:lnTo>
                  <a:lnTo>
                    <a:pt x="175069" y="687260"/>
                  </a:lnTo>
                  <a:lnTo>
                    <a:pt x="174879" y="686841"/>
                  </a:lnTo>
                  <a:lnTo>
                    <a:pt x="174434" y="686181"/>
                  </a:lnTo>
                  <a:lnTo>
                    <a:pt x="174256" y="685939"/>
                  </a:lnTo>
                  <a:lnTo>
                    <a:pt x="173977" y="685723"/>
                  </a:lnTo>
                  <a:lnTo>
                    <a:pt x="175704" y="685723"/>
                  </a:lnTo>
                  <a:lnTo>
                    <a:pt x="176504" y="684898"/>
                  </a:lnTo>
                  <a:lnTo>
                    <a:pt x="171907" y="684898"/>
                  </a:lnTo>
                  <a:lnTo>
                    <a:pt x="169659" y="685723"/>
                  </a:lnTo>
                  <a:lnTo>
                    <a:pt x="169976" y="685723"/>
                  </a:lnTo>
                  <a:lnTo>
                    <a:pt x="169773" y="685939"/>
                  </a:lnTo>
                  <a:lnTo>
                    <a:pt x="169506" y="686181"/>
                  </a:lnTo>
                  <a:lnTo>
                    <a:pt x="169138" y="686841"/>
                  </a:lnTo>
                  <a:lnTo>
                    <a:pt x="172567" y="686841"/>
                  </a:lnTo>
                  <a:lnTo>
                    <a:pt x="173545" y="687260"/>
                  </a:lnTo>
                  <a:lnTo>
                    <a:pt x="174574" y="691172"/>
                  </a:lnTo>
                  <a:lnTo>
                    <a:pt x="175806" y="691172"/>
                  </a:lnTo>
                  <a:lnTo>
                    <a:pt x="175933" y="688543"/>
                  </a:lnTo>
                  <a:lnTo>
                    <a:pt x="176022" y="688187"/>
                  </a:lnTo>
                  <a:lnTo>
                    <a:pt x="176110" y="687908"/>
                  </a:lnTo>
                  <a:lnTo>
                    <a:pt x="176390" y="687260"/>
                  </a:lnTo>
                  <a:lnTo>
                    <a:pt x="176745" y="686841"/>
                  </a:lnTo>
                  <a:lnTo>
                    <a:pt x="179768" y="686841"/>
                  </a:lnTo>
                  <a:lnTo>
                    <a:pt x="180238" y="687260"/>
                  </a:lnTo>
                  <a:lnTo>
                    <a:pt x="180225" y="690638"/>
                  </a:lnTo>
                  <a:lnTo>
                    <a:pt x="180009" y="691172"/>
                  </a:lnTo>
                  <a:lnTo>
                    <a:pt x="179882" y="691489"/>
                  </a:lnTo>
                  <a:lnTo>
                    <a:pt x="179781" y="691692"/>
                  </a:lnTo>
                  <a:lnTo>
                    <a:pt x="181152" y="692073"/>
                  </a:lnTo>
                  <a:lnTo>
                    <a:pt x="181343" y="691692"/>
                  </a:lnTo>
                  <a:lnTo>
                    <a:pt x="181432" y="691489"/>
                  </a:lnTo>
                  <a:lnTo>
                    <a:pt x="181559" y="691172"/>
                  </a:lnTo>
                  <a:lnTo>
                    <a:pt x="181673" y="687260"/>
                  </a:lnTo>
                  <a:close/>
                </a:path>
                <a:path w="1931035" h="904239">
                  <a:moveTo>
                    <a:pt x="181800" y="677735"/>
                  </a:moveTo>
                  <a:lnTo>
                    <a:pt x="181546" y="676668"/>
                  </a:lnTo>
                  <a:lnTo>
                    <a:pt x="181114" y="675767"/>
                  </a:lnTo>
                  <a:lnTo>
                    <a:pt x="180848" y="675551"/>
                  </a:lnTo>
                  <a:lnTo>
                    <a:pt x="181038" y="675551"/>
                  </a:lnTo>
                  <a:lnTo>
                    <a:pt x="179933" y="674725"/>
                  </a:lnTo>
                  <a:lnTo>
                    <a:pt x="179781" y="674725"/>
                  </a:lnTo>
                  <a:lnTo>
                    <a:pt x="179451" y="674585"/>
                  </a:lnTo>
                  <a:lnTo>
                    <a:pt x="178422" y="674585"/>
                  </a:lnTo>
                  <a:lnTo>
                    <a:pt x="178422" y="675767"/>
                  </a:lnTo>
                  <a:lnTo>
                    <a:pt x="178219" y="675868"/>
                  </a:lnTo>
                  <a:lnTo>
                    <a:pt x="178028" y="675767"/>
                  </a:lnTo>
                  <a:lnTo>
                    <a:pt x="178422" y="675767"/>
                  </a:lnTo>
                  <a:lnTo>
                    <a:pt x="178422" y="674585"/>
                  </a:lnTo>
                  <a:lnTo>
                    <a:pt x="176961" y="674585"/>
                  </a:lnTo>
                  <a:lnTo>
                    <a:pt x="176530" y="674725"/>
                  </a:lnTo>
                  <a:lnTo>
                    <a:pt x="175729" y="675551"/>
                  </a:lnTo>
                  <a:lnTo>
                    <a:pt x="175577" y="675767"/>
                  </a:lnTo>
                  <a:lnTo>
                    <a:pt x="175133" y="676668"/>
                  </a:lnTo>
                  <a:lnTo>
                    <a:pt x="175069" y="677329"/>
                  </a:lnTo>
                  <a:lnTo>
                    <a:pt x="174891" y="676668"/>
                  </a:lnTo>
                  <a:lnTo>
                    <a:pt x="174332" y="675767"/>
                  </a:lnTo>
                  <a:lnTo>
                    <a:pt x="173964" y="675551"/>
                  </a:lnTo>
                  <a:lnTo>
                    <a:pt x="175704" y="675551"/>
                  </a:lnTo>
                  <a:lnTo>
                    <a:pt x="176530" y="674725"/>
                  </a:lnTo>
                  <a:lnTo>
                    <a:pt x="171907" y="674725"/>
                  </a:lnTo>
                  <a:lnTo>
                    <a:pt x="169659" y="675551"/>
                  </a:lnTo>
                  <a:lnTo>
                    <a:pt x="169976" y="675551"/>
                  </a:lnTo>
                  <a:lnTo>
                    <a:pt x="169773" y="675767"/>
                  </a:lnTo>
                  <a:lnTo>
                    <a:pt x="169646" y="675767"/>
                  </a:lnTo>
                  <a:lnTo>
                    <a:pt x="169176" y="676668"/>
                  </a:lnTo>
                  <a:lnTo>
                    <a:pt x="169202" y="680466"/>
                  </a:lnTo>
                  <a:lnTo>
                    <a:pt x="169430" y="680999"/>
                  </a:lnTo>
                  <a:lnTo>
                    <a:pt x="169506" y="681126"/>
                  </a:lnTo>
                  <a:lnTo>
                    <a:pt x="169621" y="681329"/>
                  </a:lnTo>
                  <a:lnTo>
                    <a:pt x="169735" y="681532"/>
                  </a:lnTo>
                  <a:lnTo>
                    <a:pt x="171272" y="681532"/>
                  </a:lnTo>
                  <a:lnTo>
                    <a:pt x="171284" y="681913"/>
                  </a:lnTo>
                  <a:lnTo>
                    <a:pt x="179552" y="681913"/>
                  </a:lnTo>
                  <a:lnTo>
                    <a:pt x="179781" y="681532"/>
                  </a:lnTo>
                  <a:lnTo>
                    <a:pt x="171310" y="681532"/>
                  </a:lnTo>
                  <a:lnTo>
                    <a:pt x="171145" y="681329"/>
                  </a:lnTo>
                  <a:lnTo>
                    <a:pt x="170649" y="680466"/>
                  </a:lnTo>
                  <a:lnTo>
                    <a:pt x="170522" y="680186"/>
                  </a:lnTo>
                  <a:lnTo>
                    <a:pt x="170497" y="677735"/>
                  </a:lnTo>
                  <a:lnTo>
                    <a:pt x="170230" y="677735"/>
                  </a:lnTo>
                  <a:lnTo>
                    <a:pt x="171475" y="676668"/>
                  </a:lnTo>
                  <a:lnTo>
                    <a:pt x="172897" y="676668"/>
                  </a:lnTo>
                  <a:lnTo>
                    <a:pt x="174345" y="677735"/>
                  </a:lnTo>
                  <a:lnTo>
                    <a:pt x="174117" y="677735"/>
                  </a:lnTo>
                  <a:lnTo>
                    <a:pt x="174269" y="678014"/>
                  </a:lnTo>
                  <a:lnTo>
                    <a:pt x="174396" y="678370"/>
                  </a:lnTo>
                  <a:lnTo>
                    <a:pt x="174498" y="678700"/>
                  </a:lnTo>
                  <a:lnTo>
                    <a:pt x="174574" y="680999"/>
                  </a:lnTo>
                  <a:lnTo>
                    <a:pt x="175806" y="680999"/>
                  </a:lnTo>
                  <a:lnTo>
                    <a:pt x="175933" y="678370"/>
                  </a:lnTo>
                  <a:lnTo>
                    <a:pt x="176022" y="678014"/>
                  </a:lnTo>
                  <a:lnTo>
                    <a:pt x="176110" y="677735"/>
                  </a:lnTo>
                  <a:lnTo>
                    <a:pt x="175945" y="677735"/>
                  </a:lnTo>
                  <a:lnTo>
                    <a:pt x="176745" y="676668"/>
                  </a:lnTo>
                  <a:lnTo>
                    <a:pt x="179895" y="676668"/>
                  </a:lnTo>
                  <a:lnTo>
                    <a:pt x="180492" y="677735"/>
                  </a:lnTo>
                  <a:lnTo>
                    <a:pt x="180238" y="677735"/>
                  </a:lnTo>
                  <a:lnTo>
                    <a:pt x="180225" y="680466"/>
                  </a:lnTo>
                  <a:lnTo>
                    <a:pt x="180009" y="680999"/>
                  </a:lnTo>
                  <a:lnTo>
                    <a:pt x="179959" y="681126"/>
                  </a:lnTo>
                  <a:lnTo>
                    <a:pt x="179870" y="681329"/>
                  </a:lnTo>
                  <a:lnTo>
                    <a:pt x="179781" y="681532"/>
                  </a:lnTo>
                  <a:lnTo>
                    <a:pt x="181152" y="681913"/>
                  </a:lnTo>
                  <a:lnTo>
                    <a:pt x="181343" y="681532"/>
                  </a:lnTo>
                  <a:lnTo>
                    <a:pt x="181432" y="681329"/>
                  </a:lnTo>
                  <a:lnTo>
                    <a:pt x="181559" y="680999"/>
                  </a:lnTo>
                  <a:lnTo>
                    <a:pt x="181698" y="680466"/>
                  </a:lnTo>
                  <a:lnTo>
                    <a:pt x="181800" y="677735"/>
                  </a:lnTo>
                  <a:close/>
                </a:path>
                <a:path w="1931035" h="904239">
                  <a:moveTo>
                    <a:pt x="194322" y="631977"/>
                  </a:moveTo>
                  <a:lnTo>
                    <a:pt x="183629" y="631977"/>
                  </a:lnTo>
                  <a:lnTo>
                    <a:pt x="185483" y="631037"/>
                  </a:lnTo>
                  <a:lnTo>
                    <a:pt x="193154" y="626948"/>
                  </a:lnTo>
                  <a:lnTo>
                    <a:pt x="193840" y="626516"/>
                  </a:lnTo>
                  <a:lnTo>
                    <a:pt x="194221" y="626160"/>
                  </a:lnTo>
                  <a:lnTo>
                    <a:pt x="194310" y="624281"/>
                  </a:lnTo>
                  <a:lnTo>
                    <a:pt x="194170" y="624141"/>
                  </a:lnTo>
                  <a:lnTo>
                    <a:pt x="181927" y="624141"/>
                  </a:lnTo>
                  <a:lnTo>
                    <a:pt x="181889" y="625703"/>
                  </a:lnTo>
                  <a:lnTo>
                    <a:pt x="192163" y="625703"/>
                  </a:lnTo>
                  <a:lnTo>
                    <a:pt x="189674" y="626948"/>
                  </a:lnTo>
                  <a:lnTo>
                    <a:pt x="182156" y="631037"/>
                  </a:lnTo>
                  <a:lnTo>
                    <a:pt x="181965" y="631240"/>
                  </a:lnTo>
                  <a:lnTo>
                    <a:pt x="181927" y="633399"/>
                  </a:lnTo>
                  <a:lnTo>
                    <a:pt x="182105" y="633590"/>
                  </a:lnTo>
                  <a:lnTo>
                    <a:pt x="194322" y="633590"/>
                  </a:lnTo>
                  <a:lnTo>
                    <a:pt x="194322" y="631977"/>
                  </a:lnTo>
                  <a:close/>
                </a:path>
                <a:path w="1931035" h="904239">
                  <a:moveTo>
                    <a:pt x="194411" y="618985"/>
                  </a:moveTo>
                  <a:lnTo>
                    <a:pt x="194310" y="615327"/>
                  </a:lnTo>
                  <a:lnTo>
                    <a:pt x="193916" y="614172"/>
                  </a:lnTo>
                  <a:lnTo>
                    <a:pt x="193802" y="613816"/>
                  </a:lnTo>
                  <a:lnTo>
                    <a:pt x="193408" y="613143"/>
                  </a:lnTo>
                  <a:lnTo>
                    <a:pt x="190855" y="613143"/>
                  </a:lnTo>
                  <a:lnTo>
                    <a:pt x="191401" y="613422"/>
                  </a:lnTo>
                  <a:lnTo>
                    <a:pt x="191795" y="613816"/>
                  </a:lnTo>
                  <a:lnTo>
                    <a:pt x="192214" y="614172"/>
                  </a:lnTo>
                  <a:lnTo>
                    <a:pt x="192544" y="614629"/>
                  </a:lnTo>
                  <a:lnTo>
                    <a:pt x="192938" y="615759"/>
                  </a:lnTo>
                  <a:lnTo>
                    <a:pt x="193040" y="618985"/>
                  </a:lnTo>
                  <a:lnTo>
                    <a:pt x="183172" y="618985"/>
                  </a:lnTo>
                  <a:lnTo>
                    <a:pt x="186728" y="612787"/>
                  </a:lnTo>
                  <a:lnTo>
                    <a:pt x="193065" y="612787"/>
                  </a:lnTo>
                  <a:lnTo>
                    <a:pt x="192303" y="612025"/>
                  </a:lnTo>
                  <a:lnTo>
                    <a:pt x="191617" y="611619"/>
                  </a:lnTo>
                  <a:lnTo>
                    <a:pt x="189979" y="611060"/>
                  </a:lnTo>
                  <a:lnTo>
                    <a:pt x="189014" y="610920"/>
                  </a:lnTo>
                  <a:lnTo>
                    <a:pt x="186956" y="610920"/>
                  </a:lnTo>
                  <a:lnTo>
                    <a:pt x="182029" y="620610"/>
                  </a:lnTo>
                  <a:lnTo>
                    <a:pt x="194183" y="620610"/>
                  </a:lnTo>
                  <a:lnTo>
                    <a:pt x="194284" y="620471"/>
                  </a:lnTo>
                  <a:lnTo>
                    <a:pt x="194411" y="618985"/>
                  </a:lnTo>
                  <a:close/>
                </a:path>
                <a:path w="1931035" h="904239">
                  <a:moveTo>
                    <a:pt x="194462" y="642708"/>
                  </a:moveTo>
                  <a:lnTo>
                    <a:pt x="194386" y="639000"/>
                  </a:lnTo>
                  <a:lnTo>
                    <a:pt x="194322" y="638619"/>
                  </a:lnTo>
                  <a:lnTo>
                    <a:pt x="194221" y="638302"/>
                  </a:lnTo>
                  <a:lnTo>
                    <a:pt x="194106" y="637997"/>
                  </a:lnTo>
                  <a:lnTo>
                    <a:pt x="194005" y="637692"/>
                  </a:lnTo>
                  <a:lnTo>
                    <a:pt x="193916" y="637476"/>
                  </a:lnTo>
                  <a:lnTo>
                    <a:pt x="193802" y="637260"/>
                  </a:lnTo>
                  <a:lnTo>
                    <a:pt x="193713" y="637095"/>
                  </a:lnTo>
                  <a:lnTo>
                    <a:pt x="193586" y="636930"/>
                  </a:lnTo>
                  <a:lnTo>
                    <a:pt x="187706" y="636930"/>
                  </a:lnTo>
                  <a:lnTo>
                    <a:pt x="187566" y="637095"/>
                  </a:lnTo>
                  <a:lnTo>
                    <a:pt x="187528" y="641527"/>
                  </a:lnTo>
                  <a:lnTo>
                    <a:pt x="187731" y="641731"/>
                  </a:lnTo>
                  <a:lnTo>
                    <a:pt x="188671" y="641731"/>
                  </a:lnTo>
                  <a:lnTo>
                    <a:pt x="188887" y="641527"/>
                  </a:lnTo>
                  <a:lnTo>
                    <a:pt x="188887" y="638619"/>
                  </a:lnTo>
                  <a:lnTo>
                    <a:pt x="192671" y="638619"/>
                  </a:lnTo>
                  <a:lnTo>
                    <a:pt x="192874" y="639000"/>
                  </a:lnTo>
                  <a:lnTo>
                    <a:pt x="192989" y="639419"/>
                  </a:lnTo>
                  <a:lnTo>
                    <a:pt x="193014" y="642150"/>
                  </a:lnTo>
                  <a:lnTo>
                    <a:pt x="192532" y="643280"/>
                  </a:lnTo>
                  <a:lnTo>
                    <a:pt x="192189" y="643737"/>
                  </a:lnTo>
                  <a:lnTo>
                    <a:pt x="191287" y="644512"/>
                  </a:lnTo>
                  <a:lnTo>
                    <a:pt x="190627" y="644918"/>
                  </a:lnTo>
                  <a:lnTo>
                    <a:pt x="190436" y="644918"/>
                  </a:lnTo>
                  <a:lnTo>
                    <a:pt x="189572" y="645223"/>
                  </a:lnTo>
                  <a:lnTo>
                    <a:pt x="186702" y="645223"/>
                  </a:lnTo>
                  <a:lnTo>
                    <a:pt x="185801" y="644918"/>
                  </a:lnTo>
                  <a:lnTo>
                    <a:pt x="184912" y="644512"/>
                  </a:lnTo>
                  <a:lnTo>
                    <a:pt x="184010" y="643737"/>
                  </a:lnTo>
                  <a:lnTo>
                    <a:pt x="183680" y="643280"/>
                  </a:lnTo>
                  <a:lnTo>
                    <a:pt x="183146" y="642150"/>
                  </a:lnTo>
                  <a:lnTo>
                    <a:pt x="183210" y="639419"/>
                  </a:lnTo>
                  <a:lnTo>
                    <a:pt x="183311" y="639000"/>
                  </a:lnTo>
                  <a:lnTo>
                    <a:pt x="183451" y="638619"/>
                  </a:lnTo>
                  <a:lnTo>
                    <a:pt x="183896" y="637692"/>
                  </a:lnTo>
                  <a:lnTo>
                    <a:pt x="184061" y="637476"/>
                  </a:lnTo>
                  <a:lnTo>
                    <a:pt x="184137" y="636930"/>
                  </a:lnTo>
                  <a:lnTo>
                    <a:pt x="182803" y="636930"/>
                  </a:lnTo>
                  <a:lnTo>
                    <a:pt x="182613" y="637095"/>
                  </a:lnTo>
                  <a:lnTo>
                    <a:pt x="182245" y="637692"/>
                  </a:lnTo>
                  <a:lnTo>
                    <a:pt x="182130" y="637997"/>
                  </a:lnTo>
                  <a:lnTo>
                    <a:pt x="182003" y="638302"/>
                  </a:lnTo>
                  <a:lnTo>
                    <a:pt x="181914" y="638619"/>
                  </a:lnTo>
                  <a:lnTo>
                    <a:pt x="181813" y="639000"/>
                  </a:lnTo>
                  <a:lnTo>
                    <a:pt x="181711" y="639419"/>
                  </a:lnTo>
                  <a:lnTo>
                    <a:pt x="181673" y="642150"/>
                  </a:lnTo>
                  <a:lnTo>
                    <a:pt x="181800" y="642708"/>
                  </a:lnTo>
                  <a:lnTo>
                    <a:pt x="187223" y="647077"/>
                  </a:lnTo>
                  <a:lnTo>
                    <a:pt x="189191" y="647077"/>
                  </a:lnTo>
                  <a:lnTo>
                    <a:pt x="193865" y="644258"/>
                  </a:lnTo>
                  <a:lnTo>
                    <a:pt x="194462" y="642708"/>
                  </a:lnTo>
                  <a:close/>
                </a:path>
                <a:path w="1931035" h="904239">
                  <a:moveTo>
                    <a:pt x="194945" y="692073"/>
                  </a:moveTo>
                  <a:lnTo>
                    <a:pt x="194830" y="691489"/>
                  </a:lnTo>
                  <a:lnTo>
                    <a:pt x="194297" y="690626"/>
                  </a:lnTo>
                  <a:lnTo>
                    <a:pt x="194183" y="687908"/>
                  </a:lnTo>
                  <a:lnTo>
                    <a:pt x="194017" y="687908"/>
                  </a:lnTo>
                  <a:lnTo>
                    <a:pt x="194665" y="687260"/>
                  </a:lnTo>
                  <a:lnTo>
                    <a:pt x="192608" y="687260"/>
                  </a:lnTo>
                  <a:lnTo>
                    <a:pt x="192646" y="687908"/>
                  </a:lnTo>
                  <a:lnTo>
                    <a:pt x="192747" y="690194"/>
                  </a:lnTo>
                  <a:lnTo>
                    <a:pt x="192862" y="690626"/>
                  </a:lnTo>
                  <a:lnTo>
                    <a:pt x="193116" y="691172"/>
                  </a:lnTo>
                  <a:lnTo>
                    <a:pt x="193179" y="691299"/>
                  </a:lnTo>
                  <a:lnTo>
                    <a:pt x="193268" y="691489"/>
                  </a:lnTo>
                  <a:lnTo>
                    <a:pt x="193738" y="692073"/>
                  </a:lnTo>
                  <a:lnTo>
                    <a:pt x="194945" y="692073"/>
                  </a:lnTo>
                  <a:close/>
                </a:path>
                <a:path w="1931035" h="904239">
                  <a:moveTo>
                    <a:pt x="205320" y="679043"/>
                  </a:moveTo>
                  <a:lnTo>
                    <a:pt x="205155" y="678903"/>
                  </a:lnTo>
                  <a:lnTo>
                    <a:pt x="198196" y="675881"/>
                  </a:lnTo>
                  <a:lnTo>
                    <a:pt x="194564" y="674306"/>
                  </a:lnTo>
                  <a:lnTo>
                    <a:pt x="192760" y="674306"/>
                  </a:lnTo>
                  <a:lnTo>
                    <a:pt x="192747" y="682193"/>
                  </a:lnTo>
                  <a:lnTo>
                    <a:pt x="194144" y="682193"/>
                  </a:lnTo>
                  <a:lnTo>
                    <a:pt x="194208" y="675881"/>
                  </a:lnTo>
                  <a:lnTo>
                    <a:pt x="205130" y="680758"/>
                  </a:lnTo>
                  <a:lnTo>
                    <a:pt x="205320" y="679043"/>
                  </a:lnTo>
                  <a:close/>
                </a:path>
                <a:path w="1931035" h="904239">
                  <a:moveTo>
                    <a:pt x="205384" y="690626"/>
                  </a:moveTo>
                  <a:lnTo>
                    <a:pt x="205371" y="687260"/>
                  </a:lnTo>
                  <a:lnTo>
                    <a:pt x="205232" y="686841"/>
                  </a:lnTo>
                  <a:lnTo>
                    <a:pt x="204800" y="685939"/>
                  </a:lnTo>
                  <a:lnTo>
                    <a:pt x="204533" y="685723"/>
                  </a:lnTo>
                  <a:lnTo>
                    <a:pt x="204762" y="685723"/>
                  </a:lnTo>
                  <a:lnTo>
                    <a:pt x="203619" y="684898"/>
                  </a:lnTo>
                  <a:lnTo>
                    <a:pt x="203492" y="684898"/>
                  </a:lnTo>
                  <a:lnTo>
                    <a:pt x="202869" y="684631"/>
                  </a:lnTo>
                  <a:lnTo>
                    <a:pt x="200977" y="684631"/>
                  </a:lnTo>
                  <a:lnTo>
                    <a:pt x="200647" y="684758"/>
                  </a:lnTo>
                  <a:lnTo>
                    <a:pt x="200190" y="684898"/>
                  </a:lnTo>
                  <a:lnTo>
                    <a:pt x="199415" y="685723"/>
                  </a:lnTo>
                  <a:lnTo>
                    <a:pt x="199263" y="685939"/>
                  </a:lnTo>
                  <a:lnTo>
                    <a:pt x="198856" y="686841"/>
                  </a:lnTo>
                  <a:lnTo>
                    <a:pt x="198742" y="687260"/>
                  </a:lnTo>
                  <a:lnTo>
                    <a:pt x="198564" y="686841"/>
                  </a:lnTo>
                  <a:lnTo>
                    <a:pt x="198018" y="685939"/>
                  </a:lnTo>
                  <a:lnTo>
                    <a:pt x="197662" y="685723"/>
                  </a:lnTo>
                  <a:lnTo>
                    <a:pt x="199377" y="685723"/>
                  </a:lnTo>
                  <a:lnTo>
                    <a:pt x="200190" y="684898"/>
                  </a:lnTo>
                  <a:lnTo>
                    <a:pt x="195529" y="684898"/>
                  </a:lnTo>
                  <a:lnTo>
                    <a:pt x="193382" y="685723"/>
                  </a:lnTo>
                  <a:lnTo>
                    <a:pt x="193662" y="685723"/>
                  </a:lnTo>
                  <a:lnTo>
                    <a:pt x="193459" y="685939"/>
                  </a:lnTo>
                  <a:lnTo>
                    <a:pt x="193306" y="685939"/>
                  </a:lnTo>
                  <a:lnTo>
                    <a:pt x="192836" y="686841"/>
                  </a:lnTo>
                  <a:lnTo>
                    <a:pt x="196265" y="686841"/>
                  </a:lnTo>
                  <a:lnTo>
                    <a:pt x="197231" y="687260"/>
                  </a:lnTo>
                  <a:lnTo>
                    <a:pt x="198272" y="691172"/>
                  </a:lnTo>
                  <a:lnTo>
                    <a:pt x="199504" y="691172"/>
                  </a:lnTo>
                  <a:lnTo>
                    <a:pt x="199618" y="688543"/>
                  </a:lnTo>
                  <a:lnTo>
                    <a:pt x="199720" y="688187"/>
                  </a:lnTo>
                  <a:lnTo>
                    <a:pt x="199796" y="687908"/>
                  </a:lnTo>
                  <a:lnTo>
                    <a:pt x="200063" y="687260"/>
                  </a:lnTo>
                  <a:lnTo>
                    <a:pt x="200418" y="686841"/>
                  </a:lnTo>
                  <a:lnTo>
                    <a:pt x="203466" y="686841"/>
                  </a:lnTo>
                  <a:lnTo>
                    <a:pt x="203911" y="687260"/>
                  </a:lnTo>
                  <a:lnTo>
                    <a:pt x="203923" y="690626"/>
                  </a:lnTo>
                  <a:lnTo>
                    <a:pt x="203695" y="691172"/>
                  </a:lnTo>
                  <a:lnTo>
                    <a:pt x="203581" y="691489"/>
                  </a:lnTo>
                  <a:lnTo>
                    <a:pt x="203276" y="692073"/>
                  </a:lnTo>
                  <a:lnTo>
                    <a:pt x="203250" y="692353"/>
                  </a:lnTo>
                  <a:lnTo>
                    <a:pt x="204609" y="692353"/>
                  </a:lnTo>
                  <a:lnTo>
                    <a:pt x="204838" y="692073"/>
                  </a:lnTo>
                  <a:lnTo>
                    <a:pt x="205155" y="691489"/>
                  </a:lnTo>
                  <a:lnTo>
                    <a:pt x="205384" y="690626"/>
                  </a:lnTo>
                  <a:close/>
                </a:path>
                <a:path w="1931035" h="904239">
                  <a:moveTo>
                    <a:pt x="218020" y="631977"/>
                  </a:moveTo>
                  <a:lnTo>
                    <a:pt x="207327" y="631977"/>
                  </a:lnTo>
                  <a:lnTo>
                    <a:pt x="209169" y="631037"/>
                  </a:lnTo>
                  <a:lnTo>
                    <a:pt x="216839" y="626948"/>
                  </a:lnTo>
                  <a:lnTo>
                    <a:pt x="217538" y="626516"/>
                  </a:lnTo>
                  <a:lnTo>
                    <a:pt x="217919" y="626160"/>
                  </a:lnTo>
                  <a:lnTo>
                    <a:pt x="218008" y="624281"/>
                  </a:lnTo>
                  <a:lnTo>
                    <a:pt x="217868" y="624141"/>
                  </a:lnTo>
                  <a:lnTo>
                    <a:pt x="205613" y="624141"/>
                  </a:lnTo>
                  <a:lnTo>
                    <a:pt x="205587" y="625703"/>
                  </a:lnTo>
                  <a:lnTo>
                    <a:pt x="215861" y="625703"/>
                  </a:lnTo>
                  <a:lnTo>
                    <a:pt x="213372" y="626948"/>
                  </a:lnTo>
                  <a:lnTo>
                    <a:pt x="205841" y="631037"/>
                  </a:lnTo>
                  <a:lnTo>
                    <a:pt x="205663" y="631240"/>
                  </a:lnTo>
                  <a:lnTo>
                    <a:pt x="205625" y="633399"/>
                  </a:lnTo>
                  <a:lnTo>
                    <a:pt x="205790" y="633590"/>
                  </a:lnTo>
                  <a:lnTo>
                    <a:pt x="218020" y="633590"/>
                  </a:lnTo>
                  <a:lnTo>
                    <a:pt x="218020" y="631977"/>
                  </a:lnTo>
                  <a:close/>
                </a:path>
                <a:path w="1931035" h="904239">
                  <a:moveTo>
                    <a:pt x="218097" y="618985"/>
                  </a:moveTo>
                  <a:lnTo>
                    <a:pt x="218008" y="615327"/>
                  </a:lnTo>
                  <a:lnTo>
                    <a:pt x="217614" y="614172"/>
                  </a:lnTo>
                  <a:lnTo>
                    <a:pt x="217487" y="613816"/>
                  </a:lnTo>
                  <a:lnTo>
                    <a:pt x="217093" y="613143"/>
                  </a:lnTo>
                  <a:lnTo>
                    <a:pt x="214553" y="613143"/>
                  </a:lnTo>
                  <a:lnTo>
                    <a:pt x="215099" y="613422"/>
                  </a:lnTo>
                  <a:lnTo>
                    <a:pt x="215493" y="613816"/>
                  </a:lnTo>
                  <a:lnTo>
                    <a:pt x="215912" y="614172"/>
                  </a:lnTo>
                  <a:lnTo>
                    <a:pt x="216242" y="614629"/>
                  </a:lnTo>
                  <a:lnTo>
                    <a:pt x="216636" y="615759"/>
                  </a:lnTo>
                  <a:lnTo>
                    <a:pt x="216738" y="618985"/>
                  </a:lnTo>
                  <a:lnTo>
                    <a:pt x="206870" y="618985"/>
                  </a:lnTo>
                  <a:lnTo>
                    <a:pt x="210439" y="612787"/>
                  </a:lnTo>
                  <a:lnTo>
                    <a:pt x="216763" y="612787"/>
                  </a:lnTo>
                  <a:lnTo>
                    <a:pt x="216001" y="612025"/>
                  </a:lnTo>
                  <a:lnTo>
                    <a:pt x="215315" y="611619"/>
                  </a:lnTo>
                  <a:lnTo>
                    <a:pt x="213677" y="611060"/>
                  </a:lnTo>
                  <a:lnTo>
                    <a:pt x="212712" y="610920"/>
                  </a:lnTo>
                  <a:lnTo>
                    <a:pt x="210667" y="610920"/>
                  </a:lnTo>
                  <a:lnTo>
                    <a:pt x="205727" y="620610"/>
                  </a:lnTo>
                  <a:lnTo>
                    <a:pt x="217881" y="620610"/>
                  </a:lnTo>
                  <a:lnTo>
                    <a:pt x="217982" y="620471"/>
                  </a:lnTo>
                  <a:lnTo>
                    <a:pt x="218097" y="618985"/>
                  </a:lnTo>
                  <a:close/>
                </a:path>
                <a:path w="1931035" h="904239">
                  <a:moveTo>
                    <a:pt x="218160" y="642708"/>
                  </a:moveTo>
                  <a:lnTo>
                    <a:pt x="218084" y="639000"/>
                  </a:lnTo>
                  <a:lnTo>
                    <a:pt x="218008" y="638619"/>
                  </a:lnTo>
                  <a:lnTo>
                    <a:pt x="217919" y="638302"/>
                  </a:lnTo>
                  <a:lnTo>
                    <a:pt x="217805" y="637997"/>
                  </a:lnTo>
                  <a:lnTo>
                    <a:pt x="217703" y="637692"/>
                  </a:lnTo>
                  <a:lnTo>
                    <a:pt x="217601" y="637476"/>
                  </a:lnTo>
                  <a:lnTo>
                    <a:pt x="217500" y="637260"/>
                  </a:lnTo>
                  <a:lnTo>
                    <a:pt x="217398" y="637070"/>
                  </a:lnTo>
                  <a:lnTo>
                    <a:pt x="211302" y="637070"/>
                  </a:lnTo>
                  <a:lnTo>
                    <a:pt x="211213" y="641731"/>
                  </a:lnTo>
                  <a:lnTo>
                    <a:pt x="212509" y="641731"/>
                  </a:lnTo>
                  <a:lnTo>
                    <a:pt x="212572" y="638619"/>
                  </a:lnTo>
                  <a:lnTo>
                    <a:pt x="216369" y="638619"/>
                  </a:lnTo>
                  <a:lnTo>
                    <a:pt x="216611" y="639000"/>
                  </a:lnTo>
                  <a:lnTo>
                    <a:pt x="216700" y="642150"/>
                  </a:lnTo>
                  <a:lnTo>
                    <a:pt x="216217" y="643280"/>
                  </a:lnTo>
                  <a:lnTo>
                    <a:pt x="215874" y="643737"/>
                  </a:lnTo>
                  <a:lnTo>
                    <a:pt x="214985" y="644512"/>
                  </a:lnTo>
                  <a:lnTo>
                    <a:pt x="214312" y="644918"/>
                  </a:lnTo>
                  <a:lnTo>
                    <a:pt x="214109" y="644918"/>
                  </a:lnTo>
                  <a:lnTo>
                    <a:pt x="213245" y="645223"/>
                  </a:lnTo>
                  <a:lnTo>
                    <a:pt x="210400" y="645223"/>
                  </a:lnTo>
                  <a:lnTo>
                    <a:pt x="209486" y="644918"/>
                  </a:lnTo>
                  <a:lnTo>
                    <a:pt x="208610" y="644512"/>
                  </a:lnTo>
                  <a:lnTo>
                    <a:pt x="207708" y="643737"/>
                  </a:lnTo>
                  <a:lnTo>
                    <a:pt x="207378" y="643280"/>
                  </a:lnTo>
                  <a:lnTo>
                    <a:pt x="206844" y="642150"/>
                  </a:lnTo>
                  <a:lnTo>
                    <a:pt x="206895" y="639419"/>
                  </a:lnTo>
                  <a:lnTo>
                    <a:pt x="207010" y="639000"/>
                  </a:lnTo>
                  <a:lnTo>
                    <a:pt x="207137" y="638619"/>
                  </a:lnTo>
                  <a:lnTo>
                    <a:pt x="207594" y="637692"/>
                  </a:lnTo>
                  <a:lnTo>
                    <a:pt x="207759" y="637476"/>
                  </a:lnTo>
                  <a:lnTo>
                    <a:pt x="207810" y="637070"/>
                  </a:lnTo>
                  <a:lnTo>
                    <a:pt x="206324" y="637070"/>
                  </a:lnTo>
                  <a:lnTo>
                    <a:pt x="205943" y="637692"/>
                  </a:lnTo>
                  <a:lnTo>
                    <a:pt x="205359" y="642150"/>
                  </a:lnTo>
                  <a:lnTo>
                    <a:pt x="205486" y="642708"/>
                  </a:lnTo>
                  <a:lnTo>
                    <a:pt x="210921" y="647077"/>
                  </a:lnTo>
                  <a:lnTo>
                    <a:pt x="212890" y="647077"/>
                  </a:lnTo>
                  <a:lnTo>
                    <a:pt x="213766" y="646938"/>
                  </a:lnTo>
                  <a:lnTo>
                    <a:pt x="215341" y="646379"/>
                  </a:lnTo>
                  <a:lnTo>
                    <a:pt x="216001" y="645985"/>
                  </a:lnTo>
                  <a:lnTo>
                    <a:pt x="216814" y="645223"/>
                  </a:lnTo>
                  <a:lnTo>
                    <a:pt x="217144" y="644918"/>
                  </a:lnTo>
                  <a:lnTo>
                    <a:pt x="217563" y="644258"/>
                  </a:lnTo>
                  <a:lnTo>
                    <a:pt x="218160" y="642708"/>
                  </a:lnTo>
                  <a:close/>
                </a:path>
                <a:path w="1931035" h="904239">
                  <a:moveTo>
                    <a:pt x="276390" y="679043"/>
                  </a:moveTo>
                  <a:lnTo>
                    <a:pt x="276225" y="678903"/>
                  </a:lnTo>
                  <a:lnTo>
                    <a:pt x="269265" y="675881"/>
                  </a:lnTo>
                  <a:lnTo>
                    <a:pt x="265633" y="674306"/>
                  </a:lnTo>
                  <a:lnTo>
                    <a:pt x="263829" y="674306"/>
                  </a:lnTo>
                  <a:lnTo>
                    <a:pt x="263817" y="682193"/>
                  </a:lnTo>
                  <a:lnTo>
                    <a:pt x="265214" y="682193"/>
                  </a:lnTo>
                  <a:lnTo>
                    <a:pt x="265277" y="675881"/>
                  </a:lnTo>
                  <a:lnTo>
                    <a:pt x="276199" y="680758"/>
                  </a:lnTo>
                  <a:lnTo>
                    <a:pt x="276390" y="679043"/>
                  </a:lnTo>
                  <a:close/>
                </a:path>
                <a:path w="1931035" h="904239">
                  <a:moveTo>
                    <a:pt x="276402" y="691629"/>
                  </a:moveTo>
                  <a:lnTo>
                    <a:pt x="276377" y="688733"/>
                  </a:lnTo>
                  <a:lnTo>
                    <a:pt x="276326" y="684555"/>
                  </a:lnTo>
                  <a:lnTo>
                    <a:pt x="275209" y="684555"/>
                  </a:lnTo>
                  <a:lnTo>
                    <a:pt x="275120" y="687082"/>
                  </a:lnTo>
                  <a:lnTo>
                    <a:pt x="263829" y="687082"/>
                  </a:lnTo>
                  <a:lnTo>
                    <a:pt x="263944" y="688733"/>
                  </a:lnTo>
                  <a:lnTo>
                    <a:pt x="265785" y="691629"/>
                  </a:lnTo>
                  <a:lnTo>
                    <a:pt x="267055" y="691629"/>
                  </a:lnTo>
                  <a:lnTo>
                    <a:pt x="266941" y="691172"/>
                  </a:lnTo>
                  <a:lnTo>
                    <a:pt x="265468" y="688733"/>
                  </a:lnTo>
                  <a:lnTo>
                    <a:pt x="275120" y="688733"/>
                  </a:lnTo>
                  <a:lnTo>
                    <a:pt x="275158" y="691629"/>
                  </a:lnTo>
                  <a:lnTo>
                    <a:pt x="276402" y="691629"/>
                  </a:lnTo>
                  <a:close/>
                </a:path>
                <a:path w="1931035" h="904239">
                  <a:moveTo>
                    <a:pt x="281965" y="639305"/>
                  </a:moveTo>
                  <a:lnTo>
                    <a:pt x="281495" y="638898"/>
                  </a:lnTo>
                  <a:lnTo>
                    <a:pt x="278206" y="638898"/>
                  </a:lnTo>
                  <a:lnTo>
                    <a:pt x="277761" y="639305"/>
                  </a:lnTo>
                  <a:lnTo>
                    <a:pt x="281965" y="639305"/>
                  </a:lnTo>
                  <a:close/>
                </a:path>
                <a:path w="1931035" h="904239">
                  <a:moveTo>
                    <a:pt x="285115" y="639305"/>
                  </a:moveTo>
                  <a:lnTo>
                    <a:pt x="282016" y="639305"/>
                  </a:lnTo>
                  <a:lnTo>
                    <a:pt x="282549" y="639927"/>
                  </a:lnTo>
                  <a:lnTo>
                    <a:pt x="283946" y="639927"/>
                  </a:lnTo>
                  <a:lnTo>
                    <a:pt x="285115" y="639305"/>
                  </a:lnTo>
                  <a:close/>
                </a:path>
                <a:path w="1931035" h="904239">
                  <a:moveTo>
                    <a:pt x="289090" y="644639"/>
                  </a:moveTo>
                  <a:lnTo>
                    <a:pt x="283540" y="644639"/>
                  </a:lnTo>
                  <a:lnTo>
                    <a:pt x="283616" y="642759"/>
                  </a:lnTo>
                  <a:lnTo>
                    <a:pt x="285369" y="641032"/>
                  </a:lnTo>
                  <a:lnTo>
                    <a:pt x="288150" y="639927"/>
                  </a:lnTo>
                  <a:lnTo>
                    <a:pt x="283997" y="639927"/>
                  </a:lnTo>
                  <a:lnTo>
                    <a:pt x="283375" y="640334"/>
                  </a:lnTo>
                  <a:lnTo>
                    <a:pt x="283070" y="641032"/>
                  </a:lnTo>
                  <a:lnTo>
                    <a:pt x="282803" y="640334"/>
                  </a:lnTo>
                  <a:lnTo>
                    <a:pt x="282511" y="639927"/>
                  </a:lnTo>
                  <a:lnTo>
                    <a:pt x="282194" y="639927"/>
                  </a:lnTo>
                  <a:lnTo>
                    <a:pt x="282194" y="644639"/>
                  </a:lnTo>
                  <a:lnTo>
                    <a:pt x="277901" y="644639"/>
                  </a:lnTo>
                  <a:lnTo>
                    <a:pt x="278003" y="641972"/>
                  </a:lnTo>
                  <a:lnTo>
                    <a:pt x="278269" y="641032"/>
                  </a:lnTo>
                  <a:lnTo>
                    <a:pt x="279349" y="640334"/>
                  </a:lnTo>
                  <a:lnTo>
                    <a:pt x="280758" y="640334"/>
                  </a:lnTo>
                  <a:lnTo>
                    <a:pt x="281673" y="641032"/>
                  </a:lnTo>
                  <a:lnTo>
                    <a:pt x="281952" y="641565"/>
                  </a:lnTo>
                  <a:lnTo>
                    <a:pt x="282079" y="641972"/>
                  </a:lnTo>
                  <a:lnTo>
                    <a:pt x="282194" y="644639"/>
                  </a:lnTo>
                  <a:lnTo>
                    <a:pt x="282194" y="639927"/>
                  </a:lnTo>
                  <a:lnTo>
                    <a:pt x="277190" y="639927"/>
                  </a:lnTo>
                  <a:lnTo>
                    <a:pt x="276987" y="640334"/>
                  </a:lnTo>
                  <a:lnTo>
                    <a:pt x="276834" y="640334"/>
                  </a:lnTo>
                  <a:lnTo>
                    <a:pt x="276783" y="646239"/>
                  </a:lnTo>
                  <a:lnTo>
                    <a:pt x="289090" y="646239"/>
                  </a:lnTo>
                  <a:lnTo>
                    <a:pt x="289090" y="644639"/>
                  </a:lnTo>
                  <a:close/>
                </a:path>
                <a:path w="1931035" h="904239">
                  <a:moveTo>
                    <a:pt x="289090" y="637857"/>
                  </a:moveTo>
                  <a:lnTo>
                    <a:pt x="288734" y="637857"/>
                  </a:lnTo>
                  <a:lnTo>
                    <a:pt x="285127" y="639305"/>
                  </a:lnTo>
                  <a:lnTo>
                    <a:pt x="289013" y="639305"/>
                  </a:lnTo>
                  <a:lnTo>
                    <a:pt x="289090" y="637857"/>
                  </a:lnTo>
                  <a:close/>
                </a:path>
                <a:path w="1931035" h="904239">
                  <a:moveTo>
                    <a:pt x="289090" y="601891"/>
                  </a:moveTo>
                  <a:lnTo>
                    <a:pt x="278396" y="601891"/>
                  </a:lnTo>
                  <a:lnTo>
                    <a:pt x="280238" y="600951"/>
                  </a:lnTo>
                  <a:lnTo>
                    <a:pt x="288455" y="596557"/>
                  </a:lnTo>
                  <a:lnTo>
                    <a:pt x="288772" y="596315"/>
                  </a:lnTo>
                  <a:lnTo>
                    <a:pt x="288988" y="596074"/>
                  </a:lnTo>
                  <a:lnTo>
                    <a:pt x="289077" y="594194"/>
                  </a:lnTo>
                  <a:lnTo>
                    <a:pt x="288937" y="594055"/>
                  </a:lnTo>
                  <a:lnTo>
                    <a:pt x="276682" y="594055"/>
                  </a:lnTo>
                  <a:lnTo>
                    <a:pt x="276644" y="595617"/>
                  </a:lnTo>
                  <a:lnTo>
                    <a:pt x="286931" y="595617"/>
                  </a:lnTo>
                  <a:lnTo>
                    <a:pt x="284441" y="596861"/>
                  </a:lnTo>
                  <a:lnTo>
                    <a:pt x="276910" y="600951"/>
                  </a:lnTo>
                  <a:lnTo>
                    <a:pt x="276733" y="601154"/>
                  </a:lnTo>
                  <a:lnTo>
                    <a:pt x="276694" y="603326"/>
                  </a:lnTo>
                  <a:lnTo>
                    <a:pt x="276872" y="603504"/>
                  </a:lnTo>
                  <a:lnTo>
                    <a:pt x="289090" y="603504"/>
                  </a:lnTo>
                  <a:lnTo>
                    <a:pt x="289090" y="601891"/>
                  </a:lnTo>
                  <a:close/>
                </a:path>
                <a:path w="1931035" h="904239">
                  <a:moveTo>
                    <a:pt x="289166" y="588899"/>
                  </a:moveTo>
                  <a:lnTo>
                    <a:pt x="289077" y="585241"/>
                  </a:lnTo>
                  <a:lnTo>
                    <a:pt x="288544" y="583679"/>
                  </a:lnTo>
                  <a:lnTo>
                    <a:pt x="288163" y="583057"/>
                  </a:lnTo>
                  <a:lnTo>
                    <a:pt x="285623" y="583057"/>
                  </a:lnTo>
                  <a:lnTo>
                    <a:pt x="286169" y="583349"/>
                  </a:lnTo>
                  <a:lnTo>
                    <a:pt x="286981" y="584085"/>
                  </a:lnTo>
                  <a:lnTo>
                    <a:pt x="287312" y="584542"/>
                  </a:lnTo>
                  <a:lnTo>
                    <a:pt x="287705" y="585673"/>
                  </a:lnTo>
                  <a:lnTo>
                    <a:pt x="287807" y="588899"/>
                  </a:lnTo>
                  <a:lnTo>
                    <a:pt x="277939" y="588899"/>
                  </a:lnTo>
                  <a:lnTo>
                    <a:pt x="281482" y="582701"/>
                  </a:lnTo>
                  <a:lnTo>
                    <a:pt x="287832" y="582701"/>
                  </a:lnTo>
                  <a:lnTo>
                    <a:pt x="287070" y="581939"/>
                  </a:lnTo>
                  <a:lnTo>
                    <a:pt x="286385" y="581533"/>
                  </a:lnTo>
                  <a:lnTo>
                    <a:pt x="284746" y="580974"/>
                  </a:lnTo>
                  <a:lnTo>
                    <a:pt x="283781" y="580834"/>
                  </a:lnTo>
                  <a:lnTo>
                    <a:pt x="281724" y="580834"/>
                  </a:lnTo>
                  <a:lnTo>
                    <a:pt x="276669" y="585063"/>
                  </a:lnTo>
                  <a:lnTo>
                    <a:pt x="276669" y="585241"/>
                  </a:lnTo>
                  <a:lnTo>
                    <a:pt x="276796" y="590524"/>
                  </a:lnTo>
                  <a:lnTo>
                    <a:pt x="288950" y="590524"/>
                  </a:lnTo>
                  <a:lnTo>
                    <a:pt x="289052" y="590384"/>
                  </a:lnTo>
                  <a:lnTo>
                    <a:pt x="289166" y="588899"/>
                  </a:lnTo>
                  <a:close/>
                </a:path>
                <a:path w="1931035" h="904239">
                  <a:moveTo>
                    <a:pt x="289191" y="633882"/>
                  </a:moveTo>
                  <a:lnTo>
                    <a:pt x="289052" y="633730"/>
                  </a:lnTo>
                  <a:lnTo>
                    <a:pt x="283679" y="633730"/>
                  </a:lnTo>
                  <a:lnTo>
                    <a:pt x="283591" y="629158"/>
                  </a:lnTo>
                  <a:lnTo>
                    <a:pt x="283451" y="629031"/>
                  </a:lnTo>
                  <a:lnTo>
                    <a:pt x="282473" y="629031"/>
                  </a:lnTo>
                  <a:lnTo>
                    <a:pt x="282333" y="629158"/>
                  </a:lnTo>
                  <a:lnTo>
                    <a:pt x="282257" y="633730"/>
                  </a:lnTo>
                  <a:lnTo>
                    <a:pt x="277964" y="633730"/>
                  </a:lnTo>
                  <a:lnTo>
                    <a:pt x="277914" y="629031"/>
                  </a:lnTo>
                  <a:lnTo>
                    <a:pt x="276631" y="629031"/>
                  </a:lnTo>
                  <a:lnTo>
                    <a:pt x="276694" y="635190"/>
                  </a:lnTo>
                  <a:lnTo>
                    <a:pt x="276809" y="635355"/>
                  </a:lnTo>
                  <a:lnTo>
                    <a:pt x="289090" y="635355"/>
                  </a:lnTo>
                  <a:lnTo>
                    <a:pt x="289191" y="633882"/>
                  </a:lnTo>
                  <a:close/>
                </a:path>
                <a:path w="1931035" h="904239">
                  <a:moveTo>
                    <a:pt x="289229" y="612635"/>
                  </a:moveTo>
                  <a:lnTo>
                    <a:pt x="289153" y="608914"/>
                  </a:lnTo>
                  <a:lnTo>
                    <a:pt x="289077" y="608533"/>
                  </a:lnTo>
                  <a:lnTo>
                    <a:pt x="288988" y="608215"/>
                  </a:lnTo>
                  <a:lnTo>
                    <a:pt x="288874" y="607910"/>
                  </a:lnTo>
                  <a:lnTo>
                    <a:pt x="288772" y="607618"/>
                  </a:lnTo>
                  <a:lnTo>
                    <a:pt x="288671" y="607390"/>
                  </a:lnTo>
                  <a:lnTo>
                    <a:pt x="288582" y="607212"/>
                  </a:lnTo>
                  <a:lnTo>
                    <a:pt x="288480" y="607009"/>
                  </a:lnTo>
                  <a:lnTo>
                    <a:pt x="282333" y="607009"/>
                  </a:lnTo>
                  <a:lnTo>
                    <a:pt x="282295" y="611644"/>
                  </a:lnTo>
                  <a:lnTo>
                    <a:pt x="283578" y="611644"/>
                  </a:lnTo>
                  <a:lnTo>
                    <a:pt x="283641" y="608533"/>
                  </a:lnTo>
                  <a:lnTo>
                    <a:pt x="287439" y="608533"/>
                  </a:lnTo>
                  <a:lnTo>
                    <a:pt x="287680" y="608914"/>
                  </a:lnTo>
                  <a:lnTo>
                    <a:pt x="287769" y="612063"/>
                  </a:lnTo>
                  <a:lnTo>
                    <a:pt x="287286" y="613194"/>
                  </a:lnTo>
                  <a:lnTo>
                    <a:pt x="286956" y="613651"/>
                  </a:lnTo>
                  <a:lnTo>
                    <a:pt x="286054" y="614426"/>
                  </a:lnTo>
                  <a:lnTo>
                    <a:pt x="285381" y="614832"/>
                  </a:lnTo>
                  <a:lnTo>
                    <a:pt x="285178" y="614832"/>
                  </a:lnTo>
                  <a:lnTo>
                    <a:pt x="284314" y="615137"/>
                  </a:lnTo>
                  <a:lnTo>
                    <a:pt x="281470" y="615137"/>
                  </a:lnTo>
                  <a:lnTo>
                    <a:pt x="280555" y="614832"/>
                  </a:lnTo>
                  <a:lnTo>
                    <a:pt x="279679" y="614426"/>
                  </a:lnTo>
                  <a:lnTo>
                    <a:pt x="278777" y="613651"/>
                  </a:lnTo>
                  <a:lnTo>
                    <a:pt x="278447" y="613194"/>
                  </a:lnTo>
                  <a:lnTo>
                    <a:pt x="277914" y="612063"/>
                  </a:lnTo>
                  <a:lnTo>
                    <a:pt x="277964" y="609333"/>
                  </a:lnTo>
                  <a:lnTo>
                    <a:pt x="278079" y="608914"/>
                  </a:lnTo>
                  <a:lnTo>
                    <a:pt x="278206" y="608533"/>
                  </a:lnTo>
                  <a:lnTo>
                    <a:pt x="278650" y="607618"/>
                  </a:lnTo>
                  <a:lnTo>
                    <a:pt x="278828" y="607390"/>
                  </a:lnTo>
                  <a:lnTo>
                    <a:pt x="278942" y="607212"/>
                  </a:lnTo>
                  <a:lnTo>
                    <a:pt x="278968" y="607009"/>
                  </a:lnTo>
                  <a:lnTo>
                    <a:pt x="277368" y="607009"/>
                  </a:lnTo>
                  <a:lnTo>
                    <a:pt x="276580" y="608914"/>
                  </a:lnTo>
                  <a:lnTo>
                    <a:pt x="276479" y="609333"/>
                  </a:lnTo>
                  <a:lnTo>
                    <a:pt x="281990" y="617004"/>
                  </a:lnTo>
                  <a:lnTo>
                    <a:pt x="283959" y="617004"/>
                  </a:lnTo>
                  <a:lnTo>
                    <a:pt x="284835" y="616864"/>
                  </a:lnTo>
                  <a:lnTo>
                    <a:pt x="286397" y="616305"/>
                  </a:lnTo>
                  <a:lnTo>
                    <a:pt x="287070" y="615899"/>
                  </a:lnTo>
                  <a:lnTo>
                    <a:pt x="287883" y="615137"/>
                  </a:lnTo>
                  <a:lnTo>
                    <a:pt x="288213" y="614832"/>
                  </a:lnTo>
                  <a:lnTo>
                    <a:pt x="288632" y="614172"/>
                  </a:lnTo>
                  <a:lnTo>
                    <a:pt x="289229" y="612635"/>
                  </a:lnTo>
                  <a:close/>
                </a:path>
                <a:path w="1931035" h="904239">
                  <a:moveTo>
                    <a:pt x="292747" y="627799"/>
                  </a:moveTo>
                  <a:lnTo>
                    <a:pt x="292722" y="617982"/>
                  </a:lnTo>
                  <a:lnTo>
                    <a:pt x="291630" y="617982"/>
                  </a:lnTo>
                  <a:lnTo>
                    <a:pt x="291541" y="627799"/>
                  </a:lnTo>
                  <a:lnTo>
                    <a:pt x="292747" y="627799"/>
                  </a:lnTo>
                  <a:close/>
                </a:path>
                <a:path w="1931035" h="904239">
                  <a:moveTo>
                    <a:pt x="298513" y="675487"/>
                  </a:moveTo>
                  <a:lnTo>
                    <a:pt x="297599" y="674966"/>
                  </a:lnTo>
                  <a:lnTo>
                    <a:pt x="297129" y="674738"/>
                  </a:lnTo>
                  <a:lnTo>
                    <a:pt x="289547" y="674738"/>
                  </a:lnTo>
                  <a:lnTo>
                    <a:pt x="288620" y="675220"/>
                  </a:lnTo>
                  <a:lnTo>
                    <a:pt x="288315" y="675487"/>
                  </a:lnTo>
                  <a:lnTo>
                    <a:pt x="287629" y="676440"/>
                  </a:lnTo>
                  <a:lnTo>
                    <a:pt x="287604" y="680097"/>
                  </a:lnTo>
                  <a:lnTo>
                    <a:pt x="287858" y="680707"/>
                  </a:lnTo>
                  <a:lnTo>
                    <a:pt x="288175" y="681139"/>
                  </a:lnTo>
                  <a:lnTo>
                    <a:pt x="288569" y="681507"/>
                  </a:lnTo>
                  <a:lnTo>
                    <a:pt x="288340" y="681507"/>
                  </a:lnTo>
                  <a:lnTo>
                    <a:pt x="289991" y="682447"/>
                  </a:lnTo>
                  <a:lnTo>
                    <a:pt x="293382" y="682447"/>
                  </a:lnTo>
                  <a:lnTo>
                    <a:pt x="294360" y="681507"/>
                  </a:lnTo>
                  <a:lnTo>
                    <a:pt x="294690" y="681139"/>
                  </a:lnTo>
                  <a:lnTo>
                    <a:pt x="294906" y="680707"/>
                  </a:lnTo>
                  <a:lnTo>
                    <a:pt x="294805" y="676440"/>
                  </a:lnTo>
                  <a:lnTo>
                    <a:pt x="293636" y="676440"/>
                  </a:lnTo>
                  <a:lnTo>
                    <a:pt x="293636" y="679856"/>
                  </a:lnTo>
                  <a:lnTo>
                    <a:pt x="293458" y="680097"/>
                  </a:lnTo>
                  <a:lnTo>
                    <a:pt x="292722" y="680707"/>
                  </a:lnTo>
                  <a:lnTo>
                    <a:pt x="290080" y="680707"/>
                  </a:lnTo>
                  <a:lnTo>
                    <a:pt x="289306" y="680097"/>
                  </a:lnTo>
                  <a:lnTo>
                    <a:pt x="289077" y="679856"/>
                  </a:lnTo>
                  <a:lnTo>
                    <a:pt x="288950" y="679640"/>
                  </a:lnTo>
                  <a:lnTo>
                    <a:pt x="288721" y="679196"/>
                  </a:lnTo>
                  <a:lnTo>
                    <a:pt x="288721" y="677646"/>
                  </a:lnTo>
                  <a:lnTo>
                    <a:pt x="288988" y="677113"/>
                  </a:lnTo>
                  <a:lnTo>
                    <a:pt x="289280" y="676744"/>
                  </a:lnTo>
                  <a:lnTo>
                    <a:pt x="289775" y="676440"/>
                  </a:lnTo>
                  <a:lnTo>
                    <a:pt x="293497" y="676440"/>
                  </a:lnTo>
                  <a:lnTo>
                    <a:pt x="293624" y="676744"/>
                  </a:lnTo>
                  <a:lnTo>
                    <a:pt x="293636" y="679856"/>
                  </a:lnTo>
                  <a:lnTo>
                    <a:pt x="293636" y="676440"/>
                  </a:lnTo>
                  <a:lnTo>
                    <a:pt x="292862" y="675487"/>
                  </a:lnTo>
                  <a:lnTo>
                    <a:pt x="294043" y="675487"/>
                  </a:lnTo>
                  <a:lnTo>
                    <a:pt x="294297" y="675563"/>
                  </a:lnTo>
                  <a:lnTo>
                    <a:pt x="298513" y="675487"/>
                  </a:lnTo>
                  <a:close/>
                </a:path>
                <a:path w="1931035" h="904239">
                  <a:moveTo>
                    <a:pt x="300113" y="684606"/>
                  </a:moveTo>
                  <a:lnTo>
                    <a:pt x="298894" y="684606"/>
                  </a:lnTo>
                  <a:lnTo>
                    <a:pt x="298805" y="687057"/>
                  </a:lnTo>
                  <a:lnTo>
                    <a:pt x="287553" y="687057"/>
                  </a:lnTo>
                  <a:lnTo>
                    <a:pt x="287604" y="688721"/>
                  </a:lnTo>
                  <a:lnTo>
                    <a:pt x="289471" y="691629"/>
                  </a:lnTo>
                  <a:lnTo>
                    <a:pt x="290753" y="691629"/>
                  </a:lnTo>
                  <a:lnTo>
                    <a:pt x="290677" y="691286"/>
                  </a:lnTo>
                  <a:lnTo>
                    <a:pt x="289166" y="688721"/>
                  </a:lnTo>
                  <a:lnTo>
                    <a:pt x="298805" y="688721"/>
                  </a:lnTo>
                  <a:lnTo>
                    <a:pt x="298856" y="691629"/>
                  </a:lnTo>
                  <a:lnTo>
                    <a:pt x="300088" y="691629"/>
                  </a:lnTo>
                  <a:lnTo>
                    <a:pt x="300101" y="688721"/>
                  </a:lnTo>
                  <a:lnTo>
                    <a:pt x="300113" y="684606"/>
                  </a:lnTo>
                  <a:close/>
                </a:path>
                <a:path w="1931035" h="904239">
                  <a:moveTo>
                    <a:pt x="300228" y="678294"/>
                  </a:moveTo>
                  <a:lnTo>
                    <a:pt x="299466" y="676503"/>
                  </a:lnTo>
                  <a:lnTo>
                    <a:pt x="299694" y="676744"/>
                  </a:lnTo>
                  <a:lnTo>
                    <a:pt x="299440" y="676440"/>
                  </a:lnTo>
                  <a:lnTo>
                    <a:pt x="297611" y="676440"/>
                  </a:lnTo>
                  <a:lnTo>
                    <a:pt x="297230" y="676440"/>
                  </a:lnTo>
                  <a:lnTo>
                    <a:pt x="297662" y="676744"/>
                  </a:lnTo>
                  <a:lnTo>
                    <a:pt x="298132" y="677113"/>
                  </a:lnTo>
                  <a:lnTo>
                    <a:pt x="298361" y="677367"/>
                  </a:lnTo>
                  <a:lnTo>
                    <a:pt x="298843" y="678294"/>
                  </a:lnTo>
                  <a:lnTo>
                    <a:pt x="298805" y="679196"/>
                  </a:lnTo>
                  <a:lnTo>
                    <a:pt x="298716" y="681139"/>
                  </a:lnTo>
                  <a:lnTo>
                    <a:pt x="298615" y="681507"/>
                  </a:lnTo>
                  <a:lnTo>
                    <a:pt x="300024" y="681507"/>
                  </a:lnTo>
                  <a:lnTo>
                    <a:pt x="300151" y="681139"/>
                  </a:lnTo>
                  <a:lnTo>
                    <a:pt x="300228" y="678294"/>
                  </a:lnTo>
                  <a:close/>
                </a:path>
                <a:path w="1931035" h="904239">
                  <a:moveTo>
                    <a:pt x="310807" y="51523"/>
                  </a:moveTo>
                  <a:lnTo>
                    <a:pt x="310718" y="47879"/>
                  </a:lnTo>
                  <a:lnTo>
                    <a:pt x="310311" y="46710"/>
                  </a:lnTo>
                  <a:lnTo>
                    <a:pt x="310197" y="46355"/>
                  </a:lnTo>
                  <a:lnTo>
                    <a:pt x="309816" y="45694"/>
                  </a:lnTo>
                  <a:lnTo>
                    <a:pt x="309473" y="45326"/>
                  </a:lnTo>
                  <a:lnTo>
                    <a:pt x="309448" y="51523"/>
                  </a:lnTo>
                  <a:lnTo>
                    <a:pt x="299580" y="51523"/>
                  </a:lnTo>
                  <a:lnTo>
                    <a:pt x="303123" y="45326"/>
                  </a:lnTo>
                  <a:lnTo>
                    <a:pt x="306057" y="45326"/>
                  </a:lnTo>
                  <a:lnTo>
                    <a:pt x="307263" y="45694"/>
                  </a:lnTo>
                  <a:lnTo>
                    <a:pt x="307809" y="45974"/>
                  </a:lnTo>
                  <a:lnTo>
                    <a:pt x="308203" y="46355"/>
                  </a:lnTo>
                  <a:lnTo>
                    <a:pt x="308622" y="46710"/>
                  </a:lnTo>
                  <a:lnTo>
                    <a:pt x="308952" y="47167"/>
                  </a:lnTo>
                  <a:lnTo>
                    <a:pt x="309346" y="48298"/>
                  </a:lnTo>
                  <a:lnTo>
                    <a:pt x="309448" y="51523"/>
                  </a:lnTo>
                  <a:lnTo>
                    <a:pt x="309448" y="45300"/>
                  </a:lnTo>
                  <a:lnTo>
                    <a:pt x="308711" y="44564"/>
                  </a:lnTo>
                  <a:lnTo>
                    <a:pt x="308025" y="44157"/>
                  </a:lnTo>
                  <a:lnTo>
                    <a:pt x="306387" y="43599"/>
                  </a:lnTo>
                  <a:lnTo>
                    <a:pt x="305422" y="43459"/>
                  </a:lnTo>
                  <a:lnTo>
                    <a:pt x="303377" y="43459"/>
                  </a:lnTo>
                  <a:lnTo>
                    <a:pt x="298437" y="53149"/>
                  </a:lnTo>
                  <a:lnTo>
                    <a:pt x="310591" y="53149"/>
                  </a:lnTo>
                  <a:lnTo>
                    <a:pt x="310692" y="53009"/>
                  </a:lnTo>
                  <a:lnTo>
                    <a:pt x="310807" y="51523"/>
                  </a:lnTo>
                  <a:close/>
                </a:path>
                <a:path w="1931035" h="904239">
                  <a:moveTo>
                    <a:pt x="310807" y="39192"/>
                  </a:moveTo>
                  <a:lnTo>
                    <a:pt x="310718" y="35534"/>
                  </a:lnTo>
                  <a:lnTo>
                    <a:pt x="310184" y="33972"/>
                  </a:lnTo>
                  <a:lnTo>
                    <a:pt x="309803" y="33350"/>
                  </a:lnTo>
                  <a:lnTo>
                    <a:pt x="307263" y="33350"/>
                  </a:lnTo>
                  <a:lnTo>
                    <a:pt x="307809" y="33642"/>
                  </a:lnTo>
                  <a:lnTo>
                    <a:pt x="308622" y="34378"/>
                  </a:lnTo>
                  <a:lnTo>
                    <a:pt x="308952" y="34836"/>
                  </a:lnTo>
                  <a:lnTo>
                    <a:pt x="309346" y="35966"/>
                  </a:lnTo>
                  <a:lnTo>
                    <a:pt x="309448" y="39192"/>
                  </a:lnTo>
                  <a:lnTo>
                    <a:pt x="299580" y="39192"/>
                  </a:lnTo>
                  <a:lnTo>
                    <a:pt x="302983" y="32994"/>
                  </a:lnTo>
                  <a:lnTo>
                    <a:pt x="309473" y="32994"/>
                  </a:lnTo>
                  <a:lnTo>
                    <a:pt x="308711" y="32232"/>
                  </a:lnTo>
                  <a:lnTo>
                    <a:pt x="308025" y="31826"/>
                  </a:lnTo>
                  <a:lnTo>
                    <a:pt x="306387" y="31267"/>
                  </a:lnTo>
                  <a:lnTo>
                    <a:pt x="305422" y="31127"/>
                  </a:lnTo>
                  <a:lnTo>
                    <a:pt x="303377" y="31127"/>
                  </a:lnTo>
                  <a:lnTo>
                    <a:pt x="298437" y="40817"/>
                  </a:lnTo>
                  <a:lnTo>
                    <a:pt x="310591" y="40817"/>
                  </a:lnTo>
                  <a:lnTo>
                    <a:pt x="310692" y="40678"/>
                  </a:lnTo>
                  <a:lnTo>
                    <a:pt x="310807" y="39192"/>
                  </a:lnTo>
                  <a:close/>
                </a:path>
                <a:path w="1931035" h="904239">
                  <a:moveTo>
                    <a:pt x="310819" y="59690"/>
                  </a:moveTo>
                  <a:lnTo>
                    <a:pt x="310692" y="59524"/>
                  </a:lnTo>
                  <a:lnTo>
                    <a:pt x="298780" y="55333"/>
                  </a:lnTo>
                  <a:lnTo>
                    <a:pt x="298272" y="55333"/>
                  </a:lnTo>
                  <a:lnTo>
                    <a:pt x="298170" y="56743"/>
                  </a:lnTo>
                  <a:lnTo>
                    <a:pt x="298475" y="56959"/>
                  </a:lnTo>
                  <a:lnTo>
                    <a:pt x="309130" y="60490"/>
                  </a:lnTo>
                  <a:lnTo>
                    <a:pt x="298335" y="64147"/>
                  </a:lnTo>
                  <a:lnTo>
                    <a:pt x="298221" y="65862"/>
                  </a:lnTo>
                  <a:lnTo>
                    <a:pt x="298780" y="65862"/>
                  </a:lnTo>
                  <a:lnTo>
                    <a:pt x="310553" y="61722"/>
                  </a:lnTo>
                  <a:lnTo>
                    <a:pt x="310794" y="61518"/>
                  </a:lnTo>
                  <a:lnTo>
                    <a:pt x="310819" y="59690"/>
                  </a:lnTo>
                  <a:close/>
                </a:path>
                <a:path w="1931035" h="904239">
                  <a:moveTo>
                    <a:pt x="312775" y="637857"/>
                  </a:moveTo>
                  <a:lnTo>
                    <a:pt x="312420" y="637857"/>
                  </a:lnTo>
                  <a:lnTo>
                    <a:pt x="309130" y="639178"/>
                  </a:lnTo>
                  <a:lnTo>
                    <a:pt x="307479" y="639927"/>
                  </a:lnTo>
                  <a:lnTo>
                    <a:pt x="307682" y="639927"/>
                  </a:lnTo>
                  <a:lnTo>
                    <a:pt x="307086" y="640334"/>
                  </a:lnTo>
                  <a:lnTo>
                    <a:pt x="306743" y="641032"/>
                  </a:lnTo>
                  <a:lnTo>
                    <a:pt x="306489" y="640334"/>
                  </a:lnTo>
                  <a:lnTo>
                    <a:pt x="306197" y="639927"/>
                  </a:lnTo>
                  <a:lnTo>
                    <a:pt x="305879" y="639533"/>
                  </a:lnTo>
                  <a:lnTo>
                    <a:pt x="305879" y="644639"/>
                  </a:lnTo>
                  <a:lnTo>
                    <a:pt x="301612" y="644639"/>
                  </a:lnTo>
                  <a:lnTo>
                    <a:pt x="301726" y="641807"/>
                  </a:lnTo>
                  <a:lnTo>
                    <a:pt x="301955" y="641032"/>
                  </a:lnTo>
                  <a:lnTo>
                    <a:pt x="303034" y="640334"/>
                  </a:lnTo>
                  <a:lnTo>
                    <a:pt x="304444" y="640334"/>
                  </a:lnTo>
                  <a:lnTo>
                    <a:pt x="305358" y="641032"/>
                  </a:lnTo>
                  <a:lnTo>
                    <a:pt x="305638" y="641565"/>
                  </a:lnTo>
                  <a:lnTo>
                    <a:pt x="305765" y="641972"/>
                  </a:lnTo>
                  <a:lnTo>
                    <a:pt x="305879" y="644639"/>
                  </a:lnTo>
                  <a:lnTo>
                    <a:pt x="305879" y="639533"/>
                  </a:lnTo>
                  <a:lnTo>
                    <a:pt x="305600" y="639178"/>
                  </a:lnTo>
                  <a:lnTo>
                    <a:pt x="305181" y="638898"/>
                  </a:lnTo>
                  <a:lnTo>
                    <a:pt x="302006" y="638898"/>
                  </a:lnTo>
                  <a:lnTo>
                    <a:pt x="301586" y="639178"/>
                  </a:lnTo>
                  <a:lnTo>
                    <a:pt x="300875" y="639927"/>
                  </a:lnTo>
                  <a:lnTo>
                    <a:pt x="300685" y="640334"/>
                  </a:lnTo>
                  <a:lnTo>
                    <a:pt x="300520" y="640334"/>
                  </a:lnTo>
                  <a:lnTo>
                    <a:pt x="300482" y="646239"/>
                  </a:lnTo>
                  <a:lnTo>
                    <a:pt x="312775" y="646239"/>
                  </a:lnTo>
                  <a:lnTo>
                    <a:pt x="312775" y="644639"/>
                  </a:lnTo>
                  <a:lnTo>
                    <a:pt x="307238" y="644639"/>
                  </a:lnTo>
                  <a:lnTo>
                    <a:pt x="307301" y="642759"/>
                  </a:lnTo>
                  <a:lnTo>
                    <a:pt x="309054" y="641032"/>
                  </a:lnTo>
                  <a:lnTo>
                    <a:pt x="311835" y="639927"/>
                  </a:lnTo>
                  <a:lnTo>
                    <a:pt x="312686" y="639927"/>
                  </a:lnTo>
                  <a:lnTo>
                    <a:pt x="312775" y="637857"/>
                  </a:lnTo>
                  <a:close/>
                </a:path>
                <a:path w="1931035" h="904239">
                  <a:moveTo>
                    <a:pt x="312775" y="601891"/>
                  </a:moveTo>
                  <a:lnTo>
                    <a:pt x="302094" y="601891"/>
                  </a:lnTo>
                  <a:lnTo>
                    <a:pt x="303936" y="600951"/>
                  </a:lnTo>
                  <a:lnTo>
                    <a:pt x="312140" y="596557"/>
                  </a:lnTo>
                  <a:lnTo>
                    <a:pt x="312458" y="596315"/>
                  </a:lnTo>
                  <a:lnTo>
                    <a:pt x="312674" y="596074"/>
                  </a:lnTo>
                  <a:lnTo>
                    <a:pt x="312762" y="594194"/>
                  </a:lnTo>
                  <a:lnTo>
                    <a:pt x="312610" y="594055"/>
                  </a:lnTo>
                  <a:lnTo>
                    <a:pt x="300380" y="594055"/>
                  </a:lnTo>
                  <a:lnTo>
                    <a:pt x="300342" y="595617"/>
                  </a:lnTo>
                  <a:lnTo>
                    <a:pt x="310616" y="595617"/>
                  </a:lnTo>
                  <a:lnTo>
                    <a:pt x="308127" y="596861"/>
                  </a:lnTo>
                  <a:lnTo>
                    <a:pt x="300596" y="600951"/>
                  </a:lnTo>
                  <a:lnTo>
                    <a:pt x="300418" y="601154"/>
                  </a:lnTo>
                  <a:lnTo>
                    <a:pt x="300380" y="603326"/>
                  </a:lnTo>
                  <a:lnTo>
                    <a:pt x="300558" y="603504"/>
                  </a:lnTo>
                  <a:lnTo>
                    <a:pt x="312775" y="603504"/>
                  </a:lnTo>
                  <a:lnTo>
                    <a:pt x="312775" y="601891"/>
                  </a:lnTo>
                  <a:close/>
                </a:path>
                <a:path w="1931035" h="904239">
                  <a:moveTo>
                    <a:pt x="312851" y="588899"/>
                  </a:moveTo>
                  <a:lnTo>
                    <a:pt x="312762" y="585241"/>
                  </a:lnTo>
                  <a:lnTo>
                    <a:pt x="312229" y="583679"/>
                  </a:lnTo>
                  <a:lnTo>
                    <a:pt x="311848" y="583057"/>
                  </a:lnTo>
                  <a:lnTo>
                    <a:pt x="309308" y="583057"/>
                  </a:lnTo>
                  <a:lnTo>
                    <a:pt x="309854" y="583349"/>
                  </a:lnTo>
                  <a:lnTo>
                    <a:pt x="310667" y="584085"/>
                  </a:lnTo>
                  <a:lnTo>
                    <a:pt x="310997" y="584542"/>
                  </a:lnTo>
                  <a:lnTo>
                    <a:pt x="311391" y="585673"/>
                  </a:lnTo>
                  <a:lnTo>
                    <a:pt x="311492" y="588899"/>
                  </a:lnTo>
                  <a:lnTo>
                    <a:pt x="301625" y="588899"/>
                  </a:lnTo>
                  <a:lnTo>
                    <a:pt x="305181" y="582701"/>
                  </a:lnTo>
                  <a:lnTo>
                    <a:pt x="311518" y="582701"/>
                  </a:lnTo>
                  <a:lnTo>
                    <a:pt x="310756" y="581939"/>
                  </a:lnTo>
                  <a:lnTo>
                    <a:pt x="310070" y="581533"/>
                  </a:lnTo>
                  <a:lnTo>
                    <a:pt x="308432" y="580974"/>
                  </a:lnTo>
                  <a:lnTo>
                    <a:pt x="307467" y="580834"/>
                  </a:lnTo>
                  <a:lnTo>
                    <a:pt x="305409" y="580834"/>
                  </a:lnTo>
                  <a:lnTo>
                    <a:pt x="301053" y="583349"/>
                  </a:lnTo>
                  <a:lnTo>
                    <a:pt x="300926" y="583539"/>
                  </a:lnTo>
                  <a:lnTo>
                    <a:pt x="300558" y="584542"/>
                  </a:lnTo>
                  <a:lnTo>
                    <a:pt x="300482" y="590524"/>
                  </a:lnTo>
                  <a:lnTo>
                    <a:pt x="312635" y="590524"/>
                  </a:lnTo>
                  <a:lnTo>
                    <a:pt x="312737" y="590384"/>
                  </a:lnTo>
                  <a:lnTo>
                    <a:pt x="312851" y="588899"/>
                  </a:lnTo>
                  <a:close/>
                </a:path>
                <a:path w="1931035" h="904239">
                  <a:moveTo>
                    <a:pt x="312877" y="633882"/>
                  </a:moveTo>
                  <a:lnTo>
                    <a:pt x="312737" y="633730"/>
                  </a:lnTo>
                  <a:lnTo>
                    <a:pt x="307365" y="633730"/>
                  </a:lnTo>
                  <a:lnTo>
                    <a:pt x="307276" y="629158"/>
                  </a:lnTo>
                  <a:lnTo>
                    <a:pt x="307136" y="629031"/>
                  </a:lnTo>
                  <a:lnTo>
                    <a:pt x="306158" y="629031"/>
                  </a:lnTo>
                  <a:lnTo>
                    <a:pt x="306019" y="629158"/>
                  </a:lnTo>
                  <a:lnTo>
                    <a:pt x="305955" y="633730"/>
                  </a:lnTo>
                  <a:lnTo>
                    <a:pt x="301650" y="633730"/>
                  </a:lnTo>
                  <a:lnTo>
                    <a:pt x="301612" y="629031"/>
                  </a:lnTo>
                  <a:lnTo>
                    <a:pt x="300316" y="629031"/>
                  </a:lnTo>
                  <a:lnTo>
                    <a:pt x="300380" y="635190"/>
                  </a:lnTo>
                  <a:lnTo>
                    <a:pt x="300494" y="635355"/>
                  </a:lnTo>
                  <a:lnTo>
                    <a:pt x="312775" y="635355"/>
                  </a:lnTo>
                  <a:lnTo>
                    <a:pt x="312877" y="633882"/>
                  </a:lnTo>
                  <a:close/>
                </a:path>
                <a:path w="1931035" h="904239">
                  <a:moveTo>
                    <a:pt x="312915" y="612635"/>
                  </a:moveTo>
                  <a:lnTo>
                    <a:pt x="312839" y="608914"/>
                  </a:lnTo>
                  <a:lnTo>
                    <a:pt x="312762" y="608533"/>
                  </a:lnTo>
                  <a:lnTo>
                    <a:pt x="312674" y="608215"/>
                  </a:lnTo>
                  <a:lnTo>
                    <a:pt x="312559" y="607910"/>
                  </a:lnTo>
                  <a:lnTo>
                    <a:pt x="312458" y="607618"/>
                  </a:lnTo>
                  <a:lnTo>
                    <a:pt x="312343" y="607352"/>
                  </a:lnTo>
                  <a:lnTo>
                    <a:pt x="312267" y="607212"/>
                  </a:lnTo>
                  <a:lnTo>
                    <a:pt x="312166" y="607009"/>
                  </a:lnTo>
                  <a:lnTo>
                    <a:pt x="306019" y="607009"/>
                  </a:lnTo>
                  <a:lnTo>
                    <a:pt x="305993" y="611644"/>
                  </a:lnTo>
                  <a:lnTo>
                    <a:pt x="307276" y="611644"/>
                  </a:lnTo>
                  <a:lnTo>
                    <a:pt x="307327" y="608533"/>
                  </a:lnTo>
                  <a:lnTo>
                    <a:pt x="311124" y="608533"/>
                  </a:lnTo>
                  <a:lnTo>
                    <a:pt x="311327" y="608914"/>
                  </a:lnTo>
                  <a:lnTo>
                    <a:pt x="311429" y="609333"/>
                  </a:lnTo>
                  <a:lnTo>
                    <a:pt x="311454" y="612063"/>
                  </a:lnTo>
                  <a:lnTo>
                    <a:pt x="310972" y="613194"/>
                  </a:lnTo>
                  <a:lnTo>
                    <a:pt x="310642" y="613651"/>
                  </a:lnTo>
                  <a:lnTo>
                    <a:pt x="309740" y="614426"/>
                  </a:lnTo>
                  <a:lnTo>
                    <a:pt x="309067" y="614832"/>
                  </a:lnTo>
                  <a:lnTo>
                    <a:pt x="308876" y="614832"/>
                  </a:lnTo>
                  <a:lnTo>
                    <a:pt x="308013" y="615137"/>
                  </a:lnTo>
                  <a:lnTo>
                    <a:pt x="305155" y="615137"/>
                  </a:lnTo>
                  <a:lnTo>
                    <a:pt x="304241" y="614832"/>
                  </a:lnTo>
                  <a:lnTo>
                    <a:pt x="303364" y="614426"/>
                  </a:lnTo>
                  <a:lnTo>
                    <a:pt x="302463" y="613651"/>
                  </a:lnTo>
                  <a:lnTo>
                    <a:pt x="302120" y="613194"/>
                  </a:lnTo>
                  <a:lnTo>
                    <a:pt x="301612" y="612063"/>
                  </a:lnTo>
                  <a:lnTo>
                    <a:pt x="301663" y="609333"/>
                  </a:lnTo>
                  <a:lnTo>
                    <a:pt x="302628" y="607212"/>
                  </a:lnTo>
                  <a:lnTo>
                    <a:pt x="302653" y="607009"/>
                  </a:lnTo>
                  <a:lnTo>
                    <a:pt x="301066" y="607009"/>
                  </a:lnTo>
                  <a:lnTo>
                    <a:pt x="300697" y="607618"/>
                  </a:lnTo>
                  <a:lnTo>
                    <a:pt x="300113" y="612063"/>
                  </a:lnTo>
                  <a:lnTo>
                    <a:pt x="300253" y="612635"/>
                  </a:lnTo>
                  <a:lnTo>
                    <a:pt x="305676" y="617004"/>
                  </a:lnTo>
                  <a:lnTo>
                    <a:pt x="307644" y="617004"/>
                  </a:lnTo>
                  <a:lnTo>
                    <a:pt x="308521" y="616864"/>
                  </a:lnTo>
                  <a:lnTo>
                    <a:pt x="310083" y="616305"/>
                  </a:lnTo>
                  <a:lnTo>
                    <a:pt x="310756" y="615899"/>
                  </a:lnTo>
                  <a:lnTo>
                    <a:pt x="311569" y="615137"/>
                  </a:lnTo>
                  <a:lnTo>
                    <a:pt x="311899" y="614832"/>
                  </a:lnTo>
                  <a:lnTo>
                    <a:pt x="312318" y="614172"/>
                  </a:lnTo>
                  <a:lnTo>
                    <a:pt x="312915" y="612635"/>
                  </a:lnTo>
                  <a:close/>
                </a:path>
                <a:path w="1931035" h="904239">
                  <a:moveTo>
                    <a:pt x="316433" y="627799"/>
                  </a:moveTo>
                  <a:lnTo>
                    <a:pt x="316407" y="617982"/>
                  </a:lnTo>
                  <a:lnTo>
                    <a:pt x="315328" y="617982"/>
                  </a:lnTo>
                  <a:lnTo>
                    <a:pt x="315226" y="627799"/>
                  </a:lnTo>
                  <a:lnTo>
                    <a:pt x="316433" y="627799"/>
                  </a:lnTo>
                  <a:close/>
                </a:path>
                <a:path w="1931035" h="904239">
                  <a:moveTo>
                    <a:pt x="663930" y="624357"/>
                  </a:moveTo>
                  <a:lnTo>
                    <a:pt x="663879" y="614629"/>
                  </a:lnTo>
                  <a:lnTo>
                    <a:pt x="663879" y="612990"/>
                  </a:lnTo>
                  <a:lnTo>
                    <a:pt x="662381" y="612990"/>
                  </a:lnTo>
                  <a:lnTo>
                    <a:pt x="659828" y="614629"/>
                  </a:lnTo>
                  <a:lnTo>
                    <a:pt x="659333" y="614972"/>
                  </a:lnTo>
                  <a:lnTo>
                    <a:pt x="659269" y="616140"/>
                  </a:lnTo>
                  <a:lnTo>
                    <a:pt x="659701" y="616140"/>
                  </a:lnTo>
                  <a:lnTo>
                    <a:pt x="662241" y="614629"/>
                  </a:lnTo>
                  <a:lnTo>
                    <a:pt x="662241" y="624357"/>
                  </a:lnTo>
                  <a:lnTo>
                    <a:pt x="663930" y="624357"/>
                  </a:lnTo>
                  <a:close/>
                </a:path>
                <a:path w="1931035" h="904239">
                  <a:moveTo>
                    <a:pt x="666559" y="624662"/>
                  </a:moveTo>
                  <a:lnTo>
                    <a:pt x="659434" y="624497"/>
                  </a:lnTo>
                  <a:lnTo>
                    <a:pt x="659358" y="625589"/>
                  </a:lnTo>
                  <a:lnTo>
                    <a:pt x="666483" y="625589"/>
                  </a:lnTo>
                  <a:lnTo>
                    <a:pt x="666559" y="624662"/>
                  </a:lnTo>
                  <a:close/>
                </a:path>
                <a:path w="1931035" h="904239">
                  <a:moveTo>
                    <a:pt x="666915" y="593966"/>
                  </a:moveTo>
                  <a:lnTo>
                    <a:pt x="666750" y="593763"/>
                  </a:lnTo>
                  <a:lnTo>
                    <a:pt x="666026" y="593305"/>
                  </a:lnTo>
                  <a:lnTo>
                    <a:pt x="665137" y="593305"/>
                  </a:lnTo>
                  <a:lnTo>
                    <a:pt x="665137" y="594512"/>
                  </a:lnTo>
                  <a:lnTo>
                    <a:pt x="661911" y="594512"/>
                  </a:lnTo>
                  <a:lnTo>
                    <a:pt x="662343" y="594309"/>
                  </a:lnTo>
                  <a:lnTo>
                    <a:pt x="664565" y="594309"/>
                  </a:lnTo>
                  <a:lnTo>
                    <a:pt x="665137" y="594512"/>
                  </a:lnTo>
                  <a:lnTo>
                    <a:pt x="665137" y="593305"/>
                  </a:lnTo>
                  <a:lnTo>
                    <a:pt x="660869" y="593305"/>
                  </a:lnTo>
                  <a:lnTo>
                    <a:pt x="660501" y="593471"/>
                  </a:lnTo>
                  <a:lnTo>
                    <a:pt x="659853" y="593966"/>
                  </a:lnTo>
                  <a:lnTo>
                    <a:pt x="659180" y="594753"/>
                  </a:lnTo>
                  <a:lnTo>
                    <a:pt x="661416" y="594753"/>
                  </a:lnTo>
                  <a:lnTo>
                    <a:pt x="666902" y="594753"/>
                  </a:lnTo>
                  <a:lnTo>
                    <a:pt x="666902" y="594309"/>
                  </a:lnTo>
                  <a:lnTo>
                    <a:pt x="666915" y="593966"/>
                  </a:lnTo>
                  <a:close/>
                </a:path>
                <a:path w="1931035" h="904239">
                  <a:moveTo>
                    <a:pt x="666927" y="604456"/>
                  </a:moveTo>
                  <a:lnTo>
                    <a:pt x="659638" y="604456"/>
                  </a:lnTo>
                  <a:lnTo>
                    <a:pt x="659879" y="604735"/>
                  </a:lnTo>
                  <a:lnTo>
                    <a:pt x="666686" y="604735"/>
                  </a:lnTo>
                  <a:lnTo>
                    <a:pt x="666927" y="604456"/>
                  </a:lnTo>
                  <a:close/>
                </a:path>
                <a:path w="1931035" h="904239">
                  <a:moveTo>
                    <a:pt x="667029" y="604139"/>
                  </a:moveTo>
                  <a:lnTo>
                    <a:pt x="662343" y="604139"/>
                  </a:lnTo>
                  <a:lnTo>
                    <a:pt x="661911" y="603935"/>
                  </a:lnTo>
                  <a:lnTo>
                    <a:pt x="660958" y="603554"/>
                  </a:lnTo>
                  <a:lnTo>
                    <a:pt x="661123" y="603554"/>
                  </a:lnTo>
                  <a:lnTo>
                    <a:pt x="660336" y="602551"/>
                  </a:lnTo>
                  <a:lnTo>
                    <a:pt x="660120" y="602107"/>
                  </a:lnTo>
                  <a:lnTo>
                    <a:pt x="659739" y="600811"/>
                  </a:lnTo>
                  <a:lnTo>
                    <a:pt x="659853" y="597395"/>
                  </a:lnTo>
                  <a:lnTo>
                    <a:pt x="660082" y="596569"/>
                  </a:lnTo>
                  <a:lnTo>
                    <a:pt x="660349" y="595960"/>
                  </a:lnTo>
                  <a:lnTo>
                    <a:pt x="660831" y="595337"/>
                  </a:lnTo>
                  <a:lnTo>
                    <a:pt x="658774" y="595337"/>
                  </a:lnTo>
                  <a:lnTo>
                    <a:pt x="658558" y="595757"/>
                  </a:lnTo>
                  <a:lnTo>
                    <a:pt x="658266" y="596569"/>
                  </a:lnTo>
                  <a:lnTo>
                    <a:pt x="658012" y="597395"/>
                  </a:lnTo>
                  <a:lnTo>
                    <a:pt x="657987" y="601332"/>
                  </a:lnTo>
                  <a:lnTo>
                    <a:pt x="658393" y="602551"/>
                  </a:lnTo>
                  <a:lnTo>
                    <a:pt x="658495" y="602894"/>
                  </a:lnTo>
                  <a:lnTo>
                    <a:pt x="658850" y="603554"/>
                  </a:lnTo>
                  <a:lnTo>
                    <a:pt x="659511" y="604316"/>
                  </a:lnTo>
                  <a:lnTo>
                    <a:pt x="667016" y="604316"/>
                  </a:lnTo>
                  <a:lnTo>
                    <a:pt x="667029" y="604139"/>
                  </a:lnTo>
                  <a:close/>
                </a:path>
                <a:path w="1931035" h="904239">
                  <a:moveTo>
                    <a:pt x="667042" y="603935"/>
                  </a:moveTo>
                  <a:lnTo>
                    <a:pt x="667016" y="603211"/>
                  </a:lnTo>
                  <a:lnTo>
                    <a:pt x="666419" y="603211"/>
                  </a:lnTo>
                  <a:lnTo>
                    <a:pt x="665899" y="603554"/>
                  </a:lnTo>
                  <a:lnTo>
                    <a:pt x="665251" y="603935"/>
                  </a:lnTo>
                  <a:lnTo>
                    <a:pt x="667042" y="603935"/>
                  </a:lnTo>
                  <a:close/>
                </a:path>
                <a:path w="1931035" h="904239">
                  <a:moveTo>
                    <a:pt x="676706" y="616559"/>
                  </a:moveTo>
                  <a:lnTo>
                    <a:pt x="675271" y="616445"/>
                  </a:lnTo>
                  <a:lnTo>
                    <a:pt x="675271" y="625322"/>
                  </a:lnTo>
                  <a:lnTo>
                    <a:pt x="673925" y="625322"/>
                  </a:lnTo>
                  <a:lnTo>
                    <a:pt x="674243" y="625157"/>
                  </a:lnTo>
                  <a:lnTo>
                    <a:pt x="674738" y="624763"/>
                  </a:lnTo>
                  <a:lnTo>
                    <a:pt x="675081" y="624382"/>
                  </a:lnTo>
                  <a:lnTo>
                    <a:pt x="675233" y="624382"/>
                  </a:lnTo>
                  <a:lnTo>
                    <a:pt x="675271" y="625322"/>
                  </a:lnTo>
                  <a:lnTo>
                    <a:pt x="675271" y="616445"/>
                  </a:lnTo>
                  <a:lnTo>
                    <a:pt x="675081" y="622719"/>
                  </a:lnTo>
                  <a:lnTo>
                    <a:pt x="674636" y="623277"/>
                  </a:lnTo>
                  <a:lnTo>
                    <a:pt x="674192" y="623697"/>
                  </a:lnTo>
                  <a:lnTo>
                    <a:pt x="673811" y="623976"/>
                  </a:lnTo>
                  <a:lnTo>
                    <a:pt x="671347" y="623976"/>
                  </a:lnTo>
                  <a:lnTo>
                    <a:pt x="670725" y="616559"/>
                  </a:lnTo>
                  <a:lnTo>
                    <a:pt x="675170" y="616559"/>
                  </a:lnTo>
                  <a:lnTo>
                    <a:pt x="675170" y="616432"/>
                  </a:lnTo>
                  <a:lnTo>
                    <a:pt x="669264" y="616432"/>
                  </a:lnTo>
                  <a:lnTo>
                    <a:pt x="669366" y="623976"/>
                  </a:lnTo>
                  <a:lnTo>
                    <a:pt x="671385" y="625805"/>
                  </a:lnTo>
                  <a:lnTo>
                    <a:pt x="673011" y="625805"/>
                  </a:lnTo>
                  <a:lnTo>
                    <a:pt x="676605" y="625805"/>
                  </a:lnTo>
                  <a:lnTo>
                    <a:pt x="676706" y="616559"/>
                  </a:lnTo>
                  <a:close/>
                </a:path>
                <a:path w="1931035" h="904239">
                  <a:moveTo>
                    <a:pt x="676744" y="593064"/>
                  </a:moveTo>
                  <a:lnTo>
                    <a:pt x="668680" y="593064"/>
                  </a:lnTo>
                  <a:lnTo>
                    <a:pt x="668616" y="594042"/>
                  </a:lnTo>
                  <a:lnTo>
                    <a:pt x="668782" y="594385"/>
                  </a:lnTo>
                  <a:lnTo>
                    <a:pt x="675030" y="594385"/>
                  </a:lnTo>
                  <a:lnTo>
                    <a:pt x="670242" y="605116"/>
                  </a:lnTo>
                  <a:lnTo>
                    <a:pt x="670166" y="605523"/>
                  </a:lnTo>
                  <a:lnTo>
                    <a:pt x="671931" y="605523"/>
                  </a:lnTo>
                  <a:lnTo>
                    <a:pt x="676617" y="594728"/>
                  </a:lnTo>
                  <a:lnTo>
                    <a:pt x="676744" y="594385"/>
                  </a:lnTo>
                  <a:lnTo>
                    <a:pt x="676744" y="593064"/>
                  </a:lnTo>
                  <a:close/>
                </a:path>
                <a:path w="1931035" h="904239">
                  <a:moveTo>
                    <a:pt x="683882" y="600849"/>
                  </a:moveTo>
                  <a:lnTo>
                    <a:pt x="680034" y="600849"/>
                  </a:lnTo>
                  <a:lnTo>
                    <a:pt x="679945" y="601014"/>
                  </a:lnTo>
                  <a:lnTo>
                    <a:pt x="683882" y="601014"/>
                  </a:lnTo>
                  <a:lnTo>
                    <a:pt x="683882" y="600849"/>
                  </a:lnTo>
                  <a:close/>
                </a:path>
                <a:path w="1931035" h="904239">
                  <a:moveTo>
                    <a:pt x="685558" y="600849"/>
                  </a:moveTo>
                  <a:lnTo>
                    <a:pt x="685507" y="594309"/>
                  </a:lnTo>
                  <a:lnTo>
                    <a:pt x="685495" y="593026"/>
                  </a:lnTo>
                  <a:lnTo>
                    <a:pt x="683094" y="593026"/>
                  </a:lnTo>
                  <a:lnTo>
                    <a:pt x="678484" y="600849"/>
                  </a:lnTo>
                  <a:lnTo>
                    <a:pt x="680034" y="600849"/>
                  </a:lnTo>
                  <a:lnTo>
                    <a:pt x="683869" y="594309"/>
                  </a:lnTo>
                  <a:lnTo>
                    <a:pt x="683882" y="600849"/>
                  </a:lnTo>
                  <a:lnTo>
                    <a:pt x="685558" y="600849"/>
                  </a:lnTo>
                  <a:close/>
                </a:path>
                <a:path w="1931035" h="904239">
                  <a:moveTo>
                    <a:pt x="685571" y="601014"/>
                  </a:moveTo>
                  <a:lnTo>
                    <a:pt x="683882" y="601014"/>
                  </a:lnTo>
                  <a:lnTo>
                    <a:pt x="683882" y="601268"/>
                  </a:lnTo>
                  <a:lnTo>
                    <a:pt x="685571" y="601268"/>
                  </a:lnTo>
                  <a:lnTo>
                    <a:pt x="685571" y="601014"/>
                  </a:lnTo>
                  <a:close/>
                </a:path>
                <a:path w="1931035" h="904239">
                  <a:moveTo>
                    <a:pt x="686193" y="618820"/>
                  </a:moveTo>
                  <a:lnTo>
                    <a:pt x="681558" y="618820"/>
                  </a:lnTo>
                  <a:lnTo>
                    <a:pt x="681558" y="614375"/>
                  </a:lnTo>
                  <a:lnTo>
                    <a:pt x="679932" y="614375"/>
                  </a:lnTo>
                  <a:lnTo>
                    <a:pt x="679919" y="625538"/>
                  </a:lnTo>
                  <a:lnTo>
                    <a:pt x="681494" y="625538"/>
                  </a:lnTo>
                  <a:lnTo>
                    <a:pt x="681558" y="620090"/>
                  </a:lnTo>
                  <a:lnTo>
                    <a:pt x="686092" y="620090"/>
                  </a:lnTo>
                  <a:lnTo>
                    <a:pt x="686193" y="618820"/>
                  </a:lnTo>
                  <a:close/>
                </a:path>
                <a:path w="1931035" h="904239">
                  <a:moveTo>
                    <a:pt x="686511" y="613346"/>
                  </a:moveTo>
                  <a:lnTo>
                    <a:pt x="679932" y="613206"/>
                  </a:lnTo>
                  <a:lnTo>
                    <a:pt x="679932" y="614146"/>
                  </a:lnTo>
                  <a:lnTo>
                    <a:pt x="686473" y="614146"/>
                  </a:lnTo>
                  <a:lnTo>
                    <a:pt x="686511" y="613346"/>
                  </a:lnTo>
                  <a:close/>
                </a:path>
                <a:path w="1931035" h="904239">
                  <a:moveTo>
                    <a:pt x="687336" y="601548"/>
                  </a:moveTo>
                  <a:lnTo>
                    <a:pt x="679792" y="601268"/>
                  </a:lnTo>
                  <a:lnTo>
                    <a:pt x="679945" y="601014"/>
                  </a:lnTo>
                  <a:lnTo>
                    <a:pt x="678408" y="601014"/>
                  </a:lnTo>
                  <a:lnTo>
                    <a:pt x="678294" y="602653"/>
                  </a:lnTo>
                  <a:lnTo>
                    <a:pt x="683882" y="602653"/>
                  </a:lnTo>
                  <a:lnTo>
                    <a:pt x="683945" y="605485"/>
                  </a:lnTo>
                  <a:lnTo>
                    <a:pt x="685533" y="605485"/>
                  </a:lnTo>
                  <a:lnTo>
                    <a:pt x="685571" y="602653"/>
                  </a:lnTo>
                  <a:lnTo>
                    <a:pt x="687336" y="602653"/>
                  </a:lnTo>
                  <a:lnTo>
                    <a:pt x="687336" y="601548"/>
                  </a:lnTo>
                  <a:close/>
                </a:path>
                <a:path w="1931035" h="904239">
                  <a:moveTo>
                    <a:pt x="688467" y="266700"/>
                  </a:moveTo>
                  <a:lnTo>
                    <a:pt x="688416" y="256971"/>
                  </a:lnTo>
                  <a:lnTo>
                    <a:pt x="688416" y="255333"/>
                  </a:lnTo>
                  <a:lnTo>
                    <a:pt x="686904" y="255333"/>
                  </a:lnTo>
                  <a:lnTo>
                    <a:pt x="684364" y="256971"/>
                  </a:lnTo>
                  <a:lnTo>
                    <a:pt x="683869" y="257314"/>
                  </a:lnTo>
                  <a:lnTo>
                    <a:pt x="683806" y="258483"/>
                  </a:lnTo>
                  <a:lnTo>
                    <a:pt x="684237" y="258483"/>
                  </a:lnTo>
                  <a:lnTo>
                    <a:pt x="686777" y="256971"/>
                  </a:lnTo>
                  <a:lnTo>
                    <a:pt x="686777" y="266700"/>
                  </a:lnTo>
                  <a:lnTo>
                    <a:pt x="688467" y="266700"/>
                  </a:lnTo>
                  <a:close/>
                </a:path>
                <a:path w="1931035" h="904239">
                  <a:moveTo>
                    <a:pt x="691108" y="267081"/>
                  </a:moveTo>
                  <a:lnTo>
                    <a:pt x="683971" y="266839"/>
                  </a:lnTo>
                  <a:lnTo>
                    <a:pt x="683971" y="267766"/>
                  </a:lnTo>
                  <a:lnTo>
                    <a:pt x="691032" y="267766"/>
                  </a:lnTo>
                  <a:lnTo>
                    <a:pt x="691108" y="267081"/>
                  </a:lnTo>
                  <a:close/>
                </a:path>
                <a:path w="1931035" h="904239">
                  <a:moveTo>
                    <a:pt x="691286" y="236118"/>
                  </a:moveTo>
                  <a:lnTo>
                    <a:pt x="690841" y="235813"/>
                  </a:lnTo>
                  <a:lnTo>
                    <a:pt x="685025" y="235813"/>
                  </a:lnTo>
                  <a:lnTo>
                    <a:pt x="684618" y="236118"/>
                  </a:lnTo>
                  <a:lnTo>
                    <a:pt x="691286" y="236118"/>
                  </a:lnTo>
                  <a:close/>
                </a:path>
                <a:path w="1931035" h="904239">
                  <a:moveTo>
                    <a:pt x="691426" y="246862"/>
                  </a:moveTo>
                  <a:lnTo>
                    <a:pt x="684212" y="246862"/>
                  </a:lnTo>
                  <a:lnTo>
                    <a:pt x="684466" y="247091"/>
                  </a:lnTo>
                  <a:lnTo>
                    <a:pt x="685025" y="247484"/>
                  </a:lnTo>
                  <a:lnTo>
                    <a:pt x="690486" y="247484"/>
                  </a:lnTo>
                  <a:lnTo>
                    <a:pt x="691172" y="247091"/>
                  </a:lnTo>
                  <a:lnTo>
                    <a:pt x="691426" y="246862"/>
                  </a:lnTo>
                  <a:close/>
                </a:path>
                <a:path w="1931035" h="904239">
                  <a:moveTo>
                    <a:pt x="691540" y="246481"/>
                  </a:moveTo>
                  <a:lnTo>
                    <a:pt x="686866" y="246481"/>
                  </a:lnTo>
                  <a:lnTo>
                    <a:pt x="686092" y="246138"/>
                  </a:lnTo>
                  <a:lnTo>
                    <a:pt x="684263" y="243154"/>
                  </a:lnTo>
                  <a:lnTo>
                    <a:pt x="684288" y="240106"/>
                  </a:lnTo>
                  <a:lnTo>
                    <a:pt x="684644" y="238836"/>
                  </a:lnTo>
                  <a:lnTo>
                    <a:pt x="684885" y="238302"/>
                  </a:lnTo>
                  <a:lnTo>
                    <a:pt x="685355" y="237705"/>
                  </a:lnTo>
                  <a:lnTo>
                    <a:pt x="691426" y="237705"/>
                  </a:lnTo>
                  <a:lnTo>
                    <a:pt x="691426" y="236855"/>
                  </a:lnTo>
                  <a:lnTo>
                    <a:pt x="691426" y="236270"/>
                  </a:lnTo>
                  <a:lnTo>
                    <a:pt x="690867" y="236270"/>
                  </a:lnTo>
                  <a:lnTo>
                    <a:pt x="690867" y="237553"/>
                  </a:lnTo>
                  <a:lnTo>
                    <a:pt x="685457" y="237553"/>
                  </a:lnTo>
                  <a:lnTo>
                    <a:pt x="685901" y="237134"/>
                  </a:lnTo>
                  <a:lnTo>
                    <a:pt x="686447" y="236855"/>
                  </a:lnTo>
                  <a:lnTo>
                    <a:pt x="689660" y="236855"/>
                  </a:lnTo>
                  <a:lnTo>
                    <a:pt x="690245" y="237134"/>
                  </a:lnTo>
                  <a:lnTo>
                    <a:pt x="690867" y="237553"/>
                  </a:lnTo>
                  <a:lnTo>
                    <a:pt x="690867" y="236270"/>
                  </a:lnTo>
                  <a:lnTo>
                    <a:pt x="684428" y="236270"/>
                  </a:lnTo>
                  <a:lnTo>
                    <a:pt x="683933" y="236855"/>
                  </a:lnTo>
                  <a:lnTo>
                    <a:pt x="683691" y="237134"/>
                  </a:lnTo>
                  <a:lnTo>
                    <a:pt x="683374" y="237553"/>
                  </a:lnTo>
                  <a:lnTo>
                    <a:pt x="683298" y="237705"/>
                  </a:lnTo>
                  <a:lnTo>
                    <a:pt x="683196" y="237883"/>
                  </a:lnTo>
                  <a:lnTo>
                    <a:pt x="683082" y="238099"/>
                  </a:lnTo>
                  <a:lnTo>
                    <a:pt x="682536" y="239737"/>
                  </a:lnTo>
                  <a:lnTo>
                    <a:pt x="682523" y="243674"/>
                  </a:lnTo>
                  <a:lnTo>
                    <a:pt x="682904" y="244894"/>
                  </a:lnTo>
                  <a:lnTo>
                    <a:pt x="683018" y="245237"/>
                  </a:lnTo>
                  <a:lnTo>
                    <a:pt x="683374" y="245897"/>
                  </a:lnTo>
                  <a:lnTo>
                    <a:pt x="684085" y="246710"/>
                  </a:lnTo>
                  <a:lnTo>
                    <a:pt x="691527" y="246710"/>
                  </a:lnTo>
                  <a:lnTo>
                    <a:pt x="691540" y="246481"/>
                  </a:lnTo>
                  <a:close/>
                </a:path>
                <a:path w="1931035" h="904239">
                  <a:moveTo>
                    <a:pt x="691578" y="246138"/>
                  </a:moveTo>
                  <a:lnTo>
                    <a:pt x="691502" y="245440"/>
                  </a:lnTo>
                  <a:lnTo>
                    <a:pt x="691121" y="245440"/>
                  </a:lnTo>
                  <a:lnTo>
                    <a:pt x="690435" y="245897"/>
                  </a:lnTo>
                  <a:lnTo>
                    <a:pt x="690016" y="246138"/>
                  </a:lnTo>
                  <a:lnTo>
                    <a:pt x="691578" y="246138"/>
                  </a:lnTo>
                  <a:close/>
                </a:path>
                <a:path w="1931035" h="904239">
                  <a:moveTo>
                    <a:pt x="701243" y="258902"/>
                  </a:moveTo>
                  <a:lnTo>
                    <a:pt x="699706" y="258775"/>
                  </a:lnTo>
                  <a:lnTo>
                    <a:pt x="699693" y="258902"/>
                  </a:lnTo>
                  <a:lnTo>
                    <a:pt x="699617" y="265061"/>
                  </a:lnTo>
                  <a:lnTo>
                    <a:pt x="699173" y="265620"/>
                  </a:lnTo>
                  <a:lnTo>
                    <a:pt x="698728" y="266039"/>
                  </a:lnTo>
                  <a:lnTo>
                    <a:pt x="698334" y="266319"/>
                  </a:lnTo>
                  <a:lnTo>
                    <a:pt x="695883" y="266319"/>
                  </a:lnTo>
                  <a:lnTo>
                    <a:pt x="695261" y="258902"/>
                  </a:lnTo>
                  <a:lnTo>
                    <a:pt x="699693" y="258902"/>
                  </a:lnTo>
                  <a:lnTo>
                    <a:pt x="699693" y="258775"/>
                  </a:lnTo>
                  <a:lnTo>
                    <a:pt x="693801" y="258775"/>
                  </a:lnTo>
                  <a:lnTo>
                    <a:pt x="693902" y="266319"/>
                  </a:lnTo>
                  <a:lnTo>
                    <a:pt x="694080" y="266725"/>
                  </a:lnTo>
                  <a:lnTo>
                    <a:pt x="694359" y="267106"/>
                  </a:lnTo>
                  <a:lnTo>
                    <a:pt x="694550" y="267500"/>
                  </a:lnTo>
                  <a:lnTo>
                    <a:pt x="695909" y="268147"/>
                  </a:lnTo>
                  <a:lnTo>
                    <a:pt x="697534" y="268147"/>
                  </a:lnTo>
                  <a:lnTo>
                    <a:pt x="698830" y="267500"/>
                  </a:lnTo>
                  <a:lnTo>
                    <a:pt x="699274" y="267106"/>
                  </a:lnTo>
                  <a:lnTo>
                    <a:pt x="699617" y="266725"/>
                  </a:lnTo>
                  <a:lnTo>
                    <a:pt x="699770" y="266725"/>
                  </a:lnTo>
                  <a:lnTo>
                    <a:pt x="699808" y="268147"/>
                  </a:lnTo>
                  <a:lnTo>
                    <a:pt x="701128" y="268147"/>
                  </a:lnTo>
                  <a:lnTo>
                    <a:pt x="701243" y="258902"/>
                  </a:lnTo>
                  <a:close/>
                </a:path>
                <a:path w="1931035" h="904239">
                  <a:moveTo>
                    <a:pt x="701357" y="235610"/>
                  </a:moveTo>
                  <a:lnTo>
                    <a:pt x="693356" y="235432"/>
                  </a:lnTo>
                  <a:lnTo>
                    <a:pt x="693254" y="236740"/>
                  </a:lnTo>
                  <a:lnTo>
                    <a:pt x="699554" y="236740"/>
                  </a:lnTo>
                  <a:lnTo>
                    <a:pt x="694778" y="247472"/>
                  </a:lnTo>
                  <a:lnTo>
                    <a:pt x="694664" y="247827"/>
                  </a:lnTo>
                  <a:lnTo>
                    <a:pt x="696480" y="247827"/>
                  </a:lnTo>
                  <a:lnTo>
                    <a:pt x="701154" y="237070"/>
                  </a:lnTo>
                  <a:lnTo>
                    <a:pt x="701268" y="236740"/>
                  </a:lnTo>
                  <a:lnTo>
                    <a:pt x="701357" y="235610"/>
                  </a:lnTo>
                  <a:close/>
                </a:path>
                <a:path w="1931035" h="904239">
                  <a:moveTo>
                    <a:pt x="706094" y="262432"/>
                  </a:moveTo>
                  <a:lnTo>
                    <a:pt x="704443" y="262432"/>
                  </a:lnTo>
                  <a:lnTo>
                    <a:pt x="704430" y="267881"/>
                  </a:lnTo>
                  <a:lnTo>
                    <a:pt x="706031" y="267881"/>
                  </a:lnTo>
                  <a:lnTo>
                    <a:pt x="706094" y="262432"/>
                  </a:lnTo>
                  <a:close/>
                </a:path>
                <a:path w="1931035" h="904239">
                  <a:moveTo>
                    <a:pt x="706094" y="256717"/>
                  </a:moveTo>
                  <a:lnTo>
                    <a:pt x="704456" y="256717"/>
                  </a:lnTo>
                  <a:lnTo>
                    <a:pt x="704456" y="261086"/>
                  </a:lnTo>
                  <a:lnTo>
                    <a:pt x="706094" y="261086"/>
                  </a:lnTo>
                  <a:lnTo>
                    <a:pt x="706094" y="256717"/>
                  </a:lnTo>
                  <a:close/>
                </a:path>
                <a:path w="1931035" h="904239">
                  <a:moveTo>
                    <a:pt x="710768" y="261226"/>
                  </a:moveTo>
                  <a:lnTo>
                    <a:pt x="704456" y="261226"/>
                  </a:lnTo>
                  <a:lnTo>
                    <a:pt x="704443" y="262204"/>
                  </a:lnTo>
                  <a:lnTo>
                    <a:pt x="710768" y="262204"/>
                  </a:lnTo>
                  <a:lnTo>
                    <a:pt x="710768" y="261226"/>
                  </a:lnTo>
                  <a:close/>
                </a:path>
                <a:path w="1931035" h="904239">
                  <a:moveTo>
                    <a:pt x="711060" y="255765"/>
                  </a:moveTo>
                  <a:lnTo>
                    <a:pt x="704469" y="255549"/>
                  </a:lnTo>
                  <a:lnTo>
                    <a:pt x="704456" y="256489"/>
                  </a:lnTo>
                  <a:lnTo>
                    <a:pt x="711009" y="256489"/>
                  </a:lnTo>
                  <a:lnTo>
                    <a:pt x="711060" y="255765"/>
                  </a:lnTo>
                  <a:close/>
                </a:path>
                <a:path w="1931035" h="904239">
                  <a:moveTo>
                    <a:pt x="711479" y="244602"/>
                  </a:moveTo>
                  <a:lnTo>
                    <a:pt x="711441" y="237959"/>
                  </a:lnTo>
                  <a:lnTo>
                    <a:pt x="711250" y="237439"/>
                  </a:lnTo>
                  <a:lnTo>
                    <a:pt x="711149" y="237134"/>
                  </a:lnTo>
                  <a:lnTo>
                    <a:pt x="710946" y="236880"/>
                  </a:lnTo>
                  <a:lnTo>
                    <a:pt x="710603" y="236296"/>
                  </a:lnTo>
                  <a:lnTo>
                    <a:pt x="710539" y="236169"/>
                  </a:lnTo>
                  <a:lnTo>
                    <a:pt x="710171" y="235826"/>
                  </a:lnTo>
                  <a:lnTo>
                    <a:pt x="709041" y="235216"/>
                  </a:lnTo>
                  <a:lnTo>
                    <a:pt x="705993" y="235216"/>
                  </a:lnTo>
                  <a:lnTo>
                    <a:pt x="704824" y="235826"/>
                  </a:lnTo>
                  <a:lnTo>
                    <a:pt x="704494" y="236169"/>
                  </a:lnTo>
                  <a:lnTo>
                    <a:pt x="704367" y="236296"/>
                  </a:lnTo>
                  <a:lnTo>
                    <a:pt x="704024" y="236880"/>
                  </a:lnTo>
                  <a:lnTo>
                    <a:pt x="703656" y="237439"/>
                  </a:lnTo>
                  <a:lnTo>
                    <a:pt x="703478" y="237959"/>
                  </a:lnTo>
                  <a:lnTo>
                    <a:pt x="705802" y="247954"/>
                  </a:lnTo>
                  <a:lnTo>
                    <a:pt x="708761" y="247954"/>
                  </a:lnTo>
                  <a:lnTo>
                    <a:pt x="709841" y="247383"/>
                  </a:lnTo>
                  <a:lnTo>
                    <a:pt x="710323" y="246964"/>
                  </a:lnTo>
                  <a:lnTo>
                    <a:pt x="710526" y="246684"/>
                  </a:lnTo>
                  <a:lnTo>
                    <a:pt x="706488" y="246608"/>
                  </a:lnTo>
                  <a:lnTo>
                    <a:pt x="705866" y="246240"/>
                  </a:lnTo>
                  <a:lnTo>
                    <a:pt x="705573" y="245922"/>
                  </a:lnTo>
                  <a:lnTo>
                    <a:pt x="705218" y="245237"/>
                  </a:lnTo>
                  <a:lnTo>
                    <a:pt x="705243" y="237959"/>
                  </a:lnTo>
                  <a:lnTo>
                    <a:pt x="705472" y="237439"/>
                  </a:lnTo>
                  <a:lnTo>
                    <a:pt x="705700" y="237134"/>
                  </a:lnTo>
                  <a:lnTo>
                    <a:pt x="706031" y="236880"/>
                  </a:lnTo>
                  <a:lnTo>
                    <a:pt x="708850" y="236880"/>
                  </a:lnTo>
                  <a:lnTo>
                    <a:pt x="709777" y="244602"/>
                  </a:lnTo>
                  <a:lnTo>
                    <a:pt x="709536" y="245237"/>
                  </a:lnTo>
                  <a:lnTo>
                    <a:pt x="709422" y="245541"/>
                  </a:lnTo>
                  <a:lnTo>
                    <a:pt x="709129" y="245922"/>
                  </a:lnTo>
                  <a:lnTo>
                    <a:pt x="708850" y="246240"/>
                  </a:lnTo>
                  <a:lnTo>
                    <a:pt x="710577" y="246608"/>
                  </a:lnTo>
                  <a:lnTo>
                    <a:pt x="711238" y="245541"/>
                  </a:lnTo>
                  <a:lnTo>
                    <a:pt x="711479" y="244602"/>
                  </a:lnTo>
                  <a:close/>
                </a:path>
                <a:path w="1931035" h="904239">
                  <a:moveTo>
                    <a:pt x="736371" y="488403"/>
                  </a:moveTo>
                  <a:lnTo>
                    <a:pt x="736333" y="478675"/>
                  </a:lnTo>
                  <a:lnTo>
                    <a:pt x="736333" y="477037"/>
                  </a:lnTo>
                  <a:lnTo>
                    <a:pt x="734860" y="477037"/>
                  </a:lnTo>
                  <a:lnTo>
                    <a:pt x="732282" y="478675"/>
                  </a:lnTo>
                  <a:lnTo>
                    <a:pt x="731786" y="479018"/>
                  </a:lnTo>
                  <a:lnTo>
                    <a:pt x="731723" y="480187"/>
                  </a:lnTo>
                  <a:lnTo>
                    <a:pt x="732155" y="480187"/>
                  </a:lnTo>
                  <a:lnTo>
                    <a:pt x="734695" y="478675"/>
                  </a:lnTo>
                  <a:lnTo>
                    <a:pt x="734695" y="488403"/>
                  </a:lnTo>
                  <a:lnTo>
                    <a:pt x="736371" y="488403"/>
                  </a:lnTo>
                  <a:close/>
                </a:path>
                <a:path w="1931035" h="904239">
                  <a:moveTo>
                    <a:pt x="739013" y="488708"/>
                  </a:moveTo>
                  <a:lnTo>
                    <a:pt x="731888" y="488543"/>
                  </a:lnTo>
                  <a:lnTo>
                    <a:pt x="731812" y="489610"/>
                  </a:lnTo>
                  <a:lnTo>
                    <a:pt x="738936" y="489610"/>
                  </a:lnTo>
                  <a:lnTo>
                    <a:pt x="739013" y="488708"/>
                  </a:lnTo>
                  <a:close/>
                </a:path>
                <a:path w="1931035" h="904239">
                  <a:moveTo>
                    <a:pt x="739381" y="468503"/>
                  </a:moveTo>
                  <a:lnTo>
                    <a:pt x="732091" y="468503"/>
                  </a:lnTo>
                  <a:lnTo>
                    <a:pt x="732332" y="468782"/>
                  </a:lnTo>
                  <a:lnTo>
                    <a:pt x="739140" y="468782"/>
                  </a:lnTo>
                  <a:lnTo>
                    <a:pt x="739381" y="468503"/>
                  </a:lnTo>
                  <a:close/>
                </a:path>
                <a:path w="1931035" h="904239">
                  <a:moveTo>
                    <a:pt x="739470" y="467258"/>
                  </a:moveTo>
                  <a:lnTo>
                    <a:pt x="738911" y="467258"/>
                  </a:lnTo>
                  <a:lnTo>
                    <a:pt x="738339" y="467601"/>
                  </a:lnTo>
                  <a:lnTo>
                    <a:pt x="737616" y="467982"/>
                  </a:lnTo>
                  <a:lnTo>
                    <a:pt x="736854" y="468223"/>
                  </a:lnTo>
                  <a:lnTo>
                    <a:pt x="734872" y="468223"/>
                  </a:lnTo>
                  <a:lnTo>
                    <a:pt x="734364" y="467982"/>
                  </a:lnTo>
                  <a:lnTo>
                    <a:pt x="733412" y="467601"/>
                  </a:lnTo>
                  <a:lnTo>
                    <a:pt x="733577" y="467601"/>
                  </a:lnTo>
                  <a:lnTo>
                    <a:pt x="732790" y="466598"/>
                  </a:lnTo>
                  <a:lnTo>
                    <a:pt x="732574" y="466153"/>
                  </a:lnTo>
                  <a:lnTo>
                    <a:pt x="732180" y="464845"/>
                  </a:lnTo>
                  <a:lnTo>
                    <a:pt x="732307" y="461441"/>
                  </a:lnTo>
                  <a:lnTo>
                    <a:pt x="732536" y="460616"/>
                  </a:lnTo>
                  <a:lnTo>
                    <a:pt x="732802" y="460006"/>
                  </a:lnTo>
                  <a:lnTo>
                    <a:pt x="733145" y="459574"/>
                  </a:lnTo>
                  <a:lnTo>
                    <a:pt x="733463" y="459130"/>
                  </a:lnTo>
                  <a:lnTo>
                    <a:pt x="733869" y="458800"/>
                  </a:lnTo>
                  <a:lnTo>
                    <a:pt x="738085" y="458800"/>
                  </a:lnTo>
                  <a:lnTo>
                    <a:pt x="738670" y="459130"/>
                  </a:lnTo>
                  <a:lnTo>
                    <a:pt x="739381" y="459130"/>
                  </a:lnTo>
                  <a:lnTo>
                    <a:pt x="739368" y="458355"/>
                  </a:lnTo>
                  <a:lnTo>
                    <a:pt x="739368" y="458012"/>
                  </a:lnTo>
                  <a:lnTo>
                    <a:pt x="739203" y="457809"/>
                  </a:lnTo>
                  <a:lnTo>
                    <a:pt x="738479" y="457352"/>
                  </a:lnTo>
                  <a:lnTo>
                    <a:pt x="737577" y="457352"/>
                  </a:lnTo>
                  <a:lnTo>
                    <a:pt x="737577" y="458558"/>
                  </a:lnTo>
                  <a:lnTo>
                    <a:pt x="734364" y="458558"/>
                  </a:lnTo>
                  <a:lnTo>
                    <a:pt x="734796" y="458355"/>
                  </a:lnTo>
                  <a:lnTo>
                    <a:pt x="737019" y="458355"/>
                  </a:lnTo>
                  <a:lnTo>
                    <a:pt x="737577" y="458558"/>
                  </a:lnTo>
                  <a:lnTo>
                    <a:pt x="737577" y="457352"/>
                  </a:lnTo>
                  <a:lnTo>
                    <a:pt x="733310" y="457352"/>
                  </a:lnTo>
                  <a:lnTo>
                    <a:pt x="732942" y="457517"/>
                  </a:lnTo>
                  <a:lnTo>
                    <a:pt x="730440" y="465378"/>
                  </a:lnTo>
                  <a:lnTo>
                    <a:pt x="730834" y="466598"/>
                  </a:lnTo>
                  <a:lnTo>
                    <a:pt x="730948" y="466940"/>
                  </a:lnTo>
                  <a:lnTo>
                    <a:pt x="731304" y="467601"/>
                  </a:lnTo>
                  <a:lnTo>
                    <a:pt x="731837" y="468223"/>
                  </a:lnTo>
                  <a:lnTo>
                    <a:pt x="731964" y="468363"/>
                  </a:lnTo>
                  <a:lnTo>
                    <a:pt x="739470" y="468363"/>
                  </a:lnTo>
                  <a:lnTo>
                    <a:pt x="739470" y="468223"/>
                  </a:lnTo>
                  <a:lnTo>
                    <a:pt x="739470" y="467258"/>
                  </a:lnTo>
                  <a:close/>
                </a:path>
                <a:path w="1931035" h="904239">
                  <a:moveTo>
                    <a:pt x="749071" y="458774"/>
                  </a:moveTo>
                  <a:lnTo>
                    <a:pt x="747331" y="458774"/>
                  </a:lnTo>
                  <a:lnTo>
                    <a:pt x="742696" y="469163"/>
                  </a:lnTo>
                  <a:lnTo>
                    <a:pt x="742657" y="469366"/>
                  </a:lnTo>
                  <a:lnTo>
                    <a:pt x="744486" y="469366"/>
                  </a:lnTo>
                  <a:lnTo>
                    <a:pt x="749071" y="458774"/>
                  </a:lnTo>
                  <a:close/>
                </a:path>
                <a:path w="1931035" h="904239">
                  <a:moveTo>
                    <a:pt x="749147" y="480606"/>
                  </a:moveTo>
                  <a:lnTo>
                    <a:pt x="747725" y="480491"/>
                  </a:lnTo>
                  <a:lnTo>
                    <a:pt x="747725" y="489369"/>
                  </a:lnTo>
                  <a:lnTo>
                    <a:pt x="746366" y="489369"/>
                  </a:lnTo>
                  <a:lnTo>
                    <a:pt x="746683" y="489204"/>
                  </a:lnTo>
                  <a:lnTo>
                    <a:pt x="747191" y="488810"/>
                  </a:lnTo>
                  <a:lnTo>
                    <a:pt x="747534" y="488429"/>
                  </a:lnTo>
                  <a:lnTo>
                    <a:pt x="747687" y="488429"/>
                  </a:lnTo>
                  <a:lnTo>
                    <a:pt x="747725" y="489369"/>
                  </a:lnTo>
                  <a:lnTo>
                    <a:pt x="747725" y="480491"/>
                  </a:lnTo>
                  <a:lnTo>
                    <a:pt x="747534" y="486765"/>
                  </a:lnTo>
                  <a:lnTo>
                    <a:pt x="747090" y="487324"/>
                  </a:lnTo>
                  <a:lnTo>
                    <a:pt x="746645" y="487743"/>
                  </a:lnTo>
                  <a:lnTo>
                    <a:pt x="746239" y="488022"/>
                  </a:lnTo>
                  <a:lnTo>
                    <a:pt x="743800" y="488022"/>
                  </a:lnTo>
                  <a:lnTo>
                    <a:pt x="743178" y="480606"/>
                  </a:lnTo>
                  <a:lnTo>
                    <a:pt x="747623" y="480606"/>
                  </a:lnTo>
                  <a:lnTo>
                    <a:pt x="747623" y="480479"/>
                  </a:lnTo>
                  <a:lnTo>
                    <a:pt x="741718" y="480479"/>
                  </a:lnTo>
                  <a:lnTo>
                    <a:pt x="741807" y="488022"/>
                  </a:lnTo>
                  <a:lnTo>
                    <a:pt x="743839" y="489851"/>
                  </a:lnTo>
                  <a:lnTo>
                    <a:pt x="745464" y="489851"/>
                  </a:lnTo>
                  <a:lnTo>
                    <a:pt x="749058" y="489851"/>
                  </a:lnTo>
                  <a:lnTo>
                    <a:pt x="749147" y="480606"/>
                  </a:lnTo>
                  <a:close/>
                </a:path>
                <a:path w="1931035" h="904239">
                  <a:moveTo>
                    <a:pt x="749300" y="457390"/>
                  </a:moveTo>
                  <a:lnTo>
                    <a:pt x="741235" y="457136"/>
                  </a:lnTo>
                  <a:lnTo>
                    <a:pt x="741197" y="458419"/>
                  </a:lnTo>
                  <a:lnTo>
                    <a:pt x="747496" y="458419"/>
                  </a:lnTo>
                  <a:lnTo>
                    <a:pt x="747407" y="458597"/>
                  </a:lnTo>
                  <a:lnTo>
                    <a:pt x="749134" y="458597"/>
                  </a:lnTo>
                  <a:lnTo>
                    <a:pt x="749185" y="458419"/>
                  </a:lnTo>
                  <a:lnTo>
                    <a:pt x="749300" y="457390"/>
                  </a:lnTo>
                  <a:close/>
                </a:path>
                <a:path w="1931035" h="904239">
                  <a:moveTo>
                    <a:pt x="758647" y="482866"/>
                  </a:moveTo>
                  <a:lnTo>
                    <a:pt x="754011" y="482866"/>
                  </a:lnTo>
                  <a:lnTo>
                    <a:pt x="754011" y="478421"/>
                  </a:lnTo>
                  <a:lnTo>
                    <a:pt x="752386" y="478421"/>
                  </a:lnTo>
                  <a:lnTo>
                    <a:pt x="752360" y="489585"/>
                  </a:lnTo>
                  <a:lnTo>
                    <a:pt x="753948" y="489585"/>
                  </a:lnTo>
                  <a:lnTo>
                    <a:pt x="754011" y="484136"/>
                  </a:lnTo>
                  <a:lnTo>
                    <a:pt x="758545" y="484136"/>
                  </a:lnTo>
                  <a:lnTo>
                    <a:pt x="758647" y="482866"/>
                  </a:lnTo>
                  <a:close/>
                </a:path>
                <a:path w="1931035" h="904239">
                  <a:moveTo>
                    <a:pt x="758647" y="121361"/>
                  </a:moveTo>
                  <a:lnTo>
                    <a:pt x="756310" y="121361"/>
                  </a:lnTo>
                  <a:lnTo>
                    <a:pt x="756246" y="122529"/>
                  </a:lnTo>
                  <a:lnTo>
                    <a:pt x="756678" y="122529"/>
                  </a:lnTo>
                  <a:lnTo>
                    <a:pt x="758647" y="121361"/>
                  </a:lnTo>
                  <a:close/>
                </a:path>
                <a:path w="1931035" h="904239">
                  <a:moveTo>
                    <a:pt x="758977" y="477469"/>
                  </a:moveTo>
                  <a:lnTo>
                    <a:pt x="752386" y="477253"/>
                  </a:lnTo>
                  <a:lnTo>
                    <a:pt x="752386" y="478193"/>
                  </a:lnTo>
                  <a:lnTo>
                    <a:pt x="758926" y="478193"/>
                  </a:lnTo>
                  <a:lnTo>
                    <a:pt x="758977" y="477469"/>
                  </a:lnTo>
                  <a:close/>
                </a:path>
                <a:path w="1931035" h="904239">
                  <a:moveTo>
                    <a:pt x="759002" y="463626"/>
                  </a:moveTo>
                  <a:lnTo>
                    <a:pt x="757821" y="462572"/>
                  </a:lnTo>
                  <a:lnTo>
                    <a:pt x="757377" y="462330"/>
                  </a:lnTo>
                  <a:lnTo>
                    <a:pt x="756335" y="461962"/>
                  </a:lnTo>
                  <a:lnTo>
                    <a:pt x="753541" y="461962"/>
                  </a:lnTo>
                  <a:lnTo>
                    <a:pt x="753541" y="458393"/>
                  </a:lnTo>
                  <a:lnTo>
                    <a:pt x="758202" y="458393"/>
                  </a:lnTo>
                  <a:lnTo>
                    <a:pt x="758291" y="457187"/>
                  </a:lnTo>
                  <a:lnTo>
                    <a:pt x="751928" y="457187"/>
                  </a:lnTo>
                  <a:lnTo>
                    <a:pt x="751903" y="463626"/>
                  </a:lnTo>
                  <a:lnTo>
                    <a:pt x="756399" y="463626"/>
                  </a:lnTo>
                  <a:lnTo>
                    <a:pt x="756653" y="463854"/>
                  </a:lnTo>
                  <a:lnTo>
                    <a:pt x="758888" y="463854"/>
                  </a:lnTo>
                  <a:lnTo>
                    <a:pt x="758799" y="463626"/>
                  </a:lnTo>
                  <a:lnTo>
                    <a:pt x="759002" y="463626"/>
                  </a:lnTo>
                  <a:close/>
                </a:path>
                <a:path w="1931035" h="904239">
                  <a:moveTo>
                    <a:pt x="759104" y="466813"/>
                  </a:moveTo>
                  <a:lnTo>
                    <a:pt x="759079" y="464312"/>
                  </a:lnTo>
                  <a:lnTo>
                    <a:pt x="758964" y="464045"/>
                  </a:lnTo>
                  <a:lnTo>
                    <a:pt x="756920" y="464045"/>
                  </a:lnTo>
                  <a:lnTo>
                    <a:pt x="757123" y="464312"/>
                  </a:lnTo>
                  <a:lnTo>
                    <a:pt x="757174" y="467258"/>
                  </a:lnTo>
                  <a:lnTo>
                    <a:pt x="756335" y="467982"/>
                  </a:lnTo>
                  <a:lnTo>
                    <a:pt x="751382" y="467982"/>
                  </a:lnTo>
                  <a:lnTo>
                    <a:pt x="751420" y="469061"/>
                  </a:lnTo>
                  <a:lnTo>
                    <a:pt x="757491" y="469061"/>
                  </a:lnTo>
                  <a:lnTo>
                    <a:pt x="758317" y="468325"/>
                  </a:lnTo>
                  <a:lnTo>
                    <a:pt x="758558" y="467982"/>
                  </a:lnTo>
                  <a:lnTo>
                    <a:pt x="758913" y="467258"/>
                  </a:lnTo>
                  <a:lnTo>
                    <a:pt x="759104" y="466813"/>
                  </a:lnTo>
                  <a:close/>
                </a:path>
                <a:path w="1931035" h="904239">
                  <a:moveTo>
                    <a:pt x="759218" y="121234"/>
                  </a:moveTo>
                  <a:lnTo>
                    <a:pt x="758863" y="121234"/>
                  </a:lnTo>
                  <a:lnTo>
                    <a:pt x="758647" y="121361"/>
                  </a:lnTo>
                  <a:lnTo>
                    <a:pt x="759218" y="121361"/>
                  </a:lnTo>
                  <a:lnTo>
                    <a:pt x="759218" y="121234"/>
                  </a:lnTo>
                  <a:close/>
                </a:path>
                <a:path w="1931035" h="904239">
                  <a:moveTo>
                    <a:pt x="760869" y="121018"/>
                  </a:moveTo>
                  <a:lnTo>
                    <a:pt x="760857" y="119367"/>
                  </a:lnTo>
                  <a:lnTo>
                    <a:pt x="759383" y="119367"/>
                  </a:lnTo>
                  <a:lnTo>
                    <a:pt x="756450" y="121234"/>
                  </a:lnTo>
                  <a:lnTo>
                    <a:pt x="758863" y="121234"/>
                  </a:lnTo>
                  <a:lnTo>
                    <a:pt x="759218" y="121018"/>
                  </a:lnTo>
                  <a:lnTo>
                    <a:pt x="759218" y="121234"/>
                  </a:lnTo>
                  <a:lnTo>
                    <a:pt x="760869" y="121234"/>
                  </a:lnTo>
                  <a:lnTo>
                    <a:pt x="760869" y="121018"/>
                  </a:lnTo>
                  <a:close/>
                </a:path>
                <a:path w="1931035" h="904239">
                  <a:moveTo>
                    <a:pt x="760907" y="130746"/>
                  </a:moveTo>
                  <a:lnTo>
                    <a:pt x="760869" y="121361"/>
                  </a:lnTo>
                  <a:lnTo>
                    <a:pt x="759218" y="121361"/>
                  </a:lnTo>
                  <a:lnTo>
                    <a:pt x="759218" y="130746"/>
                  </a:lnTo>
                  <a:lnTo>
                    <a:pt x="760907" y="130746"/>
                  </a:lnTo>
                  <a:close/>
                </a:path>
                <a:path w="1931035" h="904239">
                  <a:moveTo>
                    <a:pt x="763549" y="131127"/>
                  </a:moveTo>
                  <a:lnTo>
                    <a:pt x="756424" y="130886"/>
                  </a:lnTo>
                  <a:lnTo>
                    <a:pt x="756412" y="131813"/>
                  </a:lnTo>
                  <a:lnTo>
                    <a:pt x="763473" y="131813"/>
                  </a:lnTo>
                  <a:lnTo>
                    <a:pt x="763549" y="131127"/>
                  </a:lnTo>
                  <a:close/>
                </a:path>
                <a:path w="1931035" h="904239">
                  <a:moveTo>
                    <a:pt x="763612" y="111125"/>
                  </a:moveTo>
                  <a:lnTo>
                    <a:pt x="756920" y="111125"/>
                  </a:lnTo>
                  <a:lnTo>
                    <a:pt x="757631" y="111645"/>
                  </a:lnTo>
                  <a:lnTo>
                    <a:pt x="762736" y="111645"/>
                  </a:lnTo>
                  <a:lnTo>
                    <a:pt x="763612" y="111125"/>
                  </a:lnTo>
                  <a:close/>
                </a:path>
                <a:path w="1931035" h="904239">
                  <a:moveTo>
                    <a:pt x="763993" y="110528"/>
                  </a:moveTo>
                  <a:lnTo>
                    <a:pt x="758837" y="110528"/>
                  </a:lnTo>
                  <a:lnTo>
                    <a:pt x="757656" y="109499"/>
                  </a:lnTo>
                  <a:lnTo>
                    <a:pt x="757580" y="109283"/>
                  </a:lnTo>
                  <a:lnTo>
                    <a:pt x="757313" y="108940"/>
                  </a:lnTo>
                  <a:lnTo>
                    <a:pt x="757097" y="108496"/>
                  </a:lnTo>
                  <a:lnTo>
                    <a:pt x="756716" y="107200"/>
                  </a:lnTo>
                  <a:lnTo>
                    <a:pt x="756831" y="103784"/>
                  </a:lnTo>
                  <a:lnTo>
                    <a:pt x="757097" y="102882"/>
                  </a:lnTo>
                  <a:lnTo>
                    <a:pt x="757339" y="102336"/>
                  </a:lnTo>
                  <a:lnTo>
                    <a:pt x="757682" y="101917"/>
                  </a:lnTo>
                  <a:lnTo>
                    <a:pt x="757999" y="101473"/>
                  </a:lnTo>
                  <a:lnTo>
                    <a:pt x="758393" y="101142"/>
                  </a:lnTo>
                  <a:lnTo>
                    <a:pt x="762609" y="101142"/>
                  </a:lnTo>
                  <a:lnTo>
                    <a:pt x="763155" y="101473"/>
                  </a:lnTo>
                  <a:lnTo>
                    <a:pt x="763498" y="101714"/>
                  </a:lnTo>
                  <a:lnTo>
                    <a:pt x="763879" y="101714"/>
                  </a:lnTo>
                  <a:lnTo>
                    <a:pt x="763892" y="100698"/>
                  </a:lnTo>
                  <a:lnTo>
                    <a:pt x="763892" y="100355"/>
                  </a:lnTo>
                  <a:lnTo>
                    <a:pt x="763739" y="100152"/>
                  </a:lnTo>
                  <a:lnTo>
                    <a:pt x="763016" y="99695"/>
                  </a:lnTo>
                  <a:lnTo>
                    <a:pt x="762114" y="99695"/>
                  </a:lnTo>
                  <a:lnTo>
                    <a:pt x="762114" y="100901"/>
                  </a:lnTo>
                  <a:lnTo>
                    <a:pt x="758901" y="100901"/>
                  </a:lnTo>
                  <a:lnTo>
                    <a:pt x="759320" y="100698"/>
                  </a:lnTo>
                  <a:lnTo>
                    <a:pt x="761542" y="100698"/>
                  </a:lnTo>
                  <a:lnTo>
                    <a:pt x="762114" y="100901"/>
                  </a:lnTo>
                  <a:lnTo>
                    <a:pt x="762114" y="99695"/>
                  </a:lnTo>
                  <a:lnTo>
                    <a:pt x="757821" y="99695"/>
                  </a:lnTo>
                  <a:lnTo>
                    <a:pt x="757478" y="99847"/>
                  </a:lnTo>
                  <a:lnTo>
                    <a:pt x="756843" y="100355"/>
                  </a:lnTo>
                  <a:lnTo>
                    <a:pt x="755878" y="101473"/>
                  </a:lnTo>
                  <a:lnTo>
                    <a:pt x="755751" y="101714"/>
                  </a:lnTo>
                  <a:lnTo>
                    <a:pt x="755637" y="101917"/>
                  </a:lnTo>
                  <a:lnTo>
                    <a:pt x="755523" y="102133"/>
                  </a:lnTo>
                  <a:lnTo>
                    <a:pt x="754989" y="103784"/>
                  </a:lnTo>
                  <a:lnTo>
                    <a:pt x="754964" y="107721"/>
                  </a:lnTo>
                  <a:lnTo>
                    <a:pt x="755370" y="108940"/>
                  </a:lnTo>
                  <a:lnTo>
                    <a:pt x="755472" y="109283"/>
                  </a:lnTo>
                  <a:lnTo>
                    <a:pt x="755586" y="109499"/>
                  </a:lnTo>
                  <a:lnTo>
                    <a:pt x="755434" y="109499"/>
                  </a:lnTo>
                  <a:lnTo>
                    <a:pt x="756526" y="110744"/>
                  </a:lnTo>
                  <a:lnTo>
                    <a:pt x="763981" y="110744"/>
                  </a:lnTo>
                  <a:lnTo>
                    <a:pt x="763993" y="110528"/>
                  </a:lnTo>
                  <a:close/>
                </a:path>
                <a:path w="1931035" h="904239">
                  <a:moveTo>
                    <a:pt x="772782" y="663956"/>
                  </a:moveTo>
                  <a:lnTo>
                    <a:pt x="771893" y="663956"/>
                  </a:lnTo>
                  <a:lnTo>
                    <a:pt x="771880" y="664298"/>
                  </a:lnTo>
                  <a:lnTo>
                    <a:pt x="772274" y="664298"/>
                  </a:lnTo>
                  <a:lnTo>
                    <a:pt x="772782" y="663956"/>
                  </a:lnTo>
                  <a:close/>
                </a:path>
                <a:path w="1931035" h="904239">
                  <a:moveTo>
                    <a:pt x="773684" y="122948"/>
                  </a:moveTo>
                  <a:lnTo>
                    <a:pt x="772160" y="122821"/>
                  </a:lnTo>
                  <a:lnTo>
                    <a:pt x="772147" y="122948"/>
                  </a:lnTo>
                  <a:lnTo>
                    <a:pt x="772058" y="129108"/>
                  </a:lnTo>
                  <a:lnTo>
                    <a:pt x="771613" y="129667"/>
                  </a:lnTo>
                  <a:lnTo>
                    <a:pt x="771169" y="130086"/>
                  </a:lnTo>
                  <a:lnTo>
                    <a:pt x="770788" y="130365"/>
                  </a:lnTo>
                  <a:lnTo>
                    <a:pt x="768324" y="130365"/>
                  </a:lnTo>
                  <a:lnTo>
                    <a:pt x="768134" y="130086"/>
                  </a:lnTo>
                  <a:lnTo>
                    <a:pt x="768007" y="129908"/>
                  </a:lnTo>
                  <a:lnTo>
                    <a:pt x="767905" y="129667"/>
                  </a:lnTo>
                  <a:lnTo>
                    <a:pt x="767816" y="129108"/>
                  </a:lnTo>
                  <a:lnTo>
                    <a:pt x="767702" y="122948"/>
                  </a:lnTo>
                  <a:lnTo>
                    <a:pt x="772147" y="122948"/>
                  </a:lnTo>
                  <a:lnTo>
                    <a:pt x="772147" y="122821"/>
                  </a:lnTo>
                  <a:lnTo>
                    <a:pt x="766241" y="122821"/>
                  </a:lnTo>
                  <a:lnTo>
                    <a:pt x="766343" y="130365"/>
                  </a:lnTo>
                  <a:lnTo>
                    <a:pt x="766521" y="130771"/>
                  </a:lnTo>
                  <a:lnTo>
                    <a:pt x="766813" y="131152"/>
                  </a:lnTo>
                  <a:lnTo>
                    <a:pt x="767003" y="131546"/>
                  </a:lnTo>
                  <a:lnTo>
                    <a:pt x="768362" y="132194"/>
                  </a:lnTo>
                  <a:lnTo>
                    <a:pt x="769975" y="132194"/>
                  </a:lnTo>
                  <a:lnTo>
                    <a:pt x="771207" y="131546"/>
                  </a:lnTo>
                  <a:lnTo>
                    <a:pt x="771715" y="131152"/>
                  </a:lnTo>
                  <a:lnTo>
                    <a:pt x="772058" y="130771"/>
                  </a:lnTo>
                  <a:lnTo>
                    <a:pt x="772210" y="130771"/>
                  </a:lnTo>
                  <a:lnTo>
                    <a:pt x="772236" y="131927"/>
                  </a:lnTo>
                  <a:lnTo>
                    <a:pt x="773620" y="131927"/>
                  </a:lnTo>
                  <a:lnTo>
                    <a:pt x="773684" y="122948"/>
                  </a:lnTo>
                  <a:close/>
                </a:path>
                <a:path w="1931035" h="904239">
                  <a:moveTo>
                    <a:pt x="773747" y="673049"/>
                  </a:moveTo>
                  <a:lnTo>
                    <a:pt x="771677" y="673049"/>
                  </a:lnTo>
                  <a:lnTo>
                    <a:pt x="771664" y="673328"/>
                  </a:lnTo>
                  <a:lnTo>
                    <a:pt x="773480" y="673328"/>
                  </a:lnTo>
                  <a:lnTo>
                    <a:pt x="773747" y="673049"/>
                  </a:lnTo>
                  <a:close/>
                </a:path>
                <a:path w="1931035" h="904239">
                  <a:moveTo>
                    <a:pt x="773798" y="99656"/>
                  </a:moveTo>
                  <a:lnTo>
                    <a:pt x="765771" y="99466"/>
                  </a:lnTo>
                  <a:lnTo>
                    <a:pt x="765721" y="100774"/>
                  </a:lnTo>
                  <a:lnTo>
                    <a:pt x="772007" y="100774"/>
                  </a:lnTo>
                  <a:lnTo>
                    <a:pt x="767232" y="111506"/>
                  </a:lnTo>
                  <a:lnTo>
                    <a:pt x="767156" y="111912"/>
                  </a:lnTo>
                  <a:lnTo>
                    <a:pt x="768908" y="111912"/>
                  </a:lnTo>
                  <a:lnTo>
                    <a:pt x="773607" y="101117"/>
                  </a:lnTo>
                  <a:lnTo>
                    <a:pt x="773722" y="100774"/>
                  </a:lnTo>
                  <a:lnTo>
                    <a:pt x="773798" y="99656"/>
                  </a:lnTo>
                  <a:close/>
                </a:path>
                <a:path w="1931035" h="904239">
                  <a:moveTo>
                    <a:pt x="775068" y="307390"/>
                  </a:moveTo>
                  <a:lnTo>
                    <a:pt x="774179" y="307390"/>
                  </a:lnTo>
                  <a:lnTo>
                    <a:pt x="774166" y="307733"/>
                  </a:lnTo>
                  <a:lnTo>
                    <a:pt x="774547" y="307733"/>
                  </a:lnTo>
                  <a:lnTo>
                    <a:pt x="775068" y="307390"/>
                  </a:lnTo>
                  <a:close/>
                </a:path>
                <a:path w="1931035" h="904239">
                  <a:moveTo>
                    <a:pt x="778637" y="663816"/>
                  </a:moveTo>
                  <a:lnTo>
                    <a:pt x="778497" y="663435"/>
                  </a:lnTo>
                  <a:lnTo>
                    <a:pt x="778281" y="663079"/>
                  </a:lnTo>
                  <a:lnTo>
                    <a:pt x="777875" y="662673"/>
                  </a:lnTo>
                  <a:lnTo>
                    <a:pt x="772236" y="662673"/>
                  </a:lnTo>
                  <a:lnTo>
                    <a:pt x="771944" y="662914"/>
                  </a:lnTo>
                  <a:lnTo>
                    <a:pt x="771906" y="663816"/>
                  </a:lnTo>
                  <a:lnTo>
                    <a:pt x="776516" y="663816"/>
                  </a:lnTo>
                  <a:lnTo>
                    <a:pt x="776757" y="663956"/>
                  </a:lnTo>
                  <a:lnTo>
                    <a:pt x="771918" y="672858"/>
                  </a:lnTo>
                  <a:lnTo>
                    <a:pt x="773925" y="672858"/>
                  </a:lnTo>
                  <a:lnTo>
                    <a:pt x="778433" y="667346"/>
                  </a:lnTo>
                  <a:lnTo>
                    <a:pt x="778535" y="667143"/>
                  </a:lnTo>
                  <a:lnTo>
                    <a:pt x="778637" y="663816"/>
                  </a:lnTo>
                  <a:close/>
                </a:path>
                <a:path w="1931035" h="904239">
                  <a:moveTo>
                    <a:pt x="779437" y="673646"/>
                  </a:moveTo>
                  <a:lnTo>
                    <a:pt x="771664" y="673481"/>
                  </a:lnTo>
                  <a:lnTo>
                    <a:pt x="771613" y="674484"/>
                  </a:lnTo>
                  <a:lnTo>
                    <a:pt x="779360" y="674484"/>
                  </a:lnTo>
                  <a:lnTo>
                    <a:pt x="779437" y="673646"/>
                  </a:lnTo>
                  <a:close/>
                </a:path>
                <a:path w="1931035" h="904239">
                  <a:moveTo>
                    <a:pt x="780935" y="307251"/>
                  </a:moveTo>
                  <a:lnTo>
                    <a:pt x="780783" y="306870"/>
                  </a:lnTo>
                  <a:lnTo>
                    <a:pt x="780567" y="306514"/>
                  </a:lnTo>
                  <a:lnTo>
                    <a:pt x="780161" y="306108"/>
                  </a:lnTo>
                  <a:lnTo>
                    <a:pt x="774522" y="306108"/>
                  </a:lnTo>
                  <a:lnTo>
                    <a:pt x="774230" y="306349"/>
                  </a:lnTo>
                  <a:lnTo>
                    <a:pt x="774192" y="307251"/>
                  </a:lnTo>
                  <a:lnTo>
                    <a:pt x="778802" y="307251"/>
                  </a:lnTo>
                  <a:lnTo>
                    <a:pt x="779056" y="307390"/>
                  </a:lnTo>
                  <a:lnTo>
                    <a:pt x="774204" y="316306"/>
                  </a:lnTo>
                  <a:lnTo>
                    <a:pt x="776198" y="316306"/>
                  </a:lnTo>
                  <a:lnTo>
                    <a:pt x="780719" y="310781"/>
                  </a:lnTo>
                  <a:lnTo>
                    <a:pt x="780821" y="310578"/>
                  </a:lnTo>
                  <a:lnTo>
                    <a:pt x="780935" y="307251"/>
                  </a:lnTo>
                  <a:close/>
                </a:path>
                <a:path w="1931035" h="904239">
                  <a:moveTo>
                    <a:pt x="781202" y="110680"/>
                  </a:moveTo>
                  <a:lnTo>
                    <a:pt x="781164" y="100952"/>
                  </a:lnTo>
                  <a:lnTo>
                    <a:pt x="781164" y="99314"/>
                  </a:lnTo>
                  <a:lnTo>
                    <a:pt x="779665" y="99314"/>
                  </a:lnTo>
                  <a:lnTo>
                    <a:pt x="777113" y="100952"/>
                  </a:lnTo>
                  <a:lnTo>
                    <a:pt x="776617" y="101295"/>
                  </a:lnTo>
                  <a:lnTo>
                    <a:pt x="776592" y="102501"/>
                  </a:lnTo>
                  <a:lnTo>
                    <a:pt x="776947" y="102501"/>
                  </a:lnTo>
                  <a:lnTo>
                    <a:pt x="779526" y="100952"/>
                  </a:lnTo>
                  <a:lnTo>
                    <a:pt x="779526" y="110680"/>
                  </a:lnTo>
                  <a:lnTo>
                    <a:pt x="781202" y="110680"/>
                  </a:lnTo>
                  <a:close/>
                </a:path>
                <a:path w="1931035" h="904239">
                  <a:moveTo>
                    <a:pt x="781646" y="317919"/>
                  </a:moveTo>
                  <a:lnTo>
                    <a:pt x="781608" y="316801"/>
                  </a:lnTo>
                  <a:lnTo>
                    <a:pt x="775716" y="316801"/>
                  </a:lnTo>
                  <a:lnTo>
                    <a:pt x="776020" y="316484"/>
                  </a:lnTo>
                  <a:lnTo>
                    <a:pt x="773976" y="316484"/>
                  </a:lnTo>
                  <a:lnTo>
                    <a:pt x="773899" y="317919"/>
                  </a:lnTo>
                  <a:lnTo>
                    <a:pt x="781646" y="317919"/>
                  </a:lnTo>
                  <a:close/>
                </a:path>
                <a:path w="1931035" h="904239">
                  <a:moveTo>
                    <a:pt x="783094" y="125133"/>
                  </a:moveTo>
                  <a:lnTo>
                    <a:pt x="778535" y="125133"/>
                  </a:lnTo>
                  <a:lnTo>
                    <a:pt x="778535" y="120764"/>
                  </a:lnTo>
                  <a:lnTo>
                    <a:pt x="776909" y="120764"/>
                  </a:lnTo>
                  <a:lnTo>
                    <a:pt x="776884" y="131927"/>
                  </a:lnTo>
                  <a:lnTo>
                    <a:pt x="778471" y="131927"/>
                  </a:lnTo>
                  <a:lnTo>
                    <a:pt x="778535" y="126479"/>
                  </a:lnTo>
                  <a:lnTo>
                    <a:pt x="783094" y="126479"/>
                  </a:lnTo>
                  <a:lnTo>
                    <a:pt x="783094" y="125133"/>
                  </a:lnTo>
                  <a:close/>
                </a:path>
                <a:path w="1931035" h="904239">
                  <a:moveTo>
                    <a:pt x="783513" y="119811"/>
                  </a:moveTo>
                  <a:lnTo>
                    <a:pt x="776909" y="119595"/>
                  </a:lnTo>
                  <a:lnTo>
                    <a:pt x="776909" y="120535"/>
                  </a:lnTo>
                  <a:lnTo>
                    <a:pt x="783450" y="120535"/>
                  </a:lnTo>
                  <a:lnTo>
                    <a:pt x="783513" y="119811"/>
                  </a:lnTo>
                  <a:close/>
                </a:path>
                <a:path w="1931035" h="904239">
                  <a:moveTo>
                    <a:pt x="783831" y="110985"/>
                  </a:moveTo>
                  <a:lnTo>
                    <a:pt x="776732" y="110820"/>
                  </a:lnTo>
                  <a:lnTo>
                    <a:pt x="776706" y="111747"/>
                  </a:lnTo>
                  <a:lnTo>
                    <a:pt x="783767" y="111747"/>
                  </a:lnTo>
                  <a:lnTo>
                    <a:pt x="783831" y="110985"/>
                  </a:lnTo>
                  <a:close/>
                </a:path>
                <a:path w="1931035" h="904239">
                  <a:moveTo>
                    <a:pt x="783907" y="673049"/>
                  </a:moveTo>
                  <a:lnTo>
                    <a:pt x="781850" y="673049"/>
                  </a:lnTo>
                  <a:lnTo>
                    <a:pt x="781837" y="673328"/>
                  </a:lnTo>
                  <a:lnTo>
                    <a:pt x="783640" y="673328"/>
                  </a:lnTo>
                  <a:lnTo>
                    <a:pt x="783907" y="673049"/>
                  </a:lnTo>
                  <a:close/>
                </a:path>
                <a:path w="1931035" h="904239">
                  <a:moveTo>
                    <a:pt x="788873" y="663956"/>
                  </a:moveTo>
                  <a:lnTo>
                    <a:pt x="788670" y="663435"/>
                  </a:lnTo>
                  <a:lnTo>
                    <a:pt x="788454" y="663079"/>
                  </a:lnTo>
                  <a:lnTo>
                    <a:pt x="788047" y="662673"/>
                  </a:lnTo>
                  <a:lnTo>
                    <a:pt x="782408" y="662673"/>
                  </a:lnTo>
                  <a:lnTo>
                    <a:pt x="782104" y="662914"/>
                  </a:lnTo>
                  <a:lnTo>
                    <a:pt x="782053" y="664298"/>
                  </a:lnTo>
                  <a:lnTo>
                    <a:pt x="782434" y="664298"/>
                  </a:lnTo>
                  <a:lnTo>
                    <a:pt x="782955" y="663956"/>
                  </a:lnTo>
                  <a:lnTo>
                    <a:pt x="786930" y="663956"/>
                  </a:lnTo>
                  <a:lnTo>
                    <a:pt x="782091" y="672858"/>
                  </a:lnTo>
                  <a:lnTo>
                    <a:pt x="784098" y="672858"/>
                  </a:lnTo>
                  <a:lnTo>
                    <a:pt x="788606" y="667346"/>
                  </a:lnTo>
                  <a:lnTo>
                    <a:pt x="788708" y="667143"/>
                  </a:lnTo>
                  <a:lnTo>
                    <a:pt x="788784" y="666953"/>
                  </a:lnTo>
                  <a:lnTo>
                    <a:pt x="788873" y="663956"/>
                  </a:lnTo>
                  <a:close/>
                </a:path>
                <a:path w="1931035" h="904239">
                  <a:moveTo>
                    <a:pt x="789609" y="673646"/>
                  </a:moveTo>
                  <a:lnTo>
                    <a:pt x="781837" y="673481"/>
                  </a:lnTo>
                  <a:lnTo>
                    <a:pt x="781786" y="674484"/>
                  </a:lnTo>
                  <a:lnTo>
                    <a:pt x="789533" y="674484"/>
                  </a:lnTo>
                  <a:lnTo>
                    <a:pt x="789609" y="673646"/>
                  </a:lnTo>
                  <a:close/>
                </a:path>
                <a:path w="1931035" h="904239">
                  <a:moveTo>
                    <a:pt x="791159" y="307390"/>
                  </a:moveTo>
                  <a:lnTo>
                    <a:pt x="790956" y="306870"/>
                  </a:lnTo>
                  <a:lnTo>
                    <a:pt x="790727" y="306514"/>
                  </a:lnTo>
                  <a:lnTo>
                    <a:pt x="790333" y="306108"/>
                  </a:lnTo>
                  <a:lnTo>
                    <a:pt x="784694" y="306108"/>
                  </a:lnTo>
                  <a:lnTo>
                    <a:pt x="784390" y="306349"/>
                  </a:lnTo>
                  <a:lnTo>
                    <a:pt x="784339" y="307733"/>
                  </a:lnTo>
                  <a:lnTo>
                    <a:pt x="784720" y="307733"/>
                  </a:lnTo>
                  <a:lnTo>
                    <a:pt x="785241" y="307390"/>
                  </a:lnTo>
                  <a:lnTo>
                    <a:pt x="789228" y="307390"/>
                  </a:lnTo>
                  <a:lnTo>
                    <a:pt x="784377" y="316306"/>
                  </a:lnTo>
                  <a:lnTo>
                    <a:pt x="786371" y="316306"/>
                  </a:lnTo>
                  <a:lnTo>
                    <a:pt x="790892" y="310781"/>
                  </a:lnTo>
                  <a:lnTo>
                    <a:pt x="790994" y="310578"/>
                  </a:lnTo>
                  <a:lnTo>
                    <a:pt x="791057" y="310388"/>
                  </a:lnTo>
                  <a:lnTo>
                    <a:pt x="791159" y="307390"/>
                  </a:lnTo>
                  <a:close/>
                </a:path>
                <a:path w="1931035" h="904239">
                  <a:moveTo>
                    <a:pt x="791819" y="317919"/>
                  </a:moveTo>
                  <a:lnTo>
                    <a:pt x="791781" y="316801"/>
                  </a:lnTo>
                  <a:lnTo>
                    <a:pt x="785888" y="316801"/>
                  </a:lnTo>
                  <a:lnTo>
                    <a:pt x="786193" y="316484"/>
                  </a:lnTo>
                  <a:lnTo>
                    <a:pt x="784148" y="316484"/>
                  </a:lnTo>
                  <a:lnTo>
                    <a:pt x="784072" y="317919"/>
                  </a:lnTo>
                  <a:lnTo>
                    <a:pt x="791819" y="317919"/>
                  </a:lnTo>
                  <a:close/>
                </a:path>
                <a:path w="1931035" h="904239">
                  <a:moveTo>
                    <a:pt x="799096" y="653923"/>
                  </a:moveTo>
                  <a:lnTo>
                    <a:pt x="792632" y="653923"/>
                  </a:lnTo>
                  <a:lnTo>
                    <a:pt x="793597" y="654316"/>
                  </a:lnTo>
                  <a:lnTo>
                    <a:pt x="798423" y="654316"/>
                  </a:lnTo>
                  <a:lnTo>
                    <a:pt x="799096" y="653923"/>
                  </a:lnTo>
                  <a:close/>
                </a:path>
                <a:path w="1931035" h="904239">
                  <a:moveTo>
                    <a:pt x="799439" y="642823"/>
                  </a:moveTo>
                  <a:lnTo>
                    <a:pt x="798995" y="642518"/>
                  </a:lnTo>
                  <a:lnTo>
                    <a:pt x="793178" y="642518"/>
                  </a:lnTo>
                  <a:lnTo>
                    <a:pt x="792772" y="642823"/>
                  </a:lnTo>
                  <a:lnTo>
                    <a:pt x="799439" y="642823"/>
                  </a:lnTo>
                  <a:close/>
                </a:path>
                <a:path w="1931035" h="904239">
                  <a:moveTo>
                    <a:pt x="799693" y="653186"/>
                  </a:moveTo>
                  <a:lnTo>
                    <a:pt x="795020" y="653186"/>
                  </a:lnTo>
                  <a:lnTo>
                    <a:pt x="794232" y="652843"/>
                  </a:lnTo>
                  <a:lnTo>
                    <a:pt x="792416" y="649859"/>
                  </a:lnTo>
                  <a:lnTo>
                    <a:pt x="792441" y="646811"/>
                  </a:lnTo>
                  <a:lnTo>
                    <a:pt x="792797" y="645553"/>
                  </a:lnTo>
                  <a:lnTo>
                    <a:pt x="793038" y="645007"/>
                  </a:lnTo>
                  <a:lnTo>
                    <a:pt x="793521" y="644398"/>
                  </a:lnTo>
                  <a:lnTo>
                    <a:pt x="799579" y="644398"/>
                  </a:lnTo>
                  <a:lnTo>
                    <a:pt x="799579" y="643356"/>
                  </a:lnTo>
                  <a:lnTo>
                    <a:pt x="799579" y="642975"/>
                  </a:lnTo>
                  <a:lnTo>
                    <a:pt x="799020" y="642975"/>
                  </a:lnTo>
                  <a:lnTo>
                    <a:pt x="799020" y="644258"/>
                  </a:lnTo>
                  <a:lnTo>
                    <a:pt x="793610" y="644258"/>
                  </a:lnTo>
                  <a:lnTo>
                    <a:pt x="794054" y="643839"/>
                  </a:lnTo>
                  <a:lnTo>
                    <a:pt x="795020" y="643356"/>
                  </a:lnTo>
                  <a:lnTo>
                    <a:pt x="797217" y="643356"/>
                  </a:lnTo>
                  <a:lnTo>
                    <a:pt x="797814" y="643559"/>
                  </a:lnTo>
                  <a:lnTo>
                    <a:pt x="798398" y="643839"/>
                  </a:lnTo>
                  <a:lnTo>
                    <a:pt x="799020" y="644258"/>
                  </a:lnTo>
                  <a:lnTo>
                    <a:pt x="799020" y="642975"/>
                  </a:lnTo>
                  <a:lnTo>
                    <a:pt x="792581" y="642975"/>
                  </a:lnTo>
                  <a:lnTo>
                    <a:pt x="792251" y="643356"/>
                  </a:lnTo>
                  <a:lnTo>
                    <a:pt x="790676" y="650379"/>
                  </a:lnTo>
                  <a:lnTo>
                    <a:pt x="791057" y="651598"/>
                  </a:lnTo>
                  <a:lnTo>
                    <a:pt x="791349" y="652259"/>
                  </a:lnTo>
                  <a:lnTo>
                    <a:pt x="791540" y="652602"/>
                  </a:lnTo>
                  <a:lnTo>
                    <a:pt x="792251" y="653415"/>
                  </a:lnTo>
                  <a:lnTo>
                    <a:pt x="799680" y="653415"/>
                  </a:lnTo>
                  <a:lnTo>
                    <a:pt x="799693" y="653186"/>
                  </a:lnTo>
                  <a:close/>
                </a:path>
                <a:path w="1931035" h="904239">
                  <a:moveTo>
                    <a:pt x="799731" y="652843"/>
                  </a:moveTo>
                  <a:lnTo>
                    <a:pt x="799706" y="652259"/>
                  </a:lnTo>
                  <a:lnTo>
                    <a:pt x="799160" y="652259"/>
                  </a:lnTo>
                  <a:lnTo>
                    <a:pt x="798169" y="652843"/>
                  </a:lnTo>
                  <a:lnTo>
                    <a:pt x="799731" y="652843"/>
                  </a:lnTo>
                  <a:close/>
                </a:path>
                <a:path w="1931035" h="904239">
                  <a:moveTo>
                    <a:pt x="799896" y="671360"/>
                  </a:moveTo>
                  <a:lnTo>
                    <a:pt x="799858" y="664718"/>
                  </a:lnTo>
                  <a:lnTo>
                    <a:pt x="799668" y="664197"/>
                  </a:lnTo>
                  <a:lnTo>
                    <a:pt x="799566" y="663905"/>
                  </a:lnTo>
                  <a:lnTo>
                    <a:pt x="799363" y="663638"/>
                  </a:lnTo>
                  <a:lnTo>
                    <a:pt x="799020" y="663054"/>
                  </a:lnTo>
                  <a:lnTo>
                    <a:pt x="798601" y="662597"/>
                  </a:lnTo>
                  <a:lnTo>
                    <a:pt x="797471" y="661974"/>
                  </a:lnTo>
                  <a:lnTo>
                    <a:pt x="794410" y="661974"/>
                  </a:lnTo>
                  <a:lnTo>
                    <a:pt x="793242" y="662597"/>
                  </a:lnTo>
                  <a:lnTo>
                    <a:pt x="792784" y="663054"/>
                  </a:lnTo>
                  <a:lnTo>
                    <a:pt x="792441" y="663638"/>
                  </a:lnTo>
                  <a:lnTo>
                    <a:pt x="792073" y="664197"/>
                  </a:lnTo>
                  <a:lnTo>
                    <a:pt x="791895" y="664718"/>
                  </a:lnTo>
                  <a:lnTo>
                    <a:pt x="791908" y="672299"/>
                  </a:lnTo>
                  <a:lnTo>
                    <a:pt x="792048" y="672680"/>
                  </a:lnTo>
                  <a:lnTo>
                    <a:pt x="792683" y="673722"/>
                  </a:lnTo>
                  <a:lnTo>
                    <a:pt x="793115" y="674154"/>
                  </a:lnTo>
                  <a:lnTo>
                    <a:pt x="794219" y="674712"/>
                  </a:lnTo>
                  <a:lnTo>
                    <a:pt x="797179" y="674712"/>
                  </a:lnTo>
                  <a:lnTo>
                    <a:pt x="798233" y="674154"/>
                  </a:lnTo>
                  <a:lnTo>
                    <a:pt x="798741" y="673722"/>
                  </a:lnTo>
                  <a:lnTo>
                    <a:pt x="798982" y="673379"/>
                  </a:lnTo>
                  <a:lnTo>
                    <a:pt x="794905" y="673366"/>
                  </a:lnTo>
                  <a:lnTo>
                    <a:pt x="794321" y="673023"/>
                  </a:lnTo>
                  <a:lnTo>
                    <a:pt x="793978" y="672680"/>
                  </a:lnTo>
                  <a:lnTo>
                    <a:pt x="793623" y="671995"/>
                  </a:lnTo>
                  <a:lnTo>
                    <a:pt x="793661" y="664718"/>
                  </a:lnTo>
                  <a:lnTo>
                    <a:pt x="793889" y="664197"/>
                  </a:lnTo>
                  <a:lnTo>
                    <a:pt x="794105" y="663905"/>
                  </a:lnTo>
                  <a:lnTo>
                    <a:pt x="794435" y="663638"/>
                  </a:lnTo>
                  <a:lnTo>
                    <a:pt x="797280" y="663638"/>
                  </a:lnTo>
                  <a:lnTo>
                    <a:pt x="798195" y="671360"/>
                  </a:lnTo>
                  <a:lnTo>
                    <a:pt x="797953" y="671995"/>
                  </a:lnTo>
                  <a:lnTo>
                    <a:pt x="797839" y="672299"/>
                  </a:lnTo>
                  <a:lnTo>
                    <a:pt x="797560" y="672680"/>
                  </a:lnTo>
                  <a:lnTo>
                    <a:pt x="797242" y="673023"/>
                  </a:lnTo>
                  <a:lnTo>
                    <a:pt x="799198" y="673023"/>
                  </a:lnTo>
                  <a:lnTo>
                    <a:pt x="799668" y="672299"/>
                  </a:lnTo>
                  <a:lnTo>
                    <a:pt x="799896" y="671360"/>
                  </a:lnTo>
                  <a:close/>
                </a:path>
                <a:path w="1931035" h="904239">
                  <a:moveTo>
                    <a:pt x="801725" y="286258"/>
                  </a:moveTo>
                  <a:lnTo>
                    <a:pt x="801281" y="285953"/>
                  </a:lnTo>
                  <a:lnTo>
                    <a:pt x="800747" y="285673"/>
                  </a:lnTo>
                  <a:lnTo>
                    <a:pt x="796112" y="285673"/>
                  </a:lnTo>
                  <a:lnTo>
                    <a:pt x="795464" y="285953"/>
                  </a:lnTo>
                  <a:lnTo>
                    <a:pt x="795058" y="286258"/>
                  </a:lnTo>
                  <a:lnTo>
                    <a:pt x="801725" y="286258"/>
                  </a:lnTo>
                  <a:close/>
                </a:path>
                <a:path w="1931035" h="904239">
                  <a:moveTo>
                    <a:pt x="801903" y="296951"/>
                  </a:moveTo>
                  <a:lnTo>
                    <a:pt x="794613" y="296951"/>
                  </a:lnTo>
                  <a:lnTo>
                    <a:pt x="794905" y="297230"/>
                  </a:lnTo>
                  <a:lnTo>
                    <a:pt x="795464" y="297624"/>
                  </a:lnTo>
                  <a:lnTo>
                    <a:pt x="800925" y="297624"/>
                  </a:lnTo>
                  <a:lnTo>
                    <a:pt x="801598" y="297230"/>
                  </a:lnTo>
                  <a:lnTo>
                    <a:pt x="801903" y="296951"/>
                  </a:lnTo>
                  <a:close/>
                </a:path>
                <a:path w="1931035" h="904239">
                  <a:moveTo>
                    <a:pt x="802005" y="296621"/>
                  </a:moveTo>
                  <a:lnTo>
                    <a:pt x="797306" y="296621"/>
                  </a:lnTo>
                  <a:lnTo>
                    <a:pt x="796556" y="296291"/>
                  </a:lnTo>
                  <a:lnTo>
                    <a:pt x="794702" y="293293"/>
                  </a:lnTo>
                  <a:lnTo>
                    <a:pt x="794829" y="289890"/>
                  </a:lnTo>
                  <a:lnTo>
                    <a:pt x="795083" y="288988"/>
                  </a:lnTo>
                  <a:lnTo>
                    <a:pt x="795324" y="288442"/>
                  </a:lnTo>
                  <a:lnTo>
                    <a:pt x="795667" y="288023"/>
                  </a:lnTo>
                  <a:lnTo>
                    <a:pt x="795782" y="287858"/>
                  </a:lnTo>
                  <a:lnTo>
                    <a:pt x="801827" y="287858"/>
                  </a:lnTo>
                  <a:lnTo>
                    <a:pt x="801852" y="286994"/>
                  </a:lnTo>
                  <a:lnTo>
                    <a:pt x="801865" y="286423"/>
                  </a:lnTo>
                  <a:lnTo>
                    <a:pt x="801319" y="286423"/>
                  </a:lnTo>
                  <a:lnTo>
                    <a:pt x="801319" y="287705"/>
                  </a:lnTo>
                  <a:lnTo>
                    <a:pt x="795896" y="287705"/>
                  </a:lnTo>
                  <a:lnTo>
                    <a:pt x="795985" y="287578"/>
                  </a:lnTo>
                  <a:lnTo>
                    <a:pt x="796340" y="287274"/>
                  </a:lnTo>
                  <a:lnTo>
                    <a:pt x="796899" y="286994"/>
                  </a:lnTo>
                  <a:lnTo>
                    <a:pt x="800100" y="286994"/>
                  </a:lnTo>
                  <a:lnTo>
                    <a:pt x="800684" y="287274"/>
                  </a:lnTo>
                  <a:lnTo>
                    <a:pt x="801319" y="287705"/>
                  </a:lnTo>
                  <a:lnTo>
                    <a:pt x="801319" y="286423"/>
                  </a:lnTo>
                  <a:lnTo>
                    <a:pt x="794854" y="286423"/>
                  </a:lnTo>
                  <a:lnTo>
                    <a:pt x="794397" y="286956"/>
                  </a:lnTo>
                  <a:lnTo>
                    <a:pt x="793877" y="287578"/>
                  </a:lnTo>
                  <a:lnTo>
                    <a:pt x="793813" y="287705"/>
                  </a:lnTo>
                  <a:lnTo>
                    <a:pt x="792962" y="293814"/>
                  </a:lnTo>
                  <a:lnTo>
                    <a:pt x="793356" y="295046"/>
                  </a:lnTo>
                  <a:lnTo>
                    <a:pt x="793457" y="295376"/>
                  </a:lnTo>
                  <a:lnTo>
                    <a:pt x="793826" y="296049"/>
                  </a:lnTo>
                  <a:lnTo>
                    <a:pt x="794499" y="296811"/>
                  </a:lnTo>
                  <a:lnTo>
                    <a:pt x="801992" y="296811"/>
                  </a:lnTo>
                  <a:lnTo>
                    <a:pt x="802005" y="296621"/>
                  </a:lnTo>
                  <a:close/>
                </a:path>
                <a:path w="1931035" h="904239">
                  <a:moveTo>
                    <a:pt x="802030" y="296291"/>
                  </a:moveTo>
                  <a:lnTo>
                    <a:pt x="801941" y="295579"/>
                  </a:lnTo>
                  <a:lnTo>
                    <a:pt x="801560" y="295579"/>
                  </a:lnTo>
                  <a:lnTo>
                    <a:pt x="800468" y="296291"/>
                  </a:lnTo>
                  <a:lnTo>
                    <a:pt x="802030" y="296291"/>
                  </a:lnTo>
                  <a:close/>
                </a:path>
                <a:path w="1931035" h="904239">
                  <a:moveTo>
                    <a:pt x="802182" y="314794"/>
                  </a:moveTo>
                  <a:lnTo>
                    <a:pt x="802144" y="308152"/>
                  </a:lnTo>
                  <a:lnTo>
                    <a:pt x="801954" y="307632"/>
                  </a:lnTo>
                  <a:lnTo>
                    <a:pt x="801852" y="307340"/>
                  </a:lnTo>
                  <a:lnTo>
                    <a:pt x="801649" y="307073"/>
                  </a:lnTo>
                  <a:lnTo>
                    <a:pt x="801306" y="306489"/>
                  </a:lnTo>
                  <a:lnTo>
                    <a:pt x="800887" y="306031"/>
                  </a:lnTo>
                  <a:lnTo>
                    <a:pt x="799744" y="305409"/>
                  </a:lnTo>
                  <a:lnTo>
                    <a:pt x="796683" y="305409"/>
                  </a:lnTo>
                  <a:lnTo>
                    <a:pt x="795528" y="306031"/>
                  </a:lnTo>
                  <a:lnTo>
                    <a:pt x="795070" y="306489"/>
                  </a:lnTo>
                  <a:lnTo>
                    <a:pt x="794727" y="307073"/>
                  </a:lnTo>
                  <a:lnTo>
                    <a:pt x="794359" y="307632"/>
                  </a:lnTo>
                  <a:lnTo>
                    <a:pt x="794181" y="308152"/>
                  </a:lnTo>
                  <a:lnTo>
                    <a:pt x="794194" y="315734"/>
                  </a:lnTo>
                  <a:lnTo>
                    <a:pt x="794346" y="316115"/>
                  </a:lnTo>
                  <a:lnTo>
                    <a:pt x="794969" y="317157"/>
                  </a:lnTo>
                  <a:lnTo>
                    <a:pt x="795401" y="317588"/>
                  </a:lnTo>
                  <a:lnTo>
                    <a:pt x="796505" y="318147"/>
                  </a:lnTo>
                  <a:lnTo>
                    <a:pt x="799465" y="318147"/>
                  </a:lnTo>
                  <a:lnTo>
                    <a:pt x="800519" y="317588"/>
                  </a:lnTo>
                  <a:lnTo>
                    <a:pt x="801027" y="317157"/>
                  </a:lnTo>
                  <a:lnTo>
                    <a:pt x="801255" y="316839"/>
                  </a:lnTo>
                  <a:lnTo>
                    <a:pt x="801077" y="317157"/>
                  </a:lnTo>
                  <a:lnTo>
                    <a:pt x="801293" y="316801"/>
                  </a:lnTo>
                  <a:lnTo>
                    <a:pt x="797191" y="316801"/>
                  </a:lnTo>
                  <a:lnTo>
                    <a:pt x="796569" y="316433"/>
                  </a:lnTo>
                  <a:lnTo>
                    <a:pt x="796264" y="316115"/>
                  </a:lnTo>
                  <a:lnTo>
                    <a:pt x="795921" y="315442"/>
                  </a:lnTo>
                  <a:lnTo>
                    <a:pt x="795947" y="308152"/>
                  </a:lnTo>
                  <a:lnTo>
                    <a:pt x="796175" y="307632"/>
                  </a:lnTo>
                  <a:lnTo>
                    <a:pt x="796391" y="307340"/>
                  </a:lnTo>
                  <a:lnTo>
                    <a:pt x="796721" y="307073"/>
                  </a:lnTo>
                  <a:lnTo>
                    <a:pt x="799566" y="307073"/>
                  </a:lnTo>
                  <a:lnTo>
                    <a:pt x="800481" y="314794"/>
                  </a:lnTo>
                  <a:lnTo>
                    <a:pt x="800239" y="315442"/>
                  </a:lnTo>
                  <a:lnTo>
                    <a:pt x="800125" y="315734"/>
                  </a:lnTo>
                  <a:lnTo>
                    <a:pt x="799833" y="316115"/>
                  </a:lnTo>
                  <a:lnTo>
                    <a:pt x="799553" y="316433"/>
                  </a:lnTo>
                  <a:lnTo>
                    <a:pt x="801509" y="316433"/>
                  </a:lnTo>
                  <a:lnTo>
                    <a:pt x="801941" y="315734"/>
                  </a:lnTo>
                  <a:lnTo>
                    <a:pt x="802182" y="314794"/>
                  </a:lnTo>
                  <a:close/>
                </a:path>
                <a:path w="1931035" h="904239">
                  <a:moveTo>
                    <a:pt x="806107" y="309943"/>
                  </a:moveTo>
                  <a:lnTo>
                    <a:pt x="806081" y="308978"/>
                  </a:lnTo>
                  <a:lnTo>
                    <a:pt x="804710" y="308978"/>
                  </a:lnTo>
                  <a:lnTo>
                    <a:pt x="804710" y="309943"/>
                  </a:lnTo>
                  <a:lnTo>
                    <a:pt x="806107" y="309943"/>
                  </a:lnTo>
                  <a:close/>
                </a:path>
                <a:path w="1931035" h="904239">
                  <a:moveTo>
                    <a:pt x="806132" y="310502"/>
                  </a:moveTo>
                  <a:lnTo>
                    <a:pt x="806119" y="310222"/>
                  </a:lnTo>
                  <a:lnTo>
                    <a:pt x="805840" y="310502"/>
                  </a:lnTo>
                  <a:lnTo>
                    <a:pt x="806132" y="310502"/>
                  </a:lnTo>
                  <a:close/>
                </a:path>
                <a:path w="1931035" h="904239">
                  <a:moveTo>
                    <a:pt x="809307" y="643775"/>
                  </a:moveTo>
                  <a:lnTo>
                    <a:pt x="807554" y="643775"/>
                  </a:lnTo>
                  <a:lnTo>
                    <a:pt x="802932" y="654164"/>
                  </a:lnTo>
                  <a:lnTo>
                    <a:pt x="802830" y="654532"/>
                  </a:lnTo>
                  <a:lnTo>
                    <a:pt x="804633" y="654532"/>
                  </a:lnTo>
                  <a:lnTo>
                    <a:pt x="809307" y="643775"/>
                  </a:lnTo>
                  <a:close/>
                </a:path>
                <a:path w="1931035" h="904239">
                  <a:moveTo>
                    <a:pt x="809523" y="642391"/>
                  </a:moveTo>
                  <a:lnTo>
                    <a:pt x="809396" y="642010"/>
                  </a:lnTo>
                  <a:lnTo>
                    <a:pt x="801522" y="642010"/>
                  </a:lnTo>
                  <a:lnTo>
                    <a:pt x="801408" y="643420"/>
                  </a:lnTo>
                  <a:lnTo>
                    <a:pt x="807720" y="643420"/>
                  </a:lnTo>
                  <a:lnTo>
                    <a:pt x="807643" y="643597"/>
                  </a:lnTo>
                  <a:lnTo>
                    <a:pt x="809371" y="643597"/>
                  </a:lnTo>
                  <a:lnTo>
                    <a:pt x="809421" y="643420"/>
                  </a:lnTo>
                  <a:lnTo>
                    <a:pt x="809523" y="642391"/>
                  </a:lnTo>
                  <a:close/>
                </a:path>
                <a:path w="1931035" h="904239">
                  <a:moveTo>
                    <a:pt x="810006" y="667067"/>
                  </a:moveTo>
                  <a:lnTo>
                    <a:pt x="809510" y="666280"/>
                  </a:lnTo>
                  <a:lnTo>
                    <a:pt x="809409" y="666127"/>
                  </a:lnTo>
                  <a:lnTo>
                    <a:pt x="809129" y="665861"/>
                  </a:lnTo>
                  <a:lnTo>
                    <a:pt x="808609" y="665556"/>
                  </a:lnTo>
                  <a:lnTo>
                    <a:pt x="808570" y="668045"/>
                  </a:lnTo>
                  <a:lnTo>
                    <a:pt x="808482" y="672058"/>
                  </a:lnTo>
                  <a:lnTo>
                    <a:pt x="808202" y="672566"/>
                  </a:lnTo>
                  <a:lnTo>
                    <a:pt x="808088" y="672744"/>
                  </a:lnTo>
                  <a:lnTo>
                    <a:pt x="807732" y="673087"/>
                  </a:lnTo>
                  <a:lnTo>
                    <a:pt x="807085" y="673506"/>
                  </a:lnTo>
                  <a:lnTo>
                    <a:pt x="805942" y="673506"/>
                  </a:lnTo>
                  <a:lnTo>
                    <a:pt x="805116" y="672909"/>
                  </a:lnTo>
                  <a:lnTo>
                    <a:pt x="805116" y="674408"/>
                  </a:lnTo>
                  <a:lnTo>
                    <a:pt x="804024" y="674408"/>
                  </a:lnTo>
                  <a:lnTo>
                    <a:pt x="804037" y="673506"/>
                  </a:lnTo>
                  <a:lnTo>
                    <a:pt x="804697" y="674103"/>
                  </a:lnTo>
                  <a:lnTo>
                    <a:pt x="805116" y="674408"/>
                  </a:lnTo>
                  <a:lnTo>
                    <a:pt x="805116" y="672909"/>
                  </a:lnTo>
                  <a:lnTo>
                    <a:pt x="804900" y="672744"/>
                  </a:lnTo>
                  <a:lnTo>
                    <a:pt x="804481" y="672325"/>
                  </a:lnTo>
                  <a:lnTo>
                    <a:pt x="804037" y="671779"/>
                  </a:lnTo>
                  <a:lnTo>
                    <a:pt x="804037" y="668337"/>
                  </a:lnTo>
                  <a:lnTo>
                    <a:pt x="804214" y="668045"/>
                  </a:lnTo>
                  <a:lnTo>
                    <a:pt x="804735" y="667486"/>
                  </a:lnTo>
                  <a:lnTo>
                    <a:pt x="805192" y="667067"/>
                  </a:lnTo>
                  <a:lnTo>
                    <a:pt x="805624" y="666800"/>
                  </a:lnTo>
                  <a:lnTo>
                    <a:pt x="807643" y="666800"/>
                  </a:lnTo>
                  <a:lnTo>
                    <a:pt x="808012" y="667067"/>
                  </a:lnTo>
                  <a:lnTo>
                    <a:pt x="808202" y="667308"/>
                  </a:lnTo>
                  <a:lnTo>
                    <a:pt x="808570" y="668045"/>
                  </a:lnTo>
                  <a:lnTo>
                    <a:pt x="808570" y="665556"/>
                  </a:lnTo>
                  <a:lnTo>
                    <a:pt x="805357" y="665556"/>
                  </a:lnTo>
                  <a:lnTo>
                    <a:pt x="804862" y="665861"/>
                  </a:lnTo>
                  <a:lnTo>
                    <a:pt x="804354" y="666280"/>
                  </a:lnTo>
                  <a:lnTo>
                    <a:pt x="803833" y="666800"/>
                  </a:lnTo>
                  <a:lnTo>
                    <a:pt x="803795" y="665556"/>
                  </a:lnTo>
                  <a:lnTo>
                    <a:pt x="802424" y="665556"/>
                  </a:lnTo>
                  <a:lnTo>
                    <a:pt x="802449" y="678154"/>
                  </a:lnTo>
                  <a:lnTo>
                    <a:pt x="804011" y="678154"/>
                  </a:lnTo>
                  <a:lnTo>
                    <a:pt x="804024" y="674852"/>
                  </a:lnTo>
                  <a:lnTo>
                    <a:pt x="807593" y="674852"/>
                  </a:lnTo>
                  <a:lnTo>
                    <a:pt x="808812" y="674268"/>
                  </a:lnTo>
                  <a:lnTo>
                    <a:pt x="809205" y="673950"/>
                  </a:lnTo>
                  <a:lnTo>
                    <a:pt x="809523" y="673506"/>
                  </a:lnTo>
                  <a:lnTo>
                    <a:pt x="809853" y="673087"/>
                  </a:lnTo>
                  <a:lnTo>
                    <a:pt x="810006" y="672744"/>
                  </a:lnTo>
                  <a:lnTo>
                    <a:pt x="810006" y="667067"/>
                  </a:lnTo>
                  <a:close/>
                </a:path>
                <a:path w="1931035" h="904239">
                  <a:moveTo>
                    <a:pt x="811796" y="285750"/>
                  </a:moveTo>
                  <a:lnTo>
                    <a:pt x="803795" y="285572"/>
                  </a:lnTo>
                  <a:lnTo>
                    <a:pt x="803706" y="286880"/>
                  </a:lnTo>
                  <a:lnTo>
                    <a:pt x="809993" y="286880"/>
                  </a:lnTo>
                  <a:lnTo>
                    <a:pt x="805218" y="297611"/>
                  </a:lnTo>
                  <a:lnTo>
                    <a:pt x="805103" y="297967"/>
                  </a:lnTo>
                  <a:lnTo>
                    <a:pt x="806932" y="297967"/>
                  </a:lnTo>
                  <a:lnTo>
                    <a:pt x="811593" y="287223"/>
                  </a:lnTo>
                  <a:lnTo>
                    <a:pt x="811707" y="286880"/>
                  </a:lnTo>
                  <a:lnTo>
                    <a:pt x="811796" y="285750"/>
                  </a:lnTo>
                  <a:close/>
                </a:path>
                <a:path w="1931035" h="904239">
                  <a:moveTo>
                    <a:pt x="812596" y="311492"/>
                  </a:moveTo>
                  <a:lnTo>
                    <a:pt x="812469" y="310921"/>
                  </a:lnTo>
                  <a:lnTo>
                    <a:pt x="812393" y="310743"/>
                  </a:lnTo>
                  <a:lnTo>
                    <a:pt x="812292" y="310502"/>
                  </a:lnTo>
                  <a:lnTo>
                    <a:pt x="811695" y="309562"/>
                  </a:lnTo>
                  <a:lnTo>
                    <a:pt x="811403" y="309295"/>
                  </a:lnTo>
                  <a:lnTo>
                    <a:pt x="810869" y="308978"/>
                  </a:lnTo>
                  <a:lnTo>
                    <a:pt x="807694" y="308978"/>
                  </a:lnTo>
                  <a:lnTo>
                    <a:pt x="807135" y="309295"/>
                  </a:lnTo>
                  <a:lnTo>
                    <a:pt x="806399" y="309943"/>
                  </a:lnTo>
                  <a:lnTo>
                    <a:pt x="809510" y="309943"/>
                  </a:lnTo>
                  <a:lnTo>
                    <a:pt x="810298" y="310502"/>
                  </a:lnTo>
                  <a:lnTo>
                    <a:pt x="810488" y="310743"/>
                  </a:lnTo>
                  <a:lnTo>
                    <a:pt x="810856" y="311492"/>
                  </a:lnTo>
                  <a:lnTo>
                    <a:pt x="810768" y="315493"/>
                  </a:lnTo>
                  <a:lnTo>
                    <a:pt x="810488" y="316001"/>
                  </a:lnTo>
                  <a:lnTo>
                    <a:pt x="810374" y="316179"/>
                  </a:lnTo>
                  <a:lnTo>
                    <a:pt x="810018" y="316522"/>
                  </a:lnTo>
                  <a:lnTo>
                    <a:pt x="809371" y="316941"/>
                  </a:lnTo>
                  <a:lnTo>
                    <a:pt x="808228" y="316941"/>
                  </a:lnTo>
                  <a:lnTo>
                    <a:pt x="807402" y="316344"/>
                  </a:lnTo>
                  <a:lnTo>
                    <a:pt x="807402" y="317842"/>
                  </a:lnTo>
                  <a:lnTo>
                    <a:pt x="806323" y="317842"/>
                  </a:lnTo>
                  <a:lnTo>
                    <a:pt x="806310" y="318058"/>
                  </a:lnTo>
                  <a:lnTo>
                    <a:pt x="806323" y="316941"/>
                  </a:lnTo>
                  <a:lnTo>
                    <a:pt x="806983" y="317538"/>
                  </a:lnTo>
                  <a:lnTo>
                    <a:pt x="807402" y="317842"/>
                  </a:lnTo>
                  <a:lnTo>
                    <a:pt x="807402" y="316344"/>
                  </a:lnTo>
                  <a:lnTo>
                    <a:pt x="807186" y="316179"/>
                  </a:lnTo>
                  <a:lnTo>
                    <a:pt x="806754" y="315760"/>
                  </a:lnTo>
                  <a:lnTo>
                    <a:pt x="806323" y="315214"/>
                  </a:lnTo>
                  <a:lnTo>
                    <a:pt x="806323" y="311759"/>
                  </a:lnTo>
                  <a:lnTo>
                    <a:pt x="806488" y="311492"/>
                  </a:lnTo>
                  <a:lnTo>
                    <a:pt x="807212" y="310743"/>
                  </a:lnTo>
                  <a:lnTo>
                    <a:pt x="804710" y="310743"/>
                  </a:lnTo>
                  <a:lnTo>
                    <a:pt x="804710" y="310921"/>
                  </a:lnTo>
                  <a:lnTo>
                    <a:pt x="804735" y="321589"/>
                  </a:lnTo>
                  <a:lnTo>
                    <a:pt x="806297" y="321589"/>
                  </a:lnTo>
                  <a:lnTo>
                    <a:pt x="806310" y="318287"/>
                  </a:lnTo>
                  <a:lnTo>
                    <a:pt x="809879" y="318287"/>
                  </a:lnTo>
                  <a:lnTo>
                    <a:pt x="811098" y="317703"/>
                  </a:lnTo>
                  <a:lnTo>
                    <a:pt x="811491" y="317385"/>
                  </a:lnTo>
                  <a:lnTo>
                    <a:pt x="811809" y="316941"/>
                  </a:lnTo>
                  <a:lnTo>
                    <a:pt x="812139" y="316522"/>
                  </a:lnTo>
                  <a:lnTo>
                    <a:pt x="812304" y="316179"/>
                  </a:lnTo>
                  <a:lnTo>
                    <a:pt x="812380" y="316001"/>
                  </a:lnTo>
                  <a:lnTo>
                    <a:pt x="812444" y="315760"/>
                  </a:lnTo>
                  <a:lnTo>
                    <a:pt x="812520" y="315493"/>
                  </a:lnTo>
                  <a:lnTo>
                    <a:pt x="812596" y="311492"/>
                  </a:lnTo>
                  <a:close/>
                </a:path>
                <a:path w="1931035" h="904239">
                  <a:moveTo>
                    <a:pt x="816775" y="654735"/>
                  </a:moveTo>
                  <a:lnTo>
                    <a:pt x="813739" y="654469"/>
                  </a:lnTo>
                  <a:lnTo>
                    <a:pt x="814539" y="654735"/>
                  </a:lnTo>
                  <a:lnTo>
                    <a:pt x="816775" y="654735"/>
                  </a:lnTo>
                  <a:close/>
                </a:path>
                <a:path w="1931035" h="904239">
                  <a:moveTo>
                    <a:pt x="817092" y="312572"/>
                  </a:moveTo>
                  <a:lnTo>
                    <a:pt x="815454" y="312572"/>
                  </a:lnTo>
                  <a:lnTo>
                    <a:pt x="815441" y="318020"/>
                  </a:lnTo>
                  <a:lnTo>
                    <a:pt x="817029" y="318020"/>
                  </a:lnTo>
                  <a:lnTo>
                    <a:pt x="817092" y="312572"/>
                  </a:lnTo>
                  <a:close/>
                </a:path>
                <a:path w="1931035" h="904239">
                  <a:moveTo>
                    <a:pt x="817092" y="306857"/>
                  </a:moveTo>
                  <a:lnTo>
                    <a:pt x="815467" y="306857"/>
                  </a:lnTo>
                  <a:lnTo>
                    <a:pt x="815454" y="311226"/>
                  </a:lnTo>
                  <a:lnTo>
                    <a:pt x="817092" y="311226"/>
                  </a:lnTo>
                  <a:lnTo>
                    <a:pt x="817092" y="306857"/>
                  </a:lnTo>
                  <a:close/>
                </a:path>
                <a:path w="1931035" h="904239">
                  <a:moveTo>
                    <a:pt x="819442" y="667867"/>
                  </a:moveTo>
                  <a:lnTo>
                    <a:pt x="814806" y="667867"/>
                  </a:lnTo>
                  <a:lnTo>
                    <a:pt x="814806" y="663422"/>
                  </a:lnTo>
                  <a:lnTo>
                    <a:pt x="813181" y="663422"/>
                  </a:lnTo>
                  <a:lnTo>
                    <a:pt x="813155" y="674585"/>
                  </a:lnTo>
                  <a:lnTo>
                    <a:pt x="814743" y="674585"/>
                  </a:lnTo>
                  <a:lnTo>
                    <a:pt x="814806" y="669137"/>
                  </a:lnTo>
                  <a:lnTo>
                    <a:pt x="819353" y="669137"/>
                  </a:lnTo>
                  <a:lnTo>
                    <a:pt x="819442" y="667867"/>
                  </a:lnTo>
                  <a:close/>
                </a:path>
                <a:path w="1931035" h="904239">
                  <a:moveTo>
                    <a:pt x="819696" y="648868"/>
                  </a:moveTo>
                  <a:lnTo>
                    <a:pt x="818984" y="647649"/>
                  </a:lnTo>
                  <a:lnTo>
                    <a:pt x="813193" y="647649"/>
                  </a:lnTo>
                  <a:lnTo>
                    <a:pt x="813282" y="646468"/>
                  </a:lnTo>
                  <a:lnTo>
                    <a:pt x="814920" y="643585"/>
                  </a:lnTo>
                  <a:lnTo>
                    <a:pt x="819061" y="643585"/>
                  </a:lnTo>
                  <a:lnTo>
                    <a:pt x="819111" y="642327"/>
                  </a:lnTo>
                  <a:lnTo>
                    <a:pt x="814209" y="642327"/>
                  </a:lnTo>
                  <a:lnTo>
                    <a:pt x="813879" y="642518"/>
                  </a:lnTo>
                  <a:lnTo>
                    <a:pt x="812774" y="643585"/>
                  </a:lnTo>
                  <a:lnTo>
                    <a:pt x="812279" y="644486"/>
                  </a:lnTo>
                  <a:lnTo>
                    <a:pt x="812076" y="644969"/>
                  </a:lnTo>
                  <a:lnTo>
                    <a:pt x="811771" y="646010"/>
                  </a:lnTo>
                  <a:lnTo>
                    <a:pt x="811784" y="651662"/>
                  </a:lnTo>
                  <a:lnTo>
                    <a:pt x="811911" y="652132"/>
                  </a:lnTo>
                  <a:lnTo>
                    <a:pt x="811974" y="652386"/>
                  </a:lnTo>
                  <a:lnTo>
                    <a:pt x="817359" y="654469"/>
                  </a:lnTo>
                  <a:lnTo>
                    <a:pt x="817791" y="654278"/>
                  </a:lnTo>
                  <a:lnTo>
                    <a:pt x="818451" y="653884"/>
                  </a:lnTo>
                  <a:lnTo>
                    <a:pt x="818921" y="653351"/>
                  </a:lnTo>
                  <a:lnTo>
                    <a:pt x="816965" y="653084"/>
                  </a:lnTo>
                  <a:lnTo>
                    <a:pt x="816470" y="653351"/>
                  </a:lnTo>
                  <a:lnTo>
                    <a:pt x="814933" y="653351"/>
                  </a:lnTo>
                  <a:lnTo>
                    <a:pt x="813384" y="651103"/>
                  </a:lnTo>
                  <a:lnTo>
                    <a:pt x="813282" y="650544"/>
                  </a:lnTo>
                  <a:lnTo>
                    <a:pt x="813219" y="649058"/>
                  </a:lnTo>
                  <a:lnTo>
                    <a:pt x="817829" y="649058"/>
                  </a:lnTo>
                  <a:lnTo>
                    <a:pt x="817676" y="648868"/>
                  </a:lnTo>
                  <a:lnTo>
                    <a:pt x="819607" y="648868"/>
                  </a:lnTo>
                  <a:close/>
                </a:path>
                <a:path w="1931035" h="904239">
                  <a:moveTo>
                    <a:pt x="819734" y="651662"/>
                  </a:moveTo>
                  <a:lnTo>
                    <a:pt x="819658" y="649274"/>
                  </a:lnTo>
                  <a:lnTo>
                    <a:pt x="819658" y="649058"/>
                  </a:lnTo>
                  <a:lnTo>
                    <a:pt x="819607" y="648868"/>
                  </a:lnTo>
                  <a:lnTo>
                    <a:pt x="819632" y="649058"/>
                  </a:lnTo>
                  <a:lnTo>
                    <a:pt x="817829" y="649058"/>
                  </a:lnTo>
                  <a:lnTo>
                    <a:pt x="817956" y="649312"/>
                  </a:lnTo>
                  <a:lnTo>
                    <a:pt x="817994" y="651662"/>
                  </a:lnTo>
                  <a:lnTo>
                    <a:pt x="817829" y="652132"/>
                  </a:lnTo>
                  <a:lnTo>
                    <a:pt x="817689" y="652386"/>
                  </a:lnTo>
                  <a:lnTo>
                    <a:pt x="817346" y="652830"/>
                  </a:lnTo>
                  <a:lnTo>
                    <a:pt x="819162" y="653084"/>
                  </a:lnTo>
                  <a:lnTo>
                    <a:pt x="819302" y="652830"/>
                  </a:lnTo>
                  <a:lnTo>
                    <a:pt x="819416" y="652627"/>
                  </a:lnTo>
                  <a:lnTo>
                    <a:pt x="819734" y="651662"/>
                  </a:lnTo>
                  <a:close/>
                </a:path>
                <a:path w="1931035" h="904239">
                  <a:moveTo>
                    <a:pt x="819785" y="662470"/>
                  </a:moveTo>
                  <a:lnTo>
                    <a:pt x="813181" y="662254"/>
                  </a:lnTo>
                  <a:lnTo>
                    <a:pt x="813181" y="663194"/>
                  </a:lnTo>
                  <a:lnTo>
                    <a:pt x="819721" y="663194"/>
                  </a:lnTo>
                  <a:lnTo>
                    <a:pt x="819785" y="662470"/>
                  </a:lnTo>
                  <a:close/>
                </a:path>
                <a:path w="1931035" h="904239">
                  <a:moveTo>
                    <a:pt x="821156" y="287477"/>
                  </a:moveTo>
                  <a:lnTo>
                    <a:pt x="821004" y="287197"/>
                  </a:lnTo>
                  <a:lnTo>
                    <a:pt x="820915" y="286956"/>
                  </a:lnTo>
                  <a:lnTo>
                    <a:pt x="820864" y="286816"/>
                  </a:lnTo>
                  <a:lnTo>
                    <a:pt x="820635" y="286461"/>
                  </a:lnTo>
                  <a:lnTo>
                    <a:pt x="820242" y="286054"/>
                  </a:lnTo>
                  <a:lnTo>
                    <a:pt x="814603" y="286054"/>
                  </a:lnTo>
                  <a:lnTo>
                    <a:pt x="814298" y="286296"/>
                  </a:lnTo>
                  <a:lnTo>
                    <a:pt x="814222" y="287743"/>
                  </a:lnTo>
                  <a:lnTo>
                    <a:pt x="814501" y="287743"/>
                  </a:lnTo>
                  <a:lnTo>
                    <a:pt x="815403" y="287197"/>
                  </a:lnTo>
                  <a:lnTo>
                    <a:pt x="818883" y="287197"/>
                  </a:lnTo>
                  <a:lnTo>
                    <a:pt x="819137" y="287477"/>
                  </a:lnTo>
                  <a:lnTo>
                    <a:pt x="819061" y="290728"/>
                  </a:lnTo>
                  <a:lnTo>
                    <a:pt x="818857" y="291109"/>
                  </a:lnTo>
                  <a:lnTo>
                    <a:pt x="818578" y="291553"/>
                  </a:lnTo>
                  <a:lnTo>
                    <a:pt x="817867" y="292519"/>
                  </a:lnTo>
                  <a:lnTo>
                    <a:pt x="817333" y="293128"/>
                  </a:lnTo>
                  <a:lnTo>
                    <a:pt x="814285" y="296240"/>
                  </a:lnTo>
                  <a:lnTo>
                    <a:pt x="816292" y="296240"/>
                  </a:lnTo>
                  <a:lnTo>
                    <a:pt x="820801" y="290728"/>
                  </a:lnTo>
                  <a:lnTo>
                    <a:pt x="820902" y="290525"/>
                  </a:lnTo>
                  <a:lnTo>
                    <a:pt x="820978" y="290322"/>
                  </a:lnTo>
                  <a:lnTo>
                    <a:pt x="821067" y="290080"/>
                  </a:lnTo>
                  <a:lnTo>
                    <a:pt x="821156" y="287477"/>
                  </a:lnTo>
                  <a:close/>
                </a:path>
                <a:path w="1931035" h="904239">
                  <a:moveTo>
                    <a:pt x="821766" y="311365"/>
                  </a:moveTo>
                  <a:lnTo>
                    <a:pt x="815454" y="311365"/>
                  </a:lnTo>
                  <a:lnTo>
                    <a:pt x="815454" y="312343"/>
                  </a:lnTo>
                  <a:lnTo>
                    <a:pt x="821766" y="312343"/>
                  </a:lnTo>
                  <a:lnTo>
                    <a:pt x="821766" y="311365"/>
                  </a:lnTo>
                  <a:close/>
                </a:path>
                <a:path w="1931035" h="904239">
                  <a:moveTo>
                    <a:pt x="821817" y="297103"/>
                  </a:moveTo>
                  <a:lnTo>
                    <a:pt x="814031" y="296862"/>
                  </a:lnTo>
                  <a:lnTo>
                    <a:pt x="813968" y="298005"/>
                  </a:lnTo>
                  <a:lnTo>
                    <a:pt x="821715" y="298005"/>
                  </a:lnTo>
                  <a:lnTo>
                    <a:pt x="821817" y="297103"/>
                  </a:lnTo>
                  <a:close/>
                </a:path>
                <a:path w="1931035" h="904239">
                  <a:moveTo>
                    <a:pt x="822058" y="305904"/>
                  </a:moveTo>
                  <a:lnTo>
                    <a:pt x="815467" y="305689"/>
                  </a:lnTo>
                  <a:lnTo>
                    <a:pt x="815467" y="306628"/>
                  </a:lnTo>
                  <a:lnTo>
                    <a:pt x="822007" y="306628"/>
                  </a:lnTo>
                  <a:lnTo>
                    <a:pt x="822058" y="305904"/>
                  </a:lnTo>
                  <a:close/>
                </a:path>
                <a:path w="1931035" h="904239">
                  <a:moveTo>
                    <a:pt x="931176" y="307390"/>
                  </a:moveTo>
                  <a:lnTo>
                    <a:pt x="930300" y="307390"/>
                  </a:lnTo>
                  <a:lnTo>
                    <a:pt x="930275" y="307733"/>
                  </a:lnTo>
                  <a:lnTo>
                    <a:pt x="930681" y="307733"/>
                  </a:lnTo>
                  <a:lnTo>
                    <a:pt x="931176" y="307390"/>
                  </a:lnTo>
                  <a:close/>
                </a:path>
                <a:path w="1931035" h="904239">
                  <a:moveTo>
                    <a:pt x="933373" y="663956"/>
                  </a:moveTo>
                  <a:lnTo>
                    <a:pt x="932484" y="663956"/>
                  </a:lnTo>
                  <a:lnTo>
                    <a:pt x="932472" y="664298"/>
                  </a:lnTo>
                  <a:lnTo>
                    <a:pt x="932865" y="664298"/>
                  </a:lnTo>
                  <a:lnTo>
                    <a:pt x="933373" y="663956"/>
                  </a:lnTo>
                  <a:close/>
                </a:path>
                <a:path w="1931035" h="904239">
                  <a:moveTo>
                    <a:pt x="934339" y="673049"/>
                  </a:moveTo>
                  <a:lnTo>
                    <a:pt x="932370" y="673049"/>
                  </a:lnTo>
                  <a:lnTo>
                    <a:pt x="932357" y="673328"/>
                  </a:lnTo>
                  <a:lnTo>
                    <a:pt x="934072" y="673328"/>
                  </a:lnTo>
                  <a:lnTo>
                    <a:pt x="934339" y="673049"/>
                  </a:lnTo>
                  <a:close/>
                </a:path>
                <a:path w="1931035" h="904239">
                  <a:moveTo>
                    <a:pt x="937044" y="307251"/>
                  </a:moveTo>
                  <a:lnTo>
                    <a:pt x="936891" y="306870"/>
                  </a:lnTo>
                  <a:lnTo>
                    <a:pt x="936675" y="306514"/>
                  </a:lnTo>
                  <a:lnTo>
                    <a:pt x="936269" y="306108"/>
                  </a:lnTo>
                  <a:lnTo>
                    <a:pt x="930630" y="306108"/>
                  </a:lnTo>
                  <a:lnTo>
                    <a:pt x="930338" y="306349"/>
                  </a:lnTo>
                  <a:lnTo>
                    <a:pt x="930300" y="307251"/>
                  </a:lnTo>
                  <a:lnTo>
                    <a:pt x="934923" y="307251"/>
                  </a:lnTo>
                  <a:lnTo>
                    <a:pt x="935164" y="307390"/>
                  </a:lnTo>
                  <a:lnTo>
                    <a:pt x="930313" y="316306"/>
                  </a:lnTo>
                  <a:lnTo>
                    <a:pt x="932319" y="316306"/>
                  </a:lnTo>
                  <a:lnTo>
                    <a:pt x="936929" y="310578"/>
                  </a:lnTo>
                  <a:lnTo>
                    <a:pt x="937044" y="307251"/>
                  </a:lnTo>
                  <a:close/>
                </a:path>
                <a:path w="1931035" h="904239">
                  <a:moveTo>
                    <a:pt x="937755" y="317919"/>
                  </a:moveTo>
                  <a:lnTo>
                    <a:pt x="937717" y="316801"/>
                  </a:lnTo>
                  <a:lnTo>
                    <a:pt x="931849" y="316801"/>
                  </a:lnTo>
                  <a:lnTo>
                    <a:pt x="932154" y="316484"/>
                  </a:lnTo>
                  <a:lnTo>
                    <a:pt x="930173" y="316484"/>
                  </a:lnTo>
                  <a:lnTo>
                    <a:pt x="930160" y="317919"/>
                  </a:lnTo>
                  <a:lnTo>
                    <a:pt x="937755" y="317919"/>
                  </a:lnTo>
                  <a:close/>
                </a:path>
                <a:path w="1931035" h="904239">
                  <a:moveTo>
                    <a:pt x="938504" y="297230"/>
                  </a:moveTo>
                  <a:lnTo>
                    <a:pt x="931799" y="297230"/>
                  </a:lnTo>
                  <a:lnTo>
                    <a:pt x="932548" y="297751"/>
                  </a:lnTo>
                  <a:lnTo>
                    <a:pt x="937602" y="297751"/>
                  </a:lnTo>
                  <a:lnTo>
                    <a:pt x="938504" y="297230"/>
                  </a:lnTo>
                  <a:close/>
                </a:path>
                <a:path w="1931035" h="904239">
                  <a:moveTo>
                    <a:pt x="938618" y="286258"/>
                  </a:moveTo>
                  <a:lnTo>
                    <a:pt x="938174" y="285953"/>
                  </a:lnTo>
                  <a:lnTo>
                    <a:pt x="932370" y="285953"/>
                  </a:lnTo>
                  <a:lnTo>
                    <a:pt x="931964" y="286258"/>
                  </a:lnTo>
                  <a:lnTo>
                    <a:pt x="938618" y="286258"/>
                  </a:lnTo>
                  <a:close/>
                </a:path>
                <a:path w="1931035" h="904239">
                  <a:moveTo>
                    <a:pt x="938885" y="296621"/>
                  </a:moveTo>
                  <a:lnTo>
                    <a:pt x="934212" y="296621"/>
                  </a:lnTo>
                  <a:lnTo>
                    <a:pt x="933424" y="296278"/>
                  </a:lnTo>
                  <a:lnTo>
                    <a:pt x="932497" y="295579"/>
                  </a:lnTo>
                  <a:lnTo>
                    <a:pt x="932459" y="295376"/>
                  </a:lnTo>
                  <a:lnTo>
                    <a:pt x="932205" y="295046"/>
                  </a:lnTo>
                  <a:lnTo>
                    <a:pt x="931964" y="294538"/>
                  </a:lnTo>
                  <a:lnTo>
                    <a:pt x="931608" y="293293"/>
                  </a:lnTo>
                  <a:lnTo>
                    <a:pt x="931722" y="289890"/>
                  </a:lnTo>
                  <a:lnTo>
                    <a:pt x="931976" y="288975"/>
                  </a:lnTo>
                  <a:lnTo>
                    <a:pt x="932218" y="288442"/>
                  </a:lnTo>
                  <a:lnTo>
                    <a:pt x="932573" y="288023"/>
                  </a:lnTo>
                  <a:lnTo>
                    <a:pt x="932891" y="287578"/>
                  </a:lnTo>
                  <a:lnTo>
                    <a:pt x="933284" y="287235"/>
                  </a:lnTo>
                  <a:lnTo>
                    <a:pt x="937501" y="287235"/>
                  </a:lnTo>
                  <a:lnTo>
                    <a:pt x="938339" y="287782"/>
                  </a:lnTo>
                  <a:lnTo>
                    <a:pt x="938796" y="287782"/>
                  </a:lnTo>
                  <a:lnTo>
                    <a:pt x="938771" y="286994"/>
                  </a:lnTo>
                  <a:lnTo>
                    <a:pt x="938758" y="286410"/>
                  </a:lnTo>
                  <a:lnTo>
                    <a:pt x="931773" y="286410"/>
                  </a:lnTo>
                  <a:lnTo>
                    <a:pt x="931062" y="287235"/>
                  </a:lnTo>
                  <a:lnTo>
                    <a:pt x="930783" y="287578"/>
                  </a:lnTo>
                  <a:lnTo>
                    <a:pt x="930541" y="288023"/>
                  </a:lnTo>
                  <a:lnTo>
                    <a:pt x="930414" y="288239"/>
                  </a:lnTo>
                  <a:lnTo>
                    <a:pt x="929881" y="289890"/>
                  </a:lnTo>
                  <a:lnTo>
                    <a:pt x="929855" y="293814"/>
                  </a:lnTo>
                  <a:lnTo>
                    <a:pt x="930262" y="295046"/>
                  </a:lnTo>
                  <a:lnTo>
                    <a:pt x="930363" y="295376"/>
                  </a:lnTo>
                  <a:lnTo>
                    <a:pt x="930478" y="295579"/>
                  </a:lnTo>
                  <a:lnTo>
                    <a:pt x="930922" y="296278"/>
                  </a:lnTo>
                  <a:lnTo>
                    <a:pt x="931418" y="296849"/>
                  </a:lnTo>
                  <a:lnTo>
                    <a:pt x="938860" y="296849"/>
                  </a:lnTo>
                  <a:lnTo>
                    <a:pt x="938885" y="296621"/>
                  </a:lnTo>
                  <a:close/>
                </a:path>
                <a:path w="1931035" h="904239">
                  <a:moveTo>
                    <a:pt x="939228" y="663816"/>
                  </a:moveTo>
                  <a:lnTo>
                    <a:pt x="939088" y="663435"/>
                  </a:lnTo>
                  <a:lnTo>
                    <a:pt x="938872" y="663079"/>
                  </a:lnTo>
                  <a:lnTo>
                    <a:pt x="938466" y="662673"/>
                  </a:lnTo>
                  <a:lnTo>
                    <a:pt x="932827" y="662673"/>
                  </a:lnTo>
                  <a:lnTo>
                    <a:pt x="932535" y="662914"/>
                  </a:lnTo>
                  <a:lnTo>
                    <a:pt x="932484" y="663816"/>
                  </a:lnTo>
                  <a:lnTo>
                    <a:pt x="937107" y="663816"/>
                  </a:lnTo>
                  <a:lnTo>
                    <a:pt x="937348" y="663956"/>
                  </a:lnTo>
                  <a:lnTo>
                    <a:pt x="932510" y="672858"/>
                  </a:lnTo>
                  <a:lnTo>
                    <a:pt x="934516" y="672858"/>
                  </a:lnTo>
                  <a:lnTo>
                    <a:pt x="939025" y="667346"/>
                  </a:lnTo>
                  <a:lnTo>
                    <a:pt x="939126" y="667143"/>
                  </a:lnTo>
                  <a:lnTo>
                    <a:pt x="939228" y="663816"/>
                  </a:lnTo>
                  <a:close/>
                </a:path>
                <a:path w="1931035" h="904239">
                  <a:moveTo>
                    <a:pt x="940028" y="673646"/>
                  </a:moveTo>
                  <a:lnTo>
                    <a:pt x="932357" y="673481"/>
                  </a:lnTo>
                  <a:lnTo>
                    <a:pt x="932345" y="674484"/>
                  </a:lnTo>
                  <a:lnTo>
                    <a:pt x="939952" y="674484"/>
                  </a:lnTo>
                  <a:lnTo>
                    <a:pt x="940028" y="673646"/>
                  </a:lnTo>
                  <a:close/>
                </a:path>
                <a:path w="1931035" h="904239">
                  <a:moveTo>
                    <a:pt x="940803" y="642823"/>
                  </a:moveTo>
                  <a:lnTo>
                    <a:pt x="940549" y="642632"/>
                  </a:lnTo>
                  <a:lnTo>
                    <a:pt x="940079" y="642353"/>
                  </a:lnTo>
                  <a:lnTo>
                    <a:pt x="934923" y="642353"/>
                  </a:lnTo>
                  <a:lnTo>
                    <a:pt x="934402" y="642632"/>
                  </a:lnTo>
                  <a:lnTo>
                    <a:pt x="934161" y="642823"/>
                  </a:lnTo>
                  <a:lnTo>
                    <a:pt x="940803" y="642823"/>
                  </a:lnTo>
                  <a:close/>
                </a:path>
                <a:path w="1931035" h="904239">
                  <a:moveTo>
                    <a:pt x="940981" y="653503"/>
                  </a:moveTo>
                  <a:lnTo>
                    <a:pt x="933691" y="653503"/>
                  </a:lnTo>
                  <a:lnTo>
                    <a:pt x="933983" y="653783"/>
                  </a:lnTo>
                  <a:lnTo>
                    <a:pt x="934720" y="654316"/>
                  </a:lnTo>
                  <a:lnTo>
                    <a:pt x="939850" y="654316"/>
                  </a:lnTo>
                  <a:lnTo>
                    <a:pt x="940689" y="653783"/>
                  </a:lnTo>
                  <a:lnTo>
                    <a:pt x="940981" y="653503"/>
                  </a:lnTo>
                  <a:close/>
                </a:path>
                <a:path w="1931035" h="904239">
                  <a:moveTo>
                    <a:pt x="941082" y="653186"/>
                  </a:moveTo>
                  <a:lnTo>
                    <a:pt x="936396" y="653186"/>
                  </a:lnTo>
                  <a:lnTo>
                    <a:pt x="935609" y="652843"/>
                  </a:lnTo>
                  <a:lnTo>
                    <a:pt x="933792" y="649859"/>
                  </a:lnTo>
                  <a:lnTo>
                    <a:pt x="933907" y="646442"/>
                  </a:lnTo>
                  <a:lnTo>
                    <a:pt x="934135" y="645617"/>
                  </a:lnTo>
                  <a:lnTo>
                    <a:pt x="934402" y="645007"/>
                  </a:lnTo>
                  <a:lnTo>
                    <a:pt x="934834" y="644461"/>
                  </a:lnTo>
                  <a:lnTo>
                    <a:pt x="940828" y="644461"/>
                  </a:lnTo>
                  <a:lnTo>
                    <a:pt x="940917" y="643356"/>
                  </a:lnTo>
                  <a:lnTo>
                    <a:pt x="940943" y="642975"/>
                  </a:lnTo>
                  <a:lnTo>
                    <a:pt x="939177" y="642975"/>
                  </a:lnTo>
                  <a:lnTo>
                    <a:pt x="939177" y="643559"/>
                  </a:lnTo>
                  <a:lnTo>
                    <a:pt x="935977" y="643559"/>
                  </a:lnTo>
                  <a:lnTo>
                    <a:pt x="936396" y="643356"/>
                  </a:lnTo>
                  <a:lnTo>
                    <a:pt x="938618" y="643356"/>
                  </a:lnTo>
                  <a:lnTo>
                    <a:pt x="939177" y="643559"/>
                  </a:lnTo>
                  <a:lnTo>
                    <a:pt x="939177" y="642975"/>
                  </a:lnTo>
                  <a:lnTo>
                    <a:pt x="933958" y="642975"/>
                  </a:lnTo>
                  <a:lnTo>
                    <a:pt x="933627" y="643356"/>
                  </a:lnTo>
                  <a:lnTo>
                    <a:pt x="932040" y="650379"/>
                  </a:lnTo>
                  <a:lnTo>
                    <a:pt x="932434" y="651598"/>
                  </a:lnTo>
                  <a:lnTo>
                    <a:pt x="932548" y="651941"/>
                  </a:lnTo>
                  <a:lnTo>
                    <a:pt x="932726" y="652259"/>
                  </a:lnTo>
                  <a:lnTo>
                    <a:pt x="932827" y="652449"/>
                  </a:lnTo>
                  <a:lnTo>
                    <a:pt x="932903" y="652602"/>
                  </a:lnTo>
                  <a:lnTo>
                    <a:pt x="933564" y="653364"/>
                  </a:lnTo>
                  <a:lnTo>
                    <a:pt x="941070" y="653364"/>
                  </a:lnTo>
                  <a:lnTo>
                    <a:pt x="941082" y="653186"/>
                  </a:lnTo>
                  <a:close/>
                </a:path>
                <a:path w="1931035" h="904239">
                  <a:moveTo>
                    <a:pt x="941108" y="652449"/>
                  </a:moveTo>
                  <a:lnTo>
                    <a:pt x="940206" y="652449"/>
                  </a:lnTo>
                  <a:lnTo>
                    <a:pt x="939546" y="652843"/>
                  </a:lnTo>
                  <a:lnTo>
                    <a:pt x="941095" y="652843"/>
                  </a:lnTo>
                  <a:lnTo>
                    <a:pt x="941108" y="652449"/>
                  </a:lnTo>
                  <a:close/>
                </a:path>
                <a:path w="1931035" h="904239">
                  <a:moveTo>
                    <a:pt x="944499" y="673049"/>
                  </a:moveTo>
                  <a:lnTo>
                    <a:pt x="942441" y="673049"/>
                  </a:lnTo>
                  <a:lnTo>
                    <a:pt x="942428" y="673328"/>
                  </a:lnTo>
                  <a:lnTo>
                    <a:pt x="944232" y="673328"/>
                  </a:lnTo>
                  <a:lnTo>
                    <a:pt x="944499" y="673049"/>
                  </a:lnTo>
                  <a:close/>
                </a:path>
                <a:path w="1931035" h="904239">
                  <a:moveTo>
                    <a:pt x="947267" y="307390"/>
                  </a:moveTo>
                  <a:lnTo>
                    <a:pt x="947064" y="306870"/>
                  </a:lnTo>
                  <a:lnTo>
                    <a:pt x="946848" y="306514"/>
                  </a:lnTo>
                  <a:lnTo>
                    <a:pt x="946442" y="306108"/>
                  </a:lnTo>
                  <a:lnTo>
                    <a:pt x="940803" y="306108"/>
                  </a:lnTo>
                  <a:lnTo>
                    <a:pt x="940511" y="306349"/>
                  </a:lnTo>
                  <a:lnTo>
                    <a:pt x="940447" y="307759"/>
                  </a:lnTo>
                  <a:lnTo>
                    <a:pt x="940790" y="307759"/>
                  </a:lnTo>
                  <a:lnTo>
                    <a:pt x="941349" y="307390"/>
                  </a:lnTo>
                  <a:lnTo>
                    <a:pt x="945261" y="307390"/>
                  </a:lnTo>
                  <a:lnTo>
                    <a:pt x="945261" y="310781"/>
                  </a:lnTo>
                  <a:lnTo>
                    <a:pt x="945057" y="311162"/>
                  </a:lnTo>
                  <a:lnTo>
                    <a:pt x="944778" y="311607"/>
                  </a:lnTo>
                  <a:lnTo>
                    <a:pt x="944067" y="312572"/>
                  </a:lnTo>
                  <a:lnTo>
                    <a:pt x="943533" y="313194"/>
                  </a:lnTo>
                  <a:lnTo>
                    <a:pt x="940485" y="316306"/>
                  </a:lnTo>
                  <a:lnTo>
                    <a:pt x="942479" y="316306"/>
                  </a:lnTo>
                  <a:lnTo>
                    <a:pt x="947178" y="310388"/>
                  </a:lnTo>
                  <a:lnTo>
                    <a:pt x="947267" y="307390"/>
                  </a:lnTo>
                  <a:close/>
                </a:path>
                <a:path w="1931035" h="904239">
                  <a:moveTo>
                    <a:pt x="947928" y="317919"/>
                  </a:moveTo>
                  <a:lnTo>
                    <a:pt x="947889" y="316801"/>
                  </a:lnTo>
                  <a:lnTo>
                    <a:pt x="942009" y="316801"/>
                  </a:lnTo>
                  <a:lnTo>
                    <a:pt x="942314" y="316484"/>
                  </a:lnTo>
                  <a:lnTo>
                    <a:pt x="940257" y="316484"/>
                  </a:lnTo>
                  <a:lnTo>
                    <a:pt x="940181" y="317919"/>
                  </a:lnTo>
                  <a:lnTo>
                    <a:pt x="947928" y="317919"/>
                  </a:lnTo>
                  <a:close/>
                </a:path>
                <a:path w="1931035" h="904239">
                  <a:moveTo>
                    <a:pt x="948690" y="285750"/>
                  </a:moveTo>
                  <a:lnTo>
                    <a:pt x="940549" y="285572"/>
                  </a:lnTo>
                  <a:lnTo>
                    <a:pt x="940485" y="286537"/>
                  </a:lnTo>
                  <a:lnTo>
                    <a:pt x="940650" y="286880"/>
                  </a:lnTo>
                  <a:lnTo>
                    <a:pt x="946899" y="286880"/>
                  </a:lnTo>
                  <a:lnTo>
                    <a:pt x="942111" y="297611"/>
                  </a:lnTo>
                  <a:lnTo>
                    <a:pt x="942009" y="297967"/>
                  </a:lnTo>
                  <a:lnTo>
                    <a:pt x="943825" y="297967"/>
                  </a:lnTo>
                  <a:lnTo>
                    <a:pt x="948499" y="287223"/>
                  </a:lnTo>
                  <a:lnTo>
                    <a:pt x="948613" y="286880"/>
                  </a:lnTo>
                  <a:lnTo>
                    <a:pt x="948690" y="285750"/>
                  </a:lnTo>
                  <a:close/>
                </a:path>
                <a:path w="1931035" h="904239">
                  <a:moveTo>
                    <a:pt x="949464" y="663956"/>
                  </a:moveTo>
                  <a:lnTo>
                    <a:pt x="949261" y="663435"/>
                  </a:lnTo>
                  <a:lnTo>
                    <a:pt x="949045" y="663079"/>
                  </a:lnTo>
                  <a:lnTo>
                    <a:pt x="948639" y="662673"/>
                  </a:lnTo>
                  <a:lnTo>
                    <a:pt x="943000" y="662673"/>
                  </a:lnTo>
                  <a:lnTo>
                    <a:pt x="942708" y="662914"/>
                  </a:lnTo>
                  <a:lnTo>
                    <a:pt x="942632" y="664324"/>
                  </a:lnTo>
                  <a:lnTo>
                    <a:pt x="943000" y="664324"/>
                  </a:lnTo>
                  <a:lnTo>
                    <a:pt x="943546" y="663956"/>
                  </a:lnTo>
                  <a:lnTo>
                    <a:pt x="947445" y="663956"/>
                  </a:lnTo>
                  <a:lnTo>
                    <a:pt x="942682" y="672858"/>
                  </a:lnTo>
                  <a:lnTo>
                    <a:pt x="944676" y="672858"/>
                  </a:lnTo>
                  <a:lnTo>
                    <a:pt x="949198" y="667346"/>
                  </a:lnTo>
                  <a:lnTo>
                    <a:pt x="949299" y="667143"/>
                  </a:lnTo>
                  <a:lnTo>
                    <a:pt x="949363" y="666953"/>
                  </a:lnTo>
                  <a:lnTo>
                    <a:pt x="949464" y="663956"/>
                  </a:lnTo>
                  <a:close/>
                </a:path>
                <a:path w="1931035" h="904239">
                  <a:moveTo>
                    <a:pt x="950201" y="673646"/>
                  </a:moveTo>
                  <a:lnTo>
                    <a:pt x="942416" y="673481"/>
                  </a:lnTo>
                  <a:lnTo>
                    <a:pt x="942365" y="674484"/>
                  </a:lnTo>
                  <a:lnTo>
                    <a:pt x="950125" y="674484"/>
                  </a:lnTo>
                  <a:lnTo>
                    <a:pt x="950201" y="673646"/>
                  </a:lnTo>
                  <a:close/>
                </a:path>
                <a:path w="1931035" h="904239">
                  <a:moveTo>
                    <a:pt x="950874" y="642315"/>
                  </a:moveTo>
                  <a:lnTo>
                    <a:pt x="942733" y="642137"/>
                  </a:lnTo>
                  <a:lnTo>
                    <a:pt x="942670" y="643102"/>
                  </a:lnTo>
                  <a:lnTo>
                    <a:pt x="942835" y="643432"/>
                  </a:lnTo>
                  <a:lnTo>
                    <a:pt x="949096" y="643432"/>
                  </a:lnTo>
                  <a:lnTo>
                    <a:pt x="944295" y="654164"/>
                  </a:lnTo>
                  <a:lnTo>
                    <a:pt x="944206" y="654532"/>
                  </a:lnTo>
                  <a:lnTo>
                    <a:pt x="946010" y="654532"/>
                  </a:lnTo>
                  <a:lnTo>
                    <a:pt x="950683" y="643775"/>
                  </a:lnTo>
                  <a:lnTo>
                    <a:pt x="950798" y="643432"/>
                  </a:lnTo>
                  <a:lnTo>
                    <a:pt x="950874" y="642315"/>
                  </a:lnTo>
                  <a:close/>
                </a:path>
                <a:path w="1931035" h="904239">
                  <a:moveTo>
                    <a:pt x="957922" y="287616"/>
                  </a:moveTo>
                  <a:lnTo>
                    <a:pt x="957770" y="286969"/>
                  </a:lnTo>
                  <a:lnTo>
                    <a:pt x="957656" y="286651"/>
                  </a:lnTo>
                  <a:lnTo>
                    <a:pt x="957440" y="286334"/>
                  </a:lnTo>
                  <a:lnTo>
                    <a:pt x="957300" y="286207"/>
                  </a:lnTo>
                  <a:lnTo>
                    <a:pt x="951255" y="286207"/>
                  </a:lnTo>
                  <a:lnTo>
                    <a:pt x="951141" y="287616"/>
                  </a:lnTo>
                  <a:lnTo>
                    <a:pt x="951420" y="287616"/>
                  </a:lnTo>
                  <a:lnTo>
                    <a:pt x="952500" y="286969"/>
                  </a:lnTo>
                  <a:lnTo>
                    <a:pt x="955535" y="286969"/>
                  </a:lnTo>
                  <a:lnTo>
                    <a:pt x="956183" y="287616"/>
                  </a:lnTo>
                  <a:lnTo>
                    <a:pt x="956068" y="289407"/>
                  </a:lnTo>
                  <a:lnTo>
                    <a:pt x="955890" y="289788"/>
                  </a:lnTo>
                  <a:lnTo>
                    <a:pt x="955675" y="290068"/>
                  </a:lnTo>
                  <a:lnTo>
                    <a:pt x="955230" y="290449"/>
                  </a:lnTo>
                  <a:lnTo>
                    <a:pt x="957300" y="290449"/>
                  </a:lnTo>
                  <a:lnTo>
                    <a:pt x="957592" y="290068"/>
                  </a:lnTo>
                  <a:lnTo>
                    <a:pt x="957745" y="289788"/>
                  </a:lnTo>
                  <a:lnTo>
                    <a:pt x="957872" y="289204"/>
                  </a:lnTo>
                  <a:lnTo>
                    <a:pt x="957922" y="287616"/>
                  </a:lnTo>
                  <a:close/>
                </a:path>
                <a:path w="1931035" h="904239">
                  <a:moveTo>
                    <a:pt x="958062" y="292493"/>
                  </a:moveTo>
                  <a:lnTo>
                    <a:pt x="956678" y="291553"/>
                  </a:lnTo>
                  <a:lnTo>
                    <a:pt x="956360" y="291185"/>
                  </a:lnTo>
                  <a:lnTo>
                    <a:pt x="956652" y="290982"/>
                  </a:lnTo>
                  <a:lnTo>
                    <a:pt x="952080" y="290982"/>
                  </a:lnTo>
                  <a:lnTo>
                    <a:pt x="952042" y="291553"/>
                  </a:lnTo>
                  <a:lnTo>
                    <a:pt x="958062" y="292493"/>
                  </a:lnTo>
                  <a:close/>
                </a:path>
                <a:path w="1931035" h="904239">
                  <a:moveTo>
                    <a:pt x="958291" y="314794"/>
                  </a:moveTo>
                  <a:lnTo>
                    <a:pt x="958253" y="308152"/>
                  </a:lnTo>
                  <a:lnTo>
                    <a:pt x="958075" y="307632"/>
                  </a:lnTo>
                  <a:lnTo>
                    <a:pt x="957961" y="307340"/>
                  </a:lnTo>
                  <a:lnTo>
                    <a:pt x="957757" y="307073"/>
                  </a:lnTo>
                  <a:lnTo>
                    <a:pt x="957427" y="306489"/>
                  </a:lnTo>
                  <a:lnTo>
                    <a:pt x="957008" y="306031"/>
                  </a:lnTo>
                  <a:lnTo>
                    <a:pt x="955865" y="305409"/>
                  </a:lnTo>
                  <a:lnTo>
                    <a:pt x="952804" y="305409"/>
                  </a:lnTo>
                  <a:lnTo>
                    <a:pt x="951636" y="306031"/>
                  </a:lnTo>
                  <a:lnTo>
                    <a:pt x="951179" y="306489"/>
                  </a:lnTo>
                  <a:lnTo>
                    <a:pt x="950836" y="307073"/>
                  </a:lnTo>
                  <a:lnTo>
                    <a:pt x="950468" y="307632"/>
                  </a:lnTo>
                  <a:lnTo>
                    <a:pt x="950302" y="308152"/>
                  </a:lnTo>
                  <a:lnTo>
                    <a:pt x="950315" y="315734"/>
                  </a:lnTo>
                  <a:lnTo>
                    <a:pt x="950455" y="316115"/>
                  </a:lnTo>
                  <a:lnTo>
                    <a:pt x="951077" y="317157"/>
                  </a:lnTo>
                  <a:lnTo>
                    <a:pt x="951509" y="317588"/>
                  </a:lnTo>
                  <a:lnTo>
                    <a:pt x="952614" y="318147"/>
                  </a:lnTo>
                  <a:lnTo>
                    <a:pt x="955598" y="318147"/>
                  </a:lnTo>
                  <a:lnTo>
                    <a:pt x="956627" y="317588"/>
                  </a:lnTo>
                  <a:lnTo>
                    <a:pt x="957135" y="317157"/>
                  </a:lnTo>
                  <a:lnTo>
                    <a:pt x="957364" y="316839"/>
                  </a:lnTo>
                  <a:lnTo>
                    <a:pt x="957186" y="317157"/>
                  </a:lnTo>
                  <a:lnTo>
                    <a:pt x="957402" y="316801"/>
                  </a:lnTo>
                  <a:lnTo>
                    <a:pt x="953300" y="316801"/>
                  </a:lnTo>
                  <a:lnTo>
                    <a:pt x="952728" y="316458"/>
                  </a:lnTo>
                  <a:lnTo>
                    <a:pt x="952373" y="316115"/>
                  </a:lnTo>
                  <a:lnTo>
                    <a:pt x="952030" y="315442"/>
                  </a:lnTo>
                  <a:lnTo>
                    <a:pt x="952055" y="308152"/>
                  </a:lnTo>
                  <a:lnTo>
                    <a:pt x="952284" y="307632"/>
                  </a:lnTo>
                  <a:lnTo>
                    <a:pt x="952500" y="307340"/>
                  </a:lnTo>
                  <a:lnTo>
                    <a:pt x="952842" y="307073"/>
                  </a:lnTo>
                  <a:lnTo>
                    <a:pt x="955687" y="307073"/>
                  </a:lnTo>
                  <a:lnTo>
                    <a:pt x="956589" y="314794"/>
                  </a:lnTo>
                  <a:lnTo>
                    <a:pt x="956348" y="315442"/>
                  </a:lnTo>
                  <a:lnTo>
                    <a:pt x="956233" y="315734"/>
                  </a:lnTo>
                  <a:lnTo>
                    <a:pt x="955954" y="316115"/>
                  </a:lnTo>
                  <a:lnTo>
                    <a:pt x="955662" y="316458"/>
                  </a:lnTo>
                  <a:lnTo>
                    <a:pt x="957592" y="316458"/>
                  </a:lnTo>
                  <a:lnTo>
                    <a:pt x="958075" y="315734"/>
                  </a:lnTo>
                  <a:lnTo>
                    <a:pt x="958291" y="314794"/>
                  </a:lnTo>
                  <a:close/>
                </a:path>
                <a:path w="1931035" h="904239">
                  <a:moveTo>
                    <a:pt x="958519" y="293649"/>
                  </a:moveTo>
                  <a:lnTo>
                    <a:pt x="958392" y="293319"/>
                  </a:lnTo>
                  <a:lnTo>
                    <a:pt x="958291" y="293077"/>
                  </a:lnTo>
                  <a:lnTo>
                    <a:pt x="958037" y="292658"/>
                  </a:lnTo>
                  <a:lnTo>
                    <a:pt x="955789" y="292658"/>
                  </a:lnTo>
                  <a:lnTo>
                    <a:pt x="956297" y="293077"/>
                  </a:lnTo>
                  <a:lnTo>
                    <a:pt x="956513" y="293319"/>
                  </a:lnTo>
                  <a:lnTo>
                    <a:pt x="956665" y="293649"/>
                  </a:lnTo>
                  <a:lnTo>
                    <a:pt x="956792" y="293903"/>
                  </a:lnTo>
                  <a:lnTo>
                    <a:pt x="956818" y="295198"/>
                  </a:lnTo>
                  <a:lnTo>
                    <a:pt x="956678" y="295516"/>
                  </a:lnTo>
                  <a:lnTo>
                    <a:pt x="956665" y="295757"/>
                  </a:lnTo>
                  <a:lnTo>
                    <a:pt x="950772" y="295757"/>
                  </a:lnTo>
                  <a:lnTo>
                    <a:pt x="950861" y="297332"/>
                  </a:lnTo>
                  <a:lnTo>
                    <a:pt x="957275" y="297332"/>
                  </a:lnTo>
                  <a:lnTo>
                    <a:pt x="957795" y="296862"/>
                  </a:lnTo>
                  <a:lnTo>
                    <a:pt x="958100" y="296468"/>
                  </a:lnTo>
                  <a:lnTo>
                    <a:pt x="958405" y="295757"/>
                  </a:lnTo>
                  <a:lnTo>
                    <a:pt x="958519" y="293649"/>
                  </a:lnTo>
                  <a:close/>
                </a:path>
                <a:path w="1931035" h="904239">
                  <a:moveTo>
                    <a:pt x="960488" y="671360"/>
                  </a:moveTo>
                  <a:lnTo>
                    <a:pt x="960450" y="664718"/>
                  </a:lnTo>
                  <a:lnTo>
                    <a:pt x="960259" y="664197"/>
                  </a:lnTo>
                  <a:lnTo>
                    <a:pt x="960158" y="663905"/>
                  </a:lnTo>
                  <a:lnTo>
                    <a:pt x="959954" y="663638"/>
                  </a:lnTo>
                  <a:lnTo>
                    <a:pt x="959612" y="663054"/>
                  </a:lnTo>
                  <a:lnTo>
                    <a:pt x="959205" y="662597"/>
                  </a:lnTo>
                  <a:lnTo>
                    <a:pt x="958049" y="661974"/>
                  </a:lnTo>
                  <a:lnTo>
                    <a:pt x="955001" y="661974"/>
                  </a:lnTo>
                  <a:lnTo>
                    <a:pt x="953833" y="662597"/>
                  </a:lnTo>
                  <a:lnTo>
                    <a:pt x="953376" y="663054"/>
                  </a:lnTo>
                  <a:lnTo>
                    <a:pt x="953033" y="663638"/>
                  </a:lnTo>
                  <a:lnTo>
                    <a:pt x="952665" y="664197"/>
                  </a:lnTo>
                  <a:lnTo>
                    <a:pt x="952474" y="664718"/>
                  </a:lnTo>
                  <a:lnTo>
                    <a:pt x="952500" y="672299"/>
                  </a:lnTo>
                  <a:lnTo>
                    <a:pt x="952639" y="672680"/>
                  </a:lnTo>
                  <a:lnTo>
                    <a:pt x="953274" y="673722"/>
                  </a:lnTo>
                  <a:lnTo>
                    <a:pt x="953706" y="674154"/>
                  </a:lnTo>
                  <a:lnTo>
                    <a:pt x="954811" y="674712"/>
                  </a:lnTo>
                  <a:lnTo>
                    <a:pt x="957783" y="674712"/>
                  </a:lnTo>
                  <a:lnTo>
                    <a:pt x="958824" y="674154"/>
                  </a:lnTo>
                  <a:lnTo>
                    <a:pt x="959332" y="673722"/>
                  </a:lnTo>
                  <a:lnTo>
                    <a:pt x="959548" y="673417"/>
                  </a:lnTo>
                  <a:lnTo>
                    <a:pt x="955497" y="673366"/>
                  </a:lnTo>
                  <a:lnTo>
                    <a:pt x="954913" y="673023"/>
                  </a:lnTo>
                  <a:lnTo>
                    <a:pt x="954570" y="672680"/>
                  </a:lnTo>
                  <a:lnTo>
                    <a:pt x="954214" y="671995"/>
                  </a:lnTo>
                  <a:lnTo>
                    <a:pt x="954252" y="664718"/>
                  </a:lnTo>
                  <a:lnTo>
                    <a:pt x="954481" y="664197"/>
                  </a:lnTo>
                  <a:lnTo>
                    <a:pt x="954697" y="663905"/>
                  </a:lnTo>
                  <a:lnTo>
                    <a:pt x="955027" y="663638"/>
                  </a:lnTo>
                  <a:lnTo>
                    <a:pt x="957872" y="663638"/>
                  </a:lnTo>
                  <a:lnTo>
                    <a:pt x="958786" y="671360"/>
                  </a:lnTo>
                  <a:lnTo>
                    <a:pt x="958545" y="671995"/>
                  </a:lnTo>
                  <a:lnTo>
                    <a:pt x="958430" y="672299"/>
                  </a:lnTo>
                  <a:lnTo>
                    <a:pt x="958151" y="672680"/>
                  </a:lnTo>
                  <a:lnTo>
                    <a:pt x="957846" y="673023"/>
                  </a:lnTo>
                  <a:lnTo>
                    <a:pt x="959789" y="673023"/>
                  </a:lnTo>
                  <a:lnTo>
                    <a:pt x="960259" y="672299"/>
                  </a:lnTo>
                  <a:lnTo>
                    <a:pt x="960488" y="671360"/>
                  </a:lnTo>
                  <a:close/>
                </a:path>
                <a:path w="1931035" h="904239">
                  <a:moveTo>
                    <a:pt x="961047" y="642315"/>
                  </a:moveTo>
                  <a:lnTo>
                    <a:pt x="953046" y="642137"/>
                  </a:lnTo>
                  <a:lnTo>
                    <a:pt x="952957" y="643432"/>
                  </a:lnTo>
                  <a:lnTo>
                    <a:pt x="959269" y="643432"/>
                  </a:lnTo>
                  <a:lnTo>
                    <a:pt x="954468" y="654164"/>
                  </a:lnTo>
                  <a:lnTo>
                    <a:pt x="954379" y="654532"/>
                  </a:lnTo>
                  <a:lnTo>
                    <a:pt x="956170" y="654532"/>
                  </a:lnTo>
                  <a:lnTo>
                    <a:pt x="960843" y="643775"/>
                  </a:lnTo>
                  <a:lnTo>
                    <a:pt x="960970" y="643432"/>
                  </a:lnTo>
                  <a:lnTo>
                    <a:pt x="961047" y="642315"/>
                  </a:lnTo>
                  <a:close/>
                </a:path>
                <a:path w="1931035" h="904239">
                  <a:moveTo>
                    <a:pt x="962215" y="309714"/>
                  </a:moveTo>
                  <a:lnTo>
                    <a:pt x="962202" y="308978"/>
                  </a:lnTo>
                  <a:lnTo>
                    <a:pt x="960818" y="308978"/>
                  </a:lnTo>
                  <a:lnTo>
                    <a:pt x="960831" y="309714"/>
                  </a:lnTo>
                  <a:lnTo>
                    <a:pt x="962215" y="309714"/>
                  </a:lnTo>
                  <a:close/>
                </a:path>
                <a:path w="1931035" h="904239">
                  <a:moveTo>
                    <a:pt x="962748" y="309714"/>
                  </a:moveTo>
                  <a:lnTo>
                    <a:pt x="962215" y="309714"/>
                  </a:lnTo>
                  <a:lnTo>
                    <a:pt x="962228" y="310235"/>
                  </a:lnTo>
                  <a:lnTo>
                    <a:pt x="962748" y="309714"/>
                  </a:lnTo>
                  <a:close/>
                </a:path>
                <a:path w="1931035" h="904239">
                  <a:moveTo>
                    <a:pt x="968413" y="316179"/>
                  </a:moveTo>
                  <a:lnTo>
                    <a:pt x="966978" y="308978"/>
                  </a:lnTo>
                  <a:lnTo>
                    <a:pt x="963803" y="308978"/>
                  </a:lnTo>
                  <a:lnTo>
                    <a:pt x="963256" y="309295"/>
                  </a:lnTo>
                  <a:lnTo>
                    <a:pt x="962748" y="309714"/>
                  </a:lnTo>
                  <a:lnTo>
                    <a:pt x="965288" y="309714"/>
                  </a:lnTo>
                  <a:lnTo>
                    <a:pt x="966419" y="310502"/>
                  </a:lnTo>
                  <a:lnTo>
                    <a:pt x="966597" y="310743"/>
                  </a:lnTo>
                  <a:lnTo>
                    <a:pt x="966978" y="311492"/>
                  </a:lnTo>
                  <a:lnTo>
                    <a:pt x="966876" y="315493"/>
                  </a:lnTo>
                  <a:lnTo>
                    <a:pt x="966597" y="316001"/>
                  </a:lnTo>
                  <a:lnTo>
                    <a:pt x="966495" y="316179"/>
                  </a:lnTo>
                  <a:lnTo>
                    <a:pt x="966127" y="316522"/>
                  </a:lnTo>
                  <a:lnTo>
                    <a:pt x="965492" y="316941"/>
                  </a:lnTo>
                  <a:lnTo>
                    <a:pt x="964349" y="316941"/>
                  </a:lnTo>
                  <a:lnTo>
                    <a:pt x="963295" y="316179"/>
                  </a:lnTo>
                  <a:lnTo>
                    <a:pt x="962875" y="315760"/>
                  </a:lnTo>
                  <a:lnTo>
                    <a:pt x="962431" y="315214"/>
                  </a:lnTo>
                  <a:lnTo>
                    <a:pt x="962431" y="311759"/>
                  </a:lnTo>
                  <a:lnTo>
                    <a:pt x="962596" y="311492"/>
                  </a:lnTo>
                  <a:lnTo>
                    <a:pt x="963129" y="310921"/>
                  </a:lnTo>
                  <a:lnTo>
                    <a:pt x="963587" y="310502"/>
                  </a:lnTo>
                  <a:lnTo>
                    <a:pt x="962240" y="310502"/>
                  </a:lnTo>
                  <a:lnTo>
                    <a:pt x="961948" y="310502"/>
                  </a:lnTo>
                  <a:lnTo>
                    <a:pt x="960831" y="310502"/>
                  </a:lnTo>
                  <a:lnTo>
                    <a:pt x="960831" y="310743"/>
                  </a:lnTo>
                  <a:lnTo>
                    <a:pt x="960843" y="321589"/>
                  </a:lnTo>
                  <a:lnTo>
                    <a:pt x="962406" y="321589"/>
                  </a:lnTo>
                  <a:lnTo>
                    <a:pt x="962431" y="316941"/>
                  </a:lnTo>
                  <a:lnTo>
                    <a:pt x="963091" y="317538"/>
                  </a:lnTo>
                  <a:lnTo>
                    <a:pt x="963510" y="317842"/>
                  </a:lnTo>
                  <a:lnTo>
                    <a:pt x="962431" y="317842"/>
                  </a:lnTo>
                  <a:lnTo>
                    <a:pt x="962431" y="318287"/>
                  </a:lnTo>
                  <a:lnTo>
                    <a:pt x="966000" y="318287"/>
                  </a:lnTo>
                  <a:lnTo>
                    <a:pt x="967206" y="317703"/>
                  </a:lnTo>
                  <a:lnTo>
                    <a:pt x="967600" y="317385"/>
                  </a:lnTo>
                  <a:lnTo>
                    <a:pt x="968248" y="316522"/>
                  </a:lnTo>
                  <a:lnTo>
                    <a:pt x="968413" y="316179"/>
                  </a:lnTo>
                  <a:close/>
                </a:path>
                <a:path w="1931035" h="904239">
                  <a:moveTo>
                    <a:pt x="970597" y="667067"/>
                  </a:moveTo>
                  <a:lnTo>
                    <a:pt x="970089" y="666280"/>
                  </a:lnTo>
                  <a:lnTo>
                    <a:pt x="970000" y="666127"/>
                  </a:lnTo>
                  <a:lnTo>
                    <a:pt x="969721" y="665861"/>
                  </a:lnTo>
                  <a:lnTo>
                    <a:pt x="969187" y="665556"/>
                  </a:lnTo>
                  <a:lnTo>
                    <a:pt x="969162" y="668045"/>
                  </a:lnTo>
                  <a:lnTo>
                    <a:pt x="969073" y="672058"/>
                  </a:lnTo>
                  <a:lnTo>
                    <a:pt x="968794" y="672566"/>
                  </a:lnTo>
                  <a:lnTo>
                    <a:pt x="968679" y="672744"/>
                  </a:lnTo>
                  <a:lnTo>
                    <a:pt x="968311" y="673087"/>
                  </a:lnTo>
                  <a:lnTo>
                    <a:pt x="967676" y="673506"/>
                  </a:lnTo>
                  <a:lnTo>
                    <a:pt x="966533" y="673506"/>
                  </a:lnTo>
                  <a:lnTo>
                    <a:pt x="965708" y="672909"/>
                  </a:lnTo>
                  <a:lnTo>
                    <a:pt x="965708" y="674408"/>
                  </a:lnTo>
                  <a:lnTo>
                    <a:pt x="964615" y="674408"/>
                  </a:lnTo>
                  <a:lnTo>
                    <a:pt x="964628" y="673506"/>
                  </a:lnTo>
                  <a:lnTo>
                    <a:pt x="965288" y="674103"/>
                  </a:lnTo>
                  <a:lnTo>
                    <a:pt x="965708" y="674408"/>
                  </a:lnTo>
                  <a:lnTo>
                    <a:pt x="965708" y="672909"/>
                  </a:lnTo>
                  <a:lnTo>
                    <a:pt x="965492" y="672744"/>
                  </a:lnTo>
                  <a:lnTo>
                    <a:pt x="965073" y="672325"/>
                  </a:lnTo>
                  <a:lnTo>
                    <a:pt x="964628" y="671779"/>
                  </a:lnTo>
                  <a:lnTo>
                    <a:pt x="964628" y="668337"/>
                  </a:lnTo>
                  <a:lnTo>
                    <a:pt x="964793" y="668045"/>
                  </a:lnTo>
                  <a:lnTo>
                    <a:pt x="965327" y="667486"/>
                  </a:lnTo>
                  <a:lnTo>
                    <a:pt x="965784" y="667067"/>
                  </a:lnTo>
                  <a:lnTo>
                    <a:pt x="966216" y="666800"/>
                  </a:lnTo>
                  <a:lnTo>
                    <a:pt x="968235" y="666800"/>
                  </a:lnTo>
                  <a:lnTo>
                    <a:pt x="968603" y="667067"/>
                  </a:lnTo>
                  <a:lnTo>
                    <a:pt x="968794" y="667308"/>
                  </a:lnTo>
                  <a:lnTo>
                    <a:pt x="969162" y="668045"/>
                  </a:lnTo>
                  <a:lnTo>
                    <a:pt x="969162" y="665556"/>
                  </a:lnTo>
                  <a:lnTo>
                    <a:pt x="965949" y="665556"/>
                  </a:lnTo>
                  <a:lnTo>
                    <a:pt x="965454" y="665861"/>
                  </a:lnTo>
                  <a:lnTo>
                    <a:pt x="964946" y="666280"/>
                  </a:lnTo>
                  <a:lnTo>
                    <a:pt x="964412" y="666788"/>
                  </a:lnTo>
                  <a:lnTo>
                    <a:pt x="964387" y="665556"/>
                  </a:lnTo>
                  <a:lnTo>
                    <a:pt x="963041" y="665556"/>
                  </a:lnTo>
                  <a:lnTo>
                    <a:pt x="963041" y="678154"/>
                  </a:lnTo>
                  <a:lnTo>
                    <a:pt x="964590" y="678154"/>
                  </a:lnTo>
                  <a:lnTo>
                    <a:pt x="964615" y="674852"/>
                  </a:lnTo>
                  <a:lnTo>
                    <a:pt x="968184" y="674852"/>
                  </a:lnTo>
                  <a:lnTo>
                    <a:pt x="969403" y="674268"/>
                  </a:lnTo>
                  <a:lnTo>
                    <a:pt x="969797" y="673950"/>
                  </a:lnTo>
                  <a:lnTo>
                    <a:pt x="970114" y="673506"/>
                  </a:lnTo>
                  <a:lnTo>
                    <a:pt x="970445" y="673087"/>
                  </a:lnTo>
                  <a:lnTo>
                    <a:pt x="970597" y="672744"/>
                  </a:lnTo>
                  <a:lnTo>
                    <a:pt x="970597" y="667067"/>
                  </a:lnTo>
                  <a:close/>
                </a:path>
                <a:path w="1931035" h="904239">
                  <a:moveTo>
                    <a:pt x="973201" y="312572"/>
                  </a:moveTo>
                  <a:lnTo>
                    <a:pt x="971562" y="312572"/>
                  </a:lnTo>
                  <a:lnTo>
                    <a:pt x="971550" y="318020"/>
                  </a:lnTo>
                  <a:lnTo>
                    <a:pt x="973137" y="318020"/>
                  </a:lnTo>
                  <a:lnTo>
                    <a:pt x="973201" y="312572"/>
                  </a:lnTo>
                  <a:close/>
                </a:path>
                <a:path w="1931035" h="904239">
                  <a:moveTo>
                    <a:pt x="973201" y="306857"/>
                  </a:moveTo>
                  <a:lnTo>
                    <a:pt x="971575" y="306857"/>
                  </a:lnTo>
                  <a:lnTo>
                    <a:pt x="971562" y="311226"/>
                  </a:lnTo>
                  <a:lnTo>
                    <a:pt x="973201" y="311226"/>
                  </a:lnTo>
                  <a:lnTo>
                    <a:pt x="973201" y="306857"/>
                  </a:lnTo>
                  <a:close/>
                </a:path>
                <a:path w="1931035" h="904239">
                  <a:moveTo>
                    <a:pt x="977874" y="311365"/>
                  </a:moveTo>
                  <a:lnTo>
                    <a:pt x="971562" y="311365"/>
                  </a:lnTo>
                  <a:lnTo>
                    <a:pt x="971562" y="312343"/>
                  </a:lnTo>
                  <a:lnTo>
                    <a:pt x="977874" y="312343"/>
                  </a:lnTo>
                  <a:lnTo>
                    <a:pt x="977874" y="311365"/>
                  </a:lnTo>
                  <a:close/>
                </a:path>
                <a:path w="1931035" h="904239">
                  <a:moveTo>
                    <a:pt x="978179" y="305904"/>
                  </a:moveTo>
                  <a:lnTo>
                    <a:pt x="971575" y="305689"/>
                  </a:lnTo>
                  <a:lnTo>
                    <a:pt x="971575" y="306628"/>
                  </a:lnTo>
                  <a:lnTo>
                    <a:pt x="978115" y="306628"/>
                  </a:lnTo>
                  <a:lnTo>
                    <a:pt x="978179" y="305904"/>
                  </a:lnTo>
                  <a:close/>
                </a:path>
                <a:path w="1931035" h="904239">
                  <a:moveTo>
                    <a:pt x="980033" y="667867"/>
                  </a:moveTo>
                  <a:lnTo>
                    <a:pt x="975398" y="667867"/>
                  </a:lnTo>
                  <a:lnTo>
                    <a:pt x="975398" y="663422"/>
                  </a:lnTo>
                  <a:lnTo>
                    <a:pt x="973759" y="663422"/>
                  </a:lnTo>
                  <a:lnTo>
                    <a:pt x="973747" y="674585"/>
                  </a:lnTo>
                  <a:lnTo>
                    <a:pt x="975334" y="674585"/>
                  </a:lnTo>
                  <a:lnTo>
                    <a:pt x="975398" y="669137"/>
                  </a:lnTo>
                  <a:lnTo>
                    <a:pt x="979932" y="669137"/>
                  </a:lnTo>
                  <a:lnTo>
                    <a:pt x="980033" y="667867"/>
                  </a:lnTo>
                  <a:close/>
                </a:path>
                <a:path w="1931035" h="904239">
                  <a:moveTo>
                    <a:pt x="980376" y="662470"/>
                  </a:moveTo>
                  <a:lnTo>
                    <a:pt x="973772" y="662254"/>
                  </a:lnTo>
                  <a:lnTo>
                    <a:pt x="973759" y="663194"/>
                  </a:lnTo>
                  <a:lnTo>
                    <a:pt x="980313" y="663194"/>
                  </a:lnTo>
                  <a:lnTo>
                    <a:pt x="980376" y="662470"/>
                  </a:lnTo>
                  <a:close/>
                </a:path>
                <a:path w="1931035" h="904239">
                  <a:moveTo>
                    <a:pt x="984999" y="602500"/>
                  </a:moveTo>
                  <a:lnTo>
                    <a:pt x="984694" y="602221"/>
                  </a:lnTo>
                  <a:lnTo>
                    <a:pt x="979805" y="602221"/>
                  </a:lnTo>
                  <a:lnTo>
                    <a:pt x="979322" y="602500"/>
                  </a:lnTo>
                  <a:lnTo>
                    <a:pt x="984999" y="602500"/>
                  </a:lnTo>
                  <a:close/>
                </a:path>
                <a:path w="1931035" h="904239">
                  <a:moveTo>
                    <a:pt x="985634" y="603415"/>
                  </a:moveTo>
                  <a:lnTo>
                    <a:pt x="985520" y="603097"/>
                  </a:lnTo>
                  <a:lnTo>
                    <a:pt x="985291" y="602780"/>
                  </a:lnTo>
                  <a:lnTo>
                    <a:pt x="979106" y="602780"/>
                  </a:lnTo>
                  <a:lnTo>
                    <a:pt x="978992" y="604062"/>
                  </a:lnTo>
                  <a:lnTo>
                    <a:pt x="979258" y="604062"/>
                  </a:lnTo>
                  <a:lnTo>
                    <a:pt x="980084" y="603580"/>
                  </a:lnTo>
                  <a:lnTo>
                    <a:pt x="983615" y="603580"/>
                  </a:lnTo>
                  <a:lnTo>
                    <a:pt x="983894" y="604062"/>
                  </a:lnTo>
                  <a:lnTo>
                    <a:pt x="984008" y="605650"/>
                  </a:lnTo>
                  <a:lnTo>
                    <a:pt x="983869" y="605929"/>
                  </a:lnTo>
                  <a:lnTo>
                    <a:pt x="983754" y="606234"/>
                  </a:lnTo>
                  <a:lnTo>
                    <a:pt x="983538" y="606513"/>
                  </a:lnTo>
                  <a:lnTo>
                    <a:pt x="983094" y="606894"/>
                  </a:lnTo>
                  <a:lnTo>
                    <a:pt x="985164" y="606894"/>
                  </a:lnTo>
                  <a:lnTo>
                    <a:pt x="985456" y="606513"/>
                  </a:lnTo>
                  <a:lnTo>
                    <a:pt x="985608" y="606234"/>
                  </a:lnTo>
                  <a:lnTo>
                    <a:pt x="985634" y="603415"/>
                  </a:lnTo>
                  <a:close/>
                </a:path>
                <a:path w="1931035" h="904239">
                  <a:moveTo>
                    <a:pt x="985939" y="608939"/>
                  </a:moveTo>
                  <a:lnTo>
                    <a:pt x="984491" y="607987"/>
                  </a:lnTo>
                  <a:lnTo>
                    <a:pt x="979881" y="607631"/>
                  </a:lnTo>
                  <a:lnTo>
                    <a:pt x="979881" y="607987"/>
                  </a:lnTo>
                  <a:lnTo>
                    <a:pt x="985939" y="608939"/>
                  </a:lnTo>
                  <a:close/>
                </a:path>
                <a:path w="1931035" h="904239">
                  <a:moveTo>
                    <a:pt x="985951" y="584339"/>
                  </a:moveTo>
                  <a:lnTo>
                    <a:pt x="983932" y="582053"/>
                  </a:lnTo>
                  <a:lnTo>
                    <a:pt x="978382" y="582053"/>
                  </a:lnTo>
                  <a:lnTo>
                    <a:pt x="978369" y="586981"/>
                  </a:lnTo>
                  <a:lnTo>
                    <a:pt x="980008" y="586981"/>
                  </a:lnTo>
                  <a:lnTo>
                    <a:pt x="980008" y="583209"/>
                  </a:lnTo>
                  <a:lnTo>
                    <a:pt x="982637" y="583209"/>
                  </a:lnTo>
                  <a:lnTo>
                    <a:pt x="983310" y="583412"/>
                  </a:lnTo>
                  <a:lnTo>
                    <a:pt x="983678" y="583653"/>
                  </a:lnTo>
                  <a:lnTo>
                    <a:pt x="984123" y="584339"/>
                  </a:lnTo>
                  <a:lnTo>
                    <a:pt x="984034" y="586232"/>
                  </a:lnTo>
                  <a:lnTo>
                    <a:pt x="983983" y="586384"/>
                  </a:lnTo>
                  <a:lnTo>
                    <a:pt x="983818" y="586613"/>
                  </a:lnTo>
                  <a:lnTo>
                    <a:pt x="983399" y="586981"/>
                  </a:lnTo>
                  <a:lnTo>
                    <a:pt x="980008" y="586981"/>
                  </a:lnTo>
                  <a:lnTo>
                    <a:pt x="980008" y="587413"/>
                  </a:lnTo>
                  <a:lnTo>
                    <a:pt x="978369" y="587413"/>
                  </a:lnTo>
                  <a:lnTo>
                    <a:pt x="978369" y="587984"/>
                  </a:lnTo>
                  <a:lnTo>
                    <a:pt x="984275" y="587984"/>
                  </a:lnTo>
                  <a:lnTo>
                    <a:pt x="984885" y="587603"/>
                  </a:lnTo>
                  <a:lnTo>
                    <a:pt x="985100" y="587413"/>
                  </a:lnTo>
                  <a:lnTo>
                    <a:pt x="985481" y="586981"/>
                  </a:lnTo>
                  <a:lnTo>
                    <a:pt x="985723" y="586613"/>
                  </a:lnTo>
                  <a:lnTo>
                    <a:pt x="985799" y="586384"/>
                  </a:lnTo>
                  <a:lnTo>
                    <a:pt x="985850" y="586232"/>
                  </a:lnTo>
                  <a:lnTo>
                    <a:pt x="985951" y="584339"/>
                  </a:lnTo>
                  <a:close/>
                </a:path>
                <a:path w="1931035" h="904239">
                  <a:moveTo>
                    <a:pt x="986383" y="610108"/>
                  </a:moveTo>
                  <a:lnTo>
                    <a:pt x="986243" y="609752"/>
                  </a:lnTo>
                  <a:lnTo>
                    <a:pt x="986155" y="609523"/>
                  </a:lnTo>
                  <a:lnTo>
                    <a:pt x="985901" y="609092"/>
                  </a:lnTo>
                  <a:lnTo>
                    <a:pt x="983589" y="609092"/>
                  </a:lnTo>
                  <a:lnTo>
                    <a:pt x="984148" y="609523"/>
                  </a:lnTo>
                  <a:lnTo>
                    <a:pt x="984377" y="609752"/>
                  </a:lnTo>
                  <a:lnTo>
                    <a:pt x="984542" y="610108"/>
                  </a:lnTo>
                  <a:lnTo>
                    <a:pt x="984542" y="612203"/>
                  </a:lnTo>
                  <a:lnTo>
                    <a:pt x="978623" y="612203"/>
                  </a:lnTo>
                  <a:lnTo>
                    <a:pt x="978712" y="613778"/>
                  </a:lnTo>
                  <a:lnTo>
                    <a:pt x="985126" y="613778"/>
                  </a:lnTo>
                  <a:lnTo>
                    <a:pt x="985659" y="613308"/>
                  </a:lnTo>
                  <a:lnTo>
                    <a:pt x="985964" y="612914"/>
                  </a:lnTo>
                  <a:lnTo>
                    <a:pt x="986256" y="612203"/>
                  </a:lnTo>
                  <a:lnTo>
                    <a:pt x="986383" y="610108"/>
                  </a:lnTo>
                  <a:close/>
                </a:path>
                <a:path w="1931035" h="904239">
                  <a:moveTo>
                    <a:pt x="986764" y="594093"/>
                  </a:moveTo>
                  <a:lnTo>
                    <a:pt x="985304" y="590334"/>
                  </a:lnTo>
                  <a:lnTo>
                    <a:pt x="984961" y="589661"/>
                  </a:lnTo>
                  <a:lnTo>
                    <a:pt x="984961" y="594093"/>
                  </a:lnTo>
                  <a:lnTo>
                    <a:pt x="979970" y="594093"/>
                  </a:lnTo>
                  <a:lnTo>
                    <a:pt x="979995" y="589318"/>
                  </a:lnTo>
                  <a:lnTo>
                    <a:pt x="982726" y="589318"/>
                  </a:lnTo>
                  <a:lnTo>
                    <a:pt x="983030" y="589635"/>
                  </a:lnTo>
                  <a:lnTo>
                    <a:pt x="983221" y="589876"/>
                  </a:lnTo>
                  <a:lnTo>
                    <a:pt x="983665" y="590753"/>
                  </a:lnTo>
                  <a:lnTo>
                    <a:pt x="984961" y="594093"/>
                  </a:lnTo>
                  <a:lnTo>
                    <a:pt x="984961" y="589661"/>
                  </a:lnTo>
                  <a:lnTo>
                    <a:pt x="984758" y="589318"/>
                  </a:lnTo>
                  <a:lnTo>
                    <a:pt x="984554" y="589051"/>
                  </a:lnTo>
                  <a:lnTo>
                    <a:pt x="984110" y="588467"/>
                  </a:lnTo>
                  <a:lnTo>
                    <a:pt x="978369" y="588467"/>
                  </a:lnTo>
                  <a:lnTo>
                    <a:pt x="978357" y="594309"/>
                  </a:lnTo>
                  <a:lnTo>
                    <a:pt x="979970" y="594309"/>
                  </a:lnTo>
                  <a:lnTo>
                    <a:pt x="986751" y="594309"/>
                  </a:lnTo>
                  <a:lnTo>
                    <a:pt x="986764" y="594093"/>
                  </a:lnTo>
                  <a:close/>
                </a:path>
                <a:path w="1931035" h="904239">
                  <a:moveTo>
                    <a:pt x="986917" y="251904"/>
                  </a:moveTo>
                  <a:lnTo>
                    <a:pt x="982332" y="251904"/>
                  </a:lnTo>
                  <a:lnTo>
                    <a:pt x="982319" y="252171"/>
                  </a:lnTo>
                  <a:lnTo>
                    <a:pt x="986497" y="252171"/>
                  </a:lnTo>
                  <a:lnTo>
                    <a:pt x="986917" y="251904"/>
                  </a:lnTo>
                  <a:close/>
                </a:path>
                <a:path w="1931035" h="904239">
                  <a:moveTo>
                    <a:pt x="987336" y="252895"/>
                  </a:moveTo>
                  <a:lnTo>
                    <a:pt x="986612" y="252526"/>
                  </a:lnTo>
                  <a:lnTo>
                    <a:pt x="982306" y="252526"/>
                  </a:lnTo>
                  <a:lnTo>
                    <a:pt x="982294" y="252895"/>
                  </a:lnTo>
                  <a:lnTo>
                    <a:pt x="987336" y="252895"/>
                  </a:lnTo>
                  <a:close/>
                </a:path>
                <a:path w="1931035" h="904239">
                  <a:moveTo>
                    <a:pt x="987920" y="247954"/>
                  </a:moveTo>
                  <a:lnTo>
                    <a:pt x="987806" y="247637"/>
                  </a:lnTo>
                  <a:lnTo>
                    <a:pt x="987577" y="247319"/>
                  </a:lnTo>
                  <a:lnTo>
                    <a:pt x="987450" y="247192"/>
                  </a:lnTo>
                  <a:lnTo>
                    <a:pt x="981405" y="247192"/>
                  </a:lnTo>
                  <a:lnTo>
                    <a:pt x="981278" y="248602"/>
                  </a:lnTo>
                  <a:lnTo>
                    <a:pt x="981583" y="248602"/>
                  </a:lnTo>
                  <a:lnTo>
                    <a:pt x="982383" y="248119"/>
                  </a:lnTo>
                  <a:lnTo>
                    <a:pt x="985901" y="248119"/>
                  </a:lnTo>
                  <a:lnTo>
                    <a:pt x="986180" y="248602"/>
                  </a:lnTo>
                  <a:lnTo>
                    <a:pt x="986294" y="250190"/>
                  </a:lnTo>
                  <a:lnTo>
                    <a:pt x="986155" y="250469"/>
                  </a:lnTo>
                  <a:lnTo>
                    <a:pt x="986040" y="250774"/>
                  </a:lnTo>
                  <a:lnTo>
                    <a:pt x="985812" y="251053"/>
                  </a:lnTo>
                  <a:lnTo>
                    <a:pt x="985380" y="251434"/>
                  </a:lnTo>
                  <a:lnTo>
                    <a:pt x="987450" y="251434"/>
                  </a:lnTo>
                  <a:lnTo>
                    <a:pt x="987742" y="251053"/>
                  </a:lnTo>
                  <a:lnTo>
                    <a:pt x="987894" y="250774"/>
                  </a:lnTo>
                  <a:lnTo>
                    <a:pt x="987920" y="247954"/>
                  </a:lnTo>
                  <a:close/>
                </a:path>
                <a:path w="1931035" h="904239">
                  <a:moveTo>
                    <a:pt x="988237" y="228879"/>
                  </a:moveTo>
                  <a:lnTo>
                    <a:pt x="986231" y="226593"/>
                  </a:lnTo>
                  <a:lnTo>
                    <a:pt x="980668" y="226593"/>
                  </a:lnTo>
                  <a:lnTo>
                    <a:pt x="980655" y="231533"/>
                  </a:lnTo>
                  <a:lnTo>
                    <a:pt x="982294" y="231533"/>
                  </a:lnTo>
                  <a:lnTo>
                    <a:pt x="982294" y="227761"/>
                  </a:lnTo>
                  <a:lnTo>
                    <a:pt x="985304" y="227761"/>
                  </a:lnTo>
                  <a:lnTo>
                    <a:pt x="985964" y="228206"/>
                  </a:lnTo>
                  <a:lnTo>
                    <a:pt x="986409" y="228879"/>
                  </a:lnTo>
                  <a:lnTo>
                    <a:pt x="986320" y="230771"/>
                  </a:lnTo>
                  <a:lnTo>
                    <a:pt x="986269" y="230924"/>
                  </a:lnTo>
                  <a:lnTo>
                    <a:pt x="986104" y="231152"/>
                  </a:lnTo>
                  <a:lnTo>
                    <a:pt x="985685" y="231533"/>
                  </a:lnTo>
                  <a:lnTo>
                    <a:pt x="982294" y="231533"/>
                  </a:lnTo>
                  <a:lnTo>
                    <a:pt x="982294" y="231952"/>
                  </a:lnTo>
                  <a:lnTo>
                    <a:pt x="980655" y="231952"/>
                  </a:lnTo>
                  <a:lnTo>
                    <a:pt x="980655" y="232156"/>
                  </a:lnTo>
                  <a:lnTo>
                    <a:pt x="987171" y="232156"/>
                  </a:lnTo>
                  <a:lnTo>
                    <a:pt x="987386" y="231952"/>
                  </a:lnTo>
                  <a:lnTo>
                    <a:pt x="987755" y="231533"/>
                  </a:lnTo>
                  <a:lnTo>
                    <a:pt x="988009" y="231152"/>
                  </a:lnTo>
                  <a:lnTo>
                    <a:pt x="988136" y="230771"/>
                  </a:lnTo>
                  <a:lnTo>
                    <a:pt x="988237" y="228879"/>
                  </a:lnTo>
                  <a:close/>
                </a:path>
                <a:path w="1931035" h="904239">
                  <a:moveTo>
                    <a:pt x="988669" y="254635"/>
                  </a:moveTo>
                  <a:lnTo>
                    <a:pt x="988542" y="254292"/>
                  </a:lnTo>
                  <a:lnTo>
                    <a:pt x="988441" y="254050"/>
                  </a:lnTo>
                  <a:lnTo>
                    <a:pt x="988187" y="253631"/>
                  </a:lnTo>
                  <a:lnTo>
                    <a:pt x="985875" y="253631"/>
                  </a:lnTo>
                  <a:lnTo>
                    <a:pt x="986434" y="254050"/>
                  </a:lnTo>
                  <a:lnTo>
                    <a:pt x="986663" y="254292"/>
                  </a:lnTo>
                  <a:lnTo>
                    <a:pt x="986828" y="254635"/>
                  </a:lnTo>
                  <a:lnTo>
                    <a:pt x="986828" y="256743"/>
                  </a:lnTo>
                  <a:lnTo>
                    <a:pt x="980909" y="256743"/>
                  </a:lnTo>
                  <a:lnTo>
                    <a:pt x="981036" y="258165"/>
                  </a:lnTo>
                  <a:lnTo>
                    <a:pt x="987564" y="258165"/>
                  </a:lnTo>
                  <a:lnTo>
                    <a:pt x="987945" y="257848"/>
                  </a:lnTo>
                  <a:lnTo>
                    <a:pt x="988161" y="257568"/>
                  </a:lnTo>
                  <a:lnTo>
                    <a:pt x="988542" y="256743"/>
                  </a:lnTo>
                  <a:lnTo>
                    <a:pt x="988669" y="254635"/>
                  </a:lnTo>
                  <a:close/>
                </a:path>
                <a:path w="1931035" h="904239">
                  <a:moveTo>
                    <a:pt x="989037" y="238493"/>
                  </a:moveTo>
                  <a:lnTo>
                    <a:pt x="987717" y="235204"/>
                  </a:lnTo>
                  <a:lnTo>
                    <a:pt x="987450" y="234594"/>
                  </a:lnTo>
                  <a:lnTo>
                    <a:pt x="987247" y="234226"/>
                  </a:lnTo>
                  <a:lnTo>
                    <a:pt x="987247" y="238633"/>
                  </a:lnTo>
                  <a:lnTo>
                    <a:pt x="982256" y="238633"/>
                  </a:lnTo>
                  <a:lnTo>
                    <a:pt x="982281" y="233756"/>
                  </a:lnTo>
                  <a:lnTo>
                    <a:pt x="984923" y="233756"/>
                  </a:lnTo>
                  <a:lnTo>
                    <a:pt x="985329" y="234175"/>
                  </a:lnTo>
                  <a:lnTo>
                    <a:pt x="985507" y="234416"/>
                  </a:lnTo>
                  <a:lnTo>
                    <a:pt x="985812" y="234975"/>
                  </a:lnTo>
                  <a:lnTo>
                    <a:pt x="987183" y="238493"/>
                  </a:lnTo>
                  <a:lnTo>
                    <a:pt x="987247" y="238633"/>
                  </a:lnTo>
                  <a:lnTo>
                    <a:pt x="987247" y="234226"/>
                  </a:lnTo>
                  <a:lnTo>
                    <a:pt x="986955" y="233756"/>
                  </a:lnTo>
                  <a:lnTo>
                    <a:pt x="986383" y="233019"/>
                  </a:lnTo>
                  <a:lnTo>
                    <a:pt x="982294" y="233019"/>
                  </a:lnTo>
                  <a:lnTo>
                    <a:pt x="986574" y="232537"/>
                  </a:lnTo>
                  <a:lnTo>
                    <a:pt x="986866" y="232333"/>
                  </a:lnTo>
                  <a:lnTo>
                    <a:pt x="980655" y="232333"/>
                  </a:lnTo>
                  <a:lnTo>
                    <a:pt x="980655" y="238848"/>
                  </a:lnTo>
                  <a:lnTo>
                    <a:pt x="982256" y="238848"/>
                  </a:lnTo>
                  <a:lnTo>
                    <a:pt x="989037" y="238848"/>
                  </a:lnTo>
                  <a:lnTo>
                    <a:pt x="989037" y="238493"/>
                  </a:lnTo>
                  <a:close/>
                </a:path>
                <a:path w="1931035" h="904239">
                  <a:moveTo>
                    <a:pt x="990803" y="605726"/>
                  </a:moveTo>
                  <a:lnTo>
                    <a:pt x="990777" y="601027"/>
                  </a:lnTo>
                  <a:lnTo>
                    <a:pt x="989228" y="601027"/>
                  </a:lnTo>
                  <a:lnTo>
                    <a:pt x="989228" y="605726"/>
                  </a:lnTo>
                  <a:lnTo>
                    <a:pt x="990803" y="605726"/>
                  </a:lnTo>
                  <a:close/>
                </a:path>
                <a:path w="1931035" h="904239">
                  <a:moveTo>
                    <a:pt x="993673" y="594614"/>
                  </a:moveTo>
                  <a:lnTo>
                    <a:pt x="990803" y="594283"/>
                  </a:lnTo>
                  <a:lnTo>
                    <a:pt x="991793" y="594614"/>
                  </a:lnTo>
                  <a:lnTo>
                    <a:pt x="993673" y="594614"/>
                  </a:lnTo>
                  <a:close/>
                </a:path>
                <a:path w="1931035" h="904239">
                  <a:moveTo>
                    <a:pt x="993902" y="605726"/>
                  </a:moveTo>
                  <a:lnTo>
                    <a:pt x="990803" y="605726"/>
                  </a:lnTo>
                  <a:lnTo>
                    <a:pt x="990803" y="605929"/>
                  </a:lnTo>
                  <a:lnTo>
                    <a:pt x="993711" y="605929"/>
                  </a:lnTo>
                  <a:lnTo>
                    <a:pt x="993902" y="605726"/>
                  </a:lnTo>
                  <a:close/>
                </a:path>
                <a:path w="1931035" h="904239">
                  <a:moveTo>
                    <a:pt x="995984" y="605409"/>
                  </a:moveTo>
                  <a:lnTo>
                    <a:pt x="994181" y="605409"/>
                  </a:lnTo>
                  <a:lnTo>
                    <a:pt x="993902" y="605726"/>
                  </a:lnTo>
                  <a:lnTo>
                    <a:pt x="995972" y="605726"/>
                  </a:lnTo>
                  <a:lnTo>
                    <a:pt x="995984" y="605409"/>
                  </a:lnTo>
                  <a:close/>
                </a:path>
                <a:path w="1931035" h="904239">
                  <a:moveTo>
                    <a:pt x="996403" y="614235"/>
                  </a:moveTo>
                  <a:lnTo>
                    <a:pt x="990777" y="614235"/>
                  </a:lnTo>
                  <a:lnTo>
                    <a:pt x="990815" y="609358"/>
                  </a:lnTo>
                  <a:lnTo>
                    <a:pt x="994270" y="613892"/>
                  </a:lnTo>
                  <a:lnTo>
                    <a:pt x="996289" y="613892"/>
                  </a:lnTo>
                  <a:lnTo>
                    <a:pt x="992809" y="609358"/>
                  </a:lnTo>
                  <a:lnTo>
                    <a:pt x="992644" y="609142"/>
                  </a:lnTo>
                  <a:lnTo>
                    <a:pt x="995794" y="605929"/>
                  </a:lnTo>
                  <a:lnTo>
                    <a:pt x="993711" y="605929"/>
                  </a:lnTo>
                  <a:lnTo>
                    <a:pt x="990815" y="609142"/>
                  </a:lnTo>
                  <a:lnTo>
                    <a:pt x="990803" y="605929"/>
                  </a:lnTo>
                  <a:lnTo>
                    <a:pt x="989228" y="605929"/>
                  </a:lnTo>
                  <a:lnTo>
                    <a:pt x="989228" y="614451"/>
                  </a:lnTo>
                  <a:lnTo>
                    <a:pt x="990777" y="614451"/>
                  </a:lnTo>
                  <a:lnTo>
                    <a:pt x="996327" y="614451"/>
                  </a:lnTo>
                  <a:lnTo>
                    <a:pt x="996403" y="614235"/>
                  </a:lnTo>
                  <a:close/>
                </a:path>
                <a:path w="1931035" h="904239">
                  <a:moveTo>
                    <a:pt x="996835" y="588873"/>
                  </a:moveTo>
                  <a:lnTo>
                    <a:pt x="996073" y="587463"/>
                  </a:lnTo>
                  <a:lnTo>
                    <a:pt x="990257" y="587463"/>
                  </a:lnTo>
                  <a:lnTo>
                    <a:pt x="990333" y="586282"/>
                  </a:lnTo>
                  <a:lnTo>
                    <a:pt x="991958" y="583399"/>
                  </a:lnTo>
                  <a:lnTo>
                    <a:pt x="996111" y="583399"/>
                  </a:lnTo>
                  <a:lnTo>
                    <a:pt x="996073" y="582053"/>
                  </a:lnTo>
                  <a:lnTo>
                    <a:pt x="991425" y="582053"/>
                  </a:lnTo>
                  <a:lnTo>
                    <a:pt x="990942" y="582333"/>
                  </a:lnTo>
                  <a:lnTo>
                    <a:pt x="989838" y="583399"/>
                  </a:lnTo>
                  <a:lnTo>
                    <a:pt x="989584" y="583882"/>
                  </a:lnTo>
                  <a:lnTo>
                    <a:pt x="989330" y="584301"/>
                  </a:lnTo>
                  <a:lnTo>
                    <a:pt x="989139" y="584784"/>
                  </a:lnTo>
                  <a:lnTo>
                    <a:pt x="988834" y="585825"/>
                  </a:lnTo>
                  <a:lnTo>
                    <a:pt x="988834" y="586282"/>
                  </a:lnTo>
                  <a:lnTo>
                    <a:pt x="994410" y="594283"/>
                  </a:lnTo>
                  <a:lnTo>
                    <a:pt x="994854" y="594093"/>
                  </a:lnTo>
                  <a:lnTo>
                    <a:pt x="995514" y="593699"/>
                  </a:lnTo>
                  <a:lnTo>
                    <a:pt x="995972" y="593166"/>
                  </a:lnTo>
                  <a:lnTo>
                    <a:pt x="994016" y="592899"/>
                  </a:lnTo>
                  <a:lnTo>
                    <a:pt x="993521" y="593166"/>
                  </a:lnTo>
                  <a:lnTo>
                    <a:pt x="991984" y="593166"/>
                  </a:lnTo>
                  <a:lnTo>
                    <a:pt x="990434" y="590918"/>
                  </a:lnTo>
                  <a:lnTo>
                    <a:pt x="990333" y="590359"/>
                  </a:lnTo>
                  <a:lnTo>
                    <a:pt x="990282" y="588873"/>
                  </a:lnTo>
                  <a:lnTo>
                    <a:pt x="994879" y="588873"/>
                  </a:lnTo>
                  <a:lnTo>
                    <a:pt x="995006" y="589127"/>
                  </a:lnTo>
                  <a:lnTo>
                    <a:pt x="995057" y="591477"/>
                  </a:lnTo>
                  <a:lnTo>
                    <a:pt x="994905" y="591934"/>
                  </a:lnTo>
                  <a:lnTo>
                    <a:pt x="994752" y="592201"/>
                  </a:lnTo>
                  <a:lnTo>
                    <a:pt x="994410" y="592645"/>
                  </a:lnTo>
                  <a:lnTo>
                    <a:pt x="996213" y="592899"/>
                  </a:lnTo>
                  <a:lnTo>
                    <a:pt x="996353" y="592645"/>
                  </a:lnTo>
                  <a:lnTo>
                    <a:pt x="996480" y="592442"/>
                  </a:lnTo>
                  <a:lnTo>
                    <a:pt x="996543" y="592201"/>
                  </a:lnTo>
                  <a:lnTo>
                    <a:pt x="996657" y="590918"/>
                  </a:lnTo>
                  <a:lnTo>
                    <a:pt x="996721" y="588873"/>
                  </a:lnTo>
                  <a:close/>
                </a:path>
                <a:path w="1931035" h="904239">
                  <a:moveTo>
                    <a:pt x="997877" y="226415"/>
                  </a:moveTo>
                  <a:lnTo>
                    <a:pt x="991641" y="226415"/>
                  </a:lnTo>
                  <a:lnTo>
                    <a:pt x="991501" y="226555"/>
                  </a:lnTo>
                  <a:lnTo>
                    <a:pt x="991489" y="232257"/>
                  </a:lnTo>
                  <a:lnTo>
                    <a:pt x="997737" y="232257"/>
                  </a:lnTo>
                  <a:lnTo>
                    <a:pt x="997407" y="231927"/>
                  </a:lnTo>
                  <a:lnTo>
                    <a:pt x="996962" y="231686"/>
                  </a:lnTo>
                  <a:lnTo>
                    <a:pt x="995921" y="231330"/>
                  </a:lnTo>
                  <a:lnTo>
                    <a:pt x="993127" y="231330"/>
                  </a:lnTo>
                  <a:lnTo>
                    <a:pt x="993127" y="227761"/>
                  </a:lnTo>
                  <a:lnTo>
                    <a:pt x="997864" y="227761"/>
                  </a:lnTo>
                  <a:lnTo>
                    <a:pt x="997877" y="226415"/>
                  </a:lnTo>
                  <a:close/>
                </a:path>
                <a:path w="1931035" h="904239">
                  <a:moveTo>
                    <a:pt x="998550" y="233413"/>
                  </a:moveTo>
                  <a:lnTo>
                    <a:pt x="998385" y="232994"/>
                  </a:lnTo>
                  <a:lnTo>
                    <a:pt x="995972" y="232994"/>
                  </a:lnTo>
                  <a:lnTo>
                    <a:pt x="996492" y="233413"/>
                  </a:lnTo>
                  <a:lnTo>
                    <a:pt x="996696" y="233680"/>
                  </a:lnTo>
                  <a:lnTo>
                    <a:pt x="996962" y="234302"/>
                  </a:lnTo>
                  <a:lnTo>
                    <a:pt x="996937" y="235940"/>
                  </a:lnTo>
                  <a:lnTo>
                    <a:pt x="996632" y="236626"/>
                  </a:lnTo>
                  <a:lnTo>
                    <a:pt x="996759" y="236626"/>
                  </a:lnTo>
                  <a:lnTo>
                    <a:pt x="995921" y="237350"/>
                  </a:lnTo>
                  <a:lnTo>
                    <a:pt x="990930" y="237350"/>
                  </a:lnTo>
                  <a:lnTo>
                    <a:pt x="990879" y="238277"/>
                  </a:lnTo>
                  <a:lnTo>
                    <a:pt x="997216" y="238277"/>
                  </a:lnTo>
                  <a:lnTo>
                    <a:pt x="997902" y="237693"/>
                  </a:lnTo>
                  <a:lnTo>
                    <a:pt x="998156" y="237350"/>
                  </a:lnTo>
                  <a:lnTo>
                    <a:pt x="998486" y="236626"/>
                  </a:lnTo>
                  <a:lnTo>
                    <a:pt x="998550" y="233413"/>
                  </a:lnTo>
                  <a:close/>
                </a:path>
                <a:path w="1931035" h="904239">
                  <a:moveTo>
                    <a:pt x="998689" y="258775"/>
                  </a:moveTo>
                  <a:lnTo>
                    <a:pt x="993063" y="258775"/>
                  </a:lnTo>
                  <a:lnTo>
                    <a:pt x="993101" y="253898"/>
                  </a:lnTo>
                  <a:lnTo>
                    <a:pt x="996556" y="258432"/>
                  </a:lnTo>
                  <a:lnTo>
                    <a:pt x="998575" y="258432"/>
                  </a:lnTo>
                  <a:lnTo>
                    <a:pt x="995095" y="253898"/>
                  </a:lnTo>
                  <a:lnTo>
                    <a:pt x="994930" y="253682"/>
                  </a:lnTo>
                  <a:lnTo>
                    <a:pt x="998258" y="250266"/>
                  </a:lnTo>
                  <a:lnTo>
                    <a:pt x="998308" y="249885"/>
                  </a:lnTo>
                  <a:lnTo>
                    <a:pt x="996530" y="249885"/>
                  </a:lnTo>
                  <a:lnTo>
                    <a:pt x="993101" y="253682"/>
                  </a:lnTo>
                  <a:lnTo>
                    <a:pt x="993063" y="245567"/>
                  </a:lnTo>
                  <a:lnTo>
                    <a:pt x="991628" y="245567"/>
                  </a:lnTo>
                  <a:lnTo>
                    <a:pt x="991514" y="258991"/>
                  </a:lnTo>
                  <a:lnTo>
                    <a:pt x="993063" y="258991"/>
                  </a:lnTo>
                  <a:lnTo>
                    <a:pt x="998613" y="258991"/>
                  </a:lnTo>
                  <a:lnTo>
                    <a:pt x="998689" y="258775"/>
                  </a:lnTo>
                  <a:close/>
                </a:path>
                <a:path w="1931035" h="904239">
                  <a:moveTo>
                    <a:pt x="1004303" y="602500"/>
                  </a:moveTo>
                  <a:lnTo>
                    <a:pt x="1003998" y="602221"/>
                  </a:lnTo>
                  <a:lnTo>
                    <a:pt x="999109" y="602221"/>
                  </a:lnTo>
                  <a:lnTo>
                    <a:pt x="998613" y="602500"/>
                  </a:lnTo>
                  <a:lnTo>
                    <a:pt x="1004303" y="602500"/>
                  </a:lnTo>
                  <a:close/>
                </a:path>
                <a:path w="1931035" h="904239">
                  <a:moveTo>
                    <a:pt x="1005078" y="604062"/>
                  </a:moveTo>
                  <a:lnTo>
                    <a:pt x="1004925" y="603415"/>
                  </a:lnTo>
                  <a:lnTo>
                    <a:pt x="1004811" y="603097"/>
                  </a:lnTo>
                  <a:lnTo>
                    <a:pt x="1004595" y="602780"/>
                  </a:lnTo>
                  <a:lnTo>
                    <a:pt x="998397" y="602780"/>
                  </a:lnTo>
                  <a:lnTo>
                    <a:pt x="998296" y="604062"/>
                  </a:lnTo>
                  <a:lnTo>
                    <a:pt x="998550" y="604062"/>
                  </a:lnTo>
                  <a:lnTo>
                    <a:pt x="999655" y="603415"/>
                  </a:lnTo>
                  <a:lnTo>
                    <a:pt x="1002690" y="603415"/>
                  </a:lnTo>
                  <a:lnTo>
                    <a:pt x="1003338" y="604062"/>
                  </a:lnTo>
                  <a:lnTo>
                    <a:pt x="1003223" y="605853"/>
                  </a:lnTo>
                  <a:lnTo>
                    <a:pt x="1003046" y="606234"/>
                  </a:lnTo>
                  <a:lnTo>
                    <a:pt x="1002830" y="606513"/>
                  </a:lnTo>
                  <a:lnTo>
                    <a:pt x="1002385" y="606894"/>
                  </a:lnTo>
                  <a:lnTo>
                    <a:pt x="1004455" y="606894"/>
                  </a:lnTo>
                  <a:lnTo>
                    <a:pt x="1004747" y="606513"/>
                  </a:lnTo>
                  <a:lnTo>
                    <a:pt x="1004900" y="606234"/>
                  </a:lnTo>
                  <a:lnTo>
                    <a:pt x="1005027" y="605650"/>
                  </a:lnTo>
                  <a:lnTo>
                    <a:pt x="1005078" y="604062"/>
                  </a:lnTo>
                  <a:close/>
                </a:path>
                <a:path w="1931035" h="904239">
                  <a:moveTo>
                    <a:pt x="1005217" y="608939"/>
                  </a:moveTo>
                  <a:lnTo>
                    <a:pt x="1003808" y="607987"/>
                  </a:lnTo>
                  <a:lnTo>
                    <a:pt x="1003515" y="607631"/>
                  </a:lnTo>
                  <a:lnTo>
                    <a:pt x="1003808" y="607428"/>
                  </a:lnTo>
                  <a:lnTo>
                    <a:pt x="999236" y="607428"/>
                  </a:lnTo>
                  <a:lnTo>
                    <a:pt x="999197" y="607987"/>
                  </a:lnTo>
                  <a:lnTo>
                    <a:pt x="1005217" y="608939"/>
                  </a:lnTo>
                  <a:close/>
                </a:path>
                <a:path w="1931035" h="904239">
                  <a:moveTo>
                    <a:pt x="1005674" y="610108"/>
                  </a:moveTo>
                  <a:lnTo>
                    <a:pt x="1005535" y="609752"/>
                  </a:lnTo>
                  <a:lnTo>
                    <a:pt x="1005446" y="609523"/>
                  </a:lnTo>
                  <a:lnTo>
                    <a:pt x="1005192" y="609092"/>
                  </a:lnTo>
                  <a:lnTo>
                    <a:pt x="1002893" y="609092"/>
                  </a:lnTo>
                  <a:lnTo>
                    <a:pt x="1003452" y="609523"/>
                  </a:lnTo>
                  <a:lnTo>
                    <a:pt x="1003668" y="609752"/>
                  </a:lnTo>
                  <a:lnTo>
                    <a:pt x="1003833" y="610108"/>
                  </a:lnTo>
                  <a:lnTo>
                    <a:pt x="1003820" y="612203"/>
                  </a:lnTo>
                  <a:lnTo>
                    <a:pt x="997927" y="612203"/>
                  </a:lnTo>
                  <a:lnTo>
                    <a:pt x="998016" y="613778"/>
                  </a:lnTo>
                  <a:lnTo>
                    <a:pt x="1004430" y="613778"/>
                  </a:lnTo>
                  <a:lnTo>
                    <a:pt x="1004951" y="613308"/>
                  </a:lnTo>
                  <a:lnTo>
                    <a:pt x="1005255" y="612914"/>
                  </a:lnTo>
                  <a:lnTo>
                    <a:pt x="1005560" y="612203"/>
                  </a:lnTo>
                  <a:lnTo>
                    <a:pt x="1005674" y="610108"/>
                  </a:lnTo>
                  <a:close/>
                </a:path>
                <a:path w="1931035" h="904239">
                  <a:moveTo>
                    <a:pt x="1005814" y="583349"/>
                  </a:moveTo>
                  <a:lnTo>
                    <a:pt x="1005700" y="583031"/>
                  </a:lnTo>
                  <a:lnTo>
                    <a:pt x="1005484" y="582714"/>
                  </a:lnTo>
                  <a:lnTo>
                    <a:pt x="1005344" y="582587"/>
                  </a:lnTo>
                  <a:lnTo>
                    <a:pt x="999299" y="582587"/>
                  </a:lnTo>
                  <a:lnTo>
                    <a:pt x="999185" y="583996"/>
                  </a:lnTo>
                  <a:lnTo>
                    <a:pt x="999439" y="583996"/>
                  </a:lnTo>
                  <a:lnTo>
                    <a:pt x="1000264" y="583514"/>
                  </a:lnTo>
                  <a:lnTo>
                    <a:pt x="1003795" y="583514"/>
                  </a:lnTo>
                  <a:lnTo>
                    <a:pt x="1004074" y="583996"/>
                  </a:lnTo>
                  <a:lnTo>
                    <a:pt x="1004112" y="585774"/>
                  </a:lnTo>
                  <a:lnTo>
                    <a:pt x="1003935" y="586168"/>
                  </a:lnTo>
                  <a:lnTo>
                    <a:pt x="1003706" y="586447"/>
                  </a:lnTo>
                  <a:lnTo>
                    <a:pt x="1003274" y="586828"/>
                  </a:lnTo>
                  <a:lnTo>
                    <a:pt x="1005344" y="586828"/>
                  </a:lnTo>
                  <a:lnTo>
                    <a:pt x="1005636" y="586447"/>
                  </a:lnTo>
                  <a:lnTo>
                    <a:pt x="1005789" y="586168"/>
                  </a:lnTo>
                  <a:lnTo>
                    <a:pt x="1005814" y="583349"/>
                  </a:lnTo>
                  <a:close/>
                </a:path>
                <a:path w="1931035" h="904239">
                  <a:moveTo>
                    <a:pt x="1006094" y="588873"/>
                  </a:moveTo>
                  <a:lnTo>
                    <a:pt x="1004722" y="587933"/>
                  </a:lnTo>
                  <a:lnTo>
                    <a:pt x="1004404" y="587565"/>
                  </a:lnTo>
                  <a:lnTo>
                    <a:pt x="1004697" y="587362"/>
                  </a:lnTo>
                  <a:lnTo>
                    <a:pt x="1000125" y="587362"/>
                  </a:lnTo>
                  <a:lnTo>
                    <a:pt x="1000086" y="587933"/>
                  </a:lnTo>
                  <a:lnTo>
                    <a:pt x="1006094" y="588873"/>
                  </a:lnTo>
                  <a:close/>
                </a:path>
                <a:path w="1931035" h="904239">
                  <a:moveTo>
                    <a:pt x="1006563" y="590029"/>
                  </a:moveTo>
                  <a:lnTo>
                    <a:pt x="1006424" y="589699"/>
                  </a:lnTo>
                  <a:lnTo>
                    <a:pt x="1006335" y="589457"/>
                  </a:lnTo>
                  <a:lnTo>
                    <a:pt x="1006081" y="589038"/>
                  </a:lnTo>
                  <a:lnTo>
                    <a:pt x="1003820" y="589038"/>
                  </a:lnTo>
                  <a:lnTo>
                    <a:pt x="1004341" y="589457"/>
                  </a:lnTo>
                  <a:lnTo>
                    <a:pt x="1004557" y="589699"/>
                  </a:lnTo>
                  <a:lnTo>
                    <a:pt x="1004709" y="590029"/>
                  </a:lnTo>
                  <a:lnTo>
                    <a:pt x="1004836" y="590270"/>
                  </a:lnTo>
                  <a:lnTo>
                    <a:pt x="1004862" y="591578"/>
                  </a:lnTo>
                  <a:lnTo>
                    <a:pt x="1004722" y="591896"/>
                  </a:lnTo>
                  <a:lnTo>
                    <a:pt x="1004709" y="592137"/>
                  </a:lnTo>
                  <a:lnTo>
                    <a:pt x="998816" y="592137"/>
                  </a:lnTo>
                  <a:lnTo>
                    <a:pt x="998931" y="593559"/>
                  </a:lnTo>
                  <a:lnTo>
                    <a:pt x="1005459" y="593559"/>
                  </a:lnTo>
                  <a:lnTo>
                    <a:pt x="1005840" y="593242"/>
                  </a:lnTo>
                  <a:lnTo>
                    <a:pt x="1006043" y="592963"/>
                  </a:lnTo>
                  <a:lnTo>
                    <a:pt x="1006436" y="592137"/>
                  </a:lnTo>
                  <a:lnTo>
                    <a:pt x="1006563" y="590029"/>
                  </a:lnTo>
                  <a:close/>
                </a:path>
                <a:path w="1931035" h="904239">
                  <a:moveTo>
                    <a:pt x="1006843" y="226453"/>
                  </a:moveTo>
                  <a:lnTo>
                    <a:pt x="1006221" y="226237"/>
                  </a:lnTo>
                  <a:lnTo>
                    <a:pt x="1003655" y="226237"/>
                  </a:lnTo>
                  <a:lnTo>
                    <a:pt x="1003134" y="226453"/>
                  </a:lnTo>
                  <a:lnTo>
                    <a:pt x="1006843" y="226453"/>
                  </a:lnTo>
                  <a:close/>
                </a:path>
                <a:path w="1931035" h="904239">
                  <a:moveTo>
                    <a:pt x="1007376" y="248602"/>
                  </a:moveTo>
                  <a:lnTo>
                    <a:pt x="1007211" y="247954"/>
                  </a:lnTo>
                  <a:lnTo>
                    <a:pt x="1007097" y="247637"/>
                  </a:lnTo>
                  <a:lnTo>
                    <a:pt x="1006881" y="247319"/>
                  </a:lnTo>
                  <a:lnTo>
                    <a:pt x="1006754" y="247192"/>
                  </a:lnTo>
                  <a:lnTo>
                    <a:pt x="1000696" y="247192"/>
                  </a:lnTo>
                  <a:lnTo>
                    <a:pt x="1000582" y="248602"/>
                  </a:lnTo>
                  <a:lnTo>
                    <a:pt x="1000848" y="248602"/>
                  </a:lnTo>
                  <a:lnTo>
                    <a:pt x="1001941" y="247954"/>
                  </a:lnTo>
                  <a:lnTo>
                    <a:pt x="1004976" y="247954"/>
                  </a:lnTo>
                  <a:lnTo>
                    <a:pt x="1005624" y="248602"/>
                  </a:lnTo>
                  <a:lnTo>
                    <a:pt x="1005509" y="250380"/>
                  </a:lnTo>
                  <a:lnTo>
                    <a:pt x="1005332" y="250774"/>
                  </a:lnTo>
                  <a:lnTo>
                    <a:pt x="1005103" y="251053"/>
                  </a:lnTo>
                  <a:lnTo>
                    <a:pt x="1004671" y="251434"/>
                  </a:lnTo>
                  <a:lnTo>
                    <a:pt x="1006754" y="251434"/>
                  </a:lnTo>
                  <a:lnTo>
                    <a:pt x="1007033" y="251053"/>
                  </a:lnTo>
                  <a:lnTo>
                    <a:pt x="1007186" y="250774"/>
                  </a:lnTo>
                  <a:lnTo>
                    <a:pt x="1007313" y="250190"/>
                  </a:lnTo>
                  <a:lnTo>
                    <a:pt x="1007376" y="248602"/>
                  </a:lnTo>
                  <a:close/>
                </a:path>
                <a:path w="1931035" h="904239">
                  <a:moveTo>
                    <a:pt x="1007503" y="253479"/>
                  </a:moveTo>
                  <a:lnTo>
                    <a:pt x="1006106" y="252526"/>
                  </a:lnTo>
                  <a:lnTo>
                    <a:pt x="1005801" y="252171"/>
                  </a:lnTo>
                  <a:lnTo>
                    <a:pt x="1006094" y="251968"/>
                  </a:lnTo>
                  <a:lnTo>
                    <a:pt x="1001522" y="251968"/>
                  </a:lnTo>
                  <a:lnTo>
                    <a:pt x="1001483" y="252526"/>
                  </a:lnTo>
                  <a:lnTo>
                    <a:pt x="1007503" y="253479"/>
                  </a:lnTo>
                  <a:close/>
                </a:path>
                <a:path w="1931035" h="904239">
                  <a:moveTo>
                    <a:pt x="1007960" y="254635"/>
                  </a:moveTo>
                  <a:lnTo>
                    <a:pt x="1007833" y="254292"/>
                  </a:lnTo>
                  <a:lnTo>
                    <a:pt x="1007732" y="254050"/>
                  </a:lnTo>
                  <a:lnTo>
                    <a:pt x="1007478" y="253631"/>
                  </a:lnTo>
                  <a:lnTo>
                    <a:pt x="1005179" y="253631"/>
                  </a:lnTo>
                  <a:lnTo>
                    <a:pt x="1005738" y="254050"/>
                  </a:lnTo>
                  <a:lnTo>
                    <a:pt x="1005954" y="254292"/>
                  </a:lnTo>
                  <a:lnTo>
                    <a:pt x="1006119" y="254635"/>
                  </a:lnTo>
                  <a:lnTo>
                    <a:pt x="1006233" y="254876"/>
                  </a:lnTo>
                  <a:lnTo>
                    <a:pt x="1006259" y="256184"/>
                  </a:lnTo>
                  <a:lnTo>
                    <a:pt x="1006119" y="256501"/>
                  </a:lnTo>
                  <a:lnTo>
                    <a:pt x="1006106" y="256743"/>
                  </a:lnTo>
                  <a:lnTo>
                    <a:pt x="1000213" y="256743"/>
                  </a:lnTo>
                  <a:lnTo>
                    <a:pt x="1000213" y="258203"/>
                  </a:lnTo>
                  <a:lnTo>
                    <a:pt x="1006817" y="258203"/>
                  </a:lnTo>
                  <a:lnTo>
                    <a:pt x="1007237" y="257848"/>
                  </a:lnTo>
                  <a:lnTo>
                    <a:pt x="1007452" y="257568"/>
                  </a:lnTo>
                  <a:lnTo>
                    <a:pt x="1007846" y="256743"/>
                  </a:lnTo>
                  <a:lnTo>
                    <a:pt x="1007960" y="254635"/>
                  </a:lnTo>
                  <a:close/>
                </a:path>
                <a:path w="1931035" h="904239">
                  <a:moveTo>
                    <a:pt x="1009002" y="232537"/>
                  </a:moveTo>
                  <a:lnTo>
                    <a:pt x="1003198" y="232270"/>
                  </a:lnTo>
                  <a:lnTo>
                    <a:pt x="1002931" y="231952"/>
                  </a:lnTo>
                  <a:lnTo>
                    <a:pt x="1002804" y="231355"/>
                  </a:lnTo>
                  <a:lnTo>
                    <a:pt x="1002715" y="228866"/>
                  </a:lnTo>
                  <a:lnTo>
                    <a:pt x="1002855" y="228561"/>
                  </a:lnTo>
                  <a:lnTo>
                    <a:pt x="1003122" y="228206"/>
                  </a:lnTo>
                  <a:lnTo>
                    <a:pt x="1003465" y="227863"/>
                  </a:lnTo>
                  <a:lnTo>
                    <a:pt x="1001382" y="227863"/>
                  </a:lnTo>
                  <a:lnTo>
                    <a:pt x="1001649" y="227533"/>
                  </a:lnTo>
                  <a:lnTo>
                    <a:pt x="1001344" y="227863"/>
                  </a:lnTo>
                  <a:lnTo>
                    <a:pt x="1001191" y="228206"/>
                  </a:lnTo>
                  <a:lnTo>
                    <a:pt x="1001077" y="228561"/>
                  </a:lnTo>
                  <a:lnTo>
                    <a:pt x="1000975" y="228866"/>
                  </a:lnTo>
                  <a:lnTo>
                    <a:pt x="1000874" y="229260"/>
                  </a:lnTo>
                  <a:lnTo>
                    <a:pt x="1000848" y="231355"/>
                  </a:lnTo>
                  <a:lnTo>
                    <a:pt x="1000988" y="231825"/>
                  </a:lnTo>
                  <a:lnTo>
                    <a:pt x="1001115" y="232270"/>
                  </a:lnTo>
                  <a:lnTo>
                    <a:pt x="1001229" y="232537"/>
                  </a:lnTo>
                  <a:lnTo>
                    <a:pt x="1001306" y="232676"/>
                  </a:lnTo>
                  <a:lnTo>
                    <a:pt x="1001610" y="232994"/>
                  </a:lnTo>
                  <a:lnTo>
                    <a:pt x="1001890" y="233337"/>
                  </a:lnTo>
                  <a:lnTo>
                    <a:pt x="1002512" y="233680"/>
                  </a:lnTo>
                  <a:lnTo>
                    <a:pt x="1003300" y="233997"/>
                  </a:lnTo>
                  <a:lnTo>
                    <a:pt x="1005725" y="233997"/>
                  </a:lnTo>
                  <a:lnTo>
                    <a:pt x="1006703" y="233680"/>
                  </a:lnTo>
                  <a:lnTo>
                    <a:pt x="1006843" y="233680"/>
                  </a:lnTo>
                  <a:lnTo>
                    <a:pt x="1007389" y="233337"/>
                  </a:lnTo>
                  <a:lnTo>
                    <a:pt x="1005928" y="237185"/>
                  </a:lnTo>
                  <a:lnTo>
                    <a:pt x="1001280" y="237185"/>
                  </a:lnTo>
                  <a:lnTo>
                    <a:pt x="1001318" y="238404"/>
                  </a:lnTo>
                  <a:lnTo>
                    <a:pt x="1006665" y="238404"/>
                  </a:lnTo>
                  <a:lnTo>
                    <a:pt x="1007465" y="237731"/>
                  </a:lnTo>
                  <a:lnTo>
                    <a:pt x="1007922" y="237185"/>
                  </a:lnTo>
                  <a:lnTo>
                    <a:pt x="1008087" y="236842"/>
                  </a:lnTo>
                  <a:lnTo>
                    <a:pt x="1008329" y="236423"/>
                  </a:lnTo>
                  <a:lnTo>
                    <a:pt x="1008507" y="236029"/>
                  </a:lnTo>
                  <a:lnTo>
                    <a:pt x="1008849" y="234899"/>
                  </a:lnTo>
                  <a:lnTo>
                    <a:pt x="1008938" y="234480"/>
                  </a:lnTo>
                  <a:lnTo>
                    <a:pt x="1008989" y="233337"/>
                  </a:lnTo>
                  <a:lnTo>
                    <a:pt x="1009002" y="232537"/>
                  </a:lnTo>
                  <a:close/>
                </a:path>
                <a:path w="1931035" h="904239">
                  <a:moveTo>
                    <a:pt x="1009015" y="231952"/>
                  </a:moveTo>
                  <a:lnTo>
                    <a:pt x="1007427" y="231952"/>
                  </a:lnTo>
                  <a:lnTo>
                    <a:pt x="1006970" y="232270"/>
                  </a:lnTo>
                  <a:lnTo>
                    <a:pt x="1009015" y="232270"/>
                  </a:lnTo>
                  <a:lnTo>
                    <a:pt x="1009015" y="231952"/>
                  </a:lnTo>
                  <a:close/>
                </a:path>
                <a:path w="1931035" h="904239">
                  <a:moveTo>
                    <a:pt x="1009027" y="231825"/>
                  </a:moveTo>
                  <a:lnTo>
                    <a:pt x="1008913" y="229463"/>
                  </a:lnTo>
                  <a:lnTo>
                    <a:pt x="1008849" y="229260"/>
                  </a:lnTo>
                  <a:lnTo>
                    <a:pt x="1008735" y="228866"/>
                  </a:lnTo>
                  <a:lnTo>
                    <a:pt x="1007262" y="226682"/>
                  </a:lnTo>
                  <a:lnTo>
                    <a:pt x="1002588" y="226682"/>
                  </a:lnTo>
                  <a:lnTo>
                    <a:pt x="1002157" y="226999"/>
                  </a:lnTo>
                  <a:lnTo>
                    <a:pt x="1001649" y="227533"/>
                  </a:lnTo>
                  <a:lnTo>
                    <a:pt x="1005662" y="227533"/>
                  </a:lnTo>
                  <a:lnTo>
                    <a:pt x="1006284" y="227863"/>
                  </a:lnTo>
                  <a:lnTo>
                    <a:pt x="1006614" y="228206"/>
                  </a:lnTo>
                  <a:lnTo>
                    <a:pt x="1006995" y="228866"/>
                  </a:lnTo>
                  <a:lnTo>
                    <a:pt x="1007148" y="229260"/>
                  </a:lnTo>
                  <a:lnTo>
                    <a:pt x="1007186" y="229463"/>
                  </a:lnTo>
                  <a:lnTo>
                    <a:pt x="1007287" y="229946"/>
                  </a:lnTo>
                  <a:lnTo>
                    <a:pt x="1007364" y="230466"/>
                  </a:lnTo>
                  <a:lnTo>
                    <a:pt x="1007414" y="231825"/>
                  </a:lnTo>
                  <a:lnTo>
                    <a:pt x="1009027" y="231825"/>
                  </a:lnTo>
                  <a:close/>
                </a:path>
                <a:path w="1931035" h="904239">
                  <a:moveTo>
                    <a:pt x="1030528" y="486422"/>
                  </a:moveTo>
                  <a:lnTo>
                    <a:pt x="1029220" y="486422"/>
                  </a:lnTo>
                  <a:lnTo>
                    <a:pt x="1029157" y="487057"/>
                  </a:lnTo>
                  <a:lnTo>
                    <a:pt x="1029423" y="487057"/>
                  </a:lnTo>
                  <a:lnTo>
                    <a:pt x="1030528" y="486422"/>
                  </a:lnTo>
                  <a:close/>
                </a:path>
                <a:path w="1931035" h="904239">
                  <a:moveTo>
                    <a:pt x="1032979" y="132270"/>
                  </a:moveTo>
                  <a:lnTo>
                    <a:pt x="1032675" y="131991"/>
                  </a:lnTo>
                  <a:lnTo>
                    <a:pt x="1027785" y="131991"/>
                  </a:lnTo>
                  <a:lnTo>
                    <a:pt x="1027303" y="132270"/>
                  </a:lnTo>
                  <a:lnTo>
                    <a:pt x="1032979" y="132270"/>
                  </a:lnTo>
                  <a:close/>
                </a:path>
                <a:path w="1931035" h="904239">
                  <a:moveTo>
                    <a:pt x="1033030" y="138125"/>
                  </a:moveTo>
                  <a:lnTo>
                    <a:pt x="1032319" y="137756"/>
                  </a:lnTo>
                  <a:lnTo>
                    <a:pt x="1028001" y="137756"/>
                  </a:lnTo>
                  <a:lnTo>
                    <a:pt x="1027988" y="138125"/>
                  </a:lnTo>
                  <a:lnTo>
                    <a:pt x="1033030" y="138125"/>
                  </a:lnTo>
                  <a:close/>
                </a:path>
                <a:path w="1931035" h="904239">
                  <a:moveTo>
                    <a:pt x="1033678" y="133350"/>
                  </a:moveTo>
                  <a:lnTo>
                    <a:pt x="1033614" y="133184"/>
                  </a:lnTo>
                  <a:lnTo>
                    <a:pt x="1033500" y="132867"/>
                  </a:lnTo>
                  <a:lnTo>
                    <a:pt x="1033272" y="132549"/>
                  </a:lnTo>
                  <a:lnTo>
                    <a:pt x="1026998" y="132549"/>
                  </a:lnTo>
                  <a:lnTo>
                    <a:pt x="1026922" y="133756"/>
                  </a:lnTo>
                  <a:lnTo>
                    <a:pt x="1027379" y="133756"/>
                  </a:lnTo>
                  <a:lnTo>
                    <a:pt x="1028039" y="133350"/>
                  </a:lnTo>
                  <a:lnTo>
                    <a:pt x="1031595" y="133350"/>
                  </a:lnTo>
                  <a:lnTo>
                    <a:pt x="1031849" y="133756"/>
                  </a:lnTo>
                  <a:lnTo>
                    <a:pt x="1031938" y="133972"/>
                  </a:lnTo>
                  <a:lnTo>
                    <a:pt x="1031989" y="135420"/>
                  </a:lnTo>
                  <a:lnTo>
                    <a:pt x="1031849" y="135699"/>
                  </a:lnTo>
                  <a:lnTo>
                    <a:pt x="1031735" y="135991"/>
                  </a:lnTo>
                  <a:lnTo>
                    <a:pt x="1031506" y="136283"/>
                  </a:lnTo>
                  <a:lnTo>
                    <a:pt x="1031074" y="136664"/>
                  </a:lnTo>
                  <a:lnTo>
                    <a:pt x="1033145" y="136664"/>
                  </a:lnTo>
                  <a:lnTo>
                    <a:pt x="1033437" y="136283"/>
                  </a:lnTo>
                  <a:lnTo>
                    <a:pt x="1033602" y="135991"/>
                  </a:lnTo>
                  <a:lnTo>
                    <a:pt x="1033678" y="133350"/>
                  </a:lnTo>
                  <a:close/>
                </a:path>
                <a:path w="1931035" h="904239">
                  <a:moveTo>
                    <a:pt x="1033932" y="114122"/>
                  </a:moveTo>
                  <a:lnTo>
                    <a:pt x="1032154" y="111950"/>
                  </a:lnTo>
                  <a:lnTo>
                    <a:pt x="1026299" y="111950"/>
                  </a:lnTo>
                  <a:lnTo>
                    <a:pt x="1026299" y="112191"/>
                  </a:lnTo>
                  <a:lnTo>
                    <a:pt x="1026312" y="116763"/>
                  </a:lnTo>
                  <a:lnTo>
                    <a:pt x="1027976" y="116763"/>
                  </a:lnTo>
                  <a:lnTo>
                    <a:pt x="1027976" y="112991"/>
                  </a:lnTo>
                  <a:lnTo>
                    <a:pt x="1030605" y="112991"/>
                  </a:lnTo>
                  <a:lnTo>
                    <a:pt x="1031290" y="113195"/>
                  </a:lnTo>
                  <a:lnTo>
                    <a:pt x="1031646" y="113436"/>
                  </a:lnTo>
                  <a:lnTo>
                    <a:pt x="1032090" y="114122"/>
                  </a:lnTo>
                  <a:lnTo>
                    <a:pt x="1032014" y="116001"/>
                  </a:lnTo>
                  <a:lnTo>
                    <a:pt x="1031951" y="116166"/>
                  </a:lnTo>
                  <a:lnTo>
                    <a:pt x="1031786" y="116382"/>
                  </a:lnTo>
                  <a:lnTo>
                    <a:pt x="1031405" y="116763"/>
                  </a:lnTo>
                  <a:lnTo>
                    <a:pt x="1027976" y="116763"/>
                  </a:lnTo>
                  <a:lnTo>
                    <a:pt x="1027976" y="117182"/>
                  </a:lnTo>
                  <a:lnTo>
                    <a:pt x="1026312" y="117182"/>
                  </a:lnTo>
                  <a:lnTo>
                    <a:pt x="1026325" y="117767"/>
                  </a:lnTo>
                  <a:lnTo>
                    <a:pt x="1032256" y="117767"/>
                  </a:lnTo>
                  <a:lnTo>
                    <a:pt x="1033818" y="116001"/>
                  </a:lnTo>
                  <a:lnTo>
                    <a:pt x="1033932" y="114122"/>
                  </a:lnTo>
                  <a:close/>
                </a:path>
                <a:path w="1931035" h="904239">
                  <a:moveTo>
                    <a:pt x="1034364" y="139865"/>
                  </a:moveTo>
                  <a:lnTo>
                    <a:pt x="1034224" y="139522"/>
                  </a:lnTo>
                  <a:lnTo>
                    <a:pt x="1034122" y="139280"/>
                  </a:lnTo>
                  <a:lnTo>
                    <a:pt x="1033881" y="138861"/>
                  </a:lnTo>
                  <a:lnTo>
                    <a:pt x="1031570" y="138861"/>
                  </a:lnTo>
                  <a:lnTo>
                    <a:pt x="1032129" y="139280"/>
                  </a:lnTo>
                  <a:lnTo>
                    <a:pt x="1032357" y="139522"/>
                  </a:lnTo>
                  <a:lnTo>
                    <a:pt x="1032433" y="141973"/>
                  </a:lnTo>
                  <a:lnTo>
                    <a:pt x="1026617" y="141973"/>
                  </a:lnTo>
                  <a:lnTo>
                    <a:pt x="1026655" y="143497"/>
                  </a:lnTo>
                  <a:lnTo>
                    <a:pt x="1033145" y="143497"/>
                  </a:lnTo>
                  <a:lnTo>
                    <a:pt x="1033640" y="143078"/>
                  </a:lnTo>
                  <a:lnTo>
                    <a:pt x="1033932" y="142684"/>
                  </a:lnTo>
                  <a:lnTo>
                    <a:pt x="1034237" y="141973"/>
                  </a:lnTo>
                  <a:lnTo>
                    <a:pt x="1034364" y="140106"/>
                  </a:lnTo>
                  <a:lnTo>
                    <a:pt x="1034364" y="139865"/>
                  </a:lnTo>
                  <a:close/>
                </a:path>
                <a:path w="1931035" h="904239">
                  <a:moveTo>
                    <a:pt x="1034605" y="124193"/>
                  </a:moveTo>
                  <a:lnTo>
                    <a:pt x="1034542" y="123240"/>
                  </a:lnTo>
                  <a:lnTo>
                    <a:pt x="1033310" y="120218"/>
                  </a:lnTo>
                  <a:lnTo>
                    <a:pt x="1033132" y="119837"/>
                  </a:lnTo>
                  <a:lnTo>
                    <a:pt x="1033056" y="119659"/>
                  </a:lnTo>
                  <a:lnTo>
                    <a:pt x="1032941" y="119456"/>
                  </a:lnTo>
                  <a:lnTo>
                    <a:pt x="1032941" y="123863"/>
                  </a:lnTo>
                  <a:lnTo>
                    <a:pt x="1027938" y="123863"/>
                  </a:lnTo>
                  <a:lnTo>
                    <a:pt x="1027976" y="118605"/>
                  </a:lnTo>
                  <a:lnTo>
                    <a:pt x="1027976" y="119087"/>
                  </a:lnTo>
                  <a:lnTo>
                    <a:pt x="1030693" y="119087"/>
                  </a:lnTo>
                  <a:lnTo>
                    <a:pt x="1032789" y="123469"/>
                  </a:lnTo>
                  <a:lnTo>
                    <a:pt x="1032891" y="123723"/>
                  </a:lnTo>
                  <a:lnTo>
                    <a:pt x="1032941" y="123863"/>
                  </a:lnTo>
                  <a:lnTo>
                    <a:pt x="1032941" y="119456"/>
                  </a:lnTo>
                  <a:lnTo>
                    <a:pt x="1032738" y="119087"/>
                  </a:lnTo>
                  <a:lnTo>
                    <a:pt x="1032357" y="118605"/>
                  </a:lnTo>
                  <a:lnTo>
                    <a:pt x="1031951" y="118249"/>
                  </a:lnTo>
                  <a:lnTo>
                    <a:pt x="1026325" y="118249"/>
                  </a:lnTo>
                  <a:lnTo>
                    <a:pt x="1026325" y="118605"/>
                  </a:lnTo>
                  <a:lnTo>
                    <a:pt x="1026337" y="124193"/>
                  </a:lnTo>
                  <a:lnTo>
                    <a:pt x="1027938" y="124193"/>
                  </a:lnTo>
                  <a:lnTo>
                    <a:pt x="1034605" y="124193"/>
                  </a:lnTo>
                  <a:close/>
                </a:path>
                <a:path w="1931035" h="904239">
                  <a:moveTo>
                    <a:pt x="1034783" y="490372"/>
                  </a:moveTo>
                  <a:lnTo>
                    <a:pt x="1030211" y="490372"/>
                  </a:lnTo>
                  <a:lnTo>
                    <a:pt x="1030198" y="490626"/>
                  </a:lnTo>
                  <a:lnTo>
                    <a:pt x="1034376" y="490626"/>
                  </a:lnTo>
                  <a:lnTo>
                    <a:pt x="1034783" y="490372"/>
                  </a:lnTo>
                  <a:close/>
                </a:path>
                <a:path w="1931035" h="904239">
                  <a:moveTo>
                    <a:pt x="1035215" y="491350"/>
                  </a:moveTo>
                  <a:lnTo>
                    <a:pt x="1034503" y="490994"/>
                  </a:lnTo>
                  <a:lnTo>
                    <a:pt x="1030185" y="490994"/>
                  </a:lnTo>
                  <a:lnTo>
                    <a:pt x="1030173" y="491350"/>
                  </a:lnTo>
                  <a:lnTo>
                    <a:pt x="1035215" y="491350"/>
                  </a:lnTo>
                  <a:close/>
                </a:path>
                <a:path w="1931035" h="904239">
                  <a:moveTo>
                    <a:pt x="1035646" y="469988"/>
                  </a:moveTo>
                  <a:lnTo>
                    <a:pt x="1033564" y="469988"/>
                  </a:lnTo>
                  <a:lnTo>
                    <a:pt x="1033703" y="469861"/>
                  </a:lnTo>
                  <a:lnTo>
                    <a:pt x="1030173" y="469861"/>
                  </a:lnTo>
                  <a:lnTo>
                    <a:pt x="1030173" y="470408"/>
                  </a:lnTo>
                  <a:lnTo>
                    <a:pt x="1028534" y="470408"/>
                  </a:lnTo>
                  <a:lnTo>
                    <a:pt x="1028534" y="470992"/>
                  </a:lnTo>
                  <a:lnTo>
                    <a:pt x="1034440" y="470992"/>
                  </a:lnTo>
                  <a:lnTo>
                    <a:pt x="1035050" y="470611"/>
                  </a:lnTo>
                  <a:lnTo>
                    <a:pt x="1035291" y="470408"/>
                  </a:lnTo>
                  <a:lnTo>
                    <a:pt x="1035646" y="469988"/>
                  </a:lnTo>
                  <a:close/>
                </a:path>
                <a:path w="1931035" h="904239">
                  <a:moveTo>
                    <a:pt x="1035685" y="486092"/>
                  </a:moveTo>
                  <a:lnTo>
                    <a:pt x="1035456" y="485775"/>
                  </a:lnTo>
                  <a:lnTo>
                    <a:pt x="1035329" y="485648"/>
                  </a:lnTo>
                  <a:lnTo>
                    <a:pt x="1029284" y="485648"/>
                  </a:lnTo>
                  <a:lnTo>
                    <a:pt x="1029233" y="486295"/>
                  </a:lnTo>
                  <a:lnTo>
                    <a:pt x="1033373" y="486295"/>
                  </a:lnTo>
                  <a:lnTo>
                    <a:pt x="1033780" y="486575"/>
                  </a:lnTo>
                  <a:lnTo>
                    <a:pt x="1034059" y="487057"/>
                  </a:lnTo>
                  <a:lnTo>
                    <a:pt x="1034173" y="488645"/>
                  </a:lnTo>
                  <a:lnTo>
                    <a:pt x="1034034" y="488924"/>
                  </a:lnTo>
                  <a:lnTo>
                    <a:pt x="1033919" y="489229"/>
                  </a:lnTo>
                  <a:lnTo>
                    <a:pt x="1033703" y="489508"/>
                  </a:lnTo>
                  <a:lnTo>
                    <a:pt x="1033259" y="489889"/>
                  </a:lnTo>
                  <a:lnTo>
                    <a:pt x="1035329" y="489889"/>
                  </a:lnTo>
                  <a:lnTo>
                    <a:pt x="1035621" y="489508"/>
                  </a:lnTo>
                  <a:lnTo>
                    <a:pt x="1035685" y="486092"/>
                  </a:lnTo>
                  <a:close/>
                </a:path>
                <a:path w="1931035" h="904239">
                  <a:moveTo>
                    <a:pt x="1036129" y="467347"/>
                  </a:moveTo>
                  <a:lnTo>
                    <a:pt x="1034097" y="465048"/>
                  </a:lnTo>
                  <a:lnTo>
                    <a:pt x="1028547" y="465048"/>
                  </a:lnTo>
                  <a:lnTo>
                    <a:pt x="1028534" y="469861"/>
                  </a:lnTo>
                  <a:lnTo>
                    <a:pt x="1030173" y="469861"/>
                  </a:lnTo>
                  <a:lnTo>
                    <a:pt x="1030173" y="466534"/>
                  </a:lnTo>
                  <a:lnTo>
                    <a:pt x="1033653" y="466534"/>
                  </a:lnTo>
                  <a:lnTo>
                    <a:pt x="1033843" y="466661"/>
                  </a:lnTo>
                  <a:lnTo>
                    <a:pt x="1034288" y="467347"/>
                  </a:lnTo>
                  <a:lnTo>
                    <a:pt x="1034249" y="468909"/>
                  </a:lnTo>
                  <a:lnTo>
                    <a:pt x="1034135" y="469392"/>
                  </a:lnTo>
                  <a:lnTo>
                    <a:pt x="1033983" y="469607"/>
                  </a:lnTo>
                  <a:lnTo>
                    <a:pt x="1033703" y="469861"/>
                  </a:lnTo>
                  <a:lnTo>
                    <a:pt x="1035748" y="469861"/>
                  </a:lnTo>
                  <a:lnTo>
                    <a:pt x="1035875" y="469607"/>
                  </a:lnTo>
                  <a:lnTo>
                    <a:pt x="1036002" y="469226"/>
                  </a:lnTo>
                  <a:lnTo>
                    <a:pt x="1036129" y="468909"/>
                  </a:lnTo>
                  <a:lnTo>
                    <a:pt x="1036129" y="467347"/>
                  </a:lnTo>
                  <a:close/>
                </a:path>
                <a:path w="1931035" h="904239">
                  <a:moveTo>
                    <a:pt x="1036548" y="493090"/>
                  </a:moveTo>
                  <a:lnTo>
                    <a:pt x="1036421" y="492760"/>
                  </a:lnTo>
                  <a:lnTo>
                    <a:pt x="1036320" y="492518"/>
                  </a:lnTo>
                  <a:lnTo>
                    <a:pt x="1036066" y="492099"/>
                  </a:lnTo>
                  <a:lnTo>
                    <a:pt x="1033805" y="492099"/>
                  </a:lnTo>
                  <a:lnTo>
                    <a:pt x="1034313" y="492518"/>
                  </a:lnTo>
                  <a:lnTo>
                    <a:pt x="1034542" y="492760"/>
                  </a:lnTo>
                  <a:lnTo>
                    <a:pt x="1034707" y="493090"/>
                  </a:lnTo>
                  <a:lnTo>
                    <a:pt x="1034707" y="495198"/>
                  </a:lnTo>
                  <a:lnTo>
                    <a:pt x="1028788" y="495198"/>
                  </a:lnTo>
                  <a:lnTo>
                    <a:pt x="1028915" y="496620"/>
                  </a:lnTo>
                  <a:lnTo>
                    <a:pt x="1035443" y="496620"/>
                  </a:lnTo>
                  <a:lnTo>
                    <a:pt x="1035824" y="496303"/>
                  </a:lnTo>
                  <a:lnTo>
                    <a:pt x="1036116" y="495909"/>
                  </a:lnTo>
                  <a:lnTo>
                    <a:pt x="1036421" y="495198"/>
                  </a:lnTo>
                  <a:lnTo>
                    <a:pt x="1036548" y="493344"/>
                  </a:lnTo>
                  <a:lnTo>
                    <a:pt x="1036548" y="493090"/>
                  </a:lnTo>
                  <a:close/>
                </a:path>
                <a:path w="1931035" h="904239">
                  <a:moveTo>
                    <a:pt x="1036815" y="476681"/>
                  </a:moveTo>
                  <a:lnTo>
                    <a:pt x="1035583" y="473659"/>
                  </a:lnTo>
                  <a:lnTo>
                    <a:pt x="1035507" y="473443"/>
                  </a:lnTo>
                  <a:lnTo>
                    <a:pt x="1035215" y="472871"/>
                  </a:lnTo>
                  <a:lnTo>
                    <a:pt x="1035100" y="472643"/>
                  </a:lnTo>
                  <a:lnTo>
                    <a:pt x="1034986" y="472440"/>
                  </a:lnTo>
                  <a:lnTo>
                    <a:pt x="1032992" y="472440"/>
                  </a:lnTo>
                  <a:lnTo>
                    <a:pt x="1033195" y="472643"/>
                  </a:lnTo>
                  <a:lnTo>
                    <a:pt x="1033386" y="472871"/>
                  </a:lnTo>
                  <a:lnTo>
                    <a:pt x="1033678" y="473443"/>
                  </a:lnTo>
                  <a:lnTo>
                    <a:pt x="1033957" y="474103"/>
                  </a:lnTo>
                  <a:lnTo>
                    <a:pt x="1034961" y="476681"/>
                  </a:lnTo>
                  <a:lnTo>
                    <a:pt x="1035075" y="476948"/>
                  </a:lnTo>
                  <a:lnTo>
                    <a:pt x="1035126" y="477088"/>
                  </a:lnTo>
                  <a:lnTo>
                    <a:pt x="1030135" y="477088"/>
                  </a:lnTo>
                  <a:lnTo>
                    <a:pt x="1030173" y="472046"/>
                  </a:lnTo>
                  <a:lnTo>
                    <a:pt x="1030173" y="472313"/>
                  </a:lnTo>
                  <a:lnTo>
                    <a:pt x="1034923" y="472313"/>
                  </a:lnTo>
                  <a:lnTo>
                    <a:pt x="1034719" y="472046"/>
                  </a:lnTo>
                  <a:lnTo>
                    <a:pt x="1034275" y="471474"/>
                  </a:lnTo>
                  <a:lnTo>
                    <a:pt x="1028534" y="471474"/>
                  </a:lnTo>
                  <a:lnTo>
                    <a:pt x="1028522" y="477405"/>
                  </a:lnTo>
                  <a:lnTo>
                    <a:pt x="1030135" y="477405"/>
                  </a:lnTo>
                  <a:lnTo>
                    <a:pt x="1036789" y="477405"/>
                  </a:lnTo>
                  <a:lnTo>
                    <a:pt x="1036815" y="476681"/>
                  </a:lnTo>
                  <a:close/>
                </a:path>
                <a:path w="1931035" h="904239">
                  <a:moveTo>
                    <a:pt x="1044384" y="144005"/>
                  </a:moveTo>
                  <a:lnTo>
                    <a:pt x="1042504" y="144005"/>
                  </a:lnTo>
                  <a:lnTo>
                    <a:pt x="1042403" y="143878"/>
                  </a:lnTo>
                  <a:lnTo>
                    <a:pt x="1038758" y="143878"/>
                  </a:lnTo>
                  <a:lnTo>
                    <a:pt x="1038758" y="144005"/>
                  </a:lnTo>
                  <a:lnTo>
                    <a:pt x="1037209" y="144005"/>
                  </a:lnTo>
                  <a:lnTo>
                    <a:pt x="1037209" y="144157"/>
                  </a:lnTo>
                  <a:lnTo>
                    <a:pt x="1038758" y="144157"/>
                  </a:lnTo>
                  <a:lnTo>
                    <a:pt x="1044371" y="144157"/>
                  </a:lnTo>
                  <a:lnTo>
                    <a:pt x="1044384" y="144005"/>
                  </a:lnTo>
                  <a:close/>
                </a:path>
                <a:path w="1931035" h="904239">
                  <a:moveTo>
                    <a:pt x="1044384" y="143878"/>
                  </a:moveTo>
                  <a:lnTo>
                    <a:pt x="1040790" y="139128"/>
                  </a:lnTo>
                  <a:lnTo>
                    <a:pt x="1040625" y="138912"/>
                  </a:lnTo>
                  <a:lnTo>
                    <a:pt x="1043952" y="135496"/>
                  </a:lnTo>
                  <a:lnTo>
                    <a:pt x="1043965" y="135178"/>
                  </a:lnTo>
                  <a:lnTo>
                    <a:pt x="1042162" y="135178"/>
                  </a:lnTo>
                  <a:lnTo>
                    <a:pt x="1038796" y="138912"/>
                  </a:lnTo>
                  <a:lnTo>
                    <a:pt x="1038758" y="130797"/>
                  </a:lnTo>
                  <a:lnTo>
                    <a:pt x="1037234" y="130797"/>
                  </a:lnTo>
                  <a:lnTo>
                    <a:pt x="1037209" y="143878"/>
                  </a:lnTo>
                  <a:lnTo>
                    <a:pt x="1038758" y="143878"/>
                  </a:lnTo>
                  <a:lnTo>
                    <a:pt x="1038796" y="139128"/>
                  </a:lnTo>
                  <a:lnTo>
                    <a:pt x="1042403" y="143878"/>
                  </a:lnTo>
                  <a:lnTo>
                    <a:pt x="1044384" y="144005"/>
                  </a:lnTo>
                  <a:lnTo>
                    <a:pt x="1044384" y="143878"/>
                  </a:lnTo>
                  <a:close/>
                </a:path>
                <a:path w="1931035" h="904239">
                  <a:moveTo>
                    <a:pt x="1044740" y="118465"/>
                  </a:moveTo>
                  <a:lnTo>
                    <a:pt x="1044346" y="117805"/>
                  </a:lnTo>
                  <a:lnTo>
                    <a:pt x="1043851" y="117246"/>
                  </a:lnTo>
                  <a:lnTo>
                    <a:pt x="1038225" y="117246"/>
                  </a:lnTo>
                  <a:lnTo>
                    <a:pt x="1038313" y="116065"/>
                  </a:lnTo>
                  <a:lnTo>
                    <a:pt x="1039977" y="113169"/>
                  </a:lnTo>
                  <a:lnTo>
                    <a:pt x="1044092" y="113169"/>
                  </a:lnTo>
                  <a:lnTo>
                    <a:pt x="1044054" y="111836"/>
                  </a:lnTo>
                  <a:lnTo>
                    <a:pt x="1039393" y="111836"/>
                  </a:lnTo>
                  <a:lnTo>
                    <a:pt x="1038910" y="112115"/>
                  </a:lnTo>
                  <a:lnTo>
                    <a:pt x="1037805" y="113169"/>
                  </a:lnTo>
                  <a:lnTo>
                    <a:pt x="1037577" y="113652"/>
                  </a:lnTo>
                  <a:lnTo>
                    <a:pt x="1037310" y="114084"/>
                  </a:lnTo>
                  <a:lnTo>
                    <a:pt x="1037107" y="114566"/>
                  </a:lnTo>
                  <a:lnTo>
                    <a:pt x="1036802" y="115608"/>
                  </a:lnTo>
                  <a:lnTo>
                    <a:pt x="1036815" y="121259"/>
                  </a:lnTo>
                  <a:lnTo>
                    <a:pt x="1036942" y="121716"/>
                  </a:lnTo>
                  <a:lnTo>
                    <a:pt x="1037005" y="121983"/>
                  </a:lnTo>
                  <a:lnTo>
                    <a:pt x="1037361" y="122745"/>
                  </a:lnTo>
                  <a:lnTo>
                    <a:pt x="1037488" y="122948"/>
                  </a:lnTo>
                  <a:lnTo>
                    <a:pt x="1037577" y="123101"/>
                  </a:lnTo>
                  <a:lnTo>
                    <a:pt x="1037932" y="123482"/>
                  </a:lnTo>
                  <a:lnTo>
                    <a:pt x="1038415" y="123863"/>
                  </a:lnTo>
                  <a:lnTo>
                    <a:pt x="1038771" y="124066"/>
                  </a:lnTo>
                  <a:lnTo>
                    <a:pt x="1039571" y="124333"/>
                  </a:lnTo>
                  <a:lnTo>
                    <a:pt x="1041806" y="124333"/>
                  </a:lnTo>
                  <a:lnTo>
                    <a:pt x="1042860" y="123863"/>
                  </a:lnTo>
                  <a:lnTo>
                    <a:pt x="1043482" y="123482"/>
                  </a:lnTo>
                  <a:lnTo>
                    <a:pt x="1043952" y="122948"/>
                  </a:lnTo>
                  <a:lnTo>
                    <a:pt x="1041882" y="122745"/>
                  </a:lnTo>
                  <a:lnTo>
                    <a:pt x="1041501" y="122948"/>
                  </a:lnTo>
                  <a:lnTo>
                    <a:pt x="1039952" y="122948"/>
                  </a:lnTo>
                  <a:lnTo>
                    <a:pt x="1038415" y="120700"/>
                  </a:lnTo>
                  <a:lnTo>
                    <a:pt x="1038313" y="120129"/>
                  </a:lnTo>
                  <a:lnTo>
                    <a:pt x="1038250" y="118656"/>
                  </a:lnTo>
                  <a:lnTo>
                    <a:pt x="1042860" y="118656"/>
                  </a:lnTo>
                  <a:lnTo>
                    <a:pt x="1042720" y="118465"/>
                  </a:lnTo>
                  <a:lnTo>
                    <a:pt x="1044651" y="118465"/>
                  </a:lnTo>
                  <a:close/>
                </a:path>
                <a:path w="1931035" h="904239">
                  <a:moveTo>
                    <a:pt x="1044778" y="121259"/>
                  </a:moveTo>
                  <a:lnTo>
                    <a:pt x="1044689" y="118872"/>
                  </a:lnTo>
                  <a:lnTo>
                    <a:pt x="1044689" y="118656"/>
                  </a:lnTo>
                  <a:lnTo>
                    <a:pt x="1044651" y="118465"/>
                  </a:lnTo>
                  <a:lnTo>
                    <a:pt x="1044663" y="118656"/>
                  </a:lnTo>
                  <a:lnTo>
                    <a:pt x="1042873" y="118656"/>
                  </a:lnTo>
                  <a:lnTo>
                    <a:pt x="1042987" y="118910"/>
                  </a:lnTo>
                  <a:lnTo>
                    <a:pt x="1043025" y="121259"/>
                  </a:lnTo>
                  <a:lnTo>
                    <a:pt x="1042873" y="121716"/>
                  </a:lnTo>
                  <a:lnTo>
                    <a:pt x="1042733" y="121983"/>
                  </a:lnTo>
                  <a:lnTo>
                    <a:pt x="1042377" y="122428"/>
                  </a:lnTo>
                  <a:lnTo>
                    <a:pt x="1044130" y="122745"/>
                  </a:lnTo>
                  <a:lnTo>
                    <a:pt x="1044333" y="122428"/>
                  </a:lnTo>
                  <a:lnTo>
                    <a:pt x="1044448" y="122224"/>
                  </a:lnTo>
                  <a:lnTo>
                    <a:pt x="1044778" y="121259"/>
                  </a:lnTo>
                  <a:close/>
                </a:path>
                <a:path w="1931035" h="904239">
                  <a:moveTo>
                    <a:pt x="1046594" y="497166"/>
                  </a:moveTo>
                  <a:lnTo>
                    <a:pt x="1046454" y="496887"/>
                  </a:lnTo>
                  <a:lnTo>
                    <a:pt x="1042974" y="492353"/>
                  </a:lnTo>
                  <a:lnTo>
                    <a:pt x="1042809" y="492137"/>
                  </a:lnTo>
                  <a:lnTo>
                    <a:pt x="1046137" y="488721"/>
                  </a:lnTo>
                  <a:lnTo>
                    <a:pt x="1046175" y="488403"/>
                  </a:lnTo>
                  <a:lnTo>
                    <a:pt x="1044346" y="488403"/>
                  </a:lnTo>
                  <a:lnTo>
                    <a:pt x="1040980" y="492137"/>
                  </a:lnTo>
                  <a:lnTo>
                    <a:pt x="1040942" y="484022"/>
                  </a:lnTo>
                  <a:lnTo>
                    <a:pt x="1039418" y="484022"/>
                  </a:lnTo>
                  <a:lnTo>
                    <a:pt x="1039393" y="497446"/>
                  </a:lnTo>
                  <a:lnTo>
                    <a:pt x="1040942" y="497446"/>
                  </a:lnTo>
                  <a:lnTo>
                    <a:pt x="1040980" y="492353"/>
                  </a:lnTo>
                  <a:lnTo>
                    <a:pt x="1044867" y="497446"/>
                  </a:lnTo>
                  <a:lnTo>
                    <a:pt x="1046492" y="497446"/>
                  </a:lnTo>
                  <a:lnTo>
                    <a:pt x="1046594" y="497166"/>
                  </a:lnTo>
                  <a:close/>
                </a:path>
                <a:path w="1931035" h="904239">
                  <a:moveTo>
                    <a:pt x="1046886" y="471868"/>
                  </a:moveTo>
                  <a:lnTo>
                    <a:pt x="1045044" y="471868"/>
                  </a:lnTo>
                  <a:lnTo>
                    <a:pt x="1045171" y="472135"/>
                  </a:lnTo>
                  <a:lnTo>
                    <a:pt x="1044092" y="476008"/>
                  </a:lnTo>
                  <a:lnTo>
                    <a:pt x="1046149" y="476161"/>
                  </a:lnTo>
                  <a:lnTo>
                    <a:pt x="1046810" y="474484"/>
                  </a:lnTo>
                  <a:lnTo>
                    <a:pt x="1046886" y="471868"/>
                  </a:lnTo>
                  <a:close/>
                </a:path>
                <a:path w="1931035" h="904239">
                  <a:moveTo>
                    <a:pt x="1046911" y="471690"/>
                  </a:moveTo>
                  <a:lnTo>
                    <a:pt x="1046353" y="470687"/>
                  </a:lnTo>
                  <a:lnTo>
                    <a:pt x="1046060" y="470471"/>
                  </a:lnTo>
                  <a:lnTo>
                    <a:pt x="1040422" y="470471"/>
                  </a:lnTo>
                  <a:lnTo>
                    <a:pt x="1040498" y="469290"/>
                  </a:lnTo>
                  <a:lnTo>
                    <a:pt x="1042136" y="466394"/>
                  </a:lnTo>
                  <a:lnTo>
                    <a:pt x="1046302" y="466394"/>
                  </a:lnTo>
                  <a:lnTo>
                    <a:pt x="1046302" y="465074"/>
                  </a:lnTo>
                  <a:lnTo>
                    <a:pt x="1041539" y="465074"/>
                  </a:lnTo>
                  <a:lnTo>
                    <a:pt x="1041107" y="465328"/>
                  </a:lnTo>
                  <a:lnTo>
                    <a:pt x="1040003" y="466394"/>
                  </a:lnTo>
                  <a:lnTo>
                    <a:pt x="1039749" y="466877"/>
                  </a:lnTo>
                  <a:lnTo>
                    <a:pt x="1039495" y="467296"/>
                  </a:lnTo>
                  <a:lnTo>
                    <a:pt x="1039291" y="467779"/>
                  </a:lnTo>
                  <a:lnTo>
                    <a:pt x="1038999" y="468820"/>
                  </a:lnTo>
                  <a:lnTo>
                    <a:pt x="1038999" y="469290"/>
                  </a:lnTo>
                  <a:lnTo>
                    <a:pt x="1039025" y="470687"/>
                  </a:lnTo>
                  <a:lnTo>
                    <a:pt x="1039037" y="471868"/>
                  </a:lnTo>
                  <a:lnTo>
                    <a:pt x="1039672" y="476161"/>
                  </a:lnTo>
                  <a:lnTo>
                    <a:pt x="1039761" y="476326"/>
                  </a:lnTo>
                  <a:lnTo>
                    <a:pt x="1040130" y="476707"/>
                  </a:lnTo>
                  <a:lnTo>
                    <a:pt x="1040599" y="477088"/>
                  </a:lnTo>
                  <a:lnTo>
                    <a:pt x="1040968" y="477291"/>
                  </a:lnTo>
                  <a:lnTo>
                    <a:pt x="1041768" y="477545"/>
                  </a:lnTo>
                  <a:lnTo>
                    <a:pt x="1043978" y="477545"/>
                  </a:lnTo>
                  <a:lnTo>
                    <a:pt x="1045032" y="477088"/>
                  </a:lnTo>
                  <a:lnTo>
                    <a:pt x="1045679" y="476707"/>
                  </a:lnTo>
                  <a:lnTo>
                    <a:pt x="1046010" y="476326"/>
                  </a:lnTo>
                  <a:lnTo>
                    <a:pt x="1046149" y="476161"/>
                  </a:lnTo>
                  <a:lnTo>
                    <a:pt x="1042149" y="476161"/>
                  </a:lnTo>
                  <a:lnTo>
                    <a:pt x="1041819" y="476008"/>
                  </a:lnTo>
                  <a:lnTo>
                    <a:pt x="1041666" y="476008"/>
                  </a:lnTo>
                  <a:lnTo>
                    <a:pt x="1041298" y="475640"/>
                  </a:lnTo>
                  <a:lnTo>
                    <a:pt x="1040434" y="471868"/>
                  </a:lnTo>
                  <a:lnTo>
                    <a:pt x="1045032" y="471868"/>
                  </a:lnTo>
                  <a:lnTo>
                    <a:pt x="1044892" y="471690"/>
                  </a:lnTo>
                  <a:lnTo>
                    <a:pt x="1046911" y="471690"/>
                  </a:lnTo>
                  <a:close/>
                </a:path>
                <a:path w="1931035" h="904239">
                  <a:moveTo>
                    <a:pt x="1049820" y="486422"/>
                  </a:moveTo>
                  <a:lnTo>
                    <a:pt x="1048512" y="486422"/>
                  </a:lnTo>
                  <a:lnTo>
                    <a:pt x="1048461" y="487057"/>
                  </a:lnTo>
                  <a:lnTo>
                    <a:pt x="1048715" y="487057"/>
                  </a:lnTo>
                  <a:lnTo>
                    <a:pt x="1049820" y="486422"/>
                  </a:lnTo>
                  <a:close/>
                </a:path>
                <a:path w="1931035" h="904239">
                  <a:moveTo>
                    <a:pt x="1052283" y="132270"/>
                  </a:moveTo>
                  <a:lnTo>
                    <a:pt x="1051979" y="131991"/>
                  </a:lnTo>
                  <a:lnTo>
                    <a:pt x="1047076" y="131991"/>
                  </a:lnTo>
                  <a:lnTo>
                    <a:pt x="1046594" y="132270"/>
                  </a:lnTo>
                  <a:lnTo>
                    <a:pt x="1052283" y="132270"/>
                  </a:lnTo>
                  <a:close/>
                </a:path>
                <a:path w="1931035" h="904239">
                  <a:moveTo>
                    <a:pt x="1053071" y="133756"/>
                  </a:moveTo>
                  <a:lnTo>
                    <a:pt x="1052906" y="133184"/>
                  </a:lnTo>
                  <a:lnTo>
                    <a:pt x="1052791" y="132867"/>
                  </a:lnTo>
                  <a:lnTo>
                    <a:pt x="1052576" y="132549"/>
                  </a:lnTo>
                  <a:lnTo>
                    <a:pt x="1046302" y="132549"/>
                  </a:lnTo>
                  <a:lnTo>
                    <a:pt x="1046213" y="133756"/>
                  </a:lnTo>
                  <a:lnTo>
                    <a:pt x="1046670" y="133756"/>
                  </a:lnTo>
                  <a:lnTo>
                    <a:pt x="1047635" y="133184"/>
                  </a:lnTo>
                  <a:lnTo>
                    <a:pt x="1050671" y="133184"/>
                  </a:lnTo>
                  <a:lnTo>
                    <a:pt x="1051140" y="133756"/>
                  </a:lnTo>
                  <a:lnTo>
                    <a:pt x="1051204" y="135623"/>
                  </a:lnTo>
                  <a:lnTo>
                    <a:pt x="1051026" y="135991"/>
                  </a:lnTo>
                  <a:lnTo>
                    <a:pt x="1050798" y="136283"/>
                  </a:lnTo>
                  <a:lnTo>
                    <a:pt x="1050366" y="136664"/>
                  </a:lnTo>
                  <a:lnTo>
                    <a:pt x="1052436" y="136664"/>
                  </a:lnTo>
                  <a:lnTo>
                    <a:pt x="1052728" y="136283"/>
                  </a:lnTo>
                  <a:lnTo>
                    <a:pt x="1052893" y="135991"/>
                  </a:lnTo>
                  <a:lnTo>
                    <a:pt x="1053007" y="135420"/>
                  </a:lnTo>
                  <a:lnTo>
                    <a:pt x="1053071" y="133756"/>
                  </a:lnTo>
                  <a:close/>
                </a:path>
                <a:path w="1931035" h="904239">
                  <a:moveTo>
                    <a:pt x="1053198" y="138709"/>
                  </a:moveTo>
                  <a:lnTo>
                    <a:pt x="1051788" y="137756"/>
                  </a:lnTo>
                  <a:lnTo>
                    <a:pt x="1047216" y="137198"/>
                  </a:lnTo>
                  <a:lnTo>
                    <a:pt x="1047178" y="137756"/>
                  </a:lnTo>
                  <a:lnTo>
                    <a:pt x="1053198" y="138709"/>
                  </a:lnTo>
                  <a:close/>
                </a:path>
                <a:path w="1931035" h="904239">
                  <a:moveTo>
                    <a:pt x="1053655" y="139865"/>
                  </a:moveTo>
                  <a:lnTo>
                    <a:pt x="1053515" y="139522"/>
                  </a:lnTo>
                  <a:lnTo>
                    <a:pt x="1053426" y="139280"/>
                  </a:lnTo>
                  <a:lnTo>
                    <a:pt x="1053172" y="138861"/>
                  </a:lnTo>
                  <a:lnTo>
                    <a:pt x="1050874" y="138861"/>
                  </a:lnTo>
                  <a:lnTo>
                    <a:pt x="1051433" y="139280"/>
                  </a:lnTo>
                  <a:lnTo>
                    <a:pt x="1051648" y="139522"/>
                  </a:lnTo>
                  <a:lnTo>
                    <a:pt x="1051814" y="139865"/>
                  </a:lnTo>
                  <a:lnTo>
                    <a:pt x="1051928" y="140106"/>
                  </a:lnTo>
                  <a:lnTo>
                    <a:pt x="1051953" y="141414"/>
                  </a:lnTo>
                  <a:lnTo>
                    <a:pt x="1051814" y="141732"/>
                  </a:lnTo>
                  <a:lnTo>
                    <a:pt x="1051737" y="141973"/>
                  </a:lnTo>
                  <a:lnTo>
                    <a:pt x="1045908" y="141973"/>
                  </a:lnTo>
                  <a:lnTo>
                    <a:pt x="1045959" y="143497"/>
                  </a:lnTo>
                  <a:lnTo>
                    <a:pt x="1052436" y="143497"/>
                  </a:lnTo>
                  <a:lnTo>
                    <a:pt x="1052931" y="143078"/>
                  </a:lnTo>
                  <a:lnTo>
                    <a:pt x="1053236" y="142684"/>
                  </a:lnTo>
                  <a:lnTo>
                    <a:pt x="1053528" y="141973"/>
                  </a:lnTo>
                  <a:lnTo>
                    <a:pt x="1053655" y="139865"/>
                  </a:lnTo>
                  <a:close/>
                </a:path>
                <a:path w="1931035" h="904239">
                  <a:moveTo>
                    <a:pt x="1053960" y="472719"/>
                  </a:moveTo>
                  <a:lnTo>
                    <a:pt x="1050112" y="472719"/>
                  </a:lnTo>
                  <a:lnTo>
                    <a:pt x="1050023" y="472871"/>
                  </a:lnTo>
                  <a:lnTo>
                    <a:pt x="1053960" y="472871"/>
                  </a:lnTo>
                  <a:lnTo>
                    <a:pt x="1053960" y="472719"/>
                  </a:lnTo>
                  <a:close/>
                </a:path>
                <a:path w="1931035" h="904239">
                  <a:moveTo>
                    <a:pt x="1054836" y="120904"/>
                  </a:moveTo>
                  <a:lnTo>
                    <a:pt x="1054798" y="114261"/>
                  </a:lnTo>
                  <a:lnTo>
                    <a:pt x="1054620" y="113741"/>
                  </a:lnTo>
                  <a:lnTo>
                    <a:pt x="1054506" y="113436"/>
                  </a:lnTo>
                  <a:lnTo>
                    <a:pt x="1054303" y="113169"/>
                  </a:lnTo>
                  <a:lnTo>
                    <a:pt x="1053973" y="112598"/>
                  </a:lnTo>
                  <a:lnTo>
                    <a:pt x="1053896" y="112471"/>
                  </a:lnTo>
                  <a:lnTo>
                    <a:pt x="1053541" y="112128"/>
                  </a:lnTo>
                  <a:lnTo>
                    <a:pt x="1052398" y="111518"/>
                  </a:lnTo>
                  <a:lnTo>
                    <a:pt x="1049350" y="111518"/>
                  </a:lnTo>
                  <a:lnTo>
                    <a:pt x="1048181" y="112128"/>
                  </a:lnTo>
                  <a:lnTo>
                    <a:pt x="1047711" y="112598"/>
                  </a:lnTo>
                  <a:lnTo>
                    <a:pt x="1047381" y="113169"/>
                  </a:lnTo>
                  <a:lnTo>
                    <a:pt x="1047013" y="113741"/>
                  </a:lnTo>
                  <a:lnTo>
                    <a:pt x="1049159" y="124244"/>
                  </a:lnTo>
                  <a:lnTo>
                    <a:pt x="1052144" y="124244"/>
                  </a:lnTo>
                  <a:lnTo>
                    <a:pt x="1052753" y="123901"/>
                  </a:lnTo>
                  <a:lnTo>
                    <a:pt x="1053185" y="123685"/>
                  </a:lnTo>
                  <a:lnTo>
                    <a:pt x="1053668" y="123266"/>
                  </a:lnTo>
                  <a:lnTo>
                    <a:pt x="1053795" y="123139"/>
                  </a:lnTo>
                  <a:lnTo>
                    <a:pt x="1053934" y="122910"/>
                  </a:lnTo>
                  <a:lnTo>
                    <a:pt x="1049845" y="122910"/>
                  </a:lnTo>
                  <a:lnTo>
                    <a:pt x="1049223" y="122542"/>
                  </a:lnTo>
                  <a:lnTo>
                    <a:pt x="1048918" y="122224"/>
                  </a:lnTo>
                  <a:lnTo>
                    <a:pt x="1048575" y="121539"/>
                  </a:lnTo>
                  <a:lnTo>
                    <a:pt x="1048346" y="120904"/>
                  </a:lnTo>
                  <a:lnTo>
                    <a:pt x="1048423" y="114655"/>
                  </a:lnTo>
                  <a:lnTo>
                    <a:pt x="1048816" y="113741"/>
                  </a:lnTo>
                  <a:lnTo>
                    <a:pt x="1049058" y="113436"/>
                  </a:lnTo>
                  <a:lnTo>
                    <a:pt x="1049401" y="113169"/>
                  </a:lnTo>
                  <a:lnTo>
                    <a:pt x="1052207" y="113169"/>
                  </a:lnTo>
                  <a:lnTo>
                    <a:pt x="1053134" y="120904"/>
                  </a:lnTo>
                  <a:lnTo>
                    <a:pt x="1052893" y="121539"/>
                  </a:lnTo>
                  <a:lnTo>
                    <a:pt x="1052779" y="121843"/>
                  </a:lnTo>
                  <a:lnTo>
                    <a:pt x="1052207" y="122542"/>
                  </a:lnTo>
                  <a:lnTo>
                    <a:pt x="1053934" y="122910"/>
                  </a:lnTo>
                  <a:lnTo>
                    <a:pt x="1054493" y="121996"/>
                  </a:lnTo>
                  <a:lnTo>
                    <a:pt x="1054557" y="121843"/>
                  </a:lnTo>
                  <a:lnTo>
                    <a:pt x="1054671" y="121539"/>
                  </a:lnTo>
                  <a:lnTo>
                    <a:pt x="1054836" y="120904"/>
                  </a:lnTo>
                  <a:close/>
                </a:path>
                <a:path w="1931035" h="904239">
                  <a:moveTo>
                    <a:pt x="1054976" y="486092"/>
                  </a:moveTo>
                  <a:lnTo>
                    <a:pt x="1054760" y="485775"/>
                  </a:lnTo>
                  <a:lnTo>
                    <a:pt x="1054633" y="485648"/>
                  </a:lnTo>
                  <a:lnTo>
                    <a:pt x="1048575" y="485648"/>
                  </a:lnTo>
                  <a:lnTo>
                    <a:pt x="1048524" y="486295"/>
                  </a:lnTo>
                  <a:lnTo>
                    <a:pt x="1052677" y="486295"/>
                  </a:lnTo>
                  <a:lnTo>
                    <a:pt x="1052842" y="486422"/>
                  </a:lnTo>
                  <a:lnTo>
                    <a:pt x="1053096" y="486575"/>
                  </a:lnTo>
                  <a:lnTo>
                    <a:pt x="1053363" y="487057"/>
                  </a:lnTo>
                  <a:lnTo>
                    <a:pt x="1053388" y="488848"/>
                  </a:lnTo>
                  <a:lnTo>
                    <a:pt x="1053211" y="489229"/>
                  </a:lnTo>
                  <a:lnTo>
                    <a:pt x="1052995" y="489508"/>
                  </a:lnTo>
                  <a:lnTo>
                    <a:pt x="1052550" y="489889"/>
                  </a:lnTo>
                  <a:lnTo>
                    <a:pt x="1054633" y="489889"/>
                  </a:lnTo>
                  <a:lnTo>
                    <a:pt x="1054912" y="489508"/>
                  </a:lnTo>
                  <a:lnTo>
                    <a:pt x="1054976" y="486092"/>
                  </a:lnTo>
                  <a:close/>
                </a:path>
                <a:path w="1931035" h="904239">
                  <a:moveTo>
                    <a:pt x="1055382" y="491934"/>
                  </a:moveTo>
                  <a:lnTo>
                    <a:pt x="1053998" y="490994"/>
                  </a:lnTo>
                  <a:lnTo>
                    <a:pt x="1053680" y="490626"/>
                  </a:lnTo>
                  <a:lnTo>
                    <a:pt x="1053973" y="490423"/>
                  </a:lnTo>
                  <a:lnTo>
                    <a:pt x="1049401" y="490423"/>
                  </a:lnTo>
                  <a:lnTo>
                    <a:pt x="1049362" y="490994"/>
                  </a:lnTo>
                  <a:lnTo>
                    <a:pt x="1055382" y="491934"/>
                  </a:lnTo>
                  <a:close/>
                </a:path>
                <a:path w="1931035" h="904239">
                  <a:moveTo>
                    <a:pt x="1055649" y="472871"/>
                  </a:moveTo>
                  <a:lnTo>
                    <a:pt x="1053960" y="472871"/>
                  </a:lnTo>
                  <a:lnTo>
                    <a:pt x="1053960" y="473138"/>
                  </a:lnTo>
                  <a:lnTo>
                    <a:pt x="1055649" y="473138"/>
                  </a:lnTo>
                  <a:lnTo>
                    <a:pt x="1055649" y="472871"/>
                  </a:lnTo>
                  <a:close/>
                </a:path>
                <a:path w="1931035" h="904239">
                  <a:moveTo>
                    <a:pt x="1055649" y="472719"/>
                  </a:moveTo>
                  <a:lnTo>
                    <a:pt x="1055573" y="466178"/>
                  </a:lnTo>
                  <a:lnTo>
                    <a:pt x="1055560" y="464997"/>
                  </a:lnTo>
                  <a:lnTo>
                    <a:pt x="1053096" y="464997"/>
                  </a:lnTo>
                  <a:lnTo>
                    <a:pt x="1048562" y="472719"/>
                  </a:lnTo>
                  <a:lnTo>
                    <a:pt x="1050112" y="472719"/>
                  </a:lnTo>
                  <a:lnTo>
                    <a:pt x="1053947" y="466178"/>
                  </a:lnTo>
                  <a:lnTo>
                    <a:pt x="1053960" y="472719"/>
                  </a:lnTo>
                  <a:lnTo>
                    <a:pt x="1055649" y="472719"/>
                  </a:lnTo>
                  <a:close/>
                </a:path>
                <a:path w="1931035" h="904239">
                  <a:moveTo>
                    <a:pt x="1055839" y="493090"/>
                  </a:moveTo>
                  <a:lnTo>
                    <a:pt x="1055712" y="492760"/>
                  </a:lnTo>
                  <a:lnTo>
                    <a:pt x="1055611" y="492518"/>
                  </a:lnTo>
                  <a:lnTo>
                    <a:pt x="1055357" y="492099"/>
                  </a:lnTo>
                  <a:lnTo>
                    <a:pt x="1053109" y="492099"/>
                  </a:lnTo>
                  <a:lnTo>
                    <a:pt x="1053617" y="492518"/>
                  </a:lnTo>
                  <a:lnTo>
                    <a:pt x="1053833" y="492760"/>
                  </a:lnTo>
                  <a:lnTo>
                    <a:pt x="1053998" y="493090"/>
                  </a:lnTo>
                  <a:lnTo>
                    <a:pt x="1054112" y="493344"/>
                  </a:lnTo>
                  <a:lnTo>
                    <a:pt x="1054138" y="494639"/>
                  </a:lnTo>
                  <a:lnTo>
                    <a:pt x="1053998" y="494957"/>
                  </a:lnTo>
                  <a:lnTo>
                    <a:pt x="1053985" y="495198"/>
                  </a:lnTo>
                  <a:lnTo>
                    <a:pt x="1048092" y="495198"/>
                  </a:lnTo>
                  <a:lnTo>
                    <a:pt x="1048092" y="496671"/>
                  </a:lnTo>
                  <a:lnTo>
                    <a:pt x="1054671" y="496671"/>
                  </a:lnTo>
                  <a:lnTo>
                    <a:pt x="1055116" y="496303"/>
                  </a:lnTo>
                  <a:lnTo>
                    <a:pt x="1055420" y="495909"/>
                  </a:lnTo>
                  <a:lnTo>
                    <a:pt x="1055725" y="495198"/>
                  </a:lnTo>
                  <a:lnTo>
                    <a:pt x="1055839" y="493090"/>
                  </a:lnTo>
                  <a:close/>
                </a:path>
                <a:path w="1931035" h="904239">
                  <a:moveTo>
                    <a:pt x="1057414" y="473417"/>
                  </a:moveTo>
                  <a:lnTo>
                    <a:pt x="1049870" y="473138"/>
                  </a:lnTo>
                  <a:lnTo>
                    <a:pt x="1050023" y="472871"/>
                  </a:lnTo>
                  <a:lnTo>
                    <a:pt x="1048486" y="472871"/>
                  </a:lnTo>
                  <a:lnTo>
                    <a:pt x="1048372" y="474522"/>
                  </a:lnTo>
                  <a:lnTo>
                    <a:pt x="1053960" y="474522"/>
                  </a:lnTo>
                  <a:lnTo>
                    <a:pt x="1054023" y="477342"/>
                  </a:lnTo>
                  <a:lnTo>
                    <a:pt x="1055585" y="477342"/>
                  </a:lnTo>
                  <a:lnTo>
                    <a:pt x="1055649" y="474522"/>
                  </a:lnTo>
                  <a:lnTo>
                    <a:pt x="1057414" y="474522"/>
                  </a:lnTo>
                  <a:lnTo>
                    <a:pt x="1057414" y="473417"/>
                  </a:lnTo>
                  <a:close/>
                </a:path>
                <a:path w="1931035" h="904239">
                  <a:moveTo>
                    <a:pt x="1136269" y="292176"/>
                  </a:moveTo>
                  <a:lnTo>
                    <a:pt x="1135761" y="291299"/>
                  </a:lnTo>
                  <a:lnTo>
                    <a:pt x="1135468" y="291071"/>
                  </a:lnTo>
                  <a:lnTo>
                    <a:pt x="1134643" y="291071"/>
                  </a:lnTo>
                  <a:lnTo>
                    <a:pt x="1134643" y="295084"/>
                  </a:lnTo>
                  <a:lnTo>
                    <a:pt x="1134478" y="295541"/>
                  </a:lnTo>
                  <a:lnTo>
                    <a:pt x="1134338" y="295808"/>
                  </a:lnTo>
                  <a:lnTo>
                    <a:pt x="1133995" y="296252"/>
                  </a:lnTo>
                  <a:lnTo>
                    <a:pt x="1133640" y="296506"/>
                  </a:lnTo>
                  <a:lnTo>
                    <a:pt x="1133119" y="296773"/>
                  </a:lnTo>
                  <a:lnTo>
                    <a:pt x="1131570" y="296773"/>
                  </a:lnTo>
                  <a:lnTo>
                    <a:pt x="1130020" y="294525"/>
                  </a:lnTo>
                  <a:lnTo>
                    <a:pt x="1129919" y="293966"/>
                  </a:lnTo>
                  <a:lnTo>
                    <a:pt x="1129868" y="292481"/>
                  </a:lnTo>
                  <a:lnTo>
                    <a:pt x="1130223" y="292176"/>
                  </a:lnTo>
                  <a:lnTo>
                    <a:pt x="1134224" y="292176"/>
                  </a:lnTo>
                  <a:lnTo>
                    <a:pt x="1134465" y="292481"/>
                  </a:lnTo>
                  <a:lnTo>
                    <a:pt x="1134592" y="292735"/>
                  </a:lnTo>
                  <a:lnTo>
                    <a:pt x="1134643" y="295084"/>
                  </a:lnTo>
                  <a:lnTo>
                    <a:pt x="1134643" y="291071"/>
                  </a:lnTo>
                  <a:lnTo>
                    <a:pt x="1129842" y="291071"/>
                  </a:lnTo>
                  <a:lnTo>
                    <a:pt x="1129919" y="289890"/>
                  </a:lnTo>
                  <a:lnTo>
                    <a:pt x="1131544" y="287007"/>
                  </a:lnTo>
                  <a:lnTo>
                    <a:pt x="1135697" y="287007"/>
                  </a:lnTo>
                  <a:lnTo>
                    <a:pt x="1135659" y="285661"/>
                  </a:lnTo>
                  <a:lnTo>
                    <a:pt x="1131011" y="285661"/>
                  </a:lnTo>
                  <a:lnTo>
                    <a:pt x="1130528" y="285940"/>
                  </a:lnTo>
                  <a:lnTo>
                    <a:pt x="1129423" y="287007"/>
                  </a:lnTo>
                  <a:lnTo>
                    <a:pt x="1129157" y="287489"/>
                  </a:lnTo>
                  <a:lnTo>
                    <a:pt x="1128915" y="287909"/>
                  </a:lnTo>
                  <a:lnTo>
                    <a:pt x="1128725" y="288391"/>
                  </a:lnTo>
                  <a:lnTo>
                    <a:pt x="1128420" y="289433"/>
                  </a:lnTo>
                  <a:lnTo>
                    <a:pt x="1128420" y="289890"/>
                  </a:lnTo>
                  <a:lnTo>
                    <a:pt x="1129093" y="296773"/>
                  </a:lnTo>
                  <a:lnTo>
                    <a:pt x="1129182" y="296938"/>
                  </a:lnTo>
                  <a:lnTo>
                    <a:pt x="1129538" y="297307"/>
                  </a:lnTo>
                  <a:lnTo>
                    <a:pt x="1130020" y="297688"/>
                  </a:lnTo>
                  <a:lnTo>
                    <a:pt x="1130388" y="297891"/>
                  </a:lnTo>
                  <a:lnTo>
                    <a:pt x="1131189" y="298157"/>
                  </a:lnTo>
                  <a:lnTo>
                    <a:pt x="1133398" y="298157"/>
                  </a:lnTo>
                  <a:lnTo>
                    <a:pt x="1134465" y="297688"/>
                  </a:lnTo>
                  <a:lnTo>
                    <a:pt x="1135100" y="297307"/>
                  </a:lnTo>
                  <a:lnTo>
                    <a:pt x="1135557" y="296773"/>
                  </a:lnTo>
                  <a:lnTo>
                    <a:pt x="1135799" y="296506"/>
                  </a:lnTo>
                  <a:lnTo>
                    <a:pt x="1135938" y="296252"/>
                  </a:lnTo>
                  <a:lnTo>
                    <a:pt x="1136065" y="296049"/>
                  </a:lnTo>
                  <a:lnTo>
                    <a:pt x="1136129" y="295808"/>
                  </a:lnTo>
                  <a:lnTo>
                    <a:pt x="1136218" y="292176"/>
                  </a:lnTo>
                  <a:close/>
                </a:path>
                <a:path w="1931035" h="904239">
                  <a:moveTo>
                    <a:pt x="1136434" y="267881"/>
                  </a:moveTo>
                  <a:lnTo>
                    <a:pt x="1136294" y="267449"/>
                  </a:lnTo>
                  <a:lnTo>
                    <a:pt x="1136180" y="267081"/>
                  </a:lnTo>
                  <a:lnTo>
                    <a:pt x="1136015" y="266801"/>
                  </a:lnTo>
                  <a:lnTo>
                    <a:pt x="1135468" y="266192"/>
                  </a:lnTo>
                  <a:lnTo>
                    <a:pt x="1135151" y="265963"/>
                  </a:lnTo>
                  <a:lnTo>
                    <a:pt x="1134414" y="265595"/>
                  </a:lnTo>
                  <a:lnTo>
                    <a:pt x="1128852" y="265595"/>
                  </a:lnTo>
                  <a:lnTo>
                    <a:pt x="1128839" y="270535"/>
                  </a:lnTo>
                  <a:lnTo>
                    <a:pt x="1130477" y="270535"/>
                  </a:lnTo>
                  <a:lnTo>
                    <a:pt x="1130477" y="267081"/>
                  </a:lnTo>
                  <a:lnTo>
                    <a:pt x="1133957" y="267081"/>
                  </a:lnTo>
                  <a:lnTo>
                    <a:pt x="1134148" y="267208"/>
                  </a:lnTo>
                  <a:lnTo>
                    <a:pt x="1134592" y="267881"/>
                  </a:lnTo>
                  <a:lnTo>
                    <a:pt x="1134516" y="269773"/>
                  </a:lnTo>
                  <a:lnTo>
                    <a:pt x="1134452" y="269925"/>
                  </a:lnTo>
                  <a:lnTo>
                    <a:pt x="1134287" y="270154"/>
                  </a:lnTo>
                  <a:lnTo>
                    <a:pt x="1133868" y="270535"/>
                  </a:lnTo>
                  <a:lnTo>
                    <a:pt x="1130477" y="270535"/>
                  </a:lnTo>
                  <a:lnTo>
                    <a:pt x="1130477" y="270954"/>
                  </a:lnTo>
                  <a:lnTo>
                    <a:pt x="1128839" y="270954"/>
                  </a:lnTo>
                  <a:lnTo>
                    <a:pt x="1128839" y="271538"/>
                  </a:lnTo>
                  <a:lnTo>
                    <a:pt x="1134745" y="271538"/>
                  </a:lnTo>
                  <a:lnTo>
                    <a:pt x="1135354" y="271157"/>
                  </a:lnTo>
                  <a:lnTo>
                    <a:pt x="1136319" y="269773"/>
                  </a:lnTo>
                  <a:lnTo>
                    <a:pt x="1136434" y="267881"/>
                  </a:lnTo>
                  <a:close/>
                </a:path>
                <a:path w="1931035" h="904239">
                  <a:moveTo>
                    <a:pt x="1137221" y="277495"/>
                  </a:moveTo>
                  <a:lnTo>
                    <a:pt x="1135888" y="274205"/>
                  </a:lnTo>
                  <a:lnTo>
                    <a:pt x="1135811" y="273977"/>
                  </a:lnTo>
                  <a:lnTo>
                    <a:pt x="1135430" y="273215"/>
                  </a:lnTo>
                  <a:lnTo>
                    <a:pt x="1135430" y="277634"/>
                  </a:lnTo>
                  <a:lnTo>
                    <a:pt x="1130439" y="277634"/>
                  </a:lnTo>
                  <a:lnTo>
                    <a:pt x="1130477" y="272376"/>
                  </a:lnTo>
                  <a:lnTo>
                    <a:pt x="1130477" y="272859"/>
                  </a:lnTo>
                  <a:lnTo>
                    <a:pt x="1133208" y="272859"/>
                  </a:lnTo>
                  <a:lnTo>
                    <a:pt x="1135430" y="277634"/>
                  </a:lnTo>
                  <a:lnTo>
                    <a:pt x="1135430" y="273215"/>
                  </a:lnTo>
                  <a:lnTo>
                    <a:pt x="1135227" y="272859"/>
                  </a:lnTo>
                  <a:lnTo>
                    <a:pt x="1134859" y="272376"/>
                  </a:lnTo>
                  <a:lnTo>
                    <a:pt x="1134452" y="272021"/>
                  </a:lnTo>
                  <a:lnTo>
                    <a:pt x="1128839" y="272021"/>
                  </a:lnTo>
                  <a:lnTo>
                    <a:pt x="1128826" y="277952"/>
                  </a:lnTo>
                  <a:lnTo>
                    <a:pt x="1130439" y="277952"/>
                  </a:lnTo>
                  <a:lnTo>
                    <a:pt x="1137094" y="277952"/>
                  </a:lnTo>
                  <a:lnTo>
                    <a:pt x="1137221" y="277495"/>
                  </a:lnTo>
                  <a:close/>
                </a:path>
                <a:path w="1931035" h="904239">
                  <a:moveTo>
                    <a:pt x="1137386" y="647623"/>
                  </a:moveTo>
                  <a:lnTo>
                    <a:pt x="1136891" y="646747"/>
                  </a:lnTo>
                  <a:lnTo>
                    <a:pt x="1136586" y="646518"/>
                  </a:lnTo>
                  <a:lnTo>
                    <a:pt x="1135761" y="646518"/>
                  </a:lnTo>
                  <a:lnTo>
                    <a:pt x="1135761" y="650532"/>
                  </a:lnTo>
                  <a:lnTo>
                    <a:pt x="1135595" y="651002"/>
                  </a:lnTo>
                  <a:lnTo>
                    <a:pt x="1135456" y="651256"/>
                  </a:lnTo>
                  <a:lnTo>
                    <a:pt x="1135113" y="651700"/>
                  </a:lnTo>
                  <a:lnTo>
                    <a:pt x="1134757" y="651954"/>
                  </a:lnTo>
                  <a:lnTo>
                    <a:pt x="1134224" y="652221"/>
                  </a:lnTo>
                  <a:lnTo>
                    <a:pt x="1132687" y="652221"/>
                  </a:lnTo>
                  <a:lnTo>
                    <a:pt x="1131150" y="649973"/>
                  </a:lnTo>
                  <a:lnTo>
                    <a:pt x="1131049" y="649414"/>
                  </a:lnTo>
                  <a:lnTo>
                    <a:pt x="1130985" y="647928"/>
                  </a:lnTo>
                  <a:lnTo>
                    <a:pt x="1131341" y="647623"/>
                  </a:lnTo>
                  <a:lnTo>
                    <a:pt x="1135354" y="647623"/>
                  </a:lnTo>
                  <a:lnTo>
                    <a:pt x="1135583" y="647928"/>
                  </a:lnTo>
                  <a:lnTo>
                    <a:pt x="1135722" y="648182"/>
                  </a:lnTo>
                  <a:lnTo>
                    <a:pt x="1135761" y="650532"/>
                  </a:lnTo>
                  <a:lnTo>
                    <a:pt x="1135761" y="646518"/>
                  </a:lnTo>
                  <a:lnTo>
                    <a:pt x="1130960" y="646518"/>
                  </a:lnTo>
                  <a:lnTo>
                    <a:pt x="1131049" y="645337"/>
                  </a:lnTo>
                  <a:lnTo>
                    <a:pt x="1132916" y="642315"/>
                  </a:lnTo>
                  <a:lnTo>
                    <a:pt x="1136916" y="642315"/>
                  </a:lnTo>
                  <a:lnTo>
                    <a:pt x="1136878" y="641210"/>
                  </a:lnTo>
                  <a:lnTo>
                    <a:pt x="1131951" y="641210"/>
                  </a:lnTo>
                  <a:lnTo>
                    <a:pt x="1131646" y="641388"/>
                  </a:lnTo>
                  <a:lnTo>
                    <a:pt x="1129538" y="644880"/>
                  </a:lnTo>
                  <a:lnTo>
                    <a:pt x="1129538" y="645337"/>
                  </a:lnTo>
                  <a:lnTo>
                    <a:pt x="1130211" y="652221"/>
                  </a:lnTo>
                  <a:lnTo>
                    <a:pt x="1130300" y="652386"/>
                  </a:lnTo>
                  <a:lnTo>
                    <a:pt x="1130668" y="652767"/>
                  </a:lnTo>
                  <a:lnTo>
                    <a:pt x="1131150" y="653135"/>
                  </a:lnTo>
                  <a:lnTo>
                    <a:pt x="1131506" y="653338"/>
                  </a:lnTo>
                  <a:lnTo>
                    <a:pt x="1132306" y="653605"/>
                  </a:lnTo>
                  <a:lnTo>
                    <a:pt x="1134529" y="653605"/>
                  </a:lnTo>
                  <a:lnTo>
                    <a:pt x="1137335" y="647623"/>
                  </a:lnTo>
                  <a:close/>
                </a:path>
                <a:path w="1931035" h="904239">
                  <a:moveTo>
                    <a:pt x="1137564" y="623341"/>
                  </a:moveTo>
                  <a:lnTo>
                    <a:pt x="1135532" y="621055"/>
                  </a:lnTo>
                  <a:lnTo>
                    <a:pt x="1129982" y="621055"/>
                  </a:lnTo>
                  <a:lnTo>
                    <a:pt x="1129969" y="625983"/>
                  </a:lnTo>
                  <a:lnTo>
                    <a:pt x="1131608" y="625983"/>
                  </a:lnTo>
                  <a:lnTo>
                    <a:pt x="1131608" y="622414"/>
                  </a:lnTo>
                  <a:lnTo>
                    <a:pt x="1134910" y="622414"/>
                  </a:lnTo>
                  <a:lnTo>
                    <a:pt x="1135278" y="622655"/>
                  </a:lnTo>
                  <a:lnTo>
                    <a:pt x="1135722" y="623341"/>
                  </a:lnTo>
                  <a:lnTo>
                    <a:pt x="1135646" y="625221"/>
                  </a:lnTo>
                  <a:lnTo>
                    <a:pt x="1135583" y="625386"/>
                  </a:lnTo>
                  <a:lnTo>
                    <a:pt x="1135418" y="625602"/>
                  </a:lnTo>
                  <a:lnTo>
                    <a:pt x="1134999" y="625983"/>
                  </a:lnTo>
                  <a:lnTo>
                    <a:pt x="1131608" y="625983"/>
                  </a:lnTo>
                  <a:lnTo>
                    <a:pt x="1131608" y="626402"/>
                  </a:lnTo>
                  <a:lnTo>
                    <a:pt x="1129969" y="626402"/>
                  </a:lnTo>
                  <a:lnTo>
                    <a:pt x="1129969" y="626986"/>
                  </a:lnTo>
                  <a:lnTo>
                    <a:pt x="1135875" y="626986"/>
                  </a:lnTo>
                  <a:lnTo>
                    <a:pt x="1136484" y="626605"/>
                  </a:lnTo>
                  <a:lnTo>
                    <a:pt x="1136726" y="626402"/>
                  </a:lnTo>
                  <a:lnTo>
                    <a:pt x="1137081" y="625983"/>
                  </a:lnTo>
                  <a:lnTo>
                    <a:pt x="1137323" y="625602"/>
                  </a:lnTo>
                  <a:lnTo>
                    <a:pt x="1137450" y="625221"/>
                  </a:lnTo>
                  <a:lnTo>
                    <a:pt x="1137564" y="623341"/>
                  </a:lnTo>
                  <a:close/>
                </a:path>
                <a:path w="1931035" h="904239">
                  <a:moveTo>
                    <a:pt x="1138339" y="632942"/>
                  </a:moveTo>
                  <a:lnTo>
                    <a:pt x="1136904" y="629335"/>
                  </a:lnTo>
                  <a:lnTo>
                    <a:pt x="1136548" y="628637"/>
                  </a:lnTo>
                  <a:lnTo>
                    <a:pt x="1136357" y="628307"/>
                  </a:lnTo>
                  <a:lnTo>
                    <a:pt x="1136167" y="628053"/>
                  </a:lnTo>
                  <a:lnTo>
                    <a:pt x="1131608" y="628053"/>
                  </a:lnTo>
                  <a:lnTo>
                    <a:pt x="1131608" y="628307"/>
                  </a:lnTo>
                  <a:lnTo>
                    <a:pt x="1134313" y="628307"/>
                  </a:lnTo>
                  <a:lnTo>
                    <a:pt x="1134630" y="628637"/>
                  </a:lnTo>
                  <a:lnTo>
                    <a:pt x="1134821" y="628878"/>
                  </a:lnTo>
                  <a:lnTo>
                    <a:pt x="1135265" y="629754"/>
                  </a:lnTo>
                  <a:lnTo>
                    <a:pt x="1136510" y="632942"/>
                  </a:lnTo>
                  <a:lnTo>
                    <a:pt x="1136561" y="633082"/>
                  </a:lnTo>
                  <a:lnTo>
                    <a:pt x="1131570" y="633082"/>
                  </a:lnTo>
                  <a:lnTo>
                    <a:pt x="1131608" y="628053"/>
                  </a:lnTo>
                  <a:lnTo>
                    <a:pt x="1129969" y="627468"/>
                  </a:lnTo>
                  <a:lnTo>
                    <a:pt x="1129957" y="633412"/>
                  </a:lnTo>
                  <a:lnTo>
                    <a:pt x="1131570" y="633412"/>
                  </a:lnTo>
                  <a:lnTo>
                    <a:pt x="1138224" y="633412"/>
                  </a:lnTo>
                  <a:lnTo>
                    <a:pt x="1138339" y="632942"/>
                  </a:lnTo>
                  <a:close/>
                </a:path>
                <a:path w="1931035" h="904239">
                  <a:moveTo>
                    <a:pt x="1140396" y="289267"/>
                  </a:moveTo>
                  <a:lnTo>
                    <a:pt x="1140371" y="284568"/>
                  </a:lnTo>
                  <a:lnTo>
                    <a:pt x="1138948" y="284568"/>
                  </a:lnTo>
                  <a:lnTo>
                    <a:pt x="1138910" y="289267"/>
                  </a:lnTo>
                  <a:lnTo>
                    <a:pt x="1140396" y="289267"/>
                  </a:lnTo>
                  <a:close/>
                </a:path>
                <a:path w="1931035" h="904239">
                  <a:moveTo>
                    <a:pt x="1141514" y="644715"/>
                  </a:moveTo>
                  <a:lnTo>
                    <a:pt x="1141488" y="640029"/>
                  </a:lnTo>
                  <a:lnTo>
                    <a:pt x="1140066" y="640029"/>
                  </a:lnTo>
                  <a:lnTo>
                    <a:pt x="1140028" y="644715"/>
                  </a:lnTo>
                  <a:lnTo>
                    <a:pt x="1141514" y="644715"/>
                  </a:lnTo>
                  <a:close/>
                </a:path>
                <a:path w="1931035" h="904239">
                  <a:moveTo>
                    <a:pt x="1143495" y="289267"/>
                  </a:moveTo>
                  <a:lnTo>
                    <a:pt x="1140396" y="289267"/>
                  </a:lnTo>
                  <a:lnTo>
                    <a:pt x="1140396" y="289471"/>
                  </a:lnTo>
                  <a:lnTo>
                    <a:pt x="1143317" y="289471"/>
                  </a:lnTo>
                  <a:lnTo>
                    <a:pt x="1143495" y="289267"/>
                  </a:lnTo>
                  <a:close/>
                </a:path>
                <a:path w="1931035" h="904239">
                  <a:moveTo>
                    <a:pt x="1144295" y="278091"/>
                  </a:moveTo>
                  <a:lnTo>
                    <a:pt x="1141272" y="277825"/>
                  </a:lnTo>
                  <a:lnTo>
                    <a:pt x="1142072" y="278091"/>
                  </a:lnTo>
                  <a:lnTo>
                    <a:pt x="1144295" y="278091"/>
                  </a:lnTo>
                  <a:close/>
                </a:path>
                <a:path w="1931035" h="904239">
                  <a:moveTo>
                    <a:pt x="1144638" y="644715"/>
                  </a:moveTo>
                  <a:lnTo>
                    <a:pt x="1141514" y="644715"/>
                  </a:lnTo>
                  <a:lnTo>
                    <a:pt x="1141514" y="644918"/>
                  </a:lnTo>
                  <a:lnTo>
                    <a:pt x="1144447" y="644918"/>
                  </a:lnTo>
                  <a:lnTo>
                    <a:pt x="1144638" y="644715"/>
                  </a:lnTo>
                  <a:close/>
                </a:path>
                <a:path w="1931035" h="904239">
                  <a:moveTo>
                    <a:pt x="1145603" y="288950"/>
                  </a:moveTo>
                  <a:lnTo>
                    <a:pt x="1143787" y="288950"/>
                  </a:lnTo>
                  <a:lnTo>
                    <a:pt x="1143495" y="289267"/>
                  </a:lnTo>
                  <a:lnTo>
                    <a:pt x="1145565" y="289267"/>
                  </a:lnTo>
                  <a:lnTo>
                    <a:pt x="1145603" y="288950"/>
                  </a:lnTo>
                  <a:close/>
                </a:path>
                <a:path w="1931035" h="904239">
                  <a:moveTo>
                    <a:pt x="1146136" y="297434"/>
                  </a:moveTo>
                  <a:lnTo>
                    <a:pt x="1145895" y="297434"/>
                  </a:lnTo>
                  <a:lnTo>
                    <a:pt x="1142403" y="292900"/>
                  </a:lnTo>
                  <a:lnTo>
                    <a:pt x="1142238" y="292684"/>
                  </a:lnTo>
                  <a:lnTo>
                    <a:pt x="1145387" y="289471"/>
                  </a:lnTo>
                  <a:lnTo>
                    <a:pt x="1143317" y="289471"/>
                  </a:lnTo>
                  <a:lnTo>
                    <a:pt x="1140421" y="292684"/>
                  </a:lnTo>
                  <a:lnTo>
                    <a:pt x="1140396" y="289471"/>
                  </a:lnTo>
                  <a:lnTo>
                    <a:pt x="1138910" y="289471"/>
                  </a:lnTo>
                  <a:lnTo>
                    <a:pt x="1138847" y="298018"/>
                  </a:lnTo>
                  <a:lnTo>
                    <a:pt x="1140396" y="298018"/>
                  </a:lnTo>
                  <a:lnTo>
                    <a:pt x="1140421" y="292900"/>
                  </a:lnTo>
                  <a:lnTo>
                    <a:pt x="1144308" y="298018"/>
                  </a:lnTo>
                  <a:lnTo>
                    <a:pt x="1145921" y="298018"/>
                  </a:lnTo>
                  <a:lnTo>
                    <a:pt x="1146136" y="297434"/>
                  </a:lnTo>
                  <a:close/>
                </a:path>
                <a:path w="1931035" h="904239">
                  <a:moveTo>
                    <a:pt x="1146733" y="644347"/>
                  </a:moveTo>
                  <a:lnTo>
                    <a:pt x="1144968" y="644347"/>
                  </a:lnTo>
                  <a:lnTo>
                    <a:pt x="1144638" y="644715"/>
                  </a:lnTo>
                  <a:lnTo>
                    <a:pt x="1146683" y="644715"/>
                  </a:lnTo>
                  <a:lnTo>
                    <a:pt x="1146733" y="644347"/>
                  </a:lnTo>
                  <a:close/>
                </a:path>
                <a:path w="1931035" h="904239">
                  <a:moveTo>
                    <a:pt x="1147152" y="272110"/>
                  </a:moveTo>
                  <a:lnTo>
                    <a:pt x="1146657" y="271233"/>
                  </a:lnTo>
                  <a:lnTo>
                    <a:pt x="1146365" y="271018"/>
                  </a:lnTo>
                  <a:lnTo>
                    <a:pt x="1145527" y="271018"/>
                  </a:lnTo>
                  <a:lnTo>
                    <a:pt x="1145527" y="275018"/>
                  </a:lnTo>
                  <a:lnTo>
                    <a:pt x="1145374" y="275488"/>
                  </a:lnTo>
                  <a:lnTo>
                    <a:pt x="1145235" y="275742"/>
                  </a:lnTo>
                  <a:lnTo>
                    <a:pt x="1144879" y="276186"/>
                  </a:lnTo>
                  <a:lnTo>
                    <a:pt x="1144498" y="276453"/>
                  </a:lnTo>
                  <a:lnTo>
                    <a:pt x="1144003" y="276707"/>
                  </a:lnTo>
                  <a:lnTo>
                    <a:pt x="1142453" y="276707"/>
                  </a:lnTo>
                  <a:lnTo>
                    <a:pt x="1140904" y="274459"/>
                  </a:lnTo>
                  <a:lnTo>
                    <a:pt x="1140802" y="273900"/>
                  </a:lnTo>
                  <a:lnTo>
                    <a:pt x="1140752" y="272415"/>
                  </a:lnTo>
                  <a:lnTo>
                    <a:pt x="1141107" y="272110"/>
                  </a:lnTo>
                  <a:lnTo>
                    <a:pt x="1145108" y="272110"/>
                  </a:lnTo>
                  <a:lnTo>
                    <a:pt x="1145362" y="272415"/>
                  </a:lnTo>
                  <a:lnTo>
                    <a:pt x="1145476" y="272681"/>
                  </a:lnTo>
                  <a:lnTo>
                    <a:pt x="1145527" y="275018"/>
                  </a:lnTo>
                  <a:lnTo>
                    <a:pt x="1145527" y="271018"/>
                  </a:lnTo>
                  <a:lnTo>
                    <a:pt x="1140726" y="271018"/>
                  </a:lnTo>
                  <a:lnTo>
                    <a:pt x="1140802" y="269824"/>
                  </a:lnTo>
                  <a:lnTo>
                    <a:pt x="1140929" y="269367"/>
                  </a:lnTo>
                  <a:lnTo>
                    <a:pt x="1141082" y="268732"/>
                  </a:lnTo>
                  <a:lnTo>
                    <a:pt x="1141260" y="268325"/>
                  </a:lnTo>
                  <a:lnTo>
                    <a:pt x="1141857" y="267423"/>
                  </a:lnTo>
                  <a:lnTo>
                    <a:pt x="1142187" y="267081"/>
                  </a:lnTo>
                  <a:lnTo>
                    <a:pt x="1142441" y="266941"/>
                  </a:lnTo>
                  <a:lnTo>
                    <a:pt x="1146581" y="266941"/>
                  </a:lnTo>
                  <a:lnTo>
                    <a:pt x="1146670" y="265734"/>
                  </a:lnTo>
                  <a:lnTo>
                    <a:pt x="1141653" y="265734"/>
                  </a:lnTo>
                  <a:lnTo>
                    <a:pt x="1141412" y="265874"/>
                  </a:lnTo>
                  <a:lnTo>
                    <a:pt x="1140307" y="266941"/>
                  </a:lnTo>
                  <a:lnTo>
                    <a:pt x="1140053" y="267423"/>
                  </a:lnTo>
                  <a:lnTo>
                    <a:pt x="1139799" y="267843"/>
                  </a:lnTo>
                  <a:lnTo>
                    <a:pt x="1139609" y="268325"/>
                  </a:lnTo>
                  <a:lnTo>
                    <a:pt x="1139304" y="269367"/>
                  </a:lnTo>
                  <a:lnTo>
                    <a:pt x="1139317" y="269824"/>
                  </a:lnTo>
                  <a:lnTo>
                    <a:pt x="1139431" y="275488"/>
                  </a:lnTo>
                  <a:lnTo>
                    <a:pt x="1144905" y="277825"/>
                  </a:lnTo>
                  <a:lnTo>
                    <a:pt x="1145349" y="277634"/>
                  </a:lnTo>
                  <a:lnTo>
                    <a:pt x="1147114" y="272110"/>
                  </a:lnTo>
                  <a:close/>
                </a:path>
                <a:path w="1931035" h="904239">
                  <a:moveTo>
                    <a:pt x="1147254" y="652881"/>
                  </a:moveTo>
                  <a:lnTo>
                    <a:pt x="1147013" y="652881"/>
                  </a:lnTo>
                  <a:lnTo>
                    <a:pt x="1143533" y="648347"/>
                  </a:lnTo>
                  <a:lnTo>
                    <a:pt x="1143368" y="648131"/>
                  </a:lnTo>
                  <a:lnTo>
                    <a:pt x="1146505" y="644918"/>
                  </a:lnTo>
                  <a:lnTo>
                    <a:pt x="1144447" y="644918"/>
                  </a:lnTo>
                  <a:lnTo>
                    <a:pt x="1141539" y="648131"/>
                  </a:lnTo>
                  <a:lnTo>
                    <a:pt x="1141514" y="644918"/>
                  </a:lnTo>
                  <a:lnTo>
                    <a:pt x="1140028" y="644918"/>
                  </a:lnTo>
                  <a:lnTo>
                    <a:pt x="1139964" y="653465"/>
                  </a:lnTo>
                  <a:lnTo>
                    <a:pt x="1141514" y="653465"/>
                  </a:lnTo>
                  <a:lnTo>
                    <a:pt x="1141539" y="648347"/>
                  </a:lnTo>
                  <a:lnTo>
                    <a:pt x="1145425" y="653465"/>
                  </a:lnTo>
                  <a:lnTo>
                    <a:pt x="1147038" y="653465"/>
                  </a:lnTo>
                  <a:lnTo>
                    <a:pt x="1147254" y="652881"/>
                  </a:lnTo>
                  <a:close/>
                </a:path>
                <a:path w="1931035" h="904239">
                  <a:moveTo>
                    <a:pt x="1148461" y="627875"/>
                  </a:moveTo>
                  <a:lnTo>
                    <a:pt x="1147787" y="626681"/>
                  </a:lnTo>
                  <a:lnTo>
                    <a:pt x="1147495" y="626465"/>
                  </a:lnTo>
                  <a:lnTo>
                    <a:pt x="1146644" y="626465"/>
                  </a:lnTo>
                  <a:lnTo>
                    <a:pt x="1146644" y="630478"/>
                  </a:lnTo>
                  <a:lnTo>
                    <a:pt x="1146492" y="630936"/>
                  </a:lnTo>
                  <a:lnTo>
                    <a:pt x="1146289" y="631278"/>
                  </a:lnTo>
                  <a:lnTo>
                    <a:pt x="1146009" y="631634"/>
                  </a:lnTo>
                  <a:lnTo>
                    <a:pt x="1145616" y="631901"/>
                  </a:lnTo>
                  <a:lnTo>
                    <a:pt x="1145120" y="632167"/>
                  </a:lnTo>
                  <a:lnTo>
                    <a:pt x="1143584" y="632167"/>
                  </a:lnTo>
                  <a:lnTo>
                    <a:pt x="1142034" y="629920"/>
                  </a:lnTo>
                  <a:lnTo>
                    <a:pt x="1141933" y="629361"/>
                  </a:lnTo>
                  <a:lnTo>
                    <a:pt x="1141869" y="627875"/>
                  </a:lnTo>
                  <a:lnTo>
                    <a:pt x="1146479" y="627875"/>
                  </a:lnTo>
                  <a:lnTo>
                    <a:pt x="1146606" y="628129"/>
                  </a:lnTo>
                  <a:lnTo>
                    <a:pt x="1146644" y="630478"/>
                  </a:lnTo>
                  <a:lnTo>
                    <a:pt x="1146644" y="626465"/>
                  </a:lnTo>
                  <a:lnTo>
                    <a:pt x="1141857" y="626465"/>
                  </a:lnTo>
                  <a:lnTo>
                    <a:pt x="1141933" y="625284"/>
                  </a:lnTo>
                  <a:lnTo>
                    <a:pt x="1143558" y="622401"/>
                  </a:lnTo>
                  <a:lnTo>
                    <a:pt x="1147711" y="622401"/>
                  </a:lnTo>
                  <a:lnTo>
                    <a:pt x="1147775" y="621144"/>
                  </a:lnTo>
                  <a:lnTo>
                    <a:pt x="1142873" y="621144"/>
                  </a:lnTo>
                  <a:lnTo>
                    <a:pt x="1142542" y="621334"/>
                  </a:lnTo>
                  <a:lnTo>
                    <a:pt x="1141437" y="622401"/>
                  </a:lnTo>
                  <a:lnTo>
                    <a:pt x="1141183" y="622871"/>
                  </a:lnTo>
                  <a:lnTo>
                    <a:pt x="1140929" y="623303"/>
                  </a:lnTo>
                  <a:lnTo>
                    <a:pt x="1140739" y="623773"/>
                  </a:lnTo>
                  <a:lnTo>
                    <a:pt x="1140434" y="624827"/>
                  </a:lnTo>
                  <a:lnTo>
                    <a:pt x="1140434" y="625284"/>
                  </a:lnTo>
                  <a:lnTo>
                    <a:pt x="1143203" y="633552"/>
                  </a:lnTo>
                  <a:lnTo>
                    <a:pt x="1145425" y="633552"/>
                  </a:lnTo>
                  <a:lnTo>
                    <a:pt x="1147965" y="631634"/>
                  </a:lnTo>
                  <a:lnTo>
                    <a:pt x="1148080" y="631444"/>
                  </a:lnTo>
                  <a:lnTo>
                    <a:pt x="1148130" y="631278"/>
                  </a:lnTo>
                  <a:lnTo>
                    <a:pt x="1148245" y="630478"/>
                  </a:lnTo>
                  <a:lnTo>
                    <a:pt x="1148321" y="627875"/>
                  </a:lnTo>
                  <a:lnTo>
                    <a:pt x="1148461" y="627875"/>
                  </a:lnTo>
                  <a:close/>
                </a:path>
                <a:path w="1931035" h="904239">
                  <a:moveTo>
                    <a:pt x="1154607" y="276707"/>
                  </a:moveTo>
                  <a:lnTo>
                    <a:pt x="1154582" y="266979"/>
                  </a:lnTo>
                  <a:lnTo>
                    <a:pt x="1154569" y="265341"/>
                  </a:lnTo>
                  <a:lnTo>
                    <a:pt x="1153058" y="265341"/>
                  </a:lnTo>
                  <a:lnTo>
                    <a:pt x="1150010" y="267322"/>
                  </a:lnTo>
                  <a:lnTo>
                    <a:pt x="1149959" y="268490"/>
                  </a:lnTo>
                  <a:lnTo>
                    <a:pt x="1150404" y="268490"/>
                  </a:lnTo>
                  <a:lnTo>
                    <a:pt x="1152918" y="266979"/>
                  </a:lnTo>
                  <a:lnTo>
                    <a:pt x="1152918" y="276707"/>
                  </a:lnTo>
                  <a:lnTo>
                    <a:pt x="1154607" y="276707"/>
                  </a:lnTo>
                  <a:close/>
                </a:path>
                <a:path w="1931035" h="904239">
                  <a:moveTo>
                    <a:pt x="1154620" y="297332"/>
                  </a:moveTo>
                  <a:lnTo>
                    <a:pt x="1147495" y="296392"/>
                  </a:lnTo>
                  <a:lnTo>
                    <a:pt x="1147953" y="297129"/>
                  </a:lnTo>
                  <a:lnTo>
                    <a:pt x="1148676" y="297675"/>
                  </a:lnTo>
                  <a:lnTo>
                    <a:pt x="1149121" y="297878"/>
                  </a:lnTo>
                  <a:lnTo>
                    <a:pt x="1150137" y="298157"/>
                  </a:lnTo>
                  <a:lnTo>
                    <a:pt x="1152613" y="298157"/>
                  </a:lnTo>
                  <a:lnTo>
                    <a:pt x="1153655" y="297878"/>
                  </a:lnTo>
                  <a:lnTo>
                    <a:pt x="1154125" y="297675"/>
                  </a:lnTo>
                  <a:lnTo>
                    <a:pt x="1154620" y="297332"/>
                  </a:lnTo>
                  <a:close/>
                </a:path>
                <a:path w="1931035" h="904239">
                  <a:moveTo>
                    <a:pt x="1155560" y="293763"/>
                  </a:moveTo>
                  <a:lnTo>
                    <a:pt x="1155433" y="293446"/>
                  </a:lnTo>
                  <a:lnTo>
                    <a:pt x="1155166" y="293039"/>
                  </a:lnTo>
                  <a:lnTo>
                    <a:pt x="1154798" y="292633"/>
                  </a:lnTo>
                  <a:lnTo>
                    <a:pt x="1154290" y="292214"/>
                  </a:lnTo>
                  <a:lnTo>
                    <a:pt x="1153337" y="291617"/>
                  </a:lnTo>
                  <a:lnTo>
                    <a:pt x="1152867" y="291401"/>
                  </a:lnTo>
                  <a:lnTo>
                    <a:pt x="1152867" y="293039"/>
                  </a:lnTo>
                  <a:lnTo>
                    <a:pt x="1149946" y="293039"/>
                  </a:lnTo>
                  <a:lnTo>
                    <a:pt x="1151293" y="292214"/>
                  </a:lnTo>
                  <a:lnTo>
                    <a:pt x="1152207" y="292633"/>
                  </a:lnTo>
                  <a:lnTo>
                    <a:pt x="1152867" y="293039"/>
                  </a:lnTo>
                  <a:lnTo>
                    <a:pt x="1152867" y="291401"/>
                  </a:lnTo>
                  <a:lnTo>
                    <a:pt x="1153617" y="290957"/>
                  </a:lnTo>
                  <a:lnTo>
                    <a:pt x="1153833" y="290779"/>
                  </a:lnTo>
                  <a:lnTo>
                    <a:pt x="1154582" y="290233"/>
                  </a:lnTo>
                  <a:lnTo>
                    <a:pt x="1154595" y="290055"/>
                  </a:lnTo>
                  <a:lnTo>
                    <a:pt x="1154899" y="289674"/>
                  </a:lnTo>
                  <a:lnTo>
                    <a:pt x="1155039" y="289407"/>
                  </a:lnTo>
                  <a:lnTo>
                    <a:pt x="1153655" y="285559"/>
                  </a:lnTo>
                  <a:lnTo>
                    <a:pt x="1153655" y="288772"/>
                  </a:lnTo>
                  <a:lnTo>
                    <a:pt x="1153325" y="289407"/>
                  </a:lnTo>
                  <a:lnTo>
                    <a:pt x="1152766" y="290055"/>
                  </a:lnTo>
                  <a:lnTo>
                    <a:pt x="1152525" y="290233"/>
                  </a:lnTo>
                  <a:lnTo>
                    <a:pt x="1152652" y="290233"/>
                  </a:lnTo>
                  <a:lnTo>
                    <a:pt x="1151610" y="290779"/>
                  </a:lnTo>
                  <a:lnTo>
                    <a:pt x="1150645" y="290233"/>
                  </a:lnTo>
                  <a:lnTo>
                    <a:pt x="1149870" y="289674"/>
                  </a:lnTo>
                  <a:lnTo>
                    <a:pt x="1149705" y="289407"/>
                  </a:lnTo>
                  <a:lnTo>
                    <a:pt x="1149388" y="288772"/>
                  </a:lnTo>
                  <a:lnTo>
                    <a:pt x="1149502" y="287324"/>
                  </a:lnTo>
                  <a:lnTo>
                    <a:pt x="1150061" y="286804"/>
                  </a:lnTo>
                  <a:lnTo>
                    <a:pt x="1152918" y="286804"/>
                  </a:lnTo>
                  <a:lnTo>
                    <a:pt x="1153655" y="288772"/>
                  </a:lnTo>
                  <a:lnTo>
                    <a:pt x="1153655" y="285559"/>
                  </a:lnTo>
                  <a:lnTo>
                    <a:pt x="1152817" y="285254"/>
                  </a:lnTo>
                  <a:lnTo>
                    <a:pt x="1150366" y="285254"/>
                  </a:lnTo>
                  <a:lnTo>
                    <a:pt x="1147927" y="289674"/>
                  </a:lnTo>
                  <a:lnTo>
                    <a:pt x="1148181" y="290055"/>
                  </a:lnTo>
                  <a:lnTo>
                    <a:pt x="1148270" y="290233"/>
                  </a:lnTo>
                  <a:lnTo>
                    <a:pt x="1148867" y="290779"/>
                  </a:lnTo>
                  <a:lnTo>
                    <a:pt x="1149362" y="291160"/>
                  </a:lnTo>
                  <a:lnTo>
                    <a:pt x="1149743" y="291401"/>
                  </a:lnTo>
                  <a:lnTo>
                    <a:pt x="1150162" y="291617"/>
                  </a:lnTo>
                  <a:lnTo>
                    <a:pt x="1150023" y="291617"/>
                  </a:lnTo>
                  <a:lnTo>
                    <a:pt x="1147330" y="296049"/>
                  </a:lnTo>
                  <a:lnTo>
                    <a:pt x="1149540" y="296379"/>
                  </a:lnTo>
                  <a:lnTo>
                    <a:pt x="1149146" y="296049"/>
                  </a:lnTo>
                  <a:lnTo>
                    <a:pt x="1149261" y="293763"/>
                  </a:lnTo>
                  <a:lnTo>
                    <a:pt x="1149527" y="293446"/>
                  </a:lnTo>
                  <a:lnTo>
                    <a:pt x="1153375" y="293446"/>
                  </a:lnTo>
                  <a:lnTo>
                    <a:pt x="1153680" y="293763"/>
                  </a:lnTo>
                  <a:lnTo>
                    <a:pt x="1153769" y="293903"/>
                  </a:lnTo>
                  <a:lnTo>
                    <a:pt x="1153896" y="294144"/>
                  </a:lnTo>
                  <a:lnTo>
                    <a:pt x="1153934" y="295808"/>
                  </a:lnTo>
                  <a:lnTo>
                    <a:pt x="1153795" y="296049"/>
                  </a:lnTo>
                  <a:lnTo>
                    <a:pt x="1153414" y="296392"/>
                  </a:lnTo>
                  <a:lnTo>
                    <a:pt x="1149718" y="296392"/>
                  </a:lnTo>
                  <a:lnTo>
                    <a:pt x="1154849" y="297129"/>
                  </a:lnTo>
                  <a:lnTo>
                    <a:pt x="1155509" y="296392"/>
                  </a:lnTo>
                  <a:lnTo>
                    <a:pt x="1155547" y="296049"/>
                  </a:lnTo>
                  <a:lnTo>
                    <a:pt x="1155560" y="293763"/>
                  </a:lnTo>
                  <a:close/>
                </a:path>
                <a:path w="1931035" h="904239">
                  <a:moveTo>
                    <a:pt x="1155738" y="652780"/>
                  </a:moveTo>
                  <a:lnTo>
                    <a:pt x="1148613" y="651840"/>
                  </a:lnTo>
                  <a:lnTo>
                    <a:pt x="1149070" y="652576"/>
                  </a:lnTo>
                  <a:lnTo>
                    <a:pt x="1149794" y="653122"/>
                  </a:lnTo>
                  <a:lnTo>
                    <a:pt x="1150239" y="653326"/>
                  </a:lnTo>
                  <a:lnTo>
                    <a:pt x="1151255" y="653605"/>
                  </a:lnTo>
                  <a:lnTo>
                    <a:pt x="1153744" y="653605"/>
                  </a:lnTo>
                  <a:lnTo>
                    <a:pt x="1154772" y="653326"/>
                  </a:lnTo>
                  <a:lnTo>
                    <a:pt x="1155242" y="653122"/>
                  </a:lnTo>
                  <a:lnTo>
                    <a:pt x="1155738" y="652780"/>
                  </a:lnTo>
                  <a:close/>
                </a:path>
                <a:path w="1931035" h="904239">
                  <a:moveTo>
                    <a:pt x="1156271" y="648487"/>
                  </a:moveTo>
                  <a:lnTo>
                    <a:pt x="1153985" y="646849"/>
                  </a:lnTo>
                  <a:lnTo>
                    <a:pt x="1154734" y="646404"/>
                  </a:lnTo>
                  <a:lnTo>
                    <a:pt x="1154950" y="646226"/>
                  </a:lnTo>
                  <a:lnTo>
                    <a:pt x="1155230" y="646023"/>
                  </a:lnTo>
                  <a:lnTo>
                    <a:pt x="1155598" y="645680"/>
                  </a:lnTo>
                  <a:lnTo>
                    <a:pt x="1156017" y="645121"/>
                  </a:lnTo>
                  <a:lnTo>
                    <a:pt x="1156157" y="644855"/>
                  </a:lnTo>
                  <a:lnTo>
                    <a:pt x="1156157" y="642251"/>
                  </a:lnTo>
                  <a:lnTo>
                    <a:pt x="1156004" y="641845"/>
                  </a:lnTo>
                  <a:lnTo>
                    <a:pt x="1155293" y="641261"/>
                  </a:lnTo>
                  <a:lnTo>
                    <a:pt x="1154925" y="641045"/>
                  </a:lnTo>
                  <a:lnTo>
                    <a:pt x="1154772" y="640994"/>
                  </a:lnTo>
                  <a:lnTo>
                    <a:pt x="1154772" y="644220"/>
                  </a:lnTo>
                  <a:lnTo>
                    <a:pt x="1154442" y="644855"/>
                  </a:lnTo>
                  <a:lnTo>
                    <a:pt x="1153998" y="645375"/>
                  </a:lnTo>
                  <a:lnTo>
                    <a:pt x="1153896" y="645502"/>
                  </a:lnTo>
                  <a:lnTo>
                    <a:pt x="1153655" y="645680"/>
                  </a:lnTo>
                  <a:lnTo>
                    <a:pt x="1153121" y="646023"/>
                  </a:lnTo>
                  <a:lnTo>
                    <a:pt x="1152728" y="646226"/>
                  </a:lnTo>
                  <a:lnTo>
                    <a:pt x="1152321" y="646023"/>
                  </a:lnTo>
                  <a:lnTo>
                    <a:pt x="1150531" y="644220"/>
                  </a:lnTo>
                  <a:lnTo>
                    <a:pt x="1150620" y="642772"/>
                  </a:lnTo>
                  <a:lnTo>
                    <a:pt x="1151166" y="642251"/>
                  </a:lnTo>
                  <a:lnTo>
                    <a:pt x="1154036" y="642251"/>
                  </a:lnTo>
                  <a:lnTo>
                    <a:pt x="1154772" y="644220"/>
                  </a:lnTo>
                  <a:lnTo>
                    <a:pt x="1154772" y="640994"/>
                  </a:lnTo>
                  <a:lnTo>
                    <a:pt x="1153934" y="640702"/>
                  </a:lnTo>
                  <a:lnTo>
                    <a:pt x="1151483" y="640702"/>
                  </a:lnTo>
                  <a:lnTo>
                    <a:pt x="1149045" y="645121"/>
                  </a:lnTo>
                  <a:lnTo>
                    <a:pt x="1149197" y="645375"/>
                  </a:lnTo>
                  <a:lnTo>
                    <a:pt x="1151293" y="647065"/>
                  </a:lnTo>
                  <a:lnTo>
                    <a:pt x="1151140" y="647065"/>
                  </a:lnTo>
                  <a:lnTo>
                    <a:pt x="1148435" y="651497"/>
                  </a:lnTo>
                  <a:lnTo>
                    <a:pt x="1150658" y="651827"/>
                  </a:lnTo>
                  <a:lnTo>
                    <a:pt x="1150264" y="651497"/>
                  </a:lnTo>
                  <a:lnTo>
                    <a:pt x="1150378" y="649211"/>
                  </a:lnTo>
                  <a:lnTo>
                    <a:pt x="1150632" y="648893"/>
                  </a:lnTo>
                  <a:lnTo>
                    <a:pt x="1151089" y="648487"/>
                  </a:lnTo>
                  <a:lnTo>
                    <a:pt x="1151699" y="648081"/>
                  </a:lnTo>
                  <a:lnTo>
                    <a:pt x="1152486" y="647661"/>
                  </a:lnTo>
                  <a:lnTo>
                    <a:pt x="1153325" y="648081"/>
                  </a:lnTo>
                  <a:lnTo>
                    <a:pt x="1153985" y="648487"/>
                  </a:lnTo>
                  <a:lnTo>
                    <a:pt x="1156271" y="648487"/>
                  </a:lnTo>
                  <a:close/>
                </a:path>
                <a:path w="1931035" h="904239">
                  <a:moveTo>
                    <a:pt x="1156677" y="649211"/>
                  </a:moveTo>
                  <a:lnTo>
                    <a:pt x="1156550" y="648893"/>
                  </a:lnTo>
                  <a:lnTo>
                    <a:pt x="1154493" y="648893"/>
                  </a:lnTo>
                  <a:lnTo>
                    <a:pt x="1154798" y="649211"/>
                  </a:lnTo>
                  <a:lnTo>
                    <a:pt x="1154887" y="649351"/>
                  </a:lnTo>
                  <a:lnTo>
                    <a:pt x="1154938" y="651497"/>
                  </a:lnTo>
                  <a:lnTo>
                    <a:pt x="1154531" y="651840"/>
                  </a:lnTo>
                  <a:lnTo>
                    <a:pt x="1150823" y="651840"/>
                  </a:lnTo>
                  <a:lnTo>
                    <a:pt x="1155979" y="652576"/>
                  </a:lnTo>
                  <a:lnTo>
                    <a:pt x="1156639" y="651840"/>
                  </a:lnTo>
                  <a:lnTo>
                    <a:pt x="1156677" y="651497"/>
                  </a:lnTo>
                  <a:lnTo>
                    <a:pt x="1156677" y="649211"/>
                  </a:lnTo>
                  <a:close/>
                </a:path>
                <a:path w="1931035" h="904239">
                  <a:moveTo>
                    <a:pt x="1157236" y="277012"/>
                  </a:moveTo>
                  <a:lnTo>
                    <a:pt x="1150137" y="276847"/>
                  </a:lnTo>
                  <a:lnTo>
                    <a:pt x="1150112" y="277774"/>
                  </a:lnTo>
                  <a:lnTo>
                    <a:pt x="1157173" y="277774"/>
                  </a:lnTo>
                  <a:lnTo>
                    <a:pt x="1157236" y="277012"/>
                  </a:lnTo>
                  <a:close/>
                </a:path>
                <a:path w="1931035" h="904239">
                  <a:moveTo>
                    <a:pt x="1158113" y="630745"/>
                  </a:moveTo>
                  <a:lnTo>
                    <a:pt x="1158036" y="627875"/>
                  </a:lnTo>
                  <a:lnTo>
                    <a:pt x="1157871" y="627456"/>
                  </a:lnTo>
                  <a:lnTo>
                    <a:pt x="1158049" y="627456"/>
                  </a:lnTo>
                  <a:lnTo>
                    <a:pt x="1156881" y="626389"/>
                  </a:lnTo>
                  <a:lnTo>
                    <a:pt x="1156436" y="626148"/>
                  </a:lnTo>
                  <a:lnTo>
                    <a:pt x="1155395" y="625779"/>
                  </a:lnTo>
                  <a:lnTo>
                    <a:pt x="1152601" y="625779"/>
                  </a:lnTo>
                  <a:lnTo>
                    <a:pt x="1152601" y="622211"/>
                  </a:lnTo>
                  <a:lnTo>
                    <a:pt x="1157338" y="622211"/>
                  </a:lnTo>
                  <a:lnTo>
                    <a:pt x="1157325" y="620826"/>
                  </a:lnTo>
                  <a:lnTo>
                    <a:pt x="1151166" y="620826"/>
                  </a:lnTo>
                  <a:lnTo>
                    <a:pt x="1150988" y="621017"/>
                  </a:lnTo>
                  <a:lnTo>
                    <a:pt x="1150962" y="627456"/>
                  </a:lnTo>
                  <a:lnTo>
                    <a:pt x="1155458" y="627456"/>
                  </a:lnTo>
                  <a:lnTo>
                    <a:pt x="1155979" y="627875"/>
                  </a:lnTo>
                  <a:lnTo>
                    <a:pt x="1156182" y="628129"/>
                  </a:lnTo>
                  <a:lnTo>
                    <a:pt x="1156436" y="628751"/>
                  </a:lnTo>
                  <a:lnTo>
                    <a:pt x="1156423" y="630402"/>
                  </a:lnTo>
                  <a:lnTo>
                    <a:pt x="1156284" y="630745"/>
                  </a:lnTo>
                  <a:lnTo>
                    <a:pt x="1156119" y="631075"/>
                  </a:lnTo>
                  <a:lnTo>
                    <a:pt x="1150442" y="631075"/>
                  </a:lnTo>
                  <a:lnTo>
                    <a:pt x="1150442" y="632866"/>
                  </a:lnTo>
                  <a:lnTo>
                    <a:pt x="1156563" y="632866"/>
                  </a:lnTo>
                  <a:lnTo>
                    <a:pt x="1157376" y="632142"/>
                  </a:lnTo>
                  <a:lnTo>
                    <a:pt x="1157503" y="631964"/>
                  </a:lnTo>
                  <a:lnTo>
                    <a:pt x="1158113" y="630745"/>
                  </a:lnTo>
                  <a:close/>
                </a:path>
                <a:path w="1931035" h="904239">
                  <a:moveTo>
                    <a:pt x="1191234" y="700341"/>
                  </a:moveTo>
                  <a:lnTo>
                    <a:pt x="1190866" y="699884"/>
                  </a:lnTo>
                  <a:lnTo>
                    <a:pt x="1190218" y="699325"/>
                  </a:lnTo>
                  <a:lnTo>
                    <a:pt x="1189824" y="699122"/>
                  </a:lnTo>
                  <a:lnTo>
                    <a:pt x="1189278" y="699122"/>
                  </a:lnTo>
                  <a:lnTo>
                    <a:pt x="1189278" y="700671"/>
                  </a:lnTo>
                  <a:lnTo>
                    <a:pt x="1185646" y="700671"/>
                  </a:lnTo>
                  <a:lnTo>
                    <a:pt x="1185646" y="700481"/>
                  </a:lnTo>
                  <a:lnTo>
                    <a:pt x="1189101" y="700481"/>
                  </a:lnTo>
                  <a:lnTo>
                    <a:pt x="1189278" y="700671"/>
                  </a:lnTo>
                  <a:lnTo>
                    <a:pt x="1189278" y="699122"/>
                  </a:lnTo>
                  <a:lnTo>
                    <a:pt x="1184021" y="699122"/>
                  </a:lnTo>
                  <a:lnTo>
                    <a:pt x="1184021" y="703821"/>
                  </a:lnTo>
                  <a:lnTo>
                    <a:pt x="1185646" y="703821"/>
                  </a:lnTo>
                  <a:lnTo>
                    <a:pt x="1185646" y="700824"/>
                  </a:lnTo>
                  <a:lnTo>
                    <a:pt x="1189456" y="700824"/>
                  </a:lnTo>
                  <a:lnTo>
                    <a:pt x="1189583" y="701052"/>
                  </a:lnTo>
                  <a:lnTo>
                    <a:pt x="1189596" y="703199"/>
                  </a:lnTo>
                  <a:lnTo>
                    <a:pt x="1189456" y="703414"/>
                  </a:lnTo>
                  <a:lnTo>
                    <a:pt x="1189088" y="703821"/>
                  </a:lnTo>
                  <a:lnTo>
                    <a:pt x="1185646" y="703821"/>
                  </a:lnTo>
                  <a:lnTo>
                    <a:pt x="1185646" y="704240"/>
                  </a:lnTo>
                  <a:lnTo>
                    <a:pt x="1184021" y="704240"/>
                  </a:lnTo>
                  <a:lnTo>
                    <a:pt x="1184021" y="704392"/>
                  </a:lnTo>
                  <a:lnTo>
                    <a:pt x="1190358" y="704392"/>
                  </a:lnTo>
                  <a:lnTo>
                    <a:pt x="1190967" y="703821"/>
                  </a:lnTo>
                  <a:lnTo>
                    <a:pt x="1191196" y="703414"/>
                  </a:lnTo>
                  <a:lnTo>
                    <a:pt x="1191171" y="700341"/>
                  </a:lnTo>
                  <a:close/>
                </a:path>
                <a:path w="1931035" h="904239">
                  <a:moveTo>
                    <a:pt x="1192263" y="706983"/>
                  </a:moveTo>
                  <a:lnTo>
                    <a:pt x="1192123" y="706628"/>
                  </a:lnTo>
                  <a:lnTo>
                    <a:pt x="1192047" y="706386"/>
                  </a:lnTo>
                  <a:lnTo>
                    <a:pt x="1191844" y="705980"/>
                  </a:lnTo>
                  <a:lnTo>
                    <a:pt x="1191361" y="705396"/>
                  </a:lnTo>
                  <a:lnTo>
                    <a:pt x="1191094" y="705180"/>
                  </a:lnTo>
                  <a:lnTo>
                    <a:pt x="1190498" y="704837"/>
                  </a:lnTo>
                  <a:lnTo>
                    <a:pt x="1184021" y="704837"/>
                  </a:lnTo>
                  <a:lnTo>
                    <a:pt x="1184021" y="710717"/>
                  </a:lnTo>
                  <a:lnTo>
                    <a:pt x="1190815" y="710717"/>
                  </a:lnTo>
                  <a:lnTo>
                    <a:pt x="1191348" y="710311"/>
                  </a:lnTo>
                  <a:lnTo>
                    <a:pt x="1191564" y="710069"/>
                  </a:lnTo>
                  <a:lnTo>
                    <a:pt x="1185646" y="710069"/>
                  </a:lnTo>
                  <a:lnTo>
                    <a:pt x="1185646" y="705980"/>
                  </a:lnTo>
                  <a:lnTo>
                    <a:pt x="1189621" y="705980"/>
                  </a:lnTo>
                  <a:lnTo>
                    <a:pt x="1190078" y="706386"/>
                  </a:lnTo>
                  <a:lnTo>
                    <a:pt x="1190256" y="706628"/>
                  </a:lnTo>
                  <a:lnTo>
                    <a:pt x="1190256" y="709117"/>
                  </a:lnTo>
                  <a:lnTo>
                    <a:pt x="1190078" y="709333"/>
                  </a:lnTo>
                  <a:lnTo>
                    <a:pt x="1189634" y="709688"/>
                  </a:lnTo>
                  <a:lnTo>
                    <a:pt x="1191564" y="710069"/>
                  </a:lnTo>
                  <a:lnTo>
                    <a:pt x="1191818" y="709688"/>
                  </a:lnTo>
                  <a:lnTo>
                    <a:pt x="1191920" y="709549"/>
                  </a:lnTo>
                  <a:lnTo>
                    <a:pt x="1192034" y="709333"/>
                  </a:lnTo>
                  <a:lnTo>
                    <a:pt x="1192110" y="709117"/>
                  </a:lnTo>
                  <a:lnTo>
                    <a:pt x="1192161" y="708914"/>
                  </a:lnTo>
                  <a:lnTo>
                    <a:pt x="1192263" y="706983"/>
                  </a:lnTo>
                  <a:close/>
                </a:path>
                <a:path w="1931035" h="904239">
                  <a:moveTo>
                    <a:pt x="1194714" y="346468"/>
                  </a:moveTo>
                  <a:lnTo>
                    <a:pt x="1194574" y="346125"/>
                  </a:lnTo>
                  <a:lnTo>
                    <a:pt x="1194523" y="345986"/>
                  </a:lnTo>
                  <a:lnTo>
                    <a:pt x="1194206" y="345528"/>
                  </a:lnTo>
                  <a:lnTo>
                    <a:pt x="1193558" y="344970"/>
                  </a:lnTo>
                  <a:lnTo>
                    <a:pt x="1193165" y="344766"/>
                  </a:lnTo>
                  <a:lnTo>
                    <a:pt x="1187361" y="344766"/>
                  </a:lnTo>
                  <a:lnTo>
                    <a:pt x="1187361" y="349465"/>
                  </a:lnTo>
                  <a:lnTo>
                    <a:pt x="1188986" y="349465"/>
                  </a:lnTo>
                  <a:lnTo>
                    <a:pt x="1188986" y="346125"/>
                  </a:lnTo>
                  <a:lnTo>
                    <a:pt x="1192441" y="346125"/>
                  </a:lnTo>
                  <a:lnTo>
                    <a:pt x="1192796" y="346468"/>
                  </a:lnTo>
                  <a:lnTo>
                    <a:pt x="1192923" y="346697"/>
                  </a:lnTo>
                  <a:lnTo>
                    <a:pt x="1192936" y="348843"/>
                  </a:lnTo>
                  <a:lnTo>
                    <a:pt x="1192796" y="349059"/>
                  </a:lnTo>
                  <a:lnTo>
                    <a:pt x="1192441" y="349465"/>
                  </a:lnTo>
                  <a:lnTo>
                    <a:pt x="1188986" y="349465"/>
                  </a:lnTo>
                  <a:lnTo>
                    <a:pt x="1188986" y="349885"/>
                  </a:lnTo>
                  <a:lnTo>
                    <a:pt x="1187361" y="349885"/>
                  </a:lnTo>
                  <a:lnTo>
                    <a:pt x="1187361" y="350037"/>
                  </a:lnTo>
                  <a:lnTo>
                    <a:pt x="1193698" y="350037"/>
                  </a:lnTo>
                  <a:lnTo>
                    <a:pt x="1194308" y="349465"/>
                  </a:lnTo>
                  <a:lnTo>
                    <a:pt x="1194549" y="349059"/>
                  </a:lnTo>
                  <a:lnTo>
                    <a:pt x="1194650" y="348843"/>
                  </a:lnTo>
                  <a:lnTo>
                    <a:pt x="1194714" y="346468"/>
                  </a:lnTo>
                  <a:close/>
                </a:path>
                <a:path w="1931035" h="904239">
                  <a:moveTo>
                    <a:pt x="1195603" y="352628"/>
                  </a:moveTo>
                  <a:lnTo>
                    <a:pt x="1195463" y="352272"/>
                  </a:lnTo>
                  <a:lnTo>
                    <a:pt x="1195387" y="352031"/>
                  </a:lnTo>
                  <a:lnTo>
                    <a:pt x="1195184" y="351624"/>
                  </a:lnTo>
                  <a:lnTo>
                    <a:pt x="1194701" y="351040"/>
                  </a:lnTo>
                  <a:lnTo>
                    <a:pt x="1194447" y="350824"/>
                  </a:lnTo>
                  <a:lnTo>
                    <a:pt x="1193838" y="350481"/>
                  </a:lnTo>
                  <a:lnTo>
                    <a:pt x="1187361" y="350481"/>
                  </a:lnTo>
                  <a:lnTo>
                    <a:pt x="1187361" y="356362"/>
                  </a:lnTo>
                  <a:lnTo>
                    <a:pt x="1194155" y="356362"/>
                  </a:lnTo>
                  <a:lnTo>
                    <a:pt x="1194689" y="355955"/>
                  </a:lnTo>
                  <a:lnTo>
                    <a:pt x="1194904" y="355714"/>
                  </a:lnTo>
                  <a:lnTo>
                    <a:pt x="1188986" y="355714"/>
                  </a:lnTo>
                  <a:lnTo>
                    <a:pt x="1188986" y="351624"/>
                  </a:lnTo>
                  <a:lnTo>
                    <a:pt x="1192961" y="351624"/>
                  </a:lnTo>
                  <a:lnTo>
                    <a:pt x="1193419" y="352031"/>
                  </a:lnTo>
                  <a:lnTo>
                    <a:pt x="1193596" y="352272"/>
                  </a:lnTo>
                  <a:lnTo>
                    <a:pt x="1193596" y="354749"/>
                  </a:lnTo>
                  <a:lnTo>
                    <a:pt x="1193419" y="354977"/>
                  </a:lnTo>
                  <a:lnTo>
                    <a:pt x="1192974" y="355333"/>
                  </a:lnTo>
                  <a:lnTo>
                    <a:pt x="1194904" y="355714"/>
                  </a:lnTo>
                  <a:lnTo>
                    <a:pt x="1195501" y="354558"/>
                  </a:lnTo>
                  <a:lnTo>
                    <a:pt x="1195603" y="352628"/>
                  </a:lnTo>
                  <a:close/>
                </a:path>
                <a:path w="1931035" h="904239">
                  <a:moveTo>
                    <a:pt x="1196555" y="699020"/>
                  </a:moveTo>
                  <a:lnTo>
                    <a:pt x="1194917" y="698881"/>
                  </a:lnTo>
                  <a:lnTo>
                    <a:pt x="1194917" y="711314"/>
                  </a:lnTo>
                  <a:lnTo>
                    <a:pt x="1196517" y="711314"/>
                  </a:lnTo>
                  <a:lnTo>
                    <a:pt x="1196555" y="699020"/>
                  </a:lnTo>
                  <a:close/>
                </a:path>
                <a:path w="1931035" h="904239">
                  <a:moveTo>
                    <a:pt x="1198841" y="397141"/>
                  </a:moveTo>
                  <a:lnTo>
                    <a:pt x="1196809" y="394843"/>
                  </a:lnTo>
                  <a:lnTo>
                    <a:pt x="1191260" y="394843"/>
                  </a:lnTo>
                  <a:lnTo>
                    <a:pt x="1191247" y="399783"/>
                  </a:lnTo>
                  <a:lnTo>
                    <a:pt x="1192885" y="399783"/>
                  </a:lnTo>
                  <a:lnTo>
                    <a:pt x="1192885" y="396214"/>
                  </a:lnTo>
                  <a:lnTo>
                    <a:pt x="1196187" y="396214"/>
                  </a:lnTo>
                  <a:lnTo>
                    <a:pt x="1196555" y="396455"/>
                  </a:lnTo>
                  <a:lnTo>
                    <a:pt x="1197000" y="397141"/>
                  </a:lnTo>
                  <a:lnTo>
                    <a:pt x="1196949" y="398703"/>
                  </a:lnTo>
                  <a:lnTo>
                    <a:pt x="1196860" y="399186"/>
                  </a:lnTo>
                  <a:lnTo>
                    <a:pt x="1196695" y="399402"/>
                  </a:lnTo>
                  <a:lnTo>
                    <a:pt x="1196276" y="399783"/>
                  </a:lnTo>
                  <a:lnTo>
                    <a:pt x="1192885" y="399783"/>
                  </a:lnTo>
                  <a:lnTo>
                    <a:pt x="1192885" y="400202"/>
                  </a:lnTo>
                  <a:lnTo>
                    <a:pt x="1191247" y="400202"/>
                  </a:lnTo>
                  <a:lnTo>
                    <a:pt x="1191247" y="400786"/>
                  </a:lnTo>
                  <a:lnTo>
                    <a:pt x="1197152" y="400786"/>
                  </a:lnTo>
                  <a:lnTo>
                    <a:pt x="1197762" y="400405"/>
                  </a:lnTo>
                  <a:lnTo>
                    <a:pt x="1198003" y="400202"/>
                  </a:lnTo>
                  <a:lnTo>
                    <a:pt x="1198359" y="399783"/>
                  </a:lnTo>
                  <a:lnTo>
                    <a:pt x="1198600" y="399402"/>
                  </a:lnTo>
                  <a:lnTo>
                    <a:pt x="1198714" y="399021"/>
                  </a:lnTo>
                  <a:lnTo>
                    <a:pt x="1198841" y="398703"/>
                  </a:lnTo>
                  <a:lnTo>
                    <a:pt x="1198841" y="397141"/>
                  </a:lnTo>
                  <a:close/>
                </a:path>
                <a:path w="1931035" h="904239">
                  <a:moveTo>
                    <a:pt x="1199540" y="421424"/>
                  </a:moveTo>
                  <a:lnTo>
                    <a:pt x="1199045" y="420547"/>
                  </a:lnTo>
                  <a:lnTo>
                    <a:pt x="1198765" y="420331"/>
                  </a:lnTo>
                  <a:lnTo>
                    <a:pt x="1197927" y="420331"/>
                  </a:lnTo>
                  <a:lnTo>
                    <a:pt x="1197927" y="424332"/>
                  </a:lnTo>
                  <a:lnTo>
                    <a:pt x="1197762" y="424802"/>
                  </a:lnTo>
                  <a:lnTo>
                    <a:pt x="1197622" y="425056"/>
                  </a:lnTo>
                  <a:lnTo>
                    <a:pt x="1197279" y="425500"/>
                  </a:lnTo>
                  <a:lnTo>
                    <a:pt x="1196924" y="425754"/>
                  </a:lnTo>
                  <a:lnTo>
                    <a:pt x="1196403" y="426021"/>
                  </a:lnTo>
                  <a:lnTo>
                    <a:pt x="1194854" y="426021"/>
                  </a:lnTo>
                  <a:lnTo>
                    <a:pt x="1193152" y="421728"/>
                  </a:lnTo>
                  <a:lnTo>
                    <a:pt x="1193507" y="421424"/>
                  </a:lnTo>
                  <a:lnTo>
                    <a:pt x="1197508" y="421424"/>
                  </a:lnTo>
                  <a:lnTo>
                    <a:pt x="1197749" y="421728"/>
                  </a:lnTo>
                  <a:lnTo>
                    <a:pt x="1197889" y="421982"/>
                  </a:lnTo>
                  <a:lnTo>
                    <a:pt x="1197927" y="424332"/>
                  </a:lnTo>
                  <a:lnTo>
                    <a:pt x="1197927" y="420331"/>
                  </a:lnTo>
                  <a:lnTo>
                    <a:pt x="1193126" y="420331"/>
                  </a:lnTo>
                  <a:lnTo>
                    <a:pt x="1193215" y="419138"/>
                  </a:lnTo>
                  <a:lnTo>
                    <a:pt x="1195070" y="416115"/>
                  </a:lnTo>
                  <a:lnTo>
                    <a:pt x="1199083" y="416115"/>
                  </a:lnTo>
                  <a:lnTo>
                    <a:pt x="1199070" y="415048"/>
                  </a:lnTo>
                  <a:lnTo>
                    <a:pt x="1194054" y="415048"/>
                  </a:lnTo>
                  <a:lnTo>
                    <a:pt x="1193812" y="415188"/>
                  </a:lnTo>
                  <a:lnTo>
                    <a:pt x="1191704" y="418680"/>
                  </a:lnTo>
                  <a:lnTo>
                    <a:pt x="1191704" y="424332"/>
                  </a:lnTo>
                  <a:lnTo>
                    <a:pt x="1194473" y="427405"/>
                  </a:lnTo>
                  <a:lnTo>
                    <a:pt x="1196682" y="427405"/>
                  </a:lnTo>
                  <a:lnTo>
                    <a:pt x="1197724" y="426948"/>
                  </a:lnTo>
                  <a:lnTo>
                    <a:pt x="1198384" y="426567"/>
                  </a:lnTo>
                  <a:lnTo>
                    <a:pt x="1198841" y="426021"/>
                  </a:lnTo>
                  <a:lnTo>
                    <a:pt x="1199083" y="425754"/>
                  </a:lnTo>
                  <a:lnTo>
                    <a:pt x="1199222" y="425500"/>
                  </a:lnTo>
                  <a:lnTo>
                    <a:pt x="1199349" y="425297"/>
                  </a:lnTo>
                  <a:lnTo>
                    <a:pt x="1199413" y="425056"/>
                  </a:lnTo>
                  <a:lnTo>
                    <a:pt x="1199502" y="421424"/>
                  </a:lnTo>
                  <a:close/>
                </a:path>
                <a:path w="1931035" h="904239">
                  <a:moveTo>
                    <a:pt x="1199616" y="406742"/>
                  </a:moveTo>
                  <a:lnTo>
                    <a:pt x="1198295" y="403453"/>
                  </a:lnTo>
                  <a:lnTo>
                    <a:pt x="1198219" y="403237"/>
                  </a:lnTo>
                  <a:lnTo>
                    <a:pt x="1197825" y="402437"/>
                  </a:lnTo>
                  <a:lnTo>
                    <a:pt x="1197444" y="401853"/>
                  </a:lnTo>
                  <a:lnTo>
                    <a:pt x="1192885" y="401853"/>
                  </a:lnTo>
                  <a:lnTo>
                    <a:pt x="1192885" y="402107"/>
                  </a:lnTo>
                  <a:lnTo>
                    <a:pt x="1195603" y="402107"/>
                  </a:lnTo>
                  <a:lnTo>
                    <a:pt x="1195908" y="402437"/>
                  </a:lnTo>
                  <a:lnTo>
                    <a:pt x="1197838" y="406882"/>
                  </a:lnTo>
                  <a:lnTo>
                    <a:pt x="1192847" y="406882"/>
                  </a:lnTo>
                  <a:lnTo>
                    <a:pt x="1192885" y="401853"/>
                  </a:lnTo>
                  <a:lnTo>
                    <a:pt x="1191247" y="401269"/>
                  </a:lnTo>
                  <a:lnTo>
                    <a:pt x="1191234" y="407187"/>
                  </a:lnTo>
                  <a:lnTo>
                    <a:pt x="1192847" y="407187"/>
                  </a:lnTo>
                  <a:lnTo>
                    <a:pt x="1199565" y="407187"/>
                  </a:lnTo>
                  <a:lnTo>
                    <a:pt x="1199616" y="406742"/>
                  </a:lnTo>
                  <a:close/>
                </a:path>
                <a:path w="1931035" h="904239">
                  <a:moveTo>
                    <a:pt x="1199896" y="344665"/>
                  </a:moveTo>
                  <a:lnTo>
                    <a:pt x="1198257" y="344525"/>
                  </a:lnTo>
                  <a:lnTo>
                    <a:pt x="1198257" y="356958"/>
                  </a:lnTo>
                  <a:lnTo>
                    <a:pt x="1199857" y="356958"/>
                  </a:lnTo>
                  <a:lnTo>
                    <a:pt x="1199896" y="344665"/>
                  </a:lnTo>
                  <a:close/>
                </a:path>
                <a:path w="1931035" h="904239">
                  <a:moveTo>
                    <a:pt x="1201051" y="42786"/>
                  </a:moveTo>
                  <a:lnTo>
                    <a:pt x="1199045" y="40500"/>
                  </a:lnTo>
                  <a:lnTo>
                    <a:pt x="1193495" y="40500"/>
                  </a:lnTo>
                  <a:lnTo>
                    <a:pt x="1193482" y="45427"/>
                  </a:lnTo>
                  <a:lnTo>
                    <a:pt x="1195120" y="45427"/>
                  </a:lnTo>
                  <a:lnTo>
                    <a:pt x="1195120" y="41668"/>
                  </a:lnTo>
                  <a:lnTo>
                    <a:pt x="1197737" y="41668"/>
                  </a:lnTo>
                  <a:lnTo>
                    <a:pt x="1198422" y="41859"/>
                  </a:lnTo>
                  <a:lnTo>
                    <a:pt x="1198791" y="42100"/>
                  </a:lnTo>
                  <a:lnTo>
                    <a:pt x="1199222" y="42786"/>
                  </a:lnTo>
                  <a:lnTo>
                    <a:pt x="1199146" y="44665"/>
                  </a:lnTo>
                  <a:lnTo>
                    <a:pt x="1199083" y="44831"/>
                  </a:lnTo>
                  <a:lnTo>
                    <a:pt x="1198930" y="45046"/>
                  </a:lnTo>
                  <a:lnTo>
                    <a:pt x="1198499" y="45427"/>
                  </a:lnTo>
                  <a:lnTo>
                    <a:pt x="1195120" y="45427"/>
                  </a:lnTo>
                  <a:lnTo>
                    <a:pt x="1195120" y="45859"/>
                  </a:lnTo>
                  <a:lnTo>
                    <a:pt x="1193482" y="45859"/>
                  </a:lnTo>
                  <a:lnTo>
                    <a:pt x="1193482" y="46431"/>
                  </a:lnTo>
                  <a:lnTo>
                    <a:pt x="1199388" y="46431"/>
                  </a:lnTo>
                  <a:lnTo>
                    <a:pt x="1199984" y="46050"/>
                  </a:lnTo>
                  <a:lnTo>
                    <a:pt x="1200213" y="45859"/>
                  </a:lnTo>
                  <a:lnTo>
                    <a:pt x="1200594" y="45427"/>
                  </a:lnTo>
                  <a:lnTo>
                    <a:pt x="1200823" y="45046"/>
                  </a:lnTo>
                  <a:lnTo>
                    <a:pt x="1200950" y="44665"/>
                  </a:lnTo>
                  <a:lnTo>
                    <a:pt x="1201051" y="42786"/>
                  </a:lnTo>
                  <a:close/>
                </a:path>
                <a:path w="1931035" h="904239">
                  <a:moveTo>
                    <a:pt x="1201750" y="401485"/>
                  </a:moveTo>
                  <a:lnTo>
                    <a:pt x="1201737" y="400265"/>
                  </a:lnTo>
                  <a:lnTo>
                    <a:pt x="1201750" y="401662"/>
                  </a:lnTo>
                  <a:lnTo>
                    <a:pt x="1201750" y="401485"/>
                  </a:lnTo>
                  <a:close/>
                </a:path>
                <a:path w="1931035" h="904239">
                  <a:moveTo>
                    <a:pt x="1201851" y="52400"/>
                  </a:moveTo>
                  <a:lnTo>
                    <a:pt x="1200442" y="48882"/>
                  </a:lnTo>
                  <a:lnTo>
                    <a:pt x="1200073" y="48145"/>
                  </a:lnTo>
                  <a:lnTo>
                    <a:pt x="1200073" y="52539"/>
                  </a:lnTo>
                  <a:lnTo>
                    <a:pt x="1195082" y="52539"/>
                  </a:lnTo>
                  <a:lnTo>
                    <a:pt x="1195108" y="47498"/>
                  </a:lnTo>
                  <a:lnTo>
                    <a:pt x="1195108" y="47764"/>
                  </a:lnTo>
                  <a:lnTo>
                    <a:pt x="1197825" y="47764"/>
                  </a:lnTo>
                  <a:lnTo>
                    <a:pt x="1200010" y="52400"/>
                  </a:lnTo>
                  <a:lnTo>
                    <a:pt x="1200073" y="52539"/>
                  </a:lnTo>
                  <a:lnTo>
                    <a:pt x="1200073" y="48145"/>
                  </a:lnTo>
                  <a:lnTo>
                    <a:pt x="1199870" y="47764"/>
                  </a:lnTo>
                  <a:lnTo>
                    <a:pt x="1199667" y="47498"/>
                  </a:lnTo>
                  <a:lnTo>
                    <a:pt x="1199184" y="46913"/>
                  </a:lnTo>
                  <a:lnTo>
                    <a:pt x="1193482" y="46913"/>
                  </a:lnTo>
                  <a:lnTo>
                    <a:pt x="1193469" y="52857"/>
                  </a:lnTo>
                  <a:lnTo>
                    <a:pt x="1195082" y="52857"/>
                  </a:lnTo>
                  <a:lnTo>
                    <a:pt x="1201737" y="52857"/>
                  </a:lnTo>
                  <a:lnTo>
                    <a:pt x="1201851" y="52400"/>
                  </a:lnTo>
                  <a:close/>
                </a:path>
                <a:path w="1931035" h="904239">
                  <a:moveTo>
                    <a:pt x="1201889" y="69977"/>
                  </a:moveTo>
                  <a:lnTo>
                    <a:pt x="1201801" y="67373"/>
                  </a:lnTo>
                  <a:lnTo>
                    <a:pt x="1201724" y="67068"/>
                  </a:lnTo>
                  <a:lnTo>
                    <a:pt x="1201280" y="66192"/>
                  </a:lnTo>
                  <a:lnTo>
                    <a:pt x="1200988" y="65976"/>
                  </a:lnTo>
                  <a:lnTo>
                    <a:pt x="1200150" y="65976"/>
                  </a:lnTo>
                  <a:lnTo>
                    <a:pt x="1200150" y="69977"/>
                  </a:lnTo>
                  <a:lnTo>
                    <a:pt x="1199997" y="70446"/>
                  </a:lnTo>
                  <a:lnTo>
                    <a:pt x="1199845" y="70700"/>
                  </a:lnTo>
                  <a:lnTo>
                    <a:pt x="1199502" y="71145"/>
                  </a:lnTo>
                  <a:lnTo>
                    <a:pt x="1199121" y="71412"/>
                  </a:lnTo>
                  <a:lnTo>
                    <a:pt x="1198626" y="71666"/>
                  </a:lnTo>
                  <a:lnTo>
                    <a:pt x="1197076" y="71666"/>
                  </a:lnTo>
                  <a:lnTo>
                    <a:pt x="1195527" y="69418"/>
                  </a:lnTo>
                  <a:lnTo>
                    <a:pt x="1195425" y="68859"/>
                  </a:lnTo>
                  <a:lnTo>
                    <a:pt x="1195374" y="67373"/>
                  </a:lnTo>
                  <a:lnTo>
                    <a:pt x="1195730" y="67068"/>
                  </a:lnTo>
                  <a:lnTo>
                    <a:pt x="1199730" y="67068"/>
                  </a:lnTo>
                  <a:lnTo>
                    <a:pt x="1199972" y="67373"/>
                  </a:lnTo>
                  <a:lnTo>
                    <a:pt x="1200099" y="67627"/>
                  </a:lnTo>
                  <a:lnTo>
                    <a:pt x="1200150" y="69977"/>
                  </a:lnTo>
                  <a:lnTo>
                    <a:pt x="1200150" y="65976"/>
                  </a:lnTo>
                  <a:lnTo>
                    <a:pt x="1195349" y="65976"/>
                  </a:lnTo>
                  <a:lnTo>
                    <a:pt x="1195425" y="64782"/>
                  </a:lnTo>
                  <a:lnTo>
                    <a:pt x="1197051" y="61899"/>
                  </a:lnTo>
                  <a:lnTo>
                    <a:pt x="1201204" y="61899"/>
                  </a:lnTo>
                  <a:lnTo>
                    <a:pt x="1201293" y="60693"/>
                  </a:lnTo>
                  <a:lnTo>
                    <a:pt x="1196276" y="60693"/>
                  </a:lnTo>
                  <a:lnTo>
                    <a:pt x="1196035" y="60833"/>
                  </a:lnTo>
                  <a:lnTo>
                    <a:pt x="1194930" y="61899"/>
                  </a:lnTo>
                  <a:lnTo>
                    <a:pt x="1194676" y="62382"/>
                  </a:lnTo>
                  <a:lnTo>
                    <a:pt x="1194422" y="62801"/>
                  </a:lnTo>
                  <a:lnTo>
                    <a:pt x="1194231" y="63284"/>
                  </a:lnTo>
                  <a:lnTo>
                    <a:pt x="1193927" y="64325"/>
                  </a:lnTo>
                  <a:lnTo>
                    <a:pt x="1193939" y="64782"/>
                  </a:lnTo>
                  <a:lnTo>
                    <a:pt x="1194054" y="70446"/>
                  </a:lnTo>
                  <a:lnTo>
                    <a:pt x="1194130" y="70700"/>
                  </a:lnTo>
                  <a:lnTo>
                    <a:pt x="1194219" y="70942"/>
                  </a:lnTo>
                  <a:lnTo>
                    <a:pt x="1194308" y="71145"/>
                  </a:lnTo>
                  <a:lnTo>
                    <a:pt x="1194600" y="71666"/>
                  </a:lnTo>
                  <a:lnTo>
                    <a:pt x="1194689" y="71831"/>
                  </a:lnTo>
                  <a:lnTo>
                    <a:pt x="1195057" y="72212"/>
                  </a:lnTo>
                  <a:lnTo>
                    <a:pt x="1195527" y="72593"/>
                  </a:lnTo>
                  <a:lnTo>
                    <a:pt x="1195895" y="72796"/>
                  </a:lnTo>
                  <a:lnTo>
                    <a:pt x="1196695" y="73050"/>
                  </a:lnTo>
                  <a:lnTo>
                    <a:pt x="1198918" y="73050"/>
                  </a:lnTo>
                  <a:lnTo>
                    <a:pt x="1201445" y="71145"/>
                  </a:lnTo>
                  <a:lnTo>
                    <a:pt x="1201559" y="70942"/>
                  </a:lnTo>
                  <a:lnTo>
                    <a:pt x="1201889" y="69977"/>
                  </a:lnTo>
                  <a:close/>
                </a:path>
                <a:path w="1931035" h="904239">
                  <a:moveTo>
                    <a:pt x="1205903" y="64160"/>
                  </a:moveTo>
                  <a:lnTo>
                    <a:pt x="1205877" y="59474"/>
                  </a:lnTo>
                  <a:lnTo>
                    <a:pt x="1204455" y="59474"/>
                  </a:lnTo>
                  <a:lnTo>
                    <a:pt x="1204417" y="64160"/>
                  </a:lnTo>
                  <a:lnTo>
                    <a:pt x="1205903" y="64160"/>
                  </a:lnTo>
                  <a:close/>
                </a:path>
                <a:path w="1931035" h="904239">
                  <a:moveTo>
                    <a:pt x="1206779" y="418515"/>
                  </a:moveTo>
                  <a:lnTo>
                    <a:pt x="1203680" y="418515"/>
                  </a:lnTo>
                  <a:lnTo>
                    <a:pt x="1203680" y="418719"/>
                  </a:lnTo>
                  <a:lnTo>
                    <a:pt x="1206601" y="418719"/>
                  </a:lnTo>
                  <a:lnTo>
                    <a:pt x="1206779" y="418515"/>
                  </a:lnTo>
                  <a:close/>
                </a:path>
                <a:path w="1931035" h="904239">
                  <a:moveTo>
                    <a:pt x="1208913" y="418071"/>
                  </a:moveTo>
                  <a:lnTo>
                    <a:pt x="1203680" y="418071"/>
                  </a:lnTo>
                  <a:lnTo>
                    <a:pt x="1203655" y="413829"/>
                  </a:lnTo>
                  <a:lnTo>
                    <a:pt x="1202220" y="413829"/>
                  </a:lnTo>
                  <a:lnTo>
                    <a:pt x="1202194" y="418515"/>
                  </a:lnTo>
                  <a:lnTo>
                    <a:pt x="1203680" y="418515"/>
                  </a:lnTo>
                  <a:lnTo>
                    <a:pt x="1203680" y="418198"/>
                  </a:lnTo>
                  <a:lnTo>
                    <a:pt x="1207071" y="418198"/>
                  </a:lnTo>
                  <a:lnTo>
                    <a:pt x="1206779" y="418515"/>
                  </a:lnTo>
                  <a:lnTo>
                    <a:pt x="1208849" y="418515"/>
                  </a:lnTo>
                  <a:lnTo>
                    <a:pt x="1208887" y="418198"/>
                  </a:lnTo>
                  <a:lnTo>
                    <a:pt x="1208913" y="418071"/>
                  </a:lnTo>
                  <a:close/>
                </a:path>
                <a:path w="1931035" h="904239">
                  <a:moveTo>
                    <a:pt x="1208925" y="52997"/>
                  </a:moveTo>
                  <a:lnTo>
                    <a:pt x="1205903" y="52730"/>
                  </a:lnTo>
                  <a:lnTo>
                    <a:pt x="1206703" y="52997"/>
                  </a:lnTo>
                  <a:lnTo>
                    <a:pt x="1208925" y="52997"/>
                  </a:lnTo>
                  <a:close/>
                </a:path>
                <a:path w="1931035" h="904239">
                  <a:moveTo>
                    <a:pt x="1209001" y="64160"/>
                  </a:moveTo>
                  <a:lnTo>
                    <a:pt x="1205903" y="64160"/>
                  </a:lnTo>
                  <a:lnTo>
                    <a:pt x="1205903" y="64363"/>
                  </a:lnTo>
                  <a:lnTo>
                    <a:pt x="1208824" y="64363"/>
                  </a:lnTo>
                  <a:lnTo>
                    <a:pt x="1209001" y="64160"/>
                  </a:lnTo>
                  <a:close/>
                </a:path>
                <a:path w="1931035" h="904239">
                  <a:moveTo>
                    <a:pt x="1209281" y="427202"/>
                  </a:moveTo>
                  <a:lnTo>
                    <a:pt x="1209255" y="426847"/>
                  </a:lnTo>
                  <a:lnTo>
                    <a:pt x="1205687" y="422148"/>
                  </a:lnTo>
                  <a:lnTo>
                    <a:pt x="1205522" y="421932"/>
                  </a:lnTo>
                  <a:lnTo>
                    <a:pt x="1208671" y="418719"/>
                  </a:lnTo>
                  <a:lnTo>
                    <a:pt x="1206601" y="418719"/>
                  </a:lnTo>
                  <a:lnTo>
                    <a:pt x="1203706" y="421932"/>
                  </a:lnTo>
                  <a:lnTo>
                    <a:pt x="1203680" y="418719"/>
                  </a:lnTo>
                  <a:lnTo>
                    <a:pt x="1202194" y="418719"/>
                  </a:lnTo>
                  <a:lnTo>
                    <a:pt x="1202131" y="427202"/>
                  </a:lnTo>
                  <a:lnTo>
                    <a:pt x="1203667" y="427202"/>
                  </a:lnTo>
                  <a:lnTo>
                    <a:pt x="1203706" y="422148"/>
                  </a:lnTo>
                  <a:lnTo>
                    <a:pt x="1207147" y="426681"/>
                  </a:lnTo>
                  <a:lnTo>
                    <a:pt x="1207274" y="426847"/>
                  </a:lnTo>
                  <a:lnTo>
                    <a:pt x="1209281" y="427202"/>
                  </a:lnTo>
                  <a:close/>
                </a:path>
                <a:path w="1931035" h="904239">
                  <a:moveTo>
                    <a:pt x="1209433" y="711415"/>
                  </a:moveTo>
                  <a:lnTo>
                    <a:pt x="1209408" y="710831"/>
                  </a:lnTo>
                  <a:lnTo>
                    <a:pt x="1208417" y="708101"/>
                  </a:lnTo>
                  <a:lnTo>
                    <a:pt x="1207935" y="706767"/>
                  </a:lnTo>
                  <a:lnTo>
                    <a:pt x="1207706" y="706132"/>
                  </a:lnTo>
                  <a:lnTo>
                    <a:pt x="1207706" y="711212"/>
                  </a:lnTo>
                  <a:lnTo>
                    <a:pt x="1200289" y="711212"/>
                  </a:lnTo>
                  <a:lnTo>
                    <a:pt x="1201356" y="708101"/>
                  </a:lnTo>
                  <a:lnTo>
                    <a:pt x="1206601" y="708101"/>
                  </a:lnTo>
                  <a:lnTo>
                    <a:pt x="1207706" y="711212"/>
                  </a:lnTo>
                  <a:lnTo>
                    <a:pt x="1207706" y="706132"/>
                  </a:lnTo>
                  <a:lnTo>
                    <a:pt x="1206182" y="701903"/>
                  </a:lnTo>
                  <a:lnTo>
                    <a:pt x="1206182" y="706767"/>
                  </a:lnTo>
                  <a:lnTo>
                    <a:pt x="1201775" y="706767"/>
                  </a:lnTo>
                  <a:lnTo>
                    <a:pt x="1203960" y="700443"/>
                  </a:lnTo>
                  <a:lnTo>
                    <a:pt x="1206182" y="706767"/>
                  </a:lnTo>
                  <a:lnTo>
                    <a:pt x="1206182" y="701903"/>
                  </a:lnTo>
                  <a:lnTo>
                    <a:pt x="1205661" y="700443"/>
                  </a:lnTo>
                  <a:lnTo>
                    <a:pt x="1205166" y="699058"/>
                  </a:lnTo>
                  <a:lnTo>
                    <a:pt x="1202982" y="698919"/>
                  </a:lnTo>
                  <a:lnTo>
                    <a:pt x="1198664" y="710831"/>
                  </a:lnTo>
                  <a:lnTo>
                    <a:pt x="1198702" y="711415"/>
                  </a:lnTo>
                  <a:lnTo>
                    <a:pt x="1200111" y="711415"/>
                  </a:lnTo>
                  <a:lnTo>
                    <a:pt x="1209433" y="711415"/>
                  </a:lnTo>
                  <a:close/>
                </a:path>
                <a:path w="1931035" h="904239">
                  <a:moveTo>
                    <a:pt x="1209624" y="401485"/>
                  </a:moveTo>
                  <a:lnTo>
                    <a:pt x="1208938" y="400265"/>
                  </a:lnTo>
                  <a:lnTo>
                    <a:pt x="1203134" y="400265"/>
                  </a:lnTo>
                  <a:lnTo>
                    <a:pt x="1203210" y="399084"/>
                  </a:lnTo>
                  <a:lnTo>
                    <a:pt x="1204861" y="396189"/>
                  </a:lnTo>
                  <a:lnTo>
                    <a:pt x="1209014" y="396189"/>
                  </a:lnTo>
                  <a:lnTo>
                    <a:pt x="1209052" y="394944"/>
                  </a:lnTo>
                  <a:lnTo>
                    <a:pt x="1204137" y="394944"/>
                  </a:lnTo>
                  <a:lnTo>
                    <a:pt x="1203820" y="395135"/>
                  </a:lnTo>
                  <a:lnTo>
                    <a:pt x="1202715" y="396189"/>
                  </a:lnTo>
                  <a:lnTo>
                    <a:pt x="1202461" y="396671"/>
                  </a:lnTo>
                  <a:lnTo>
                    <a:pt x="1202207" y="397090"/>
                  </a:lnTo>
                  <a:lnTo>
                    <a:pt x="1202004" y="397573"/>
                  </a:lnTo>
                  <a:lnTo>
                    <a:pt x="1201712" y="398614"/>
                  </a:lnTo>
                  <a:lnTo>
                    <a:pt x="1201712" y="399084"/>
                  </a:lnTo>
                  <a:lnTo>
                    <a:pt x="1204480" y="407352"/>
                  </a:lnTo>
                  <a:lnTo>
                    <a:pt x="1206703" y="407352"/>
                  </a:lnTo>
                  <a:lnTo>
                    <a:pt x="1207757" y="406882"/>
                  </a:lnTo>
                  <a:lnTo>
                    <a:pt x="1208392" y="406501"/>
                  </a:lnTo>
                  <a:lnTo>
                    <a:pt x="1208862" y="405968"/>
                  </a:lnTo>
                  <a:lnTo>
                    <a:pt x="1206906" y="405701"/>
                  </a:lnTo>
                  <a:lnTo>
                    <a:pt x="1206398" y="405968"/>
                  </a:lnTo>
                  <a:lnTo>
                    <a:pt x="1204861" y="405968"/>
                  </a:lnTo>
                  <a:lnTo>
                    <a:pt x="1203147" y="401662"/>
                  </a:lnTo>
                  <a:lnTo>
                    <a:pt x="1207757" y="401662"/>
                  </a:lnTo>
                  <a:lnTo>
                    <a:pt x="1207604" y="401485"/>
                  </a:lnTo>
                  <a:lnTo>
                    <a:pt x="1209548" y="401485"/>
                  </a:lnTo>
                  <a:close/>
                </a:path>
                <a:path w="1931035" h="904239">
                  <a:moveTo>
                    <a:pt x="1209662" y="404279"/>
                  </a:moveTo>
                  <a:lnTo>
                    <a:pt x="1209586" y="401662"/>
                  </a:lnTo>
                  <a:lnTo>
                    <a:pt x="1207757" y="401662"/>
                  </a:lnTo>
                  <a:lnTo>
                    <a:pt x="1207884" y="401929"/>
                  </a:lnTo>
                  <a:lnTo>
                    <a:pt x="1207922" y="404279"/>
                  </a:lnTo>
                  <a:lnTo>
                    <a:pt x="1207770" y="404736"/>
                  </a:lnTo>
                  <a:lnTo>
                    <a:pt x="1207554" y="405079"/>
                  </a:lnTo>
                  <a:lnTo>
                    <a:pt x="1207287" y="405447"/>
                  </a:lnTo>
                  <a:lnTo>
                    <a:pt x="1209090" y="405701"/>
                  </a:lnTo>
                  <a:lnTo>
                    <a:pt x="1209243" y="405447"/>
                  </a:lnTo>
                  <a:lnTo>
                    <a:pt x="1209357" y="405244"/>
                  </a:lnTo>
                  <a:lnTo>
                    <a:pt x="1209662" y="404279"/>
                  </a:lnTo>
                  <a:close/>
                </a:path>
                <a:path w="1931035" h="904239">
                  <a:moveTo>
                    <a:pt x="1211122" y="63779"/>
                  </a:moveTo>
                  <a:lnTo>
                    <a:pt x="1209344" y="63779"/>
                  </a:lnTo>
                  <a:lnTo>
                    <a:pt x="1209001" y="64160"/>
                  </a:lnTo>
                  <a:lnTo>
                    <a:pt x="1211072" y="64160"/>
                  </a:lnTo>
                  <a:lnTo>
                    <a:pt x="1211122" y="63779"/>
                  </a:lnTo>
                  <a:close/>
                </a:path>
                <a:path w="1931035" h="904239">
                  <a:moveTo>
                    <a:pt x="1211541" y="72605"/>
                  </a:moveTo>
                  <a:lnTo>
                    <a:pt x="1211389" y="72326"/>
                  </a:lnTo>
                  <a:lnTo>
                    <a:pt x="1207909" y="67792"/>
                  </a:lnTo>
                  <a:lnTo>
                    <a:pt x="1207744" y="67576"/>
                  </a:lnTo>
                  <a:lnTo>
                    <a:pt x="1210894" y="64363"/>
                  </a:lnTo>
                  <a:lnTo>
                    <a:pt x="1208824" y="64363"/>
                  </a:lnTo>
                  <a:lnTo>
                    <a:pt x="1205915" y="67576"/>
                  </a:lnTo>
                  <a:lnTo>
                    <a:pt x="1205903" y="64363"/>
                  </a:lnTo>
                  <a:lnTo>
                    <a:pt x="1204417" y="64363"/>
                  </a:lnTo>
                  <a:lnTo>
                    <a:pt x="1204353" y="72885"/>
                  </a:lnTo>
                  <a:lnTo>
                    <a:pt x="1205903" y="72885"/>
                  </a:lnTo>
                  <a:lnTo>
                    <a:pt x="1205915" y="67792"/>
                  </a:lnTo>
                  <a:lnTo>
                    <a:pt x="1209814" y="72885"/>
                  </a:lnTo>
                  <a:lnTo>
                    <a:pt x="1211440" y="72885"/>
                  </a:lnTo>
                  <a:lnTo>
                    <a:pt x="1211541" y="72605"/>
                  </a:lnTo>
                  <a:close/>
                </a:path>
                <a:path w="1931035" h="904239">
                  <a:moveTo>
                    <a:pt x="1211897" y="49923"/>
                  </a:moveTo>
                  <a:lnTo>
                    <a:pt x="1211821" y="47320"/>
                  </a:lnTo>
                  <a:lnTo>
                    <a:pt x="1211745" y="47015"/>
                  </a:lnTo>
                  <a:lnTo>
                    <a:pt x="1211478" y="46482"/>
                  </a:lnTo>
                  <a:lnTo>
                    <a:pt x="1211199" y="46139"/>
                  </a:lnTo>
                  <a:lnTo>
                    <a:pt x="1210970" y="45910"/>
                  </a:lnTo>
                  <a:lnTo>
                    <a:pt x="1210157" y="45910"/>
                  </a:lnTo>
                  <a:lnTo>
                    <a:pt x="1210157" y="49923"/>
                  </a:lnTo>
                  <a:lnTo>
                    <a:pt x="1209992" y="50393"/>
                  </a:lnTo>
                  <a:lnTo>
                    <a:pt x="1209789" y="50723"/>
                  </a:lnTo>
                  <a:lnTo>
                    <a:pt x="1209509" y="51092"/>
                  </a:lnTo>
                  <a:lnTo>
                    <a:pt x="1209154" y="51346"/>
                  </a:lnTo>
                  <a:lnTo>
                    <a:pt x="1208633" y="51612"/>
                  </a:lnTo>
                  <a:lnTo>
                    <a:pt x="1207096" y="51612"/>
                  </a:lnTo>
                  <a:lnTo>
                    <a:pt x="1205547" y="49364"/>
                  </a:lnTo>
                  <a:lnTo>
                    <a:pt x="1205445" y="48806"/>
                  </a:lnTo>
                  <a:lnTo>
                    <a:pt x="1205382" y="47320"/>
                  </a:lnTo>
                  <a:lnTo>
                    <a:pt x="1205750" y="47015"/>
                  </a:lnTo>
                  <a:lnTo>
                    <a:pt x="1209751" y="47015"/>
                  </a:lnTo>
                  <a:lnTo>
                    <a:pt x="1209992" y="47320"/>
                  </a:lnTo>
                  <a:lnTo>
                    <a:pt x="1210119" y="47586"/>
                  </a:lnTo>
                  <a:lnTo>
                    <a:pt x="1210157" y="49923"/>
                  </a:lnTo>
                  <a:lnTo>
                    <a:pt x="1210157" y="45910"/>
                  </a:lnTo>
                  <a:lnTo>
                    <a:pt x="1205369" y="45910"/>
                  </a:lnTo>
                  <a:lnTo>
                    <a:pt x="1205445" y="44729"/>
                  </a:lnTo>
                  <a:lnTo>
                    <a:pt x="1207084" y="41846"/>
                  </a:lnTo>
                  <a:lnTo>
                    <a:pt x="1211224" y="41846"/>
                  </a:lnTo>
                  <a:lnTo>
                    <a:pt x="1211186" y="40500"/>
                  </a:lnTo>
                  <a:lnTo>
                    <a:pt x="1206525" y="40500"/>
                  </a:lnTo>
                  <a:lnTo>
                    <a:pt x="1206042" y="40779"/>
                  </a:lnTo>
                  <a:lnTo>
                    <a:pt x="1204937" y="41846"/>
                  </a:lnTo>
                  <a:lnTo>
                    <a:pt x="1204683" y="42329"/>
                  </a:lnTo>
                  <a:lnTo>
                    <a:pt x="1204442" y="42748"/>
                  </a:lnTo>
                  <a:lnTo>
                    <a:pt x="1204239" y="43230"/>
                  </a:lnTo>
                  <a:lnTo>
                    <a:pt x="1203934" y="44272"/>
                  </a:lnTo>
                  <a:lnTo>
                    <a:pt x="1203934" y="49923"/>
                  </a:lnTo>
                  <a:lnTo>
                    <a:pt x="1204620" y="51612"/>
                  </a:lnTo>
                  <a:lnTo>
                    <a:pt x="1204709" y="51765"/>
                  </a:lnTo>
                  <a:lnTo>
                    <a:pt x="1205064" y="52158"/>
                  </a:lnTo>
                  <a:lnTo>
                    <a:pt x="1205547" y="52539"/>
                  </a:lnTo>
                  <a:lnTo>
                    <a:pt x="1209522" y="52730"/>
                  </a:lnTo>
                  <a:lnTo>
                    <a:pt x="1209954" y="52539"/>
                  </a:lnTo>
                  <a:lnTo>
                    <a:pt x="1210614" y="52158"/>
                  </a:lnTo>
                  <a:lnTo>
                    <a:pt x="1211084" y="51612"/>
                  </a:lnTo>
                  <a:lnTo>
                    <a:pt x="1211326" y="51346"/>
                  </a:lnTo>
                  <a:lnTo>
                    <a:pt x="1211465" y="51092"/>
                  </a:lnTo>
                  <a:lnTo>
                    <a:pt x="1211580" y="50888"/>
                  </a:lnTo>
                  <a:lnTo>
                    <a:pt x="1211897" y="49923"/>
                  </a:lnTo>
                  <a:close/>
                </a:path>
                <a:path w="1931035" h="904239">
                  <a:moveTo>
                    <a:pt x="1212748" y="356476"/>
                  </a:moveTo>
                  <a:lnTo>
                    <a:pt x="1211770" y="353745"/>
                  </a:lnTo>
                  <a:lnTo>
                    <a:pt x="1211287" y="352412"/>
                  </a:lnTo>
                  <a:lnTo>
                    <a:pt x="1211059" y="351777"/>
                  </a:lnTo>
                  <a:lnTo>
                    <a:pt x="1211059" y="356857"/>
                  </a:lnTo>
                  <a:lnTo>
                    <a:pt x="1203629" y="356857"/>
                  </a:lnTo>
                  <a:lnTo>
                    <a:pt x="1204696" y="353745"/>
                  </a:lnTo>
                  <a:lnTo>
                    <a:pt x="1209941" y="353745"/>
                  </a:lnTo>
                  <a:lnTo>
                    <a:pt x="1211059" y="356857"/>
                  </a:lnTo>
                  <a:lnTo>
                    <a:pt x="1211059" y="351777"/>
                  </a:lnTo>
                  <a:lnTo>
                    <a:pt x="1209522" y="347510"/>
                  </a:lnTo>
                  <a:lnTo>
                    <a:pt x="1209522" y="352412"/>
                  </a:lnTo>
                  <a:lnTo>
                    <a:pt x="1205115" y="352412"/>
                  </a:lnTo>
                  <a:lnTo>
                    <a:pt x="1207300" y="346087"/>
                  </a:lnTo>
                  <a:lnTo>
                    <a:pt x="1209522" y="352412"/>
                  </a:lnTo>
                  <a:lnTo>
                    <a:pt x="1209522" y="347510"/>
                  </a:lnTo>
                  <a:lnTo>
                    <a:pt x="1209014" y="346087"/>
                  </a:lnTo>
                  <a:lnTo>
                    <a:pt x="1208506" y="344703"/>
                  </a:lnTo>
                  <a:lnTo>
                    <a:pt x="1206322" y="344563"/>
                  </a:lnTo>
                  <a:lnTo>
                    <a:pt x="1202004" y="356476"/>
                  </a:lnTo>
                  <a:lnTo>
                    <a:pt x="1202042" y="357085"/>
                  </a:lnTo>
                  <a:lnTo>
                    <a:pt x="1203439" y="357085"/>
                  </a:lnTo>
                  <a:lnTo>
                    <a:pt x="1212710" y="357085"/>
                  </a:lnTo>
                  <a:lnTo>
                    <a:pt x="1212748" y="356476"/>
                  </a:lnTo>
                  <a:close/>
                </a:path>
                <a:path w="1931035" h="904239">
                  <a:moveTo>
                    <a:pt x="1216152" y="51257"/>
                  </a:moveTo>
                  <a:lnTo>
                    <a:pt x="1214094" y="51257"/>
                  </a:lnTo>
                  <a:lnTo>
                    <a:pt x="1214081" y="51536"/>
                  </a:lnTo>
                  <a:lnTo>
                    <a:pt x="1215885" y="51536"/>
                  </a:lnTo>
                  <a:lnTo>
                    <a:pt x="1216152" y="51257"/>
                  </a:lnTo>
                  <a:close/>
                </a:path>
                <a:path w="1931035" h="904239">
                  <a:moveTo>
                    <a:pt x="1216279" y="711212"/>
                  </a:moveTo>
                  <a:lnTo>
                    <a:pt x="1211376" y="711034"/>
                  </a:lnTo>
                  <a:lnTo>
                    <a:pt x="1211808" y="711212"/>
                  </a:lnTo>
                  <a:lnTo>
                    <a:pt x="1216279" y="711212"/>
                  </a:lnTo>
                  <a:close/>
                </a:path>
                <a:path w="1931035" h="904239">
                  <a:moveTo>
                    <a:pt x="1217409" y="426923"/>
                  </a:moveTo>
                  <a:lnTo>
                    <a:pt x="1210767" y="425640"/>
                  </a:lnTo>
                  <a:lnTo>
                    <a:pt x="1211249" y="426377"/>
                  </a:lnTo>
                  <a:lnTo>
                    <a:pt x="1211961" y="426923"/>
                  </a:lnTo>
                  <a:lnTo>
                    <a:pt x="1212405" y="427126"/>
                  </a:lnTo>
                  <a:lnTo>
                    <a:pt x="1213434" y="427405"/>
                  </a:lnTo>
                  <a:lnTo>
                    <a:pt x="1215898" y="427405"/>
                  </a:lnTo>
                  <a:lnTo>
                    <a:pt x="1216926" y="427126"/>
                  </a:lnTo>
                  <a:lnTo>
                    <a:pt x="1217409" y="426923"/>
                  </a:lnTo>
                  <a:close/>
                </a:path>
                <a:path w="1931035" h="904239">
                  <a:moveTo>
                    <a:pt x="1217523" y="710311"/>
                  </a:moveTo>
                  <a:lnTo>
                    <a:pt x="1210652" y="709625"/>
                  </a:lnTo>
                  <a:lnTo>
                    <a:pt x="1210640" y="710450"/>
                  </a:lnTo>
                  <a:lnTo>
                    <a:pt x="1217104" y="710641"/>
                  </a:lnTo>
                  <a:lnTo>
                    <a:pt x="1217523" y="710311"/>
                  </a:lnTo>
                  <a:close/>
                </a:path>
                <a:path w="1931035" h="904239">
                  <a:moveTo>
                    <a:pt x="1217574" y="699541"/>
                  </a:moveTo>
                  <a:lnTo>
                    <a:pt x="1211846" y="699541"/>
                  </a:lnTo>
                  <a:lnTo>
                    <a:pt x="1211618" y="699731"/>
                  </a:lnTo>
                  <a:lnTo>
                    <a:pt x="1211364" y="700062"/>
                  </a:lnTo>
                  <a:lnTo>
                    <a:pt x="1211160" y="700481"/>
                  </a:lnTo>
                  <a:lnTo>
                    <a:pt x="1211084" y="703135"/>
                  </a:lnTo>
                  <a:lnTo>
                    <a:pt x="1211300" y="703592"/>
                  </a:lnTo>
                  <a:lnTo>
                    <a:pt x="1211516" y="703910"/>
                  </a:lnTo>
                  <a:lnTo>
                    <a:pt x="1212113" y="704519"/>
                  </a:lnTo>
                  <a:lnTo>
                    <a:pt x="1212380" y="704723"/>
                  </a:lnTo>
                  <a:lnTo>
                    <a:pt x="1212811" y="704977"/>
                  </a:lnTo>
                  <a:lnTo>
                    <a:pt x="1216177" y="704723"/>
                  </a:lnTo>
                  <a:lnTo>
                    <a:pt x="1215834" y="704519"/>
                  </a:lnTo>
                  <a:lnTo>
                    <a:pt x="1214488" y="703910"/>
                  </a:lnTo>
                  <a:lnTo>
                    <a:pt x="1213891" y="703592"/>
                  </a:lnTo>
                  <a:lnTo>
                    <a:pt x="1213205" y="703135"/>
                  </a:lnTo>
                  <a:lnTo>
                    <a:pt x="1212989" y="702906"/>
                  </a:lnTo>
                  <a:lnTo>
                    <a:pt x="1212659" y="702386"/>
                  </a:lnTo>
                  <a:lnTo>
                    <a:pt x="1212773" y="700913"/>
                  </a:lnTo>
                  <a:lnTo>
                    <a:pt x="1217523" y="700913"/>
                  </a:lnTo>
                  <a:lnTo>
                    <a:pt x="1217574" y="699541"/>
                  </a:lnTo>
                  <a:close/>
                </a:path>
                <a:path w="1931035" h="904239">
                  <a:moveTo>
                    <a:pt x="1218158" y="706666"/>
                  </a:moveTo>
                  <a:lnTo>
                    <a:pt x="1216533" y="704900"/>
                  </a:lnTo>
                  <a:lnTo>
                    <a:pt x="1213053" y="705104"/>
                  </a:lnTo>
                  <a:lnTo>
                    <a:pt x="1213485" y="705345"/>
                  </a:lnTo>
                  <a:lnTo>
                    <a:pt x="1214640" y="705878"/>
                  </a:lnTo>
                  <a:lnTo>
                    <a:pt x="1215428" y="706285"/>
                  </a:lnTo>
                  <a:lnTo>
                    <a:pt x="1215974" y="706666"/>
                  </a:lnTo>
                  <a:lnTo>
                    <a:pt x="1216228" y="706945"/>
                  </a:lnTo>
                  <a:lnTo>
                    <a:pt x="1216520" y="707402"/>
                  </a:lnTo>
                  <a:lnTo>
                    <a:pt x="1216380" y="709015"/>
                  </a:lnTo>
                  <a:lnTo>
                    <a:pt x="1216342" y="709269"/>
                  </a:lnTo>
                  <a:lnTo>
                    <a:pt x="1210665" y="709269"/>
                  </a:lnTo>
                  <a:lnTo>
                    <a:pt x="1217663" y="710120"/>
                  </a:lnTo>
                  <a:lnTo>
                    <a:pt x="1217955" y="709625"/>
                  </a:lnTo>
                  <a:lnTo>
                    <a:pt x="1218133" y="709269"/>
                  </a:lnTo>
                  <a:lnTo>
                    <a:pt x="1218158" y="706666"/>
                  </a:lnTo>
                  <a:close/>
                </a:path>
                <a:path w="1931035" h="904239">
                  <a:moveTo>
                    <a:pt x="1218971" y="423392"/>
                  </a:moveTo>
                  <a:lnTo>
                    <a:pt x="1218717" y="422694"/>
                  </a:lnTo>
                  <a:lnTo>
                    <a:pt x="1218450" y="422287"/>
                  </a:lnTo>
                  <a:lnTo>
                    <a:pt x="1218209" y="422033"/>
                  </a:lnTo>
                  <a:lnTo>
                    <a:pt x="1218082" y="421894"/>
                  </a:lnTo>
                  <a:lnTo>
                    <a:pt x="1217739" y="421589"/>
                  </a:lnTo>
                  <a:lnTo>
                    <a:pt x="1217536" y="421462"/>
                  </a:lnTo>
                  <a:lnTo>
                    <a:pt x="1216621" y="420865"/>
                  </a:lnTo>
                  <a:lnTo>
                    <a:pt x="1216152" y="420649"/>
                  </a:lnTo>
                  <a:lnTo>
                    <a:pt x="1216152" y="422287"/>
                  </a:lnTo>
                  <a:lnTo>
                    <a:pt x="1213243" y="422287"/>
                  </a:lnTo>
                  <a:lnTo>
                    <a:pt x="1213840" y="421894"/>
                  </a:lnTo>
                  <a:lnTo>
                    <a:pt x="1214653" y="421462"/>
                  </a:lnTo>
                  <a:lnTo>
                    <a:pt x="1215491" y="421894"/>
                  </a:lnTo>
                  <a:lnTo>
                    <a:pt x="1216152" y="422287"/>
                  </a:lnTo>
                  <a:lnTo>
                    <a:pt x="1216152" y="420649"/>
                  </a:lnTo>
                  <a:lnTo>
                    <a:pt x="1216901" y="420204"/>
                  </a:lnTo>
                  <a:lnTo>
                    <a:pt x="1217104" y="420027"/>
                  </a:lnTo>
                  <a:lnTo>
                    <a:pt x="1217383" y="419823"/>
                  </a:lnTo>
                  <a:lnTo>
                    <a:pt x="1217764" y="419481"/>
                  </a:lnTo>
                  <a:lnTo>
                    <a:pt x="1218184" y="418922"/>
                  </a:lnTo>
                  <a:lnTo>
                    <a:pt x="1218336" y="418655"/>
                  </a:lnTo>
                  <a:lnTo>
                    <a:pt x="1218438" y="416369"/>
                  </a:lnTo>
                  <a:lnTo>
                    <a:pt x="1218311" y="416052"/>
                  </a:lnTo>
                  <a:lnTo>
                    <a:pt x="1218145" y="415645"/>
                  </a:lnTo>
                  <a:lnTo>
                    <a:pt x="1217460" y="415074"/>
                  </a:lnTo>
                  <a:lnTo>
                    <a:pt x="1217079" y="414845"/>
                  </a:lnTo>
                  <a:lnTo>
                    <a:pt x="1216939" y="414845"/>
                  </a:lnTo>
                  <a:lnTo>
                    <a:pt x="1216939" y="418020"/>
                  </a:lnTo>
                  <a:lnTo>
                    <a:pt x="1216609" y="418655"/>
                  </a:lnTo>
                  <a:lnTo>
                    <a:pt x="1216152" y="419176"/>
                  </a:lnTo>
                  <a:lnTo>
                    <a:pt x="1216050" y="419303"/>
                  </a:lnTo>
                  <a:lnTo>
                    <a:pt x="1215809" y="419481"/>
                  </a:lnTo>
                  <a:lnTo>
                    <a:pt x="1215275" y="419823"/>
                  </a:lnTo>
                  <a:lnTo>
                    <a:pt x="1214894" y="420027"/>
                  </a:lnTo>
                  <a:lnTo>
                    <a:pt x="1214488" y="419823"/>
                  </a:lnTo>
                  <a:lnTo>
                    <a:pt x="1212672" y="418020"/>
                  </a:lnTo>
                  <a:lnTo>
                    <a:pt x="1212786" y="416572"/>
                  </a:lnTo>
                  <a:lnTo>
                    <a:pt x="1213332" y="416052"/>
                  </a:lnTo>
                  <a:lnTo>
                    <a:pt x="1216202" y="416052"/>
                  </a:lnTo>
                  <a:lnTo>
                    <a:pt x="1216939" y="418020"/>
                  </a:lnTo>
                  <a:lnTo>
                    <a:pt x="1216939" y="414845"/>
                  </a:lnTo>
                  <a:lnTo>
                    <a:pt x="1212646" y="414845"/>
                  </a:lnTo>
                  <a:lnTo>
                    <a:pt x="1212227" y="415074"/>
                  </a:lnTo>
                  <a:lnTo>
                    <a:pt x="1211580" y="415645"/>
                  </a:lnTo>
                  <a:lnTo>
                    <a:pt x="1211300" y="416052"/>
                  </a:lnTo>
                  <a:lnTo>
                    <a:pt x="1211211" y="418922"/>
                  </a:lnTo>
                  <a:lnTo>
                    <a:pt x="1211364" y="419176"/>
                  </a:lnTo>
                  <a:lnTo>
                    <a:pt x="1213472" y="420865"/>
                  </a:lnTo>
                  <a:lnTo>
                    <a:pt x="1213319" y="420865"/>
                  </a:lnTo>
                  <a:lnTo>
                    <a:pt x="1210602" y="425297"/>
                  </a:lnTo>
                  <a:lnTo>
                    <a:pt x="1212811" y="425615"/>
                  </a:lnTo>
                  <a:lnTo>
                    <a:pt x="1212430" y="425297"/>
                  </a:lnTo>
                  <a:lnTo>
                    <a:pt x="1212354" y="423392"/>
                  </a:lnTo>
                  <a:lnTo>
                    <a:pt x="1212519" y="423011"/>
                  </a:lnTo>
                  <a:lnTo>
                    <a:pt x="1212799" y="422694"/>
                  </a:lnTo>
                  <a:lnTo>
                    <a:pt x="1216660" y="422694"/>
                  </a:lnTo>
                  <a:lnTo>
                    <a:pt x="1216977" y="423011"/>
                  </a:lnTo>
                  <a:lnTo>
                    <a:pt x="1217091" y="425297"/>
                  </a:lnTo>
                  <a:lnTo>
                    <a:pt x="1216698" y="425640"/>
                  </a:lnTo>
                  <a:lnTo>
                    <a:pt x="1212989" y="425640"/>
                  </a:lnTo>
                  <a:lnTo>
                    <a:pt x="1218145" y="426377"/>
                  </a:lnTo>
                  <a:lnTo>
                    <a:pt x="1218793" y="425640"/>
                  </a:lnTo>
                  <a:lnTo>
                    <a:pt x="1218831" y="425297"/>
                  </a:lnTo>
                  <a:lnTo>
                    <a:pt x="1218946" y="424815"/>
                  </a:lnTo>
                  <a:lnTo>
                    <a:pt x="1218971" y="423392"/>
                  </a:lnTo>
                  <a:close/>
                </a:path>
                <a:path w="1931035" h="904239">
                  <a:moveTo>
                    <a:pt x="1219631" y="72567"/>
                  </a:moveTo>
                  <a:lnTo>
                    <a:pt x="1213002" y="71285"/>
                  </a:lnTo>
                  <a:lnTo>
                    <a:pt x="1213459" y="72021"/>
                  </a:lnTo>
                  <a:lnTo>
                    <a:pt x="1214183" y="72567"/>
                  </a:lnTo>
                  <a:lnTo>
                    <a:pt x="1214628" y="72771"/>
                  </a:lnTo>
                  <a:lnTo>
                    <a:pt x="1215644" y="73050"/>
                  </a:lnTo>
                  <a:lnTo>
                    <a:pt x="1218120" y="73050"/>
                  </a:lnTo>
                  <a:lnTo>
                    <a:pt x="1219161" y="72771"/>
                  </a:lnTo>
                  <a:lnTo>
                    <a:pt x="1219631" y="72567"/>
                  </a:lnTo>
                  <a:close/>
                </a:path>
                <a:path w="1931035" h="904239">
                  <a:moveTo>
                    <a:pt x="1219809" y="401485"/>
                  </a:moveTo>
                  <a:lnTo>
                    <a:pt x="1219212" y="400481"/>
                  </a:lnTo>
                  <a:lnTo>
                    <a:pt x="1218933" y="400265"/>
                  </a:lnTo>
                  <a:lnTo>
                    <a:pt x="1213307" y="400265"/>
                  </a:lnTo>
                  <a:lnTo>
                    <a:pt x="1213383" y="399084"/>
                  </a:lnTo>
                  <a:lnTo>
                    <a:pt x="1215034" y="396189"/>
                  </a:lnTo>
                  <a:lnTo>
                    <a:pt x="1219161" y="396189"/>
                  </a:lnTo>
                  <a:lnTo>
                    <a:pt x="1219225" y="394944"/>
                  </a:lnTo>
                  <a:lnTo>
                    <a:pt x="1214297" y="394944"/>
                  </a:lnTo>
                  <a:lnTo>
                    <a:pt x="1213980" y="395135"/>
                  </a:lnTo>
                  <a:lnTo>
                    <a:pt x="1212888" y="396189"/>
                  </a:lnTo>
                  <a:lnTo>
                    <a:pt x="1212634" y="396671"/>
                  </a:lnTo>
                  <a:lnTo>
                    <a:pt x="1212380" y="397090"/>
                  </a:lnTo>
                  <a:lnTo>
                    <a:pt x="1212176" y="397573"/>
                  </a:lnTo>
                  <a:lnTo>
                    <a:pt x="1211872" y="398614"/>
                  </a:lnTo>
                  <a:lnTo>
                    <a:pt x="1211884" y="404279"/>
                  </a:lnTo>
                  <a:lnTo>
                    <a:pt x="1214640" y="407352"/>
                  </a:lnTo>
                  <a:lnTo>
                    <a:pt x="1216875" y="407352"/>
                  </a:lnTo>
                  <a:lnTo>
                    <a:pt x="1217930" y="406882"/>
                  </a:lnTo>
                  <a:lnTo>
                    <a:pt x="1218552" y="406501"/>
                  </a:lnTo>
                  <a:lnTo>
                    <a:pt x="1219022" y="405968"/>
                  </a:lnTo>
                  <a:lnTo>
                    <a:pt x="1217079" y="405701"/>
                  </a:lnTo>
                  <a:lnTo>
                    <a:pt x="1216571" y="405968"/>
                  </a:lnTo>
                  <a:lnTo>
                    <a:pt x="1215034" y="405968"/>
                  </a:lnTo>
                  <a:lnTo>
                    <a:pt x="1213319" y="401662"/>
                  </a:lnTo>
                  <a:lnTo>
                    <a:pt x="1217930" y="401662"/>
                  </a:lnTo>
                  <a:lnTo>
                    <a:pt x="1217777" y="401485"/>
                  </a:lnTo>
                  <a:lnTo>
                    <a:pt x="1219720" y="401485"/>
                  </a:lnTo>
                  <a:close/>
                </a:path>
                <a:path w="1931035" h="904239">
                  <a:moveTo>
                    <a:pt x="1219835" y="404279"/>
                  </a:moveTo>
                  <a:lnTo>
                    <a:pt x="1219758" y="401878"/>
                  </a:lnTo>
                  <a:lnTo>
                    <a:pt x="1219758" y="401662"/>
                  </a:lnTo>
                  <a:lnTo>
                    <a:pt x="1219720" y="401485"/>
                  </a:lnTo>
                  <a:lnTo>
                    <a:pt x="1219733" y="401662"/>
                  </a:lnTo>
                  <a:lnTo>
                    <a:pt x="1217930" y="401662"/>
                  </a:lnTo>
                  <a:lnTo>
                    <a:pt x="1218057" y="401929"/>
                  </a:lnTo>
                  <a:lnTo>
                    <a:pt x="1218095" y="404279"/>
                  </a:lnTo>
                  <a:lnTo>
                    <a:pt x="1217942" y="404736"/>
                  </a:lnTo>
                  <a:lnTo>
                    <a:pt x="1217726" y="405079"/>
                  </a:lnTo>
                  <a:lnTo>
                    <a:pt x="1217460" y="405447"/>
                  </a:lnTo>
                  <a:lnTo>
                    <a:pt x="1219263" y="405701"/>
                  </a:lnTo>
                  <a:lnTo>
                    <a:pt x="1219403" y="405447"/>
                  </a:lnTo>
                  <a:lnTo>
                    <a:pt x="1219517" y="405244"/>
                  </a:lnTo>
                  <a:lnTo>
                    <a:pt x="1219835" y="404279"/>
                  </a:lnTo>
                  <a:close/>
                </a:path>
                <a:path w="1931035" h="904239">
                  <a:moveTo>
                    <a:pt x="1220584" y="356196"/>
                  </a:moveTo>
                  <a:lnTo>
                    <a:pt x="1220381" y="356362"/>
                  </a:lnTo>
                  <a:lnTo>
                    <a:pt x="1218996" y="357187"/>
                  </a:lnTo>
                  <a:lnTo>
                    <a:pt x="1220558" y="356362"/>
                  </a:lnTo>
                  <a:lnTo>
                    <a:pt x="1220584" y="356196"/>
                  </a:lnTo>
                  <a:close/>
                </a:path>
                <a:path w="1931035" h="904239">
                  <a:moveTo>
                    <a:pt x="1220914" y="345186"/>
                  </a:moveTo>
                  <a:lnTo>
                    <a:pt x="1215174" y="345186"/>
                  </a:lnTo>
                  <a:lnTo>
                    <a:pt x="1214958" y="345363"/>
                  </a:lnTo>
                  <a:lnTo>
                    <a:pt x="1214678" y="345706"/>
                  </a:lnTo>
                  <a:lnTo>
                    <a:pt x="1214323" y="346557"/>
                  </a:lnTo>
                  <a:lnTo>
                    <a:pt x="1214437" y="348780"/>
                  </a:lnTo>
                  <a:lnTo>
                    <a:pt x="1214640" y="349237"/>
                  </a:lnTo>
                  <a:lnTo>
                    <a:pt x="1214869" y="349554"/>
                  </a:lnTo>
                  <a:lnTo>
                    <a:pt x="1215466" y="350164"/>
                  </a:lnTo>
                  <a:lnTo>
                    <a:pt x="1215732" y="350367"/>
                  </a:lnTo>
                  <a:lnTo>
                    <a:pt x="1219174" y="350164"/>
                  </a:lnTo>
                  <a:lnTo>
                    <a:pt x="1217841" y="349554"/>
                  </a:lnTo>
                  <a:lnTo>
                    <a:pt x="1217231" y="349237"/>
                  </a:lnTo>
                  <a:lnTo>
                    <a:pt x="1216545" y="348780"/>
                  </a:lnTo>
                  <a:lnTo>
                    <a:pt x="1216329" y="348551"/>
                  </a:lnTo>
                  <a:lnTo>
                    <a:pt x="1215999" y="348030"/>
                  </a:lnTo>
                  <a:lnTo>
                    <a:pt x="1216126" y="346557"/>
                  </a:lnTo>
                  <a:lnTo>
                    <a:pt x="1220876" y="346557"/>
                  </a:lnTo>
                  <a:lnTo>
                    <a:pt x="1220901" y="345706"/>
                  </a:lnTo>
                  <a:lnTo>
                    <a:pt x="1220914" y="345186"/>
                  </a:lnTo>
                  <a:close/>
                </a:path>
                <a:path w="1931035" h="904239">
                  <a:moveTo>
                    <a:pt x="1221066" y="68656"/>
                  </a:moveTo>
                  <a:lnTo>
                    <a:pt x="1220939" y="68338"/>
                  </a:lnTo>
                  <a:lnTo>
                    <a:pt x="1220685" y="67932"/>
                  </a:lnTo>
                  <a:lnTo>
                    <a:pt x="1220431" y="67678"/>
                  </a:lnTo>
                  <a:lnTo>
                    <a:pt x="1220317" y="67538"/>
                  </a:lnTo>
                  <a:lnTo>
                    <a:pt x="1219962" y="67233"/>
                  </a:lnTo>
                  <a:lnTo>
                    <a:pt x="1219771" y="67106"/>
                  </a:lnTo>
                  <a:lnTo>
                    <a:pt x="1219238" y="66751"/>
                  </a:lnTo>
                  <a:lnTo>
                    <a:pt x="1218831" y="66509"/>
                  </a:lnTo>
                  <a:lnTo>
                    <a:pt x="1218374" y="66294"/>
                  </a:lnTo>
                  <a:lnTo>
                    <a:pt x="1218374" y="67932"/>
                  </a:lnTo>
                  <a:lnTo>
                    <a:pt x="1215478" y="67932"/>
                  </a:lnTo>
                  <a:lnTo>
                    <a:pt x="1216075" y="67538"/>
                  </a:lnTo>
                  <a:lnTo>
                    <a:pt x="1216875" y="67106"/>
                  </a:lnTo>
                  <a:lnTo>
                    <a:pt x="1217714" y="67538"/>
                  </a:lnTo>
                  <a:lnTo>
                    <a:pt x="1218374" y="67932"/>
                  </a:lnTo>
                  <a:lnTo>
                    <a:pt x="1218374" y="66294"/>
                  </a:lnTo>
                  <a:lnTo>
                    <a:pt x="1219123" y="65849"/>
                  </a:lnTo>
                  <a:lnTo>
                    <a:pt x="1219339" y="65671"/>
                  </a:lnTo>
                  <a:lnTo>
                    <a:pt x="1219619" y="65468"/>
                  </a:lnTo>
                  <a:lnTo>
                    <a:pt x="1219974" y="65125"/>
                  </a:lnTo>
                  <a:lnTo>
                    <a:pt x="1220406" y="64566"/>
                  </a:lnTo>
                  <a:lnTo>
                    <a:pt x="1220546" y="64312"/>
                  </a:lnTo>
                  <a:lnTo>
                    <a:pt x="1220673" y="62014"/>
                  </a:lnTo>
                  <a:lnTo>
                    <a:pt x="1220546" y="61696"/>
                  </a:lnTo>
                  <a:lnTo>
                    <a:pt x="1220381" y="61290"/>
                  </a:lnTo>
                  <a:lnTo>
                    <a:pt x="1219708" y="60718"/>
                  </a:lnTo>
                  <a:lnTo>
                    <a:pt x="1219314" y="60490"/>
                  </a:lnTo>
                  <a:lnTo>
                    <a:pt x="1219161" y="60490"/>
                  </a:lnTo>
                  <a:lnTo>
                    <a:pt x="1219161" y="63665"/>
                  </a:lnTo>
                  <a:lnTo>
                    <a:pt x="1218819" y="64312"/>
                  </a:lnTo>
                  <a:lnTo>
                    <a:pt x="1217117" y="65671"/>
                  </a:lnTo>
                  <a:lnTo>
                    <a:pt x="1216710" y="65468"/>
                  </a:lnTo>
                  <a:lnTo>
                    <a:pt x="1214894" y="63665"/>
                  </a:lnTo>
                  <a:lnTo>
                    <a:pt x="1215009" y="62217"/>
                  </a:lnTo>
                  <a:lnTo>
                    <a:pt x="1215567" y="61696"/>
                  </a:lnTo>
                  <a:lnTo>
                    <a:pt x="1218412" y="61696"/>
                  </a:lnTo>
                  <a:lnTo>
                    <a:pt x="1218780" y="62014"/>
                  </a:lnTo>
                  <a:lnTo>
                    <a:pt x="1218933" y="62217"/>
                  </a:lnTo>
                  <a:lnTo>
                    <a:pt x="1219022" y="62420"/>
                  </a:lnTo>
                  <a:lnTo>
                    <a:pt x="1219123" y="62636"/>
                  </a:lnTo>
                  <a:lnTo>
                    <a:pt x="1219161" y="63665"/>
                  </a:lnTo>
                  <a:lnTo>
                    <a:pt x="1219161" y="60490"/>
                  </a:lnTo>
                  <a:lnTo>
                    <a:pt x="1214869" y="60490"/>
                  </a:lnTo>
                  <a:lnTo>
                    <a:pt x="1214450" y="60718"/>
                  </a:lnTo>
                  <a:lnTo>
                    <a:pt x="1213802" y="61290"/>
                  </a:lnTo>
                  <a:lnTo>
                    <a:pt x="1213535" y="61696"/>
                  </a:lnTo>
                  <a:lnTo>
                    <a:pt x="1213434" y="64566"/>
                  </a:lnTo>
                  <a:lnTo>
                    <a:pt x="1213586" y="64820"/>
                  </a:lnTo>
                  <a:lnTo>
                    <a:pt x="1215682" y="66509"/>
                  </a:lnTo>
                  <a:lnTo>
                    <a:pt x="1215529" y="66509"/>
                  </a:lnTo>
                  <a:lnTo>
                    <a:pt x="1212837" y="70942"/>
                  </a:lnTo>
                  <a:lnTo>
                    <a:pt x="1215034" y="71259"/>
                  </a:lnTo>
                  <a:lnTo>
                    <a:pt x="1214640" y="70942"/>
                  </a:lnTo>
                  <a:lnTo>
                    <a:pt x="1214767" y="68656"/>
                  </a:lnTo>
                  <a:lnTo>
                    <a:pt x="1215034" y="68338"/>
                  </a:lnTo>
                  <a:lnTo>
                    <a:pt x="1218882" y="68338"/>
                  </a:lnTo>
                  <a:lnTo>
                    <a:pt x="1219187" y="68656"/>
                  </a:lnTo>
                  <a:lnTo>
                    <a:pt x="1219276" y="68795"/>
                  </a:lnTo>
                  <a:lnTo>
                    <a:pt x="1219327" y="70942"/>
                  </a:lnTo>
                  <a:lnTo>
                    <a:pt x="1218920" y="71285"/>
                  </a:lnTo>
                  <a:lnTo>
                    <a:pt x="1215224" y="71285"/>
                  </a:lnTo>
                  <a:lnTo>
                    <a:pt x="1220368" y="72021"/>
                  </a:lnTo>
                  <a:lnTo>
                    <a:pt x="1221016" y="71285"/>
                  </a:lnTo>
                  <a:lnTo>
                    <a:pt x="1221066" y="70942"/>
                  </a:lnTo>
                  <a:lnTo>
                    <a:pt x="1221066" y="68656"/>
                  </a:lnTo>
                  <a:close/>
                </a:path>
                <a:path w="1931035" h="904239">
                  <a:moveTo>
                    <a:pt x="1221193" y="42570"/>
                  </a:moveTo>
                  <a:lnTo>
                    <a:pt x="1221054" y="42024"/>
                  </a:lnTo>
                  <a:lnTo>
                    <a:pt x="1220965" y="41783"/>
                  </a:lnTo>
                  <a:lnTo>
                    <a:pt x="1220914" y="41643"/>
                  </a:lnTo>
                  <a:lnTo>
                    <a:pt x="1220685" y="41287"/>
                  </a:lnTo>
                  <a:lnTo>
                    <a:pt x="1220279" y="40881"/>
                  </a:lnTo>
                  <a:lnTo>
                    <a:pt x="1214653" y="40881"/>
                  </a:lnTo>
                  <a:lnTo>
                    <a:pt x="1214348" y="41122"/>
                  </a:lnTo>
                  <a:lnTo>
                    <a:pt x="1214297" y="42024"/>
                  </a:lnTo>
                  <a:lnTo>
                    <a:pt x="1215453" y="42024"/>
                  </a:lnTo>
                  <a:lnTo>
                    <a:pt x="1218933" y="42024"/>
                  </a:lnTo>
                  <a:lnTo>
                    <a:pt x="1219428" y="42570"/>
                  </a:lnTo>
                  <a:lnTo>
                    <a:pt x="1219187" y="42570"/>
                  </a:lnTo>
                  <a:lnTo>
                    <a:pt x="1219111" y="45554"/>
                  </a:lnTo>
                  <a:lnTo>
                    <a:pt x="1214335" y="51066"/>
                  </a:lnTo>
                  <a:lnTo>
                    <a:pt x="1216329" y="51066"/>
                  </a:lnTo>
                  <a:lnTo>
                    <a:pt x="1221117" y="44907"/>
                  </a:lnTo>
                  <a:lnTo>
                    <a:pt x="1221193" y="42570"/>
                  </a:lnTo>
                  <a:close/>
                </a:path>
                <a:path w="1931035" h="904239">
                  <a:moveTo>
                    <a:pt x="1221511" y="352310"/>
                  </a:moveTo>
                  <a:lnTo>
                    <a:pt x="1221282" y="351853"/>
                  </a:lnTo>
                  <a:lnTo>
                    <a:pt x="1221054" y="351523"/>
                  </a:lnTo>
                  <a:lnTo>
                    <a:pt x="1220520" y="350989"/>
                  </a:lnTo>
                  <a:lnTo>
                    <a:pt x="1220216" y="350748"/>
                  </a:lnTo>
                  <a:lnTo>
                    <a:pt x="1216837" y="350989"/>
                  </a:lnTo>
                  <a:lnTo>
                    <a:pt x="1218006" y="351523"/>
                  </a:lnTo>
                  <a:lnTo>
                    <a:pt x="1218653" y="351853"/>
                  </a:lnTo>
                  <a:lnTo>
                    <a:pt x="1219314" y="352310"/>
                  </a:lnTo>
                  <a:lnTo>
                    <a:pt x="1219568" y="352590"/>
                  </a:lnTo>
                  <a:lnTo>
                    <a:pt x="1219860" y="353047"/>
                  </a:lnTo>
                  <a:lnTo>
                    <a:pt x="1219733" y="354660"/>
                  </a:lnTo>
                  <a:lnTo>
                    <a:pt x="1219695" y="354914"/>
                  </a:lnTo>
                  <a:lnTo>
                    <a:pt x="1214005" y="354914"/>
                  </a:lnTo>
                  <a:lnTo>
                    <a:pt x="1214043" y="356196"/>
                  </a:lnTo>
                  <a:lnTo>
                    <a:pt x="1220584" y="356196"/>
                  </a:lnTo>
                  <a:lnTo>
                    <a:pt x="1220863" y="355955"/>
                  </a:lnTo>
                  <a:lnTo>
                    <a:pt x="1221155" y="355574"/>
                  </a:lnTo>
                  <a:lnTo>
                    <a:pt x="1221232" y="355434"/>
                  </a:lnTo>
                  <a:lnTo>
                    <a:pt x="1221486" y="354914"/>
                  </a:lnTo>
                  <a:lnTo>
                    <a:pt x="1221511" y="352310"/>
                  </a:lnTo>
                  <a:close/>
                </a:path>
                <a:path w="1931035" h="904239">
                  <a:moveTo>
                    <a:pt x="1221867" y="51930"/>
                  </a:moveTo>
                  <a:lnTo>
                    <a:pt x="1214069" y="51689"/>
                  </a:lnTo>
                  <a:lnTo>
                    <a:pt x="1214018" y="52832"/>
                  </a:lnTo>
                  <a:lnTo>
                    <a:pt x="1221740" y="52832"/>
                  </a:lnTo>
                  <a:lnTo>
                    <a:pt x="1221867" y="51930"/>
                  </a:lnTo>
                  <a:close/>
                </a:path>
                <a:path w="1931035" h="904239">
                  <a:moveTo>
                    <a:pt x="1230820" y="138518"/>
                  </a:moveTo>
                  <a:lnTo>
                    <a:pt x="1229169" y="138379"/>
                  </a:lnTo>
                  <a:lnTo>
                    <a:pt x="1229156" y="138518"/>
                  </a:lnTo>
                  <a:lnTo>
                    <a:pt x="1229067" y="147332"/>
                  </a:lnTo>
                  <a:lnTo>
                    <a:pt x="1228940" y="147713"/>
                  </a:lnTo>
                  <a:lnTo>
                    <a:pt x="1228890" y="147853"/>
                  </a:lnTo>
                  <a:lnTo>
                    <a:pt x="1228788" y="148170"/>
                  </a:lnTo>
                  <a:lnTo>
                    <a:pt x="1228585" y="148526"/>
                  </a:lnTo>
                  <a:lnTo>
                    <a:pt x="1228051" y="149098"/>
                  </a:lnTo>
                  <a:lnTo>
                    <a:pt x="1228293" y="149098"/>
                  </a:lnTo>
                  <a:lnTo>
                    <a:pt x="1226972" y="149593"/>
                  </a:lnTo>
                  <a:lnTo>
                    <a:pt x="1225143" y="149593"/>
                  </a:lnTo>
                  <a:lnTo>
                    <a:pt x="1223784" y="149098"/>
                  </a:lnTo>
                  <a:lnTo>
                    <a:pt x="1224051" y="149098"/>
                  </a:lnTo>
                  <a:lnTo>
                    <a:pt x="1223530" y="148526"/>
                  </a:lnTo>
                  <a:lnTo>
                    <a:pt x="1223314" y="148170"/>
                  </a:lnTo>
                  <a:lnTo>
                    <a:pt x="1223213" y="147853"/>
                  </a:lnTo>
                  <a:lnTo>
                    <a:pt x="1223175" y="147713"/>
                  </a:lnTo>
                  <a:lnTo>
                    <a:pt x="1223048" y="147332"/>
                  </a:lnTo>
                  <a:lnTo>
                    <a:pt x="1222959" y="138518"/>
                  </a:lnTo>
                  <a:lnTo>
                    <a:pt x="1229156" y="138518"/>
                  </a:lnTo>
                  <a:lnTo>
                    <a:pt x="1229156" y="138379"/>
                  </a:lnTo>
                  <a:lnTo>
                    <a:pt x="1221308" y="138379"/>
                  </a:lnTo>
                  <a:lnTo>
                    <a:pt x="1221371" y="147027"/>
                  </a:lnTo>
                  <a:lnTo>
                    <a:pt x="1224597" y="151015"/>
                  </a:lnTo>
                  <a:lnTo>
                    <a:pt x="1227391" y="151015"/>
                  </a:lnTo>
                  <a:lnTo>
                    <a:pt x="1228445" y="150622"/>
                  </a:lnTo>
                  <a:lnTo>
                    <a:pt x="1228991" y="150317"/>
                  </a:lnTo>
                  <a:lnTo>
                    <a:pt x="1229512" y="149860"/>
                  </a:lnTo>
                  <a:lnTo>
                    <a:pt x="1229766" y="149593"/>
                  </a:lnTo>
                  <a:lnTo>
                    <a:pt x="1230134" y="149098"/>
                  </a:lnTo>
                  <a:lnTo>
                    <a:pt x="1230261" y="148907"/>
                  </a:lnTo>
                  <a:lnTo>
                    <a:pt x="1230528" y="148170"/>
                  </a:lnTo>
                  <a:lnTo>
                    <a:pt x="1230642" y="147853"/>
                  </a:lnTo>
                  <a:lnTo>
                    <a:pt x="1230757" y="147332"/>
                  </a:lnTo>
                  <a:lnTo>
                    <a:pt x="1230820" y="138518"/>
                  </a:lnTo>
                  <a:close/>
                </a:path>
                <a:path w="1931035" h="904239">
                  <a:moveTo>
                    <a:pt x="1231265" y="504545"/>
                  </a:moveTo>
                  <a:lnTo>
                    <a:pt x="1229410" y="504545"/>
                  </a:lnTo>
                  <a:lnTo>
                    <a:pt x="1228090" y="505053"/>
                  </a:lnTo>
                  <a:lnTo>
                    <a:pt x="1226261" y="505053"/>
                  </a:lnTo>
                  <a:lnTo>
                    <a:pt x="1224940" y="504545"/>
                  </a:lnTo>
                  <a:lnTo>
                    <a:pt x="1225169" y="504545"/>
                  </a:lnTo>
                  <a:lnTo>
                    <a:pt x="1224699" y="503986"/>
                  </a:lnTo>
                  <a:lnTo>
                    <a:pt x="1224445" y="503618"/>
                  </a:lnTo>
                  <a:lnTo>
                    <a:pt x="1224330" y="503301"/>
                  </a:lnTo>
                  <a:lnTo>
                    <a:pt x="1224292" y="503161"/>
                  </a:lnTo>
                  <a:lnTo>
                    <a:pt x="1224178" y="502780"/>
                  </a:lnTo>
                  <a:lnTo>
                    <a:pt x="1224038" y="493979"/>
                  </a:lnTo>
                  <a:lnTo>
                    <a:pt x="1224038" y="493839"/>
                  </a:lnTo>
                  <a:lnTo>
                    <a:pt x="1222425" y="493839"/>
                  </a:lnTo>
                  <a:lnTo>
                    <a:pt x="1225715" y="506476"/>
                  </a:lnTo>
                  <a:lnTo>
                    <a:pt x="1228509" y="506476"/>
                  </a:lnTo>
                  <a:lnTo>
                    <a:pt x="1229614" y="506069"/>
                  </a:lnTo>
                  <a:lnTo>
                    <a:pt x="1230134" y="505764"/>
                  </a:lnTo>
                  <a:lnTo>
                    <a:pt x="1230884" y="505053"/>
                  </a:lnTo>
                  <a:lnTo>
                    <a:pt x="1231265" y="504545"/>
                  </a:lnTo>
                  <a:close/>
                </a:path>
                <a:path w="1931035" h="904239">
                  <a:moveTo>
                    <a:pt x="1231938" y="493979"/>
                  </a:moveTo>
                  <a:lnTo>
                    <a:pt x="1230287" y="493839"/>
                  </a:lnTo>
                  <a:lnTo>
                    <a:pt x="1230198" y="502780"/>
                  </a:lnTo>
                  <a:lnTo>
                    <a:pt x="1230071" y="503161"/>
                  </a:lnTo>
                  <a:lnTo>
                    <a:pt x="1230020" y="503301"/>
                  </a:lnTo>
                  <a:lnTo>
                    <a:pt x="1229906" y="503618"/>
                  </a:lnTo>
                  <a:lnTo>
                    <a:pt x="1229715" y="503986"/>
                  </a:lnTo>
                  <a:lnTo>
                    <a:pt x="1231519" y="503986"/>
                  </a:lnTo>
                  <a:lnTo>
                    <a:pt x="1231646" y="503618"/>
                  </a:lnTo>
                  <a:lnTo>
                    <a:pt x="1231760" y="503301"/>
                  </a:lnTo>
                  <a:lnTo>
                    <a:pt x="1231887" y="502780"/>
                  </a:lnTo>
                  <a:lnTo>
                    <a:pt x="1231938" y="493979"/>
                  </a:lnTo>
                  <a:close/>
                </a:path>
                <a:path w="1931035" h="904239">
                  <a:moveTo>
                    <a:pt x="1234821" y="500532"/>
                  </a:moveTo>
                  <a:lnTo>
                    <a:pt x="1234808" y="499999"/>
                  </a:lnTo>
                  <a:lnTo>
                    <a:pt x="1234821" y="500837"/>
                  </a:lnTo>
                  <a:lnTo>
                    <a:pt x="1234821" y="500532"/>
                  </a:lnTo>
                  <a:close/>
                </a:path>
                <a:path w="1931035" h="904239">
                  <a:moveTo>
                    <a:pt x="1235075" y="219887"/>
                  </a:moveTo>
                  <a:lnTo>
                    <a:pt x="1235011" y="218922"/>
                  </a:lnTo>
                  <a:lnTo>
                    <a:pt x="1232306" y="218922"/>
                  </a:lnTo>
                  <a:lnTo>
                    <a:pt x="1232179" y="219062"/>
                  </a:lnTo>
                  <a:lnTo>
                    <a:pt x="1232014" y="219367"/>
                  </a:lnTo>
                  <a:lnTo>
                    <a:pt x="1231963" y="219557"/>
                  </a:lnTo>
                  <a:lnTo>
                    <a:pt x="1228191" y="228701"/>
                  </a:lnTo>
                  <a:lnTo>
                    <a:pt x="1224661" y="219887"/>
                  </a:lnTo>
                  <a:lnTo>
                    <a:pt x="1224534" y="219557"/>
                  </a:lnTo>
                  <a:lnTo>
                    <a:pt x="1224470" y="219367"/>
                  </a:lnTo>
                  <a:lnTo>
                    <a:pt x="1224305" y="219062"/>
                  </a:lnTo>
                  <a:lnTo>
                    <a:pt x="1224178" y="218922"/>
                  </a:lnTo>
                  <a:lnTo>
                    <a:pt x="1221371" y="218922"/>
                  </a:lnTo>
                  <a:lnTo>
                    <a:pt x="1221333" y="231089"/>
                  </a:lnTo>
                  <a:lnTo>
                    <a:pt x="1222933" y="231089"/>
                  </a:lnTo>
                  <a:lnTo>
                    <a:pt x="1222971" y="219887"/>
                  </a:lnTo>
                  <a:lnTo>
                    <a:pt x="1227302" y="231089"/>
                  </a:lnTo>
                  <a:lnTo>
                    <a:pt x="1228813" y="231089"/>
                  </a:lnTo>
                  <a:lnTo>
                    <a:pt x="1229779" y="228701"/>
                  </a:lnTo>
                  <a:lnTo>
                    <a:pt x="1233360" y="219887"/>
                  </a:lnTo>
                  <a:lnTo>
                    <a:pt x="1233424" y="231089"/>
                  </a:lnTo>
                  <a:lnTo>
                    <a:pt x="1235024" y="231089"/>
                  </a:lnTo>
                  <a:lnTo>
                    <a:pt x="1235075" y="219887"/>
                  </a:lnTo>
                  <a:close/>
                </a:path>
                <a:path w="1931035" h="904239">
                  <a:moveTo>
                    <a:pt x="1236179" y="575335"/>
                  </a:moveTo>
                  <a:lnTo>
                    <a:pt x="1236141" y="574382"/>
                  </a:lnTo>
                  <a:lnTo>
                    <a:pt x="1233424" y="574382"/>
                  </a:lnTo>
                  <a:lnTo>
                    <a:pt x="1233284" y="574522"/>
                  </a:lnTo>
                  <a:lnTo>
                    <a:pt x="1233144" y="574827"/>
                  </a:lnTo>
                  <a:lnTo>
                    <a:pt x="1233081" y="575017"/>
                  </a:lnTo>
                  <a:lnTo>
                    <a:pt x="1229309" y="584161"/>
                  </a:lnTo>
                  <a:lnTo>
                    <a:pt x="1225778" y="575335"/>
                  </a:lnTo>
                  <a:lnTo>
                    <a:pt x="1225651" y="575017"/>
                  </a:lnTo>
                  <a:lnTo>
                    <a:pt x="1225588" y="574827"/>
                  </a:lnTo>
                  <a:lnTo>
                    <a:pt x="1225410" y="574522"/>
                  </a:lnTo>
                  <a:lnTo>
                    <a:pt x="1225308" y="574382"/>
                  </a:lnTo>
                  <a:lnTo>
                    <a:pt x="1222489" y="574382"/>
                  </a:lnTo>
                  <a:lnTo>
                    <a:pt x="1222451" y="586511"/>
                  </a:lnTo>
                  <a:lnTo>
                    <a:pt x="1224064" y="586511"/>
                  </a:lnTo>
                  <a:lnTo>
                    <a:pt x="1224102" y="575335"/>
                  </a:lnTo>
                  <a:lnTo>
                    <a:pt x="1228420" y="586511"/>
                  </a:lnTo>
                  <a:lnTo>
                    <a:pt x="1229982" y="586511"/>
                  </a:lnTo>
                  <a:lnTo>
                    <a:pt x="1230922" y="584161"/>
                  </a:lnTo>
                  <a:lnTo>
                    <a:pt x="1234490" y="575335"/>
                  </a:lnTo>
                  <a:lnTo>
                    <a:pt x="1234554" y="586511"/>
                  </a:lnTo>
                  <a:lnTo>
                    <a:pt x="1236154" y="586511"/>
                  </a:lnTo>
                  <a:lnTo>
                    <a:pt x="1236179" y="575335"/>
                  </a:lnTo>
                  <a:close/>
                </a:path>
                <a:path w="1931035" h="904239">
                  <a:moveTo>
                    <a:pt x="1241742" y="147993"/>
                  </a:moveTo>
                  <a:lnTo>
                    <a:pt x="1241666" y="145376"/>
                  </a:lnTo>
                  <a:lnTo>
                    <a:pt x="1239824" y="145376"/>
                  </a:lnTo>
                  <a:lnTo>
                    <a:pt x="1239964" y="145643"/>
                  </a:lnTo>
                  <a:lnTo>
                    <a:pt x="1240002" y="147993"/>
                  </a:lnTo>
                  <a:lnTo>
                    <a:pt x="1238478" y="149669"/>
                  </a:lnTo>
                  <a:lnTo>
                    <a:pt x="1236929" y="149669"/>
                  </a:lnTo>
                  <a:lnTo>
                    <a:pt x="1235227" y="145376"/>
                  </a:lnTo>
                  <a:lnTo>
                    <a:pt x="1239824" y="145376"/>
                  </a:lnTo>
                  <a:lnTo>
                    <a:pt x="1239685" y="145199"/>
                  </a:lnTo>
                  <a:lnTo>
                    <a:pt x="1241615" y="145199"/>
                  </a:lnTo>
                  <a:lnTo>
                    <a:pt x="1241107" y="144195"/>
                  </a:lnTo>
                  <a:lnTo>
                    <a:pt x="1240828" y="143979"/>
                  </a:lnTo>
                  <a:lnTo>
                    <a:pt x="1235214" y="143979"/>
                  </a:lnTo>
                  <a:lnTo>
                    <a:pt x="1235278" y="142849"/>
                  </a:lnTo>
                  <a:lnTo>
                    <a:pt x="1236916" y="139903"/>
                  </a:lnTo>
                  <a:lnTo>
                    <a:pt x="1241056" y="139903"/>
                  </a:lnTo>
                  <a:lnTo>
                    <a:pt x="1241145" y="138696"/>
                  </a:lnTo>
                  <a:lnTo>
                    <a:pt x="1236141" y="138696"/>
                  </a:lnTo>
                  <a:lnTo>
                    <a:pt x="1235887" y="138836"/>
                  </a:lnTo>
                  <a:lnTo>
                    <a:pt x="1234795" y="139903"/>
                  </a:lnTo>
                  <a:lnTo>
                    <a:pt x="1234541" y="140385"/>
                  </a:lnTo>
                  <a:lnTo>
                    <a:pt x="1234287" y="140804"/>
                  </a:lnTo>
                  <a:lnTo>
                    <a:pt x="1234084" y="141287"/>
                  </a:lnTo>
                  <a:lnTo>
                    <a:pt x="1233665" y="142849"/>
                  </a:lnTo>
                  <a:lnTo>
                    <a:pt x="1233678" y="143979"/>
                  </a:lnTo>
                  <a:lnTo>
                    <a:pt x="1233678" y="144195"/>
                  </a:lnTo>
                  <a:lnTo>
                    <a:pt x="1233792" y="147993"/>
                  </a:lnTo>
                  <a:lnTo>
                    <a:pt x="1233906" y="148450"/>
                  </a:lnTo>
                  <a:lnTo>
                    <a:pt x="1233982" y="148717"/>
                  </a:lnTo>
                  <a:lnTo>
                    <a:pt x="1234084" y="148958"/>
                  </a:lnTo>
                  <a:lnTo>
                    <a:pt x="1234160" y="149148"/>
                  </a:lnTo>
                  <a:lnTo>
                    <a:pt x="1234452" y="149669"/>
                  </a:lnTo>
                  <a:lnTo>
                    <a:pt x="1234554" y="149834"/>
                  </a:lnTo>
                  <a:lnTo>
                    <a:pt x="1234909" y="150215"/>
                  </a:lnTo>
                  <a:lnTo>
                    <a:pt x="1235392" y="150596"/>
                  </a:lnTo>
                  <a:lnTo>
                    <a:pt x="1239875" y="150596"/>
                  </a:lnTo>
                  <a:lnTo>
                    <a:pt x="1240472" y="150215"/>
                  </a:lnTo>
                  <a:lnTo>
                    <a:pt x="1240929" y="149669"/>
                  </a:lnTo>
                  <a:lnTo>
                    <a:pt x="1241171" y="149415"/>
                  </a:lnTo>
                  <a:lnTo>
                    <a:pt x="1241310" y="149148"/>
                  </a:lnTo>
                  <a:lnTo>
                    <a:pt x="1241425" y="148958"/>
                  </a:lnTo>
                  <a:lnTo>
                    <a:pt x="1241742" y="147993"/>
                  </a:lnTo>
                  <a:close/>
                </a:path>
                <a:path w="1931035" h="904239">
                  <a:moveTo>
                    <a:pt x="1242860" y="503440"/>
                  </a:moveTo>
                  <a:lnTo>
                    <a:pt x="1242783" y="500837"/>
                  </a:lnTo>
                  <a:lnTo>
                    <a:pt x="1242707" y="500532"/>
                  </a:lnTo>
                  <a:lnTo>
                    <a:pt x="1242441" y="499999"/>
                  </a:lnTo>
                  <a:lnTo>
                    <a:pt x="1242161" y="499643"/>
                  </a:lnTo>
                  <a:lnTo>
                    <a:pt x="1241958" y="499427"/>
                  </a:lnTo>
                  <a:lnTo>
                    <a:pt x="1241120" y="499427"/>
                  </a:lnTo>
                  <a:lnTo>
                    <a:pt x="1241120" y="503440"/>
                  </a:lnTo>
                  <a:lnTo>
                    <a:pt x="1240955" y="503910"/>
                  </a:lnTo>
                  <a:lnTo>
                    <a:pt x="1240815" y="504164"/>
                  </a:lnTo>
                  <a:lnTo>
                    <a:pt x="1240485" y="504609"/>
                  </a:lnTo>
                  <a:lnTo>
                    <a:pt x="1240116" y="504863"/>
                  </a:lnTo>
                  <a:lnTo>
                    <a:pt x="1239596" y="505129"/>
                  </a:lnTo>
                  <a:lnTo>
                    <a:pt x="1238046" y="505129"/>
                  </a:lnTo>
                  <a:lnTo>
                    <a:pt x="1236510" y="502881"/>
                  </a:lnTo>
                  <a:lnTo>
                    <a:pt x="1236408" y="502323"/>
                  </a:lnTo>
                  <a:lnTo>
                    <a:pt x="1236345" y="500837"/>
                  </a:lnTo>
                  <a:lnTo>
                    <a:pt x="1236713" y="500532"/>
                  </a:lnTo>
                  <a:lnTo>
                    <a:pt x="1240713" y="500532"/>
                  </a:lnTo>
                  <a:lnTo>
                    <a:pt x="1240955" y="500837"/>
                  </a:lnTo>
                  <a:lnTo>
                    <a:pt x="1241082" y="501091"/>
                  </a:lnTo>
                  <a:lnTo>
                    <a:pt x="1241120" y="503440"/>
                  </a:lnTo>
                  <a:lnTo>
                    <a:pt x="1241120" y="499427"/>
                  </a:lnTo>
                  <a:lnTo>
                    <a:pt x="1236332" y="499427"/>
                  </a:lnTo>
                  <a:lnTo>
                    <a:pt x="1236408" y="498309"/>
                  </a:lnTo>
                  <a:lnTo>
                    <a:pt x="1238046" y="495363"/>
                  </a:lnTo>
                  <a:lnTo>
                    <a:pt x="1242187" y="495363"/>
                  </a:lnTo>
                  <a:lnTo>
                    <a:pt x="1242136" y="494017"/>
                  </a:lnTo>
                  <a:lnTo>
                    <a:pt x="1237488" y="494017"/>
                  </a:lnTo>
                  <a:lnTo>
                    <a:pt x="1237005" y="494296"/>
                  </a:lnTo>
                  <a:lnTo>
                    <a:pt x="1236560" y="494614"/>
                  </a:lnTo>
                  <a:lnTo>
                    <a:pt x="1235900" y="495363"/>
                  </a:lnTo>
                  <a:lnTo>
                    <a:pt x="1235659" y="495846"/>
                  </a:lnTo>
                  <a:lnTo>
                    <a:pt x="1235405" y="496265"/>
                  </a:lnTo>
                  <a:lnTo>
                    <a:pt x="1235202" y="496747"/>
                  </a:lnTo>
                  <a:lnTo>
                    <a:pt x="1234782" y="498309"/>
                  </a:lnTo>
                  <a:lnTo>
                    <a:pt x="1234909" y="503440"/>
                  </a:lnTo>
                  <a:lnTo>
                    <a:pt x="1235036" y="503910"/>
                  </a:lnTo>
                  <a:lnTo>
                    <a:pt x="1235100" y="504164"/>
                  </a:lnTo>
                  <a:lnTo>
                    <a:pt x="1235202" y="504405"/>
                  </a:lnTo>
                  <a:lnTo>
                    <a:pt x="1235290" y="504609"/>
                  </a:lnTo>
                  <a:lnTo>
                    <a:pt x="1235583" y="505129"/>
                  </a:lnTo>
                  <a:lnTo>
                    <a:pt x="1235671" y="505294"/>
                  </a:lnTo>
                  <a:lnTo>
                    <a:pt x="1236014" y="505663"/>
                  </a:lnTo>
                  <a:lnTo>
                    <a:pt x="1236510" y="506044"/>
                  </a:lnTo>
                  <a:lnTo>
                    <a:pt x="1236878" y="506247"/>
                  </a:lnTo>
                  <a:lnTo>
                    <a:pt x="1237869" y="506577"/>
                  </a:lnTo>
                  <a:lnTo>
                    <a:pt x="1239761" y="506577"/>
                  </a:lnTo>
                  <a:lnTo>
                    <a:pt x="1240955" y="506044"/>
                  </a:lnTo>
                  <a:lnTo>
                    <a:pt x="1241577" y="505663"/>
                  </a:lnTo>
                  <a:lnTo>
                    <a:pt x="1242047" y="505129"/>
                  </a:lnTo>
                  <a:lnTo>
                    <a:pt x="1242288" y="504863"/>
                  </a:lnTo>
                  <a:lnTo>
                    <a:pt x="1242428" y="504609"/>
                  </a:lnTo>
                  <a:lnTo>
                    <a:pt x="1242542" y="504405"/>
                  </a:lnTo>
                  <a:lnTo>
                    <a:pt x="1242860" y="503440"/>
                  </a:lnTo>
                  <a:close/>
                </a:path>
                <a:path w="1931035" h="904239">
                  <a:moveTo>
                    <a:pt x="1246581" y="219379"/>
                  </a:moveTo>
                  <a:lnTo>
                    <a:pt x="1245857" y="218922"/>
                  </a:lnTo>
                  <a:lnTo>
                    <a:pt x="1240663" y="218922"/>
                  </a:lnTo>
                  <a:lnTo>
                    <a:pt x="1240320" y="219075"/>
                  </a:lnTo>
                  <a:lnTo>
                    <a:pt x="1239913" y="219379"/>
                  </a:lnTo>
                  <a:lnTo>
                    <a:pt x="1246581" y="219379"/>
                  </a:lnTo>
                  <a:close/>
                </a:path>
                <a:path w="1931035" h="904239">
                  <a:moveTo>
                    <a:pt x="1246759" y="230073"/>
                  </a:moveTo>
                  <a:lnTo>
                    <a:pt x="1239469" y="230073"/>
                  </a:lnTo>
                  <a:lnTo>
                    <a:pt x="1239761" y="230352"/>
                  </a:lnTo>
                  <a:lnTo>
                    <a:pt x="1240472" y="230873"/>
                  </a:lnTo>
                  <a:lnTo>
                    <a:pt x="1245590" y="230873"/>
                  </a:lnTo>
                  <a:lnTo>
                    <a:pt x="1246466" y="230352"/>
                  </a:lnTo>
                  <a:lnTo>
                    <a:pt x="1246759" y="230073"/>
                  </a:lnTo>
                  <a:close/>
                </a:path>
                <a:path w="1931035" h="904239">
                  <a:moveTo>
                    <a:pt x="1246860" y="229793"/>
                  </a:moveTo>
                  <a:lnTo>
                    <a:pt x="1246822" y="228727"/>
                  </a:lnTo>
                  <a:lnTo>
                    <a:pt x="1246378" y="228727"/>
                  </a:lnTo>
                  <a:lnTo>
                    <a:pt x="1245717" y="229171"/>
                  </a:lnTo>
                  <a:lnTo>
                    <a:pt x="1244993" y="229552"/>
                  </a:lnTo>
                  <a:lnTo>
                    <a:pt x="1244231" y="229793"/>
                  </a:lnTo>
                  <a:lnTo>
                    <a:pt x="1242237" y="229793"/>
                  </a:lnTo>
                  <a:lnTo>
                    <a:pt x="1241742" y="229552"/>
                  </a:lnTo>
                  <a:lnTo>
                    <a:pt x="1240840" y="229171"/>
                  </a:lnTo>
                  <a:lnTo>
                    <a:pt x="1240612" y="228727"/>
                  </a:lnTo>
                  <a:lnTo>
                    <a:pt x="1240167" y="228168"/>
                  </a:lnTo>
                  <a:lnTo>
                    <a:pt x="1239926" y="227660"/>
                  </a:lnTo>
                  <a:lnTo>
                    <a:pt x="1239558" y="226428"/>
                  </a:lnTo>
                  <a:lnTo>
                    <a:pt x="1239583" y="223380"/>
                  </a:lnTo>
                  <a:lnTo>
                    <a:pt x="1239939" y="222110"/>
                  </a:lnTo>
                  <a:lnTo>
                    <a:pt x="1240180" y="221564"/>
                  </a:lnTo>
                  <a:lnTo>
                    <a:pt x="1240523" y="221145"/>
                  </a:lnTo>
                  <a:lnTo>
                    <a:pt x="1240840" y="220700"/>
                  </a:lnTo>
                  <a:lnTo>
                    <a:pt x="1241183" y="220408"/>
                  </a:lnTo>
                  <a:lnTo>
                    <a:pt x="1242161" y="219925"/>
                  </a:lnTo>
                  <a:lnTo>
                    <a:pt x="1244396" y="219925"/>
                  </a:lnTo>
                  <a:lnTo>
                    <a:pt x="1244955" y="220129"/>
                  </a:lnTo>
                  <a:lnTo>
                    <a:pt x="1245539" y="220408"/>
                  </a:lnTo>
                  <a:lnTo>
                    <a:pt x="1245997" y="220700"/>
                  </a:lnTo>
                  <a:lnTo>
                    <a:pt x="1246352" y="220980"/>
                  </a:lnTo>
                  <a:lnTo>
                    <a:pt x="1246682" y="220980"/>
                  </a:lnTo>
                  <a:lnTo>
                    <a:pt x="1246708" y="219925"/>
                  </a:lnTo>
                  <a:lnTo>
                    <a:pt x="1246720" y="219544"/>
                  </a:lnTo>
                  <a:lnTo>
                    <a:pt x="1239710" y="219544"/>
                  </a:lnTo>
                  <a:lnTo>
                    <a:pt x="1239469" y="219824"/>
                  </a:lnTo>
                  <a:lnTo>
                    <a:pt x="1238732" y="220700"/>
                  </a:lnTo>
                  <a:lnTo>
                    <a:pt x="1238592" y="220980"/>
                  </a:lnTo>
                  <a:lnTo>
                    <a:pt x="1238504" y="221145"/>
                  </a:lnTo>
                  <a:lnTo>
                    <a:pt x="1238377" y="221373"/>
                  </a:lnTo>
                  <a:lnTo>
                    <a:pt x="1237830" y="223012"/>
                  </a:lnTo>
                  <a:lnTo>
                    <a:pt x="1239227" y="229793"/>
                  </a:lnTo>
                  <a:lnTo>
                    <a:pt x="1239342" y="229933"/>
                  </a:lnTo>
                  <a:lnTo>
                    <a:pt x="1246847" y="229933"/>
                  </a:lnTo>
                  <a:lnTo>
                    <a:pt x="1246860" y="229793"/>
                  </a:lnTo>
                  <a:close/>
                </a:path>
                <a:path w="1931035" h="904239">
                  <a:moveTo>
                    <a:pt x="1247584" y="585812"/>
                  </a:moveTo>
                  <a:lnTo>
                    <a:pt x="1240891" y="585812"/>
                  </a:lnTo>
                  <a:lnTo>
                    <a:pt x="1241602" y="586333"/>
                  </a:lnTo>
                  <a:lnTo>
                    <a:pt x="1246720" y="586333"/>
                  </a:lnTo>
                  <a:lnTo>
                    <a:pt x="1247584" y="585812"/>
                  </a:lnTo>
                  <a:close/>
                </a:path>
                <a:path w="1931035" h="904239">
                  <a:moveTo>
                    <a:pt x="1247711" y="574840"/>
                  </a:moveTo>
                  <a:lnTo>
                    <a:pt x="1246987" y="574382"/>
                  </a:lnTo>
                  <a:lnTo>
                    <a:pt x="1241793" y="574382"/>
                  </a:lnTo>
                  <a:lnTo>
                    <a:pt x="1241450" y="574535"/>
                  </a:lnTo>
                  <a:lnTo>
                    <a:pt x="1241044" y="574840"/>
                  </a:lnTo>
                  <a:lnTo>
                    <a:pt x="1247711" y="574840"/>
                  </a:lnTo>
                  <a:close/>
                </a:path>
                <a:path w="1931035" h="904239">
                  <a:moveTo>
                    <a:pt x="1247990" y="585012"/>
                  </a:moveTo>
                  <a:lnTo>
                    <a:pt x="1246124" y="585012"/>
                  </a:lnTo>
                  <a:lnTo>
                    <a:pt x="1245362" y="585254"/>
                  </a:lnTo>
                  <a:lnTo>
                    <a:pt x="1243368" y="585254"/>
                  </a:lnTo>
                  <a:lnTo>
                    <a:pt x="1240688" y="581875"/>
                  </a:lnTo>
                  <a:lnTo>
                    <a:pt x="1240815" y="578472"/>
                  </a:lnTo>
                  <a:lnTo>
                    <a:pt x="1241069" y="577570"/>
                  </a:lnTo>
                  <a:lnTo>
                    <a:pt x="1241310" y="577024"/>
                  </a:lnTo>
                  <a:lnTo>
                    <a:pt x="1241653" y="576605"/>
                  </a:lnTo>
                  <a:lnTo>
                    <a:pt x="1241971" y="576160"/>
                  </a:lnTo>
                  <a:lnTo>
                    <a:pt x="1242314" y="575868"/>
                  </a:lnTo>
                  <a:lnTo>
                    <a:pt x="1243291" y="575386"/>
                  </a:lnTo>
                  <a:lnTo>
                    <a:pt x="1245514" y="575386"/>
                  </a:lnTo>
                  <a:lnTo>
                    <a:pt x="1246085" y="575589"/>
                  </a:lnTo>
                  <a:lnTo>
                    <a:pt x="1246670" y="575868"/>
                  </a:lnTo>
                  <a:lnTo>
                    <a:pt x="1247127" y="576160"/>
                  </a:lnTo>
                  <a:lnTo>
                    <a:pt x="1247482" y="576440"/>
                  </a:lnTo>
                  <a:lnTo>
                    <a:pt x="1247813" y="576440"/>
                  </a:lnTo>
                  <a:lnTo>
                    <a:pt x="1247838" y="575386"/>
                  </a:lnTo>
                  <a:lnTo>
                    <a:pt x="1247851" y="575005"/>
                  </a:lnTo>
                  <a:lnTo>
                    <a:pt x="1240840" y="575005"/>
                  </a:lnTo>
                  <a:lnTo>
                    <a:pt x="1240510" y="575386"/>
                  </a:lnTo>
                  <a:lnTo>
                    <a:pt x="1239862" y="576160"/>
                  </a:lnTo>
                  <a:lnTo>
                    <a:pt x="1238948" y="582396"/>
                  </a:lnTo>
                  <a:lnTo>
                    <a:pt x="1239329" y="583628"/>
                  </a:lnTo>
                  <a:lnTo>
                    <a:pt x="1239443" y="583971"/>
                  </a:lnTo>
                  <a:lnTo>
                    <a:pt x="1239799" y="584631"/>
                  </a:lnTo>
                  <a:lnTo>
                    <a:pt x="1240497" y="585431"/>
                  </a:lnTo>
                  <a:lnTo>
                    <a:pt x="1247952" y="585431"/>
                  </a:lnTo>
                  <a:lnTo>
                    <a:pt x="1247965" y="585254"/>
                  </a:lnTo>
                  <a:lnTo>
                    <a:pt x="1247990" y="585012"/>
                  </a:lnTo>
                  <a:close/>
                </a:path>
                <a:path w="1931035" h="904239">
                  <a:moveTo>
                    <a:pt x="1247990" y="584873"/>
                  </a:moveTo>
                  <a:lnTo>
                    <a:pt x="1247952" y="584187"/>
                  </a:lnTo>
                  <a:lnTo>
                    <a:pt x="1247546" y="584187"/>
                  </a:lnTo>
                  <a:lnTo>
                    <a:pt x="1246441" y="584873"/>
                  </a:lnTo>
                  <a:lnTo>
                    <a:pt x="1247990" y="584873"/>
                  </a:lnTo>
                  <a:close/>
                </a:path>
                <a:path w="1931035" h="904239">
                  <a:moveTo>
                    <a:pt x="1252855" y="495782"/>
                  </a:moveTo>
                  <a:lnTo>
                    <a:pt x="1252728" y="495439"/>
                  </a:lnTo>
                  <a:lnTo>
                    <a:pt x="1252664" y="495300"/>
                  </a:lnTo>
                  <a:lnTo>
                    <a:pt x="1252359" y="494830"/>
                  </a:lnTo>
                  <a:lnTo>
                    <a:pt x="1252029" y="494563"/>
                  </a:lnTo>
                  <a:lnTo>
                    <a:pt x="1251712" y="494271"/>
                  </a:lnTo>
                  <a:lnTo>
                    <a:pt x="1251318" y="494080"/>
                  </a:lnTo>
                  <a:lnTo>
                    <a:pt x="1245514" y="494080"/>
                  </a:lnTo>
                  <a:lnTo>
                    <a:pt x="1245514" y="498767"/>
                  </a:lnTo>
                  <a:lnTo>
                    <a:pt x="1247140" y="498767"/>
                  </a:lnTo>
                  <a:lnTo>
                    <a:pt x="1247140" y="495439"/>
                  </a:lnTo>
                  <a:lnTo>
                    <a:pt x="1250594" y="495439"/>
                  </a:lnTo>
                  <a:lnTo>
                    <a:pt x="1250950" y="495782"/>
                  </a:lnTo>
                  <a:lnTo>
                    <a:pt x="1251077" y="495998"/>
                  </a:lnTo>
                  <a:lnTo>
                    <a:pt x="1251089" y="498144"/>
                  </a:lnTo>
                  <a:lnTo>
                    <a:pt x="1250950" y="498360"/>
                  </a:lnTo>
                  <a:lnTo>
                    <a:pt x="1250594" y="498767"/>
                  </a:lnTo>
                  <a:lnTo>
                    <a:pt x="1247140" y="498767"/>
                  </a:lnTo>
                  <a:lnTo>
                    <a:pt x="1247140" y="499186"/>
                  </a:lnTo>
                  <a:lnTo>
                    <a:pt x="1245514" y="499186"/>
                  </a:lnTo>
                  <a:lnTo>
                    <a:pt x="1245514" y="499351"/>
                  </a:lnTo>
                  <a:lnTo>
                    <a:pt x="1251851" y="499351"/>
                  </a:lnTo>
                  <a:lnTo>
                    <a:pt x="1252232" y="499008"/>
                  </a:lnTo>
                  <a:lnTo>
                    <a:pt x="1252461" y="498767"/>
                  </a:lnTo>
                  <a:lnTo>
                    <a:pt x="1252715" y="498360"/>
                  </a:lnTo>
                  <a:lnTo>
                    <a:pt x="1252804" y="498144"/>
                  </a:lnTo>
                  <a:lnTo>
                    <a:pt x="1252855" y="495782"/>
                  </a:lnTo>
                  <a:close/>
                </a:path>
                <a:path w="1931035" h="904239">
                  <a:moveTo>
                    <a:pt x="1253756" y="501942"/>
                  </a:moveTo>
                  <a:lnTo>
                    <a:pt x="1253617" y="501573"/>
                  </a:lnTo>
                  <a:lnTo>
                    <a:pt x="1253540" y="501332"/>
                  </a:lnTo>
                  <a:lnTo>
                    <a:pt x="1253350" y="500938"/>
                  </a:lnTo>
                  <a:lnTo>
                    <a:pt x="1252855" y="500354"/>
                  </a:lnTo>
                  <a:lnTo>
                    <a:pt x="1252601" y="500126"/>
                  </a:lnTo>
                  <a:lnTo>
                    <a:pt x="1251991" y="499795"/>
                  </a:lnTo>
                  <a:lnTo>
                    <a:pt x="1245514" y="499795"/>
                  </a:lnTo>
                  <a:lnTo>
                    <a:pt x="1245514" y="505968"/>
                  </a:lnTo>
                  <a:lnTo>
                    <a:pt x="1251864" y="505968"/>
                  </a:lnTo>
                  <a:lnTo>
                    <a:pt x="1252842" y="505269"/>
                  </a:lnTo>
                  <a:lnTo>
                    <a:pt x="1253058" y="505028"/>
                  </a:lnTo>
                  <a:lnTo>
                    <a:pt x="1247140" y="505028"/>
                  </a:lnTo>
                  <a:lnTo>
                    <a:pt x="1247140" y="500938"/>
                  </a:lnTo>
                  <a:lnTo>
                    <a:pt x="1251115" y="500938"/>
                  </a:lnTo>
                  <a:lnTo>
                    <a:pt x="1251572" y="501332"/>
                  </a:lnTo>
                  <a:lnTo>
                    <a:pt x="1251750" y="501573"/>
                  </a:lnTo>
                  <a:lnTo>
                    <a:pt x="1251750" y="504063"/>
                  </a:lnTo>
                  <a:lnTo>
                    <a:pt x="1251572" y="504278"/>
                  </a:lnTo>
                  <a:lnTo>
                    <a:pt x="1251127" y="504647"/>
                  </a:lnTo>
                  <a:lnTo>
                    <a:pt x="1253058" y="505028"/>
                  </a:lnTo>
                  <a:lnTo>
                    <a:pt x="1253312" y="504647"/>
                  </a:lnTo>
                  <a:lnTo>
                    <a:pt x="1253413" y="504507"/>
                  </a:lnTo>
                  <a:lnTo>
                    <a:pt x="1253528" y="504278"/>
                  </a:lnTo>
                  <a:lnTo>
                    <a:pt x="1253604" y="504063"/>
                  </a:lnTo>
                  <a:lnTo>
                    <a:pt x="1253655" y="503859"/>
                  </a:lnTo>
                  <a:lnTo>
                    <a:pt x="1253756" y="501942"/>
                  </a:lnTo>
                  <a:close/>
                </a:path>
                <a:path w="1931035" h="904239">
                  <a:moveTo>
                    <a:pt x="1253845" y="150901"/>
                  </a:moveTo>
                  <a:lnTo>
                    <a:pt x="1253820" y="150342"/>
                  </a:lnTo>
                  <a:lnTo>
                    <a:pt x="1252829" y="147612"/>
                  </a:lnTo>
                  <a:lnTo>
                    <a:pt x="1252347" y="146265"/>
                  </a:lnTo>
                  <a:lnTo>
                    <a:pt x="1250594" y="141427"/>
                  </a:lnTo>
                  <a:lnTo>
                    <a:pt x="1250594" y="146265"/>
                  </a:lnTo>
                  <a:lnTo>
                    <a:pt x="1246187" y="146265"/>
                  </a:lnTo>
                  <a:lnTo>
                    <a:pt x="1248371" y="139941"/>
                  </a:lnTo>
                  <a:lnTo>
                    <a:pt x="1250594" y="146265"/>
                  </a:lnTo>
                  <a:lnTo>
                    <a:pt x="1250594" y="141427"/>
                  </a:lnTo>
                  <a:lnTo>
                    <a:pt x="1250061" y="139941"/>
                  </a:lnTo>
                  <a:lnTo>
                    <a:pt x="1249565" y="138569"/>
                  </a:lnTo>
                  <a:lnTo>
                    <a:pt x="1249514" y="138417"/>
                  </a:lnTo>
                  <a:lnTo>
                    <a:pt x="1247381" y="138417"/>
                  </a:lnTo>
                  <a:lnTo>
                    <a:pt x="1243076" y="150342"/>
                  </a:lnTo>
                  <a:lnTo>
                    <a:pt x="1242999" y="150901"/>
                  </a:lnTo>
                  <a:lnTo>
                    <a:pt x="1244625" y="150901"/>
                  </a:lnTo>
                  <a:lnTo>
                    <a:pt x="1245768" y="147612"/>
                  </a:lnTo>
                  <a:lnTo>
                    <a:pt x="1251013" y="147612"/>
                  </a:lnTo>
                  <a:lnTo>
                    <a:pt x="1252181" y="150901"/>
                  </a:lnTo>
                  <a:lnTo>
                    <a:pt x="1253845" y="150901"/>
                  </a:lnTo>
                  <a:close/>
                </a:path>
                <a:path w="1931035" h="904239">
                  <a:moveTo>
                    <a:pt x="1254988" y="225031"/>
                  </a:moveTo>
                  <a:lnTo>
                    <a:pt x="1254264" y="224675"/>
                  </a:lnTo>
                  <a:lnTo>
                    <a:pt x="1249946" y="224675"/>
                  </a:lnTo>
                  <a:lnTo>
                    <a:pt x="1249946" y="225031"/>
                  </a:lnTo>
                  <a:lnTo>
                    <a:pt x="1254988" y="225031"/>
                  </a:lnTo>
                  <a:close/>
                </a:path>
                <a:path w="1931035" h="904239">
                  <a:moveTo>
                    <a:pt x="1255712" y="220751"/>
                  </a:moveTo>
                  <a:lnTo>
                    <a:pt x="1255560" y="220103"/>
                  </a:lnTo>
                  <a:lnTo>
                    <a:pt x="1255445" y="219786"/>
                  </a:lnTo>
                  <a:lnTo>
                    <a:pt x="1255229" y="219456"/>
                  </a:lnTo>
                  <a:lnTo>
                    <a:pt x="1249032" y="219456"/>
                  </a:lnTo>
                  <a:lnTo>
                    <a:pt x="1248930" y="220751"/>
                  </a:lnTo>
                  <a:lnTo>
                    <a:pt x="1249159" y="220751"/>
                  </a:lnTo>
                  <a:lnTo>
                    <a:pt x="1250289" y="220103"/>
                  </a:lnTo>
                  <a:lnTo>
                    <a:pt x="1253324" y="220103"/>
                  </a:lnTo>
                  <a:lnTo>
                    <a:pt x="1253972" y="220751"/>
                  </a:lnTo>
                  <a:lnTo>
                    <a:pt x="1253947" y="222326"/>
                  </a:lnTo>
                  <a:lnTo>
                    <a:pt x="1253794" y="222605"/>
                  </a:lnTo>
                  <a:lnTo>
                    <a:pt x="1253680" y="222910"/>
                  </a:lnTo>
                  <a:lnTo>
                    <a:pt x="1253464" y="223189"/>
                  </a:lnTo>
                  <a:lnTo>
                    <a:pt x="1253261" y="223380"/>
                  </a:lnTo>
                  <a:lnTo>
                    <a:pt x="1255242" y="223380"/>
                  </a:lnTo>
                  <a:lnTo>
                    <a:pt x="1255382" y="223189"/>
                  </a:lnTo>
                  <a:lnTo>
                    <a:pt x="1255534" y="222910"/>
                  </a:lnTo>
                  <a:lnTo>
                    <a:pt x="1255661" y="222326"/>
                  </a:lnTo>
                  <a:lnTo>
                    <a:pt x="1255712" y="220751"/>
                  </a:lnTo>
                  <a:close/>
                </a:path>
                <a:path w="1931035" h="904239">
                  <a:moveTo>
                    <a:pt x="1256106" y="580504"/>
                  </a:moveTo>
                  <a:lnTo>
                    <a:pt x="1255395" y="580136"/>
                  </a:lnTo>
                  <a:lnTo>
                    <a:pt x="1251077" y="580136"/>
                  </a:lnTo>
                  <a:lnTo>
                    <a:pt x="1251064" y="580504"/>
                  </a:lnTo>
                  <a:lnTo>
                    <a:pt x="1256106" y="580504"/>
                  </a:lnTo>
                  <a:close/>
                </a:path>
                <a:path w="1931035" h="904239">
                  <a:moveTo>
                    <a:pt x="1256309" y="226783"/>
                  </a:moveTo>
                  <a:lnTo>
                    <a:pt x="1256169" y="226441"/>
                  </a:lnTo>
                  <a:lnTo>
                    <a:pt x="1256080" y="226199"/>
                  </a:lnTo>
                  <a:lnTo>
                    <a:pt x="1256030" y="226072"/>
                  </a:lnTo>
                  <a:lnTo>
                    <a:pt x="1255826" y="225780"/>
                  </a:lnTo>
                  <a:lnTo>
                    <a:pt x="1253528" y="225780"/>
                  </a:lnTo>
                  <a:lnTo>
                    <a:pt x="1254086" y="226199"/>
                  </a:lnTo>
                  <a:lnTo>
                    <a:pt x="1254302" y="226441"/>
                  </a:lnTo>
                  <a:lnTo>
                    <a:pt x="1254467" y="226783"/>
                  </a:lnTo>
                  <a:lnTo>
                    <a:pt x="1254467" y="228892"/>
                  </a:lnTo>
                  <a:lnTo>
                    <a:pt x="1248549" y="228892"/>
                  </a:lnTo>
                  <a:lnTo>
                    <a:pt x="1248651" y="230454"/>
                  </a:lnTo>
                  <a:lnTo>
                    <a:pt x="1255052" y="230454"/>
                  </a:lnTo>
                  <a:lnTo>
                    <a:pt x="1255585" y="229984"/>
                  </a:lnTo>
                  <a:lnTo>
                    <a:pt x="1255788" y="229717"/>
                  </a:lnTo>
                  <a:lnTo>
                    <a:pt x="1256195" y="228892"/>
                  </a:lnTo>
                  <a:lnTo>
                    <a:pt x="1256309" y="226783"/>
                  </a:lnTo>
                  <a:close/>
                </a:path>
                <a:path w="1931035" h="904239">
                  <a:moveTo>
                    <a:pt x="1256690" y="575564"/>
                  </a:moveTo>
                  <a:lnTo>
                    <a:pt x="1256576" y="575246"/>
                  </a:lnTo>
                  <a:lnTo>
                    <a:pt x="1256347" y="574916"/>
                  </a:lnTo>
                  <a:lnTo>
                    <a:pt x="1250099" y="574916"/>
                  </a:lnTo>
                  <a:lnTo>
                    <a:pt x="1250048" y="576199"/>
                  </a:lnTo>
                  <a:lnTo>
                    <a:pt x="1250302" y="576199"/>
                  </a:lnTo>
                  <a:lnTo>
                    <a:pt x="1251127" y="575729"/>
                  </a:lnTo>
                  <a:lnTo>
                    <a:pt x="1254671" y="575729"/>
                  </a:lnTo>
                  <a:lnTo>
                    <a:pt x="1254937" y="576199"/>
                  </a:lnTo>
                  <a:lnTo>
                    <a:pt x="1255064" y="577786"/>
                  </a:lnTo>
                  <a:lnTo>
                    <a:pt x="1254925" y="578065"/>
                  </a:lnTo>
                  <a:lnTo>
                    <a:pt x="1254810" y="578370"/>
                  </a:lnTo>
                  <a:lnTo>
                    <a:pt x="1254582" y="578650"/>
                  </a:lnTo>
                  <a:lnTo>
                    <a:pt x="1254150" y="579031"/>
                  </a:lnTo>
                  <a:lnTo>
                    <a:pt x="1256207" y="579031"/>
                  </a:lnTo>
                  <a:lnTo>
                    <a:pt x="1256512" y="578650"/>
                  </a:lnTo>
                  <a:lnTo>
                    <a:pt x="1256665" y="578370"/>
                  </a:lnTo>
                  <a:lnTo>
                    <a:pt x="1256690" y="575564"/>
                  </a:lnTo>
                  <a:close/>
                </a:path>
                <a:path w="1931035" h="904239">
                  <a:moveTo>
                    <a:pt x="1257439" y="582244"/>
                  </a:moveTo>
                  <a:lnTo>
                    <a:pt x="1257300" y="581901"/>
                  </a:lnTo>
                  <a:lnTo>
                    <a:pt x="1257198" y="581660"/>
                  </a:lnTo>
                  <a:lnTo>
                    <a:pt x="1256957" y="581240"/>
                  </a:lnTo>
                  <a:lnTo>
                    <a:pt x="1254683" y="581240"/>
                  </a:lnTo>
                  <a:lnTo>
                    <a:pt x="1255204" y="581660"/>
                  </a:lnTo>
                  <a:lnTo>
                    <a:pt x="1255433" y="581901"/>
                  </a:lnTo>
                  <a:lnTo>
                    <a:pt x="1255598" y="582244"/>
                  </a:lnTo>
                  <a:lnTo>
                    <a:pt x="1255598" y="584352"/>
                  </a:lnTo>
                  <a:lnTo>
                    <a:pt x="1249680" y="584352"/>
                  </a:lnTo>
                  <a:lnTo>
                    <a:pt x="1249730" y="585876"/>
                  </a:lnTo>
                  <a:lnTo>
                    <a:pt x="1256207" y="585876"/>
                  </a:lnTo>
                  <a:lnTo>
                    <a:pt x="1256715" y="585457"/>
                  </a:lnTo>
                  <a:lnTo>
                    <a:pt x="1256906" y="585177"/>
                  </a:lnTo>
                  <a:lnTo>
                    <a:pt x="1257300" y="584352"/>
                  </a:lnTo>
                  <a:lnTo>
                    <a:pt x="1257427" y="582485"/>
                  </a:lnTo>
                  <a:lnTo>
                    <a:pt x="1257439" y="582244"/>
                  </a:lnTo>
                  <a:close/>
                </a:path>
                <a:path w="1931035" h="904239">
                  <a:moveTo>
                    <a:pt x="1265148" y="225031"/>
                  </a:moveTo>
                  <a:lnTo>
                    <a:pt x="1264437" y="224675"/>
                  </a:lnTo>
                  <a:lnTo>
                    <a:pt x="1260119" y="224675"/>
                  </a:lnTo>
                  <a:lnTo>
                    <a:pt x="1260119" y="225031"/>
                  </a:lnTo>
                  <a:lnTo>
                    <a:pt x="1265148" y="225031"/>
                  </a:lnTo>
                  <a:close/>
                </a:path>
                <a:path w="1931035" h="904239">
                  <a:moveTo>
                    <a:pt x="1265732" y="220103"/>
                  </a:moveTo>
                  <a:lnTo>
                    <a:pt x="1265618" y="219786"/>
                  </a:lnTo>
                  <a:lnTo>
                    <a:pt x="1265389" y="219456"/>
                  </a:lnTo>
                  <a:lnTo>
                    <a:pt x="1265085" y="219176"/>
                  </a:lnTo>
                  <a:lnTo>
                    <a:pt x="1259420" y="219176"/>
                  </a:lnTo>
                  <a:lnTo>
                    <a:pt x="1259154" y="219456"/>
                  </a:lnTo>
                  <a:lnTo>
                    <a:pt x="1259090" y="220751"/>
                  </a:lnTo>
                  <a:lnTo>
                    <a:pt x="1259332" y="220751"/>
                  </a:lnTo>
                  <a:lnTo>
                    <a:pt x="1260170" y="220268"/>
                  </a:lnTo>
                  <a:lnTo>
                    <a:pt x="1263713" y="220268"/>
                  </a:lnTo>
                  <a:lnTo>
                    <a:pt x="1263992" y="220751"/>
                  </a:lnTo>
                  <a:lnTo>
                    <a:pt x="1264107" y="222326"/>
                  </a:lnTo>
                  <a:lnTo>
                    <a:pt x="1263967" y="222605"/>
                  </a:lnTo>
                  <a:lnTo>
                    <a:pt x="1263853" y="222910"/>
                  </a:lnTo>
                  <a:lnTo>
                    <a:pt x="1263637" y="223189"/>
                  </a:lnTo>
                  <a:lnTo>
                    <a:pt x="1263434" y="223380"/>
                  </a:lnTo>
                  <a:lnTo>
                    <a:pt x="1265402" y="223380"/>
                  </a:lnTo>
                  <a:lnTo>
                    <a:pt x="1265555" y="223189"/>
                  </a:lnTo>
                  <a:lnTo>
                    <a:pt x="1265707" y="222910"/>
                  </a:lnTo>
                  <a:lnTo>
                    <a:pt x="1265732" y="220103"/>
                  </a:lnTo>
                  <a:close/>
                </a:path>
                <a:path w="1931035" h="904239">
                  <a:moveTo>
                    <a:pt x="1266278" y="580504"/>
                  </a:moveTo>
                  <a:lnTo>
                    <a:pt x="1265555" y="580136"/>
                  </a:lnTo>
                  <a:lnTo>
                    <a:pt x="1261249" y="580136"/>
                  </a:lnTo>
                  <a:lnTo>
                    <a:pt x="1261224" y="580504"/>
                  </a:lnTo>
                  <a:lnTo>
                    <a:pt x="1266278" y="580504"/>
                  </a:lnTo>
                  <a:close/>
                </a:path>
                <a:path w="1931035" h="904239">
                  <a:moveTo>
                    <a:pt x="1266482" y="226783"/>
                  </a:moveTo>
                  <a:lnTo>
                    <a:pt x="1266342" y="226441"/>
                  </a:lnTo>
                  <a:lnTo>
                    <a:pt x="1266253" y="226199"/>
                  </a:lnTo>
                  <a:lnTo>
                    <a:pt x="1266202" y="226072"/>
                  </a:lnTo>
                  <a:lnTo>
                    <a:pt x="1265999" y="225780"/>
                  </a:lnTo>
                  <a:lnTo>
                    <a:pt x="1263688" y="225780"/>
                  </a:lnTo>
                  <a:lnTo>
                    <a:pt x="1264246" y="226199"/>
                  </a:lnTo>
                  <a:lnTo>
                    <a:pt x="1264475" y="226441"/>
                  </a:lnTo>
                  <a:lnTo>
                    <a:pt x="1264640" y="226783"/>
                  </a:lnTo>
                  <a:lnTo>
                    <a:pt x="1264640" y="228892"/>
                  </a:lnTo>
                  <a:lnTo>
                    <a:pt x="1258722" y="228892"/>
                  </a:lnTo>
                  <a:lnTo>
                    <a:pt x="1258811" y="230454"/>
                  </a:lnTo>
                  <a:lnTo>
                    <a:pt x="1265224" y="230454"/>
                  </a:lnTo>
                  <a:lnTo>
                    <a:pt x="1265758" y="229984"/>
                  </a:lnTo>
                  <a:lnTo>
                    <a:pt x="1265961" y="229717"/>
                  </a:lnTo>
                  <a:lnTo>
                    <a:pt x="1266355" y="228892"/>
                  </a:lnTo>
                  <a:lnTo>
                    <a:pt x="1266482" y="226783"/>
                  </a:lnTo>
                  <a:close/>
                </a:path>
                <a:path w="1931035" h="904239">
                  <a:moveTo>
                    <a:pt x="1266863" y="575564"/>
                  </a:moveTo>
                  <a:lnTo>
                    <a:pt x="1266748" y="575246"/>
                  </a:lnTo>
                  <a:lnTo>
                    <a:pt x="1266545" y="574954"/>
                  </a:lnTo>
                  <a:lnTo>
                    <a:pt x="1260221" y="574954"/>
                  </a:lnTo>
                  <a:lnTo>
                    <a:pt x="1260221" y="576199"/>
                  </a:lnTo>
                  <a:lnTo>
                    <a:pt x="1260487" y="576199"/>
                  </a:lnTo>
                  <a:lnTo>
                    <a:pt x="1261287" y="575729"/>
                  </a:lnTo>
                  <a:lnTo>
                    <a:pt x="1264843" y="575729"/>
                  </a:lnTo>
                  <a:lnTo>
                    <a:pt x="1265110" y="576199"/>
                  </a:lnTo>
                  <a:lnTo>
                    <a:pt x="1265237" y="577786"/>
                  </a:lnTo>
                  <a:lnTo>
                    <a:pt x="1265097" y="578065"/>
                  </a:lnTo>
                  <a:lnTo>
                    <a:pt x="1264983" y="578370"/>
                  </a:lnTo>
                  <a:lnTo>
                    <a:pt x="1264754" y="578650"/>
                  </a:lnTo>
                  <a:lnTo>
                    <a:pt x="1264323" y="579031"/>
                  </a:lnTo>
                  <a:lnTo>
                    <a:pt x="1266380" y="579031"/>
                  </a:lnTo>
                  <a:lnTo>
                    <a:pt x="1266685" y="578650"/>
                  </a:lnTo>
                  <a:lnTo>
                    <a:pt x="1266825" y="578370"/>
                  </a:lnTo>
                  <a:lnTo>
                    <a:pt x="1266863" y="575564"/>
                  </a:lnTo>
                  <a:close/>
                </a:path>
                <a:path w="1931035" h="904239">
                  <a:moveTo>
                    <a:pt x="1267599" y="582244"/>
                  </a:moveTo>
                  <a:lnTo>
                    <a:pt x="1267460" y="581901"/>
                  </a:lnTo>
                  <a:lnTo>
                    <a:pt x="1267358" y="581660"/>
                  </a:lnTo>
                  <a:lnTo>
                    <a:pt x="1267129" y="581240"/>
                  </a:lnTo>
                  <a:lnTo>
                    <a:pt x="1264856" y="581240"/>
                  </a:lnTo>
                  <a:lnTo>
                    <a:pt x="1265377" y="581660"/>
                  </a:lnTo>
                  <a:lnTo>
                    <a:pt x="1265605" y="581901"/>
                  </a:lnTo>
                  <a:lnTo>
                    <a:pt x="1265770" y="582244"/>
                  </a:lnTo>
                  <a:lnTo>
                    <a:pt x="1265770" y="584352"/>
                  </a:lnTo>
                  <a:lnTo>
                    <a:pt x="1259852" y="584352"/>
                  </a:lnTo>
                  <a:lnTo>
                    <a:pt x="1259903" y="585876"/>
                  </a:lnTo>
                  <a:lnTo>
                    <a:pt x="1266380" y="585876"/>
                  </a:lnTo>
                  <a:lnTo>
                    <a:pt x="1266888" y="585457"/>
                  </a:lnTo>
                  <a:lnTo>
                    <a:pt x="1267079" y="585177"/>
                  </a:lnTo>
                  <a:lnTo>
                    <a:pt x="1267472" y="584352"/>
                  </a:lnTo>
                  <a:lnTo>
                    <a:pt x="1267599" y="582244"/>
                  </a:lnTo>
                  <a:close/>
                </a:path>
                <a:path w="1931035" h="904239">
                  <a:moveTo>
                    <a:pt x="1276959" y="227863"/>
                  </a:moveTo>
                  <a:lnTo>
                    <a:pt x="1276908" y="221221"/>
                  </a:lnTo>
                  <a:lnTo>
                    <a:pt x="1276718" y="220700"/>
                  </a:lnTo>
                  <a:lnTo>
                    <a:pt x="1276616" y="220408"/>
                  </a:lnTo>
                  <a:lnTo>
                    <a:pt x="1276413" y="220141"/>
                  </a:lnTo>
                  <a:lnTo>
                    <a:pt x="1276070" y="219557"/>
                  </a:lnTo>
                  <a:lnTo>
                    <a:pt x="1275638" y="219100"/>
                  </a:lnTo>
                  <a:lnTo>
                    <a:pt x="1274508" y="218478"/>
                  </a:lnTo>
                  <a:lnTo>
                    <a:pt x="1271447" y="218478"/>
                  </a:lnTo>
                  <a:lnTo>
                    <a:pt x="1270292" y="219100"/>
                  </a:lnTo>
                  <a:lnTo>
                    <a:pt x="1269834" y="219557"/>
                  </a:lnTo>
                  <a:lnTo>
                    <a:pt x="1269492" y="220141"/>
                  </a:lnTo>
                  <a:lnTo>
                    <a:pt x="1269123" y="220700"/>
                  </a:lnTo>
                  <a:lnTo>
                    <a:pt x="1268920" y="221221"/>
                  </a:lnTo>
                  <a:lnTo>
                    <a:pt x="1268958" y="228803"/>
                  </a:lnTo>
                  <a:lnTo>
                    <a:pt x="1269161" y="229285"/>
                  </a:lnTo>
                  <a:lnTo>
                    <a:pt x="1269733" y="230225"/>
                  </a:lnTo>
                  <a:lnTo>
                    <a:pt x="1270165" y="230657"/>
                  </a:lnTo>
                  <a:lnTo>
                    <a:pt x="1271270" y="231216"/>
                  </a:lnTo>
                  <a:lnTo>
                    <a:pt x="1274229" y="231216"/>
                  </a:lnTo>
                  <a:lnTo>
                    <a:pt x="1275295" y="230657"/>
                  </a:lnTo>
                  <a:lnTo>
                    <a:pt x="1275791" y="230225"/>
                  </a:lnTo>
                  <a:lnTo>
                    <a:pt x="1275994" y="229946"/>
                  </a:lnTo>
                  <a:lnTo>
                    <a:pt x="1275829" y="230225"/>
                  </a:lnTo>
                  <a:lnTo>
                    <a:pt x="1276057" y="229870"/>
                  </a:lnTo>
                  <a:lnTo>
                    <a:pt x="1276172" y="229666"/>
                  </a:lnTo>
                  <a:lnTo>
                    <a:pt x="1276045" y="229870"/>
                  </a:lnTo>
                  <a:lnTo>
                    <a:pt x="1271955" y="229870"/>
                  </a:lnTo>
                  <a:lnTo>
                    <a:pt x="1270457" y="227863"/>
                  </a:lnTo>
                  <a:lnTo>
                    <a:pt x="1270533" y="221627"/>
                  </a:lnTo>
                  <a:lnTo>
                    <a:pt x="1270927" y="220700"/>
                  </a:lnTo>
                  <a:lnTo>
                    <a:pt x="1271155" y="220408"/>
                  </a:lnTo>
                  <a:lnTo>
                    <a:pt x="1271511" y="220141"/>
                  </a:lnTo>
                  <a:lnTo>
                    <a:pt x="1274330" y="220141"/>
                  </a:lnTo>
                  <a:lnTo>
                    <a:pt x="1275245" y="227863"/>
                  </a:lnTo>
                  <a:lnTo>
                    <a:pt x="1275003" y="228511"/>
                  </a:lnTo>
                  <a:lnTo>
                    <a:pt x="1274889" y="228803"/>
                  </a:lnTo>
                  <a:lnTo>
                    <a:pt x="1274318" y="229514"/>
                  </a:lnTo>
                  <a:lnTo>
                    <a:pt x="1276273" y="229514"/>
                  </a:lnTo>
                  <a:lnTo>
                    <a:pt x="1276705" y="228803"/>
                  </a:lnTo>
                  <a:lnTo>
                    <a:pt x="1276959" y="227863"/>
                  </a:lnTo>
                  <a:close/>
                </a:path>
                <a:path w="1931035" h="904239">
                  <a:moveTo>
                    <a:pt x="1278064" y="583323"/>
                  </a:moveTo>
                  <a:lnTo>
                    <a:pt x="1278039" y="576681"/>
                  </a:lnTo>
                  <a:lnTo>
                    <a:pt x="1277848" y="576160"/>
                  </a:lnTo>
                  <a:lnTo>
                    <a:pt x="1277480" y="575500"/>
                  </a:lnTo>
                  <a:lnTo>
                    <a:pt x="1277200" y="575017"/>
                  </a:lnTo>
                  <a:lnTo>
                    <a:pt x="1276769" y="574560"/>
                  </a:lnTo>
                  <a:lnTo>
                    <a:pt x="1275626" y="573938"/>
                  </a:lnTo>
                  <a:lnTo>
                    <a:pt x="1272578" y="573938"/>
                  </a:lnTo>
                  <a:lnTo>
                    <a:pt x="1271422" y="574560"/>
                  </a:lnTo>
                  <a:lnTo>
                    <a:pt x="1270952" y="575017"/>
                  </a:lnTo>
                  <a:lnTo>
                    <a:pt x="1270254" y="576160"/>
                  </a:lnTo>
                  <a:lnTo>
                    <a:pt x="1270038" y="576681"/>
                  </a:lnTo>
                  <a:lnTo>
                    <a:pt x="1270088" y="584276"/>
                  </a:lnTo>
                  <a:lnTo>
                    <a:pt x="1270215" y="584644"/>
                  </a:lnTo>
                  <a:lnTo>
                    <a:pt x="1270431" y="584962"/>
                  </a:lnTo>
                  <a:lnTo>
                    <a:pt x="1270850" y="585685"/>
                  </a:lnTo>
                  <a:lnTo>
                    <a:pt x="1271295" y="586117"/>
                  </a:lnTo>
                  <a:lnTo>
                    <a:pt x="1272400" y="586676"/>
                  </a:lnTo>
                  <a:lnTo>
                    <a:pt x="1275359" y="586676"/>
                  </a:lnTo>
                  <a:lnTo>
                    <a:pt x="1276400" y="586117"/>
                  </a:lnTo>
                  <a:lnTo>
                    <a:pt x="1276921" y="585685"/>
                  </a:lnTo>
                  <a:lnTo>
                    <a:pt x="1277175" y="585330"/>
                  </a:lnTo>
                  <a:lnTo>
                    <a:pt x="1273022" y="585330"/>
                  </a:lnTo>
                  <a:lnTo>
                    <a:pt x="1272451" y="584962"/>
                  </a:lnTo>
                  <a:lnTo>
                    <a:pt x="1272159" y="584644"/>
                  </a:lnTo>
                  <a:lnTo>
                    <a:pt x="1271803" y="583971"/>
                  </a:lnTo>
                  <a:lnTo>
                    <a:pt x="1271587" y="583323"/>
                  </a:lnTo>
                  <a:lnTo>
                    <a:pt x="1271663" y="577088"/>
                  </a:lnTo>
                  <a:lnTo>
                    <a:pt x="1272057" y="576160"/>
                  </a:lnTo>
                  <a:lnTo>
                    <a:pt x="1272565" y="575500"/>
                  </a:lnTo>
                  <a:lnTo>
                    <a:pt x="1275346" y="575500"/>
                  </a:lnTo>
                  <a:lnTo>
                    <a:pt x="1275930" y="576160"/>
                  </a:lnTo>
                  <a:lnTo>
                    <a:pt x="1276184" y="576681"/>
                  </a:lnTo>
                  <a:lnTo>
                    <a:pt x="1276311" y="577088"/>
                  </a:lnTo>
                  <a:lnTo>
                    <a:pt x="1276375" y="583323"/>
                  </a:lnTo>
                  <a:lnTo>
                    <a:pt x="1276134" y="583971"/>
                  </a:lnTo>
                  <a:lnTo>
                    <a:pt x="1276007" y="584276"/>
                  </a:lnTo>
                  <a:lnTo>
                    <a:pt x="1275727" y="584644"/>
                  </a:lnTo>
                  <a:lnTo>
                    <a:pt x="1275448" y="584962"/>
                  </a:lnTo>
                  <a:lnTo>
                    <a:pt x="1277175" y="585330"/>
                  </a:lnTo>
                  <a:lnTo>
                    <a:pt x="1277823" y="584276"/>
                  </a:lnTo>
                  <a:lnTo>
                    <a:pt x="1278064" y="583323"/>
                  </a:lnTo>
                  <a:close/>
                </a:path>
                <a:path w="1931035" h="904239">
                  <a:moveTo>
                    <a:pt x="1287157" y="218884"/>
                  </a:moveTo>
                  <a:lnTo>
                    <a:pt x="1279118" y="218694"/>
                  </a:lnTo>
                  <a:lnTo>
                    <a:pt x="1279080" y="220002"/>
                  </a:lnTo>
                  <a:lnTo>
                    <a:pt x="1285367" y="220002"/>
                  </a:lnTo>
                  <a:lnTo>
                    <a:pt x="1280579" y="230733"/>
                  </a:lnTo>
                  <a:lnTo>
                    <a:pt x="1280541" y="230936"/>
                  </a:lnTo>
                  <a:lnTo>
                    <a:pt x="1282369" y="230936"/>
                  </a:lnTo>
                  <a:lnTo>
                    <a:pt x="1286967" y="220345"/>
                  </a:lnTo>
                  <a:lnTo>
                    <a:pt x="1287081" y="220002"/>
                  </a:lnTo>
                  <a:lnTo>
                    <a:pt x="1287157" y="218884"/>
                  </a:lnTo>
                  <a:close/>
                </a:path>
                <a:path w="1931035" h="904239">
                  <a:moveTo>
                    <a:pt x="1288288" y="574344"/>
                  </a:moveTo>
                  <a:lnTo>
                    <a:pt x="1280248" y="574154"/>
                  </a:lnTo>
                  <a:lnTo>
                    <a:pt x="1280185" y="575462"/>
                  </a:lnTo>
                  <a:lnTo>
                    <a:pt x="1286484" y="575462"/>
                  </a:lnTo>
                  <a:lnTo>
                    <a:pt x="1281709" y="586193"/>
                  </a:lnTo>
                  <a:lnTo>
                    <a:pt x="1281671" y="586397"/>
                  </a:lnTo>
                  <a:lnTo>
                    <a:pt x="1283487" y="586397"/>
                  </a:lnTo>
                  <a:lnTo>
                    <a:pt x="1288084" y="575805"/>
                  </a:lnTo>
                  <a:lnTo>
                    <a:pt x="1288211" y="575462"/>
                  </a:lnTo>
                  <a:lnTo>
                    <a:pt x="1288288" y="574344"/>
                  </a:lnTo>
                  <a:close/>
                </a:path>
                <a:path w="1931035" h="904239">
                  <a:moveTo>
                    <a:pt x="1297406" y="227291"/>
                  </a:moveTo>
                  <a:lnTo>
                    <a:pt x="1297266" y="226898"/>
                  </a:lnTo>
                  <a:lnTo>
                    <a:pt x="1297152" y="226580"/>
                  </a:lnTo>
                  <a:lnTo>
                    <a:pt x="1296885" y="226161"/>
                  </a:lnTo>
                  <a:lnTo>
                    <a:pt x="1296644" y="225920"/>
                  </a:lnTo>
                  <a:lnTo>
                    <a:pt x="1296517" y="225780"/>
                  </a:lnTo>
                  <a:lnTo>
                    <a:pt x="1296162" y="225475"/>
                  </a:lnTo>
                  <a:lnTo>
                    <a:pt x="1295527" y="225056"/>
                  </a:lnTo>
                  <a:lnTo>
                    <a:pt x="1295527" y="229184"/>
                  </a:lnTo>
                  <a:lnTo>
                    <a:pt x="1294485" y="230047"/>
                  </a:lnTo>
                  <a:lnTo>
                    <a:pt x="1291945" y="230047"/>
                  </a:lnTo>
                  <a:lnTo>
                    <a:pt x="1290853" y="229184"/>
                  </a:lnTo>
                  <a:lnTo>
                    <a:pt x="1290777" y="227291"/>
                  </a:lnTo>
                  <a:lnTo>
                    <a:pt x="1290980" y="226898"/>
                  </a:lnTo>
                  <a:lnTo>
                    <a:pt x="1291247" y="226580"/>
                  </a:lnTo>
                  <a:lnTo>
                    <a:pt x="1291691" y="226161"/>
                  </a:lnTo>
                  <a:lnTo>
                    <a:pt x="1292275" y="225780"/>
                  </a:lnTo>
                  <a:lnTo>
                    <a:pt x="1292847" y="225475"/>
                  </a:lnTo>
                  <a:lnTo>
                    <a:pt x="1293304" y="225475"/>
                  </a:lnTo>
                  <a:lnTo>
                    <a:pt x="1295527" y="229184"/>
                  </a:lnTo>
                  <a:lnTo>
                    <a:pt x="1295527" y="225056"/>
                  </a:lnTo>
                  <a:lnTo>
                    <a:pt x="1295044" y="224751"/>
                  </a:lnTo>
                  <a:lnTo>
                    <a:pt x="1294587" y="224536"/>
                  </a:lnTo>
                  <a:lnTo>
                    <a:pt x="1295323" y="224091"/>
                  </a:lnTo>
                  <a:lnTo>
                    <a:pt x="1295552" y="223913"/>
                  </a:lnTo>
                  <a:lnTo>
                    <a:pt x="1295920" y="223634"/>
                  </a:lnTo>
                  <a:lnTo>
                    <a:pt x="1296187" y="223380"/>
                  </a:lnTo>
                  <a:lnTo>
                    <a:pt x="1296504" y="222948"/>
                  </a:lnTo>
                  <a:lnTo>
                    <a:pt x="1296758" y="222542"/>
                  </a:lnTo>
                  <a:lnTo>
                    <a:pt x="1296873" y="220268"/>
                  </a:lnTo>
                  <a:lnTo>
                    <a:pt x="1296746" y="219938"/>
                  </a:lnTo>
                  <a:lnTo>
                    <a:pt x="1296593" y="219544"/>
                  </a:lnTo>
                  <a:lnTo>
                    <a:pt x="1295882" y="218960"/>
                  </a:lnTo>
                  <a:lnTo>
                    <a:pt x="1295539" y="218744"/>
                  </a:lnTo>
                  <a:lnTo>
                    <a:pt x="1295361" y="218694"/>
                  </a:lnTo>
                  <a:lnTo>
                    <a:pt x="1295361" y="221907"/>
                  </a:lnTo>
                  <a:lnTo>
                    <a:pt x="1295184" y="222364"/>
                  </a:lnTo>
                  <a:lnTo>
                    <a:pt x="1294485" y="223189"/>
                  </a:lnTo>
                  <a:lnTo>
                    <a:pt x="1293850" y="223634"/>
                  </a:lnTo>
                  <a:lnTo>
                    <a:pt x="1293317" y="223913"/>
                  </a:lnTo>
                  <a:lnTo>
                    <a:pt x="1292796" y="223634"/>
                  </a:lnTo>
                  <a:lnTo>
                    <a:pt x="1291221" y="220459"/>
                  </a:lnTo>
                  <a:lnTo>
                    <a:pt x="1295120" y="220459"/>
                  </a:lnTo>
                  <a:lnTo>
                    <a:pt x="1295222" y="220662"/>
                  </a:lnTo>
                  <a:lnTo>
                    <a:pt x="1295323" y="220891"/>
                  </a:lnTo>
                  <a:lnTo>
                    <a:pt x="1295361" y="221907"/>
                  </a:lnTo>
                  <a:lnTo>
                    <a:pt x="1295361" y="218694"/>
                  </a:lnTo>
                  <a:lnTo>
                    <a:pt x="1294980" y="218567"/>
                  </a:lnTo>
                  <a:lnTo>
                    <a:pt x="1294980" y="220268"/>
                  </a:lnTo>
                  <a:lnTo>
                    <a:pt x="1291424" y="220268"/>
                  </a:lnTo>
                  <a:lnTo>
                    <a:pt x="1291780" y="219938"/>
                  </a:lnTo>
                  <a:lnTo>
                    <a:pt x="1294625" y="219938"/>
                  </a:lnTo>
                  <a:lnTo>
                    <a:pt x="1294980" y="220268"/>
                  </a:lnTo>
                  <a:lnTo>
                    <a:pt x="1294980" y="218567"/>
                  </a:lnTo>
                  <a:lnTo>
                    <a:pt x="1294523" y="218401"/>
                  </a:lnTo>
                  <a:lnTo>
                    <a:pt x="1292072" y="218401"/>
                  </a:lnTo>
                  <a:lnTo>
                    <a:pt x="1289710" y="222948"/>
                  </a:lnTo>
                  <a:lnTo>
                    <a:pt x="1290243" y="223634"/>
                  </a:lnTo>
                  <a:lnTo>
                    <a:pt x="1290789" y="224091"/>
                  </a:lnTo>
                  <a:lnTo>
                    <a:pt x="1291069" y="224294"/>
                  </a:lnTo>
                  <a:lnTo>
                    <a:pt x="1291463" y="224536"/>
                  </a:lnTo>
                  <a:lnTo>
                    <a:pt x="1291894" y="224751"/>
                  </a:lnTo>
                  <a:lnTo>
                    <a:pt x="1291729" y="224751"/>
                  </a:lnTo>
                  <a:lnTo>
                    <a:pt x="1289024" y="229184"/>
                  </a:lnTo>
                  <a:lnTo>
                    <a:pt x="1289481" y="230047"/>
                  </a:lnTo>
                  <a:lnTo>
                    <a:pt x="1289672" y="230276"/>
                  </a:lnTo>
                  <a:lnTo>
                    <a:pt x="1290383" y="230809"/>
                  </a:lnTo>
                  <a:lnTo>
                    <a:pt x="1290828" y="231013"/>
                  </a:lnTo>
                  <a:lnTo>
                    <a:pt x="1295412" y="231013"/>
                  </a:lnTo>
                  <a:lnTo>
                    <a:pt x="1295857" y="230809"/>
                  </a:lnTo>
                  <a:lnTo>
                    <a:pt x="1296555" y="230276"/>
                  </a:lnTo>
                  <a:lnTo>
                    <a:pt x="1296784" y="230047"/>
                  </a:lnTo>
                  <a:lnTo>
                    <a:pt x="1297266" y="229184"/>
                  </a:lnTo>
                  <a:lnTo>
                    <a:pt x="1297368" y="228701"/>
                  </a:lnTo>
                  <a:lnTo>
                    <a:pt x="1297406" y="227291"/>
                  </a:lnTo>
                  <a:close/>
                </a:path>
                <a:path w="1931035" h="904239">
                  <a:moveTo>
                    <a:pt x="1298524" y="582752"/>
                  </a:moveTo>
                  <a:lnTo>
                    <a:pt x="1296644" y="580517"/>
                  </a:lnTo>
                  <a:lnTo>
                    <a:pt x="1296644" y="584644"/>
                  </a:lnTo>
                  <a:lnTo>
                    <a:pt x="1295603" y="585508"/>
                  </a:lnTo>
                  <a:lnTo>
                    <a:pt x="1293063" y="585508"/>
                  </a:lnTo>
                  <a:lnTo>
                    <a:pt x="1291983" y="584644"/>
                  </a:lnTo>
                  <a:lnTo>
                    <a:pt x="1291907" y="582752"/>
                  </a:lnTo>
                  <a:lnTo>
                    <a:pt x="1292072" y="582358"/>
                  </a:lnTo>
                  <a:lnTo>
                    <a:pt x="1292364" y="582041"/>
                  </a:lnTo>
                  <a:lnTo>
                    <a:pt x="1292821" y="581621"/>
                  </a:lnTo>
                  <a:lnTo>
                    <a:pt x="1293444" y="581215"/>
                  </a:lnTo>
                  <a:lnTo>
                    <a:pt x="1294968" y="581215"/>
                  </a:lnTo>
                  <a:lnTo>
                    <a:pt x="1296644" y="584644"/>
                  </a:lnTo>
                  <a:lnTo>
                    <a:pt x="1296644" y="580517"/>
                  </a:lnTo>
                  <a:lnTo>
                    <a:pt x="1296162" y="580212"/>
                  </a:lnTo>
                  <a:lnTo>
                    <a:pt x="1295704" y="579996"/>
                  </a:lnTo>
                  <a:lnTo>
                    <a:pt x="1296454" y="579551"/>
                  </a:lnTo>
                  <a:lnTo>
                    <a:pt x="1296682" y="579374"/>
                  </a:lnTo>
                  <a:lnTo>
                    <a:pt x="1296949" y="579170"/>
                  </a:lnTo>
                  <a:lnTo>
                    <a:pt x="1297317" y="578827"/>
                  </a:lnTo>
                  <a:lnTo>
                    <a:pt x="1297622" y="578408"/>
                  </a:lnTo>
                  <a:lnTo>
                    <a:pt x="1297736" y="578269"/>
                  </a:lnTo>
                  <a:lnTo>
                    <a:pt x="1297876" y="578015"/>
                  </a:lnTo>
                  <a:lnTo>
                    <a:pt x="1298003" y="575729"/>
                  </a:lnTo>
                  <a:lnTo>
                    <a:pt x="1297876" y="575398"/>
                  </a:lnTo>
                  <a:lnTo>
                    <a:pt x="1297724" y="575005"/>
                  </a:lnTo>
                  <a:lnTo>
                    <a:pt x="1297012" y="574421"/>
                  </a:lnTo>
                  <a:lnTo>
                    <a:pt x="1296657" y="574205"/>
                  </a:lnTo>
                  <a:lnTo>
                    <a:pt x="1296492" y="574154"/>
                  </a:lnTo>
                  <a:lnTo>
                    <a:pt x="1296492" y="577367"/>
                  </a:lnTo>
                  <a:lnTo>
                    <a:pt x="1296314" y="577824"/>
                  </a:lnTo>
                  <a:lnTo>
                    <a:pt x="1295603" y="578650"/>
                  </a:lnTo>
                  <a:lnTo>
                    <a:pt x="1295361" y="578827"/>
                  </a:lnTo>
                  <a:lnTo>
                    <a:pt x="1294828" y="579170"/>
                  </a:lnTo>
                  <a:lnTo>
                    <a:pt x="1294638" y="579272"/>
                  </a:lnTo>
                  <a:lnTo>
                    <a:pt x="1294638" y="580618"/>
                  </a:lnTo>
                  <a:lnTo>
                    <a:pt x="1294193" y="580821"/>
                  </a:lnTo>
                  <a:lnTo>
                    <a:pt x="1293812" y="580618"/>
                  </a:lnTo>
                  <a:lnTo>
                    <a:pt x="1294638" y="580618"/>
                  </a:lnTo>
                  <a:lnTo>
                    <a:pt x="1294638" y="579272"/>
                  </a:lnTo>
                  <a:lnTo>
                    <a:pt x="1292339" y="575919"/>
                  </a:lnTo>
                  <a:lnTo>
                    <a:pt x="1296250" y="575919"/>
                  </a:lnTo>
                  <a:lnTo>
                    <a:pt x="1296352" y="576122"/>
                  </a:lnTo>
                  <a:lnTo>
                    <a:pt x="1296454" y="576351"/>
                  </a:lnTo>
                  <a:lnTo>
                    <a:pt x="1296492" y="577367"/>
                  </a:lnTo>
                  <a:lnTo>
                    <a:pt x="1296492" y="574154"/>
                  </a:lnTo>
                  <a:lnTo>
                    <a:pt x="1296123" y="574014"/>
                  </a:lnTo>
                  <a:lnTo>
                    <a:pt x="1296111" y="575729"/>
                  </a:lnTo>
                  <a:lnTo>
                    <a:pt x="1292542" y="575729"/>
                  </a:lnTo>
                  <a:lnTo>
                    <a:pt x="1292898" y="575398"/>
                  </a:lnTo>
                  <a:lnTo>
                    <a:pt x="1295755" y="575398"/>
                  </a:lnTo>
                  <a:lnTo>
                    <a:pt x="1296111" y="575729"/>
                  </a:lnTo>
                  <a:lnTo>
                    <a:pt x="1296111" y="574014"/>
                  </a:lnTo>
                  <a:lnTo>
                    <a:pt x="1292694" y="574014"/>
                  </a:lnTo>
                  <a:lnTo>
                    <a:pt x="1292199" y="574205"/>
                  </a:lnTo>
                  <a:lnTo>
                    <a:pt x="1291780" y="574421"/>
                  </a:lnTo>
                  <a:lnTo>
                    <a:pt x="1291132" y="575005"/>
                  </a:lnTo>
                  <a:lnTo>
                    <a:pt x="1290866" y="575398"/>
                  </a:lnTo>
                  <a:lnTo>
                    <a:pt x="1290840" y="578408"/>
                  </a:lnTo>
                  <a:lnTo>
                    <a:pt x="1291145" y="578827"/>
                  </a:lnTo>
                  <a:lnTo>
                    <a:pt x="1292999" y="580212"/>
                  </a:lnTo>
                  <a:lnTo>
                    <a:pt x="1292847" y="580212"/>
                  </a:lnTo>
                  <a:lnTo>
                    <a:pt x="1290154" y="584644"/>
                  </a:lnTo>
                  <a:lnTo>
                    <a:pt x="1290612" y="585508"/>
                  </a:lnTo>
                  <a:lnTo>
                    <a:pt x="1290789" y="585736"/>
                  </a:lnTo>
                  <a:lnTo>
                    <a:pt x="1291158" y="585990"/>
                  </a:lnTo>
                  <a:lnTo>
                    <a:pt x="1291513" y="586270"/>
                  </a:lnTo>
                  <a:lnTo>
                    <a:pt x="1291958" y="586473"/>
                  </a:lnTo>
                  <a:lnTo>
                    <a:pt x="1292987" y="586752"/>
                  </a:lnTo>
                  <a:lnTo>
                    <a:pt x="1295501" y="586752"/>
                  </a:lnTo>
                  <a:lnTo>
                    <a:pt x="1297914" y="585508"/>
                  </a:lnTo>
                  <a:lnTo>
                    <a:pt x="1298384" y="584644"/>
                  </a:lnTo>
                  <a:lnTo>
                    <a:pt x="1298498" y="584161"/>
                  </a:lnTo>
                  <a:lnTo>
                    <a:pt x="1298524" y="582752"/>
                  </a:lnTo>
                  <a:close/>
                </a:path>
                <a:path w="1931035" h="904239">
                  <a:moveTo>
                    <a:pt x="1305115" y="226060"/>
                  </a:moveTo>
                  <a:lnTo>
                    <a:pt x="1300022" y="226060"/>
                  </a:lnTo>
                  <a:lnTo>
                    <a:pt x="1300022" y="231051"/>
                  </a:lnTo>
                  <a:lnTo>
                    <a:pt x="1301623" y="231051"/>
                  </a:lnTo>
                  <a:lnTo>
                    <a:pt x="1301661" y="226364"/>
                  </a:lnTo>
                  <a:lnTo>
                    <a:pt x="1304277" y="226364"/>
                  </a:lnTo>
                  <a:lnTo>
                    <a:pt x="1305115" y="226060"/>
                  </a:lnTo>
                  <a:close/>
                </a:path>
                <a:path w="1931035" h="904239">
                  <a:moveTo>
                    <a:pt x="1306233" y="581520"/>
                  </a:moveTo>
                  <a:lnTo>
                    <a:pt x="1301140" y="581520"/>
                  </a:lnTo>
                  <a:lnTo>
                    <a:pt x="1301140" y="586511"/>
                  </a:lnTo>
                  <a:lnTo>
                    <a:pt x="1302753" y="586511"/>
                  </a:lnTo>
                  <a:lnTo>
                    <a:pt x="1302791" y="581825"/>
                  </a:lnTo>
                  <a:lnTo>
                    <a:pt x="1305394" y="581825"/>
                  </a:lnTo>
                  <a:lnTo>
                    <a:pt x="1306233" y="581520"/>
                  </a:lnTo>
                  <a:close/>
                </a:path>
                <a:path w="1931035" h="904239">
                  <a:moveTo>
                    <a:pt x="1307655" y="223418"/>
                  </a:moveTo>
                  <a:lnTo>
                    <a:pt x="1305737" y="218897"/>
                  </a:lnTo>
                  <a:lnTo>
                    <a:pt x="1300035" y="218897"/>
                  </a:lnTo>
                  <a:lnTo>
                    <a:pt x="1300022" y="225882"/>
                  </a:lnTo>
                  <a:lnTo>
                    <a:pt x="1305699" y="225882"/>
                  </a:lnTo>
                  <a:lnTo>
                    <a:pt x="1306156" y="225602"/>
                  </a:lnTo>
                  <a:lnTo>
                    <a:pt x="1306830" y="224980"/>
                  </a:lnTo>
                  <a:lnTo>
                    <a:pt x="1304798" y="224650"/>
                  </a:lnTo>
                  <a:lnTo>
                    <a:pt x="1303947" y="224980"/>
                  </a:lnTo>
                  <a:lnTo>
                    <a:pt x="1301661" y="224980"/>
                  </a:lnTo>
                  <a:lnTo>
                    <a:pt x="1301661" y="220167"/>
                  </a:lnTo>
                  <a:lnTo>
                    <a:pt x="1304810" y="220167"/>
                  </a:lnTo>
                  <a:lnTo>
                    <a:pt x="1305331" y="220510"/>
                  </a:lnTo>
                  <a:lnTo>
                    <a:pt x="1305509" y="220700"/>
                  </a:lnTo>
                  <a:lnTo>
                    <a:pt x="1305623" y="220903"/>
                  </a:lnTo>
                  <a:lnTo>
                    <a:pt x="1305699" y="223735"/>
                  </a:lnTo>
                  <a:lnTo>
                    <a:pt x="1305534" y="223989"/>
                  </a:lnTo>
                  <a:lnTo>
                    <a:pt x="1305077" y="224472"/>
                  </a:lnTo>
                  <a:lnTo>
                    <a:pt x="1307211" y="224472"/>
                  </a:lnTo>
                  <a:lnTo>
                    <a:pt x="1307655" y="223418"/>
                  </a:lnTo>
                  <a:close/>
                </a:path>
                <a:path w="1931035" h="904239">
                  <a:moveTo>
                    <a:pt x="1308785" y="578866"/>
                  </a:moveTo>
                  <a:lnTo>
                    <a:pt x="1308684" y="576364"/>
                  </a:lnTo>
                  <a:lnTo>
                    <a:pt x="1308608" y="576160"/>
                  </a:lnTo>
                  <a:lnTo>
                    <a:pt x="1308544" y="575957"/>
                  </a:lnTo>
                  <a:lnTo>
                    <a:pt x="1308366" y="575627"/>
                  </a:lnTo>
                  <a:lnTo>
                    <a:pt x="1307858" y="575017"/>
                  </a:lnTo>
                  <a:lnTo>
                    <a:pt x="1307566" y="574763"/>
                  </a:lnTo>
                  <a:lnTo>
                    <a:pt x="1306868" y="574357"/>
                  </a:lnTo>
                  <a:lnTo>
                    <a:pt x="1301165" y="574357"/>
                  </a:lnTo>
                  <a:lnTo>
                    <a:pt x="1301140" y="581342"/>
                  </a:lnTo>
                  <a:lnTo>
                    <a:pt x="1306817" y="581342"/>
                  </a:lnTo>
                  <a:lnTo>
                    <a:pt x="1307287" y="581063"/>
                  </a:lnTo>
                  <a:lnTo>
                    <a:pt x="1307947" y="580440"/>
                  </a:lnTo>
                  <a:lnTo>
                    <a:pt x="1305915" y="580110"/>
                  </a:lnTo>
                  <a:lnTo>
                    <a:pt x="1305077" y="580440"/>
                  </a:lnTo>
                  <a:lnTo>
                    <a:pt x="1302791" y="580440"/>
                  </a:lnTo>
                  <a:lnTo>
                    <a:pt x="1302791" y="575627"/>
                  </a:lnTo>
                  <a:lnTo>
                    <a:pt x="1305941" y="575627"/>
                  </a:lnTo>
                  <a:lnTo>
                    <a:pt x="1306436" y="575957"/>
                  </a:lnTo>
                  <a:lnTo>
                    <a:pt x="1306639" y="576160"/>
                  </a:lnTo>
                  <a:lnTo>
                    <a:pt x="1306753" y="576364"/>
                  </a:lnTo>
                  <a:lnTo>
                    <a:pt x="1306817" y="579196"/>
                  </a:lnTo>
                  <a:lnTo>
                    <a:pt x="1306664" y="579450"/>
                  </a:lnTo>
                  <a:lnTo>
                    <a:pt x="1306207" y="579932"/>
                  </a:lnTo>
                  <a:lnTo>
                    <a:pt x="1308341" y="579932"/>
                  </a:lnTo>
                  <a:lnTo>
                    <a:pt x="1308785" y="578866"/>
                  </a:lnTo>
                  <a:close/>
                </a:path>
                <a:path w="1931035" h="904239">
                  <a:moveTo>
                    <a:pt x="1524787" y="356476"/>
                  </a:moveTo>
                  <a:lnTo>
                    <a:pt x="1523809" y="353745"/>
                  </a:lnTo>
                  <a:lnTo>
                    <a:pt x="1523314" y="352399"/>
                  </a:lnTo>
                  <a:lnTo>
                    <a:pt x="1521561" y="347535"/>
                  </a:lnTo>
                  <a:lnTo>
                    <a:pt x="1521561" y="352399"/>
                  </a:lnTo>
                  <a:lnTo>
                    <a:pt x="1517142" y="352399"/>
                  </a:lnTo>
                  <a:lnTo>
                    <a:pt x="1519326" y="346087"/>
                  </a:lnTo>
                  <a:lnTo>
                    <a:pt x="1521561" y="352399"/>
                  </a:lnTo>
                  <a:lnTo>
                    <a:pt x="1521561" y="347535"/>
                  </a:lnTo>
                  <a:lnTo>
                    <a:pt x="1521040" y="346087"/>
                  </a:lnTo>
                  <a:lnTo>
                    <a:pt x="1520532" y="344703"/>
                  </a:lnTo>
                  <a:lnTo>
                    <a:pt x="1518348" y="344563"/>
                  </a:lnTo>
                  <a:lnTo>
                    <a:pt x="1514030" y="356476"/>
                  </a:lnTo>
                  <a:lnTo>
                    <a:pt x="1514068" y="357085"/>
                  </a:lnTo>
                  <a:lnTo>
                    <a:pt x="1515579" y="357085"/>
                  </a:lnTo>
                  <a:lnTo>
                    <a:pt x="1516722" y="353745"/>
                  </a:lnTo>
                  <a:lnTo>
                    <a:pt x="1521980" y="353745"/>
                  </a:lnTo>
                  <a:lnTo>
                    <a:pt x="1523174" y="357085"/>
                  </a:lnTo>
                  <a:lnTo>
                    <a:pt x="1524749" y="357085"/>
                  </a:lnTo>
                  <a:lnTo>
                    <a:pt x="1524787" y="356476"/>
                  </a:lnTo>
                  <a:close/>
                </a:path>
                <a:path w="1931035" h="904239">
                  <a:moveTo>
                    <a:pt x="1526032" y="6451"/>
                  </a:moveTo>
                  <a:lnTo>
                    <a:pt x="1525993" y="2679"/>
                  </a:lnTo>
                  <a:lnTo>
                    <a:pt x="1524685" y="2679"/>
                  </a:lnTo>
                  <a:lnTo>
                    <a:pt x="1524584" y="6451"/>
                  </a:lnTo>
                  <a:lnTo>
                    <a:pt x="1526032" y="6451"/>
                  </a:lnTo>
                  <a:close/>
                </a:path>
                <a:path w="1931035" h="904239">
                  <a:moveTo>
                    <a:pt x="1529600" y="6883"/>
                  </a:moveTo>
                  <a:lnTo>
                    <a:pt x="1521218" y="6616"/>
                  </a:lnTo>
                  <a:lnTo>
                    <a:pt x="1521180" y="7797"/>
                  </a:lnTo>
                  <a:lnTo>
                    <a:pt x="1524584" y="7797"/>
                  </a:lnTo>
                  <a:lnTo>
                    <a:pt x="1524635" y="11557"/>
                  </a:lnTo>
                  <a:lnTo>
                    <a:pt x="1525930" y="11557"/>
                  </a:lnTo>
                  <a:lnTo>
                    <a:pt x="1526032" y="7797"/>
                  </a:lnTo>
                  <a:lnTo>
                    <a:pt x="1529511" y="7797"/>
                  </a:lnTo>
                  <a:lnTo>
                    <a:pt x="1529600" y="6883"/>
                  </a:lnTo>
                  <a:close/>
                </a:path>
                <a:path w="1931035" h="904239">
                  <a:moveTo>
                    <a:pt x="1531518" y="350202"/>
                  </a:moveTo>
                  <a:lnTo>
                    <a:pt x="1527886" y="350202"/>
                  </a:lnTo>
                  <a:lnTo>
                    <a:pt x="1527886" y="350367"/>
                  </a:lnTo>
                  <a:lnTo>
                    <a:pt x="1531404" y="350367"/>
                  </a:lnTo>
                  <a:lnTo>
                    <a:pt x="1531518" y="350202"/>
                  </a:lnTo>
                  <a:close/>
                </a:path>
                <a:path w="1931035" h="904239">
                  <a:moveTo>
                    <a:pt x="1536153" y="355803"/>
                  </a:moveTo>
                  <a:lnTo>
                    <a:pt x="1531340" y="355803"/>
                  </a:lnTo>
                  <a:lnTo>
                    <a:pt x="1529918" y="355231"/>
                  </a:lnTo>
                  <a:lnTo>
                    <a:pt x="1527886" y="350367"/>
                  </a:lnTo>
                  <a:lnTo>
                    <a:pt x="1526006" y="350367"/>
                  </a:lnTo>
                  <a:lnTo>
                    <a:pt x="1526082" y="352272"/>
                  </a:lnTo>
                  <a:lnTo>
                    <a:pt x="1526146" y="352704"/>
                  </a:lnTo>
                  <a:lnTo>
                    <a:pt x="1526628" y="354050"/>
                  </a:lnTo>
                  <a:lnTo>
                    <a:pt x="1526705" y="354279"/>
                  </a:lnTo>
                  <a:lnTo>
                    <a:pt x="1527111" y="354939"/>
                  </a:lnTo>
                  <a:lnTo>
                    <a:pt x="1528178" y="356082"/>
                  </a:lnTo>
                  <a:lnTo>
                    <a:pt x="1536153" y="356082"/>
                  </a:lnTo>
                  <a:lnTo>
                    <a:pt x="1536153" y="355803"/>
                  </a:lnTo>
                  <a:close/>
                </a:path>
                <a:path w="1931035" h="904239">
                  <a:moveTo>
                    <a:pt x="1536179" y="350367"/>
                  </a:moveTo>
                  <a:lnTo>
                    <a:pt x="1531404" y="350367"/>
                  </a:lnTo>
                  <a:lnTo>
                    <a:pt x="1531366" y="351243"/>
                  </a:lnTo>
                  <a:lnTo>
                    <a:pt x="1531531" y="351523"/>
                  </a:lnTo>
                  <a:lnTo>
                    <a:pt x="1534617" y="351523"/>
                  </a:lnTo>
                  <a:lnTo>
                    <a:pt x="1534617" y="355231"/>
                  </a:lnTo>
                  <a:lnTo>
                    <a:pt x="1534274" y="355422"/>
                  </a:lnTo>
                  <a:lnTo>
                    <a:pt x="1536166" y="355422"/>
                  </a:lnTo>
                  <a:lnTo>
                    <a:pt x="1536179" y="350367"/>
                  </a:lnTo>
                  <a:close/>
                </a:path>
                <a:path w="1931035" h="904239">
                  <a:moveTo>
                    <a:pt x="1536204" y="345465"/>
                  </a:moveTo>
                  <a:lnTo>
                    <a:pt x="1536014" y="345262"/>
                  </a:lnTo>
                  <a:lnTo>
                    <a:pt x="1535404" y="344881"/>
                  </a:lnTo>
                  <a:lnTo>
                    <a:pt x="1534795" y="344639"/>
                  </a:lnTo>
                  <a:lnTo>
                    <a:pt x="1529892" y="344639"/>
                  </a:lnTo>
                  <a:lnTo>
                    <a:pt x="1528953" y="345020"/>
                  </a:lnTo>
                  <a:lnTo>
                    <a:pt x="1528292" y="345465"/>
                  </a:lnTo>
                  <a:lnTo>
                    <a:pt x="1536204" y="345465"/>
                  </a:lnTo>
                  <a:close/>
                </a:path>
                <a:path w="1931035" h="904239">
                  <a:moveTo>
                    <a:pt x="1536306" y="345846"/>
                  </a:moveTo>
                  <a:lnTo>
                    <a:pt x="1533791" y="345846"/>
                  </a:lnTo>
                  <a:lnTo>
                    <a:pt x="1534579" y="346113"/>
                  </a:lnTo>
                  <a:lnTo>
                    <a:pt x="1534960" y="346303"/>
                  </a:lnTo>
                  <a:lnTo>
                    <a:pt x="1529816" y="346303"/>
                  </a:lnTo>
                  <a:lnTo>
                    <a:pt x="1530807" y="345846"/>
                  </a:lnTo>
                  <a:lnTo>
                    <a:pt x="1527937" y="345846"/>
                  </a:lnTo>
                  <a:lnTo>
                    <a:pt x="1527492" y="346303"/>
                  </a:lnTo>
                  <a:lnTo>
                    <a:pt x="1527098" y="346773"/>
                  </a:lnTo>
                  <a:lnTo>
                    <a:pt x="1526895" y="347116"/>
                  </a:lnTo>
                  <a:lnTo>
                    <a:pt x="1526768" y="347319"/>
                  </a:lnTo>
                  <a:lnTo>
                    <a:pt x="1526171" y="348932"/>
                  </a:lnTo>
                  <a:lnTo>
                    <a:pt x="1526108" y="349338"/>
                  </a:lnTo>
                  <a:lnTo>
                    <a:pt x="1526006" y="350202"/>
                  </a:lnTo>
                  <a:lnTo>
                    <a:pt x="1527886" y="350202"/>
                  </a:lnTo>
                  <a:lnTo>
                    <a:pt x="1527873" y="349338"/>
                  </a:lnTo>
                  <a:lnTo>
                    <a:pt x="1528292" y="348094"/>
                  </a:lnTo>
                  <a:lnTo>
                    <a:pt x="1528572" y="347560"/>
                  </a:lnTo>
                  <a:lnTo>
                    <a:pt x="1528978" y="347116"/>
                  </a:lnTo>
                  <a:lnTo>
                    <a:pt x="1529257" y="346773"/>
                  </a:lnTo>
                  <a:lnTo>
                    <a:pt x="1536217" y="346773"/>
                  </a:lnTo>
                  <a:lnTo>
                    <a:pt x="1536306" y="345846"/>
                  </a:lnTo>
                  <a:close/>
                </a:path>
                <a:path w="1931035" h="904239">
                  <a:moveTo>
                    <a:pt x="1539328" y="6032"/>
                  </a:moveTo>
                  <a:lnTo>
                    <a:pt x="1539227" y="3225"/>
                  </a:lnTo>
                  <a:lnTo>
                    <a:pt x="1539163" y="3022"/>
                  </a:lnTo>
                  <a:lnTo>
                    <a:pt x="1539049" y="2628"/>
                  </a:lnTo>
                  <a:lnTo>
                    <a:pt x="1538973" y="2324"/>
                  </a:lnTo>
                  <a:lnTo>
                    <a:pt x="1538808" y="1968"/>
                  </a:lnTo>
                  <a:lnTo>
                    <a:pt x="1538452" y="1308"/>
                  </a:lnTo>
                  <a:lnTo>
                    <a:pt x="1538122" y="901"/>
                  </a:lnTo>
                  <a:lnTo>
                    <a:pt x="1537563" y="431"/>
                  </a:lnTo>
                  <a:lnTo>
                    <a:pt x="1537169" y="215"/>
                  </a:lnTo>
                  <a:lnTo>
                    <a:pt x="1536547" y="0"/>
                  </a:lnTo>
                  <a:lnTo>
                    <a:pt x="1533969" y="0"/>
                  </a:lnTo>
                  <a:lnTo>
                    <a:pt x="1531429" y="6032"/>
                  </a:lnTo>
                  <a:lnTo>
                    <a:pt x="1531632" y="6438"/>
                  </a:lnTo>
                  <a:lnTo>
                    <a:pt x="1531924" y="6756"/>
                  </a:lnTo>
                  <a:lnTo>
                    <a:pt x="1532204" y="7099"/>
                  </a:lnTo>
                  <a:lnTo>
                    <a:pt x="1532801" y="7442"/>
                  </a:lnTo>
                  <a:lnTo>
                    <a:pt x="1533613" y="7759"/>
                  </a:lnTo>
                  <a:lnTo>
                    <a:pt x="1536039" y="7759"/>
                  </a:lnTo>
                  <a:lnTo>
                    <a:pt x="1537017" y="7442"/>
                  </a:lnTo>
                  <a:lnTo>
                    <a:pt x="1537157" y="7442"/>
                  </a:lnTo>
                  <a:lnTo>
                    <a:pt x="1537703" y="7099"/>
                  </a:lnTo>
                  <a:lnTo>
                    <a:pt x="1536242" y="10947"/>
                  </a:lnTo>
                  <a:lnTo>
                    <a:pt x="1531607" y="10947"/>
                  </a:lnTo>
                  <a:lnTo>
                    <a:pt x="1531645" y="12179"/>
                  </a:lnTo>
                  <a:lnTo>
                    <a:pt x="1536979" y="12179"/>
                  </a:lnTo>
                  <a:lnTo>
                    <a:pt x="1537792" y="11493"/>
                  </a:lnTo>
                  <a:lnTo>
                    <a:pt x="1538236" y="10947"/>
                  </a:lnTo>
                  <a:lnTo>
                    <a:pt x="1538414" y="10604"/>
                  </a:lnTo>
                  <a:lnTo>
                    <a:pt x="1538655" y="10185"/>
                  </a:lnTo>
                  <a:lnTo>
                    <a:pt x="1538833" y="9791"/>
                  </a:lnTo>
                  <a:lnTo>
                    <a:pt x="1539176" y="8661"/>
                  </a:lnTo>
                  <a:lnTo>
                    <a:pt x="1539303" y="7759"/>
                  </a:lnTo>
                  <a:lnTo>
                    <a:pt x="1539316" y="7099"/>
                  </a:lnTo>
                  <a:lnTo>
                    <a:pt x="1539328" y="6438"/>
                  </a:lnTo>
                  <a:lnTo>
                    <a:pt x="1533512" y="6032"/>
                  </a:lnTo>
                  <a:lnTo>
                    <a:pt x="1533258" y="5715"/>
                  </a:lnTo>
                  <a:lnTo>
                    <a:pt x="1533017" y="5334"/>
                  </a:lnTo>
                  <a:lnTo>
                    <a:pt x="1533029" y="2628"/>
                  </a:lnTo>
                  <a:lnTo>
                    <a:pt x="1533169" y="2324"/>
                  </a:lnTo>
                  <a:lnTo>
                    <a:pt x="1533448" y="1968"/>
                  </a:lnTo>
                  <a:lnTo>
                    <a:pt x="1533791" y="1625"/>
                  </a:lnTo>
                  <a:lnTo>
                    <a:pt x="1536598" y="1625"/>
                  </a:lnTo>
                  <a:lnTo>
                    <a:pt x="1536928" y="1968"/>
                  </a:lnTo>
                  <a:lnTo>
                    <a:pt x="1537335" y="2628"/>
                  </a:lnTo>
                  <a:lnTo>
                    <a:pt x="1537373" y="2768"/>
                  </a:lnTo>
                  <a:lnTo>
                    <a:pt x="1537462" y="3022"/>
                  </a:lnTo>
                  <a:lnTo>
                    <a:pt x="1537512" y="3225"/>
                  </a:lnTo>
                  <a:lnTo>
                    <a:pt x="1537614" y="3708"/>
                  </a:lnTo>
                  <a:lnTo>
                    <a:pt x="1537690" y="4229"/>
                  </a:lnTo>
                  <a:lnTo>
                    <a:pt x="1537741" y="5715"/>
                  </a:lnTo>
                  <a:lnTo>
                    <a:pt x="1537296" y="6032"/>
                  </a:lnTo>
                  <a:lnTo>
                    <a:pt x="1539328" y="6032"/>
                  </a:lnTo>
                  <a:close/>
                </a:path>
                <a:path w="1931035" h="904239">
                  <a:moveTo>
                    <a:pt x="1548955" y="344779"/>
                  </a:moveTo>
                  <a:lnTo>
                    <a:pt x="1547329" y="344779"/>
                  </a:lnTo>
                  <a:lnTo>
                    <a:pt x="1547317" y="345059"/>
                  </a:lnTo>
                  <a:lnTo>
                    <a:pt x="1547291" y="354787"/>
                  </a:lnTo>
                  <a:lnTo>
                    <a:pt x="1545704" y="351663"/>
                  </a:lnTo>
                  <a:lnTo>
                    <a:pt x="1542808" y="346265"/>
                  </a:lnTo>
                  <a:lnTo>
                    <a:pt x="1542351" y="345427"/>
                  </a:lnTo>
                  <a:lnTo>
                    <a:pt x="1542262" y="345224"/>
                  </a:lnTo>
                  <a:lnTo>
                    <a:pt x="1542161" y="345059"/>
                  </a:lnTo>
                  <a:lnTo>
                    <a:pt x="1547317" y="345059"/>
                  </a:lnTo>
                  <a:lnTo>
                    <a:pt x="1547317" y="344779"/>
                  </a:lnTo>
                  <a:lnTo>
                    <a:pt x="1539455" y="344779"/>
                  </a:lnTo>
                  <a:lnTo>
                    <a:pt x="1539417" y="356958"/>
                  </a:lnTo>
                  <a:lnTo>
                    <a:pt x="1541018" y="356958"/>
                  </a:lnTo>
                  <a:lnTo>
                    <a:pt x="1541018" y="346265"/>
                  </a:lnTo>
                  <a:lnTo>
                    <a:pt x="1541818" y="347878"/>
                  </a:lnTo>
                  <a:lnTo>
                    <a:pt x="1546352" y="356323"/>
                  </a:lnTo>
                  <a:lnTo>
                    <a:pt x="1546593" y="356641"/>
                  </a:lnTo>
                  <a:lnTo>
                    <a:pt x="1548853" y="356641"/>
                  </a:lnTo>
                  <a:lnTo>
                    <a:pt x="1548879" y="354787"/>
                  </a:lnTo>
                  <a:lnTo>
                    <a:pt x="1548955" y="344779"/>
                  </a:lnTo>
                  <a:close/>
                </a:path>
                <a:path w="1931035" h="904239">
                  <a:moveTo>
                    <a:pt x="1551482" y="279"/>
                  </a:moveTo>
                  <a:lnTo>
                    <a:pt x="1549806" y="279"/>
                  </a:lnTo>
                  <a:lnTo>
                    <a:pt x="1546250" y="11010"/>
                  </a:lnTo>
                  <a:lnTo>
                    <a:pt x="1542630" y="279"/>
                  </a:lnTo>
                  <a:lnTo>
                    <a:pt x="1540878" y="279"/>
                  </a:lnTo>
                  <a:lnTo>
                    <a:pt x="1540878" y="660"/>
                  </a:lnTo>
                  <a:lnTo>
                    <a:pt x="1545107" y="12661"/>
                  </a:lnTo>
                  <a:lnTo>
                    <a:pt x="1547202" y="12661"/>
                  </a:lnTo>
                  <a:lnTo>
                    <a:pt x="1547774" y="11010"/>
                  </a:lnTo>
                  <a:lnTo>
                    <a:pt x="1551406" y="660"/>
                  </a:lnTo>
                  <a:lnTo>
                    <a:pt x="1551482" y="279"/>
                  </a:lnTo>
                  <a:close/>
                </a:path>
                <a:path w="1931035" h="904239">
                  <a:moveTo>
                    <a:pt x="1561833" y="348754"/>
                  </a:moveTo>
                  <a:lnTo>
                    <a:pt x="1559979" y="345605"/>
                  </a:lnTo>
                  <a:lnTo>
                    <a:pt x="1559979" y="348754"/>
                  </a:lnTo>
                  <a:lnTo>
                    <a:pt x="1559928" y="352869"/>
                  </a:lnTo>
                  <a:lnTo>
                    <a:pt x="1556867" y="355676"/>
                  </a:lnTo>
                  <a:lnTo>
                    <a:pt x="1553908" y="355676"/>
                  </a:lnTo>
                  <a:lnTo>
                    <a:pt x="1553908" y="345922"/>
                  </a:lnTo>
                  <a:lnTo>
                    <a:pt x="1557223" y="345922"/>
                  </a:lnTo>
                  <a:lnTo>
                    <a:pt x="1558328" y="346405"/>
                  </a:lnTo>
                  <a:lnTo>
                    <a:pt x="1558785" y="346748"/>
                  </a:lnTo>
                  <a:lnTo>
                    <a:pt x="1559534" y="347611"/>
                  </a:lnTo>
                  <a:lnTo>
                    <a:pt x="1559725" y="347992"/>
                  </a:lnTo>
                  <a:lnTo>
                    <a:pt x="1559788" y="348119"/>
                  </a:lnTo>
                  <a:lnTo>
                    <a:pt x="1558086" y="344665"/>
                  </a:lnTo>
                  <a:lnTo>
                    <a:pt x="1552282" y="344665"/>
                  </a:lnTo>
                  <a:lnTo>
                    <a:pt x="1552282" y="357085"/>
                  </a:lnTo>
                  <a:lnTo>
                    <a:pt x="1557159" y="357085"/>
                  </a:lnTo>
                  <a:lnTo>
                    <a:pt x="1559128" y="356412"/>
                  </a:lnTo>
                  <a:lnTo>
                    <a:pt x="1559788" y="356019"/>
                  </a:lnTo>
                  <a:lnTo>
                    <a:pt x="1560131" y="355676"/>
                  </a:lnTo>
                  <a:lnTo>
                    <a:pt x="1560868" y="354939"/>
                  </a:lnTo>
                  <a:lnTo>
                    <a:pt x="1561172" y="354431"/>
                  </a:lnTo>
                  <a:lnTo>
                    <a:pt x="1561274" y="354253"/>
                  </a:lnTo>
                  <a:lnTo>
                    <a:pt x="1561744" y="352869"/>
                  </a:lnTo>
                  <a:lnTo>
                    <a:pt x="1561833" y="348754"/>
                  </a:lnTo>
                  <a:close/>
                </a:path>
                <a:path w="1931035" h="904239">
                  <a:moveTo>
                    <a:pt x="1643938" y="198704"/>
                  </a:moveTo>
                  <a:lnTo>
                    <a:pt x="1643900" y="188976"/>
                  </a:lnTo>
                  <a:lnTo>
                    <a:pt x="1643900" y="187337"/>
                  </a:lnTo>
                  <a:lnTo>
                    <a:pt x="1642414" y="187337"/>
                  </a:lnTo>
                  <a:lnTo>
                    <a:pt x="1639836" y="188976"/>
                  </a:lnTo>
                  <a:lnTo>
                    <a:pt x="1639354" y="189318"/>
                  </a:lnTo>
                  <a:lnTo>
                    <a:pt x="1639290" y="190487"/>
                  </a:lnTo>
                  <a:lnTo>
                    <a:pt x="1639722" y="190487"/>
                  </a:lnTo>
                  <a:lnTo>
                    <a:pt x="1642249" y="188976"/>
                  </a:lnTo>
                  <a:lnTo>
                    <a:pt x="1642249" y="198704"/>
                  </a:lnTo>
                  <a:lnTo>
                    <a:pt x="1643938" y="198704"/>
                  </a:lnTo>
                  <a:close/>
                </a:path>
                <a:path w="1931035" h="904239">
                  <a:moveTo>
                    <a:pt x="1646593" y="199085"/>
                  </a:moveTo>
                  <a:lnTo>
                    <a:pt x="1639455" y="198843"/>
                  </a:lnTo>
                  <a:lnTo>
                    <a:pt x="1639443" y="199910"/>
                  </a:lnTo>
                  <a:lnTo>
                    <a:pt x="1646478" y="199910"/>
                  </a:lnTo>
                  <a:lnTo>
                    <a:pt x="1646593" y="199085"/>
                  </a:lnTo>
                  <a:close/>
                </a:path>
                <a:path w="1931035" h="904239">
                  <a:moveTo>
                    <a:pt x="1647202" y="179095"/>
                  </a:moveTo>
                  <a:lnTo>
                    <a:pt x="1640509" y="179095"/>
                  </a:lnTo>
                  <a:lnTo>
                    <a:pt x="1641233" y="179603"/>
                  </a:lnTo>
                  <a:lnTo>
                    <a:pt x="1646326" y="179603"/>
                  </a:lnTo>
                  <a:lnTo>
                    <a:pt x="1647202" y="179095"/>
                  </a:lnTo>
                  <a:close/>
                </a:path>
                <a:path w="1931035" h="904239">
                  <a:moveTo>
                    <a:pt x="1647329" y="168122"/>
                  </a:moveTo>
                  <a:lnTo>
                    <a:pt x="1646885" y="167817"/>
                  </a:lnTo>
                  <a:lnTo>
                    <a:pt x="1641068" y="167817"/>
                  </a:lnTo>
                  <a:lnTo>
                    <a:pt x="1640649" y="168122"/>
                  </a:lnTo>
                  <a:lnTo>
                    <a:pt x="1647329" y="168122"/>
                  </a:lnTo>
                  <a:close/>
                </a:path>
                <a:path w="1931035" h="904239">
                  <a:moveTo>
                    <a:pt x="1647583" y="178485"/>
                  </a:moveTo>
                  <a:lnTo>
                    <a:pt x="1642922" y="178485"/>
                  </a:lnTo>
                  <a:lnTo>
                    <a:pt x="1642135" y="178142"/>
                  </a:lnTo>
                  <a:lnTo>
                    <a:pt x="1640306" y="175158"/>
                  </a:lnTo>
                  <a:lnTo>
                    <a:pt x="1640420" y="171742"/>
                  </a:lnTo>
                  <a:lnTo>
                    <a:pt x="1640687" y="170840"/>
                  </a:lnTo>
                  <a:lnTo>
                    <a:pt x="1640928" y="170307"/>
                  </a:lnTo>
                  <a:lnTo>
                    <a:pt x="1641411" y="169697"/>
                  </a:lnTo>
                  <a:lnTo>
                    <a:pt x="1647469" y="169697"/>
                  </a:lnTo>
                  <a:lnTo>
                    <a:pt x="1647469" y="168859"/>
                  </a:lnTo>
                  <a:lnTo>
                    <a:pt x="1647469" y="168275"/>
                  </a:lnTo>
                  <a:lnTo>
                    <a:pt x="1646910" y="168275"/>
                  </a:lnTo>
                  <a:lnTo>
                    <a:pt x="1646910" y="169557"/>
                  </a:lnTo>
                  <a:lnTo>
                    <a:pt x="1641500" y="169557"/>
                  </a:lnTo>
                  <a:lnTo>
                    <a:pt x="1641944" y="169138"/>
                  </a:lnTo>
                  <a:lnTo>
                    <a:pt x="1642491" y="168859"/>
                  </a:lnTo>
                  <a:lnTo>
                    <a:pt x="1645704" y="168859"/>
                  </a:lnTo>
                  <a:lnTo>
                    <a:pt x="1646288" y="169138"/>
                  </a:lnTo>
                  <a:lnTo>
                    <a:pt x="1646910" y="169557"/>
                  </a:lnTo>
                  <a:lnTo>
                    <a:pt x="1646910" y="168275"/>
                  </a:lnTo>
                  <a:lnTo>
                    <a:pt x="1640459" y="168275"/>
                  </a:lnTo>
                  <a:lnTo>
                    <a:pt x="1639963" y="168859"/>
                  </a:lnTo>
                  <a:lnTo>
                    <a:pt x="1638566" y="175679"/>
                  </a:lnTo>
                  <a:lnTo>
                    <a:pt x="1638947" y="176898"/>
                  </a:lnTo>
                  <a:lnTo>
                    <a:pt x="1639176" y="177457"/>
                  </a:lnTo>
                  <a:lnTo>
                    <a:pt x="1639430" y="177901"/>
                  </a:lnTo>
                  <a:lnTo>
                    <a:pt x="1640128" y="178714"/>
                  </a:lnTo>
                  <a:lnTo>
                    <a:pt x="1647571" y="178714"/>
                  </a:lnTo>
                  <a:lnTo>
                    <a:pt x="1647583" y="178485"/>
                  </a:lnTo>
                  <a:close/>
                </a:path>
                <a:path w="1931035" h="904239">
                  <a:moveTo>
                    <a:pt x="1647621" y="178142"/>
                  </a:moveTo>
                  <a:lnTo>
                    <a:pt x="1647571" y="177457"/>
                  </a:lnTo>
                  <a:lnTo>
                    <a:pt x="1647139" y="177457"/>
                  </a:lnTo>
                  <a:lnTo>
                    <a:pt x="1646466" y="177901"/>
                  </a:lnTo>
                  <a:lnTo>
                    <a:pt x="1646059" y="178142"/>
                  </a:lnTo>
                  <a:lnTo>
                    <a:pt x="1647621" y="178142"/>
                  </a:lnTo>
                  <a:close/>
                </a:path>
                <a:path w="1931035" h="904239">
                  <a:moveTo>
                    <a:pt x="1656397" y="179209"/>
                  </a:moveTo>
                  <a:lnTo>
                    <a:pt x="1649272" y="178269"/>
                  </a:lnTo>
                  <a:lnTo>
                    <a:pt x="1649742" y="179006"/>
                  </a:lnTo>
                  <a:lnTo>
                    <a:pt x="1650453" y="179552"/>
                  </a:lnTo>
                  <a:lnTo>
                    <a:pt x="1650898" y="179755"/>
                  </a:lnTo>
                  <a:lnTo>
                    <a:pt x="1651914" y="180035"/>
                  </a:lnTo>
                  <a:lnTo>
                    <a:pt x="1654390" y="180035"/>
                  </a:lnTo>
                  <a:lnTo>
                    <a:pt x="1655432" y="179755"/>
                  </a:lnTo>
                  <a:lnTo>
                    <a:pt x="1655902" y="179552"/>
                  </a:lnTo>
                  <a:lnTo>
                    <a:pt x="1656397" y="179209"/>
                  </a:lnTo>
                  <a:close/>
                </a:path>
                <a:path w="1931035" h="904239">
                  <a:moveTo>
                    <a:pt x="1656829" y="196659"/>
                  </a:moveTo>
                  <a:lnTo>
                    <a:pt x="1656791" y="190017"/>
                  </a:lnTo>
                  <a:lnTo>
                    <a:pt x="1656600" y="189496"/>
                  </a:lnTo>
                  <a:lnTo>
                    <a:pt x="1656499" y="189204"/>
                  </a:lnTo>
                  <a:lnTo>
                    <a:pt x="1656245" y="188836"/>
                  </a:lnTo>
                  <a:lnTo>
                    <a:pt x="1656156" y="188696"/>
                  </a:lnTo>
                  <a:lnTo>
                    <a:pt x="1655953" y="188353"/>
                  </a:lnTo>
                  <a:lnTo>
                    <a:pt x="1655533" y="187896"/>
                  </a:lnTo>
                  <a:lnTo>
                    <a:pt x="1654403" y="187274"/>
                  </a:lnTo>
                  <a:lnTo>
                    <a:pt x="1651342" y="187274"/>
                  </a:lnTo>
                  <a:lnTo>
                    <a:pt x="1650174" y="187896"/>
                  </a:lnTo>
                  <a:lnTo>
                    <a:pt x="1649717" y="188353"/>
                  </a:lnTo>
                  <a:lnTo>
                    <a:pt x="1649018" y="189496"/>
                  </a:lnTo>
                  <a:lnTo>
                    <a:pt x="1648841" y="190017"/>
                  </a:lnTo>
                  <a:lnTo>
                    <a:pt x="1648853" y="197599"/>
                  </a:lnTo>
                  <a:lnTo>
                    <a:pt x="1649044" y="198081"/>
                  </a:lnTo>
                  <a:lnTo>
                    <a:pt x="1649539" y="198907"/>
                  </a:lnTo>
                  <a:lnTo>
                    <a:pt x="1649615" y="199034"/>
                  </a:lnTo>
                  <a:lnTo>
                    <a:pt x="1650060" y="199453"/>
                  </a:lnTo>
                  <a:lnTo>
                    <a:pt x="1650619" y="199720"/>
                  </a:lnTo>
                  <a:lnTo>
                    <a:pt x="1651165" y="200012"/>
                  </a:lnTo>
                  <a:lnTo>
                    <a:pt x="1654124" y="200012"/>
                  </a:lnTo>
                  <a:lnTo>
                    <a:pt x="1655165" y="199453"/>
                  </a:lnTo>
                  <a:lnTo>
                    <a:pt x="1655800" y="198907"/>
                  </a:lnTo>
                  <a:lnTo>
                    <a:pt x="1655927" y="198666"/>
                  </a:lnTo>
                  <a:lnTo>
                    <a:pt x="1651838" y="198666"/>
                  </a:lnTo>
                  <a:lnTo>
                    <a:pt x="1651266" y="198323"/>
                  </a:lnTo>
                  <a:lnTo>
                    <a:pt x="1651012" y="198081"/>
                  </a:lnTo>
                  <a:lnTo>
                    <a:pt x="1650720" y="197599"/>
                  </a:lnTo>
                  <a:lnTo>
                    <a:pt x="1650542" y="197243"/>
                  </a:lnTo>
                  <a:lnTo>
                    <a:pt x="1650593" y="190017"/>
                  </a:lnTo>
                  <a:lnTo>
                    <a:pt x="1650822" y="189496"/>
                  </a:lnTo>
                  <a:lnTo>
                    <a:pt x="1651038" y="189204"/>
                  </a:lnTo>
                  <a:lnTo>
                    <a:pt x="1651508" y="188836"/>
                  </a:lnTo>
                  <a:lnTo>
                    <a:pt x="1654111" y="188836"/>
                  </a:lnTo>
                  <a:lnTo>
                    <a:pt x="1655140" y="196659"/>
                  </a:lnTo>
                  <a:lnTo>
                    <a:pt x="1654771" y="197599"/>
                  </a:lnTo>
                  <a:lnTo>
                    <a:pt x="1654200" y="198323"/>
                  </a:lnTo>
                  <a:lnTo>
                    <a:pt x="1656130" y="198323"/>
                  </a:lnTo>
                  <a:lnTo>
                    <a:pt x="1656600" y="197599"/>
                  </a:lnTo>
                  <a:lnTo>
                    <a:pt x="1656829" y="196659"/>
                  </a:lnTo>
                  <a:close/>
                </a:path>
                <a:path w="1931035" h="904239">
                  <a:moveTo>
                    <a:pt x="1657477" y="176022"/>
                  </a:moveTo>
                  <a:lnTo>
                    <a:pt x="1657337" y="175641"/>
                  </a:lnTo>
                  <a:lnTo>
                    <a:pt x="1657223" y="175323"/>
                  </a:lnTo>
                  <a:lnTo>
                    <a:pt x="1656702" y="174650"/>
                  </a:lnTo>
                  <a:lnTo>
                    <a:pt x="1656575" y="174510"/>
                  </a:lnTo>
                  <a:lnTo>
                    <a:pt x="1655724" y="173888"/>
                  </a:lnTo>
                  <a:lnTo>
                    <a:pt x="1655114" y="173494"/>
                  </a:lnTo>
                  <a:lnTo>
                    <a:pt x="1654644" y="173266"/>
                  </a:lnTo>
                  <a:lnTo>
                    <a:pt x="1655394" y="172834"/>
                  </a:lnTo>
                  <a:lnTo>
                    <a:pt x="1655635" y="172643"/>
                  </a:lnTo>
                  <a:lnTo>
                    <a:pt x="1655876" y="172453"/>
                  </a:lnTo>
                  <a:lnTo>
                    <a:pt x="1656257" y="172110"/>
                  </a:lnTo>
                  <a:lnTo>
                    <a:pt x="1656676" y="171551"/>
                  </a:lnTo>
                  <a:lnTo>
                    <a:pt x="1656829" y="171284"/>
                  </a:lnTo>
                  <a:lnTo>
                    <a:pt x="1656816" y="168681"/>
                  </a:lnTo>
                  <a:lnTo>
                    <a:pt x="1656664" y="168275"/>
                  </a:lnTo>
                  <a:lnTo>
                    <a:pt x="1655953" y="167690"/>
                  </a:lnTo>
                  <a:lnTo>
                    <a:pt x="1655572" y="167474"/>
                  </a:lnTo>
                  <a:lnTo>
                    <a:pt x="1655432" y="167436"/>
                  </a:lnTo>
                  <a:lnTo>
                    <a:pt x="1655432" y="170637"/>
                  </a:lnTo>
                  <a:lnTo>
                    <a:pt x="1655102" y="171284"/>
                  </a:lnTo>
                  <a:lnTo>
                    <a:pt x="1654644" y="171805"/>
                  </a:lnTo>
                  <a:lnTo>
                    <a:pt x="1654543" y="171932"/>
                  </a:lnTo>
                  <a:lnTo>
                    <a:pt x="1654314" y="172110"/>
                  </a:lnTo>
                  <a:lnTo>
                    <a:pt x="1653768" y="172453"/>
                  </a:lnTo>
                  <a:lnTo>
                    <a:pt x="1653552" y="172567"/>
                  </a:lnTo>
                  <a:lnTo>
                    <a:pt x="1653552" y="173888"/>
                  </a:lnTo>
                  <a:lnTo>
                    <a:pt x="1653146" y="174091"/>
                  </a:lnTo>
                  <a:lnTo>
                    <a:pt x="1652739" y="173888"/>
                  </a:lnTo>
                  <a:lnTo>
                    <a:pt x="1653552" y="173888"/>
                  </a:lnTo>
                  <a:lnTo>
                    <a:pt x="1653552" y="172567"/>
                  </a:lnTo>
                  <a:lnTo>
                    <a:pt x="1651152" y="170637"/>
                  </a:lnTo>
                  <a:lnTo>
                    <a:pt x="1651190" y="169405"/>
                  </a:lnTo>
                  <a:lnTo>
                    <a:pt x="1651279" y="169202"/>
                  </a:lnTo>
                  <a:lnTo>
                    <a:pt x="1655203" y="169202"/>
                  </a:lnTo>
                  <a:lnTo>
                    <a:pt x="1655292" y="169405"/>
                  </a:lnTo>
                  <a:lnTo>
                    <a:pt x="1655394" y="169621"/>
                  </a:lnTo>
                  <a:lnTo>
                    <a:pt x="1655432" y="170637"/>
                  </a:lnTo>
                  <a:lnTo>
                    <a:pt x="1655432" y="167436"/>
                  </a:lnTo>
                  <a:lnTo>
                    <a:pt x="1655051" y="167297"/>
                  </a:lnTo>
                  <a:lnTo>
                    <a:pt x="1655051" y="168998"/>
                  </a:lnTo>
                  <a:lnTo>
                    <a:pt x="1651495" y="168998"/>
                  </a:lnTo>
                  <a:lnTo>
                    <a:pt x="1651838" y="168681"/>
                  </a:lnTo>
                  <a:lnTo>
                    <a:pt x="1654695" y="168681"/>
                  </a:lnTo>
                  <a:lnTo>
                    <a:pt x="1655051" y="168998"/>
                  </a:lnTo>
                  <a:lnTo>
                    <a:pt x="1655051" y="167297"/>
                  </a:lnTo>
                  <a:lnTo>
                    <a:pt x="1654594" y="167132"/>
                  </a:lnTo>
                  <a:lnTo>
                    <a:pt x="1652143" y="167132"/>
                  </a:lnTo>
                  <a:lnTo>
                    <a:pt x="1649704" y="171551"/>
                  </a:lnTo>
                  <a:lnTo>
                    <a:pt x="1649857" y="171805"/>
                  </a:lnTo>
                  <a:lnTo>
                    <a:pt x="1651952" y="173494"/>
                  </a:lnTo>
                  <a:lnTo>
                    <a:pt x="1651800" y="173494"/>
                  </a:lnTo>
                  <a:lnTo>
                    <a:pt x="1649107" y="177927"/>
                  </a:lnTo>
                  <a:lnTo>
                    <a:pt x="1651304" y="178244"/>
                  </a:lnTo>
                  <a:lnTo>
                    <a:pt x="1650923" y="177927"/>
                  </a:lnTo>
                  <a:lnTo>
                    <a:pt x="1650847" y="176022"/>
                  </a:lnTo>
                  <a:lnTo>
                    <a:pt x="1651050" y="175641"/>
                  </a:lnTo>
                  <a:lnTo>
                    <a:pt x="1651304" y="175323"/>
                  </a:lnTo>
                  <a:lnTo>
                    <a:pt x="1652041" y="174650"/>
                  </a:lnTo>
                  <a:lnTo>
                    <a:pt x="1652384" y="174510"/>
                  </a:lnTo>
                  <a:lnTo>
                    <a:pt x="1653984" y="174510"/>
                  </a:lnTo>
                  <a:lnTo>
                    <a:pt x="1655711" y="177685"/>
                  </a:lnTo>
                  <a:lnTo>
                    <a:pt x="1655584" y="177927"/>
                  </a:lnTo>
                  <a:lnTo>
                    <a:pt x="1655191" y="178269"/>
                  </a:lnTo>
                  <a:lnTo>
                    <a:pt x="1651495" y="178269"/>
                  </a:lnTo>
                  <a:lnTo>
                    <a:pt x="1656626" y="179006"/>
                  </a:lnTo>
                  <a:lnTo>
                    <a:pt x="1657299" y="178269"/>
                  </a:lnTo>
                  <a:lnTo>
                    <a:pt x="1657324" y="177927"/>
                  </a:lnTo>
                  <a:lnTo>
                    <a:pt x="1657438" y="177444"/>
                  </a:lnTo>
                  <a:lnTo>
                    <a:pt x="1657477" y="176022"/>
                  </a:lnTo>
                  <a:close/>
                </a:path>
                <a:path w="1931035" h="904239">
                  <a:moveTo>
                    <a:pt x="1667002" y="196659"/>
                  </a:moveTo>
                  <a:lnTo>
                    <a:pt x="1666963" y="190017"/>
                  </a:lnTo>
                  <a:lnTo>
                    <a:pt x="1666773" y="189496"/>
                  </a:lnTo>
                  <a:lnTo>
                    <a:pt x="1666671" y="189204"/>
                  </a:lnTo>
                  <a:lnTo>
                    <a:pt x="1666468" y="188937"/>
                  </a:lnTo>
                  <a:lnTo>
                    <a:pt x="1666125" y="188353"/>
                  </a:lnTo>
                  <a:lnTo>
                    <a:pt x="1665693" y="187896"/>
                  </a:lnTo>
                  <a:lnTo>
                    <a:pt x="1664576" y="187274"/>
                  </a:lnTo>
                  <a:lnTo>
                    <a:pt x="1661515" y="187274"/>
                  </a:lnTo>
                  <a:lnTo>
                    <a:pt x="1660347" y="187896"/>
                  </a:lnTo>
                  <a:lnTo>
                    <a:pt x="1659890" y="188353"/>
                  </a:lnTo>
                  <a:lnTo>
                    <a:pt x="1659547" y="188937"/>
                  </a:lnTo>
                  <a:lnTo>
                    <a:pt x="1659178" y="189496"/>
                  </a:lnTo>
                  <a:lnTo>
                    <a:pt x="1659001" y="190017"/>
                  </a:lnTo>
                  <a:lnTo>
                    <a:pt x="1659013" y="197599"/>
                  </a:lnTo>
                  <a:lnTo>
                    <a:pt x="1659153" y="197980"/>
                  </a:lnTo>
                  <a:lnTo>
                    <a:pt x="1659712" y="198907"/>
                  </a:lnTo>
                  <a:lnTo>
                    <a:pt x="1659788" y="199034"/>
                  </a:lnTo>
                  <a:lnTo>
                    <a:pt x="1660232" y="199453"/>
                  </a:lnTo>
                  <a:lnTo>
                    <a:pt x="1660791" y="199720"/>
                  </a:lnTo>
                  <a:lnTo>
                    <a:pt x="1661337" y="200012"/>
                  </a:lnTo>
                  <a:lnTo>
                    <a:pt x="1664296" y="200012"/>
                  </a:lnTo>
                  <a:lnTo>
                    <a:pt x="1665338" y="199453"/>
                  </a:lnTo>
                  <a:lnTo>
                    <a:pt x="1665960" y="198907"/>
                  </a:lnTo>
                  <a:lnTo>
                    <a:pt x="1666100" y="198666"/>
                  </a:lnTo>
                  <a:lnTo>
                    <a:pt x="1662010" y="198666"/>
                  </a:lnTo>
                  <a:lnTo>
                    <a:pt x="1661426" y="198323"/>
                  </a:lnTo>
                  <a:lnTo>
                    <a:pt x="1661083" y="197980"/>
                  </a:lnTo>
                  <a:lnTo>
                    <a:pt x="1660728" y="197294"/>
                  </a:lnTo>
                  <a:lnTo>
                    <a:pt x="1660766" y="190017"/>
                  </a:lnTo>
                  <a:lnTo>
                    <a:pt x="1660994" y="189496"/>
                  </a:lnTo>
                  <a:lnTo>
                    <a:pt x="1661210" y="189204"/>
                  </a:lnTo>
                  <a:lnTo>
                    <a:pt x="1661541" y="188937"/>
                  </a:lnTo>
                  <a:lnTo>
                    <a:pt x="1664385" y="188937"/>
                  </a:lnTo>
                  <a:lnTo>
                    <a:pt x="1665300" y="196659"/>
                  </a:lnTo>
                  <a:lnTo>
                    <a:pt x="1665058" y="197294"/>
                  </a:lnTo>
                  <a:lnTo>
                    <a:pt x="1664944" y="197599"/>
                  </a:lnTo>
                  <a:lnTo>
                    <a:pt x="1664665" y="197980"/>
                  </a:lnTo>
                  <a:lnTo>
                    <a:pt x="1664360" y="198323"/>
                  </a:lnTo>
                  <a:lnTo>
                    <a:pt x="1666303" y="198323"/>
                  </a:lnTo>
                  <a:lnTo>
                    <a:pt x="1666773" y="197599"/>
                  </a:lnTo>
                  <a:lnTo>
                    <a:pt x="1667002" y="196659"/>
                  </a:lnTo>
                  <a:close/>
                </a:path>
                <a:path w="1931035" h="904239">
                  <a:moveTo>
                    <a:pt x="1667522" y="176606"/>
                  </a:moveTo>
                  <a:lnTo>
                    <a:pt x="1667484" y="169964"/>
                  </a:lnTo>
                  <a:lnTo>
                    <a:pt x="1667294" y="169443"/>
                  </a:lnTo>
                  <a:lnTo>
                    <a:pt x="1667192" y="169138"/>
                  </a:lnTo>
                  <a:lnTo>
                    <a:pt x="1666989" y="168884"/>
                  </a:lnTo>
                  <a:lnTo>
                    <a:pt x="1666646" y="168300"/>
                  </a:lnTo>
                  <a:lnTo>
                    <a:pt x="1666582" y="168173"/>
                  </a:lnTo>
                  <a:lnTo>
                    <a:pt x="1666214" y="167830"/>
                  </a:lnTo>
                  <a:lnTo>
                    <a:pt x="1665706" y="167538"/>
                  </a:lnTo>
                  <a:lnTo>
                    <a:pt x="1665058" y="167208"/>
                  </a:lnTo>
                  <a:lnTo>
                    <a:pt x="1662023" y="167208"/>
                  </a:lnTo>
                  <a:lnTo>
                    <a:pt x="1661452" y="167538"/>
                  </a:lnTo>
                  <a:lnTo>
                    <a:pt x="1660867" y="167830"/>
                  </a:lnTo>
                  <a:lnTo>
                    <a:pt x="1660537" y="168173"/>
                  </a:lnTo>
                  <a:lnTo>
                    <a:pt x="1660410" y="168300"/>
                  </a:lnTo>
                  <a:lnTo>
                    <a:pt x="1660067" y="168884"/>
                  </a:lnTo>
                  <a:lnTo>
                    <a:pt x="1659699" y="169443"/>
                  </a:lnTo>
                  <a:lnTo>
                    <a:pt x="1659496" y="169964"/>
                  </a:lnTo>
                  <a:lnTo>
                    <a:pt x="1659534" y="177546"/>
                  </a:lnTo>
                  <a:lnTo>
                    <a:pt x="1659686" y="177927"/>
                  </a:lnTo>
                  <a:lnTo>
                    <a:pt x="1659915" y="178269"/>
                  </a:lnTo>
                  <a:lnTo>
                    <a:pt x="1660309" y="178968"/>
                  </a:lnTo>
                  <a:lnTo>
                    <a:pt x="1660740" y="179387"/>
                  </a:lnTo>
                  <a:lnTo>
                    <a:pt x="1661845" y="179946"/>
                  </a:lnTo>
                  <a:lnTo>
                    <a:pt x="1664830" y="179946"/>
                  </a:lnTo>
                  <a:lnTo>
                    <a:pt x="1665439" y="179603"/>
                  </a:lnTo>
                  <a:lnTo>
                    <a:pt x="1665871" y="179387"/>
                  </a:lnTo>
                  <a:lnTo>
                    <a:pt x="1666367" y="178968"/>
                  </a:lnTo>
                  <a:lnTo>
                    <a:pt x="1666621" y="178612"/>
                  </a:lnTo>
                  <a:lnTo>
                    <a:pt x="1662531" y="178612"/>
                  </a:lnTo>
                  <a:lnTo>
                    <a:pt x="1661960" y="178269"/>
                  </a:lnTo>
                  <a:lnTo>
                    <a:pt x="1661604" y="177927"/>
                  </a:lnTo>
                  <a:lnTo>
                    <a:pt x="1661261" y="177241"/>
                  </a:lnTo>
                  <a:lnTo>
                    <a:pt x="1661045" y="176606"/>
                  </a:lnTo>
                  <a:lnTo>
                    <a:pt x="1661109" y="170357"/>
                  </a:lnTo>
                  <a:lnTo>
                    <a:pt x="1661515" y="169443"/>
                  </a:lnTo>
                  <a:lnTo>
                    <a:pt x="1661744" y="169138"/>
                  </a:lnTo>
                  <a:lnTo>
                    <a:pt x="1662074" y="168884"/>
                  </a:lnTo>
                  <a:lnTo>
                    <a:pt x="1664906" y="168884"/>
                  </a:lnTo>
                  <a:lnTo>
                    <a:pt x="1665820" y="176606"/>
                  </a:lnTo>
                  <a:lnTo>
                    <a:pt x="1665579" y="177241"/>
                  </a:lnTo>
                  <a:lnTo>
                    <a:pt x="1665465" y="177546"/>
                  </a:lnTo>
                  <a:lnTo>
                    <a:pt x="1665173" y="177927"/>
                  </a:lnTo>
                  <a:lnTo>
                    <a:pt x="1664868" y="178269"/>
                  </a:lnTo>
                  <a:lnTo>
                    <a:pt x="1666621" y="178612"/>
                  </a:lnTo>
                  <a:lnTo>
                    <a:pt x="1666824" y="178269"/>
                  </a:lnTo>
                  <a:lnTo>
                    <a:pt x="1667294" y="177546"/>
                  </a:lnTo>
                  <a:lnTo>
                    <a:pt x="1667522" y="176606"/>
                  </a:lnTo>
                  <a:close/>
                </a:path>
                <a:path w="1931035" h="904239">
                  <a:moveTo>
                    <a:pt x="1677035" y="199885"/>
                  </a:moveTo>
                  <a:lnTo>
                    <a:pt x="1675053" y="190576"/>
                  </a:lnTo>
                  <a:lnTo>
                    <a:pt x="1672945" y="190576"/>
                  </a:lnTo>
                  <a:lnTo>
                    <a:pt x="1672247" y="190957"/>
                  </a:lnTo>
                  <a:lnTo>
                    <a:pt x="1671828" y="191223"/>
                  </a:lnTo>
                  <a:lnTo>
                    <a:pt x="1671485" y="191528"/>
                  </a:lnTo>
                  <a:lnTo>
                    <a:pt x="1670964" y="192062"/>
                  </a:lnTo>
                  <a:lnTo>
                    <a:pt x="1670939" y="190779"/>
                  </a:lnTo>
                  <a:lnTo>
                    <a:pt x="1669529" y="190779"/>
                  </a:lnTo>
                  <a:lnTo>
                    <a:pt x="1669554" y="199885"/>
                  </a:lnTo>
                  <a:lnTo>
                    <a:pt x="1671116" y="199885"/>
                  </a:lnTo>
                  <a:lnTo>
                    <a:pt x="1671142" y="193649"/>
                  </a:lnTo>
                  <a:lnTo>
                    <a:pt x="1671320" y="193344"/>
                  </a:lnTo>
                  <a:lnTo>
                    <a:pt x="1671459" y="193167"/>
                  </a:lnTo>
                  <a:lnTo>
                    <a:pt x="1671574" y="193027"/>
                  </a:lnTo>
                  <a:lnTo>
                    <a:pt x="1672005" y="192582"/>
                  </a:lnTo>
                  <a:lnTo>
                    <a:pt x="1672361" y="192328"/>
                  </a:lnTo>
                  <a:lnTo>
                    <a:pt x="1674876" y="192328"/>
                  </a:lnTo>
                  <a:lnTo>
                    <a:pt x="1675041" y="192582"/>
                  </a:lnTo>
                  <a:lnTo>
                    <a:pt x="1675168" y="192773"/>
                  </a:lnTo>
                  <a:lnTo>
                    <a:pt x="1675269" y="193027"/>
                  </a:lnTo>
                  <a:lnTo>
                    <a:pt x="1675345" y="193344"/>
                  </a:lnTo>
                  <a:lnTo>
                    <a:pt x="1675434" y="193649"/>
                  </a:lnTo>
                  <a:lnTo>
                    <a:pt x="1675511" y="199885"/>
                  </a:lnTo>
                  <a:lnTo>
                    <a:pt x="1677035" y="199885"/>
                  </a:lnTo>
                  <a:close/>
                </a:path>
                <a:path w="1931035" h="904239">
                  <a:moveTo>
                    <a:pt x="1686471" y="193090"/>
                  </a:moveTo>
                  <a:lnTo>
                    <a:pt x="1681911" y="193090"/>
                  </a:lnTo>
                  <a:lnTo>
                    <a:pt x="1681911" y="188722"/>
                  </a:lnTo>
                  <a:lnTo>
                    <a:pt x="1680286" y="188722"/>
                  </a:lnTo>
                  <a:lnTo>
                    <a:pt x="1680260" y="199885"/>
                  </a:lnTo>
                  <a:lnTo>
                    <a:pt x="1681848" y="199885"/>
                  </a:lnTo>
                  <a:lnTo>
                    <a:pt x="1681911" y="194437"/>
                  </a:lnTo>
                  <a:lnTo>
                    <a:pt x="1686471" y="194437"/>
                  </a:lnTo>
                  <a:lnTo>
                    <a:pt x="1686471" y="193090"/>
                  </a:lnTo>
                  <a:close/>
                </a:path>
                <a:path w="1931035" h="904239">
                  <a:moveTo>
                    <a:pt x="1686890" y="187769"/>
                  </a:moveTo>
                  <a:lnTo>
                    <a:pt x="1680286" y="187553"/>
                  </a:lnTo>
                  <a:lnTo>
                    <a:pt x="1680286" y="188493"/>
                  </a:lnTo>
                  <a:lnTo>
                    <a:pt x="1686826" y="188493"/>
                  </a:lnTo>
                  <a:lnTo>
                    <a:pt x="1686890" y="187769"/>
                  </a:lnTo>
                  <a:close/>
                </a:path>
                <a:path w="1931035" h="904239">
                  <a:moveTo>
                    <a:pt x="1905520" y="314858"/>
                  </a:moveTo>
                  <a:lnTo>
                    <a:pt x="1905482" y="311137"/>
                  </a:lnTo>
                  <a:lnTo>
                    <a:pt x="1904098" y="311137"/>
                  </a:lnTo>
                  <a:lnTo>
                    <a:pt x="1904072" y="314858"/>
                  </a:lnTo>
                  <a:lnTo>
                    <a:pt x="1905520" y="314858"/>
                  </a:lnTo>
                  <a:close/>
                </a:path>
                <a:path w="1931035" h="904239">
                  <a:moveTo>
                    <a:pt x="1909089" y="315290"/>
                  </a:moveTo>
                  <a:lnTo>
                    <a:pt x="1900694" y="315023"/>
                  </a:lnTo>
                  <a:lnTo>
                    <a:pt x="1900669" y="316204"/>
                  </a:lnTo>
                  <a:lnTo>
                    <a:pt x="1904072" y="316204"/>
                  </a:lnTo>
                  <a:lnTo>
                    <a:pt x="1904123" y="319963"/>
                  </a:lnTo>
                  <a:lnTo>
                    <a:pt x="1905419" y="319963"/>
                  </a:lnTo>
                  <a:lnTo>
                    <a:pt x="1905520" y="316204"/>
                  </a:lnTo>
                  <a:lnTo>
                    <a:pt x="1908987" y="316204"/>
                  </a:lnTo>
                  <a:lnTo>
                    <a:pt x="1909089" y="315290"/>
                  </a:lnTo>
                  <a:close/>
                </a:path>
                <a:path w="1931035" h="904239">
                  <a:moveTo>
                    <a:pt x="1918817" y="314439"/>
                  </a:moveTo>
                  <a:lnTo>
                    <a:pt x="1918716" y="311632"/>
                  </a:lnTo>
                  <a:lnTo>
                    <a:pt x="1918652" y="311429"/>
                  </a:lnTo>
                  <a:lnTo>
                    <a:pt x="1918538" y="311035"/>
                  </a:lnTo>
                  <a:lnTo>
                    <a:pt x="1918462" y="310730"/>
                  </a:lnTo>
                  <a:lnTo>
                    <a:pt x="1917928" y="309702"/>
                  </a:lnTo>
                  <a:lnTo>
                    <a:pt x="1917611" y="309308"/>
                  </a:lnTo>
                  <a:lnTo>
                    <a:pt x="1917052" y="308851"/>
                  </a:lnTo>
                  <a:lnTo>
                    <a:pt x="1916658" y="308622"/>
                  </a:lnTo>
                  <a:lnTo>
                    <a:pt x="1916023" y="308406"/>
                  </a:lnTo>
                  <a:lnTo>
                    <a:pt x="1913458" y="308406"/>
                  </a:lnTo>
                  <a:lnTo>
                    <a:pt x="1910918" y="314439"/>
                  </a:lnTo>
                  <a:lnTo>
                    <a:pt x="1911121" y="314845"/>
                  </a:lnTo>
                  <a:lnTo>
                    <a:pt x="1911413" y="315163"/>
                  </a:lnTo>
                  <a:lnTo>
                    <a:pt x="1911692" y="315506"/>
                  </a:lnTo>
                  <a:lnTo>
                    <a:pt x="1912315" y="315849"/>
                  </a:lnTo>
                  <a:lnTo>
                    <a:pt x="1913102" y="316166"/>
                  </a:lnTo>
                  <a:lnTo>
                    <a:pt x="1915528" y="316166"/>
                  </a:lnTo>
                  <a:lnTo>
                    <a:pt x="1916506" y="315849"/>
                  </a:lnTo>
                  <a:lnTo>
                    <a:pt x="1916645" y="315849"/>
                  </a:lnTo>
                  <a:lnTo>
                    <a:pt x="1917192" y="315506"/>
                  </a:lnTo>
                  <a:lnTo>
                    <a:pt x="1915731" y="319354"/>
                  </a:lnTo>
                  <a:lnTo>
                    <a:pt x="1911083" y="319354"/>
                  </a:lnTo>
                  <a:lnTo>
                    <a:pt x="1911121" y="320586"/>
                  </a:lnTo>
                  <a:lnTo>
                    <a:pt x="1916468" y="320586"/>
                  </a:lnTo>
                  <a:lnTo>
                    <a:pt x="1917280" y="319900"/>
                  </a:lnTo>
                  <a:lnTo>
                    <a:pt x="1917725" y="319354"/>
                  </a:lnTo>
                  <a:lnTo>
                    <a:pt x="1917890" y="319011"/>
                  </a:lnTo>
                  <a:lnTo>
                    <a:pt x="1918144" y="318592"/>
                  </a:lnTo>
                  <a:lnTo>
                    <a:pt x="1918322" y="318198"/>
                  </a:lnTo>
                  <a:lnTo>
                    <a:pt x="1918665" y="317068"/>
                  </a:lnTo>
                  <a:lnTo>
                    <a:pt x="1918779" y="316166"/>
                  </a:lnTo>
                  <a:lnTo>
                    <a:pt x="1918792" y="315506"/>
                  </a:lnTo>
                  <a:lnTo>
                    <a:pt x="1918804" y="314845"/>
                  </a:lnTo>
                  <a:lnTo>
                    <a:pt x="1913001" y="314439"/>
                  </a:lnTo>
                  <a:lnTo>
                    <a:pt x="1912747" y="314121"/>
                  </a:lnTo>
                  <a:lnTo>
                    <a:pt x="1912645" y="313994"/>
                  </a:lnTo>
                  <a:lnTo>
                    <a:pt x="1912505" y="313740"/>
                  </a:lnTo>
                  <a:lnTo>
                    <a:pt x="1912518" y="311035"/>
                  </a:lnTo>
                  <a:lnTo>
                    <a:pt x="1912658" y="310730"/>
                  </a:lnTo>
                  <a:lnTo>
                    <a:pt x="1912937" y="310375"/>
                  </a:lnTo>
                  <a:lnTo>
                    <a:pt x="1913267" y="310032"/>
                  </a:lnTo>
                  <a:lnTo>
                    <a:pt x="1913902" y="309702"/>
                  </a:lnTo>
                  <a:lnTo>
                    <a:pt x="1915464" y="309702"/>
                  </a:lnTo>
                  <a:lnTo>
                    <a:pt x="1916988" y="311632"/>
                  </a:lnTo>
                  <a:lnTo>
                    <a:pt x="1917090" y="312115"/>
                  </a:lnTo>
                  <a:lnTo>
                    <a:pt x="1917179" y="312635"/>
                  </a:lnTo>
                  <a:lnTo>
                    <a:pt x="1917230" y="314121"/>
                  </a:lnTo>
                  <a:lnTo>
                    <a:pt x="1916772" y="314439"/>
                  </a:lnTo>
                  <a:lnTo>
                    <a:pt x="1918817" y="314439"/>
                  </a:lnTo>
                  <a:close/>
                </a:path>
                <a:path w="1931035" h="904239">
                  <a:moveTo>
                    <a:pt x="1930971" y="308686"/>
                  </a:moveTo>
                  <a:lnTo>
                    <a:pt x="1929295" y="308686"/>
                  </a:lnTo>
                  <a:lnTo>
                    <a:pt x="1925739" y="319417"/>
                  </a:lnTo>
                  <a:lnTo>
                    <a:pt x="1922119" y="308686"/>
                  </a:lnTo>
                  <a:lnTo>
                    <a:pt x="1920367" y="308686"/>
                  </a:lnTo>
                  <a:lnTo>
                    <a:pt x="1920367" y="309067"/>
                  </a:lnTo>
                  <a:lnTo>
                    <a:pt x="1924596" y="321068"/>
                  </a:lnTo>
                  <a:lnTo>
                    <a:pt x="1926691" y="321068"/>
                  </a:lnTo>
                  <a:lnTo>
                    <a:pt x="1927263" y="319417"/>
                  </a:lnTo>
                  <a:lnTo>
                    <a:pt x="1930895" y="309067"/>
                  </a:lnTo>
                  <a:lnTo>
                    <a:pt x="1930971" y="3086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0" name="object 310"/>
            <p:cNvSpPr/>
            <p:nvPr/>
          </p:nvSpPr>
          <p:spPr>
            <a:xfrm>
              <a:off x="4818291" y="4176470"/>
              <a:ext cx="694055" cy="1036319"/>
            </a:xfrm>
            <a:custGeom>
              <a:avLst/>
              <a:gdLst/>
              <a:ahLst/>
              <a:cxnLst/>
              <a:rect l="l" t="t" r="r" b="b"/>
              <a:pathLst>
                <a:path w="694054" h="1036320">
                  <a:moveTo>
                    <a:pt x="5372" y="687133"/>
                  </a:moveTo>
                  <a:lnTo>
                    <a:pt x="5334" y="677405"/>
                  </a:lnTo>
                  <a:lnTo>
                    <a:pt x="5321" y="675767"/>
                  </a:lnTo>
                  <a:lnTo>
                    <a:pt x="3848" y="675767"/>
                  </a:lnTo>
                  <a:lnTo>
                    <a:pt x="1282" y="677405"/>
                  </a:lnTo>
                  <a:lnTo>
                    <a:pt x="774" y="677748"/>
                  </a:lnTo>
                  <a:lnTo>
                    <a:pt x="711" y="678903"/>
                  </a:lnTo>
                  <a:lnTo>
                    <a:pt x="1168" y="678903"/>
                  </a:lnTo>
                  <a:lnTo>
                    <a:pt x="3683" y="677405"/>
                  </a:lnTo>
                  <a:lnTo>
                    <a:pt x="3683" y="687133"/>
                  </a:lnTo>
                  <a:lnTo>
                    <a:pt x="5372" y="687133"/>
                  </a:lnTo>
                  <a:close/>
                </a:path>
                <a:path w="694054" h="1036320">
                  <a:moveTo>
                    <a:pt x="8013" y="687514"/>
                  </a:moveTo>
                  <a:lnTo>
                    <a:pt x="889" y="687273"/>
                  </a:lnTo>
                  <a:lnTo>
                    <a:pt x="876" y="688200"/>
                  </a:lnTo>
                  <a:lnTo>
                    <a:pt x="7937" y="688200"/>
                  </a:lnTo>
                  <a:lnTo>
                    <a:pt x="8013" y="687514"/>
                  </a:lnTo>
                  <a:close/>
                </a:path>
                <a:path w="694054" h="1036320">
                  <a:moveTo>
                    <a:pt x="8763" y="656551"/>
                  </a:moveTo>
                  <a:lnTo>
                    <a:pt x="8509" y="656361"/>
                  </a:lnTo>
                  <a:lnTo>
                    <a:pt x="7785" y="655967"/>
                  </a:lnTo>
                  <a:lnTo>
                    <a:pt x="3136" y="655967"/>
                  </a:lnTo>
                  <a:lnTo>
                    <a:pt x="2349" y="656361"/>
                  </a:lnTo>
                  <a:lnTo>
                    <a:pt x="2108" y="656551"/>
                  </a:lnTo>
                  <a:lnTo>
                    <a:pt x="8763" y="656551"/>
                  </a:lnTo>
                  <a:close/>
                </a:path>
                <a:path w="694054" h="1036320">
                  <a:moveTo>
                    <a:pt x="8940" y="667245"/>
                  </a:moveTo>
                  <a:lnTo>
                    <a:pt x="1651" y="667245"/>
                  </a:lnTo>
                  <a:lnTo>
                    <a:pt x="1943" y="667524"/>
                  </a:lnTo>
                  <a:lnTo>
                    <a:pt x="2603" y="667918"/>
                  </a:lnTo>
                  <a:lnTo>
                    <a:pt x="3695" y="668362"/>
                  </a:lnTo>
                  <a:lnTo>
                    <a:pt x="6921" y="668362"/>
                  </a:lnTo>
                  <a:lnTo>
                    <a:pt x="7962" y="667918"/>
                  </a:lnTo>
                  <a:lnTo>
                    <a:pt x="8636" y="667524"/>
                  </a:lnTo>
                  <a:lnTo>
                    <a:pt x="8940" y="667245"/>
                  </a:lnTo>
                  <a:close/>
                </a:path>
                <a:path w="694054" h="1036320">
                  <a:moveTo>
                    <a:pt x="9042" y="666915"/>
                  </a:moveTo>
                  <a:lnTo>
                    <a:pt x="8991" y="665873"/>
                  </a:lnTo>
                  <a:lnTo>
                    <a:pt x="8597" y="665873"/>
                  </a:lnTo>
                  <a:lnTo>
                    <a:pt x="7505" y="666584"/>
                  </a:lnTo>
                  <a:lnTo>
                    <a:pt x="6578" y="666915"/>
                  </a:lnTo>
                  <a:lnTo>
                    <a:pt x="4356" y="666915"/>
                  </a:lnTo>
                  <a:lnTo>
                    <a:pt x="3594" y="666584"/>
                  </a:lnTo>
                  <a:lnTo>
                    <a:pt x="1739" y="663587"/>
                  </a:lnTo>
                  <a:lnTo>
                    <a:pt x="1866" y="660184"/>
                  </a:lnTo>
                  <a:lnTo>
                    <a:pt x="2120" y="659282"/>
                  </a:lnTo>
                  <a:lnTo>
                    <a:pt x="2362" y="658736"/>
                  </a:lnTo>
                  <a:lnTo>
                    <a:pt x="2705" y="658317"/>
                  </a:lnTo>
                  <a:lnTo>
                    <a:pt x="3022" y="657872"/>
                  </a:lnTo>
                  <a:lnTo>
                    <a:pt x="3378" y="657567"/>
                  </a:lnTo>
                  <a:lnTo>
                    <a:pt x="3924" y="657288"/>
                  </a:lnTo>
                  <a:lnTo>
                    <a:pt x="7137" y="657288"/>
                  </a:lnTo>
                  <a:lnTo>
                    <a:pt x="7721" y="657567"/>
                  </a:lnTo>
                  <a:lnTo>
                    <a:pt x="8521" y="658126"/>
                  </a:lnTo>
                  <a:lnTo>
                    <a:pt x="8902" y="658126"/>
                  </a:lnTo>
                  <a:lnTo>
                    <a:pt x="8902" y="657288"/>
                  </a:lnTo>
                  <a:lnTo>
                    <a:pt x="8902" y="656704"/>
                  </a:lnTo>
                  <a:lnTo>
                    <a:pt x="1917" y="656704"/>
                  </a:lnTo>
                  <a:lnTo>
                    <a:pt x="1409" y="657288"/>
                  </a:lnTo>
                  <a:lnTo>
                    <a:pt x="914" y="657872"/>
                  </a:lnTo>
                  <a:lnTo>
                    <a:pt x="0" y="664108"/>
                  </a:lnTo>
                  <a:lnTo>
                    <a:pt x="381" y="665340"/>
                  </a:lnTo>
                  <a:lnTo>
                    <a:pt x="495" y="665683"/>
                  </a:lnTo>
                  <a:lnTo>
                    <a:pt x="863" y="666343"/>
                  </a:lnTo>
                  <a:lnTo>
                    <a:pt x="1524" y="667092"/>
                  </a:lnTo>
                  <a:lnTo>
                    <a:pt x="9029" y="667092"/>
                  </a:lnTo>
                  <a:lnTo>
                    <a:pt x="9042" y="666915"/>
                  </a:lnTo>
                  <a:close/>
                </a:path>
                <a:path w="694054" h="1036320">
                  <a:moveTo>
                    <a:pt x="15722" y="663625"/>
                  </a:moveTo>
                  <a:lnTo>
                    <a:pt x="11874" y="663625"/>
                  </a:lnTo>
                  <a:lnTo>
                    <a:pt x="11772" y="663790"/>
                  </a:lnTo>
                  <a:lnTo>
                    <a:pt x="15722" y="663790"/>
                  </a:lnTo>
                  <a:lnTo>
                    <a:pt x="15722" y="663625"/>
                  </a:lnTo>
                  <a:close/>
                </a:path>
                <a:path w="694054" h="1036320">
                  <a:moveTo>
                    <a:pt x="17399" y="663625"/>
                  </a:moveTo>
                  <a:lnTo>
                    <a:pt x="17335" y="657085"/>
                  </a:lnTo>
                  <a:lnTo>
                    <a:pt x="17322" y="655904"/>
                  </a:lnTo>
                  <a:lnTo>
                    <a:pt x="14859" y="655904"/>
                  </a:lnTo>
                  <a:lnTo>
                    <a:pt x="10325" y="663625"/>
                  </a:lnTo>
                  <a:lnTo>
                    <a:pt x="11874" y="663625"/>
                  </a:lnTo>
                  <a:lnTo>
                    <a:pt x="15709" y="657085"/>
                  </a:lnTo>
                  <a:lnTo>
                    <a:pt x="15722" y="663625"/>
                  </a:lnTo>
                  <a:lnTo>
                    <a:pt x="17399" y="663625"/>
                  </a:lnTo>
                  <a:close/>
                </a:path>
                <a:path w="694054" h="1036320">
                  <a:moveTo>
                    <a:pt x="17411" y="664044"/>
                  </a:moveTo>
                  <a:lnTo>
                    <a:pt x="17399" y="663790"/>
                  </a:lnTo>
                  <a:lnTo>
                    <a:pt x="15722" y="663790"/>
                  </a:lnTo>
                  <a:lnTo>
                    <a:pt x="15722" y="664044"/>
                  </a:lnTo>
                  <a:lnTo>
                    <a:pt x="17411" y="664044"/>
                  </a:lnTo>
                  <a:close/>
                </a:path>
                <a:path w="694054" h="1036320">
                  <a:moveTo>
                    <a:pt x="18148" y="679335"/>
                  </a:moveTo>
                  <a:lnTo>
                    <a:pt x="16624" y="679208"/>
                  </a:lnTo>
                  <a:lnTo>
                    <a:pt x="16611" y="679335"/>
                  </a:lnTo>
                  <a:lnTo>
                    <a:pt x="16522" y="685482"/>
                  </a:lnTo>
                  <a:lnTo>
                    <a:pt x="16078" y="686054"/>
                  </a:lnTo>
                  <a:lnTo>
                    <a:pt x="15633" y="686473"/>
                  </a:lnTo>
                  <a:lnTo>
                    <a:pt x="15252" y="686752"/>
                  </a:lnTo>
                  <a:lnTo>
                    <a:pt x="12788" y="686752"/>
                  </a:lnTo>
                  <a:lnTo>
                    <a:pt x="12598" y="686473"/>
                  </a:lnTo>
                  <a:lnTo>
                    <a:pt x="12471" y="686295"/>
                  </a:lnTo>
                  <a:lnTo>
                    <a:pt x="12369" y="686054"/>
                  </a:lnTo>
                  <a:lnTo>
                    <a:pt x="12280" y="685482"/>
                  </a:lnTo>
                  <a:lnTo>
                    <a:pt x="12166" y="679335"/>
                  </a:lnTo>
                  <a:lnTo>
                    <a:pt x="16611" y="679335"/>
                  </a:lnTo>
                  <a:lnTo>
                    <a:pt x="16611" y="679208"/>
                  </a:lnTo>
                  <a:lnTo>
                    <a:pt x="10693" y="679208"/>
                  </a:lnTo>
                  <a:lnTo>
                    <a:pt x="10807" y="686752"/>
                  </a:lnTo>
                  <a:lnTo>
                    <a:pt x="10985" y="687158"/>
                  </a:lnTo>
                  <a:lnTo>
                    <a:pt x="11277" y="687539"/>
                  </a:lnTo>
                  <a:lnTo>
                    <a:pt x="11455" y="687933"/>
                  </a:lnTo>
                  <a:lnTo>
                    <a:pt x="12827" y="688581"/>
                  </a:lnTo>
                  <a:lnTo>
                    <a:pt x="14439" y="688581"/>
                  </a:lnTo>
                  <a:lnTo>
                    <a:pt x="15735" y="687933"/>
                  </a:lnTo>
                  <a:lnTo>
                    <a:pt x="16179" y="687539"/>
                  </a:lnTo>
                  <a:lnTo>
                    <a:pt x="16535" y="687158"/>
                  </a:lnTo>
                  <a:lnTo>
                    <a:pt x="16687" y="687158"/>
                  </a:lnTo>
                  <a:lnTo>
                    <a:pt x="16738" y="688581"/>
                  </a:lnTo>
                  <a:lnTo>
                    <a:pt x="18046" y="688581"/>
                  </a:lnTo>
                  <a:lnTo>
                    <a:pt x="18148" y="679335"/>
                  </a:lnTo>
                  <a:close/>
                </a:path>
                <a:path w="694054" h="1036320">
                  <a:moveTo>
                    <a:pt x="19113" y="664210"/>
                  </a:moveTo>
                  <a:lnTo>
                    <a:pt x="11633" y="664044"/>
                  </a:lnTo>
                  <a:lnTo>
                    <a:pt x="11772" y="663790"/>
                  </a:lnTo>
                  <a:lnTo>
                    <a:pt x="10248" y="663790"/>
                  </a:lnTo>
                  <a:lnTo>
                    <a:pt x="10147" y="665251"/>
                  </a:lnTo>
                  <a:lnTo>
                    <a:pt x="17411" y="665429"/>
                  </a:lnTo>
                  <a:lnTo>
                    <a:pt x="15722" y="665429"/>
                  </a:lnTo>
                  <a:lnTo>
                    <a:pt x="15786" y="668261"/>
                  </a:lnTo>
                  <a:lnTo>
                    <a:pt x="17373" y="668261"/>
                  </a:lnTo>
                  <a:lnTo>
                    <a:pt x="19037" y="665429"/>
                  </a:lnTo>
                  <a:lnTo>
                    <a:pt x="19113" y="664210"/>
                  </a:lnTo>
                  <a:close/>
                </a:path>
                <a:path w="694054" h="1036320">
                  <a:moveTo>
                    <a:pt x="22999" y="682866"/>
                  </a:moveTo>
                  <a:lnTo>
                    <a:pt x="21361" y="682866"/>
                  </a:lnTo>
                  <a:lnTo>
                    <a:pt x="21348" y="688314"/>
                  </a:lnTo>
                  <a:lnTo>
                    <a:pt x="22936" y="688314"/>
                  </a:lnTo>
                  <a:lnTo>
                    <a:pt x="22999" y="682866"/>
                  </a:lnTo>
                  <a:close/>
                </a:path>
                <a:path w="694054" h="1036320">
                  <a:moveTo>
                    <a:pt x="22999" y="677151"/>
                  </a:moveTo>
                  <a:lnTo>
                    <a:pt x="21374" y="677151"/>
                  </a:lnTo>
                  <a:lnTo>
                    <a:pt x="21361" y="681520"/>
                  </a:lnTo>
                  <a:lnTo>
                    <a:pt x="22999" y="681520"/>
                  </a:lnTo>
                  <a:lnTo>
                    <a:pt x="22999" y="677151"/>
                  </a:lnTo>
                  <a:close/>
                </a:path>
                <a:path w="694054" h="1036320">
                  <a:moveTo>
                    <a:pt x="23152" y="666711"/>
                  </a:moveTo>
                  <a:lnTo>
                    <a:pt x="21082" y="666711"/>
                  </a:lnTo>
                  <a:lnTo>
                    <a:pt x="21069" y="667004"/>
                  </a:lnTo>
                  <a:lnTo>
                    <a:pt x="22872" y="667004"/>
                  </a:lnTo>
                  <a:lnTo>
                    <a:pt x="23152" y="666711"/>
                  </a:lnTo>
                  <a:close/>
                </a:path>
                <a:path w="694054" h="1036320">
                  <a:moveTo>
                    <a:pt x="26593" y="768108"/>
                  </a:moveTo>
                  <a:lnTo>
                    <a:pt x="24587" y="765822"/>
                  </a:lnTo>
                  <a:lnTo>
                    <a:pt x="19024" y="765822"/>
                  </a:lnTo>
                  <a:lnTo>
                    <a:pt x="19011" y="770750"/>
                  </a:lnTo>
                  <a:lnTo>
                    <a:pt x="20650" y="770750"/>
                  </a:lnTo>
                  <a:lnTo>
                    <a:pt x="20650" y="766978"/>
                  </a:lnTo>
                  <a:lnTo>
                    <a:pt x="23279" y="766978"/>
                  </a:lnTo>
                  <a:lnTo>
                    <a:pt x="23964" y="767181"/>
                  </a:lnTo>
                  <a:lnTo>
                    <a:pt x="24333" y="767422"/>
                  </a:lnTo>
                  <a:lnTo>
                    <a:pt x="24765" y="768108"/>
                  </a:lnTo>
                  <a:lnTo>
                    <a:pt x="24688" y="769988"/>
                  </a:lnTo>
                  <a:lnTo>
                    <a:pt x="24625" y="770153"/>
                  </a:lnTo>
                  <a:lnTo>
                    <a:pt x="24472" y="770369"/>
                  </a:lnTo>
                  <a:lnTo>
                    <a:pt x="24041" y="770750"/>
                  </a:lnTo>
                  <a:lnTo>
                    <a:pt x="20650" y="770750"/>
                  </a:lnTo>
                  <a:lnTo>
                    <a:pt x="20650" y="771169"/>
                  </a:lnTo>
                  <a:lnTo>
                    <a:pt x="19011" y="771169"/>
                  </a:lnTo>
                  <a:lnTo>
                    <a:pt x="19011" y="771753"/>
                  </a:lnTo>
                  <a:lnTo>
                    <a:pt x="24930" y="771753"/>
                  </a:lnTo>
                  <a:lnTo>
                    <a:pt x="25527" y="771372"/>
                  </a:lnTo>
                  <a:lnTo>
                    <a:pt x="25781" y="771169"/>
                  </a:lnTo>
                  <a:lnTo>
                    <a:pt x="26136" y="770750"/>
                  </a:lnTo>
                  <a:lnTo>
                    <a:pt x="26365" y="770369"/>
                  </a:lnTo>
                  <a:lnTo>
                    <a:pt x="26492" y="769988"/>
                  </a:lnTo>
                  <a:lnTo>
                    <a:pt x="26593" y="768108"/>
                  </a:lnTo>
                  <a:close/>
                </a:path>
                <a:path w="694054" h="1036320">
                  <a:moveTo>
                    <a:pt x="27279" y="778179"/>
                  </a:moveTo>
                  <a:lnTo>
                    <a:pt x="27216" y="777227"/>
                  </a:lnTo>
                  <a:lnTo>
                    <a:pt x="25984" y="774204"/>
                  </a:lnTo>
                  <a:lnTo>
                    <a:pt x="25806" y="773823"/>
                  </a:lnTo>
                  <a:lnTo>
                    <a:pt x="25730" y="773645"/>
                  </a:lnTo>
                  <a:lnTo>
                    <a:pt x="25412" y="773074"/>
                  </a:lnTo>
                  <a:lnTo>
                    <a:pt x="25222" y="772820"/>
                  </a:lnTo>
                  <a:lnTo>
                    <a:pt x="20650" y="772820"/>
                  </a:lnTo>
                  <a:lnTo>
                    <a:pt x="20650" y="773074"/>
                  </a:lnTo>
                  <a:lnTo>
                    <a:pt x="23368" y="773074"/>
                  </a:lnTo>
                  <a:lnTo>
                    <a:pt x="23685" y="773404"/>
                  </a:lnTo>
                  <a:lnTo>
                    <a:pt x="23863" y="773645"/>
                  </a:lnTo>
                  <a:lnTo>
                    <a:pt x="24168" y="774204"/>
                  </a:lnTo>
                  <a:lnTo>
                    <a:pt x="24447" y="774865"/>
                  </a:lnTo>
                  <a:lnTo>
                    <a:pt x="25361" y="777227"/>
                  </a:lnTo>
                  <a:lnTo>
                    <a:pt x="25450" y="777455"/>
                  </a:lnTo>
                  <a:lnTo>
                    <a:pt x="25552" y="777709"/>
                  </a:lnTo>
                  <a:lnTo>
                    <a:pt x="25615" y="777862"/>
                  </a:lnTo>
                  <a:lnTo>
                    <a:pt x="20612" y="777862"/>
                  </a:lnTo>
                  <a:lnTo>
                    <a:pt x="20650" y="772820"/>
                  </a:lnTo>
                  <a:lnTo>
                    <a:pt x="19011" y="772236"/>
                  </a:lnTo>
                  <a:lnTo>
                    <a:pt x="19011" y="778179"/>
                  </a:lnTo>
                  <a:lnTo>
                    <a:pt x="20612" y="778179"/>
                  </a:lnTo>
                  <a:lnTo>
                    <a:pt x="27279" y="778179"/>
                  </a:lnTo>
                  <a:close/>
                </a:path>
                <a:path w="694054" h="1036320">
                  <a:moveTo>
                    <a:pt x="27673" y="681659"/>
                  </a:moveTo>
                  <a:lnTo>
                    <a:pt x="21361" y="681659"/>
                  </a:lnTo>
                  <a:lnTo>
                    <a:pt x="21361" y="682637"/>
                  </a:lnTo>
                  <a:lnTo>
                    <a:pt x="27673" y="682637"/>
                  </a:lnTo>
                  <a:lnTo>
                    <a:pt x="27673" y="681659"/>
                  </a:lnTo>
                  <a:close/>
                </a:path>
                <a:path w="694054" h="1036320">
                  <a:moveTo>
                    <a:pt x="27965" y="676198"/>
                  </a:moveTo>
                  <a:lnTo>
                    <a:pt x="21374" y="675982"/>
                  </a:lnTo>
                  <a:lnTo>
                    <a:pt x="21374" y="676922"/>
                  </a:lnTo>
                  <a:lnTo>
                    <a:pt x="27914" y="676922"/>
                  </a:lnTo>
                  <a:lnTo>
                    <a:pt x="27965" y="676198"/>
                  </a:lnTo>
                  <a:close/>
                </a:path>
                <a:path w="694054" h="1036320">
                  <a:moveTo>
                    <a:pt x="28206" y="657936"/>
                  </a:moveTo>
                  <a:lnTo>
                    <a:pt x="28041" y="657491"/>
                  </a:lnTo>
                  <a:lnTo>
                    <a:pt x="27952" y="657250"/>
                  </a:lnTo>
                  <a:lnTo>
                    <a:pt x="27901" y="657110"/>
                  </a:lnTo>
                  <a:lnTo>
                    <a:pt x="27673" y="656755"/>
                  </a:lnTo>
                  <a:lnTo>
                    <a:pt x="27266" y="656348"/>
                  </a:lnTo>
                  <a:lnTo>
                    <a:pt x="21640" y="656348"/>
                  </a:lnTo>
                  <a:lnTo>
                    <a:pt x="21336" y="656590"/>
                  </a:lnTo>
                  <a:lnTo>
                    <a:pt x="21259" y="657936"/>
                  </a:lnTo>
                  <a:lnTo>
                    <a:pt x="21640" y="657936"/>
                  </a:lnTo>
                  <a:lnTo>
                    <a:pt x="22440" y="657491"/>
                  </a:lnTo>
                  <a:lnTo>
                    <a:pt x="25920" y="657491"/>
                  </a:lnTo>
                  <a:lnTo>
                    <a:pt x="26314" y="657936"/>
                  </a:lnTo>
                  <a:lnTo>
                    <a:pt x="26174" y="657936"/>
                  </a:lnTo>
                  <a:lnTo>
                    <a:pt x="26098" y="661022"/>
                  </a:lnTo>
                  <a:lnTo>
                    <a:pt x="21323" y="666534"/>
                  </a:lnTo>
                  <a:lnTo>
                    <a:pt x="23317" y="666534"/>
                  </a:lnTo>
                  <a:lnTo>
                    <a:pt x="27838" y="661022"/>
                  </a:lnTo>
                  <a:lnTo>
                    <a:pt x="27940" y="660819"/>
                  </a:lnTo>
                  <a:lnTo>
                    <a:pt x="28016" y="660615"/>
                  </a:lnTo>
                  <a:lnTo>
                    <a:pt x="28105" y="660374"/>
                  </a:lnTo>
                  <a:lnTo>
                    <a:pt x="28206" y="657936"/>
                  </a:lnTo>
                  <a:close/>
                </a:path>
                <a:path w="694054" h="1036320">
                  <a:moveTo>
                    <a:pt x="28867" y="667397"/>
                  </a:moveTo>
                  <a:lnTo>
                    <a:pt x="21069" y="667156"/>
                  </a:lnTo>
                  <a:lnTo>
                    <a:pt x="21005" y="668299"/>
                  </a:lnTo>
                  <a:lnTo>
                    <a:pt x="28740" y="668299"/>
                  </a:lnTo>
                  <a:lnTo>
                    <a:pt x="28867" y="667397"/>
                  </a:lnTo>
                  <a:close/>
                </a:path>
                <a:path w="694054" h="1036320">
                  <a:moveTo>
                    <a:pt x="29679" y="796988"/>
                  </a:moveTo>
                  <a:lnTo>
                    <a:pt x="29641" y="787260"/>
                  </a:lnTo>
                  <a:lnTo>
                    <a:pt x="29641" y="785622"/>
                  </a:lnTo>
                  <a:lnTo>
                    <a:pt x="28143" y="785622"/>
                  </a:lnTo>
                  <a:lnTo>
                    <a:pt x="25590" y="787260"/>
                  </a:lnTo>
                  <a:lnTo>
                    <a:pt x="25095" y="787603"/>
                  </a:lnTo>
                  <a:lnTo>
                    <a:pt x="25031" y="788771"/>
                  </a:lnTo>
                  <a:lnTo>
                    <a:pt x="25463" y="788771"/>
                  </a:lnTo>
                  <a:lnTo>
                    <a:pt x="28003" y="787260"/>
                  </a:lnTo>
                  <a:lnTo>
                    <a:pt x="28003" y="796988"/>
                  </a:lnTo>
                  <a:lnTo>
                    <a:pt x="29679" y="796988"/>
                  </a:lnTo>
                  <a:close/>
                </a:path>
                <a:path w="694054" h="1036320">
                  <a:moveTo>
                    <a:pt x="32308" y="797293"/>
                  </a:moveTo>
                  <a:lnTo>
                    <a:pt x="25196" y="797128"/>
                  </a:lnTo>
                  <a:lnTo>
                    <a:pt x="25146" y="798156"/>
                  </a:lnTo>
                  <a:lnTo>
                    <a:pt x="32232" y="798156"/>
                  </a:lnTo>
                  <a:lnTo>
                    <a:pt x="32308" y="797293"/>
                  </a:lnTo>
                  <a:close/>
                </a:path>
                <a:path w="694054" h="1036320">
                  <a:moveTo>
                    <a:pt x="34277" y="773480"/>
                  </a:moveTo>
                  <a:lnTo>
                    <a:pt x="30429" y="773480"/>
                  </a:lnTo>
                  <a:lnTo>
                    <a:pt x="30340" y="773645"/>
                  </a:lnTo>
                  <a:lnTo>
                    <a:pt x="34277" y="773645"/>
                  </a:lnTo>
                  <a:lnTo>
                    <a:pt x="34277" y="773480"/>
                  </a:lnTo>
                  <a:close/>
                </a:path>
                <a:path w="694054" h="1036320">
                  <a:moveTo>
                    <a:pt x="35953" y="773645"/>
                  </a:moveTo>
                  <a:lnTo>
                    <a:pt x="34277" y="773645"/>
                  </a:lnTo>
                  <a:lnTo>
                    <a:pt x="34277" y="773899"/>
                  </a:lnTo>
                  <a:lnTo>
                    <a:pt x="35953" y="773899"/>
                  </a:lnTo>
                  <a:lnTo>
                    <a:pt x="35953" y="773645"/>
                  </a:lnTo>
                  <a:close/>
                </a:path>
                <a:path w="694054" h="1036320">
                  <a:moveTo>
                    <a:pt x="35953" y="773480"/>
                  </a:moveTo>
                  <a:lnTo>
                    <a:pt x="35890" y="766940"/>
                  </a:lnTo>
                  <a:lnTo>
                    <a:pt x="35877" y="765657"/>
                  </a:lnTo>
                  <a:lnTo>
                    <a:pt x="33489" y="765657"/>
                  </a:lnTo>
                  <a:lnTo>
                    <a:pt x="28879" y="773480"/>
                  </a:lnTo>
                  <a:lnTo>
                    <a:pt x="30429" y="773480"/>
                  </a:lnTo>
                  <a:lnTo>
                    <a:pt x="34251" y="766940"/>
                  </a:lnTo>
                  <a:lnTo>
                    <a:pt x="34277" y="773480"/>
                  </a:lnTo>
                  <a:lnTo>
                    <a:pt x="35953" y="773480"/>
                  </a:lnTo>
                  <a:close/>
                </a:path>
                <a:path w="694054" h="1036320">
                  <a:moveTo>
                    <a:pt x="36525" y="789482"/>
                  </a:moveTo>
                  <a:lnTo>
                    <a:pt x="36499" y="784796"/>
                  </a:lnTo>
                  <a:lnTo>
                    <a:pt x="35077" y="784796"/>
                  </a:lnTo>
                  <a:lnTo>
                    <a:pt x="35039" y="789482"/>
                  </a:lnTo>
                  <a:lnTo>
                    <a:pt x="36525" y="789482"/>
                  </a:lnTo>
                  <a:close/>
                </a:path>
                <a:path w="694054" h="1036320">
                  <a:moveTo>
                    <a:pt x="37719" y="774179"/>
                  </a:moveTo>
                  <a:lnTo>
                    <a:pt x="30187" y="773899"/>
                  </a:lnTo>
                  <a:lnTo>
                    <a:pt x="30340" y="773645"/>
                  </a:lnTo>
                  <a:lnTo>
                    <a:pt x="28803" y="773645"/>
                  </a:lnTo>
                  <a:lnTo>
                    <a:pt x="28689" y="775284"/>
                  </a:lnTo>
                  <a:lnTo>
                    <a:pt x="34277" y="775284"/>
                  </a:lnTo>
                  <a:lnTo>
                    <a:pt x="34315" y="778116"/>
                  </a:lnTo>
                  <a:lnTo>
                    <a:pt x="35902" y="778116"/>
                  </a:lnTo>
                  <a:lnTo>
                    <a:pt x="35953" y="775284"/>
                  </a:lnTo>
                  <a:lnTo>
                    <a:pt x="37592" y="775284"/>
                  </a:lnTo>
                  <a:lnTo>
                    <a:pt x="37719" y="774179"/>
                  </a:lnTo>
                  <a:close/>
                </a:path>
                <a:path w="694054" h="1036320">
                  <a:moveTo>
                    <a:pt x="39624" y="789482"/>
                  </a:moveTo>
                  <a:lnTo>
                    <a:pt x="36525" y="789482"/>
                  </a:lnTo>
                  <a:lnTo>
                    <a:pt x="36525" y="789686"/>
                  </a:lnTo>
                  <a:lnTo>
                    <a:pt x="39446" y="789686"/>
                  </a:lnTo>
                  <a:lnTo>
                    <a:pt x="39624" y="789482"/>
                  </a:lnTo>
                  <a:close/>
                </a:path>
                <a:path w="694054" h="1036320">
                  <a:moveTo>
                    <a:pt x="41732" y="789165"/>
                  </a:moveTo>
                  <a:lnTo>
                    <a:pt x="39916" y="789165"/>
                  </a:lnTo>
                  <a:lnTo>
                    <a:pt x="39624" y="789482"/>
                  </a:lnTo>
                  <a:lnTo>
                    <a:pt x="41694" y="789482"/>
                  </a:lnTo>
                  <a:lnTo>
                    <a:pt x="41732" y="789165"/>
                  </a:lnTo>
                  <a:close/>
                </a:path>
                <a:path w="694054" h="1036320">
                  <a:moveTo>
                    <a:pt x="42125" y="798156"/>
                  </a:moveTo>
                  <a:lnTo>
                    <a:pt x="42100" y="797814"/>
                  </a:lnTo>
                  <a:lnTo>
                    <a:pt x="38531" y="793115"/>
                  </a:lnTo>
                  <a:lnTo>
                    <a:pt x="38366" y="792899"/>
                  </a:lnTo>
                  <a:lnTo>
                    <a:pt x="41516" y="789686"/>
                  </a:lnTo>
                  <a:lnTo>
                    <a:pt x="39446" y="789686"/>
                  </a:lnTo>
                  <a:lnTo>
                    <a:pt x="36537" y="792899"/>
                  </a:lnTo>
                  <a:lnTo>
                    <a:pt x="36525" y="789686"/>
                  </a:lnTo>
                  <a:lnTo>
                    <a:pt x="35026" y="789686"/>
                  </a:lnTo>
                  <a:lnTo>
                    <a:pt x="34963" y="798156"/>
                  </a:lnTo>
                  <a:lnTo>
                    <a:pt x="36525" y="798156"/>
                  </a:lnTo>
                  <a:lnTo>
                    <a:pt x="36537" y="793115"/>
                  </a:lnTo>
                  <a:lnTo>
                    <a:pt x="40398" y="798156"/>
                  </a:lnTo>
                  <a:lnTo>
                    <a:pt x="42125" y="798156"/>
                  </a:lnTo>
                  <a:close/>
                </a:path>
                <a:path w="694054" h="1036320">
                  <a:moveTo>
                    <a:pt x="47510" y="774890"/>
                  </a:moveTo>
                  <a:lnTo>
                    <a:pt x="47472" y="768248"/>
                  </a:lnTo>
                  <a:lnTo>
                    <a:pt x="47282" y="767727"/>
                  </a:lnTo>
                  <a:lnTo>
                    <a:pt x="47180" y="767422"/>
                  </a:lnTo>
                  <a:lnTo>
                    <a:pt x="46977" y="767168"/>
                  </a:lnTo>
                  <a:lnTo>
                    <a:pt x="46634" y="766584"/>
                  </a:lnTo>
                  <a:lnTo>
                    <a:pt x="46570" y="766457"/>
                  </a:lnTo>
                  <a:lnTo>
                    <a:pt x="46202" y="766114"/>
                  </a:lnTo>
                  <a:lnTo>
                    <a:pt x="45694" y="765822"/>
                  </a:lnTo>
                  <a:lnTo>
                    <a:pt x="45046" y="765492"/>
                  </a:lnTo>
                  <a:lnTo>
                    <a:pt x="42024" y="765492"/>
                  </a:lnTo>
                  <a:lnTo>
                    <a:pt x="41440" y="765822"/>
                  </a:lnTo>
                  <a:lnTo>
                    <a:pt x="40855" y="766114"/>
                  </a:lnTo>
                  <a:lnTo>
                    <a:pt x="40525" y="766457"/>
                  </a:lnTo>
                  <a:lnTo>
                    <a:pt x="40398" y="766584"/>
                  </a:lnTo>
                  <a:lnTo>
                    <a:pt x="40055" y="767168"/>
                  </a:lnTo>
                  <a:lnTo>
                    <a:pt x="39687" y="767727"/>
                  </a:lnTo>
                  <a:lnTo>
                    <a:pt x="39674" y="776211"/>
                  </a:lnTo>
                  <a:lnTo>
                    <a:pt x="40220" y="777125"/>
                  </a:lnTo>
                  <a:lnTo>
                    <a:pt x="40297" y="777252"/>
                  </a:lnTo>
                  <a:lnTo>
                    <a:pt x="40728" y="777671"/>
                  </a:lnTo>
                  <a:lnTo>
                    <a:pt x="41833" y="778230"/>
                  </a:lnTo>
                  <a:lnTo>
                    <a:pt x="44818" y="778230"/>
                  </a:lnTo>
                  <a:lnTo>
                    <a:pt x="45427" y="777887"/>
                  </a:lnTo>
                  <a:lnTo>
                    <a:pt x="45859" y="777671"/>
                  </a:lnTo>
                  <a:lnTo>
                    <a:pt x="46342" y="777252"/>
                  </a:lnTo>
                  <a:lnTo>
                    <a:pt x="46469" y="777125"/>
                  </a:lnTo>
                  <a:lnTo>
                    <a:pt x="46609" y="776897"/>
                  </a:lnTo>
                  <a:lnTo>
                    <a:pt x="42519" y="776897"/>
                  </a:lnTo>
                  <a:lnTo>
                    <a:pt x="41897" y="776528"/>
                  </a:lnTo>
                  <a:lnTo>
                    <a:pt x="41592" y="776211"/>
                  </a:lnTo>
                  <a:lnTo>
                    <a:pt x="41249" y="775525"/>
                  </a:lnTo>
                  <a:lnTo>
                    <a:pt x="41033" y="774890"/>
                  </a:lnTo>
                  <a:lnTo>
                    <a:pt x="41097" y="768642"/>
                  </a:lnTo>
                  <a:lnTo>
                    <a:pt x="41490" y="767727"/>
                  </a:lnTo>
                  <a:lnTo>
                    <a:pt x="41732" y="767422"/>
                  </a:lnTo>
                  <a:lnTo>
                    <a:pt x="42062" y="767168"/>
                  </a:lnTo>
                  <a:lnTo>
                    <a:pt x="44881" y="767168"/>
                  </a:lnTo>
                  <a:lnTo>
                    <a:pt x="45808" y="774890"/>
                  </a:lnTo>
                  <a:lnTo>
                    <a:pt x="45567" y="775525"/>
                  </a:lnTo>
                  <a:lnTo>
                    <a:pt x="45453" y="775830"/>
                  </a:lnTo>
                  <a:lnTo>
                    <a:pt x="44881" y="776528"/>
                  </a:lnTo>
                  <a:lnTo>
                    <a:pt x="46609" y="776897"/>
                  </a:lnTo>
                  <a:lnTo>
                    <a:pt x="47167" y="775995"/>
                  </a:lnTo>
                  <a:lnTo>
                    <a:pt x="47231" y="775830"/>
                  </a:lnTo>
                  <a:lnTo>
                    <a:pt x="47345" y="775525"/>
                  </a:lnTo>
                  <a:lnTo>
                    <a:pt x="47510" y="774890"/>
                  </a:lnTo>
                  <a:close/>
                </a:path>
                <a:path w="694054" h="1036320">
                  <a:moveTo>
                    <a:pt x="63690" y="558825"/>
                  </a:moveTo>
                  <a:lnTo>
                    <a:pt x="61353" y="558825"/>
                  </a:lnTo>
                  <a:lnTo>
                    <a:pt x="61290" y="559981"/>
                  </a:lnTo>
                  <a:lnTo>
                    <a:pt x="61747" y="559981"/>
                  </a:lnTo>
                  <a:lnTo>
                    <a:pt x="63690" y="558825"/>
                  </a:lnTo>
                  <a:close/>
                </a:path>
                <a:path w="694054" h="1036320">
                  <a:moveTo>
                    <a:pt x="64262" y="558698"/>
                  </a:moveTo>
                  <a:lnTo>
                    <a:pt x="63906" y="558698"/>
                  </a:lnTo>
                  <a:lnTo>
                    <a:pt x="63690" y="558825"/>
                  </a:lnTo>
                  <a:lnTo>
                    <a:pt x="64262" y="558825"/>
                  </a:lnTo>
                  <a:lnTo>
                    <a:pt x="64262" y="558698"/>
                  </a:lnTo>
                  <a:close/>
                </a:path>
                <a:path w="694054" h="1036320">
                  <a:moveTo>
                    <a:pt x="65913" y="558482"/>
                  </a:moveTo>
                  <a:lnTo>
                    <a:pt x="65900" y="556831"/>
                  </a:lnTo>
                  <a:lnTo>
                    <a:pt x="64427" y="556831"/>
                  </a:lnTo>
                  <a:lnTo>
                    <a:pt x="61493" y="558698"/>
                  </a:lnTo>
                  <a:lnTo>
                    <a:pt x="63906" y="558698"/>
                  </a:lnTo>
                  <a:lnTo>
                    <a:pt x="64262" y="558482"/>
                  </a:lnTo>
                  <a:lnTo>
                    <a:pt x="64262" y="558698"/>
                  </a:lnTo>
                  <a:lnTo>
                    <a:pt x="65913" y="558698"/>
                  </a:lnTo>
                  <a:lnTo>
                    <a:pt x="65913" y="558482"/>
                  </a:lnTo>
                  <a:close/>
                </a:path>
                <a:path w="694054" h="1036320">
                  <a:moveTo>
                    <a:pt x="65938" y="568210"/>
                  </a:moveTo>
                  <a:lnTo>
                    <a:pt x="65913" y="558825"/>
                  </a:lnTo>
                  <a:lnTo>
                    <a:pt x="64262" y="558825"/>
                  </a:lnTo>
                  <a:lnTo>
                    <a:pt x="64262" y="568210"/>
                  </a:lnTo>
                  <a:lnTo>
                    <a:pt x="65938" y="568210"/>
                  </a:lnTo>
                  <a:close/>
                </a:path>
                <a:path w="694054" h="1036320">
                  <a:moveTo>
                    <a:pt x="68592" y="568591"/>
                  </a:moveTo>
                  <a:lnTo>
                    <a:pt x="61468" y="568350"/>
                  </a:lnTo>
                  <a:lnTo>
                    <a:pt x="61455" y="569277"/>
                  </a:lnTo>
                  <a:lnTo>
                    <a:pt x="68516" y="569277"/>
                  </a:lnTo>
                  <a:lnTo>
                    <a:pt x="68592" y="568591"/>
                  </a:lnTo>
                  <a:close/>
                </a:path>
                <a:path w="694054" h="1036320">
                  <a:moveTo>
                    <a:pt x="69227" y="548589"/>
                  </a:moveTo>
                  <a:lnTo>
                    <a:pt x="62522" y="548589"/>
                  </a:lnTo>
                  <a:lnTo>
                    <a:pt x="63182" y="548982"/>
                  </a:lnTo>
                  <a:lnTo>
                    <a:pt x="64274" y="549427"/>
                  </a:lnTo>
                  <a:lnTo>
                    <a:pt x="67500" y="549427"/>
                  </a:lnTo>
                  <a:lnTo>
                    <a:pt x="68541" y="548982"/>
                  </a:lnTo>
                  <a:lnTo>
                    <a:pt x="69227" y="548589"/>
                  </a:lnTo>
                  <a:close/>
                </a:path>
                <a:path w="694054" h="1036320">
                  <a:moveTo>
                    <a:pt x="69342" y="537616"/>
                  </a:moveTo>
                  <a:lnTo>
                    <a:pt x="69088" y="537425"/>
                  </a:lnTo>
                  <a:lnTo>
                    <a:pt x="68618" y="537146"/>
                  </a:lnTo>
                  <a:lnTo>
                    <a:pt x="63449" y="537146"/>
                  </a:lnTo>
                  <a:lnTo>
                    <a:pt x="62928" y="537425"/>
                  </a:lnTo>
                  <a:lnTo>
                    <a:pt x="62687" y="537616"/>
                  </a:lnTo>
                  <a:lnTo>
                    <a:pt x="69342" y="537616"/>
                  </a:lnTo>
                  <a:close/>
                </a:path>
                <a:path w="694054" h="1036320">
                  <a:moveTo>
                    <a:pt x="69608" y="547789"/>
                  </a:moveTo>
                  <a:lnTo>
                    <a:pt x="67754" y="547789"/>
                  </a:lnTo>
                  <a:lnTo>
                    <a:pt x="66992" y="548030"/>
                  </a:lnTo>
                  <a:lnTo>
                    <a:pt x="65049" y="548030"/>
                  </a:lnTo>
                  <a:lnTo>
                    <a:pt x="62318" y="544652"/>
                  </a:lnTo>
                  <a:lnTo>
                    <a:pt x="62433" y="541248"/>
                  </a:lnTo>
                  <a:lnTo>
                    <a:pt x="62699" y="540346"/>
                  </a:lnTo>
                  <a:lnTo>
                    <a:pt x="62941" y="539800"/>
                  </a:lnTo>
                  <a:lnTo>
                    <a:pt x="63284" y="539381"/>
                  </a:lnTo>
                  <a:lnTo>
                    <a:pt x="63601" y="538937"/>
                  </a:lnTo>
                  <a:lnTo>
                    <a:pt x="63957" y="538632"/>
                  </a:lnTo>
                  <a:lnTo>
                    <a:pt x="64503" y="538353"/>
                  </a:lnTo>
                  <a:lnTo>
                    <a:pt x="67716" y="538353"/>
                  </a:lnTo>
                  <a:lnTo>
                    <a:pt x="68300" y="538632"/>
                  </a:lnTo>
                  <a:lnTo>
                    <a:pt x="69100" y="539191"/>
                  </a:lnTo>
                  <a:lnTo>
                    <a:pt x="69519" y="539191"/>
                  </a:lnTo>
                  <a:lnTo>
                    <a:pt x="69494" y="538353"/>
                  </a:lnTo>
                  <a:lnTo>
                    <a:pt x="69481" y="537781"/>
                  </a:lnTo>
                  <a:lnTo>
                    <a:pt x="62484" y="537781"/>
                  </a:lnTo>
                  <a:lnTo>
                    <a:pt x="61988" y="538353"/>
                  </a:lnTo>
                  <a:lnTo>
                    <a:pt x="61493" y="538937"/>
                  </a:lnTo>
                  <a:lnTo>
                    <a:pt x="60579" y="545172"/>
                  </a:lnTo>
                  <a:lnTo>
                    <a:pt x="60960" y="546404"/>
                  </a:lnTo>
                  <a:lnTo>
                    <a:pt x="61074" y="546735"/>
                  </a:lnTo>
                  <a:lnTo>
                    <a:pt x="61442" y="547395"/>
                  </a:lnTo>
                  <a:lnTo>
                    <a:pt x="62141" y="548208"/>
                  </a:lnTo>
                  <a:lnTo>
                    <a:pt x="69583" y="548208"/>
                  </a:lnTo>
                  <a:lnTo>
                    <a:pt x="69596" y="548030"/>
                  </a:lnTo>
                  <a:lnTo>
                    <a:pt x="69608" y="547789"/>
                  </a:lnTo>
                  <a:close/>
                </a:path>
                <a:path w="694054" h="1036320">
                  <a:moveTo>
                    <a:pt x="69621" y="547636"/>
                  </a:moveTo>
                  <a:lnTo>
                    <a:pt x="69557" y="546938"/>
                  </a:lnTo>
                  <a:lnTo>
                    <a:pt x="69176" y="546938"/>
                  </a:lnTo>
                  <a:lnTo>
                    <a:pt x="68478" y="547395"/>
                  </a:lnTo>
                  <a:lnTo>
                    <a:pt x="68072" y="547636"/>
                  </a:lnTo>
                  <a:lnTo>
                    <a:pt x="69621" y="547636"/>
                  </a:lnTo>
                  <a:close/>
                </a:path>
                <a:path w="694054" h="1036320">
                  <a:moveTo>
                    <a:pt x="74891" y="881976"/>
                  </a:moveTo>
                  <a:lnTo>
                    <a:pt x="72872" y="879690"/>
                  </a:lnTo>
                  <a:lnTo>
                    <a:pt x="67310" y="879690"/>
                  </a:lnTo>
                  <a:lnTo>
                    <a:pt x="67297" y="884631"/>
                  </a:lnTo>
                  <a:lnTo>
                    <a:pt x="68935" y="884631"/>
                  </a:lnTo>
                  <a:lnTo>
                    <a:pt x="68935" y="881176"/>
                  </a:lnTo>
                  <a:lnTo>
                    <a:pt x="72415" y="881176"/>
                  </a:lnTo>
                  <a:lnTo>
                    <a:pt x="72605" y="881303"/>
                  </a:lnTo>
                  <a:lnTo>
                    <a:pt x="73050" y="881976"/>
                  </a:lnTo>
                  <a:lnTo>
                    <a:pt x="72974" y="883869"/>
                  </a:lnTo>
                  <a:lnTo>
                    <a:pt x="72910" y="884021"/>
                  </a:lnTo>
                  <a:lnTo>
                    <a:pt x="72745" y="884250"/>
                  </a:lnTo>
                  <a:lnTo>
                    <a:pt x="72326" y="884631"/>
                  </a:lnTo>
                  <a:lnTo>
                    <a:pt x="68935" y="884631"/>
                  </a:lnTo>
                  <a:lnTo>
                    <a:pt x="68935" y="885050"/>
                  </a:lnTo>
                  <a:lnTo>
                    <a:pt x="67297" y="885050"/>
                  </a:lnTo>
                  <a:lnTo>
                    <a:pt x="67297" y="885634"/>
                  </a:lnTo>
                  <a:lnTo>
                    <a:pt x="73202" y="885634"/>
                  </a:lnTo>
                  <a:lnTo>
                    <a:pt x="73812" y="885253"/>
                  </a:lnTo>
                  <a:lnTo>
                    <a:pt x="74041" y="885050"/>
                  </a:lnTo>
                  <a:lnTo>
                    <a:pt x="74396" y="884631"/>
                  </a:lnTo>
                  <a:lnTo>
                    <a:pt x="74510" y="884504"/>
                  </a:lnTo>
                  <a:lnTo>
                    <a:pt x="74650" y="884250"/>
                  </a:lnTo>
                  <a:lnTo>
                    <a:pt x="74777" y="883869"/>
                  </a:lnTo>
                  <a:lnTo>
                    <a:pt x="74891" y="881976"/>
                  </a:lnTo>
                  <a:close/>
                </a:path>
                <a:path w="694054" h="1036320">
                  <a:moveTo>
                    <a:pt x="75679" y="891590"/>
                  </a:moveTo>
                  <a:lnTo>
                    <a:pt x="74345" y="888301"/>
                  </a:lnTo>
                  <a:lnTo>
                    <a:pt x="74269" y="888072"/>
                  </a:lnTo>
                  <a:lnTo>
                    <a:pt x="73888" y="887310"/>
                  </a:lnTo>
                  <a:lnTo>
                    <a:pt x="73888" y="891730"/>
                  </a:lnTo>
                  <a:lnTo>
                    <a:pt x="68897" y="891730"/>
                  </a:lnTo>
                  <a:lnTo>
                    <a:pt x="68935" y="886472"/>
                  </a:lnTo>
                  <a:lnTo>
                    <a:pt x="68935" y="886955"/>
                  </a:lnTo>
                  <a:lnTo>
                    <a:pt x="71666" y="886955"/>
                  </a:lnTo>
                  <a:lnTo>
                    <a:pt x="73888" y="891730"/>
                  </a:lnTo>
                  <a:lnTo>
                    <a:pt x="73888" y="887310"/>
                  </a:lnTo>
                  <a:lnTo>
                    <a:pt x="73685" y="886955"/>
                  </a:lnTo>
                  <a:lnTo>
                    <a:pt x="73317" y="886472"/>
                  </a:lnTo>
                  <a:lnTo>
                    <a:pt x="72910" y="886117"/>
                  </a:lnTo>
                  <a:lnTo>
                    <a:pt x="67297" y="886117"/>
                  </a:lnTo>
                  <a:lnTo>
                    <a:pt x="67284" y="892048"/>
                  </a:lnTo>
                  <a:lnTo>
                    <a:pt x="68897" y="892048"/>
                  </a:lnTo>
                  <a:lnTo>
                    <a:pt x="75552" y="892048"/>
                  </a:lnTo>
                  <a:lnTo>
                    <a:pt x="75679" y="891590"/>
                  </a:lnTo>
                  <a:close/>
                </a:path>
                <a:path w="694054" h="1036320">
                  <a:moveTo>
                    <a:pt x="76288" y="544690"/>
                  </a:moveTo>
                  <a:lnTo>
                    <a:pt x="72453" y="544690"/>
                  </a:lnTo>
                  <a:lnTo>
                    <a:pt x="72364" y="544855"/>
                  </a:lnTo>
                  <a:lnTo>
                    <a:pt x="76288" y="544855"/>
                  </a:lnTo>
                  <a:lnTo>
                    <a:pt x="76288" y="544690"/>
                  </a:lnTo>
                  <a:close/>
                </a:path>
                <a:path w="694054" h="1036320">
                  <a:moveTo>
                    <a:pt x="77978" y="910856"/>
                  </a:moveTo>
                  <a:lnTo>
                    <a:pt x="77939" y="901128"/>
                  </a:lnTo>
                  <a:lnTo>
                    <a:pt x="77939" y="899490"/>
                  </a:lnTo>
                  <a:lnTo>
                    <a:pt x="76441" y="899490"/>
                  </a:lnTo>
                  <a:lnTo>
                    <a:pt x="73888" y="901128"/>
                  </a:lnTo>
                  <a:lnTo>
                    <a:pt x="73393" y="901471"/>
                  </a:lnTo>
                  <a:lnTo>
                    <a:pt x="73367" y="902677"/>
                  </a:lnTo>
                  <a:lnTo>
                    <a:pt x="73698" y="902677"/>
                  </a:lnTo>
                  <a:lnTo>
                    <a:pt x="76301" y="901128"/>
                  </a:lnTo>
                  <a:lnTo>
                    <a:pt x="76301" y="910856"/>
                  </a:lnTo>
                  <a:lnTo>
                    <a:pt x="77978" y="910856"/>
                  </a:lnTo>
                  <a:close/>
                </a:path>
                <a:path w="694054" h="1036320">
                  <a:moveTo>
                    <a:pt x="77978" y="544690"/>
                  </a:moveTo>
                  <a:lnTo>
                    <a:pt x="77914" y="538149"/>
                  </a:lnTo>
                  <a:lnTo>
                    <a:pt x="77901" y="536968"/>
                  </a:lnTo>
                  <a:lnTo>
                    <a:pt x="75438" y="536968"/>
                  </a:lnTo>
                  <a:lnTo>
                    <a:pt x="70904" y="544690"/>
                  </a:lnTo>
                  <a:lnTo>
                    <a:pt x="72453" y="544690"/>
                  </a:lnTo>
                  <a:lnTo>
                    <a:pt x="76288" y="538149"/>
                  </a:lnTo>
                  <a:lnTo>
                    <a:pt x="76288" y="544690"/>
                  </a:lnTo>
                  <a:lnTo>
                    <a:pt x="77978" y="544690"/>
                  </a:lnTo>
                  <a:close/>
                </a:path>
                <a:path w="694054" h="1036320">
                  <a:moveTo>
                    <a:pt x="77990" y="545122"/>
                  </a:moveTo>
                  <a:lnTo>
                    <a:pt x="77978" y="544855"/>
                  </a:lnTo>
                  <a:lnTo>
                    <a:pt x="76288" y="544855"/>
                  </a:lnTo>
                  <a:lnTo>
                    <a:pt x="76301" y="545122"/>
                  </a:lnTo>
                  <a:lnTo>
                    <a:pt x="77990" y="545122"/>
                  </a:lnTo>
                  <a:close/>
                </a:path>
                <a:path w="694054" h="1036320">
                  <a:moveTo>
                    <a:pt x="78727" y="560400"/>
                  </a:moveTo>
                  <a:lnTo>
                    <a:pt x="77203" y="560247"/>
                  </a:lnTo>
                  <a:lnTo>
                    <a:pt x="77190" y="560400"/>
                  </a:lnTo>
                  <a:lnTo>
                    <a:pt x="77101" y="566559"/>
                  </a:lnTo>
                  <a:lnTo>
                    <a:pt x="76657" y="567131"/>
                  </a:lnTo>
                  <a:lnTo>
                    <a:pt x="76212" y="567550"/>
                  </a:lnTo>
                  <a:lnTo>
                    <a:pt x="75831" y="567829"/>
                  </a:lnTo>
                  <a:lnTo>
                    <a:pt x="73367" y="567829"/>
                  </a:lnTo>
                  <a:lnTo>
                    <a:pt x="73177" y="567550"/>
                  </a:lnTo>
                  <a:lnTo>
                    <a:pt x="73050" y="567372"/>
                  </a:lnTo>
                  <a:lnTo>
                    <a:pt x="72948" y="567131"/>
                  </a:lnTo>
                  <a:lnTo>
                    <a:pt x="72859" y="566559"/>
                  </a:lnTo>
                  <a:lnTo>
                    <a:pt x="72745" y="560400"/>
                  </a:lnTo>
                  <a:lnTo>
                    <a:pt x="77190" y="560400"/>
                  </a:lnTo>
                  <a:lnTo>
                    <a:pt x="77190" y="560247"/>
                  </a:lnTo>
                  <a:lnTo>
                    <a:pt x="71285" y="560247"/>
                  </a:lnTo>
                  <a:lnTo>
                    <a:pt x="71386" y="567829"/>
                  </a:lnTo>
                  <a:lnTo>
                    <a:pt x="71564" y="568236"/>
                  </a:lnTo>
                  <a:lnTo>
                    <a:pt x="71856" y="568617"/>
                  </a:lnTo>
                  <a:lnTo>
                    <a:pt x="72021" y="569010"/>
                  </a:lnTo>
                  <a:lnTo>
                    <a:pt x="73190" y="569556"/>
                  </a:lnTo>
                  <a:lnTo>
                    <a:pt x="75222" y="569556"/>
                  </a:lnTo>
                  <a:lnTo>
                    <a:pt x="76314" y="569010"/>
                  </a:lnTo>
                  <a:lnTo>
                    <a:pt x="76758" y="568617"/>
                  </a:lnTo>
                  <a:lnTo>
                    <a:pt x="77101" y="568236"/>
                  </a:lnTo>
                  <a:lnTo>
                    <a:pt x="77254" y="568236"/>
                  </a:lnTo>
                  <a:lnTo>
                    <a:pt x="77279" y="569556"/>
                  </a:lnTo>
                  <a:lnTo>
                    <a:pt x="78625" y="569556"/>
                  </a:lnTo>
                  <a:lnTo>
                    <a:pt x="78727" y="560400"/>
                  </a:lnTo>
                  <a:close/>
                </a:path>
                <a:path w="694054" h="1036320">
                  <a:moveTo>
                    <a:pt x="79692" y="545274"/>
                  </a:moveTo>
                  <a:lnTo>
                    <a:pt x="72212" y="545122"/>
                  </a:lnTo>
                  <a:lnTo>
                    <a:pt x="72364" y="544855"/>
                  </a:lnTo>
                  <a:lnTo>
                    <a:pt x="70827" y="544855"/>
                  </a:lnTo>
                  <a:lnTo>
                    <a:pt x="70726" y="546315"/>
                  </a:lnTo>
                  <a:lnTo>
                    <a:pt x="77990" y="546506"/>
                  </a:lnTo>
                  <a:lnTo>
                    <a:pt x="76301" y="546506"/>
                  </a:lnTo>
                  <a:lnTo>
                    <a:pt x="76339" y="549287"/>
                  </a:lnTo>
                  <a:lnTo>
                    <a:pt x="77952" y="549287"/>
                  </a:lnTo>
                  <a:lnTo>
                    <a:pt x="79616" y="546506"/>
                  </a:lnTo>
                  <a:lnTo>
                    <a:pt x="79692" y="545274"/>
                  </a:lnTo>
                  <a:close/>
                </a:path>
                <a:path w="694054" h="1036320">
                  <a:moveTo>
                    <a:pt x="80606" y="911161"/>
                  </a:moveTo>
                  <a:lnTo>
                    <a:pt x="73494" y="910996"/>
                  </a:lnTo>
                  <a:lnTo>
                    <a:pt x="73444" y="912025"/>
                  </a:lnTo>
                  <a:lnTo>
                    <a:pt x="80530" y="912025"/>
                  </a:lnTo>
                  <a:lnTo>
                    <a:pt x="80606" y="911161"/>
                  </a:lnTo>
                  <a:close/>
                </a:path>
                <a:path w="694054" h="1036320">
                  <a:moveTo>
                    <a:pt x="82550" y="887349"/>
                  </a:moveTo>
                  <a:lnTo>
                    <a:pt x="78701" y="887349"/>
                  </a:lnTo>
                  <a:lnTo>
                    <a:pt x="78613" y="887514"/>
                  </a:lnTo>
                  <a:lnTo>
                    <a:pt x="82550" y="887514"/>
                  </a:lnTo>
                  <a:lnTo>
                    <a:pt x="82550" y="887349"/>
                  </a:lnTo>
                  <a:close/>
                </a:path>
                <a:path w="694054" h="1036320">
                  <a:moveTo>
                    <a:pt x="83578" y="563930"/>
                  </a:moveTo>
                  <a:lnTo>
                    <a:pt x="81940" y="563930"/>
                  </a:lnTo>
                  <a:lnTo>
                    <a:pt x="81927" y="569391"/>
                  </a:lnTo>
                  <a:lnTo>
                    <a:pt x="83515" y="569391"/>
                  </a:lnTo>
                  <a:lnTo>
                    <a:pt x="83578" y="563930"/>
                  </a:lnTo>
                  <a:close/>
                </a:path>
                <a:path w="694054" h="1036320">
                  <a:moveTo>
                    <a:pt x="83578" y="558215"/>
                  </a:moveTo>
                  <a:lnTo>
                    <a:pt x="81953" y="558215"/>
                  </a:lnTo>
                  <a:lnTo>
                    <a:pt x="81940" y="562597"/>
                  </a:lnTo>
                  <a:lnTo>
                    <a:pt x="83578" y="562597"/>
                  </a:lnTo>
                  <a:lnTo>
                    <a:pt x="83578" y="558215"/>
                  </a:lnTo>
                  <a:close/>
                </a:path>
                <a:path w="694054" h="1036320">
                  <a:moveTo>
                    <a:pt x="84239" y="887514"/>
                  </a:moveTo>
                  <a:lnTo>
                    <a:pt x="82550" y="887514"/>
                  </a:lnTo>
                  <a:lnTo>
                    <a:pt x="82550" y="887768"/>
                  </a:lnTo>
                  <a:lnTo>
                    <a:pt x="84239" y="887768"/>
                  </a:lnTo>
                  <a:lnTo>
                    <a:pt x="84239" y="887514"/>
                  </a:lnTo>
                  <a:close/>
                </a:path>
                <a:path w="694054" h="1036320">
                  <a:moveTo>
                    <a:pt x="84239" y="887349"/>
                  </a:moveTo>
                  <a:lnTo>
                    <a:pt x="84175" y="880821"/>
                  </a:lnTo>
                  <a:lnTo>
                    <a:pt x="84162" y="879589"/>
                  </a:lnTo>
                  <a:lnTo>
                    <a:pt x="81711" y="879589"/>
                  </a:lnTo>
                  <a:lnTo>
                    <a:pt x="77165" y="887349"/>
                  </a:lnTo>
                  <a:lnTo>
                    <a:pt x="78701" y="887349"/>
                  </a:lnTo>
                  <a:lnTo>
                    <a:pt x="82537" y="880821"/>
                  </a:lnTo>
                  <a:lnTo>
                    <a:pt x="82550" y="887349"/>
                  </a:lnTo>
                  <a:lnTo>
                    <a:pt x="84239" y="887349"/>
                  </a:lnTo>
                  <a:close/>
                </a:path>
                <a:path w="694054" h="1036320">
                  <a:moveTo>
                    <a:pt x="84823" y="903351"/>
                  </a:moveTo>
                  <a:lnTo>
                    <a:pt x="84797" y="898664"/>
                  </a:lnTo>
                  <a:lnTo>
                    <a:pt x="83375" y="898664"/>
                  </a:lnTo>
                  <a:lnTo>
                    <a:pt x="83337" y="903351"/>
                  </a:lnTo>
                  <a:lnTo>
                    <a:pt x="84823" y="903351"/>
                  </a:lnTo>
                  <a:close/>
                </a:path>
                <a:path w="694054" h="1036320">
                  <a:moveTo>
                    <a:pt x="85940" y="887933"/>
                  </a:moveTo>
                  <a:lnTo>
                    <a:pt x="78460" y="887768"/>
                  </a:lnTo>
                  <a:lnTo>
                    <a:pt x="78613" y="887514"/>
                  </a:lnTo>
                  <a:lnTo>
                    <a:pt x="77076" y="887514"/>
                  </a:lnTo>
                  <a:lnTo>
                    <a:pt x="76974" y="888974"/>
                  </a:lnTo>
                  <a:lnTo>
                    <a:pt x="84239" y="889165"/>
                  </a:lnTo>
                  <a:lnTo>
                    <a:pt x="82550" y="889165"/>
                  </a:lnTo>
                  <a:lnTo>
                    <a:pt x="82613" y="891984"/>
                  </a:lnTo>
                  <a:lnTo>
                    <a:pt x="84201" y="891984"/>
                  </a:lnTo>
                  <a:lnTo>
                    <a:pt x="85788" y="889165"/>
                  </a:lnTo>
                  <a:lnTo>
                    <a:pt x="85940" y="888974"/>
                  </a:lnTo>
                  <a:lnTo>
                    <a:pt x="85940" y="887933"/>
                  </a:lnTo>
                  <a:close/>
                </a:path>
                <a:path w="694054" h="1036320">
                  <a:moveTo>
                    <a:pt x="87922" y="903351"/>
                  </a:moveTo>
                  <a:lnTo>
                    <a:pt x="84823" y="903351"/>
                  </a:lnTo>
                  <a:lnTo>
                    <a:pt x="84823" y="903554"/>
                  </a:lnTo>
                  <a:lnTo>
                    <a:pt x="87744" y="903554"/>
                  </a:lnTo>
                  <a:lnTo>
                    <a:pt x="87922" y="903351"/>
                  </a:lnTo>
                  <a:close/>
                </a:path>
                <a:path w="694054" h="1036320">
                  <a:moveTo>
                    <a:pt x="88252" y="562737"/>
                  </a:moveTo>
                  <a:lnTo>
                    <a:pt x="81940" y="562737"/>
                  </a:lnTo>
                  <a:lnTo>
                    <a:pt x="81940" y="563714"/>
                  </a:lnTo>
                  <a:lnTo>
                    <a:pt x="88252" y="563714"/>
                  </a:lnTo>
                  <a:lnTo>
                    <a:pt x="88252" y="562737"/>
                  </a:lnTo>
                  <a:close/>
                </a:path>
                <a:path w="694054" h="1036320">
                  <a:moveTo>
                    <a:pt x="88557" y="557276"/>
                  </a:moveTo>
                  <a:lnTo>
                    <a:pt x="81953" y="557060"/>
                  </a:lnTo>
                  <a:lnTo>
                    <a:pt x="81953" y="557999"/>
                  </a:lnTo>
                  <a:lnTo>
                    <a:pt x="88493" y="557999"/>
                  </a:lnTo>
                  <a:lnTo>
                    <a:pt x="88557" y="557276"/>
                  </a:lnTo>
                  <a:close/>
                </a:path>
                <a:path w="694054" h="1036320">
                  <a:moveTo>
                    <a:pt x="89535" y="546100"/>
                  </a:moveTo>
                  <a:lnTo>
                    <a:pt x="89496" y="539457"/>
                  </a:lnTo>
                  <a:lnTo>
                    <a:pt x="89306" y="538937"/>
                  </a:lnTo>
                  <a:lnTo>
                    <a:pt x="89204" y="538632"/>
                  </a:lnTo>
                  <a:lnTo>
                    <a:pt x="88950" y="538276"/>
                  </a:lnTo>
                  <a:lnTo>
                    <a:pt x="88874" y="538137"/>
                  </a:lnTo>
                  <a:lnTo>
                    <a:pt x="88658" y="537794"/>
                  </a:lnTo>
                  <a:lnTo>
                    <a:pt x="88595" y="537667"/>
                  </a:lnTo>
                  <a:lnTo>
                    <a:pt x="88239" y="537337"/>
                  </a:lnTo>
                  <a:lnTo>
                    <a:pt x="87071" y="536702"/>
                  </a:lnTo>
                  <a:lnTo>
                    <a:pt x="84048" y="536702"/>
                  </a:lnTo>
                  <a:lnTo>
                    <a:pt x="82880" y="537337"/>
                  </a:lnTo>
                  <a:lnTo>
                    <a:pt x="82423" y="537794"/>
                  </a:lnTo>
                  <a:lnTo>
                    <a:pt x="81724" y="538937"/>
                  </a:lnTo>
                  <a:lnTo>
                    <a:pt x="81534" y="539457"/>
                  </a:lnTo>
                  <a:lnTo>
                    <a:pt x="81546" y="547039"/>
                  </a:lnTo>
                  <a:lnTo>
                    <a:pt x="81699" y="547420"/>
                  </a:lnTo>
                  <a:lnTo>
                    <a:pt x="82321" y="548462"/>
                  </a:lnTo>
                  <a:lnTo>
                    <a:pt x="82765" y="548881"/>
                  </a:lnTo>
                  <a:lnTo>
                    <a:pt x="83858" y="549452"/>
                  </a:lnTo>
                  <a:lnTo>
                    <a:pt x="86829" y="549452"/>
                  </a:lnTo>
                  <a:lnTo>
                    <a:pt x="87884" y="548881"/>
                  </a:lnTo>
                  <a:lnTo>
                    <a:pt x="88379" y="548462"/>
                  </a:lnTo>
                  <a:lnTo>
                    <a:pt x="88595" y="548157"/>
                  </a:lnTo>
                  <a:lnTo>
                    <a:pt x="84543" y="548106"/>
                  </a:lnTo>
                  <a:lnTo>
                    <a:pt x="83972" y="547763"/>
                  </a:lnTo>
                  <a:lnTo>
                    <a:pt x="83629" y="547420"/>
                  </a:lnTo>
                  <a:lnTo>
                    <a:pt x="83261" y="546735"/>
                  </a:lnTo>
                  <a:lnTo>
                    <a:pt x="83299" y="539457"/>
                  </a:lnTo>
                  <a:lnTo>
                    <a:pt x="83527" y="538937"/>
                  </a:lnTo>
                  <a:lnTo>
                    <a:pt x="83743" y="538632"/>
                  </a:lnTo>
                  <a:lnTo>
                    <a:pt x="84201" y="538276"/>
                  </a:lnTo>
                  <a:lnTo>
                    <a:pt x="86817" y="538276"/>
                  </a:lnTo>
                  <a:lnTo>
                    <a:pt x="87833" y="546100"/>
                  </a:lnTo>
                  <a:lnTo>
                    <a:pt x="87591" y="546735"/>
                  </a:lnTo>
                  <a:lnTo>
                    <a:pt x="87477" y="547039"/>
                  </a:lnTo>
                  <a:lnTo>
                    <a:pt x="87185" y="547420"/>
                  </a:lnTo>
                  <a:lnTo>
                    <a:pt x="86893" y="547763"/>
                  </a:lnTo>
                  <a:lnTo>
                    <a:pt x="88836" y="547763"/>
                  </a:lnTo>
                  <a:lnTo>
                    <a:pt x="89306" y="547039"/>
                  </a:lnTo>
                  <a:lnTo>
                    <a:pt x="89535" y="546100"/>
                  </a:lnTo>
                  <a:close/>
                </a:path>
                <a:path w="694054" h="1036320">
                  <a:moveTo>
                    <a:pt x="90043" y="903033"/>
                  </a:moveTo>
                  <a:lnTo>
                    <a:pt x="88214" y="903033"/>
                  </a:lnTo>
                  <a:lnTo>
                    <a:pt x="87922" y="903351"/>
                  </a:lnTo>
                  <a:lnTo>
                    <a:pt x="89992" y="903351"/>
                  </a:lnTo>
                  <a:lnTo>
                    <a:pt x="90043" y="903033"/>
                  </a:lnTo>
                  <a:close/>
                </a:path>
                <a:path w="694054" h="1036320">
                  <a:moveTo>
                    <a:pt x="90322" y="911517"/>
                  </a:moveTo>
                  <a:lnTo>
                    <a:pt x="86842" y="906983"/>
                  </a:lnTo>
                  <a:lnTo>
                    <a:pt x="86664" y="906767"/>
                  </a:lnTo>
                  <a:lnTo>
                    <a:pt x="89814" y="903554"/>
                  </a:lnTo>
                  <a:lnTo>
                    <a:pt x="87744" y="903554"/>
                  </a:lnTo>
                  <a:lnTo>
                    <a:pt x="84848" y="906767"/>
                  </a:lnTo>
                  <a:lnTo>
                    <a:pt x="84823" y="903554"/>
                  </a:lnTo>
                  <a:lnTo>
                    <a:pt x="83337" y="903554"/>
                  </a:lnTo>
                  <a:lnTo>
                    <a:pt x="83273" y="912101"/>
                  </a:lnTo>
                  <a:lnTo>
                    <a:pt x="84823" y="912101"/>
                  </a:lnTo>
                  <a:lnTo>
                    <a:pt x="84848" y="906983"/>
                  </a:lnTo>
                  <a:lnTo>
                    <a:pt x="88747" y="912101"/>
                  </a:lnTo>
                  <a:lnTo>
                    <a:pt x="88519" y="911796"/>
                  </a:lnTo>
                  <a:lnTo>
                    <a:pt x="90322" y="911517"/>
                  </a:lnTo>
                  <a:close/>
                </a:path>
                <a:path w="694054" h="1036320">
                  <a:moveTo>
                    <a:pt x="93065" y="890803"/>
                  </a:moveTo>
                  <a:lnTo>
                    <a:pt x="93027" y="881075"/>
                  </a:lnTo>
                  <a:lnTo>
                    <a:pt x="93027" y="879436"/>
                  </a:lnTo>
                  <a:lnTo>
                    <a:pt x="91528" y="879436"/>
                  </a:lnTo>
                  <a:lnTo>
                    <a:pt x="88468" y="881418"/>
                  </a:lnTo>
                  <a:lnTo>
                    <a:pt x="88417" y="882573"/>
                  </a:lnTo>
                  <a:lnTo>
                    <a:pt x="88874" y="882573"/>
                  </a:lnTo>
                  <a:lnTo>
                    <a:pt x="91376" y="881075"/>
                  </a:lnTo>
                  <a:lnTo>
                    <a:pt x="91376" y="890803"/>
                  </a:lnTo>
                  <a:lnTo>
                    <a:pt x="93065" y="890803"/>
                  </a:lnTo>
                  <a:close/>
                </a:path>
                <a:path w="694054" h="1036320">
                  <a:moveTo>
                    <a:pt x="95694" y="891108"/>
                  </a:moveTo>
                  <a:lnTo>
                    <a:pt x="88595" y="890943"/>
                  </a:lnTo>
                  <a:lnTo>
                    <a:pt x="88569" y="891870"/>
                  </a:lnTo>
                  <a:lnTo>
                    <a:pt x="95631" y="891870"/>
                  </a:lnTo>
                  <a:lnTo>
                    <a:pt x="95694" y="891108"/>
                  </a:lnTo>
                  <a:close/>
                </a:path>
                <a:path w="694054" h="1036320">
                  <a:moveTo>
                    <a:pt x="112471" y="735152"/>
                  </a:moveTo>
                  <a:lnTo>
                    <a:pt x="112420" y="725424"/>
                  </a:lnTo>
                  <a:lnTo>
                    <a:pt x="112420" y="723785"/>
                  </a:lnTo>
                  <a:lnTo>
                    <a:pt x="110921" y="723785"/>
                  </a:lnTo>
                  <a:lnTo>
                    <a:pt x="108369" y="725424"/>
                  </a:lnTo>
                  <a:lnTo>
                    <a:pt x="107873" y="725766"/>
                  </a:lnTo>
                  <a:lnTo>
                    <a:pt x="107810" y="726935"/>
                  </a:lnTo>
                  <a:lnTo>
                    <a:pt x="108242" y="726935"/>
                  </a:lnTo>
                  <a:lnTo>
                    <a:pt x="110782" y="725424"/>
                  </a:lnTo>
                  <a:lnTo>
                    <a:pt x="110782" y="735152"/>
                  </a:lnTo>
                  <a:lnTo>
                    <a:pt x="112471" y="735152"/>
                  </a:lnTo>
                  <a:close/>
                </a:path>
                <a:path w="694054" h="1036320">
                  <a:moveTo>
                    <a:pt x="113106" y="655447"/>
                  </a:moveTo>
                  <a:lnTo>
                    <a:pt x="110782" y="655447"/>
                  </a:lnTo>
                  <a:lnTo>
                    <a:pt x="110718" y="656602"/>
                  </a:lnTo>
                  <a:lnTo>
                    <a:pt x="111175" y="656602"/>
                  </a:lnTo>
                  <a:lnTo>
                    <a:pt x="113106" y="655447"/>
                  </a:lnTo>
                  <a:close/>
                </a:path>
                <a:path w="694054" h="1036320">
                  <a:moveTo>
                    <a:pt x="113690" y="655320"/>
                  </a:moveTo>
                  <a:lnTo>
                    <a:pt x="113322" y="655320"/>
                  </a:lnTo>
                  <a:lnTo>
                    <a:pt x="113106" y="655447"/>
                  </a:lnTo>
                  <a:lnTo>
                    <a:pt x="113690" y="655447"/>
                  </a:lnTo>
                  <a:lnTo>
                    <a:pt x="113690" y="655320"/>
                  </a:lnTo>
                  <a:close/>
                </a:path>
                <a:path w="694054" h="1036320">
                  <a:moveTo>
                    <a:pt x="115112" y="735533"/>
                  </a:moveTo>
                  <a:lnTo>
                    <a:pt x="107988" y="735291"/>
                  </a:lnTo>
                  <a:lnTo>
                    <a:pt x="107975" y="736219"/>
                  </a:lnTo>
                  <a:lnTo>
                    <a:pt x="115036" y="736219"/>
                  </a:lnTo>
                  <a:lnTo>
                    <a:pt x="115112" y="735533"/>
                  </a:lnTo>
                  <a:close/>
                </a:path>
                <a:path w="694054" h="1036320">
                  <a:moveTo>
                    <a:pt x="115328" y="653465"/>
                  </a:moveTo>
                  <a:lnTo>
                    <a:pt x="113817" y="653465"/>
                  </a:lnTo>
                  <a:lnTo>
                    <a:pt x="110921" y="655320"/>
                  </a:lnTo>
                  <a:lnTo>
                    <a:pt x="113322" y="655320"/>
                  </a:lnTo>
                  <a:lnTo>
                    <a:pt x="113690" y="655104"/>
                  </a:lnTo>
                  <a:lnTo>
                    <a:pt x="113690" y="655320"/>
                  </a:lnTo>
                  <a:lnTo>
                    <a:pt x="115328" y="655320"/>
                  </a:lnTo>
                  <a:lnTo>
                    <a:pt x="115328" y="655104"/>
                  </a:lnTo>
                  <a:lnTo>
                    <a:pt x="115328" y="653465"/>
                  </a:lnTo>
                  <a:close/>
                </a:path>
                <a:path w="694054" h="1036320">
                  <a:moveTo>
                    <a:pt x="115379" y="664832"/>
                  </a:moveTo>
                  <a:lnTo>
                    <a:pt x="115328" y="655447"/>
                  </a:lnTo>
                  <a:lnTo>
                    <a:pt x="113690" y="655447"/>
                  </a:lnTo>
                  <a:lnTo>
                    <a:pt x="113690" y="664832"/>
                  </a:lnTo>
                  <a:lnTo>
                    <a:pt x="115379" y="664832"/>
                  </a:lnTo>
                  <a:close/>
                </a:path>
                <a:path w="694054" h="1036320">
                  <a:moveTo>
                    <a:pt x="115849" y="704570"/>
                  </a:moveTo>
                  <a:lnTo>
                    <a:pt x="115404" y="704265"/>
                  </a:lnTo>
                  <a:lnTo>
                    <a:pt x="109601" y="704265"/>
                  </a:lnTo>
                  <a:lnTo>
                    <a:pt x="109194" y="704570"/>
                  </a:lnTo>
                  <a:lnTo>
                    <a:pt x="115849" y="704570"/>
                  </a:lnTo>
                  <a:close/>
                </a:path>
                <a:path w="694054" h="1036320">
                  <a:moveTo>
                    <a:pt x="116154" y="714514"/>
                  </a:moveTo>
                  <a:lnTo>
                    <a:pt x="114706" y="714514"/>
                  </a:lnTo>
                  <a:lnTo>
                    <a:pt x="113906" y="714933"/>
                  </a:lnTo>
                  <a:lnTo>
                    <a:pt x="111442" y="714933"/>
                  </a:lnTo>
                  <a:lnTo>
                    <a:pt x="110477" y="714514"/>
                  </a:lnTo>
                  <a:lnTo>
                    <a:pt x="109728" y="713892"/>
                  </a:lnTo>
                  <a:lnTo>
                    <a:pt x="109689" y="713689"/>
                  </a:lnTo>
                  <a:lnTo>
                    <a:pt x="109435" y="713359"/>
                  </a:lnTo>
                  <a:lnTo>
                    <a:pt x="109194" y="712851"/>
                  </a:lnTo>
                  <a:lnTo>
                    <a:pt x="108839" y="711606"/>
                  </a:lnTo>
                  <a:lnTo>
                    <a:pt x="108953" y="708202"/>
                  </a:lnTo>
                  <a:lnTo>
                    <a:pt x="109207" y="707301"/>
                  </a:lnTo>
                  <a:lnTo>
                    <a:pt x="109448" y="706755"/>
                  </a:lnTo>
                  <a:lnTo>
                    <a:pt x="109791" y="706335"/>
                  </a:lnTo>
                  <a:lnTo>
                    <a:pt x="110121" y="705891"/>
                  </a:lnTo>
                  <a:lnTo>
                    <a:pt x="110515" y="705548"/>
                  </a:lnTo>
                  <a:lnTo>
                    <a:pt x="114719" y="705548"/>
                  </a:lnTo>
                  <a:lnTo>
                    <a:pt x="115277" y="705891"/>
                  </a:lnTo>
                  <a:lnTo>
                    <a:pt x="115620" y="706132"/>
                  </a:lnTo>
                  <a:lnTo>
                    <a:pt x="116001" y="706132"/>
                  </a:lnTo>
                  <a:lnTo>
                    <a:pt x="116001" y="705307"/>
                  </a:lnTo>
                  <a:lnTo>
                    <a:pt x="116001" y="704723"/>
                  </a:lnTo>
                  <a:lnTo>
                    <a:pt x="109004" y="704723"/>
                  </a:lnTo>
                  <a:lnTo>
                    <a:pt x="108496" y="705307"/>
                  </a:lnTo>
                  <a:lnTo>
                    <a:pt x="108000" y="705891"/>
                  </a:lnTo>
                  <a:lnTo>
                    <a:pt x="107873" y="706132"/>
                  </a:lnTo>
                  <a:lnTo>
                    <a:pt x="107759" y="706335"/>
                  </a:lnTo>
                  <a:lnTo>
                    <a:pt x="107645" y="706551"/>
                  </a:lnTo>
                  <a:lnTo>
                    <a:pt x="107111" y="708202"/>
                  </a:lnTo>
                  <a:lnTo>
                    <a:pt x="107086" y="712127"/>
                  </a:lnTo>
                  <a:lnTo>
                    <a:pt x="107480" y="713359"/>
                  </a:lnTo>
                  <a:lnTo>
                    <a:pt x="107594" y="713689"/>
                  </a:lnTo>
                  <a:lnTo>
                    <a:pt x="108089" y="714514"/>
                  </a:lnTo>
                  <a:lnTo>
                    <a:pt x="108648" y="715162"/>
                  </a:lnTo>
                  <a:lnTo>
                    <a:pt x="116090" y="715162"/>
                  </a:lnTo>
                  <a:lnTo>
                    <a:pt x="116116" y="714933"/>
                  </a:lnTo>
                  <a:lnTo>
                    <a:pt x="116154" y="714514"/>
                  </a:lnTo>
                  <a:close/>
                </a:path>
                <a:path w="694054" h="1036320">
                  <a:moveTo>
                    <a:pt x="118021" y="665213"/>
                  </a:moveTo>
                  <a:lnTo>
                    <a:pt x="110883" y="664972"/>
                  </a:lnTo>
                  <a:lnTo>
                    <a:pt x="110883" y="665899"/>
                  </a:lnTo>
                  <a:lnTo>
                    <a:pt x="117944" y="665899"/>
                  </a:lnTo>
                  <a:lnTo>
                    <a:pt x="118021" y="665213"/>
                  </a:lnTo>
                  <a:close/>
                </a:path>
                <a:path w="694054" h="1036320">
                  <a:moveTo>
                    <a:pt x="118757" y="634238"/>
                  </a:moveTo>
                  <a:lnTo>
                    <a:pt x="118300" y="633933"/>
                  </a:lnTo>
                  <a:lnTo>
                    <a:pt x="117779" y="633653"/>
                  </a:lnTo>
                  <a:lnTo>
                    <a:pt x="113144" y="633653"/>
                  </a:lnTo>
                  <a:lnTo>
                    <a:pt x="112509" y="633933"/>
                  </a:lnTo>
                  <a:lnTo>
                    <a:pt x="112102" y="634238"/>
                  </a:lnTo>
                  <a:lnTo>
                    <a:pt x="118757" y="634238"/>
                  </a:lnTo>
                  <a:close/>
                </a:path>
                <a:path w="694054" h="1036320">
                  <a:moveTo>
                    <a:pt x="119062" y="644664"/>
                  </a:moveTo>
                  <a:lnTo>
                    <a:pt x="113919" y="644664"/>
                  </a:lnTo>
                  <a:lnTo>
                    <a:pt x="112801" y="643686"/>
                  </a:lnTo>
                  <a:lnTo>
                    <a:pt x="112610" y="643369"/>
                  </a:lnTo>
                  <a:lnTo>
                    <a:pt x="112344" y="643026"/>
                  </a:lnTo>
                  <a:lnTo>
                    <a:pt x="112102" y="642518"/>
                  </a:lnTo>
                  <a:lnTo>
                    <a:pt x="111747" y="641286"/>
                  </a:lnTo>
                  <a:lnTo>
                    <a:pt x="111861" y="637870"/>
                  </a:lnTo>
                  <a:lnTo>
                    <a:pt x="114350" y="634784"/>
                  </a:lnTo>
                  <a:lnTo>
                    <a:pt x="116573" y="634784"/>
                  </a:lnTo>
                  <a:lnTo>
                    <a:pt x="117144" y="634987"/>
                  </a:lnTo>
                  <a:lnTo>
                    <a:pt x="117716" y="635254"/>
                  </a:lnTo>
                  <a:lnTo>
                    <a:pt x="118529" y="635800"/>
                  </a:lnTo>
                  <a:lnTo>
                    <a:pt x="118897" y="635800"/>
                  </a:lnTo>
                  <a:lnTo>
                    <a:pt x="118897" y="634784"/>
                  </a:lnTo>
                  <a:lnTo>
                    <a:pt x="118897" y="634403"/>
                  </a:lnTo>
                  <a:lnTo>
                    <a:pt x="111899" y="634403"/>
                  </a:lnTo>
                  <a:lnTo>
                    <a:pt x="111569" y="634784"/>
                  </a:lnTo>
                  <a:lnTo>
                    <a:pt x="110909" y="635558"/>
                  </a:lnTo>
                  <a:lnTo>
                    <a:pt x="110553" y="636231"/>
                  </a:lnTo>
                  <a:lnTo>
                    <a:pt x="110274" y="637044"/>
                  </a:lnTo>
                  <a:lnTo>
                    <a:pt x="110020" y="637870"/>
                  </a:lnTo>
                  <a:lnTo>
                    <a:pt x="109994" y="641794"/>
                  </a:lnTo>
                  <a:lnTo>
                    <a:pt x="110388" y="643026"/>
                  </a:lnTo>
                  <a:lnTo>
                    <a:pt x="110502" y="643369"/>
                  </a:lnTo>
                  <a:lnTo>
                    <a:pt x="110553" y="643686"/>
                  </a:lnTo>
                  <a:lnTo>
                    <a:pt x="111645" y="644931"/>
                  </a:lnTo>
                  <a:lnTo>
                    <a:pt x="111937" y="645210"/>
                  </a:lnTo>
                  <a:lnTo>
                    <a:pt x="112674" y="645731"/>
                  </a:lnTo>
                  <a:lnTo>
                    <a:pt x="117767" y="645731"/>
                  </a:lnTo>
                  <a:lnTo>
                    <a:pt x="118643" y="645210"/>
                  </a:lnTo>
                  <a:lnTo>
                    <a:pt x="118948" y="644931"/>
                  </a:lnTo>
                  <a:lnTo>
                    <a:pt x="119062" y="644664"/>
                  </a:lnTo>
                  <a:close/>
                </a:path>
                <a:path w="694054" h="1036320">
                  <a:moveTo>
                    <a:pt x="122809" y="711644"/>
                  </a:moveTo>
                  <a:lnTo>
                    <a:pt x="118973" y="711644"/>
                  </a:lnTo>
                  <a:lnTo>
                    <a:pt x="118872" y="711809"/>
                  </a:lnTo>
                  <a:lnTo>
                    <a:pt x="122809" y="711809"/>
                  </a:lnTo>
                  <a:lnTo>
                    <a:pt x="122809" y="711644"/>
                  </a:lnTo>
                  <a:close/>
                </a:path>
                <a:path w="694054" h="1036320">
                  <a:moveTo>
                    <a:pt x="123812" y="736600"/>
                  </a:moveTo>
                  <a:lnTo>
                    <a:pt x="123799" y="735952"/>
                  </a:lnTo>
                  <a:lnTo>
                    <a:pt x="122834" y="735952"/>
                  </a:lnTo>
                  <a:lnTo>
                    <a:pt x="121539" y="736600"/>
                  </a:lnTo>
                  <a:lnTo>
                    <a:pt x="123812" y="736600"/>
                  </a:lnTo>
                  <a:close/>
                </a:path>
                <a:path w="694054" h="1036320">
                  <a:moveTo>
                    <a:pt x="124485" y="711644"/>
                  </a:moveTo>
                  <a:lnTo>
                    <a:pt x="124434" y="705116"/>
                  </a:lnTo>
                  <a:lnTo>
                    <a:pt x="124421" y="703884"/>
                  </a:lnTo>
                  <a:lnTo>
                    <a:pt x="121970" y="703884"/>
                  </a:lnTo>
                  <a:lnTo>
                    <a:pt x="117424" y="711644"/>
                  </a:lnTo>
                  <a:lnTo>
                    <a:pt x="118973" y="711644"/>
                  </a:lnTo>
                  <a:lnTo>
                    <a:pt x="122796" y="705116"/>
                  </a:lnTo>
                  <a:lnTo>
                    <a:pt x="122809" y="711644"/>
                  </a:lnTo>
                  <a:lnTo>
                    <a:pt x="124485" y="711644"/>
                  </a:lnTo>
                  <a:close/>
                </a:path>
                <a:path w="694054" h="1036320">
                  <a:moveTo>
                    <a:pt x="124498" y="711809"/>
                  </a:moveTo>
                  <a:lnTo>
                    <a:pt x="122809" y="711809"/>
                  </a:lnTo>
                  <a:lnTo>
                    <a:pt x="122809" y="712076"/>
                  </a:lnTo>
                  <a:lnTo>
                    <a:pt x="124498" y="712076"/>
                  </a:lnTo>
                  <a:lnTo>
                    <a:pt x="124498" y="711809"/>
                  </a:lnTo>
                  <a:close/>
                </a:path>
                <a:path w="694054" h="1036320">
                  <a:moveTo>
                    <a:pt x="125247" y="727354"/>
                  </a:moveTo>
                  <a:lnTo>
                    <a:pt x="123710" y="727227"/>
                  </a:lnTo>
                  <a:lnTo>
                    <a:pt x="123698" y="727354"/>
                  </a:lnTo>
                  <a:lnTo>
                    <a:pt x="123621" y="733513"/>
                  </a:lnTo>
                  <a:lnTo>
                    <a:pt x="123177" y="734072"/>
                  </a:lnTo>
                  <a:lnTo>
                    <a:pt x="122732" y="734491"/>
                  </a:lnTo>
                  <a:lnTo>
                    <a:pt x="122351" y="734771"/>
                  </a:lnTo>
                  <a:lnTo>
                    <a:pt x="119888" y="734771"/>
                  </a:lnTo>
                  <a:lnTo>
                    <a:pt x="119697" y="734491"/>
                  </a:lnTo>
                  <a:lnTo>
                    <a:pt x="119570" y="734314"/>
                  </a:lnTo>
                  <a:lnTo>
                    <a:pt x="119456" y="734072"/>
                  </a:lnTo>
                  <a:lnTo>
                    <a:pt x="119367" y="733513"/>
                  </a:lnTo>
                  <a:lnTo>
                    <a:pt x="119265" y="727354"/>
                  </a:lnTo>
                  <a:lnTo>
                    <a:pt x="123698" y="727354"/>
                  </a:lnTo>
                  <a:lnTo>
                    <a:pt x="123698" y="727227"/>
                  </a:lnTo>
                  <a:lnTo>
                    <a:pt x="117805" y="727227"/>
                  </a:lnTo>
                  <a:lnTo>
                    <a:pt x="117906" y="734771"/>
                  </a:lnTo>
                  <a:lnTo>
                    <a:pt x="118084" y="735177"/>
                  </a:lnTo>
                  <a:lnTo>
                    <a:pt x="118668" y="735952"/>
                  </a:lnTo>
                  <a:lnTo>
                    <a:pt x="122770" y="735952"/>
                  </a:lnTo>
                  <a:lnTo>
                    <a:pt x="123278" y="735558"/>
                  </a:lnTo>
                  <a:lnTo>
                    <a:pt x="123621" y="735177"/>
                  </a:lnTo>
                  <a:lnTo>
                    <a:pt x="123774" y="735177"/>
                  </a:lnTo>
                  <a:lnTo>
                    <a:pt x="123799" y="735952"/>
                  </a:lnTo>
                  <a:lnTo>
                    <a:pt x="125145" y="735952"/>
                  </a:lnTo>
                  <a:lnTo>
                    <a:pt x="125247" y="727354"/>
                  </a:lnTo>
                  <a:close/>
                </a:path>
                <a:path w="694054" h="1036320">
                  <a:moveTo>
                    <a:pt x="125730" y="641324"/>
                  </a:moveTo>
                  <a:lnTo>
                    <a:pt x="121869" y="641324"/>
                  </a:lnTo>
                  <a:lnTo>
                    <a:pt x="121780" y="641477"/>
                  </a:lnTo>
                  <a:lnTo>
                    <a:pt x="125730" y="641477"/>
                  </a:lnTo>
                  <a:lnTo>
                    <a:pt x="125730" y="641324"/>
                  </a:lnTo>
                  <a:close/>
                </a:path>
                <a:path w="694054" h="1036320">
                  <a:moveTo>
                    <a:pt x="126263" y="712343"/>
                  </a:moveTo>
                  <a:lnTo>
                    <a:pt x="118719" y="712076"/>
                  </a:lnTo>
                  <a:lnTo>
                    <a:pt x="118872" y="711809"/>
                  </a:lnTo>
                  <a:lnTo>
                    <a:pt x="117335" y="711809"/>
                  </a:lnTo>
                  <a:lnTo>
                    <a:pt x="117233" y="713270"/>
                  </a:lnTo>
                  <a:lnTo>
                    <a:pt x="124498" y="713447"/>
                  </a:lnTo>
                  <a:lnTo>
                    <a:pt x="122809" y="713447"/>
                  </a:lnTo>
                  <a:lnTo>
                    <a:pt x="122859" y="716241"/>
                  </a:lnTo>
                  <a:lnTo>
                    <a:pt x="124460" y="716241"/>
                  </a:lnTo>
                  <a:lnTo>
                    <a:pt x="126047" y="713447"/>
                  </a:lnTo>
                  <a:lnTo>
                    <a:pt x="126199" y="713270"/>
                  </a:lnTo>
                  <a:lnTo>
                    <a:pt x="126263" y="712343"/>
                  </a:lnTo>
                  <a:close/>
                </a:path>
                <a:path w="694054" h="1036320">
                  <a:moveTo>
                    <a:pt x="127393" y="641324"/>
                  </a:moveTo>
                  <a:lnTo>
                    <a:pt x="127342" y="634784"/>
                  </a:lnTo>
                  <a:lnTo>
                    <a:pt x="127330" y="633552"/>
                  </a:lnTo>
                  <a:lnTo>
                    <a:pt x="124879" y="633552"/>
                  </a:lnTo>
                  <a:lnTo>
                    <a:pt x="120319" y="641324"/>
                  </a:lnTo>
                  <a:lnTo>
                    <a:pt x="121869" y="641324"/>
                  </a:lnTo>
                  <a:lnTo>
                    <a:pt x="125704" y="634784"/>
                  </a:lnTo>
                  <a:lnTo>
                    <a:pt x="125730" y="641324"/>
                  </a:lnTo>
                  <a:lnTo>
                    <a:pt x="127393" y="641324"/>
                  </a:lnTo>
                  <a:close/>
                </a:path>
                <a:path w="694054" h="1036320">
                  <a:moveTo>
                    <a:pt x="127406" y="641477"/>
                  </a:moveTo>
                  <a:lnTo>
                    <a:pt x="125730" y="641477"/>
                  </a:lnTo>
                  <a:lnTo>
                    <a:pt x="125730" y="641743"/>
                  </a:lnTo>
                  <a:lnTo>
                    <a:pt x="127406" y="641743"/>
                  </a:lnTo>
                  <a:lnTo>
                    <a:pt x="127406" y="641477"/>
                  </a:lnTo>
                  <a:close/>
                </a:path>
                <a:path w="694054" h="1036320">
                  <a:moveTo>
                    <a:pt x="128155" y="657021"/>
                  </a:moveTo>
                  <a:lnTo>
                    <a:pt x="126720" y="656882"/>
                  </a:lnTo>
                  <a:lnTo>
                    <a:pt x="126720" y="665797"/>
                  </a:lnTo>
                  <a:lnTo>
                    <a:pt x="125374" y="665797"/>
                  </a:lnTo>
                  <a:lnTo>
                    <a:pt x="125691" y="665632"/>
                  </a:lnTo>
                  <a:lnTo>
                    <a:pt x="126187" y="665238"/>
                  </a:lnTo>
                  <a:lnTo>
                    <a:pt x="126530" y="664857"/>
                  </a:lnTo>
                  <a:lnTo>
                    <a:pt x="126682" y="664857"/>
                  </a:lnTo>
                  <a:lnTo>
                    <a:pt x="126720" y="665797"/>
                  </a:lnTo>
                  <a:lnTo>
                    <a:pt x="126720" y="656882"/>
                  </a:lnTo>
                  <a:lnTo>
                    <a:pt x="126619" y="657021"/>
                  </a:lnTo>
                  <a:lnTo>
                    <a:pt x="126530" y="663181"/>
                  </a:lnTo>
                  <a:lnTo>
                    <a:pt x="126085" y="663752"/>
                  </a:lnTo>
                  <a:lnTo>
                    <a:pt x="125641" y="664171"/>
                  </a:lnTo>
                  <a:lnTo>
                    <a:pt x="125247" y="664451"/>
                  </a:lnTo>
                  <a:lnTo>
                    <a:pt x="122796" y="664451"/>
                  </a:lnTo>
                  <a:lnTo>
                    <a:pt x="122174" y="657021"/>
                  </a:lnTo>
                  <a:lnTo>
                    <a:pt x="126619" y="657021"/>
                  </a:lnTo>
                  <a:lnTo>
                    <a:pt x="126619" y="656869"/>
                  </a:lnTo>
                  <a:lnTo>
                    <a:pt x="120713" y="656869"/>
                  </a:lnTo>
                  <a:lnTo>
                    <a:pt x="120815" y="664451"/>
                  </a:lnTo>
                  <a:lnTo>
                    <a:pt x="122821" y="666280"/>
                  </a:lnTo>
                  <a:lnTo>
                    <a:pt x="124460" y="666280"/>
                  </a:lnTo>
                  <a:lnTo>
                    <a:pt x="128041" y="666280"/>
                  </a:lnTo>
                  <a:lnTo>
                    <a:pt x="128155" y="657021"/>
                  </a:lnTo>
                  <a:close/>
                </a:path>
                <a:path w="694054" h="1036320">
                  <a:moveTo>
                    <a:pt x="129171" y="642023"/>
                  </a:moveTo>
                  <a:lnTo>
                    <a:pt x="121627" y="641743"/>
                  </a:lnTo>
                  <a:lnTo>
                    <a:pt x="121780" y="641477"/>
                  </a:lnTo>
                  <a:lnTo>
                    <a:pt x="120243" y="641477"/>
                  </a:lnTo>
                  <a:lnTo>
                    <a:pt x="120142" y="642950"/>
                  </a:lnTo>
                  <a:lnTo>
                    <a:pt x="127406" y="643128"/>
                  </a:lnTo>
                  <a:lnTo>
                    <a:pt x="125730" y="643128"/>
                  </a:lnTo>
                  <a:lnTo>
                    <a:pt x="125780" y="645947"/>
                  </a:lnTo>
                  <a:lnTo>
                    <a:pt x="127368" y="645947"/>
                  </a:lnTo>
                  <a:lnTo>
                    <a:pt x="128955" y="643128"/>
                  </a:lnTo>
                  <a:lnTo>
                    <a:pt x="129108" y="642950"/>
                  </a:lnTo>
                  <a:lnTo>
                    <a:pt x="129171" y="642023"/>
                  </a:lnTo>
                  <a:close/>
                </a:path>
                <a:path w="694054" h="1036320">
                  <a:moveTo>
                    <a:pt x="133007" y="660552"/>
                  </a:moveTo>
                  <a:lnTo>
                    <a:pt x="131368" y="660552"/>
                  </a:lnTo>
                  <a:lnTo>
                    <a:pt x="131368" y="666013"/>
                  </a:lnTo>
                  <a:lnTo>
                    <a:pt x="132943" y="666013"/>
                  </a:lnTo>
                  <a:lnTo>
                    <a:pt x="133007" y="660552"/>
                  </a:lnTo>
                  <a:close/>
                </a:path>
                <a:path w="694054" h="1036320">
                  <a:moveTo>
                    <a:pt x="133007" y="654850"/>
                  </a:moveTo>
                  <a:lnTo>
                    <a:pt x="131381" y="654850"/>
                  </a:lnTo>
                  <a:lnTo>
                    <a:pt x="131368" y="659218"/>
                  </a:lnTo>
                  <a:lnTo>
                    <a:pt x="133007" y="659218"/>
                  </a:lnTo>
                  <a:lnTo>
                    <a:pt x="133007" y="654850"/>
                  </a:lnTo>
                  <a:close/>
                </a:path>
                <a:path w="694054" h="1036320">
                  <a:moveTo>
                    <a:pt x="134734" y="729615"/>
                  </a:moveTo>
                  <a:lnTo>
                    <a:pt x="130098" y="729615"/>
                  </a:lnTo>
                  <a:lnTo>
                    <a:pt x="130098" y="725170"/>
                  </a:lnTo>
                  <a:lnTo>
                    <a:pt x="128473" y="725170"/>
                  </a:lnTo>
                  <a:lnTo>
                    <a:pt x="128447" y="736333"/>
                  </a:lnTo>
                  <a:lnTo>
                    <a:pt x="130035" y="736333"/>
                  </a:lnTo>
                  <a:lnTo>
                    <a:pt x="130098" y="730885"/>
                  </a:lnTo>
                  <a:lnTo>
                    <a:pt x="134632" y="730885"/>
                  </a:lnTo>
                  <a:lnTo>
                    <a:pt x="134734" y="729615"/>
                  </a:lnTo>
                  <a:close/>
                </a:path>
                <a:path w="694054" h="1036320">
                  <a:moveTo>
                    <a:pt x="135013" y="705294"/>
                  </a:moveTo>
                  <a:lnTo>
                    <a:pt x="134886" y="704964"/>
                  </a:lnTo>
                  <a:lnTo>
                    <a:pt x="134670" y="704646"/>
                  </a:lnTo>
                  <a:lnTo>
                    <a:pt x="128473" y="704646"/>
                  </a:lnTo>
                  <a:lnTo>
                    <a:pt x="128371" y="705929"/>
                  </a:lnTo>
                  <a:lnTo>
                    <a:pt x="128638" y="705929"/>
                  </a:lnTo>
                  <a:lnTo>
                    <a:pt x="129476" y="705446"/>
                  </a:lnTo>
                  <a:lnTo>
                    <a:pt x="133007" y="705446"/>
                  </a:lnTo>
                  <a:lnTo>
                    <a:pt x="133261" y="705929"/>
                  </a:lnTo>
                  <a:lnTo>
                    <a:pt x="133286" y="707720"/>
                  </a:lnTo>
                  <a:lnTo>
                    <a:pt x="133121" y="708101"/>
                  </a:lnTo>
                  <a:lnTo>
                    <a:pt x="132892" y="708380"/>
                  </a:lnTo>
                  <a:lnTo>
                    <a:pt x="132461" y="708761"/>
                  </a:lnTo>
                  <a:lnTo>
                    <a:pt x="134531" y="708761"/>
                  </a:lnTo>
                  <a:lnTo>
                    <a:pt x="134823" y="708380"/>
                  </a:lnTo>
                  <a:lnTo>
                    <a:pt x="134975" y="708101"/>
                  </a:lnTo>
                  <a:lnTo>
                    <a:pt x="135013" y="705294"/>
                  </a:lnTo>
                  <a:close/>
                </a:path>
                <a:path w="694054" h="1036320">
                  <a:moveTo>
                    <a:pt x="135064" y="724217"/>
                  </a:moveTo>
                  <a:lnTo>
                    <a:pt x="128473" y="724001"/>
                  </a:lnTo>
                  <a:lnTo>
                    <a:pt x="128473" y="724941"/>
                  </a:lnTo>
                  <a:lnTo>
                    <a:pt x="135013" y="724941"/>
                  </a:lnTo>
                  <a:lnTo>
                    <a:pt x="135064" y="724217"/>
                  </a:lnTo>
                  <a:close/>
                </a:path>
                <a:path w="694054" h="1036320">
                  <a:moveTo>
                    <a:pt x="135280" y="710806"/>
                  </a:moveTo>
                  <a:lnTo>
                    <a:pt x="133908" y="709866"/>
                  </a:lnTo>
                  <a:lnTo>
                    <a:pt x="133591" y="709498"/>
                  </a:lnTo>
                  <a:lnTo>
                    <a:pt x="133883" y="709307"/>
                  </a:lnTo>
                  <a:lnTo>
                    <a:pt x="129311" y="709307"/>
                  </a:lnTo>
                  <a:lnTo>
                    <a:pt x="129273" y="709866"/>
                  </a:lnTo>
                  <a:lnTo>
                    <a:pt x="135280" y="710806"/>
                  </a:lnTo>
                  <a:close/>
                </a:path>
                <a:path w="694054" h="1036320">
                  <a:moveTo>
                    <a:pt x="135750" y="711974"/>
                  </a:moveTo>
                  <a:lnTo>
                    <a:pt x="135623" y="711631"/>
                  </a:lnTo>
                  <a:lnTo>
                    <a:pt x="135521" y="711390"/>
                  </a:lnTo>
                  <a:lnTo>
                    <a:pt x="135267" y="710971"/>
                  </a:lnTo>
                  <a:lnTo>
                    <a:pt x="133007" y="710971"/>
                  </a:lnTo>
                  <a:lnTo>
                    <a:pt x="133527" y="711390"/>
                  </a:lnTo>
                  <a:lnTo>
                    <a:pt x="133743" y="711631"/>
                  </a:lnTo>
                  <a:lnTo>
                    <a:pt x="133908" y="711974"/>
                  </a:lnTo>
                  <a:lnTo>
                    <a:pt x="134023" y="712203"/>
                  </a:lnTo>
                  <a:lnTo>
                    <a:pt x="134048" y="713511"/>
                  </a:lnTo>
                  <a:lnTo>
                    <a:pt x="133908" y="713841"/>
                  </a:lnTo>
                  <a:lnTo>
                    <a:pt x="133896" y="714070"/>
                  </a:lnTo>
                  <a:lnTo>
                    <a:pt x="128003" y="714070"/>
                  </a:lnTo>
                  <a:lnTo>
                    <a:pt x="128092" y="715632"/>
                  </a:lnTo>
                  <a:lnTo>
                    <a:pt x="134505" y="715632"/>
                  </a:lnTo>
                  <a:lnTo>
                    <a:pt x="135026" y="715175"/>
                  </a:lnTo>
                  <a:lnTo>
                    <a:pt x="135331" y="714781"/>
                  </a:lnTo>
                  <a:lnTo>
                    <a:pt x="135636" y="714070"/>
                  </a:lnTo>
                  <a:lnTo>
                    <a:pt x="135750" y="711974"/>
                  </a:lnTo>
                  <a:close/>
                </a:path>
                <a:path w="694054" h="1036320">
                  <a:moveTo>
                    <a:pt x="136232" y="644766"/>
                  </a:moveTo>
                  <a:lnTo>
                    <a:pt x="136194" y="635038"/>
                  </a:lnTo>
                  <a:lnTo>
                    <a:pt x="136194" y="633399"/>
                  </a:lnTo>
                  <a:lnTo>
                    <a:pt x="134696" y="633399"/>
                  </a:lnTo>
                  <a:lnTo>
                    <a:pt x="131787" y="635254"/>
                  </a:lnTo>
                  <a:lnTo>
                    <a:pt x="131660" y="636625"/>
                  </a:lnTo>
                  <a:lnTo>
                    <a:pt x="131914" y="636625"/>
                  </a:lnTo>
                  <a:lnTo>
                    <a:pt x="134543" y="635038"/>
                  </a:lnTo>
                  <a:lnTo>
                    <a:pt x="134543" y="644766"/>
                  </a:lnTo>
                  <a:lnTo>
                    <a:pt x="136232" y="644766"/>
                  </a:lnTo>
                  <a:close/>
                </a:path>
                <a:path w="694054" h="1036320">
                  <a:moveTo>
                    <a:pt x="137680" y="659358"/>
                  </a:moveTo>
                  <a:lnTo>
                    <a:pt x="131368" y="659358"/>
                  </a:lnTo>
                  <a:lnTo>
                    <a:pt x="131368" y="660336"/>
                  </a:lnTo>
                  <a:lnTo>
                    <a:pt x="137680" y="660336"/>
                  </a:lnTo>
                  <a:lnTo>
                    <a:pt x="137680" y="659358"/>
                  </a:lnTo>
                  <a:close/>
                </a:path>
                <a:path w="694054" h="1036320">
                  <a:moveTo>
                    <a:pt x="137985" y="653897"/>
                  </a:moveTo>
                  <a:lnTo>
                    <a:pt x="131381" y="653681"/>
                  </a:lnTo>
                  <a:lnTo>
                    <a:pt x="131381" y="654621"/>
                  </a:lnTo>
                  <a:lnTo>
                    <a:pt x="137922" y="654621"/>
                  </a:lnTo>
                  <a:lnTo>
                    <a:pt x="137985" y="653897"/>
                  </a:lnTo>
                  <a:close/>
                </a:path>
                <a:path w="694054" h="1036320">
                  <a:moveTo>
                    <a:pt x="138861" y="645071"/>
                  </a:moveTo>
                  <a:lnTo>
                    <a:pt x="131749" y="644906"/>
                  </a:lnTo>
                  <a:lnTo>
                    <a:pt x="131737" y="645833"/>
                  </a:lnTo>
                  <a:lnTo>
                    <a:pt x="138798" y="645833"/>
                  </a:lnTo>
                  <a:lnTo>
                    <a:pt x="138861" y="645071"/>
                  </a:lnTo>
                  <a:close/>
                </a:path>
                <a:path w="694054" h="1036320">
                  <a:moveTo>
                    <a:pt x="160489" y="804976"/>
                  </a:moveTo>
                  <a:lnTo>
                    <a:pt x="160439" y="795248"/>
                  </a:lnTo>
                  <a:lnTo>
                    <a:pt x="160439" y="793610"/>
                  </a:lnTo>
                  <a:lnTo>
                    <a:pt x="158940" y="793610"/>
                  </a:lnTo>
                  <a:lnTo>
                    <a:pt x="156387" y="795248"/>
                  </a:lnTo>
                  <a:lnTo>
                    <a:pt x="155892" y="795591"/>
                  </a:lnTo>
                  <a:lnTo>
                    <a:pt x="155829" y="796759"/>
                  </a:lnTo>
                  <a:lnTo>
                    <a:pt x="156260" y="796759"/>
                  </a:lnTo>
                  <a:lnTo>
                    <a:pt x="158800" y="795248"/>
                  </a:lnTo>
                  <a:lnTo>
                    <a:pt x="158800" y="804976"/>
                  </a:lnTo>
                  <a:lnTo>
                    <a:pt x="160489" y="804976"/>
                  </a:lnTo>
                  <a:close/>
                </a:path>
                <a:path w="694054" h="1036320">
                  <a:moveTo>
                    <a:pt x="163131" y="805357"/>
                  </a:moveTo>
                  <a:lnTo>
                    <a:pt x="156006" y="805116"/>
                  </a:lnTo>
                  <a:lnTo>
                    <a:pt x="155994" y="806043"/>
                  </a:lnTo>
                  <a:lnTo>
                    <a:pt x="163055" y="806043"/>
                  </a:lnTo>
                  <a:lnTo>
                    <a:pt x="163131" y="805357"/>
                  </a:lnTo>
                  <a:close/>
                </a:path>
                <a:path w="694054" h="1036320">
                  <a:moveTo>
                    <a:pt x="164045" y="785075"/>
                  </a:moveTo>
                  <a:lnTo>
                    <a:pt x="156756" y="785075"/>
                  </a:lnTo>
                  <a:lnTo>
                    <a:pt x="156997" y="785355"/>
                  </a:lnTo>
                  <a:lnTo>
                    <a:pt x="163791" y="785355"/>
                  </a:lnTo>
                  <a:lnTo>
                    <a:pt x="164045" y="785075"/>
                  </a:lnTo>
                  <a:close/>
                </a:path>
                <a:path w="694054" h="1036320">
                  <a:moveTo>
                    <a:pt x="164134" y="784758"/>
                  </a:moveTo>
                  <a:lnTo>
                    <a:pt x="159461" y="784758"/>
                  </a:lnTo>
                  <a:lnTo>
                    <a:pt x="158673" y="784415"/>
                  </a:lnTo>
                  <a:lnTo>
                    <a:pt x="156845" y="781431"/>
                  </a:lnTo>
                  <a:lnTo>
                    <a:pt x="156870" y="778383"/>
                  </a:lnTo>
                  <a:lnTo>
                    <a:pt x="159461" y="774928"/>
                  </a:lnTo>
                  <a:lnTo>
                    <a:pt x="161683" y="774928"/>
                  </a:lnTo>
                  <a:lnTo>
                    <a:pt x="162242" y="775131"/>
                  </a:lnTo>
                  <a:lnTo>
                    <a:pt x="162826" y="775411"/>
                  </a:lnTo>
                  <a:lnTo>
                    <a:pt x="163652" y="775957"/>
                  </a:lnTo>
                  <a:lnTo>
                    <a:pt x="164007" y="775957"/>
                  </a:lnTo>
                  <a:lnTo>
                    <a:pt x="164033" y="774928"/>
                  </a:lnTo>
                  <a:lnTo>
                    <a:pt x="164033" y="774585"/>
                  </a:lnTo>
                  <a:lnTo>
                    <a:pt x="163868" y="774382"/>
                  </a:lnTo>
                  <a:lnTo>
                    <a:pt x="163144" y="773925"/>
                  </a:lnTo>
                  <a:lnTo>
                    <a:pt x="157975" y="773925"/>
                  </a:lnTo>
                  <a:lnTo>
                    <a:pt x="157607" y="774090"/>
                  </a:lnTo>
                  <a:lnTo>
                    <a:pt x="156984" y="774585"/>
                  </a:lnTo>
                  <a:lnTo>
                    <a:pt x="156514" y="775131"/>
                  </a:lnTo>
                  <a:lnTo>
                    <a:pt x="156184" y="775411"/>
                  </a:lnTo>
                  <a:lnTo>
                    <a:pt x="155892" y="775957"/>
                  </a:lnTo>
                  <a:lnTo>
                    <a:pt x="155790" y="776147"/>
                  </a:lnTo>
                  <a:lnTo>
                    <a:pt x="155663" y="776376"/>
                  </a:lnTo>
                  <a:lnTo>
                    <a:pt x="155384" y="777189"/>
                  </a:lnTo>
                  <a:lnTo>
                    <a:pt x="155130" y="778014"/>
                  </a:lnTo>
                  <a:lnTo>
                    <a:pt x="155105" y="781951"/>
                  </a:lnTo>
                  <a:lnTo>
                    <a:pt x="155498" y="783170"/>
                  </a:lnTo>
                  <a:lnTo>
                    <a:pt x="155600" y="783513"/>
                  </a:lnTo>
                  <a:lnTo>
                    <a:pt x="155968" y="784174"/>
                  </a:lnTo>
                  <a:lnTo>
                    <a:pt x="156629" y="784936"/>
                  </a:lnTo>
                  <a:lnTo>
                    <a:pt x="164122" y="784936"/>
                  </a:lnTo>
                  <a:lnTo>
                    <a:pt x="164134" y="784758"/>
                  </a:lnTo>
                  <a:close/>
                </a:path>
                <a:path w="694054" h="1036320">
                  <a:moveTo>
                    <a:pt x="164160" y="784415"/>
                  </a:moveTo>
                  <a:lnTo>
                    <a:pt x="164134" y="783831"/>
                  </a:lnTo>
                  <a:lnTo>
                    <a:pt x="163588" y="783831"/>
                  </a:lnTo>
                  <a:lnTo>
                    <a:pt x="162610" y="784415"/>
                  </a:lnTo>
                  <a:lnTo>
                    <a:pt x="164160" y="784415"/>
                  </a:lnTo>
                  <a:close/>
                </a:path>
                <a:path w="694054" h="1036320">
                  <a:moveTo>
                    <a:pt x="170827" y="781469"/>
                  </a:moveTo>
                  <a:lnTo>
                    <a:pt x="166979" y="781469"/>
                  </a:lnTo>
                  <a:lnTo>
                    <a:pt x="166890" y="781634"/>
                  </a:lnTo>
                  <a:lnTo>
                    <a:pt x="170827" y="781634"/>
                  </a:lnTo>
                  <a:lnTo>
                    <a:pt x="170827" y="781469"/>
                  </a:lnTo>
                  <a:close/>
                </a:path>
                <a:path w="694054" h="1036320">
                  <a:moveTo>
                    <a:pt x="172516" y="781634"/>
                  </a:moveTo>
                  <a:lnTo>
                    <a:pt x="170827" y="781634"/>
                  </a:lnTo>
                  <a:lnTo>
                    <a:pt x="170827" y="781888"/>
                  </a:lnTo>
                  <a:lnTo>
                    <a:pt x="172516" y="781888"/>
                  </a:lnTo>
                  <a:lnTo>
                    <a:pt x="172516" y="781634"/>
                  </a:lnTo>
                  <a:close/>
                </a:path>
                <a:path w="694054" h="1036320">
                  <a:moveTo>
                    <a:pt x="172516" y="781469"/>
                  </a:moveTo>
                  <a:lnTo>
                    <a:pt x="172440" y="774928"/>
                  </a:lnTo>
                  <a:lnTo>
                    <a:pt x="172427" y="773747"/>
                  </a:lnTo>
                  <a:lnTo>
                    <a:pt x="169964" y="773747"/>
                  </a:lnTo>
                  <a:lnTo>
                    <a:pt x="165430" y="781469"/>
                  </a:lnTo>
                  <a:lnTo>
                    <a:pt x="166979" y="781469"/>
                  </a:lnTo>
                  <a:lnTo>
                    <a:pt x="170815" y="774928"/>
                  </a:lnTo>
                  <a:lnTo>
                    <a:pt x="170827" y="781469"/>
                  </a:lnTo>
                  <a:lnTo>
                    <a:pt x="172516" y="781469"/>
                  </a:lnTo>
                  <a:close/>
                </a:path>
                <a:path w="694054" h="1036320">
                  <a:moveTo>
                    <a:pt x="173266" y="797179"/>
                  </a:moveTo>
                  <a:lnTo>
                    <a:pt x="171831" y="797064"/>
                  </a:lnTo>
                  <a:lnTo>
                    <a:pt x="171831" y="805942"/>
                  </a:lnTo>
                  <a:lnTo>
                    <a:pt x="170484" y="805942"/>
                  </a:lnTo>
                  <a:lnTo>
                    <a:pt x="170802" y="805776"/>
                  </a:lnTo>
                  <a:lnTo>
                    <a:pt x="171297" y="805383"/>
                  </a:lnTo>
                  <a:lnTo>
                    <a:pt x="171640" y="805002"/>
                  </a:lnTo>
                  <a:lnTo>
                    <a:pt x="171792" y="805002"/>
                  </a:lnTo>
                  <a:lnTo>
                    <a:pt x="171831" y="805942"/>
                  </a:lnTo>
                  <a:lnTo>
                    <a:pt x="171831" y="797064"/>
                  </a:lnTo>
                  <a:lnTo>
                    <a:pt x="171640" y="803338"/>
                  </a:lnTo>
                  <a:lnTo>
                    <a:pt x="171196" y="803897"/>
                  </a:lnTo>
                  <a:lnTo>
                    <a:pt x="170751" y="804316"/>
                  </a:lnTo>
                  <a:lnTo>
                    <a:pt x="170370" y="804595"/>
                  </a:lnTo>
                  <a:lnTo>
                    <a:pt x="167906" y="804595"/>
                  </a:lnTo>
                  <a:lnTo>
                    <a:pt x="167284" y="797179"/>
                  </a:lnTo>
                  <a:lnTo>
                    <a:pt x="171729" y="797179"/>
                  </a:lnTo>
                  <a:lnTo>
                    <a:pt x="171729" y="797052"/>
                  </a:lnTo>
                  <a:lnTo>
                    <a:pt x="165823" y="797052"/>
                  </a:lnTo>
                  <a:lnTo>
                    <a:pt x="165925" y="804595"/>
                  </a:lnTo>
                  <a:lnTo>
                    <a:pt x="167944" y="806424"/>
                  </a:lnTo>
                  <a:lnTo>
                    <a:pt x="169570" y="806424"/>
                  </a:lnTo>
                  <a:lnTo>
                    <a:pt x="173151" y="806424"/>
                  </a:lnTo>
                  <a:lnTo>
                    <a:pt x="173266" y="797179"/>
                  </a:lnTo>
                  <a:close/>
                </a:path>
                <a:path w="694054" h="1036320">
                  <a:moveTo>
                    <a:pt x="174282" y="782167"/>
                  </a:moveTo>
                  <a:lnTo>
                    <a:pt x="166738" y="781888"/>
                  </a:lnTo>
                  <a:lnTo>
                    <a:pt x="166890" y="781634"/>
                  </a:lnTo>
                  <a:lnTo>
                    <a:pt x="165354" y="781634"/>
                  </a:lnTo>
                  <a:lnTo>
                    <a:pt x="165239" y="783272"/>
                  </a:lnTo>
                  <a:lnTo>
                    <a:pt x="170827" y="783272"/>
                  </a:lnTo>
                  <a:lnTo>
                    <a:pt x="170865" y="786066"/>
                  </a:lnTo>
                  <a:lnTo>
                    <a:pt x="172466" y="786066"/>
                  </a:lnTo>
                  <a:lnTo>
                    <a:pt x="172516" y="783272"/>
                  </a:lnTo>
                  <a:lnTo>
                    <a:pt x="174282" y="783272"/>
                  </a:lnTo>
                  <a:lnTo>
                    <a:pt x="174282" y="782167"/>
                  </a:lnTo>
                  <a:close/>
                </a:path>
                <a:path w="694054" h="1036320">
                  <a:moveTo>
                    <a:pt x="178117" y="800709"/>
                  </a:moveTo>
                  <a:lnTo>
                    <a:pt x="176479" y="800709"/>
                  </a:lnTo>
                  <a:lnTo>
                    <a:pt x="176466" y="806157"/>
                  </a:lnTo>
                  <a:lnTo>
                    <a:pt x="178054" y="806157"/>
                  </a:lnTo>
                  <a:lnTo>
                    <a:pt x="178117" y="800709"/>
                  </a:lnTo>
                  <a:close/>
                </a:path>
                <a:path w="694054" h="1036320">
                  <a:moveTo>
                    <a:pt x="178117" y="794994"/>
                  </a:moveTo>
                  <a:lnTo>
                    <a:pt x="176491" y="794994"/>
                  </a:lnTo>
                  <a:lnTo>
                    <a:pt x="176479" y="799363"/>
                  </a:lnTo>
                  <a:lnTo>
                    <a:pt x="178117" y="799363"/>
                  </a:lnTo>
                  <a:lnTo>
                    <a:pt x="178117" y="794994"/>
                  </a:lnTo>
                  <a:close/>
                </a:path>
                <a:path w="694054" h="1036320">
                  <a:moveTo>
                    <a:pt x="181000" y="781469"/>
                  </a:moveTo>
                  <a:lnTo>
                    <a:pt x="177152" y="781469"/>
                  </a:lnTo>
                  <a:lnTo>
                    <a:pt x="177063" y="781634"/>
                  </a:lnTo>
                  <a:lnTo>
                    <a:pt x="181000" y="781634"/>
                  </a:lnTo>
                  <a:lnTo>
                    <a:pt x="181000" y="781469"/>
                  </a:lnTo>
                  <a:close/>
                </a:path>
                <a:path w="694054" h="1036320">
                  <a:moveTo>
                    <a:pt x="182689" y="781634"/>
                  </a:moveTo>
                  <a:lnTo>
                    <a:pt x="181000" y="781634"/>
                  </a:lnTo>
                  <a:lnTo>
                    <a:pt x="181000" y="781888"/>
                  </a:lnTo>
                  <a:lnTo>
                    <a:pt x="182689" y="781888"/>
                  </a:lnTo>
                  <a:lnTo>
                    <a:pt x="182689" y="781634"/>
                  </a:lnTo>
                  <a:close/>
                </a:path>
                <a:path w="694054" h="1036320">
                  <a:moveTo>
                    <a:pt x="182689" y="781469"/>
                  </a:moveTo>
                  <a:lnTo>
                    <a:pt x="182613" y="774928"/>
                  </a:lnTo>
                  <a:lnTo>
                    <a:pt x="182600" y="773645"/>
                  </a:lnTo>
                  <a:lnTo>
                    <a:pt x="180213" y="773645"/>
                  </a:lnTo>
                  <a:lnTo>
                    <a:pt x="175602" y="781469"/>
                  </a:lnTo>
                  <a:lnTo>
                    <a:pt x="177152" y="781469"/>
                  </a:lnTo>
                  <a:lnTo>
                    <a:pt x="180975" y="774928"/>
                  </a:lnTo>
                  <a:lnTo>
                    <a:pt x="181000" y="781469"/>
                  </a:lnTo>
                  <a:lnTo>
                    <a:pt x="182689" y="781469"/>
                  </a:lnTo>
                  <a:close/>
                </a:path>
                <a:path w="694054" h="1036320">
                  <a:moveTo>
                    <a:pt x="182791" y="799503"/>
                  </a:moveTo>
                  <a:lnTo>
                    <a:pt x="176479" y="799503"/>
                  </a:lnTo>
                  <a:lnTo>
                    <a:pt x="176479" y="800481"/>
                  </a:lnTo>
                  <a:lnTo>
                    <a:pt x="182791" y="800481"/>
                  </a:lnTo>
                  <a:lnTo>
                    <a:pt x="182791" y="799503"/>
                  </a:lnTo>
                  <a:close/>
                </a:path>
                <a:path w="694054" h="1036320">
                  <a:moveTo>
                    <a:pt x="183083" y="794042"/>
                  </a:moveTo>
                  <a:lnTo>
                    <a:pt x="176491" y="793826"/>
                  </a:lnTo>
                  <a:lnTo>
                    <a:pt x="176491" y="794766"/>
                  </a:lnTo>
                  <a:lnTo>
                    <a:pt x="183032" y="794766"/>
                  </a:lnTo>
                  <a:lnTo>
                    <a:pt x="183083" y="794042"/>
                  </a:lnTo>
                  <a:close/>
                </a:path>
                <a:path w="694054" h="1036320">
                  <a:moveTo>
                    <a:pt x="184454" y="782167"/>
                  </a:moveTo>
                  <a:lnTo>
                    <a:pt x="176911" y="781888"/>
                  </a:lnTo>
                  <a:lnTo>
                    <a:pt x="177063" y="781634"/>
                  </a:lnTo>
                  <a:lnTo>
                    <a:pt x="175526" y="781634"/>
                  </a:lnTo>
                  <a:lnTo>
                    <a:pt x="175412" y="783272"/>
                  </a:lnTo>
                  <a:lnTo>
                    <a:pt x="181000" y="783272"/>
                  </a:lnTo>
                  <a:lnTo>
                    <a:pt x="181038" y="786104"/>
                  </a:lnTo>
                  <a:lnTo>
                    <a:pt x="182626" y="786104"/>
                  </a:lnTo>
                  <a:lnTo>
                    <a:pt x="182689" y="783272"/>
                  </a:lnTo>
                  <a:lnTo>
                    <a:pt x="184454" y="783272"/>
                  </a:lnTo>
                  <a:lnTo>
                    <a:pt x="184454" y="782167"/>
                  </a:lnTo>
                  <a:close/>
                </a:path>
                <a:path w="694054" h="1036320">
                  <a:moveTo>
                    <a:pt x="193662" y="341426"/>
                  </a:moveTo>
                  <a:lnTo>
                    <a:pt x="192024" y="341426"/>
                  </a:lnTo>
                  <a:lnTo>
                    <a:pt x="192024" y="341553"/>
                  </a:lnTo>
                  <a:lnTo>
                    <a:pt x="193662" y="341553"/>
                  </a:lnTo>
                  <a:lnTo>
                    <a:pt x="193662" y="341426"/>
                  </a:lnTo>
                  <a:close/>
                </a:path>
                <a:path w="694054" h="1036320">
                  <a:moveTo>
                    <a:pt x="196723" y="367779"/>
                  </a:moveTo>
                  <a:lnTo>
                    <a:pt x="196684" y="358051"/>
                  </a:lnTo>
                  <a:lnTo>
                    <a:pt x="196684" y="356412"/>
                  </a:lnTo>
                  <a:lnTo>
                    <a:pt x="195186" y="356412"/>
                  </a:lnTo>
                  <a:lnTo>
                    <a:pt x="192125" y="358394"/>
                  </a:lnTo>
                  <a:lnTo>
                    <a:pt x="192112" y="359600"/>
                  </a:lnTo>
                  <a:lnTo>
                    <a:pt x="192443" y="359600"/>
                  </a:lnTo>
                  <a:lnTo>
                    <a:pt x="195046" y="358051"/>
                  </a:lnTo>
                  <a:lnTo>
                    <a:pt x="195046" y="367779"/>
                  </a:lnTo>
                  <a:lnTo>
                    <a:pt x="196723" y="367779"/>
                  </a:lnTo>
                  <a:close/>
                </a:path>
                <a:path w="694054" h="1036320">
                  <a:moveTo>
                    <a:pt x="199351" y="368084"/>
                  </a:moveTo>
                  <a:lnTo>
                    <a:pt x="192239" y="367919"/>
                  </a:lnTo>
                  <a:lnTo>
                    <a:pt x="192189" y="368947"/>
                  </a:lnTo>
                  <a:lnTo>
                    <a:pt x="199275" y="368947"/>
                  </a:lnTo>
                  <a:lnTo>
                    <a:pt x="199351" y="368084"/>
                  </a:lnTo>
                  <a:close/>
                </a:path>
                <a:path w="694054" h="1036320">
                  <a:moveTo>
                    <a:pt x="199605" y="338899"/>
                  </a:moveTo>
                  <a:lnTo>
                    <a:pt x="197599" y="336613"/>
                  </a:lnTo>
                  <a:lnTo>
                    <a:pt x="192024" y="336613"/>
                  </a:lnTo>
                  <a:lnTo>
                    <a:pt x="192024" y="341172"/>
                  </a:lnTo>
                  <a:lnTo>
                    <a:pt x="193662" y="341172"/>
                  </a:lnTo>
                  <a:lnTo>
                    <a:pt x="193662" y="337820"/>
                  </a:lnTo>
                  <a:lnTo>
                    <a:pt x="196748" y="337820"/>
                  </a:lnTo>
                  <a:lnTo>
                    <a:pt x="197332" y="338213"/>
                  </a:lnTo>
                  <a:lnTo>
                    <a:pt x="197777" y="338899"/>
                  </a:lnTo>
                  <a:lnTo>
                    <a:pt x="197700" y="340779"/>
                  </a:lnTo>
                  <a:lnTo>
                    <a:pt x="197637" y="340944"/>
                  </a:lnTo>
                  <a:lnTo>
                    <a:pt x="197472" y="341172"/>
                  </a:lnTo>
                  <a:lnTo>
                    <a:pt x="193662" y="341172"/>
                  </a:lnTo>
                  <a:lnTo>
                    <a:pt x="193662" y="341426"/>
                  </a:lnTo>
                  <a:lnTo>
                    <a:pt x="197180" y="341426"/>
                  </a:lnTo>
                  <a:lnTo>
                    <a:pt x="197053" y="341553"/>
                  </a:lnTo>
                  <a:lnTo>
                    <a:pt x="193662" y="341553"/>
                  </a:lnTo>
                  <a:lnTo>
                    <a:pt x="193662" y="341972"/>
                  </a:lnTo>
                  <a:lnTo>
                    <a:pt x="192024" y="341972"/>
                  </a:lnTo>
                  <a:lnTo>
                    <a:pt x="192024" y="342544"/>
                  </a:lnTo>
                  <a:lnTo>
                    <a:pt x="197929" y="342544"/>
                  </a:lnTo>
                  <a:lnTo>
                    <a:pt x="198539" y="342163"/>
                  </a:lnTo>
                  <a:lnTo>
                    <a:pt x="198755" y="341972"/>
                  </a:lnTo>
                  <a:lnTo>
                    <a:pt x="199123" y="341553"/>
                  </a:lnTo>
                  <a:lnTo>
                    <a:pt x="199237" y="341426"/>
                  </a:lnTo>
                  <a:lnTo>
                    <a:pt x="199364" y="341172"/>
                  </a:lnTo>
                  <a:lnTo>
                    <a:pt x="199453" y="340944"/>
                  </a:lnTo>
                  <a:lnTo>
                    <a:pt x="199504" y="340779"/>
                  </a:lnTo>
                  <a:lnTo>
                    <a:pt x="199605" y="338899"/>
                  </a:lnTo>
                  <a:close/>
                </a:path>
                <a:path w="694054" h="1036320">
                  <a:moveTo>
                    <a:pt x="200406" y="348653"/>
                  </a:moveTo>
                  <a:lnTo>
                    <a:pt x="198996" y="344995"/>
                  </a:lnTo>
                  <a:lnTo>
                    <a:pt x="198615" y="344246"/>
                  </a:lnTo>
                  <a:lnTo>
                    <a:pt x="198615" y="348653"/>
                  </a:lnTo>
                  <a:lnTo>
                    <a:pt x="193624" y="348653"/>
                  </a:lnTo>
                  <a:lnTo>
                    <a:pt x="193649" y="343776"/>
                  </a:lnTo>
                  <a:lnTo>
                    <a:pt x="196291" y="343776"/>
                  </a:lnTo>
                  <a:lnTo>
                    <a:pt x="196697" y="344195"/>
                  </a:lnTo>
                  <a:lnTo>
                    <a:pt x="196875" y="344436"/>
                  </a:lnTo>
                  <a:lnTo>
                    <a:pt x="197180" y="344995"/>
                  </a:lnTo>
                  <a:lnTo>
                    <a:pt x="198615" y="348653"/>
                  </a:lnTo>
                  <a:lnTo>
                    <a:pt x="198615" y="344246"/>
                  </a:lnTo>
                  <a:lnTo>
                    <a:pt x="198335" y="343776"/>
                  </a:lnTo>
                  <a:lnTo>
                    <a:pt x="197751" y="343027"/>
                  </a:lnTo>
                  <a:lnTo>
                    <a:pt x="193662" y="343027"/>
                  </a:lnTo>
                  <a:lnTo>
                    <a:pt x="192024" y="342709"/>
                  </a:lnTo>
                  <a:lnTo>
                    <a:pt x="192024" y="348869"/>
                  </a:lnTo>
                  <a:lnTo>
                    <a:pt x="193624" y="348869"/>
                  </a:lnTo>
                  <a:lnTo>
                    <a:pt x="200406" y="348869"/>
                  </a:lnTo>
                  <a:lnTo>
                    <a:pt x="200406" y="348653"/>
                  </a:lnTo>
                  <a:close/>
                </a:path>
                <a:path w="694054" h="1036320">
                  <a:moveTo>
                    <a:pt x="203568" y="360273"/>
                  </a:moveTo>
                  <a:lnTo>
                    <a:pt x="203542" y="355587"/>
                  </a:lnTo>
                  <a:lnTo>
                    <a:pt x="202057" y="355587"/>
                  </a:lnTo>
                  <a:lnTo>
                    <a:pt x="202044" y="360273"/>
                  </a:lnTo>
                  <a:lnTo>
                    <a:pt x="203568" y="360273"/>
                  </a:lnTo>
                  <a:close/>
                </a:path>
                <a:path w="694054" h="1036320">
                  <a:moveTo>
                    <a:pt x="203581" y="460273"/>
                  </a:moveTo>
                  <a:lnTo>
                    <a:pt x="201244" y="460273"/>
                  </a:lnTo>
                  <a:lnTo>
                    <a:pt x="201180" y="461429"/>
                  </a:lnTo>
                  <a:lnTo>
                    <a:pt x="201637" y="461429"/>
                  </a:lnTo>
                  <a:lnTo>
                    <a:pt x="203581" y="460273"/>
                  </a:lnTo>
                  <a:close/>
                </a:path>
                <a:path w="694054" h="1036320">
                  <a:moveTo>
                    <a:pt x="204152" y="460146"/>
                  </a:moveTo>
                  <a:lnTo>
                    <a:pt x="203784" y="460146"/>
                  </a:lnTo>
                  <a:lnTo>
                    <a:pt x="203581" y="460273"/>
                  </a:lnTo>
                  <a:lnTo>
                    <a:pt x="204152" y="460273"/>
                  </a:lnTo>
                  <a:lnTo>
                    <a:pt x="204152" y="460146"/>
                  </a:lnTo>
                  <a:close/>
                </a:path>
                <a:path w="694054" h="1036320">
                  <a:moveTo>
                    <a:pt x="205790" y="458279"/>
                  </a:moveTo>
                  <a:lnTo>
                    <a:pt x="204304" y="458279"/>
                  </a:lnTo>
                  <a:lnTo>
                    <a:pt x="201383" y="460146"/>
                  </a:lnTo>
                  <a:lnTo>
                    <a:pt x="203784" y="460146"/>
                  </a:lnTo>
                  <a:lnTo>
                    <a:pt x="204152" y="459930"/>
                  </a:lnTo>
                  <a:lnTo>
                    <a:pt x="204152" y="460146"/>
                  </a:lnTo>
                  <a:lnTo>
                    <a:pt x="205790" y="460146"/>
                  </a:lnTo>
                  <a:lnTo>
                    <a:pt x="205790" y="459930"/>
                  </a:lnTo>
                  <a:lnTo>
                    <a:pt x="205790" y="458279"/>
                  </a:lnTo>
                  <a:close/>
                </a:path>
                <a:path w="694054" h="1036320">
                  <a:moveTo>
                    <a:pt x="205828" y="469658"/>
                  </a:moveTo>
                  <a:lnTo>
                    <a:pt x="205790" y="460273"/>
                  </a:lnTo>
                  <a:lnTo>
                    <a:pt x="204152" y="460273"/>
                  </a:lnTo>
                  <a:lnTo>
                    <a:pt x="204152" y="469658"/>
                  </a:lnTo>
                  <a:lnTo>
                    <a:pt x="205828" y="469658"/>
                  </a:lnTo>
                  <a:close/>
                </a:path>
                <a:path w="694054" h="1036320">
                  <a:moveTo>
                    <a:pt x="206692" y="360273"/>
                  </a:moveTo>
                  <a:lnTo>
                    <a:pt x="203568" y="360273"/>
                  </a:lnTo>
                  <a:lnTo>
                    <a:pt x="203568" y="360476"/>
                  </a:lnTo>
                  <a:lnTo>
                    <a:pt x="206502" y="360476"/>
                  </a:lnTo>
                  <a:lnTo>
                    <a:pt x="206692" y="360273"/>
                  </a:lnTo>
                  <a:close/>
                </a:path>
                <a:path w="694054" h="1036320">
                  <a:moveTo>
                    <a:pt x="207327" y="349173"/>
                  </a:moveTo>
                  <a:lnTo>
                    <a:pt x="204457" y="348843"/>
                  </a:lnTo>
                  <a:lnTo>
                    <a:pt x="205447" y="349173"/>
                  </a:lnTo>
                  <a:lnTo>
                    <a:pt x="207327" y="349173"/>
                  </a:lnTo>
                  <a:close/>
                </a:path>
                <a:path w="694054" h="1036320">
                  <a:moveTo>
                    <a:pt x="207987" y="893318"/>
                  </a:moveTo>
                  <a:lnTo>
                    <a:pt x="205651" y="893318"/>
                  </a:lnTo>
                  <a:lnTo>
                    <a:pt x="205587" y="894473"/>
                  </a:lnTo>
                  <a:lnTo>
                    <a:pt x="206044" y="894473"/>
                  </a:lnTo>
                  <a:lnTo>
                    <a:pt x="207987" y="893318"/>
                  </a:lnTo>
                  <a:close/>
                </a:path>
                <a:path w="694054" h="1036320">
                  <a:moveTo>
                    <a:pt x="208483" y="470039"/>
                  </a:moveTo>
                  <a:lnTo>
                    <a:pt x="201358" y="469798"/>
                  </a:lnTo>
                  <a:lnTo>
                    <a:pt x="201345" y="470725"/>
                  </a:lnTo>
                  <a:lnTo>
                    <a:pt x="208407" y="470725"/>
                  </a:lnTo>
                  <a:lnTo>
                    <a:pt x="208483" y="470039"/>
                  </a:lnTo>
                  <a:close/>
                </a:path>
                <a:path w="694054" h="1036320">
                  <a:moveTo>
                    <a:pt x="208559" y="893191"/>
                  </a:moveTo>
                  <a:lnTo>
                    <a:pt x="208203" y="893191"/>
                  </a:lnTo>
                  <a:lnTo>
                    <a:pt x="207987" y="893318"/>
                  </a:lnTo>
                  <a:lnTo>
                    <a:pt x="208559" y="893318"/>
                  </a:lnTo>
                  <a:lnTo>
                    <a:pt x="208559" y="893191"/>
                  </a:lnTo>
                  <a:close/>
                </a:path>
                <a:path w="694054" h="1036320">
                  <a:moveTo>
                    <a:pt x="208788" y="359905"/>
                  </a:moveTo>
                  <a:lnTo>
                    <a:pt x="207022" y="359905"/>
                  </a:lnTo>
                  <a:lnTo>
                    <a:pt x="206692" y="360273"/>
                  </a:lnTo>
                  <a:lnTo>
                    <a:pt x="208737" y="360273"/>
                  </a:lnTo>
                  <a:lnTo>
                    <a:pt x="208788" y="359905"/>
                  </a:lnTo>
                  <a:close/>
                </a:path>
                <a:path w="694054" h="1036320">
                  <a:moveTo>
                    <a:pt x="209105" y="450049"/>
                  </a:moveTo>
                  <a:lnTo>
                    <a:pt x="202399" y="450049"/>
                  </a:lnTo>
                  <a:lnTo>
                    <a:pt x="203111" y="450570"/>
                  </a:lnTo>
                  <a:lnTo>
                    <a:pt x="208203" y="450570"/>
                  </a:lnTo>
                  <a:lnTo>
                    <a:pt x="209105" y="450049"/>
                  </a:lnTo>
                  <a:close/>
                </a:path>
                <a:path w="694054" h="1036320">
                  <a:moveTo>
                    <a:pt x="209156" y="368960"/>
                  </a:moveTo>
                  <a:lnTo>
                    <a:pt x="209143" y="368604"/>
                  </a:lnTo>
                  <a:lnTo>
                    <a:pt x="205587" y="363905"/>
                  </a:lnTo>
                  <a:lnTo>
                    <a:pt x="205422" y="363689"/>
                  </a:lnTo>
                  <a:lnTo>
                    <a:pt x="208559" y="360476"/>
                  </a:lnTo>
                  <a:lnTo>
                    <a:pt x="206502" y="360476"/>
                  </a:lnTo>
                  <a:lnTo>
                    <a:pt x="203581" y="363689"/>
                  </a:lnTo>
                  <a:lnTo>
                    <a:pt x="203568" y="360476"/>
                  </a:lnTo>
                  <a:lnTo>
                    <a:pt x="202044" y="360476"/>
                  </a:lnTo>
                  <a:lnTo>
                    <a:pt x="202018" y="368960"/>
                  </a:lnTo>
                  <a:lnTo>
                    <a:pt x="203568" y="368960"/>
                  </a:lnTo>
                  <a:lnTo>
                    <a:pt x="203581" y="363905"/>
                  </a:lnTo>
                  <a:lnTo>
                    <a:pt x="207454" y="368960"/>
                  </a:lnTo>
                  <a:lnTo>
                    <a:pt x="209156" y="368960"/>
                  </a:lnTo>
                  <a:close/>
                </a:path>
                <a:path w="694054" h="1036320">
                  <a:moveTo>
                    <a:pt x="209219" y="439077"/>
                  </a:moveTo>
                  <a:lnTo>
                    <a:pt x="208495" y="438607"/>
                  </a:lnTo>
                  <a:lnTo>
                    <a:pt x="203339" y="438607"/>
                  </a:lnTo>
                  <a:lnTo>
                    <a:pt x="202958" y="438772"/>
                  </a:lnTo>
                  <a:lnTo>
                    <a:pt x="202565" y="439077"/>
                  </a:lnTo>
                  <a:lnTo>
                    <a:pt x="209219" y="439077"/>
                  </a:lnTo>
                  <a:close/>
                </a:path>
                <a:path w="694054" h="1036320">
                  <a:moveTo>
                    <a:pt x="209499" y="449249"/>
                  </a:moveTo>
                  <a:lnTo>
                    <a:pt x="207632" y="449249"/>
                  </a:lnTo>
                  <a:lnTo>
                    <a:pt x="206870" y="449491"/>
                  </a:lnTo>
                  <a:lnTo>
                    <a:pt x="204901" y="449491"/>
                  </a:lnTo>
                  <a:lnTo>
                    <a:pt x="202196" y="446112"/>
                  </a:lnTo>
                  <a:lnTo>
                    <a:pt x="202323" y="442709"/>
                  </a:lnTo>
                  <a:lnTo>
                    <a:pt x="202577" y="441807"/>
                  </a:lnTo>
                  <a:lnTo>
                    <a:pt x="202819" y="441261"/>
                  </a:lnTo>
                  <a:lnTo>
                    <a:pt x="203339" y="440601"/>
                  </a:lnTo>
                  <a:lnTo>
                    <a:pt x="209397" y="440601"/>
                  </a:lnTo>
                  <a:lnTo>
                    <a:pt x="209372" y="439813"/>
                  </a:lnTo>
                  <a:lnTo>
                    <a:pt x="209359" y="439242"/>
                  </a:lnTo>
                  <a:lnTo>
                    <a:pt x="202349" y="439242"/>
                  </a:lnTo>
                  <a:lnTo>
                    <a:pt x="201866" y="439813"/>
                  </a:lnTo>
                  <a:lnTo>
                    <a:pt x="201663" y="440055"/>
                  </a:lnTo>
                  <a:lnTo>
                    <a:pt x="201269" y="440601"/>
                  </a:lnTo>
                  <a:lnTo>
                    <a:pt x="201129" y="440842"/>
                  </a:lnTo>
                  <a:lnTo>
                    <a:pt x="201015" y="441058"/>
                  </a:lnTo>
                  <a:lnTo>
                    <a:pt x="200469" y="442709"/>
                  </a:lnTo>
                  <a:lnTo>
                    <a:pt x="200456" y="446633"/>
                  </a:lnTo>
                  <a:lnTo>
                    <a:pt x="200850" y="447865"/>
                  </a:lnTo>
                  <a:lnTo>
                    <a:pt x="200952" y="448208"/>
                  </a:lnTo>
                  <a:lnTo>
                    <a:pt x="201320" y="448868"/>
                  </a:lnTo>
                  <a:lnTo>
                    <a:pt x="202031" y="449668"/>
                  </a:lnTo>
                  <a:lnTo>
                    <a:pt x="209461" y="449668"/>
                  </a:lnTo>
                  <a:lnTo>
                    <a:pt x="209473" y="449491"/>
                  </a:lnTo>
                  <a:lnTo>
                    <a:pt x="209499" y="449249"/>
                  </a:lnTo>
                  <a:close/>
                </a:path>
                <a:path w="694054" h="1036320">
                  <a:moveTo>
                    <a:pt x="209511" y="449110"/>
                  </a:moveTo>
                  <a:lnTo>
                    <a:pt x="209448" y="448398"/>
                  </a:lnTo>
                  <a:lnTo>
                    <a:pt x="209067" y="448398"/>
                  </a:lnTo>
                  <a:lnTo>
                    <a:pt x="207962" y="449110"/>
                  </a:lnTo>
                  <a:lnTo>
                    <a:pt x="209511" y="449110"/>
                  </a:lnTo>
                  <a:close/>
                </a:path>
                <a:path w="694054" h="1036320">
                  <a:moveTo>
                    <a:pt x="210210" y="892975"/>
                  </a:moveTo>
                  <a:lnTo>
                    <a:pt x="210197" y="891324"/>
                  </a:lnTo>
                  <a:lnTo>
                    <a:pt x="208724" y="891324"/>
                  </a:lnTo>
                  <a:lnTo>
                    <a:pt x="205790" y="893191"/>
                  </a:lnTo>
                  <a:lnTo>
                    <a:pt x="208203" y="893191"/>
                  </a:lnTo>
                  <a:lnTo>
                    <a:pt x="208559" y="892975"/>
                  </a:lnTo>
                  <a:lnTo>
                    <a:pt x="208559" y="893191"/>
                  </a:lnTo>
                  <a:lnTo>
                    <a:pt x="210210" y="893191"/>
                  </a:lnTo>
                  <a:lnTo>
                    <a:pt x="210210" y="892975"/>
                  </a:lnTo>
                  <a:close/>
                </a:path>
                <a:path w="694054" h="1036320">
                  <a:moveTo>
                    <a:pt x="210248" y="902703"/>
                  </a:moveTo>
                  <a:lnTo>
                    <a:pt x="210210" y="893318"/>
                  </a:lnTo>
                  <a:lnTo>
                    <a:pt x="208559" y="893318"/>
                  </a:lnTo>
                  <a:lnTo>
                    <a:pt x="208559" y="902703"/>
                  </a:lnTo>
                  <a:lnTo>
                    <a:pt x="210248" y="902703"/>
                  </a:lnTo>
                  <a:close/>
                </a:path>
                <a:path w="694054" h="1036320">
                  <a:moveTo>
                    <a:pt x="210337" y="343128"/>
                  </a:moveTo>
                  <a:lnTo>
                    <a:pt x="209829" y="342252"/>
                  </a:lnTo>
                  <a:lnTo>
                    <a:pt x="209537" y="342023"/>
                  </a:lnTo>
                  <a:lnTo>
                    <a:pt x="208711" y="342023"/>
                  </a:lnTo>
                  <a:lnTo>
                    <a:pt x="208711" y="346036"/>
                  </a:lnTo>
                  <a:lnTo>
                    <a:pt x="208546" y="346506"/>
                  </a:lnTo>
                  <a:lnTo>
                    <a:pt x="208407" y="346760"/>
                  </a:lnTo>
                  <a:lnTo>
                    <a:pt x="208064" y="347205"/>
                  </a:lnTo>
                  <a:lnTo>
                    <a:pt x="207708" y="347459"/>
                  </a:lnTo>
                  <a:lnTo>
                    <a:pt x="207187" y="347726"/>
                  </a:lnTo>
                  <a:lnTo>
                    <a:pt x="205638" y="347726"/>
                  </a:lnTo>
                  <a:lnTo>
                    <a:pt x="204089" y="345478"/>
                  </a:lnTo>
                  <a:lnTo>
                    <a:pt x="203987" y="344919"/>
                  </a:lnTo>
                  <a:lnTo>
                    <a:pt x="203936" y="343433"/>
                  </a:lnTo>
                  <a:lnTo>
                    <a:pt x="204292" y="343128"/>
                  </a:lnTo>
                  <a:lnTo>
                    <a:pt x="208305" y="343128"/>
                  </a:lnTo>
                  <a:lnTo>
                    <a:pt x="208534" y="343433"/>
                  </a:lnTo>
                  <a:lnTo>
                    <a:pt x="208661" y="343687"/>
                  </a:lnTo>
                  <a:lnTo>
                    <a:pt x="208711" y="346036"/>
                  </a:lnTo>
                  <a:lnTo>
                    <a:pt x="208711" y="342023"/>
                  </a:lnTo>
                  <a:lnTo>
                    <a:pt x="203911" y="342023"/>
                  </a:lnTo>
                  <a:lnTo>
                    <a:pt x="203987" y="340842"/>
                  </a:lnTo>
                  <a:lnTo>
                    <a:pt x="205854" y="337820"/>
                  </a:lnTo>
                  <a:lnTo>
                    <a:pt x="209867" y="337820"/>
                  </a:lnTo>
                  <a:lnTo>
                    <a:pt x="209829" y="336715"/>
                  </a:lnTo>
                  <a:lnTo>
                    <a:pt x="204901" y="336715"/>
                  </a:lnTo>
                  <a:lnTo>
                    <a:pt x="204597" y="336892"/>
                  </a:lnTo>
                  <a:lnTo>
                    <a:pt x="203606" y="337820"/>
                  </a:lnTo>
                  <a:lnTo>
                    <a:pt x="203492" y="337959"/>
                  </a:lnTo>
                  <a:lnTo>
                    <a:pt x="203225" y="338442"/>
                  </a:lnTo>
                  <a:lnTo>
                    <a:pt x="202984" y="338861"/>
                  </a:lnTo>
                  <a:lnTo>
                    <a:pt x="202793" y="339344"/>
                  </a:lnTo>
                  <a:lnTo>
                    <a:pt x="202488" y="340385"/>
                  </a:lnTo>
                  <a:lnTo>
                    <a:pt x="202488" y="340842"/>
                  </a:lnTo>
                  <a:lnTo>
                    <a:pt x="208064" y="348843"/>
                  </a:lnTo>
                  <a:lnTo>
                    <a:pt x="208508" y="348653"/>
                  </a:lnTo>
                  <a:lnTo>
                    <a:pt x="209169" y="348272"/>
                  </a:lnTo>
                  <a:lnTo>
                    <a:pt x="209626" y="347726"/>
                  </a:lnTo>
                  <a:lnTo>
                    <a:pt x="209867" y="347459"/>
                  </a:lnTo>
                  <a:lnTo>
                    <a:pt x="210007" y="347205"/>
                  </a:lnTo>
                  <a:lnTo>
                    <a:pt x="210134" y="347002"/>
                  </a:lnTo>
                  <a:lnTo>
                    <a:pt x="210197" y="346760"/>
                  </a:lnTo>
                  <a:lnTo>
                    <a:pt x="210286" y="343128"/>
                  </a:lnTo>
                  <a:close/>
                </a:path>
                <a:path w="694054" h="1036320">
                  <a:moveTo>
                    <a:pt x="212890" y="903084"/>
                  </a:moveTo>
                  <a:lnTo>
                    <a:pt x="205765" y="902843"/>
                  </a:lnTo>
                  <a:lnTo>
                    <a:pt x="205752" y="903770"/>
                  </a:lnTo>
                  <a:lnTo>
                    <a:pt x="212813" y="903770"/>
                  </a:lnTo>
                  <a:lnTo>
                    <a:pt x="212890" y="903084"/>
                  </a:lnTo>
                  <a:close/>
                </a:path>
                <a:path w="694054" h="1036320">
                  <a:moveTo>
                    <a:pt x="213639" y="872109"/>
                  </a:moveTo>
                  <a:lnTo>
                    <a:pt x="212915" y="871651"/>
                  </a:lnTo>
                  <a:lnTo>
                    <a:pt x="207746" y="871651"/>
                  </a:lnTo>
                  <a:lnTo>
                    <a:pt x="207378" y="871816"/>
                  </a:lnTo>
                  <a:lnTo>
                    <a:pt x="206997" y="872109"/>
                  </a:lnTo>
                  <a:lnTo>
                    <a:pt x="213639" y="872109"/>
                  </a:lnTo>
                  <a:close/>
                </a:path>
                <a:path w="694054" h="1036320">
                  <a:moveTo>
                    <a:pt x="213855" y="882484"/>
                  </a:moveTo>
                  <a:lnTo>
                    <a:pt x="209232" y="882484"/>
                  </a:lnTo>
                  <a:lnTo>
                    <a:pt x="208432" y="882142"/>
                  </a:lnTo>
                  <a:lnTo>
                    <a:pt x="206616" y="879157"/>
                  </a:lnTo>
                  <a:lnTo>
                    <a:pt x="206641" y="876109"/>
                  </a:lnTo>
                  <a:lnTo>
                    <a:pt x="206971" y="874915"/>
                  </a:lnTo>
                  <a:lnTo>
                    <a:pt x="207238" y="874306"/>
                  </a:lnTo>
                  <a:lnTo>
                    <a:pt x="207657" y="873760"/>
                  </a:lnTo>
                  <a:lnTo>
                    <a:pt x="213664" y="873760"/>
                  </a:lnTo>
                  <a:lnTo>
                    <a:pt x="213741" y="872655"/>
                  </a:lnTo>
                  <a:lnTo>
                    <a:pt x="213779" y="872274"/>
                  </a:lnTo>
                  <a:lnTo>
                    <a:pt x="212013" y="872274"/>
                  </a:lnTo>
                  <a:lnTo>
                    <a:pt x="212013" y="872858"/>
                  </a:lnTo>
                  <a:lnTo>
                    <a:pt x="208800" y="872858"/>
                  </a:lnTo>
                  <a:lnTo>
                    <a:pt x="209232" y="872655"/>
                  </a:lnTo>
                  <a:lnTo>
                    <a:pt x="211442" y="872655"/>
                  </a:lnTo>
                  <a:lnTo>
                    <a:pt x="212013" y="872858"/>
                  </a:lnTo>
                  <a:lnTo>
                    <a:pt x="212013" y="872274"/>
                  </a:lnTo>
                  <a:lnTo>
                    <a:pt x="206794" y="872274"/>
                  </a:lnTo>
                  <a:lnTo>
                    <a:pt x="206451" y="872655"/>
                  </a:lnTo>
                  <a:lnTo>
                    <a:pt x="204876" y="879678"/>
                  </a:lnTo>
                  <a:lnTo>
                    <a:pt x="205270" y="880897"/>
                  </a:lnTo>
                  <a:lnTo>
                    <a:pt x="205371" y="881240"/>
                  </a:lnTo>
                  <a:lnTo>
                    <a:pt x="205549" y="881557"/>
                  </a:lnTo>
                  <a:lnTo>
                    <a:pt x="205638" y="881735"/>
                  </a:lnTo>
                  <a:lnTo>
                    <a:pt x="205740" y="881900"/>
                  </a:lnTo>
                  <a:lnTo>
                    <a:pt x="206514" y="882802"/>
                  </a:lnTo>
                  <a:lnTo>
                    <a:pt x="206819" y="883081"/>
                  </a:lnTo>
                  <a:lnTo>
                    <a:pt x="207530" y="883602"/>
                  </a:lnTo>
                  <a:lnTo>
                    <a:pt x="212699" y="883602"/>
                  </a:lnTo>
                  <a:lnTo>
                    <a:pt x="213525" y="883081"/>
                  </a:lnTo>
                  <a:lnTo>
                    <a:pt x="213829" y="882802"/>
                  </a:lnTo>
                  <a:lnTo>
                    <a:pt x="213855" y="882484"/>
                  </a:lnTo>
                  <a:close/>
                </a:path>
                <a:path w="694054" h="1036320">
                  <a:moveTo>
                    <a:pt x="213944" y="881735"/>
                  </a:moveTo>
                  <a:lnTo>
                    <a:pt x="213055" y="881735"/>
                  </a:lnTo>
                  <a:lnTo>
                    <a:pt x="212382" y="882142"/>
                  </a:lnTo>
                  <a:lnTo>
                    <a:pt x="213893" y="882142"/>
                  </a:lnTo>
                  <a:lnTo>
                    <a:pt x="213944" y="881735"/>
                  </a:lnTo>
                  <a:close/>
                </a:path>
                <a:path w="694054" h="1036320">
                  <a:moveTo>
                    <a:pt x="214807" y="995375"/>
                  </a:moveTo>
                  <a:lnTo>
                    <a:pt x="214757" y="985647"/>
                  </a:lnTo>
                  <a:lnTo>
                    <a:pt x="214757" y="984008"/>
                  </a:lnTo>
                  <a:lnTo>
                    <a:pt x="213258" y="984008"/>
                  </a:lnTo>
                  <a:lnTo>
                    <a:pt x="210705" y="985647"/>
                  </a:lnTo>
                  <a:lnTo>
                    <a:pt x="210210" y="985989"/>
                  </a:lnTo>
                  <a:lnTo>
                    <a:pt x="210146" y="987145"/>
                  </a:lnTo>
                  <a:lnTo>
                    <a:pt x="210604" y="987145"/>
                  </a:lnTo>
                  <a:lnTo>
                    <a:pt x="213118" y="985647"/>
                  </a:lnTo>
                  <a:lnTo>
                    <a:pt x="213118" y="995375"/>
                  </a:lnTo>
                  <a:lnTo>
                    <a:pt x="214807" y="995375"/>
                  </a:lnTo>
                  <a:close/>
                </a:path>
                <a:path w="694054" h="1036320">
                  <a:moveTo>
                    <a:pt x="217449" y="995756"/>
                  </a:moveTo>
                  <a:lnTo>
                    <a:pt x="210324" y="995514"/>
                  </a:lnTo>
                  <a:lnTo>
                    <a:pt x="210312" y="996442"/>
                  </a:lnTo>
                  <a:lnTo>
                    <a:pt x="217373" y="996442"/>
                  </a:lnTo>
                  <a:lnTo>
                    <a:pt x="217449" y="995756"/>
                  </a:lnTo>
                  <a:close/>
                </a:path>
                <a:path w="694054" h="1036320">
                  <a:moveTo>
                    <a:pt x="218071" y="975753"/>
                  </a:moveTo>
                  <a:lnTo>
                    <a:pt x="211366" y="975753"/>
                  </a:lnTo>
                  <a:lnTo>
                    <a:pt x="212090" y="976274"/>
                  </a:lnTo>
                  <a:lnTo>
                    <a:pt x="217195" y="976274"/>
                  </a:lnTo>
                  <a:lnTo>
                    <a:pt x="218071" y="975753"/>
                  </a:lnTo>
                  <a:close/>
                </a:path>
                <a:path w="694054" h="1036320">
                  <a:moveTo>
                    <a:pt x="218186" y="964780"/>
                  </a:moveTo>
                  <a:lnTo>
                    <a:pt x="217462" y="964323"/>
                  </a:lnTo>
                  <a:lnTo>
                    <a:pt x="212305" y="964323"/>
                  </a:lnTo>
                  <a:lnTo>
                    <a:pt x="211924" y="964488"/>
                  </a:lnTo>
                  <a:lnTo>
                    <a:pt x="211531" y="964780"/>
                  </a:lnTo>
                  <a:lnTo>
                    <a:pt x="218186" y="964780"/>
                  </a:lnTo>
                  <a:close/>
                </a:path>
                <a:path w="694054" h="1036320">
                  <a:moveTo>
                    <a:pt x="218452" y="975156"/>
                  </a:moveTo>
                  <a:lnTo>
                    <a:pt x="213779" y="975156"/>
                  </a:lnTo>
                  <a:lnTo>
                    <a:pt x="212991" y="974813"/>
                  </a:lnTo>
                  <a:lnTo>
                    <a:pt x="211162" y="971829"/>
                  </a:lnTo>
                  <a:lnTo>
                    <a:pt x="211188" y="968781"/>
                  </a:lnTo>
                  <a:lnTo>
                    <a:pt x="211543" y="967511"/>
                  </a:lnTo>
                  <a:lnTo>
                    <a:pt x="211785" y="966978"/>
                  </a:lnTo>
                  <a:lnTo>
                    <a:pt x="212255" y="966368"/>
                  </a:lnTo>
                  <a:lnTo>
                    <a:pt x="218325" y="966368"/>
                  </a:lnTo>
                  <a:lnTo>
                    <a:pt x="218325" y="965327"/>
                  </a:lnTo>
                  <a:lnTo>
                    <a:pt x="218325" y="964946"/>
                  </a:lnTo>
                  <a:lnTo>
                    <a:pt x="217144" y="964946"/>
                  </a:lnTo>
                  <a:lnTo>
                    <a:pt x="217144" y="965809"/>
                  </a:lnTo>
                  <a:lnTo>
                    <a:pt x="212813" y="965809"/>
                  </a:lnTo>
                  <a:lnTo>
                    <a:pt x="213779" y="965327"/>
                  </a:lnTo>
                  <a:lnTo>
                    <a:pt x="216001" y="965327"/>
                  </a:lnTo>
                  <a:lnTo>
                    <a:pt x="216560" y="965530"/>
                  </a:lnTo>
                  <a:lnTo>
                    <a:pt x="217144" y="965809"/>
                  </a:lnTo>
                  <a:lnTo>
                    <a:pt x="217144" y="964946"/>
                  </a:lnTo>
                  <a:lnTo>
                    <a:pt x="211328" y="964946"/>
                  </a:lnTo>
                  <a:lnTo>
                    <a:pt x="210997" y="965327"/>
                  </a:lnTo>
                  <a:lnTo>
                    <a:pt x="209423" y="972350"/>
                  </a:lnTo>
                  <a:lnTo>
                    <a:pt x="209816" y="973569"/>
                  </a:lnTo>
                  <a:lnTo>
                    <a:pt x="209918" y="973912"/>
                  </a:lnTo>
                  <a:lnTo>
                    <a:pt x="210286" y="974572"/>
                  </a:lnTo>
                  <a:lnTo>
                    <a:pt x="210985" y="975372"/>
                  </a:lnTo>
                  <a:lnTo>
                    <a:pt x="218427" y="975372"/>
                  </a:lnTo>
                  <a:lnTo>
                    <a:pt x="218452" y="975156"/>
                  </a:lnTo>
                  <a:close/>
                </a:path>
                <a:path w="694054" h="1036320">
                  <a:moveTo>
                    <a:pt x="218478" y="974813"/>
                  </a:moveTo>
                  <a:lnTo>
                    <a:pt x="218452" y="974229"/>
                  </a:lnTo>
                  <a:lnTo>
                    <a:pt x="217906" y="974229"/>
                  </a:lnTo>
                  <a:lnTo>
                    <a:pt x="216916" y="974813"/>
                  </a:lnTo>
                  <a:lnTo>
                    <a:pt x="218478" y="974813"/>
                  </a:lnTo>
                  <a:close/>
                </a:path>
                <a:path w="694054" h="1036320">
                  <a:moveTo>
                    <a:pt x="218605" y="461860"/>
                  </a:moveTo>
                  <a:lnTo>
                    <a:pt x="217081" y="461733"/>
                  </a:lnTo>
                  <a:lnTo>
                    <a:pt x="217068" y="461860"/>
                  </a:lnTo>
                  <a:lnTo>
                    <a:pt x="216992" y="468007"/>
                  </a:lnTo>
                  <a:lnTo>
                    <a:pt x="216547" y="468579"/>
                  </a:lnTo>
                  <a:lnTo>
                    <a:pt x="216103" y="468998"/>
                  </a:lnTo>
                  <a:lnTo>
                    <a:pt x="215696" y="469277"/>
                  </a:lnTo>
                  <a:lnTo>
                    <a:pt x="213258" y="469277"/>
                  </a:lnTo>
                  <a:lnTo>
                    <a:pt x="213067" y="468998"/>
                  </a:lnTo>
                  <a:lnTo>
                    <a:pt x="212940" y="468820"/>
                  </a:lnTo>
                  <a:lnTo>
                    <a:pt x="212839" y="468579"/>
                  </a:lnTo>
                  <a:lnTo>
                    <a:pt x="212750" y="468007"/>
                  </a:lnTo>
                  <a:lnTo>
                    <a:pt x="212636" y="461860"/>
                  </a:lnTo>
                  <a:lnTo>
                    <a:pt x="217068" y="461860"/>
                  </a:lnTo>
                  <a:lnTo>
                    <a:pt x="217068" y="461733"/>
                  </a:lnTo>
                  <a:lnTo>
                    <a:pt x="211162" y="461733"/>
                  </a:lnTo>
                  <a:lnTo>
                    <a:pt x="211277" y="469277"/>
                  </a:lnTo>
                  <a:lnTo>
                    <a:pt x="215417" y="470839"/>
                  </a:lnTo>
                  <a:lnTo>
                    <a:pt x="216141" y="470458"/>
                  </a:lnTo>
                  <a:lnTo>
                    <a:pt x="216649" y="470065"/>
                  </a:lnTo>
                  <a:lnTo>
                    <a:pt x="216992" y="469684"/>
                  </a:lnTo>
                  <a:lnTo>
                    <a:pt x="217144" y="469684"/>
                  </a:lnTo>
                  <a:lnTo>
                    <a:pt x="217170" y="470839"/>
                  </a:lnTo>
                  <a:lnTo>
                    <a:pt x="218554" y="470839"/>
                  </a:lnTo>
                  <a:lnTo>
                    <a:pt x="218605" y="461860"/>
                  </a:lnTo>
                  <a:close/>
                </a:path>
                <a:path w="694054" h="1036320">
                  <a:moveTo>
                    <a:pt x="219087" y="440042"/>
                  </a:moveTo>
                  <a:lnTo>
                    <a:pt x="217335" y="440042"/>
                  </a:lnTo>
                  <a:lnTo>
                    <a:pt x="212712" y="450430"/>
                  </a:lnTo>
                  <a:lnTo>
                    <a:pt x="212674" y="450634"/>
                  </a:lnTo>
                  <a:lnTo>
                    <a:pt x="214503" y="450634"/>
                  </a:lnTo>
                  <a:lnTo>
                    <a:pt x="219087" y="440042"/>
                  </a:lnTo>
                  <a:close/>
                </a:path>
                <a:path w="694054" h="1036320">
                  <a:moveTo>
                    <a:pt x="219290" y="438569"/>
                  </a:moveTo>
                  <a:lnTo>
                    <a:pt x="211289" y="438391"/>
                  </a:lnTo>
                  <a:lnTo>
                    <a:pt x="211213" y="439674"/>
                  </a:lnTo>
                  <a:lnTo>
                    <a:pt x="217500" y="439674"/>
                  </a:lnTo>
                  <a:lnTo>
                    <a:pt x="217411" y="439864"/>
                  </a:lnTo>
                  <a:lnTo>
                    <a:pt x="219151" y="439864"/>
                  </a:lnTo>
                  <a:lnTo>
                    <a:pt x="219214" y="439674"/>
                  </a:lnTo>
                  <a:lnTo>
                    <a:pt x="219290" y="438569"/>
                  </a:lnTo>
                  <a:close/>
                </a:path>
                <a:path w="694054" h="1036320">
                  <a:moveTo>
                    <a:pt x="220560" y="336689"/>
                  </a:moveTo>
                  <a:lnTo>
                    <a:pt x="212407" y="336511"/>
                  </a:lnTo>
                  <a:lnTo>
                    <a:pt x="212356" y="337477"/>
                  </a:lnTo>
                  <a:lnTo>
                    <a:pt x="212521" y="337820"/>
                  </a:lnTo>
                  <a:lnTo>
                    <a:pt x="218770" y="337820"/>
                  </a:lnTo>
                  <a:lnTo>
                    <a:pt x="213982" y="348551"/>
                  </a:lnTo>
                  <a:lnTo>
                    <a:pt x="213880" y="348907"/>
                  </a:lnTo>
                  <a:lnTo>
                    <a:pt x="215696" y="348907"/>
                  </a:lnTo>
                  <a:lnTo>
                    <a:pt x="220357" y="338150"/>
                  </a:lnTo>
                  <a:lnTo>
                    <a:pt x="220484" y="337820"/>
                  </a:lnTo>
                  <a:lnTo>
                    <a:pt x="220560" y="336689"/>
                  </a:lnTo>
                  <a:close/>
                </a:path>
                <a:path w="694054" h="1036320">
                  <a:moveTo>
                    <a:pt x="220599" y="879195"/>
                  </a:moveTo>
                  <a:lnTo>
                    <a:pt x="216750" y="879195"/>
                  </a:lnTo>
                  <a:lnTo>
                    <a:pt x="216649" y="879360"/>
                  </a:lnTo>
                  <a:lnTo>
                    <a:pt x="220599" y="879360"/>
                  </a:lnTo>
                  <a:lnTo>
                    <a:pt x="220599" y="879195"/>
                  </a:lnTo>
                  <a:close/>
                </a:path>
                <a:path w="694054" h="1036320">
                  <a:moveTo>
                    <a:pt x="222275" y="879195"/>
                  </a:moveTo>
                  <a:lnTo>
                    <a:pt x="222224" y="872655"/>
                  </a:lnTo>
                  <a:lnTo>
                    <a:pt x="222211" y="871474"/>
                  </a:lnTo>
                  <a:lnTo>
                    <a:pt x="219735" y="871474"/>
                  </a:lnTo>
                  <a:lnTo>
                    <a:pt x="215201" y="879195"/>
                  </a:lnTo>
                  <a:lnTo>
                    <a:pt x="216750" y="879195"/>
                  </a:lnTo>
                  <a:lnTo>
                    <a:pt x="220586" y="872655"/>
                  </a:lnTo>
                  <a:lnTo>
                    <a:pt x="220599" y="879195"/>
                  </a:lnTo>
                  <a:lnTo>
                    <a:pt x="222275" y="879195"/>
                  </a:lnTo>
                  <a:close/>
                </a:path>
                <a:path w="694054" h="1036320">
                  <a:moveTo>
                    <a:pt x="222288" y="879614"/>
                  </a:moveTo>
                  <a:lnTo>
                    <a:pt x="222275" y="879360"/>
                  </a:lnTo>
                  <a:lnTo>
                    <a:pt x="220599" y="879360"/>
                  </a:lnTo>
                  <a:lnTo>
                    <a:pt x="220599" y="879614"/>
                  </a:lnTo>
                  <a:lnTo>
                    <a:pt x="222288" y="879614"/>
                  </a:lnTo>
                  <a:close/>
                </a:path>
                <a:path w="694054" h="1036320">
                  <a:moveTo>
                    <a:pt x="223024" y="894892"/>
                  </a:moveTo>
                  <a:lnTo>
                    <a:pt x="221576" y="894753"/>
                  </a:lnTo>
                  <a:lnTo>
                    <a:pt x="221576" y="903668"/>
                  </a:lnTo>
                  <a:lnTo>
                    <a:pt x="220256" y="903668"/>
                  </a:lnTo>
                  <a:lnTo>
                    <a:pt x="220560" y="903503"/>
                  </a:lnTo>
                  <a:lnTo>
                    <a:pt x="221056" y="903109"/>
                  </a:lnTo>
                  <a:lnTo>
                    <a:pt x="221411" y="902728"/>
                  </a:lnTo>
                  <a:lnTo>
                    <a:pt x="221564" y="902728"/>
                  </a:lnTo>
                  <a:lnTo>
                    <a:pt x="221576" y="903668"/>
                  </a:lnTo>
                  <a:lnTo>
                    <a:pt x="221576" y="894753"/>
                  </a:lnTo>
                  <a:lnTo>
                    <a:pt x="221475" y="894892"/>
                  </a:lnTo>
                  <a:lnTo>
                    <a:pt x="221399" y="901052"/>
                  </a:lnTo>
                  <a:lnTo>
                    <a:pt x="220954" y="901623"/>
                  </a:lnTo>
                  <a:lnTo>
                    <a:pt x="220510" y="902042"/>
                  </a:lnTo>
                  <a:lnTo>
                    <a:pt x="220129" y="902322"/>
                  </a:lnTo>
                  <a:lnTo>
                    <a:pt x="217665" y="902322"/>
                  </a:lnTo>
                  <a:lnTo>
                    <a:pt x="217474" y="902042"/>
                  </a:lnTo>
                  <a:lnTo>
                    <a:pt x="217347" y="901865"/>
                  </a:lnTo>
                  <a:lnTo>
                    <a:pt x="217246" y="901623"/>
                  </a:lnTo>
                  <a:lnTo>
                    <a:pt x="217157" y="901052"/>
                  </a:lnTo>
                  <a:lnTo>
                    <a:pt x="217043" y="894892"/>
                  </a:lnTo>
                  <a:lnTo>
                    <a:pt x="221475" y="894892"/>
                  </a:lnTo>
                  <a:lnTo>
                    <a:pt x="221475" y="894740"/>
                  </a:lnTo>
                  <a:lnTo>
                    <a:pt x="215582" y="894740"/>
                  </a:lnTo>
                  <a:lnTo>
                    <a:pt x="215684" y="902322"/>
                  </a:lnTo>
                  <a:lnTo>
                    <a:pt x="217703" y="904151"/>
                  </a:lnTo>
                  <a:lnTo>
                    <a:pt x="219329" y="904151"/>
                  </a:lnTo>
                  <a:lnTo>
                    <a:pt x="222923" y="904151"/>
                  </a:lnTo>
                  <a:lnTo>
                    <a:pt x="223024" y="894892"/>
                  </a:lnTo>
                  <a:close/>
                </a:path>
                <a:path w="694054" h="1036320">
                  <a:moveTo>
                    <a:pt x="223469" y="465378"/>
                  </a:moveTo>
                  <a:lnTo>
                    <a:pt x="221830" y="465378"/>
                  </a:lnTo>
                  <a:lnTo>
                    <a:pt x="221818" y="470839"/>
                  </a:lnTo>
                  <a:lnTo>
                    <a:pt x="223405" y="470839"/>
                  </a:lnTo>
                  <a:lnTo>
                    <a:pt x="223469" y="465378"/>
                  </a:lnTo>
                  <a:close/>
                </a:path>
                <a:path w="694054" h="1036320">
                  <a:moveTo>
                    <a:pt x="223469" y="459676"/>
                  </a:moveTo>
                  <a:lnTo>
                    <a:pt x="221843" y="459676"/>
                  </a:lnTo>
                  <a:lnTo>
                    <a:pt x="221830" y="464045"/>
                  </a:lnTo>
                  <a:lnTo>
                    <a:pt x="223469" y="464045"/>
                  </a:lnTo>
                  <a:lnTo>
                    <a:pt x="223469" y="459676"/>
                  </a:lnTo>
                  <a:close/>
                </a:path>
                <a:path w="694054" h="1036320">
                  <a:moveTo>
                    <a:pt x="224053" y="879894"/>
                  </a:moveTo>
                  <a:lnTo>
                    <a:pt x="216509" y="879614"/>
                  </a:lnTo>
                  <a:lnTo>
                    <a:pt x="216649" y="879360"/>
                  </a:lnTo>
                  <a:lnTo>
                    <a:pt x="215125" y="879360"/>
                  </a:lnTo>
                  <a:lnTo>
                    <a:pt x="215023" y="880821"/>
                  </a:lnTo>
                  <a:lnTo>
                    <a:pt x="222288" y="880999"/>
                  </a:lnTo>
                  <a:lnTo>
                    <a:pt x="220599" y="880999"/>
                  </a:lnTo>
                  <a:lnTo>
                    <a:pt x="220637" y="883793"/>
                  </a:lnTo>
                  <a:lnTo>
                    <a:pt x="222250" y="883793"/>
                  </a:lnTo>
                  <a:lnTo>
                    <a:pt x="223837" y="880999"/>
                  </a:lnTo>
                  <a:lnTo>
                    <a:pt x="223989" y="880821"/>
                  </a:lnTo>
                  <a:lnTo>
                    <a:pt x="224053" y="879894"/>
                  </a:lnTo>
                  <a:close/>
                </a:path>
                <a:path w="694054" h="1036320">
                  <a:moveTo>
                    <a:pt x="225145" y="971867"/>
                  </a:moveTo>
                  <a:lnTo>
                    <a:pt x="221310" y="971867"/>
                  </a:lnTo>
                  <a:lnTo>
                    <a:pt x="221208" y="972032"/>
                  </a:lnTo>
                  <a:lnTo>
                    <a:pt x="225145" y="972032"/>
                  </a:lnTo>
                  <a:lnTo>
                    <a:pt x="225145" y="971867"/>
                  </a:lnTo>
                  <a:close/>
                </a:path>
                <a:path w="694054" h="1036320">
                  <a:moveTo>
                    <a:pt x="226161" y="996823"/>
                  </a:moveTo>
                  <a:lnTo>
                    <a:pt x="226136" y="996175"/>
                  </a:lnTo>
                  <a:lnTo>
                    <a:pt x="225171" y="996175"/>
                  </a:lnTo>
                  <a:lnTo>
                    <a:pt x="223875" y="996823"/>
                  </a:lnTo>
                  <a:lnTo>
                    <a:pt x="226161" y="996823"/>
                  </a:lnTo>
                  <a:close/>
                </a:path>
                <a:path w="694054" h="1036320">
                  <a:moveTo>
                    <a:pt x="226834" y="972032"/>
                  </a:moveTo>
                  <a:lnTo>
                    <a:pt x="225145" y="972032"/>
                  </a:lnTo>
                  <a:lnTo>
                    <a:pt x="225145" y="972286"/>
                  </a:lnTo>
                  <a:lnTo>
                    <a:pt x="226834" y="972286"/>
                  </a:lnTo>
                  <a:lnTo>
                    <a:pt x="226834" y="972032"/>
                  </a:lnTo>
                  <a:close/>
                </a:path>
                <a:path w="694054" h="1036320">
                  <a:moveTo>
                    <a:pt x="226834" y="971867"/>
                  </a:moveTo>
                  <a:lnTo>
                    <a:pt x="226758" y="965327"/>
                  </a:lnTo>
                  <a:lnTo>
                    <a:pt x="226745" y="964044"/>
                  </a:lnTo>
                  <a:lnTo>
                    <a:pt x="224358" y="964044"/>
                  </a:lnTo>
                  <a:lnTo>
                    <a:pt x="219748" y="971867"/>
                  </a:lnTo>
                  <a:lnTo>
                    <a:pt x="221310" y="971867"/>
                  </a:lnTo>
                  <a:lnTo>
                    <a:pt x="225132" y="965327"/>
                  </a:lnTo>
                  <a:lnTo>
                    <a:pt x="225145" y="971867"/>
                  </a:lnTo>
                  <a:lnTo>
                    <a:pt x="226834" y="971867"/>
                  </a:lnTo>
                  <a:close/>
                </a:path>
                <a:path w="694054" h="1036320">
                  <a:moveTo>
                    <a:pt x="227584" y="987577"/>
                  </a:moveTo>
                  <a:lnTo>
                    <a:pt x="226047" y="987450"/>
                  </a:lnTo>
                  <a:lnTo>
                    <a:pt x="226034" y="987577"/>
                  </a:lnTo>
                  <a:lnTo>
                    <a:pt x="225958" y="993724"/>
                  </a:lnTo>
                  <a:lnTo>
                    <a:pt x="225513" y="994295"/>
                  </a:lnTo>
                  <a:lnTo>
                    <a:pt x="225069" y="994714"/>
                  </a:lnTo>
                  <a:lnTo>
                    <a:pt x="224688" y="994994"/>
                  </a:lnTo>
                  <a:lnTo>
                    <a:pt x="222224" y="994994"/>
                  </a:lnTo>
                  <a:lnTo>
                    <a:pt x="222034" y="994714"/>
                  </a:lnTo>
                  <a:lnTo>
                    <a:pt x="221907" y="994537"/>
                  </a:lnTo>
                  <a:lnTo>
                    <a:pt x="221792" y="994295"/>
                  </a:lnTo>
                  <a:lnTo>
                    <a:pt x="221716" y="993724"/>
                  </a:lnTo>
                  <a:lnTo>
                    <a:pt x="221602" y="987577"/>
                  </a:lnTo>
                  <a:lnTo>
                    <a:pt x="226034" y="987577"/>
                  </a:lnTo>
                  <a:lnTo>
                    <a:pt x="226034" y="987450"/>
                  </a:lnTo>
                  <a:lnTo>
                    <a:pt x="220141" y="987450"/>
                  </a:lnTo>
                  <a:lnTo>
                    <a:pt x="220243" y="994994"/>
                  </a:lnTo>
                  <a:lnTo>
                    <a:pt x="220421" y="995400"/>
                  </a:lnTo>
                  <a:lnTo>
                    <a:pt x="221005" y="996175"/>
                  </a:lnTo>
                  <a:lnTo>
                    <a:pt x="225107" y="996175"/>
                  </a:lnTo>
                  <a:lnTo>
                    <a:pt x="225615" y="995781"/>
                  </a:lnTo>
                  <a:lnTo>
                    <a:pt x="225958" y="995400"/>
                  </a:lnTo>
                  <a:lnTo>
                    <a:pt x="226110" y="995400"/>
                  </a:lnTo>
                  <a:lnTo>
                    <a:pt x="226136" y="996175"/>
                  </a:lnTo>
                  <a:lnTo>
                    <a:pt x="227482" y="996175"/>
                  </a:lnTo>
                  <a:lnTo>
                    <a:pt x="227584" y="987577"/>
                  </a:lnTo>
                  <a:close/>
                </a:path>
                <a:path w="694054" h="1036320">
                  <a:moveTo>
                    <a:pt x="227876" y="898423"/>
                  </a:moveTo>
                  <a:lnTo>
                    <a:pt x="226250" y="898423"/>
                  </a:lnTo>
                  <a:lnTo>
                    <a:pt x="226237" y="903884"/>
                  </a:lnTo>
                  <a:lnTo>
                    <a:pt x="227812" y="903884"/>
                  </a:lnTo>
                  <a:lnTo>
                    <a:pt x="227876" y="898423"/>
                  </a:lnTo>
                  <a:close/>
                </a:path>
                <a:path w="694054" h="1036320">
                  <a:moveTo>
                    <a:pt x="227876" y="892708"/>
                  </a:moveTo>
                  <a:lnTo>
                    <a:pt x="226250" y="892708"/>
                  </a:lnTo>
                  <a:lnTo>
                    <a:pt x="226250" y="897089"/>
                  </a:lnTo>
                  <a:lnTo>
                    <a:pt x="227876" y="897089"/>
                  </a:lnTo>
                  <a:lnTo>
                    <a:pt x="227876" y="892708"/>
                  </a:lnTo>
                  <a:close/>
                </a:path>
                <a:path w="694054" h="1036320">
                  <a:moveTo>
                    <a:pt x="228142" y="464185"/>
                  </a:moveTo>
                  <a:lnTo>
                    <a:pt x="221830" y="464185"/>
                  </a:lnTo>
                  <a:lnTo>
                    <a:pt x="221830" y="465162"/>
                  </a:lnTo>
                  <a:lnTo>
                    <a:pt x="228142" y="465162"/>
                  </a:lnTo>
                  <a:lnTo>
                    <a:pt x="228142" y="464185"/>
                  </a:lnTo>
                  <a:close/>
                </a:path>
                <a:path w="694054" h="1036320">
                  <a:moveTo>
                    <a:pt x="228434" y="458724"/>
                  </a:moveTo>
                  <a:lnTo>
                    <a:pt x="221843" y="458508"/>
                  </a:lnTo>
                  <a:lnTo>
                    <a:pt x="221843" y="459447"/>
                  </a:lnTo>
                  <a:lnTo>
                    <a:pt x="228371" y="459447"/>
                  </a:lnTo>
                  <a:lnTo>
                    <a:pt x="228434" y="458724"/>
                  </a:lnTo>
                  <a:close/>
                </a:path>
                <a:path w="694054" h="1036320">
                  <a:moveTo>
                    <a:pt x="228460" y="450176"/>
                  </a:moveTo>
                  <a:lnTo>
                    <a:pt x="221335" y="449224"/>
                  </a:lnTo>
                  <a:lnTo>
                    <a:pt x="221805" y="449973"/>
                  </a:lnTo>
                  <a:lnTo>
                    <a:pt x="222516" y="450507"/>
                  </a:lnTo>
                  <a:lnTo>
                    <a:pt x="222961" y="450710"/>
                  </a:lnTo>
                  <a:lnTo>
                    <a:pt x="223989" y="450989"/>
                  </a:lnTo>
                  <a:lnTo>
                    <a:pt x="226517" y="450989"/>
                  </a:lnTo>
                  <a:lnTo>
                    <a:pt x="227495" y="450710"/>
                  </a:lnTo>
                  <a:lnTo>
                    <a:pt x="227965" y="450507"/>
                  </a:lnTo>
                  <a:lnTo>
                    <a:pt x="228460" y="450176"/>
                  </a:lnTo>
                  <a:close/>
                </a:path>
                <a:path w="694054" h="1036320">
                  <a:moveTo>
                    <a:pt x="228600" y="972566"/>
                  </a:moveTo>
                  <a:lnTo>
                    <a:pt x="221056" y="972286"/>
                  </a:lnTo>
                  <a:lnTo>
                    <a:pt x="221208" y="972032"/>
                  </a:lnTo>
                  <a:lnTo>
                    <a:pt x="219671" y="972032"/>
                  </a:lnTo>
                  <a:lnTo>
                    <a:pt x="219583" y="973366"/>
                  </a:lnTo>
                  <a:lnTo>
                    <a:pt x="226834" y="973670"/>
                  </a:lnTo>
                  <a:lnTo>
                    <a:pt x="225145" y="973670"/>
                  </a:lnTo>
                  <a:lnTo>
                    <a:pt x="225209" y="976503"/>
                  </a:lnTo>
                  <a:lnTo>
                    <a:pt x="226796" y="976503"/>
                  </a:lnTo>
                  <a:lnTo>
                    <a:pt x="228447" y="973670"/>
                  </a:lnTo>
                  <a:lnTo>
                    <a:pt x="228600" y="973366"/>
                  </a:lnTo>
                  <a:lnTo>
                    <a:pt x="228600" y="972566"/>
                  </a:lnTo>
                  <a:close/>
                </a:path>
                <a:path w="694054" h="1036320">
                  <a:moveTo>
                    <a:pt x="229539" y="446976"/>
                  </a:moveTo>
                  <a:lnTo>
                    <a:pt x="229400" y="446595"/>
                  </a:lnTo>
                  <a:lnTo>
                    <a:pt x="229285" y="446278"/>
                  </a:lnTo>
                  <a:lnTo>
                    <a:pt x="229006" y="445871"/>
                  </a:lnTo>
                  <a:lnTo>
                    <a:pt x="228765" y="445617"/>
                  </a:lnTo>
                  <a:lnTo>
                    <a:pt x="228650" y="445477"/>
                  </a:lnTo>
                  <a:lnTo>
                    <a:pt x="227812" y="444855"/>
                  </a:lnTo>
                  <a:lnTo>
                    <a:pt x="227177" y="444449"/>
                  </a:lnTo>
                  <a:lnTo>
                    <a:pt x="226707" y="444233"/>
                  </a:lnTo>
                  <a:lnTo>
                    <a:pt x="226707" y="445871"/>
                  </a:lnTo>
                  <a:lnTo>
                    <a:pt x="223812" y="445871"/>
                  </a:lnTo>
                  <a:lnTo>
                    <a:pt x="224409" y="445477"/>
                  </a:lnTo>
                  <a:lnTo>
                    <a:pt x="226047" y="445477"/>
                  </a:lnTo>
                  <a:lnTo>
                    <a:pt x="226707" y="445871"/>
                  </a:lnTo>
                  <a:lnTo>
                    <a:pt x="226707" y="444233"/>
                  </a:lnTo>
                  <a:lnTo>
                    <a:pt x="227457" y="443788"/>
                  </a:lnTo>
                  <a:lnTo>
                    <a:pt x="227672" y="443611"/>
                  </a:lnTo>
                  <a:lnTo>
                    <a:pt x="227952" y="443407"/>
                  </a:lnTo>
                  <a:lnTo>
                    <a:pt x="228320" y="443064"/>
                  </a:lnTo>
                  <a:lnTo>
                    <a:pt x="228739" y="442506"/>
                  </a:lnTo>
                  <a:lnTo>
                    <a:pt x="228879" y="442252"/>
                  </a:lnTo>
                  <a:lnTo>
                    <a:pt x="228879" y="439635"/>
                  </a:lnTo>
                  <a:lnTo>
                    <a:pt x="228219" y="438658"/>
                  </a:lnTo>
                  <a:lnTo>
                    <a:pt x="228079" y="438658"/>
                  </a:lnTo>
                  <a:lnTo>
                    <a:pt x="227647" y="438429"/>
                  </a:lnTo>
                  <a:lnTo>
                    <a:pt x="227431" y="438429"/>
                  </a:lnTo>
                  <a:lnTo>
                    <a:pt x="227431" y="441921"/>
                  </a:lnTo>
                  <a:lnTo>
                    <a:pt x="226733" y="442760"/>
                  </a:lnTo>
                  <a:lnTo>
                    <a:pt x="226618" y="442887"/>
                  </a:lnTo>
                  <a:lnTo>
                    <a:pt x="226377" y="443064"/>
                  </a:lnTo>
                  <a:lnTo>
                    <a:pt x="225844" y="443407"/>
                  </a:lnTo>
                  <a:lnTo>
                    <a:pt x="225640" y="443522"/>
                  </a:lnTo>
                  <a:lnTo>
                    <a:pt x="225640" y="444855"/>
                  </a:lnTo>
                  <a:lnTo>
                    <a:pt x="225209" y="445071"/>
                  </a:lnTo>
                  <a:lnTo>
                    <a:pt x="224802" y="444855"/>
                  </a:lnTo>
                  <a:lnTo>
                    <a:pt x="225640" y="444855"/>
                  </a:lnTo>
                  <a:lnTo>
                    <a:pt x="225640" y="443522"/>
                  </a:lnTo>
                  <a:lnTo>
                    <a:pt x="223316" y="441921"/>
                  </a:lnTo>
                  <a:lnTo>
                    <a:pt x="223354" y="440156"/>
                  </a:lnTo>
                  <a:lnTo>
                    <a:pt x="227266" y="440156"/>
                  </a:lnTo>
                  <a:lnTo>
                    <a:pt x="227355" y="440359"/>
                  </a:lnTo>
                  <a:lnTo>
                    <a:pt x="227431" y="441921"/>
                  </a:lnTo>
                  <a:lnTo>
                    <a:pt x="227431" y="438429"/>
                  </a:lnTo>
                  <a:lnTo>
                    <a:pt x="227114" y="438429"/>
                  </a:lnTo>
                  <a:lnTo>
                    <a:pt x="227114" y="439953"/>
                  </a:lnTo>
                  <a:lnTo>
                    <a:pt x="223570" y="439953"/>
                  </a:lnTo>
                  <a:lnTo>
                    <a:pt x="223913" y="439635"/>
                  </a:lnTo>
                  <a:lnTo>
                    <a:pt x="226758" y="439635"/>
                  </a:lnTo>
                  <a:lnTo>
                    <a:pt x="227114" y="439953"/>
                  </a:lnTo>
                  <a:lnTo>
                    <a:pt x="227114" y="438429"/>
                  </a:lnTo>
                  <a:lnTo>
                    <a:pt x="223202" y="438429"/>
                  </a:lnTo>
                  <a:lnTo>
                    <a:pt x="222783" y="438658"/>
                  </a:lnTo>
                  <a:lnTo>
                    <a:pt x="221703" y="439635"/>
                  </a:lnTo>
                  <a:lnTo>
                    <a:pt x="221869" y="439635"/>
                  </a:lnTo>
                  <a:lnTo>
                    <a:pt x="221767" y="442506"/>
                  </a:lnTo>
                  <a:lnTo>
                    <a:pt x="224028" y="444449"/>
                  </a:lnTo>
                  <a:lnTo>
                    <a:pt x="223875" y="444449"/>
                  </a:lnTo>
                  <a:lnTo>
                    <a:pt x="221170" y="448881"/>
                  </a:lnTo>
                  <a:lnTo>
                    <a:pt x="223380" y="449211"/>
                  </a:lnTo>
                  <a:lnTo>
                    <a:pt x="222986" y="448881"/>
                  </a:lnTo>
                  <a:lnTo>
                    <a:pt x="222923" y="446976"/>
                  </a:lnTo>
                  <a:lnTo>
                    <a:pt x="223088" y="446595"/>
                  </a:lnTo>
                  <a:lnTo>
                    <a:pt x="223380" y="446278"/>
                  </a:lnTo>
                  <a:lnTo>
                    <a:pt x="227228" y="446278"/>
                  </a:lnTo>
                  <a:lnTo>
                    <a:pt x="227533" y="446595"/>
                  </a:lnTo>
                  <a:lnTo>
                    <a:pt x="227660" y="448881"/>
                  </a:lnTo>
                  <a:lnTo>
                    <a:pt x="227253" y="449224"/>
                  </a:lnTo>
                  <a:lnTo>
                    <a:pt x="223532" y="449224"/>
                  </a:lnTo>
                  <a:lnTo>
                    <a:pt x="228701" y="449973"/>
                  </a:lnTo>
                  <a:lnTo>
                    <a:pt x="229349" y="449224"/>
                  </a:lnTo>
                  <a:lnTo>
                    <a:pt x="229400" y="448881"/>
                  </a:lnTo>
                  <a:lnTo>
                    <a:pt x="229514" y="448398"/>
                  </a:lnTo>
                  <a:lnTo>
                    <a:pt x="229539" y="446976"/>
                  </a:lnTo>
                  <a:close/>
                </a:path>
                <a:path w="694054" h="1036320">
                  <a:moveTo>
                    <a:pt x="232130" y="1035519"/>
                  </a:moveTo>
                  <a:lnTo>
                    <a:pt x="231152" y="1032789"/>
                  </a:lnTo>
                  <a:lnTo>
                    <a:pt x="230670" y="1031455"/>
                  </a:lnTo>
                  <a:lnTo>
                    <a:pt x="228892" y="1026541"/>
                  </a:lnTo>
                  <a:lnTo>
                    <a:pt x="228892" y="1031455"/>
                  </a:lnTo>
                  <a:lnTo>
                    <a:pt x="224485" y="1031455"/>
                  </a:lnTo>
                  <a:lnTo>
                    <a:pt x="226669" y="1025131"/>
                  </a:lnTo>
                  <a:lnTo>
                    <a:pt x="228892" y="1031455"/>
                  </a:lnTo>
                  <a:lnTo>
                    <a:pt x="228892" y="1026541"/>
                  </a:lnTo>
                  <a:lnTo>
                    <a:pt x="228384" y="1025131"/>
                  </a:lnTo>
                  <a:lnTo>
                    <a:pt x="227876" y="1023747"/>
                  </a:lnTo>
                  <a:lnTo>
                    <a:pt x="225691" y="1023607"/>
                  </a:lnTo>
                  <a:lnTo>
                    <a:pt x="221373" y="1035519"/>
                  </a:lnTo>
                  <a:lnTo>
                    <a:pt x="221411" y="1036129"/>
                  </a:lnTo>
                  <a:lnTo>
                    <a:pt x="222935" y="1036129"/>
                  </a:lnTo>
                  <a:lnTo>
                    <a:pt x="224066" y="1032789"/>
                  </a:lnTo>
                  <a:lnTo>
                    <a:pt x="229323" y="1032789"/>
                  </a:lnTo>
                  <a:lnTo>
                    <a:pt x="230517" y="1036129"/>
                  </a:lnTo>
                  <a:lnTo>
                    <a:pt x="232092" y="1036129"/>
                  </a:lnTo>
                  <a:lnTo>
                    <a:pt x="232130" y="1035519"/>
                  </a:lnTo>
                  <a:close/>
                </a:path>
                <a:path w="694054" h="1036320">
                  <a:moveTo>
                    <a:pt x="232435" y="991108"/>
                  </a:moveTo>
                  <a:lnTo>
                    <a:pt x="230797" y="991108"/>
                  </a:lnTo>
                  <a:lnTo>
                    <a:pt x="230784" y="996556"/>
                  </a:lnTo>
                  <a:lnTo>
                    <a:pt x="232371" y="996556"/>
                  </a:lnTo>
                  <a:lnTo>
                    <a:pt x="232435" y="991108"/>
                  </a:lnTo>
                  <a:close/>
                </a:path>
                <a:path w="694054" h="1036320">
                  <a:moveTo>
                    <a:pt x="232435" y="985393"/>
                  </a:moveTo>
                  <a:lnTo>
                    <a:pt x="230809" y="985393"/>
                  </a:lnTo>
                  <a:lnTo>
                    <a:pt x="230797" y="989761"/>
                  </a:lnTo>
                  <a:lnTo>
                    <a:pt x="232435" y="989761"/>
                  </a:lnTo>
                  <a:lnTo>
                    <a:pt x="232435" y="985393"/>
                  </a:lnTo>
                  <a:close/>
                </a:path>
                <a:path w="694054" h="1036320">
                  <a:moveTo>
                    <a:pt x="232549" y="897229"/>
                  </a:moveTo>
                  <a:lnTo>
                    <a:pt x="226250" y="897229"/>
                  </a:lnTo>
                  <a:lnTo>
                    <a:pt x="226250" y="898207"/>
                  </a:lnTo>
                  <a:lnTo>
                    <a:pt x="232549" y="898207"/>
                  </a:lnTo>
                  <a:lnTo>
                    <a:pt x="232549" y="897229"/>
                  </a:lnTo>
                  <a:close/>
                </a:path>
                <a:path w="694054" h="1036320">
                  <a:moveTo>
                    <a:pt x="232854" y="891768"/>
                  </a:moveTo>
                  <a:lnTo>
                    <a:pt x="226250" y="891552"/>
                  </a:lnTo>
                  <a:lnTo>
                    <a:pt x="226250" y="892492"/>
                  </a:lnTo>
                  <a:lnTo>
                    <a:pt x="232791" y="892492"/>
                  </a:lnTo>
                  <a:lnTo>
                    <a:pt x="232854" y="891768"/>
                  </a:lnTo>
                  <a:close/>
                </a:path>
                <a:path w="694054" h="1036320">
                  <a:moveTo>
                    <a:pt x="233540" y="881126"/>
                  </a:moveTo>
                  <a:lnTo>
                    <a:pt x="233502" y="878611"/>
                  </a:lnTo>
                  <a:lnTo>
                    <a:pt x="233400" y="878357"/>
                  </a:lnTo>
                  <a:lnTo>
                    <a:pt x="233324" y="878154"/>
                  </a:lnTo>
                  <a:lnTo>
                    <a:pt x="233235" y="877925"/>
                  </a:lnTo>
                  <a:lnTo>
                    <a:pt x="233413" y="877925"/>
                  </a:lnTo>
                  <a:lnTo>
                    <a:pt x="232257" y="876871"/>
                  </a:lnTo>
                  <a:lnTo>
                    <a:pt x="231813" y="876630"/>
                  </a:lnTo>
                  <a:lnTo>
                    <a:pt x="230771" y="876261"/>
                  </a:lnTo>
                  <a:lnTo>
                    <a:pt x="227990" y="876261"/>
                  </a:lnTo>
                  <a:lnTo>
                    <a:pt x="227990" y="872693"/>
                  </a:lnTo>
                  <a:lnTo>
                    <a:pt x="232638" y="872693"/>
                  </a:lnTo>
                  <a:lnTo>
                    <a:pt x="232727" y="871486"/>
                  </a:lnTo>
                  <a:lnTo>
                    <a:pt x="226364" y="871486"/>
                  </a:lnTo>
                  <a:lnTo>
                    <a:pt x="226326" y="877925"/>
                  </a:lnTo>
                  <a:lnTo>
                    <a:pt x="230835" y="877925"/>
                  </a:lnTo>
                  <a:lnTo>
                    <a:pt x="231089" y="878154"/>
                  </a:lnTo>
                  <a:lnTo>
                    <a:pt x="231355" y="878357"/>
                  </a:lnTo>
                  <a:lnTo>
                    <a:pt x="231559" y="878611"/>
                  </a:lnTo>
                  <a:lnTo>
                    <a:pt x="231622" y="878776"/>
                  </a:lnTo>
                  <a:lnTo>
                    <a:pt x="231686" y="881126"/>
                  </a:lnTo>
                  <a:lnTo>
                    <a:pt x="231495" y="881557"/>
                  </a:lnTo>
                  <a:lnTo>
                    <a:pt x="225767" y="881557"/>
                  </a:lnTo>
                  <a:lnTo>
                    <a:pt x="225818" y="883348"/>
                  </a:lnTo>
                  <a:lnTo>
                    <a:pt x="231940" y="883348"/>
                  </a:lnTo>
                  <a:lnTo>
                    <a:pt x="232752" y="882624"/>
                  </a:lnTo>
                  <a:lnTo>
                    <a:pt x="232879" y="882446"/>
                  </a:lnTo>
                  <a:lnTo>
                    <a:pt x="233540" y="881126"/>
                  </a:lnTo>
                  <a:close/>
                </a:path>
                <a:path w="694054" h="1036320">
                  <a:moveTo>
                    <a:pt x="237109" y="989901"/>
                  </a:moveTo>
                  <a:lnTo>
                    <a:pt x="230797" y="989901"/>
                  </a:lnTo>
                  <a:lnTo>
                    <a:pt x="230797" y="990879"/>
                  </a:lnTo>
                  <a:lnTo>
                    <a:pt x="237109" y="990879"/>
                  </a:lnTo>
                  <a:lnTo>
                    <a:pt x="237109" y="989901"/>
                  </a:lnTo>
                  <a:close/>
                </a:path>
                <a:path w="694054" h="1036320">
                  <a:moveTo>
                    <a:pt x="237401" y="984440"/>
                  </a:moveTo>
                  <a:lnTo>
                    <a:pt x="230809" y="984224"/>
                  </a:lnTo>
                  <a:lnTo>
                    <a:pt x="230809" y="985164"/>
                  </a:lnTo>
                  <a:lnTo>
                    <a:pt x="237350" y="985164"/>
                  </a:lnTo>
                  <a:lnTo>
                    <a:pt x="237401" y="984440"/>
                  </a:lnTo>
                  <a:close/>
                </a:path>
                <a:path w="694054" h="1036320">
                  <a:moveTo>
                    <a:pt x="238467" y="970838"/>
                  </a:moveTo>
                  <a:lnTo>
                    <a:pt x="237858" y="969835"/>
                  </a:lnTo>
                  <a:lnTo>
                    <a:pt x="237578" y="969619"/>
                  </a:lnTo>
                  <a:lnTo>
                    <a:pt x="231952" y="969619"/>
                  </a:lnTo>
                  <a:lnTo>
                    <a:pt x="232029" y="968438"/>
                  </a:lnTo>
                  <a:lnTo>
                    <a:pt x="233680" y="965555"/>
                  </a:lnTo>
                  <a:lnTo>
                    <a:pt x="237807" y="965555"/>
                  </a:lnTo>
                  <a:lnTo>
                    <a:pt x="237871" y="964298"/>
                  </a:lnTo>
                  <a:lnTo>
                    <a:pt x="232956" y="964298"/>
                  </a:lnTo>
                  <a:lnTo>
                    <a:pt x="232625" y="964488"/>
                  </a:lnTo>
                  <a:lnTo>
                    <a:pt x="231394" y="965555"/>
                  </a:lnTo>
                  <a:lnTo>
                    <a:pt x="231533" y="965555"/>
                  </a:lnTo>
                  <a:lnTo>
                    <a:pt x="231292" y="966025"/>
                  </a:lnTo>
                  <a:lnTo>
                    <a:pt x="231025" y="966444"/>
                  </a:lnTo>
                  <a:lnTo>
                    <a:pt x="230822" y="966927"/>
                  </a:lnTo>
                  <a:lnTo>
                    <a:pt x="230517" y="967968"/>
                  </a:lnTo>
                  <a:lnTo>
                    <a:pt x="230530" y="973632"/>
                  </a:lnTo>
                  <a:lnTo>
                    <a:pt x="230657" y="974090"/>
                  </a:lnTo>
                  <a:lnTo>
                    <a:pt x="230720" y="974356"/>
                  </a:lnTo>
                  <a:lnTo>
                    <a:pt x="231076" y="975118"/>
                  </a:lnTo>
                  <a:lnTo>
                    <a:pt x="231203" y="975321"/>
                  </a:lnTo>
                  <a:lnTo>
                    <a:pt x="231292" y="975474"/>
                  </a:lnTo>
                  <a:lnTo>
                    <a:pt x="231660" y="975855"/>
                  </a:lnTo>
                  <a:lnTo>
                    <a:pt x="232130" y="976236"/>
                  </a:lnTo>
                  <a:lnTo>
                    <a:pt x="232486" y="976439"/>
                  </a:lnTo>
                  <a:lnTo>
                    <a:pt x="233286" y="976706"/>
                  </a:lnTo>
                  <a:lnTo>
                    <a:pt x="235521" y="976706"/>
                  </a:lnTo>
                  <a:lnTo>
                    <a:pt x="236575" y="976236"/>
                  </a:lnTo>
                  <a:lnTo>
                    <a:pt x="237197" y="975855"/>
                  </a:lnTo>
                  <a:lnTo>
                    <a:pt x="237667" y="975321"/>
                  </a:lnTo>
                  <a:lnTo>
                    <a:pt x="235597" y="975118"/>
                  </a:lnTo>
                  <a:lnTo>
                    <a:pt x="235216" y="975321"/>
                  </a:lnTo>
                  <a:lnTo>
                    <a:pt x="233667" y="975321"/>
                  </a:lnTo>
                  <a:lnTo>
                    <a:pt x="231978" y="971029"/>
                  </a:lnTo>
                  <a:lnTo>
                    <a:pt x="236575" y="971029"/>
                  </a:lnTo>
                  <a:lnTo>
                    <a:pt x="236435" y="970838"/>
                  </a:lnTo>
                  <a:lnTo>
                    <a:pt x="238366" y="970838"/>
                  </a:lnTo>
                  <a:close/>
                </a:path>
                <a:path w="694054" h="1036320">
                  <a:moveTo>
                    <a:pt x="238493" y="973632"/>
                  </a:moveTo>
                  <a:lnTo>
                    <a:pt x="238404" y="971245"/>
                  </a:lnTo>
                  <a:lnTo>
                    <a:pt x="238404" y="971029"/>
                  </a:lnTo>
                  <a:lnTo>
                    <a:pt x="238366" y="970838"/>
                  </a:lnTo>
                  <a:lnTo>
                    <a:pt x="238379" y="971029"/>
                  </a:lnTo>
                  <a:lnTo>
                    <a:pt x="236588" y="971029"/>
                  </a:lnTo>
                  <a:lnTo>
                    <a:pt x="236702" y="971283"/>
                  </a:lnTo>
                  <a:lnTo>
                    <a:pt x="236740" y="973632"/>
                  </a:lnTo>
                  <a:lnTo>
                    <a:pt x="236588" y="974090"/>
                  </a:lnTo>
                  <a:lnTo>
                    <a:pt x="236435" y="974356"/>
                  </a:lnTo>
                  <a:lnTo>
                    <a:pt x="236105" y="974801"/>
                  </a:lnTo>
                  <a:lnTo>
                    <a:pt x="237845" y="975118"/>
                  </a:lnTo>
                  <a:lnTo>
                    <a:pt x="238048" y="974801"/>
                  </a:lnTo>
                  <a:lnTo>
                    <a:pt x="238163" y="974598"/>
                  </a:lnTo>
                  <a:lnTo>
                    <a:pt x="238493" y="973632"/>
                  </a:lnTo>
                  <a:close/>
                </a:path>
                <a:path w="694054" h="1036320">
                  <a:moveTo>
                    <a:pt x="238861" y="1029246"/>
                  </a:moveTo>
                  <a:lnTo>
                    <a:pt x="235229" y="1029246"/>
                  </a:lnTo>
                  <a:lnTo>
                    <a:pt x="235229" y="1029385"/>
                  </a:lnTo>
                  <a:lnTo>
                    <a:pt x="238861" y="1029385"/>
                  </a:lnTo>
                  <a:lnTo>
                    <a:pt x="238861" y="1029246"/>
                  </a:lnTo>
                  <a:close/>
                </a:path>
                <a:path w="694054" h="1036320">
                  <a:moveTo>
                    <a:pt x="243497" y="1034719"/>
                  </a:moveTo>
                  <a:lnTo>
                    <a:pt x="238366" y="1034719"/>
                  </a:lnTo>
                  <a:lnTo>
                    <a:pt x="237261" y="1034275"/>
                  </a:lnTo>
                  <a:lnTo>
                    <a:pt x="236816" y="1033983"/>
                  </a:lnTo>
                  <a:lnTo>
                    <a:pt x="236004" y="1033094"/>
                  </a:lnTo>
                  <a:lnTo>
                    <a:pt x="235673" y="1032573"/>
                  </a:lnTo>
                  <a:lnTo>
                    <a:pt x="235229" y="1031316"/>
                  </a:lnTo>
                  <a:lnTo>
                    <a:pt x="235229" y="1029385"/>
                  </a:lnTo>
                  <a:lnTo>
                    <a:pt x="233349" y="1029385"/>
                  </a:lnTo>
                  <a:lnTo>
                    <a:pt x="233426" y="1031316"/>
                  </a:lnTo>
                  <a:lnTo>
                    <a:pt x="233489" y="1031748"/>
                  </a:lnTo>
                  <a:lnTo>
                    <a:pt x="233972" y="1033094"/>
                  </a:lnTo>
                  <a:lnTo>
                    <a:pt x="234048" y="1033322"/>
                  </a:lnTo>
                  <a:lnTo>
                    <a:pt x="234454" y="1033983"/>
                  </a:lnTo>
                  <a:lnTo>
                    <a:pt x="235508" y="1035126"/>
                  </a:lnTo>
                  <a:lnTo>
                    <a:pt x="243497" y="1035126"/>
                  </a:lnTo>
                  <a:lnTo>
                    <a:pt x="243497" y="1034719"/>
                  </a:lnTo>
                  <a:close/>
                </a:path>
                <a:path w="694054" h="1036320">
                  <a:moveTo>
                    <a:pt x="243522" y="1029385"/>
                  </a:moveTo>
                  <a:lnTo>
                    <a:pt x="238861" y="1029385"/>
                  </a:lnTo>
                  <a:lnTo>
                    <a:pt x="238823" y="1030566"/>
                  </a:lnTo>
                  <a:lnTo>
                    <a:pt x="241960" y="1030566"/>
                  </a:lnTo>
                  <a:lnTo>
                    <a:pt x="241960" y="1034275"/>
                  </a:lnTo>
                  <a:lnTo>
                    <a:pt x="243509" y="1034275"/>
                  </a:lnTo>
                  <a:lnTo>
                    <a:pt x="243522" y="1029385"/>
                  </a:lnTo>
                  <a:close/>
                </a:path>
                <a:path w="694054" h="1036320">
                  <a:moveTo>
                    <a:pt x="243547" y="1024509"/>
                  </a:moveTo>
                  <a:lnTo>
                    <a:pt x="243357" y="1024305"/>
                  </a:lnTo>
                  <a:lnTo>
                    <a:pt x="242735" y="1023924"/>
                  </a:lnTo>
                  <a:lnTo>
                    <a:pt x="242138" y="1023683"/>
                  </a:lnTo>
                  <a:lnTo>
                    <a:pt x="237236" y="1023683"/>
                  </a:lnTo>
                  <a:lnTo>
                    <a:pt x="236296" y="1024064"/>
                  </a:lnTo>
                  <a:lnTo>
                    <a:pt x="235635" y="1024509"/>
                  </a:lnTo>
                  <a:lnTo>
                    <a:pt x="243547" y="1024509"/>
                  </a:lnTo>
                  <a:close/>
                </a:path>
                <a:path w="694054" h="1036320">
                  <a:moveTo>
                    <a:pt x="243636" y="1024890"/>
                  </a:moveTo>
                  <a:lnTo>
                    <a:pt x="241134" y="1024890"/>
                  </a:lnTo>
                  <a:lnTo>
                    <a:pt x="241909" y="1025156"/>
                  </a:lnTo>
                  <a:lnTo>
                    <a:pt x="237604" y="1025156"/>
                  </a:lnTo>
                  <a:lnTo>
                    <a:pt x="238188" y="1024890"/>
                  </a:lnTo>
                  <a:lnTo>
                    <a:pt x="235267" y="1024890"/>
                  </a:lnTo>
                  <a:lnTo>
                    <a:pt x="235013" y="1025156"/>
                  </a:lnTo>
                  <a:lnTo>
                    <a:pt x="234442" y="1025817"/>
                  </a:lnTo>
                  <a:lnTo>
                    <a:pt x="234238" y="1026160"/>
                  </a:lnTo>
                  <a:lnTo>
                    <a:pt x="234111" y="1026363"/>
                  </a:lnTo>
                  <a:lnTo>
                    <a:pt x="233514" y="1027976"/>
                  </a:lnTo>
                  <a:lnTo>
                    <a:pt x="233451" y="1028382"/>
                  </a:lnTo>
                  <a:lnTo>
                    <a:pt x="233349" y="1029246"/>
                  </a:lnTo>
                  <a:lnTo>
                    <a:pt x="235229" y="1029246"/>
                  </a:lnTo>
                  <a:lnTo>
                    <a:pt x="235216" y="1028382"/>
                  </a:lnTo>
                  <a:lnTo>
                    <a:pt x="235635" y="1027137"/>
                  </a:lnTo>
                  <a:lnTo>
                    <a:pt x="235915" y="1026591"/>
                  </a:lnTo>
                  <a:lnTo>
                    <a:pt x="236321" y="1026160"/>
                  </a:lnTo>
                  <a:lnTo>
                    <a:pt x="236601" y="1025817"/>
                  </a:lnTo>
                  <a:lnTo>
                    <a:pt x="243560" y="1025817"/>
                  </a:lnTo>
                  <a:lnTo>
                    <a:pt x="243636" y="1024890"/>
                  </a:lnTo>
                  <a:close/>
                </a:path>
                <a:path w="694054" h="1036320">
                  <a:moveTo>
                    <a:pt x="256298" y="1023823"/>
                  </a:moveTo>
                  <a:lnTo>
                    <a:pt x="254647" y="1023823"/>
                  </a:lnTo>
                  <a:lnTo>
                    <a:pt x="254635" y="1024267"/>
                  </a:lnTo>
                  <a:lnTo>
                    <a:pt x="254635" y="1033843"/>
                  </a:lnTo>
                  <a:lnTo>
                    <a:pt x="253923" y="1032446"/>
                  </a:lnTo>
                  <a:lnTo>
                    <a:pt x="253923" y="1035685"/>
                  </a:lnTo>
                  <a:lnTo>
                    <a:pt x="248361" y="1035685"/>
                  </a:lnTo>
                  <a:lnTo>
                    <a:pt x="248361" y="1035519"/>
                  </a:lnTo>
                  <a:lnTo>
                    <a:pt x="253809" y="1035519"/>
                  </a:lnTo>
                  <a:lnTo>
                    <a:pt x="253923" y="1035685"/>
                  </a:lnTo>
                  <a:lnTo>
                    <a:pt x="253923" y="1032446"/>
                  </a:lnTo>
                  <a:lnTo>
                    <a:pt x="253695" y="1031989"/>
                  </a:lnTo>
                  <a:lnTo>
                    <a:pt x="253695" y="1035367"/>
                  </a:lnTo>
                  <a:lnTo>
                    <a:pt x="248361" y="1035367"/>
                  </a:lnTo>
                  <a:lnTo>
                    <a:pt x="248361" y="1025309"/>
                  </a:lnTo>
                  <a:lnTo>
                    <a:pt x="248729" y="1026096"/>
                  </a:lnTo>
                  <a:lnTo>
                    <a:pt x="249555" y="1027684"/>
                  </a:lnTo>
                  <a:lnTo>
                    <a:pt x="253695" y="1035367"/>
                  </a:lnTo>
                  <a:lnTo>
                    <a:pt x="253695" y="1031989"/>
                  </a:lnTo>
                  <a:lnTo>
                    <a:pt x="253047" y="1030706"/>
                  </a:lnTo>
                  <a:lnTo>
                    <a:pt x="250151" y="1025309"/>
                  </a:lnTo>
                  <a:lnTo>
                    <a:pt x="249694" y="1024470"/>
                  </a:lnTo>
                  <a:lnTo>
                    <a:pt x="249593" y="1024267"/>
                  </a:lnTo>
                  <a:lnTo>
                    <a:pt x="254635" y="1024267"/>
                  </a:lnTo>
                  <a:lnTo>
                    <a:pt x="254635" y="1023823"/>
                  </a:lnTo>
                  <a:lnTo>
                    <a:pt x="246786" y="1023823"/>
                  </a:lnTo>
                  <a:lnTo>
                    <a:pt x="246748" y="1036002"/>
                  </a:lnTo>
                  <a:lnTo>
                    <a:pt x="248361" y="1036002"/>
                  </a:lnTo>
                  <a:lnTo>
                    <a:pt x="248361" y="1035850"/>
                  </a:lnTo>
                  <a:lnTo>
                    <a:pt x="256197" y="1035850"/>
                  </a:lnTo>
                  <a:lnTo>
                    <a:pt x="256222" y="1033843"/>
                  </a:lnTo>
                  <a:lnTo>
                    <a:pt x="256298" y="1023823"/>
                  </a:lnTo>
                  <a:close/>
                </a:path>
                <a:path w="694054" h="1036320">
                  <a:moveTo>
                    <a:pt x="269176" y="1027798"/>
                  </a:moveTo>
                  <a:lnTo>
                    <a:pt x="267296" y="1024636"/>
                  </a:lnTo>
                  <a:lnTo>
                    <a:pt x="267296" y="1027798"/>
                  </a:lnTo>
                  <a:lnTo>
                    <a:pt x="267271" y="1031913"/>
                  </a:lnTo>
                  <a:lnTo>
                    <a:pt x="264185" y="1034719"/>
                  </a:lnTo>
                  <a:lnTo>
                    <a:pt x="261251" y="1034719"/>
                  </a:lnTo>
                  <a:lnTo>
                    <a:pt x="261251" y="1024966"/>
                  </a:lnTo>
                  <a:lnTo>
                    <a:pt x="264566" y="1024966"/>
                  </a:lnTo>
                  <a:lnTo>
                    <a:pt x="267296" y="1027798"/>
                  </a:lnTo>
                  <a:lnTo>
                    <a:pt x="267296" y="1024636"/>
                  </a:lnTo>
                  <a:lnTo>
                    <a:pt x="266611" y="1024153"/>
                  </a:lnTo>
                  <a:lnTo>
                    <a:pt x="265430" y="1023708"/>
                  </a:lnTo>
                  <a:lnTo>
                    <a:pt x="259626" y="1023708"/>
                  </a:lnTo>
                  <a:lnTo>
                    <a:pt x="259626" y="1036129"/>
                  </a:lnTo>
                  <a:lnTo>
                    <a:pt x="264490" y="1036129"/>
                  </a:lnTo>
                  <a:lnTo>
                    <a:pt x="266471" y="1035456"/>
                  </a:lnTo>
                  <a:lnTo>
                    <a:pt x="267131" y="1035062"/>
                  </a:lnTo>
                  <a:lnTo>
                    <a:pt x="267474" y="1034719"/>
                  </a:lnTo>
                  <a:lnTo>
                    <a:pt x="268211" y="1033983"/>
                  </a:lnTo>
                  <a:lnTo>
                    <a:pt x="268617" y="1033297"/>
                  </a:lnTo>
                  <a:lnTo>
                    <a:pt x="269087" y="1031913"/>
                  </a:lnTo>
                  <a:lnTo>
                    <a:pt x="269176" y="1027798"/>
                  </a:lnTo>
                  <a:close/>
                </a:path>
                <a:path w="694054" h="1036320">
                  <a:moveTo>
                    <a:pt x="269519" y="319760"/>
                  </a:moveTo>
                  <a:lnTo>
                    <a:pt x="269481" y="310032"/>
                  </a:lnTo>
                  <a:lnTo>
                    <a:pt x="269481" y="308394"/>
                  </a:lnTo>
                  <a:lnTo>
                    <a:pt x="267982" y="308394"/>
                  </a:lnTo>
                  <a:lnTo>
                    <a:pt x="265430" y="310032"/>
                  </a:lnTo>
                  <a:lnTo>
                    <a:pt x="264934" y="310375"/>
                  </a:lnTo>
                  <a:lnTo>
                    <a:pt x="264909" y="311581"/>
                  </a:lnTo>
                  <a:lnTo>
                    <a:pt x="265226" y="311581"/>
                  </a:lnTo>
                  <a:lnTo>
                    <a:pt x="267843" y="310032"/>
                  </a:lnTo>
                  <a:lnTo>
                    <a:pt x="267843" y="319760"/>
                  </a:lnTo>
                  <a:lnTo>
                    <a:pt x="269519" y="319760"/>
                  </a:lnTo>
                  <a:close/>
                </a:path>
                <a:path w="694054" h="1036320">
                  <a:moveTo>
                    <a:pt x="272148" y="320065"/>
                  </a:moveTo>
                  <a:lnTo>
                    <a:pt x="265036" y="319900"/>
                  </a:lnTo>
                  <a:lnTo>
                    <a:pt x="264985" y="320929"/>
                  </a:lnTo>
                  <a:lnTo>
                    <a:pt x="272059" y="320929"/>
                  </a:lnTo>
                  <a:lnTo>
                    <a:pt x="272148" y="320065"/>
                  </a:lnTo>
                  <a:close/>
                </a:path>
                <a:path w="694054" h="1036320">
                  <a:moveTo>
                    <a:pt x="272402" y="290880"/>
                  </a:moveTo>
                  <a:lnTo>
                    <a:pt x="270383" y="288594"/>
                  </a:lnTo>
                  <a:lnTo>
                    <a:pt x="264833" y="288594"/>
                  </a:lnTo>
                  <a:lnTo>
                    <a:pt x="264820" y="293535"/>
                  </a:lnTo>
                  <a:lnTo>
                    <a:pt x="266458" y="293535"/>
                  </a:lnTo>
                  <a:lnTo>
                    <a:pt x="266458" y="289763"/>
                  </a:lnTo>
                  <a:lnTo>
                    <a:pt x="269443" y="289763"/>
                  </a:lnTo>
                  <a:lnTo>
                    <a:pt x="270116" y="290195"/>
                  </a:lnTo>
                  <a:lnTo>
                    <a:pt x="270560" y="290880"/>
                  </a:lnTo>
                  <a:lnTo>
                    <a:pt x="270484" y="292760"/>
                  </a:lnTo>
                  <a:lnTo>
                    <a:pt x="270421" y="292925"/>
                  </a:lnTo>
                  <a:lnTo>
                    <a:pt x="270268" y="293154"/>
                  </a:lnTo>
                  <a:lnTo>
                    <a:pt x="269849" y="293535"/>
                  </a:lnTo>
                  <a:lnTo>
                    <a:pt x="266458" y="293535"/>
                  </a:lnTo>
                  <a:lnTo>
                    <a:pt x="266458" y="293954"/>
                  </a:lnTo>
                  <a:lnTo>
                    <a:pt x="264820" y="293954"/>
                  </a:lnTo>
                  <a:lnTo>
                    <a:pt x="264820" y="294538"/>
                  </a:lnTo>
                  <a:lnTo>
                    <a:pt x="270725" y="294538"/>
                  </a:lnTo>
                  <a:lnTo>
                    <a:pt x="271322" y="294144"/>
                  </a:lnTo>
                  <a:lnTo>
                    <a:pt x="271551" y="293954"/>
                  </a:lnTo>
                  <a:lnTo>
                    <a:pt x="271919" y="293535"/>
                  </a:lnTo>
                  <a:lnTo>
                    <a:pt x="272034" y="293408"/>
                  </a:lnTo>
                  <a:lnTo>
                    <a:pt x="272161" y="293154"/>
                  </a:lnTo>
                  <a:lnTo>
                    <a:pt x="272237" y="292925"/>
                  </a:lnTo>
                  <a:lnTo>
                    <a:pt x="272288" y="292760"/>
                  </a:lnTo>
                  <a:lnTo>
                    <a:pt x="272402" y="290880"/>
                  </a:lnTo>
                  <a:close/>
                </a:path>
                <a:path w="694054" h="1036320">
                  <a:moveTo>
                    <a:pt x="273202" y="300634"/>
                  </a:moveTo>
                  <a:lnTo>
                    <a:pt x="271868" y="297205"/>
                  </a:lnTo>
                  <a:lnTo>
                    <a:pt x="271780" y="296976"/>
                  </a:lnTo>
                  <a:lnTo>
                    <a:pt x="271208" y="295859"/>
                  </a:lnTo>
                  <a:lnTo>
                    <a:pt x="271005" y="295592"/>
                  </a:lnTo>
                  <a:lnTo>
                    <a:pt x="266446" y="295592"/>
                  </a:lnTo>
                  <a:lnTo>
                    <a:pt x="266446" y="295859"/>
                  </a:lnTo>
                  <a:lnTo>
                    <a:pt x="269163" y="295859"/>
                  </a:lnTo>
                  <a:lnTo>
                    <a:pt x="269481" y="296176"/>
                  </a:lnTo>
                  <a:lnTo>
                    <a:pt x="269659" y="296418"/>
                  </a:lnTo>
                  <a:lnTo>
                    <a:pt x="269963" y="296976"/>
                  </a:lnTo>
                  <a:lnTo>
                    <a:pt x="270243" y="297637"/>
                  </a:lnTo>
                  <a:lnTo>
                    <a:pt x="271411" y="300634"/>
                  </a:lnTo>
                  <a:lnTo>
                    <a:pt x="266407" y="300634"/>
                  </a:lnTo>
                  <a:lnTo>
                    <a:pt x="266446" y="295592"/>
                  </a:lnTo>
                  <a:lnTo>
                    <a:pt x="264820" y="295008"/>
                  </a:lnTo>
                  <a:lnTo>
                    <a:pt x="264807" y="300926"/>
                  </a:lnTo>
                  <a:lnTo>
                    <a:pt x="266407" y="300926"/>
                  </a:lnTo>
                  <a:lnTo>
                    <a:pt x="273138" y="300926"/>
                  </a:lnTo>
                  <a:lnTo>
                    <a:pt x="273202" y="300634"/>
                  </a:lnTo>
                  <a:close/>
                </a:path>
                <a:path w="694054" h="1036320">
                  <a:moveTo>
                    <a:pt x="278815" y="425107"/>
                  </a:moveTo>
                  <a:lnTo>
                    <a:pt x="278765" y="415378"/>
                  </a:lnTo>
                  <a:lnTo>
                    <a:pt x="278765" y="413740"/>
                  </a:lnTo>
                  <a:lnTo>
                    <a:pt x="277266" y="413740"/>
                  </a:lnTo>
                  <a:lnTo>
                    <a:pt x="274713" y="415378"/>
                  </a:lnTo>
                  <a:lnTo>
                    <a:pt x="274218" y="415721"/>
                  </a:lnTo>
                  <a:lnTo>
                    <a:pt x="274154" y="416890"/>
                  </a:lnTo>
                  <a:lnTo>
                    <a:pt x="274586" y="416890"/>
                  </a:lnTo>
                  <a:lnTo>
                    <a:pt x="277126" y="415378"/>
                  </a:lnTo>
                  <a:lnTo>
                    <a:pt x="277126" y="425107"/>
                  </a:lnTo>
                  <a:lnTo>
                    <a:pt x="278815" y="425107"/>
                  </a:lnTo>
                  <a:close/>
                </a:path>
                <a:path w="694054" h="1036320">
                  <a:moveTo>
                    <a:pt x="281432" y="425411"/>
                  </a:moveTo>
                  <a:lnTo>
                    <a:pt x="274320" y="425246"/>
                  </a:lnTo>
                  <a:lnTo>
                    <a:pt x="274269" y="426339"/>
                  </a:lnTo>
                  <a:lnTo>
                    <a:pt x="281368" y="426339"/>
                  </a:lnTo>
                  <a:lnTo>
                    <a:pt x="281432" y="425411"/>
                  </a:lnTo>
                  <a:close/>
                </a:path>
                <a:path w="694054" h="1036320">
                  <a:moveTo>
                    <a:pt x="281863" y="320421"/>
                  </a:moveTo>
                  <a:lnTo>
                    <a:pt x="278371" y="315887"/>
                  </a:lnTo>
                  <a:lnTo>
                    <a:pt x="278206" y="315671"/>
                  </a:lnTo>
                  <a:lnTo>
                    <a:pt x="281533" y="312267"/>
                  </a:lnTo>
                  <a:lnTo>
                    <a:pt x="281571" y="311937"/>
                  </a:lnTo>
                  <a:lnTo>
                    <a:pt x="279755" y="311937"/>
                  </a:lnTo>
                  <a:lnTo>
                    <a:pt x="276390" y="315671"/>
                  </a:lnTo>
                  <a:lnTo>
                    <a:pt x="276339" y="307568"/>
                  </a:lnTo>
                  <a:lnTo>
                    <a:pt x="274916" y="307568"/>
                  </a:lnTo>
                  <a:lnTo>
                    <a:pt x="274815" y="321005"/>
                  </a:lnTo>
                  <a:lnTo>
                    <a:pt x="276364" y="321005"/>
                  </a:lnTo>
                  <a:lnTo>
                    <a:pt x="276390" y="315887"/>
                  </a:lnTo>
                  <a:lnTo>
                    <a:pt x="280289" y="321005"/>
                  </a:lnTo>
                  <a:lnTo>
                    <a:pt x="280073" y="320713"/>
                  </a:lnTo>
                  <a:lnTo>
                    <a:pt x="281863" y="320421"/>
                  </a:lnTo>
                  <a:close/>
                </a:path>
                <a:path w="694054" h="1036320">
                  <a:moveTo>
                    <a:pt x="282473" y="404926"/>
                  </a:moveTo>
                  <a:lnTo>
                    <a:pt x="282460" y="403961"/>
                  </a:lnTo>
                  <a:lnTo>
                    <a:pt x="281901" y="403961"/>
                  </a:lnTo>
                  <a:lnTo>
                    <a:pt x="281330" y="404304"/>
                  </a:lnTo>
                  <a:lnTo>
                    <a:pt x="280606" y="404685"/>
                  </a:lnTo>
                  <a:lnTo>
                    <a:pt x="279844" y="404926"/>
                  </a:lnTo>
                  <a:lnTo>
                    <a:pt x="277863" y="404926"/>
                  </a:lnTo>
                  <a:lnTo>
                    <a:pt x="277355" y="404685"/>
                  </a:lnTo>
                  <a:lnTo>
                    <a:pt x="276390" y="404304"/>
                  </a:lnTo>
                  <a:lnTo>
                    <a:pt x="276567" y="404304"/>
                  </a:lnTo>
                  <a:lnTo>
                    <a:pt x="275767" y="403301"/>
                  </a:lnTo>
                  <a:lnTo>
                    <a:pt x="275526" y="402805"/>
                  </a:lnTo>
                  <a:lnTo>
                    <a:pt x="275170" y="401561"/>
                  </a:lnTo>
                  <a:lnTo>
                    <a:pt x="275196" y="398513"/>
                  </a:lnTo>
                  <a:lnTo>
                    <a:pt x="275551" y="397243"/>
                  </a:lnTo>
                  <a:lnTo>
                    <a:pt x="275793" y="396697"/>
                  </a:lnTo>
                  <a:lnTo>
                    <a:pt x="276136" y="396278"/>
                  </a:lnTo>
                  <a:lnTo>
                    <a:pt x="276263" y="396113"/>
                  </a:lnTo>
                  <a:lnTo>
                    <a:pt x="282295" y="396113"/>
                  </a:lnTo>
                  <a:lnTo>
                    <a:pt x="282333" y="395058"/>
                  </a:lnTo>
                  <a:lnTo>
                    <a:pt x="282346" y="394716"/>
                  </a:lnTo>
                  <a:lnTo>
                    <a:pt x="282194" y="394512"/>
                  </a:lnTo>
                  <a:lnTo>
                    <a:pt x="281470" y="394055"/>
                  </a:lnTo>
                  <a:lnTo>
                    <a:pt x="281152" y="394055"/>
                  </a:lnTo>
                  <a:lnTo>
                    <a:pt x="281152" y="395541"/>
                  </a:lnTo>
                  <a:lnTo>
                    <a:pt x="276796" y="395541"/>
                  </a:lnTo>
                  <a:lnTo>
                    <a:pt x="277774" y="395058"/>
                  </a:lnTo>
                  <a:lnTo>
                    <a:pt x="280009" y="395058"/>
                  </a:lnTo>
                  <a:lnTo>
                    <a:pt x="280568" y="395262"/>
                  </a:lnTo>
                  <a:lnTo>
                    <a:pt x="281152" y="395541"/>
                  </a:lnTo>
                  <a:lnTo>
                    <a:pt x="281152" y="394055"/>
                  </a:lnTo>
                  <a:lnTo>
                    <a:pt x="276288" y="394055"/>
                  </a:lnTo>
                  <a:lnTo>
                    <a:pt x="275932" y="394208"/>
                  </a:lnTo>
                  <a:lnTo>
                    <a:pt x="275297" y="394716"/>
                  </a:lnTo>
                  <a:lnTo>
                    <a:pt x="274599" y="395541"/>
                  </a:lnTo>
                  <a:lnTo>
                    <a:pt x="274281" y="395960"/>
                  </a:lnTo>
                  <a:lnTo>
                    <a:pt x="274205" y="396113"/>
                  </a:lnTo>
                  <a:lnTo>
                    <a:pt x="274116" y="396278"/>
                  </a:lnTo>
                  <a:lnTo>
                    <a:pt x="273989" y="396506"/>
                  </a:lnTo>
                  <a:lnTo>
                    <a:pt x="273443" y="398145"/>
                  </a:lnTo>
                  <a:lnTo>
                    <a:pt x="273431" y="402082"/>
                  </a:lnTo>
                  <a:lnTo>
                    <a:pt x="273824" y="403301"/>
                  </a:lnTo>
                  <a:lnTo>
                    <a:pt x="273926" y="403644"/>
                  </a:lnTo>
                  <a:lnTo>
                    <a:pt x="274281" y="404304"/>
                  </a:lnTo>
                  <a:lnTo>
                    <a:pt x="275323" y="405485"/>
                  </a:lnTo>
                  <a:lnTo>
                    <a:pt x="282117" y="405485"/>
                  </a:lnTo>
                  <a:lnTo>
                    <a:pt x="282371" y="405206"/>
                  </a:lnTo>
                  <a:lnTo>
                    <a:pt x="282473" y="404926"/>
                  </a:lnTo>
                  <a:close/>
                </a:path>
                <a:path w="694054" h="1036320">
                  <a:moveTo>
                    <a:pt x="283260" y="295109"/>
                  </a:moveTo>
                  <a:lnTo>
                    <a:pt x="282333" y="294017"/>
                  </a:lnTo>
                  <a:lnTo>
                    <a:pt x="276707" y="294017"/>
                  </a:lnTo>
                  <a:lnTo>
                    <a:pt x="276783" y="292823"/>
                  </a:lnTo>
                  <a:lnTo>
                    <a:pt x="278409" y="289941"/>
                  </a:lnTo>
                  <a:lnTo>
                    <a:pt x="282562" y="289941"/>
                  </a:lnTo>
                  <a:lnTo>
                    <a:pt x="282524" y="288594"/>
                  </a:lnTo>
                  <a:lnTo>
                    <a:pt x="277863" y="288594"/>
                  </a:lnTo>
                  <a:lnTo>
                    <a:pt x="277380" y="288874"/>
                  </a:lnTo>
                  <a:lnTo>
                    <a:pt x="276275" y="289941"/>
                  </a:lnTo>
                  <a:lnTo>
                    <a:pt x="275780" y="290842"/>
                  </a:lnTo>
                  <a:lnTo>
                    <a:pt x="275577" y="291325"/>
                  </a:lnTo>
                  <a:lnTo>
                    <a:pt x="275285" y="292366"/>
                  </a:lnTo>
                  <a:lnTo>
                    <a:pt x="275412" y="298488"/>
                  </a:lnTo>
                  <a:lnTo>
                    <a:pt x="275945" y="299707"/>
                  </a:lnTo>
                  <a:lnTo>
                    <a:pt x="276034" y="299872"/>
                  </a:lnTo>
                  <a:lnTo>
                    <a:pt x="276402" y="300253"/>
                  </a:lnTo>
                  <a:lnTo>
                    <a:pt x="276885" y="300634"/>
                  </a:lnTo>
                  <a:lnTo>
                    <a:pt x="277571" y="301028"/>
                  </a:lnTo>
                  <a:lnTo>
                    <a:pt x="280416" y="301028"/>
                  </a:lnTo>
                  <a:lnTo>
                    <a:pt x="281292" y="300634"/>
                  </a:lnTo>
                  <a:lnTo>
                    <a:pt x="281952" y="300253"/>
                  </a:lnTo>
                  <a:lnTo>
                    <a:pt x="282270" y="299872"/>
                  </a:lnTo>
                  <a:lnTo>
                    <a:pt x="282409" y="299707"/>
                  </a:lnTo>
                  <a:lnTo>
                    <a:pt x="278434" y="299707"/>
                  </a:lnTo>
                  <a:lnTo>
                    <a:pt x="278104" y="299554"/>
                  </a:lnTo>
                  <a:lnTo>
                    <a:pt x="277939" y="299554"/>
                  </a:lnTo>
                  <a:lnTo>
                    <a:pt x="277596" y="299186"/>
                  </a:lnTo>
                  <a:lnTo>
                    <a:pt x="277139" y="298488"/>
                  </a:lnTo>
                  <a:lnTo>
                    <a:pt x="276987" y="298018"/>
                  </a:lnTo>
                  <a:lnTo>
                    <a:pt x="276885" y="297459"/>
                  </a:lnTo>
                  <a:lnTo>
                    <a:pt x="276783" y="296900"/>
                  </a:lnTo>
                  <a:lnTo>
                    <a:pt x="276720" y="295414"/>
                  </a:lnTo>
                  <a:lnTo>
                    <a:pt x="277088" y="295109"/>
                  </a:lnTo>
                  <a:lnTo>
                    <a:pt x="281076" y="295109"/>
                  </a:lnTo>
                  <a:lnTo>
                    <a:pt x="281317" y="295414"/>
                  </a:lnTo>
                  <a:lnTo>
                    <a:pt x="281457" y="295668"/>
                  </a:lnTo>
                  <a:lnTo>
                    <a:pt x="281495" y="298018"/>
                  </a:lnTo>
                  <a:lnTo>
                    <a:pt x="281330" y="298488"/>
                  </a:lnTo>
                  <a:lnTo>
                    <a:pt x="281127" y="298831"/>
                  </a:lnTo>
                  <a:lnTo>
                    <a:pt x="280860" y="299186"/>
                  </a:lnTo>
                  <a:lnTo>
                    <a:pt x="280377" y="299554"/>
                  </a:lnTo>
                  <a:lnTo>
                    <a:pt x="282409" y="299707"/>
                  </a:lnTo>
                  <a:lnTo>
                    <a:pt x="282562" y="299554"/>
                  </a:lnTo>
                  <a:lnTo>
                    <a:pt x="282803" y="299186"/>
                  </a:lnTo>
                  <a:lnTo>
                    <a:pt x="282917" y="298983"/>
                  </a:lnTo>
                  <a:lnTo>
                    <a:pt x="283235" y="298018"/>
                  </a:lnTo>
                  <a:lnTo>
                    <a:pt x="283159" y="295414"/>
                  </a:lnTo>
                  <a:lnTo>
                    <a:pt x="283083" y="295109"/>
                  </a:lnTo>
                  <a:lnTo>
                    <a:pt x="283260" y="295109"/>
                  </a:lnTo>
                  <a:close/>
                </a:path>
                <a:path w="694054" h="1036320">
                  <a:moveTo>
                    <a:pt x="291592" y="417309"/>
                  </a:moveTo>
                  <a:lnTo>
                    <a:pt x="290068" y="417182"/>
                  </a:lnTo>
                  <a:lnTo>
                    <a:pt x="290055" y="417309"/>
                  </a:lnTo>
                  <a:lnTo>
                    <a:pt x="289966" y="423468"/>
                  </a:lnTo>
                  <a:lnTo>
                    <a:pt x="289521" y="424027"/>
                  </a:lnTo>
                  <a:lnTo>
                    <a:pt x="289077" y="424446"/>
                  </a:lnTo>
                  <a:lnTo>
                    <a:pt x="288696" y="424726"/>
                  </a:lnTo>
                  <a:lnTo>
                    <a:pt x="286232" y="424726"/>
                  </a:lnTo>
                  <a:lnTo>
                    <a:pt x="285610" y="417309"/>
                  </a:lnTo>
                  <a:lnTo>
                    <a:pt x="290055" y="417309"/>
                  </a:lnTo>
                  <a:lnTo>
                    <a:pt x="290055" y="417182"/>
                  </a:lnTo>
                  <a:lnTo>
                    <a:pt x="284149" y="417182"/>
                  </a:lnTo>
                  <a:lnTo>
                    <a:pt x="284251" y="424726"/>
                  </a:lnTo>
                  <a:lnTo>
                    <a:pt x="284429" y="425132"/>
                  </a:lnTo>
                  <a:lnTo>
                    <a:pt x="284708" y="425513"/>
                  </a:lnTo>
                  <a:lnTo>
                    <a:pt x="284899" y="425907"/>
                  </a:lnTo>
                  <a:lnTo>
                    <a:pt x="286270" y="426554"/>
                  </a:lnTo>
                  <a:lnTo>
                    <a:pt x="287883" y="426554"/>
                  </a:lnTo>
                  <a:lnTo>
                    <a:pt x="289179" y="425907"/>
                  </a:lnTo>
                  <a:lnTo>
                    <a:pt x="289623" y="425513"/>
                  </a:lnTo>
                  <a:lnTo>
                    <a:pt x="289966" y="425132"/>
                  </a:lnTo>
                  <a:lnTo>
                    <a:pt x="290118" y="425132"/>
                  </a:lnTo>
                  <a:lnTo>
                    <a:pt x="290156" y="426554"/>
                  </a:lnTo>
                  <a:lnTo>
                    <a:pt x="291490" y="426554"/>
                  </a:lnTo>
                  <a:lnTo>
                    <a:pt x="291592" y="417309"/>
                  </a:lnTo>
                  <a:close/>
                </a:path>
                <a:path w="694054" h="1036320">
                  <a:moveTo>
                    <a:pt x="291858" y="300609"/>
                  </a:moveTo>
                  <a:lnTo>
                    <a:pt x="285216" y="299326"/>
                  </a:lnTo>
                  <a:lnTo>
                    <a:pt x="285686" y="300062"/>
                  </a:lnTo>
                  <a:lnTo>
                    <a:pt x="286410" y="300609"/>
                  </a:lnTo>
                  <a:lnTo>
                    <a:pt x="286854" y="300812"/>
                  </a:lnTo>
                  <a:lnTo>
                    <a:pt x="287870" y="301091"/>
                  </a:lnTo>
                  <a:lnTo>
                    <a:pt x="290347" y="301091"/>
                  </a:lnTo>
                  <a:lnTo>
                    <a:pt x="291388" y="300812"/>
                  </a:lnTo>
                  <a:lnTo>
                    <a:pt x="291858" y="300609"/>
                  </a:lnTo>
                  <a:close/>
                </a:path>
                <a:path w="694054" h="1036320">
                  <a:moveTo>
                    <a:pt x="292265" y="394017"/>
                  </a:moveTo>
                  <a:lnTo>
                    <a:pt x="284162" y="393839"/>
                  </a:lnTo>
                  <a:lnTo>
                    <a:pt x="284187" y="395135"/>
                  </a:lnTo>
                  <a:lnTo>
                    <a:pt x="290474" y="395135"/>
                  </a:lnTo>
                  <a:lnTo>
                    <a:pt x="285686" y="405866"/>
                  </a:lnTo>
                  <a:lnTo>
                    <a:pt x="285610" y="406273"/>
                  </a:lnTo>
                  <a:lnTo>
                    <a:pt x="287375" y="406273"/>
                  </a:lnTo>
                  <a:lnTo>
                    <a:pt x="292061" y="395478"/>
                  </a:lnTo>
                  <a:lnTo>
                    <a:pt x="292176" y="395135"/>
                  </a:lnTo>
                  <a:lnTo>
                    <a:pt x="292265" y="394017"/>
                  </a:lnTo>
                  <a:close/>
                </a:path>
                <a:path w="694054" h="1036320">
                  <a:moveTo>
                    <a:pt x="293293" y="296697"/>
                  </a:moveTo>
                  <a:lnTo>
                    <a:pt x="293166" y="296379"/>
                  </a:lnTo>
                  <a:lnTo>
                    <a:pt x="292900" y="295973"/>
                  </a:lnTo>
                  <a:lnTo>
                    <a:pt x="292658" y="295719"/>
                  </a:lnTo>
                  <a:lnTo>
                    <a:pt x="292531" y="295579"/>
                  </a:lnTo>
                  <a:lnTo>
                    <a:pt x="291693" y="294957"/>
                  </a:lnTo>
                  <a:lnTo>
                    <a:pt x="291071" y="294551"/>
                  </a:lnTo>
                  <a:lnTo>
                    <a:pt x="290601" y="294335"/>
                  </a:lnTo>
                  <a:lnTo>
                    <a:pt x="290601" y="295973"/>
                  </a:lnTo>
                  <a:lnTo>
                    <a:pt x="287693" y="295973"/>
                  </a:lnTo>
                  <a:lnTo>
                    <a:pt x="288302" y="295579"/>
                  </a:lnTo>
                  <a:lnTo>
                    <a:pt x="289941" y="295579"/>
                  </a:lnTo>
                  <a:lnTo>
                    <a:pt x="290601" y="295973"/>
                  </a:lnTo>
                  <a:lnTo>
                    <a:pt x="290601" y="294335"/>
                  </a:lnTo>
                  <a:lnTo>
                    <a:pt x="291350" y="293890"/>
                  </a:lnTo>
                  <a:lnTo>
                    <a:pt x="291566" y="293712"/>
                  </a:lnTo>
                  <a:lnTo>
                    <a:pt x="291833" y="293509"/>
                  </a:lnTo>
                  <a:lnTo>
                    <a:pt x="292214" y="293166"/>
                  </a:lnTo>
                  <a:lnTo>
                    <a:pt x="292633" y="292608"/>
                  </a:lnTo>
                  <a:lnTo>
                    <a:pt x="292773" y="292341"/>
                  </a:lnTo>
                  <a:lnTo>
                    <a:pt x="292887" y="290055"/>
                  </a:lnTo>
                  <a:lnTo>
                    <a:pt x="292760" y="289737"/>
                  </a:lnTo>
                  <a:lnTo>
                    <a:pt x="292595" y="289331"/>
                  </a:lnTo>
                  <a:lnTo>
                    <a:pt x="291909" y="288759"/>
                  </a:lnTo>
                  <a:lnTo>
                    <a:pt x="291528" y="288531"/>
                  </a:lnTo>
                  <a:lnTo>
                    <a:pt x="291325" y="288467"/>
                  </a:lnTo>
                  <a:lnTo>
                    <a:pt x="291325" y="292023"/>
                  </a:lnTo>
                  <a:lnTo>
                    <a:pt x="290499" y="292989"/>
                  </a:lnTo>
                  <a:lnTo>
                    <a:pt x="290271" y="293166"/>
                  </a:lnTo>
                  <a:lnTo>
                    <a:pt x="289737" y="293509"/>
                  </a:lnTo>
                  <a:lnTo>
                    <a:pt x="289534" y="293624"/>
                  </a:lnTo>
                  <a:lnTo>
                    <a:pt x="289534" y="294957"/>
                  </a:lnTo>
                  <a:lnTo>
                    <a:pt x="289090" y="295160"/>
                  </a:lnTo>
                  <a:lnTo>
                    <a:pt x="288696" y="294957"/>
                  </a:lnTo>
                  <a:lnTo>
                    <a:pt x="289534" y="294957"/>
                  </a:lnTo>
                  <a:lnTo>
                    <a:pt x="289534" y="293624"/>
                  </a:lnTo>
                  <a:lnTo>
                    <a:pt x="287439" y="292341"/>
                  </a:lnTo>
                  <a:lnTo>
                    <a:pt x="287197" y="292023"/>
                  </a:lnTo>
                  <a:lnTo>
                    <a:pt x="287235" y="290258"/>
                  </a:lnTo>
                  <a:lnTo>
                    <a:pt x="287782" y="289737"/>
                  </a:lnTo>
                  <a:lnTo>
                    <a:pt x="290652" y="289737"/>
                  </a:lnTo>
                  <a:lnTo>
                    <a:pt x="291007" y="290055"/>
                  </a:lnTo>
                  <a:lnTo>
                    <a:pt x="291147" y="290258"/>
                  </a:lnTo>
                  <a:lnTo>
                    <a:pt x="291249" y="290461"/>
                  </a:lnTo>
                  <a:lnTo>
                    <a:pt x="291325" y="292023"/>
                  </a:lnTo>
                  <a:lnTo>
                    <a:pt x="291325" y="288467"/>
                  </a:lnTo>
                  <a:lnTo>
                    <a:pt x="290537" y="288188"/>
                  </a:lnTo>
                  <a:lnTo>
                    <a:pt x="288099" y="288188"/>
                  </a:lnTo>
                  <a:lnTo>
                    <a:pt x="285661" y="292608"/>
                  </a:lnTo>
                  <a:lnTo>
                    <a:pt x="285915" y="292989"/>
                  </a:lnTo>
                  <a:lnTo>
                    <a:pt x="286359" y="293509"/>
                  </a:lnTo>
                  <a:lnTo>
                    <a:pt x="287096" y="294093"/>
                  </a:lnTo>
                  <a:lnTo>
                    <a:pt x="287489" y="294335"/>
                  </a:lnTo>
                  <a:lnTo>
                    <a:pt x="287909" y="294551"/>
                  </a:lnTo>
                  <a:lnTo>
                    <a:pt x="287743" y="294551"/>
                  </a:lnTo>
                  <a:lnTo>
                    <a:pt x="285051" y="298983"/>
                  </a:lnTo>
                  <a:lnTo>
                    <a:pt x="287261" y="299300"/>
                  </a:lnTo>
                  <a:lnTo>
                    <a:pt x="286880" y="298983"/>
                  </a:lnTo>
                  <a:lnTo>
                    <a:pt x="286994" y="296697"/>
                  </a:lnTo>
                  <a:lnTo>
                    <a:pt x="287261" y="296379"/>
                  </a:lnTo>
                  <a:lnTo>
                    <a:pt x="291109" y="296379"/>
                  </a:lnTo>
                  <a:lnTo>
                    <a:pt x="291414" y="296697"/>
                  </a:lnTo>
                  <a:lnTo>
                    <a:pt x="291503" y="296837"/>
                  </a:lnTo>
                  <a:lnTo>
                    <a:pt x="291553" y="298983"/>
                  </a:lnTo>
                  <a:lnTo>
                    <a:pt x="291147" y="299326"/>
                  </a:lnTo>
                  <a:lnTo>
                    <a:pt x="287439" y="299326"/>
                  </a:lnTo>
                  <a:lnTo>
                    <a:pt x="292595" y="300062"/>
                  </a:lnTo>
                  <a:lnTo>
                    <a:pt x="293243" y="299326"/>
                  </a:lnTo>
                  <a:lnTo>
                    <a:pt x="293281" y="298983"/>
                  </a:lnTo>
                  <a:lnTo>
                    <a:pt x="293293" y="296697"/>
                  </a:lnTo>
                  <a:close/>
                </a:path>
                <a:path w="694054" h="1036320">
                  <a:moveTo>
                    <a:pt x="296443" y="420839"/>
                  </a:moveTo>
                  <a:lnTo>
                    <a:pt x="294805" y="420839"/>
                  </a:lnTo>
                  <a:lnTo>
                    <a:pt x="294792" y="426288"/>
                  </a:lnTo>
                  <a:lnTo>
                    <a:pt x="296379" y="426288"/>
                  </a:lnTo>
                  <a:lnTo>
                    <a:pt x="296443" y="420839"/>
                  </a:lnTo>
                  <a:close/>
                </a:path>
                <a:path w="694054" h="1036320">
                  <a:moveTo>
                    <a:pt x="296443" y="415124"/>
                  </a:moveTo>
                  <a:lnTo>
                    <a:pt x="294817" y="415124"/>
                  </a:lnTo>
                  <a:lnTo>
                    <a:pt x="294805" y="419493"/>
                  </a:lnTo>
                  <a:lnTo>
                    <a:pt x="296443" y="419493"/>
                  </a:lnTo>
                  <a:lnTo>
                    <a:pt x="296443" y="415124"/>
                  </a:lnTo>
                  <a:close/>
                </a:path>
                <a:path w="694054" h="1036320">
                  <a:moveTo>
                    <a:pt x="300075" y="393788"/>
                  </a:moveTo>
                  <a:lnTo>
                    <a:pt x="299466" y="393573"/>
                  </a:lnTo>
                  <a:lnTo>
                    <a:pt x="296900" y="393573"/>
                  </a:lnTo>
                  <a:lnTo>
                    <a:pt x="296379" y="393788"/>
                  </a:lnTo>
                  <a:lnTo>
                    <a:pt x="300075" y="393788"/>
                  </a:lnTo>
                  <a:close/>
                </a:path>
                <a:path w="694054" h="1036320">
                  <a:moveTo>
                    <a:pt x="301117" y="419633"/>
                  </a:moveTo>
                  <a:lnTo>
                    <a:pt x="294805" y="419633"/>
                  </a:lnTo>
                  <a:lnTo>
                    <a:pt x="294805" y="420611"/>
                  </a:lnTo>
                  <a:lnTo>
                    <a:pt x="301117" y="420611"/>
                  </a:lnTo>
                  <a:lnTo>
                    <a:pt x="301117" y="419633"/>
                  </a:lnTo>
                  <a:close/>
                </a:path>
                <a:path w="694054" h="1036320">
                  <a:moveTo>
                    <a:pt x="301409" y="414172"/>
                  </a:moveTo>
                  <a:lnTo>
                    <a:pt x="294817" y="413956"/>
                  </a:lnTo>
                  <a:lnTo>
                    <a:pt x="294817" y="414896"/>
                  </a:lnTo>
                  <a:lnTo>
                    <a:pt x="301358" y="414896"/>
                  </a:lnTo>
                  <a:lnTo>
                    <a:pt x="301409" y="414172"/>
                  </a:lnTo>
                  <a:close/>
                </a:path>
                <a:path w="694054" h="1036320">
                  <a:moveTo>
                    <a:pt x="302247" y="399872"/>
                  </a:moveTo>
                  <a:lnTo>
                    <a:pt x="301371" y="394881"/>
                  </a:lnTo>
                  <a:lnTo>
                    <a:pt x="301040" y="394474"/>
                  </a:lnTo>
                  <a:lnTo>
                    <a:pt x="300659" y="394157"/>
                  </a:lnTo>
                  <a:lnTo>
                    <a:pt x="300659" y="399288"/>
                  </a:lnTo>
                  <a:lnTo>
                    <a:pt x="300228" y="399605"/>
                  </a:lnTo>
                  <a:lnTo>
                    <a:pt x="296430" y="399605"/>
                  </a:lnTo>
                  <a:lnTo>
                    <a:pt x="296176" y="399288"/>
                  </a:lnTo>
                  <a:lnTo>
                    <a:pt x="295935" y="398907"/>
                  </a:lnTo>
                  <a:lnTo>
                    <a:pt x="295948" y="396201"/>
                  </a:lnTo>
                  <a:lnTo>
                    <a:pt x="296087" y="395897"/>
                  </a:lnTo>
                  <a:lnTo>
                    <a:pt x="296367" y="395541"/>
                  </a:lnTo>
                  <a:lnTo>
                    <a:pt x="296710" y="395198"/>
                  </a:lnTo>
                  <a:lnTo>
                    <a:pt x="299516" y="395198"/>
                  </a:lnTo>
                  <a:lnTo>
                    <a:pt x="300659" y="399288"/>
                  </a:lnTo>
                  <a:lnTo>
                    <a:pt x="300659" y="394157"/>
                  </a:lnTo>
                  <a:lnTo>
                    <a:pt x="300507" y="394017"/>
                  </a:lnTo>
                  <a:lnTo>
                    <a:pt x="295821" y="394017"/>
                  </a:lnTo>
                  <a:lnTo>
                    <a:pt x="294347" y="399605"/>
                  </a:lnTo>
                  <a:lnTo>
                    <a:pt x="294487" y="399872"/>
                  </a:lnTo>
                  <a:lnTo>
                    <a:pt x="294551" y="400011"/>
                  </a:lnTo>
                  <a:lnTo>
                    <a:pt x="294843" y="400329"/>
                  </a:lnTo>
                  <a:lnTo>
                    <a:pt x="295122" y="400672"/>
                  </a:lnTo>
                  <a:lnTo>
                    <a:pt x="295744" y="401015"/>
                  </a:lnTo>
                  <a:lnTo>
                    <a:pt x="296506" y="401332"/>
                  </a:lnTo>
                  <a:lnTo>
                    <a:pt x="298958" y="401332"/>
                  </a:lnTo>
                  <a:lnTo>
                    <a:pt x="299935" y="401015"/>
                  </a:lnTo>
                  <a:lnTo>
                    <a:pt x="300088" y="401015"/>
                  </a:lnTo>
                  <a:lnTo>
                    <a:pt x="300634" y="400672"/>
                  </a:lnTo>
                  <a:lnTo>
                    <a:pt x="300609" y="401815"/>
                  </a:lnTo>
                  <a:lnTo>
                    <a:pt x="300494" y="402234"/>
                  </a:lnTo>
                  <a:lnTo>
                    <a:pt x="300456" y="402361"/>
                  </a:lnTo>
                  <a:lnTo>
                    <a:pt x="300329" y="402894"/>
                  </a:lnTo>
                  <a:lnTo>
                    <a:pt x="300101" y="403364"/>
                  </a:lnTo>
                  <a:lnTo>
                    <a:pt x="299516" y="404177"/>
                  </a:lnTo>
                  <a:lnTo>
                    <a:pt x="299161" y="404520"/>
                  </a:lnTo>
                  <a:lnTo>
                    <a:pt x="294525" y="404520"/>
                  </a:lnTo>
                  <a:lnTo>
                    <a:pt x="294563" y="405752"/>
                  </a:lnTo>
                  <a:lnTo>
                    <a:pt x="299897" y="405752"/>
                  </a:lnTo>
                  <a:lnTo>
                    <a:pt x="300697" y="405066"/>
                  </a:lnTo>
                  <a:lnTo>
                    <a:pt x="301167" y="404520"/>
                  </a:lnTo>
                  <a:lnTo>
                    <a:pt x="301320" y="404177"/>
                  </a:lnTo>
                  <a:lnTo>
                    <a:pt x="301561" y="403758"/>
                  </a:lnTo>
                  <a:lnTo>
                    <a:pt x="301752" y="403364"/>
                  </a:lnTo>
                  <a:lnTo>
                    <a:pt x="302069" y="402361"/>
                  </a:lnTo>
                  <a:lnTo>
                    <a:pt x="302183" y="401815"/>
                  </a:lnTo>
                  <a:lnTo>
                    <a:pt x="302234" y="400672"/>
                  </a:lnTo>
                  <a:lnTo>
                    <a:pt x="302247" y="399872"/>
                  </a:lnTo>
                  <a:close/>
                </a:path>
                <a:path w="694054" h="1036320">
                  <a:moveTo>
                    <a:pt x="322770" y="995070"/>
                  </a:moveTo>
                  <a:lnTo>
                    <a:pt x="322757" y="985342"/>
                  </a:lnTo>
                  <a:lnTo>
                    <a:pt x="322745" y="983742"/>
                  </a:lnTo>
                  <a:lnTo>
                    <a:pt x="321195" y="983742"/>
                  </a:lnTo>
                  <a:lnTo>
                    <a:pt x="318681" y="985342"/>
                  </a:lnTo>
                  <a:lnTo>
                    <a:pt x="318173" y="985685"/>
                  </a:lnTo>
                  <a:lnTo>
                    <a:pt x="318147" y="986891"/>
                  </a:lnTo>
                  <a:lnTo>
                    <a:pt x="318503" y="986891"/>
                  </a:lnTo>
                  <a:lnTo>
                    <a:pt x="321081" y="985342"/>
                  </a:lnTo>
                  <a:lnTo>
                    <a:pt x="321081" y="995070"/>
                  </a:lnTo>
                  <a:lnTo>
                    <a:pt x="322770" y="995070"/>
                  </a:lnTo>
                  <a:close/>
                </a:path>
                <a:path w="694054" h="1036320">
                  <a:moveTo>
                    <a:pt x="325399" y="995375"/>
                  </a:moveTo>
                  <a:lnTo>
                    <a:pt x="318287" y="995210"/>
                  </a:lnTo>
                  <a:lnTo>
                    <a:pt x="318211" y="996302"/>
                  </a:lnTo>
                  <a:lnTo>
                    <a:pt x="325323" y="996302"/>
                  </a:lnTo>
                  <a:lnTo>
                    <a:pt x="325399" y="995375"/>
                  </a:lnTo>
                  <a:close/>
                </a:path>
                <a:path w="694054" h="1036320">
                  <a:moveTo>
                    <a:pt x="331025" y="474319"/>
                  </a:moveTo>
                  <a:lnTo>
                    <a:pt x="328930" y="474319"/>
                  </a:lnTo>
                  <a:lnTo>
                    <a:pt x="328612" y="474535"/>
                  </a:lnTo>
                  <a:lnTo>
                    <a:pt x="327850" y="474814"/>
                  </a:lnTo>
                  <a:lnTo>
                    <a:pt x="326021" y="474814"/>
                  </a:lnTo>
                  <a:lnTo>
                    <a:pt x="325259" y="474535"/>
                  </a:lnTo>
                  <a:lnTo>
                    <a:pt x="324942" y="474319"/>
                  </a:lnTo>
                  <a:lnTo>
                    <a:pt x="324459" y="473760"/>
                  </a:lnTo>
                  <a:lnTo>
                    <a:pt x="324205" y="473392"/>
                  </a:lnTo>
                  <a:lnTo>
                    <a:pt x="324104" y="473075"/>
                  </a:lnTo>
                  <a:lnTo>
                    <a:pt x="324053" y="472935"/>
                  </a:lnTo>
                  <a:lnTo>
                    <a:pt x="323938" y="472554"/>
                  </a:lnTo>
                  <a:lnTo>
                    <a:pt x="323913" y="472249"/>
                  </a:lnTo>
                  <a:lnTo>
                    <a:pt x="323799" y="463600"/>
                  </a:lnTo>
                  <a:lnTo>
                    <a:pt x="322186" y="463600"/>
                  </a:lnTo>
                  <a:lnTo>
                    <a:pt x="325475" y="476237"/>
                  </a:lnTo>
                  <a:lnTo>
                    <a:pt x="328269" y="476237"/>
                  </a:lnTo>
                  <a:lnTo>
                    <a:pt x="329336" y="475843"/>
                  </a:lnTo>
                  <a:lnTo>
                    <a:pt x="329869" y="475538"/>
                  </a:lnTo>
                  <a:lnTo>
                    <a:pt x="330657" y="474814"/>
                  </a:lnTo>
                  <a:lnTo>
                    <a:pt x="330949" y="474535"/>
                  </a:lnTo>
                  <a:lnTo>
                    <a:pt x="331025" y="474319"/>
                  </a:lnTo>
                  <a:close/>
                </a:path>
                <a:path w="694054" h="1036320">
                  <a:moveTo>
                    <a:pt x="331698" y="463740"/>
                  </a:moveTo>
                  <a:lnTo>
                    <a:pt x="330060" y="463600"/>
                  </a:lnTo>
                  <a:lnTo>
                    <a:pt x="329946" y="472554"/>
                  </a:lnTo>
                  <a:lnTo>
                    <a:pt x="329819" y="472935"/>
                  </a:lnTo>
                  <a:lnTo>
                    <a:pt x="329780" y="473075"/>
                  </a:lnTo>
                  <a:lnTo>
                    <a:pt x="329666" y="473392"/>
                  </a:lnTo>
                  <a:lnTo>
                    <a:pt x="329476" y="473760"/>
                  </a:lnTo>
                  <a:lnTo>
                    <a:pt x="331279" y="473760"/>
                  </a:lnTo>
                  <a:lnTo>
                    <a:pt x="331406" y="473392"/>
                  </a:lnTo>
                  <a:lnTo>
                    <a:pt x="331520" y="473075"/>
                  </a:lnTo>
                  <a:lnTo>
                    <a:pt x="331647" y="472554"/>
                  </a:lnTo>
                  <a:lnTo>
                    <a:pt x="331698" y="463740"/>
                  </a:lnTo>
                  <a:close/>
                </a:path>
                <a:path w="694054" h="1036320">
                  <a:moveTo>
                    <a:pt x="332600" y="700722"/>
                  </a:moveTo>
                  <a:lnTo>
                    <a:pt x="327710" y="700544"/>
                  </a:lnTo>
                  <a:lnTo>
                    <a:pt x="328142" y="700722"/>
                  </a:lnTo>
                  <a:lnTo>
                    <a:pt x="332600" y="700722"/>
                  </a:lnTo>
                  <a:close/>
                </a:path>
                <a:path w="694054" h="1036320">
                  <a:moveTo>
                    <a:pt x="332600" y="629666"/>
                  </a:moveTo>
                  <a:lnTo>
                    <a:pt x="327710" y="629488"/>
                  </a:lnTo>
                  <a:lnTo>
                    <a:pt x="328142" y="629666"/>
                  </a:lnTo>
                  <a:lnTo>
                    <a:pt x="332600" y="629666"/>
                  </a:lnTo>
                  <a:close/>
                </a:path>
                <a:path w="694054" h="1036320">
                  <a:moveTo>
                    <a:pt x="332600" y="558609"/>
                  </a:moveTo>
                  <a:lnTo>
                    <a:pt x="327710" y="558419"/>
                  </a:lnTo>
                  <a:lnTo>
                    <a:pt x="328168" y="558609"/>
                  </a:lnTo>
                  <a:lnTo>
                    <a:pt x="332600" y="558609"/>
                  </a:lnTo>
                  <a:close/>
                </a:path>
                <a:path w="694054" h="1036320">
                  <a:moveTo>
                    <a:pt x="333844" y="628764"/>
                  </a:moveTo>
                  <a:lnTo>
                    <a:pt x="326974" y="627964"/>
                  </a:lnTo>
                  <a:lnTo>
                    <a:pt x="326961" y="628904"/>
                  </a:lnTo>
                  <a:lnTo>
                    <a:pt x="333463" y="629094"/>
                  </a:lnTo>
                  <a:lnTo>
                    <a:pt x="333844" y="628764"/>
                  </a:lnTo>
                  <a:close/>
                </a:path>
                <a:path w="694054" h="1036320">
                  <a:moveTo>
                    <a:pt x="333844" y="557707"/>
                  </a:moveTo>
                  <a:lnTo>
                    <a:pt x="326974" y="556895"/>
                  </a:lnTo>
                  <a:lnTo>
                    <a:pt x="326961" y="557847"/>
                  </a:lnTo>
                  <a:lnTo>
                    <a:pt x="333451" y="558025"/>
                  </a:lnTo>
                  <a:lnTo>
                    <a:pt x="333844" y="557707"/>
                  </a:lnTo>
                  <a:close/>
                </a:path>
                <a:path w="694054" h="1036320">
                  <a:moveTo>
                    <a:pt x="333908" y="689051"/>
                  </a:moveTo>
                  <a:lnTo>
                    <a:pt x="328180" y="689051"/>
                  </a:lnTo>
                  <a:lnTo>
                    <a:pt x="327952" y="689241"/>
                  </a:lnTo>
                  <a:lnTo>
                    <a:pt x="327685" y="689571"/>
                  </a:lnTo>
                  <a:lnTo>
                    <a:pt x="327304" y="690410"/>
                  </a:lnTo>
                  <a:lnTo>
                    <a:pt x="327317" y="692416"/>
                  </a:lnTo>
                  <a:lnTo>
                    <a:pt x="329006" y="694410"/>
                  </a:lnTo>
                  <a:lnTo>
                    <a:pt x="332498" y="694232"/>
                  </a:lnTo>
                  <a:lnTo>
                    <a:pt x="332155" y="694029"/>
                  </a:lnTo>
                  <a:lnTo>
                    <a:pt x="330847" y="693432"/>
                  </a:lnTo>
                  <a:lnTo>
                    <a:pt x="330212" y="693102"/>
                  </a:lnTo>
                  <a:lnTo>
                    <a:pt x="329679" y="692746"/>
                  </a:lnTo>
                  <a:lnTo>
                    <a:pt x="329311" y="692416"/>
                  </a:lnTo>
                  <a:lnTo>
                    <a:pt x="328993" y="691908"/>
                  </a:lnTo>
                  <a:lnTo>
                    <a:pt x="329107" y="690410"/>
                  </a:lnTo>
                  <a:lnTo>
                    <a:pt x="333870" y="690410"/>
                  </a:lnTo>
                  <a:lnTo>
                    <a:pt x="333895" y="689571"/>
                  </a:lnTo>
                  <a:lnTo>
                    <a:pt x="333908" y="689051"/>
                  </a:lnTo>
                  <a:close/>
                </a:path>
                <a:path w="694054" h="1036320">
                  <a:moveTo>
                    <a:pt x="333908" y="617994"/>
                  </a:moveTo>
                  <a:lnTo>
                    <a:pt x="328168" y="617994"/>
                  </a:lnTo>
                  <a:lnTo>
                    <a:pt x="327952" y="618172"/>
                  </a:lnTo>
                  <a:lnTo>
                    <a:pt x="327685" y="618515"/>
                  </a:lnTo>
                  <a:lnTo>
                    <a:pt x="327304" y="619366"/>
                  </a:lnTo>
                  <a:lnTo>
                    <a:pt x="327317" y="621372"/>
                  </a:lnTo>
                  <a:lnTo>
                    <a:pt x="329006" y="623354"/>
                  </a:lnTo>
                  <a:lnTo>
                    <a:pt x="332498" y="623176"/>
                  </a:lnTo>
                  <a:lnTo>
                    <a:pt x="332155" y="622973"/>
                  </a:lnTo>
                  <a:lnTo>
                    <a:pt x="330847" y="622376"/>
                  </a:lnTo>
                  <a:lnTo>
                    <a:pt x="330212" y="622046"/>
                  </a:lnTo>
                  <a:lnTo>
                    <a:pt x="329679" y="621690"/>
                  </a:lnTo>
                  <a:lnTo>
                    <a:pt x="329311" y="621372"/>
                  </a:lnTo>
                  <a:lnTo>
                    <a:pt x="328993" y="620852"/>
                  </a:lnTo>
                  <a:lnTo>
                    <a:pt x="329107" y="619366"/>
                  </a:lnTo>
                  <a:lnTo>
                    <a:pt x="333870" y="619366"/>
                  </a:lnTo>
                  <a:lnTo>
                    <a:pt x="333895" y="618515"/>
                  </a:lnTo>
                  <a:lnTo>
                    <a:pt x="333908" y="617994"/>
                  </a:lnTo>
                  <a:close/>
                </a:path>
                <a:path w="694054" h="1036320">
                  <a:moveTo>
                    <a:pt x="333908" y="546925"/>
                  </a:moveTo>
                  <a:lnTo>
                    <a:pt x="328180" y="546925"/>
                  </a:lnTo>
                  <a:lnTo>
                    <a:pt x="327952" y="547116"/>
                  </a:lnTo>
                  <a:lnTo>
                    <a:pt x="327685" y="547446"/>
                  </a:lnTo>
                  <a:lnTo>
                    <a:pt x="327304" y="548297"/>
                  </a:lnTo>
                  <a:lnTo>
                    <a:pt x="327317" y="550303"/>
                  </a:lnTo>
                  <a:lnTo>
                    <a:pt x="329018" y="552284"/>
                  </a:lnTo>
                  <a:lnTo>
                    <a:pt x="332498" y="552107"/>
                  </a:lnTo>
                  <a:lnTo>
                    <a:pt x="332155" y="551903"/>
                  </a:lnTo>
                  <a:lnTo>
                    <a:pt x="330847" y="551307"/>
                  </a:lnTo>
                  <a:lnTo>
                    <a:pt x="330212" y="550976"/>
                  </a:lnTo>
                  <a:lnTo>
                    <a:pt x="329679" y="550621"/>
                  </a:lnTo>
                  <a:lnTo>
                    <a:pt x="329311" y="550303"/>
                  </a:lnTo>
                  <a:lnTo>
                    <a:pt x="328993" y="549783"/>
                  </a:lnTo>
                  <a:lnTo>
                    <a:pt x="329107" y="548297"/>
                  </a:lnTo>
                  <a:lnTo>
                    <a:pt x="333870" y="548297"/>
                  </a:lnTo>
                  <a:lnTo>
                    <a:pt x="333895" y="547446"/>
                  </a:lnTo>
                  <a:lnTo>
                    <a:pt x="333908" y="546925"/>
                  </a:lnTo>
                  <a:close/>
                </a:path>
                <a:path w="694054" h="1036320">
                  <a:moveTo>
                    <a:pt x="333908" y="523240"/>
                  </a:moveTo>
                  <a:lnTo>
                    <a:pt x="328168" y="523240"/>
                  </a:lnTo>
                  <a:lnTo>
                    <a:pt x="327952" y="523417"/>
                  </a:lnTo>
                  <a:lnTo>
                    <a:pt x="327685" y="523760"/>
                  </a:lnTo>
                  <a:lnTo>
                    <a:pt x="327304" y="524611"/>
                  </a:lnTo>
                  <a:lnTo>
                    <a:pt x="327317" y="526618"/>
                  </a:lnTo>
                  <a:lnTo>
                    <a:pt x="329018" y="528599"/>
                  </a:lnTo>
                  <a:lnTo>
                    <a:pt x="332498" y="528421"/>
                  </a:lnTo>
                  <a:lnTo>
                    <a:pt x="332155" y="528218"/>
                  </a:lnTo>
                  <a:lnTo>
                    <a:pt x="330822" y="527608"/>
                  </a:lnTo>
                  <a:lnTo>
                    <a:pt x="330212" y="527291"/>
                  </a:lnTo>
                  <a:lnTo>
                    <a:pt x="329679" y="526935"/>
                  </a:lnTo>
                  <a:lnTo>
                    <a:pt x="329311" y="526618"/>
                  </a:lnTo>
                  <a:lnTo>
                    <a:pt x="328993" y="526084"/>
                  </a:lnTo>
                  <a:lnTo>
                    <a:pt x="329107" y="524611"/>
                  </a:lnTo>
                  <a:lnTo>
                    <a:pt x="333870" y="524611"/>
                  </a:lnTo>
                  <a:lnTo>
                    <a:pt x="333908" y="523240"/>
                  </a:lnTo>
                  <a:close/>
                </a:path>
                <a:path w="694054" h="1036320">
                  <a:moveTo>
                    <a:pt x="334479" y="696175"/>
                  </a:moveTo>
                  <a:lnTo>
                    <a:pt x="332867" y="694410"/>
                  </a:lnTo>
                  <a:lnTo>
                    <a:pt x="329349" y="694613"/>
                  </a:lnTo>
                  <a:lnTo>
                    <a:pt x="330974" y="695388"/>
                  </a:lnTo>
                  <a:lnTo>
                    <a:pt x="331762" y="695794"/>
                  </a:lnTo>
                  <a:lnTo>
                    <a:pt x="332295" y="696175"/>
                  </a:lnTo>
                  <a:lnTo>
                    <a:pt x="332562" y="696455"/>
                  </a:lnTo>
                  <a:lnTo>
                    <a:pt x="332841" y="696912"/>
                  </a:lnTo>
                  <a:lnTo>
                    <a:pt x="332867" y="698195"/>
                  </a:lnTo>
                  <a:lnTo>
                    <a:pt x="332574" y="698779"/>
                  </a:lnTo>
                  <a:lnTo>
                    <a:pt x="332359" y="698779"/>
                  </a:lnTo>
                  <a:lnTo>
                    <a:pt x="332359" y="699020"/>
                  </a:lnTo>
                  <a:lnTo>
                    <a:pt x="332016" y="699300"/>
                  </a:lnTo>
                  <a:lnTo>
                    <a:pt x="328510" y="699300"/>
                  </a:lnTo>
                  <a:lnTo>
                    <a:pt x="327964" y="699020"/>
                  </a:lnTo>
                  <a:lnTo>
                    <a:pt x="332359" y="699020"/>
                  </a:lnTo>
                  <a:lnTo>
                    <a:pt x="332359" y="698779"/>
                  </a:lnTo>
                  <a:lnTo>
                    <a:pt x="326986" y="698779"/>
                  </a:lnTo>
                  <a:lnTo>
                    <a:pt x="326961" y="699960"/>
                  </a:lnTo>
                  <a:lnTo>
                    <a:pt x="333463" y="700151"/>
                  </a:lnTo>
                  <a:lnTo>
                    <a:pt x="333844" y="699820"/>
                  </a:lnTo>
                  <a:lnTo>
                    <a:pt x="334149" y="699439"/>
                  </a:lnTo>
                  <a:lnTo>
                    <a:pt x="334213" y="699300"/>
                  </a:lnTo>
                  <a:lnTo>
                    <a:pt x="334352" y="699020"/>
                  </a:lnTo>
                  <a:lnTo>
                    <a:pt x="334467" y="698779"/>
                  </a:lnTo>
                  <a:lnTo>
                    <a:pt x="334479" y="696175"/>
                  </a:lnTo>
                  <a:close/>
                </a:path>
                <a:path w="694054" h="1036320">
                  <a:moveTo>
                    <a:pt x="334479" y="625119"/>
                  </a:moveTo>
                  <a:lnTo>
                    <a:pt x="332867" y="623354"/>
                  </a:lnTo>
                  <a:lnTo>
                    <a:pt x="329349" y="623557"/>
                  </a:lnTo>
                  <a:lnTo>
                    <a:pt x="330974" y="624332"/>
                  </a:lnTo>
                  <a:lnTo>
                    <a:pt x="331762" y="624738"/>
                  </a:lnTo>
                  <a:lnTo>
                    <a:pt x="332295" y="625119"/>
                  </a:lnTo>
                  <a:lnTo>
                    <a:pt x="332562" y="625398"/>
                  </a:lnTo>
                  <a:lnTo>
                    <a:pt x="332841" y="625856"/>
                  </a:lnTo>
                  <a:lnTo>
                    <a:pt x="332867" y="627138"/>
                  </a:lnTo>
                  <a:lnTo>
                    <a:pt x="332574" y="627722"/>
                  </a:lnTo>
                  <a:lnTo>
                    <a:pt x="326986" y="627722"/>
                  </a:lnTo>
                  <a:lnTo>
                    <a:pt x="333997" y="628573"/>
                  </a:lnTo>
                  <a:lnTo>
                    <a:pt x="334352" y="627964"/>
                  </a:lnTo>
                  <a:lnTo>
                    <a:pt x="334467" y="627722"/>
                  </a:lnTo>
                  <a:lnTo>
                    <a:pt x="334479" y="625119"/>
                  </a:lnTo>
                  <a:close/>
                </a:path>
                <a:path w="694054" h="1036320">
                  <a:moveTo>
                    <a:pt x="334479" y="554050"/>
                  </a:moveTo>
                  <a:lnTo>
                    <a:pt x="332867" y="552284"/>
                  </a:lnTo>
                  <a:lnTo>
                    <a:pt x="329374" y="552488"/>
                  </a:lnTo>
                  <a:lnTo>
                    <a:pt x="329793" y="552729"/>
                  </a:lnTo>
                  <a:lnTo>
                    <a:pt x="330962" y="553262"/>
                  </a:lnTo>
                  <a:lnTo>
                    <a:pt x="331762" y="553669"/>
                  </a:lnTo>
                  <a:lnTo>
                    <a:pt x="332295" y="554050"/>
                  </a:lnTo>
                  <a:lnTo>
                    <a:pt x="332562" y="554329"/>
                  </a:lnTo>
                  <a:lnTo>
                    <a:pt x="332841" y="554786"/>
                  </a:lnTo>
                  <a:lnTo>
                    <a:pt x="332867" y="556069"/>
                  </a:lnTo>
                  <a:lnTo>
                    <a:pt x="332714" y="556399"/>
                  </a:lnTo>
                  <a:lnTo>
                    <a:pt x="332587" y="556653"/>
                  </a:lnTo>
                  <a:lnTo>
                    <a:pt x="326986" y="556653"/>
                  </a:lnTo>
                  <a:lnTo>
                    <a:pt x="333997" y="557504"/>
                  </a:lnTo>
                  <a:lnTo>
                    <a:pt x="334352" y="556895"/>
                  </a:lnTo>
                  <a:lnTo>
                    <a:pt x="334467" y="556653"/>
                  </a:lnTo>
                  <a:lnTo>
                    <a:pt x="334479" y="554050"/>
                  </a:lnTo>
                  <a:close/>
                </a:path>
                <a:path w="694054" h="1036320">
                  <a:moveTo>
                    <a:pt x="334594" y="674827"/>
                  </a:moveTo>
                  <a:lnTo>
                    <a:pt x="332498" y="670547"/>
                  </a:lnTo>
                  <a:lnTo>
                    <a:pt x="332155" y="670344"/>
                  </a:lnTo>
                  <a:lnTo>
                    <a:pt x="328993" y="668210"/>
                  </a:lnTo>
                  <a:lnTo>
                    <a:pt x="329107" y="666737"/>
                  </a:lnTo>
                  <a:lnTo>
                    <a:pt x="333870" y="666737"/>
                  </a:lnTo>
                  <a:lnTo>
                    <a:pt x="333819" y="665238"/>
                  </a:lnTo>
                  <a:lnTo>
                    <a:pt x="328320" y="665238"/>
                  </a:lnTo>
                  <a:lnTo>
                    <a:pt x="327952" y="665543"/>
                  </a:lnTo>
                  <a:lnTo>
                    <a:pt x="327685" y="665886"/>
                  </a:lnTo>
                  <a:lnTo>
                    <a:pt x="327304" y="666737"/>
                  </a:lnTo>
                  <a:lnTo>
                    <a:pt x="327317" y="668731"/>
                  </a:lnTo>
                  <a:lnTo>
                    <a:pt x="330987" y="671703"/>
                  </a:lnTo>
                  <a:lnTo>
                    <a:pt x="331609" y="672020"/>
                  </a:lnTo>
                  <a:lnTo>
                    <a:pt x="332295" y="672490"/>
                  </a:lnTo>
                  <a:lnTo>
                    <a:pt x="332562" y="672769"/>
                  </a:lnTo>
                  <a:lnTo>
                    <a:pt x="332841" y="673227"/>
                  </a:lnTo>
                  <a:lnTo>
                    <a:pt x="332778" y="674827"/>
                  </a:lnTo>
                  <a:lnTo>
                    <a:pt x="332371" y="674827"/>
                  </a:lnTo>
                  <a:lnTo>
                    <a:pt x="332371" y="675335"/>
                  </a:lnTo>
                  <a:lnTo>
                    <a:pt x="332016" y="675614"/>
                  </a:lnTo>
                  <a:lnTo>
                    <a:pt x="328510" y="675614"/>
                  </a:lnTo>
                  <a:lnTo>
                    <a:pt x="327964" y="675335"/>
                  </a:lnTo>
                  <a:lnTo>
                    <a:pt x="332371" y="675335"/>
                  </a:lnTo>
                  <a:lnTo>
                    <a:pt x="332371" y="674827"/>
                  </a:lnTo>
                  <a:lnTo>
                    <a:pt x="326986" y="674827"/>
                  </a:lnTo>
                  <a:lnTo>
                    <a:pt x="326961" y="676275"/>
                  </a:lnTo>
                  <a:lnTo>
                    <a:pt x="327126" y="676452"/>
                  </a:lnTo>
                  <a:lnTo>
                    <a:pt x="333451" y="676452"/>
                  </a:lnTo>
                  <a:lnTo>
                    <a:pt x="333844" y="676135"/>
                  </a:lnTo>
                  <a:lnTo>
                    <a:pt x="334149" y="675754"/>
                  </a:lnTo>
                  <a:lnTo>
                    <a:pt x="334213" y="675614"/>
                  </a:lnTo>
                  <a:lnTo>
                    <a:pt x="334594" y="674827"/>
                  </a:lnTo>
                  <a:close/>
                </a:path>
                <a:path w="694054" h="1036320">
                  <a:moveTo>
                    <a:pt x="334594" y="603770"/>
                  </a:moveTo>
                  <a:lnTo>
                    <a:pt x="332498" y="599478"/>
                  </a:lnTo>
                  <a:lnTo>
                    <a:pt x="332155" y="599274"/>
                  </a:lnTo>
                  <a:lnTo>
                    <a:pt x="328993" y="597141"/>
                  </a:lnTo>
                  <a:lnTo>
                    <a:pt x="329107" y="595668"/>
                  </a:lnTo>
                  <a:lnTo>
                    <a:pt x="333870" y="595668"/>
                  </a:lnTo>
                  <a:lnTo>
                    <a:pt x="333908" y="594296"/>
                  </a:lnTo>
                  <a:lnTo>
                    <a:pt x="328168" y="594296"/>
                  </a:lnTo>
                  <a:lnTo>
                    <a:pt x="327952" y="594474"/>
                  </a:lnTo>
                  <a:lnTo>
                    <a:pt x="327685" y="594817"/>
                  </a:lnTo>
                  <a:lnTo>
                    <a:pt x="327304" y="595668"/>
                  </a:lnTo>
                  <a:lnTo>
                    <a:pt x="327317" y="597674"/>
                  </a:lnTo>
                  <a:lnTo>
                    <a:pt x="330962" y="600633"/>
                  </a:lnTo>
                  <a:lnTo>
                    <a:pt x="331597" y="600951"/>
                  </a:lnTo>
                  <a:lnTo>
                    <a:pt x="332295" y="601421"/>
                  </a:lnTo>
                  <a:lnTo>
                    <a:pt x="332562" y="601700"/>
                  </a:lnTo>
                  <a:lnTo>
                    <a:pt x="332841" y="602157"/>
                  </a:lnTo>
                  <a:lnTo>
                    <a:pt x="332765" y="603770"/>
                  </a:lnTo>
                  <a:lnTo>
                    <a:pt x="332371" y="603770"/>
                  </a:lnTo>
                  <a:lnTo>
                    <a:pt x="332371" y="604266"/>
                  </a:lnTo>
                  <a:lnTo>
                    <a:pt x="332016" y="604545"/>
                  </a:lnTo>
                  <a:lnTo>
                    <a:pt x="328510" y="604545"/>
                  </a:lnTo>
                  <a:lnTo>
                    <a:pt x="327964" y="604266"/>
                  </a:lnTo>
                  <a:lnTo>
                    <a:pt x="332371" y="604266"/>
                  </a:lnTo>
                  <a:lnTo>
                    <a:pt x="332371" y="603770"/>
                  </a:lnTo>
                  <a:lnTo>
                    <a:pt x="326986" y="603770"/>
                  </a:lnTo>
                  <a:lnTo>
                    <a:pt x="326961" y="605205"/>
                  </a:lnTo>
                  <a:lnTo>
                    <a:pt x="327126" y="605383"/>
                  </a:lnTo>
                  <a:lnTo>
                    <a:pt x="333451" y="605383"/>
                  </a:lnTo>
                  <a:lnTo>
                    <a:pt x="333844" y="605066"/>
                  </a:lnTo>
                  <a:lnTo>
                    <a:pt x="334149" y="604685"/>
                  </a:lnTo>
                  <a:lnTo>
                    <a:pt x="334213" y="604545"/>
                  </a:lnTo>
                  <a:lnTo>
                    <a:pt x="334594" y="603770"/>
                  </a:lnTo>
                  <a:close/>
                </a:path>
                <a:path w="694054" h="1036320">
                  <a:moveTo>
                    <a:pt x="334594" y="532714"/>
                  </a:moveTo>
                  <a:lnTo>
                    <a:pt x="332867" y="528599"/>
                  </a:lnTo>
                  <a:lnTo>
                    <a:pt x="329374" y="528802"/>
                  </a:lnTo>
                  <a:lnTo>
                    <a:pt x="329806" y="529043"/>
                  </a:lnTo>
                  <a:lnTo>
                    <a:pt x="330962" y="529577"/>
                  </a:lnTo>
                  <a:lnTo>
                    <a:pt x="331762" y="529983"/>
                  </a:lnTo>
                  <a:lnTo>
                    <a:pt x="332295" y="530364"/>
                  </a:lnTo>
                  <a:lnTo>
                    <a:pt x="332562" y="530644"/>
                  </a:lnTo>
                  <a:lnTo>
                    <a:pt x="332841" y="531101"/>
                  </a:lnTo>
                  <a:lnTo>
                    <a:pt x="332765" y="532714"/>
                  </a:lnTo>
                  <a:lnTo>
                    <a:pt x="332371" y="532714"/>
                  </a:lnTo>
                  <a:lnTo>
                    <a:pt x="332371" y="533209"/>
                  </a:lnTo>
                  <a:lnTo>
                    <a:pt x="332016" y="533488"/>
                  </a:lnTo>
                  <a:lnTo>
                    <a:pt x="328510" y="533488"/>
                  </a:lnTo>
                  <a:lnTo>
                    <a:pt x="327964" y="533209"/>
                  </a:lnTo>
                  <a:lnTo>
                    <a:pt x="332371" y="533209"/>
                  </a:lnTo>
                  <a:lnTo>
                    <a:pt x="332371" y="532714"/>
                  </a:lnTo>
                  <a:lnTo>
                    <a:pt x="326986" y="532714"/>
                  </a:lnTo>
                  <a:lnTo>
                    <a:pt x="326961" y="534149"/>
                  </a:lnTo>
                  <a:lnTo>
                    <a:pt x="327126" y="534327"/>
                  </a:lnTo>
                  <a:lnTo>
                    <a:pt x="333451" y="534327"/>
                  </a:lnTo>
                  <a:lnTo>
                    <a:pt x="333844" y="534009"/>
                  </a:lnTo>
                  <a:lnTo>
                    <a:pt x="334149" y="533628"/>
                  </a:lnTo>
                  <a:lnTo>
                    <a:pt x="334213" y="533488"/>
                  </a:lnTo>
                  <a:lnTo>
                    <a:pt x="334594" y="532714"/>
                  </a:lnTo>
                  <a:close/>
                </a:path>
                <a:path w="694054" h="1036320">
                  <a:moveTo>
                    <a:pt x="335114" y="975448"/>
                  </a:moveTo>
                  <a:lnTo>
                    <a:pt x="328396" y="975448"/>
                  </a:lnTo>
                  <a:lnTo>
                    <a:pt x="329171" y="975982"/>
                  </a:lnTo>
                  <a:lnTo>
                    <a:pt x="334276" y="975982"/>
                  </a:lnTo>
                  <a:lnTo>
                    <a:pt x="335114" y="975448"/>
                  </a:lnTo>
                  <a:close/>
                </a:path>
                <a:path w="694054" h="1036320">
                  <a:moveTo>
                    <a:pt x="335229" y="964488"/>
                  </a:moveTo>
                  <a:lnTo>
                    <a:pt x="334784" y="964184"/>
                  </a:lnTo>
                  <a:lnTo>
                    <a:pt x="328980" y="964184"/>
                  </a:lnTo>
                  <a:lnTo>
                    <a:pt x="328574" y="964488"/>
                  </a:lnTo>
                  <a:lnTo>
                    <a:pt x="335229" y="964488"/>
                  </a:lnTo>
                  <a:close/>
                </a:path>
                <a:path w="694054" h="1036320">
                  <a:moveTo>
                    <a:pt x="335483" y="974852"/>
                  </a:moveTo>
                  <a:lnTo>
                    <a:pt x="330822" y="974852"/>
                  </a:lnTo>
                  <a:lnTo>
                    <a:pt x="330022" y="974509"/>
                  </a:lnTo>
                  <a:lnTo>
                    <a:pt x="328218" y="971524"/>
                  </a:lnTo>
                  <a:lnTo>
                    <a:pt x="328333" y="968121"/>
                  </a:lnTo>
                  <a:lnTo>
                    <a:pt x="328574" y="967295"/>
                  </a:lnTo>
                  <a:lnTo>
                    <a:pt x="328841" y="966673"/>
                  </a:lnTo>
                  <a:lnTo>
                    <a:pt x="329298" y="966063"/>
                  </a:lnTo>
                  <a:lnTo>
                    <a:pt x="335381" y="966063"/>
                  </a:lnTo>
                  <a:lnTo>
                    <a:pt x="335381" y="965225"/>
                  </a:lnTo>
                  <a:lnTo>
                    <a:pt x="335381" y="964641"/>
                  </a:lnTo>
                  <a:lnTo>
                    <a:pt x="328383" y="964641"/>
                  </a:lnTo>
                  <a:lnTo>
                    <a:pt x="326466" y="972045"/>
                  </a:lnTo>
                  <a:lnTo>
                    <a:pt x="326859" y="973264"/>
                  </a:lnTo>
                  <a:lnTo>
                    <a:pt x="326974" y="973607"/>
                  </a:lnTo>
                  <a:lnTo>
                    <a:pt x="327329" y="974267"/>
                  </a:lnTo>
                  <a:lnTo>
                    <a:pt x="328028" y="975080"/>
                  </a:lnTo>
                  <a:lnTo>
                    <a:pt x="335470" y="975080"/>
                  </a:lnTo>
                  <a:lnTo>
                    <a:pt x="335483" y="974852"/>
                  </a:lnTo>
                  <a:close/>
                </a:path>
                <a:path w="694054" h="1036320">
                  <a:moveTo>
                    <a:pt x="335521" y="974509"/>
                  </a:moveTo>
                  <a:lnTo>
                    <a:pt x="335457" y="973810"/>
                  </a:lnTo>
                  <a:lnTo>
                    <a:pt x="335076" y="973810"/>
                  </a:lnTo>
                  <a:lnTo>
                    <a:pt x="334378" y="974267"/>
                  </a:lnTo>
                  <a:lnTo>
                    <a:pt x="333971" y="974509"/>
                  </a:lnTo>
                  <a:lnTo>
                    <a:pt x="335521" y="974509"/>
                  </a:lnTo>
                  <a:close/>
                </a:path>
                <a:path w="694054" h="1036320">
                  <a:moveTo>
                    <a:pt x="335622" y="986383"/>
                  </a:moveTo>
                  <a:lnTo>
                    <a:pt x="335445" y="985875"/>
                  </a:lnTo>
                  <a:lnTo>
                    <a:pt x="335330" y="985570"/>
                  </a:lnTo>
                  <a:lnTo>
                    <a:pt x="335127" y="985304"/>
                  </a:lnTo>
                  <a:lnTo>
                    <a:pt x="334797" y="984719"/>
                  </a:lnTo>
                  <a:lnTo>
                    <a:pt x="334365" y="984262"/>
                  </a:lnTo>
                  <a:lnTo>
                    <a:pt x="333222" y="983640"/>
                  </a:lnTo>
                  <a:lnTo>
                    <a:pt x="330174" y="983640"/>
                  </a:lnTo>
                  <a:lnTo>
                    <a:pt x="329006" y="984262"/>
                  </a:lnTo>
                  <a:lnTo>
                    <a:pt x="328549" y="984719"/>
                  </a:lnTo>
                  <a:lnTo>
                    <a:pt x="328206" y="985304"/>
                  </a:lnTo>
                  <a:lnTo>
                    <a:pt x="327837" y="985875"/>
                  </a:lnTo>
                  <a:lnTo>
                    <a:pt x="327634" y="986383"/>
                  </a:lnTo>
                  <a:lnTo>
                    <a:pt x="327685" y="993965"/>
                  </a:lnTo>
                  <a:lnTo>
                    <a:pt x="327837" y="994359"/>
                  </a:lnTo>
                  <a:lnTo>
                    <a:pt x="328383" y="995273"/>
                  </a:lnTo>
                  <a:lnTo>
                    <a:pt x="328447" y="995400"/>
                  </a:lnTo>
                  <a:lnTo>
                    <a:pt x="328891" y="995819"/>
                  </a:lnTo>
                  <a:lnTo>
                    <a:pt x="329984" y="996378"/>
                  </a:lnTo>
                  <a:lnTo>
                    <a:pt x="332955" y="996378"/>
                  </a:lnTo>
                  <a:lnTo>
                    <a:pt x="333997" y="995819"/>
                  </a:lnTo>
                  <a:lnTo>
                    <a:pt x="334619" y="995273"/>
                  </a:lnTo>
                  <a:lnTo>
                    <a:pt x="334772" y="995032"/>
                  </a:lnTo>
                  <a:lnTo>
                    <a:pt x="334886" y="994829"/>
                  </a:lnTo>
                  <a:lnTo>
                    <a:pt x="334759" y="995032"/>
                  </a:lnTo>
                  <a:lnTo>
                    <a:pt x="330669" y="995032"/>
                  </a:lnTo>
                  <a:lnTo>
                    <a:pt x="330098" y="994689"/>
                  </a:lnTo>
                  <a:lnTo>
                    <a:pt x="329742" y="994359"/>
                  </a:lnTo>
                  <a:lnTo>
                    <a:pt x="329399" y="993673"/>
                  </a:lnTo>
                  <a:lnTo>
                    <a:pt x="329184" y="993025"/>
                  </a:lnTo>
                  <a:lnTo>
                    <a:pt x="329247" y="986790"/>
                  </a:lnTo>
                  <a:lnTo>
                    <a:pt x="329653" y="985875"/>
                  </a:lnTo>
                  <a:lnTo>
                    <a:pt x="329882" y="985570"/>
                  </a:lnTo>
                  <a:lnTo>
                    <a:pt x="330200" y="985304"/>
                  </a:lnTo>
                  <a:lnTo>
                    <a:pt x="333057" y="985304"/>
                  </a:lnTo>
                  <a:lnTo>
                    <a:pt x="333959" y="993025"/>
                  </a:lnTo>
                  <a:lnTo>
                    <a:pt x="333717" y="993673"/>
                  </a:lnTo>
                  <a:lnTo>
                    <a:pt x="333603" y="993965"/>
                  </a:lnTo>
                  <a:lnTo>
                    <a:pt x="333311" y="994359"/>
                  </a:lnTo>
                  <a:lnTo>
                    <a:pt x="333032" y="994689"/>
                  </a:lnTo>
                  <a:lnTo>
                    <a:pt x="334962" y="994689"/>
                  </a:lnTo>
                  <a:lnTo>
                    <a:pt x="335445" y="993965"/>
                  </a:lnTo>
                  <a:lnTo>
                    <a:pt x="335495" y="993673"/>
                  </a:lnTo>
                  <a:lnTo>
                    <a:pt x="335622" y="986383"/>
                  </a:lnTo>
                  <a:close/>
                </a:path>
                <a:path w="694054" h="1036320">
                  <a:moveTo>
                    <a:pt x="337477" y="787387"/>
                  </a:moveTo>
                  <a:lnTo>
                    <a:pt x="337261" y="786752"/>
                  </a:lnTo>
                  <a:lnTo>
                    <a:pt x="335432" y="786752"/>
                  </a:lnTo>
                  <a:lnTo>
                    <a:pt x="335597" y="787387"/>
                  </a:lnTo>
                  <a:lnTo>
                    <a:pt x="335775" y="787933"/>
                  </a:lnTo>
                  <a:lnTo>
                    <a:pt x="335749" y="790282"/>
                  </a:lnTo>
                  <a:lnTo>
                    <a:pt x="332486" y="794308"/>
                  </a:lnTo>
                  <a:lnTo>
                    <a:pt x="329552" y="794308"/>
                  </a:lnTo>
                  <a:lnTo>
                    <a:pt x="329552" y="786752"/>
                  </a:lnTo>
                  <a:lnTo>
                    <a:pt x="335432" y="786752"/>
                  </a:lnTo>
                  <a:lnTo>
                    <a:pt x="329552" y="786625"/>
                  </a:lnTo>
                  <a:lnTo>
                    <a:pt x="329552" y="784440"/>
                  </a:lnTo>
                  <a:lnTo>
                    <a:pt x="332867" y="784567"/>
                  </a:lnTo>
                  <a:lnTo>
                    <a:pt x="333971" y="785050"/>
                  </a:lnTo>
                  <a:lnTo>
                    <a:pt x="334429" y="785380"/>
                  </a:lnTo>
                  <a:lnTo>
                    <a:pt x="335165" y="786244"/>
                  </a:lnTo>
                  <a:lnTo>
                    <a:pt x="335368" y="786625"/>
                  </a:lnTo>
                  <a:lnTo>
                    <a:pt x="337223" y="786625"/>
                  </a:lnTo>
                  <a:lnTo>
                    <a:pt x="336956" y="785863"/>
                  </a:lnTo>
                  <a:lnTo>
                    <a:pt x="336664" y="785380"/>
                  </a:lnTo>
                  <a:lnTo>
                    <a:pt x="336575" y="785228"/>
                  </a:lnTo>
                  <a:lnTo>
                    <a:pt x="335940" y="784567"/>
                  </a:lnTo>
                  <a:lnTo>
                    <a:pt x="335813" y="784440"/>
                  </a:lnTo>
                  <a:lnTo>
                    <a:pt x="335546" y="784161"/>
                  </a:lnTo>
                  <a:lnTo>
                    <a:pt x="334911" y="783742"/>
                  </a:lnTo>
                  <a:lnTo>
                    <a:pt x="333730" y="783297"/>
                  </a:lnTo>
                  <a:lnTo>
                    <a:pt x="327926" y="783297"/>
                  </a:lnTo>
                  <a:lnTo>
                    <a:pt x="327926" y="795718"/>
                  </a:lnTo>
                  <a:lnTo>
                    <a:pt x="332778" y="795718"/>
                  </a:lnTo>
                  <a:lnTo>
                    <a:pt x="334772" y="795058"/>
                  </a:lnTo>
                  <a:lnTo>
                    <a:pt x="335432" y="794651"/>
                  </a:lnTo>
                  <a:lnTo>
                    <a:pt x="335775" y="794308"/>
                  </a:lnTo>
                  <a:lnTo>
                    <a:pt x="336511" y="793572"/>
                  </a:lnTo>
                  <a:lnTo>
                    <a:pt x="336918" y="792886"/>
                  </a:lnTo>
                  <a:lnTo>
                    <a:pt x="337388" y="791502"/>
                  </a:lnTo>
                  <a:lnTo>
                    <a:pt x="337477" y="787387"/>
                  </a:lnTo>
                  <a:close/>
                </a:path>
                <a:path w="694054" h="1036320">
                  <a:moveTo>
                    <a:pt x="337477" y="763701"/>
                  </a:moveTo>
                  <a:lnTo>
                    <a:pt x="335597" y="760526"/>
                  </a:lnTo>
                  <a:lnTo>
                    <a:pt x="335597" y="763701"/>
                  </a:lnTo>
                  <a:lnTo>
                    <a:pt x="335572" y="767816"/>
                  </a:lnTo>
                  <a:lnTo>
                    <a:pt x="332498" y="770623"/>
                  </a:lnTo>
                  <a:lnTo>
                    <a:pt x="329552" y="770623"/>
                  </a:lnTo>
                  <a:lnTo>
                    <a:pt x="329552" y="760869"/>
                  </a:lnTo>
                  <a:lnTo>
                    <a:pt x="332854" y="760869"/>
                  </a:lnTo>
                  <a:lnTo>
                    <a:pt x="335597" y="763701"/>
                  </a:lnTo>
                  <a:lnTo>
                    <a:pt x="335597" y="760526"/>
                  </a:lnTo>
                  <a:lnTo>
                    <a:pt x="334899" y="760056"/>
                  </a:lnTo>
                  <a:lnTo>
                    <a:pt x="333705" y="759612"/>
                  </a:lnTo>
                  <a:lnTo>
                    <a:pt x="327926" y="759612"/>
                  </a:lnTo>
                  <a:lnTo>
                    <a:pt x="327926" y="772020"/>
                  </a:lnTo>
                  <a:lnTo>
                    <a:pt x="332778" y="772020"/>
                  </a:lnTo>
                  <a:lnTo>
                    <a:pt x="334759" y="771359"/>
                  </a:lnTo>
                  <a:lnTo>
                    <a:pt x="335432" y="770966"/>
                  </a:lnTo>
                  <a:lnTo>
                    <a:pt x="335775" y="770623"/>
                  </a:lnTo>
                  <a:lnTo>
                    <a:pt x="336511" y="769886"/>
                  </a:lnTo>
                  <a:lnTo>
                    <a:pt x="336804" y="769378"/>
                  </a:lnTo>
                  <a:lnTo>
                    <a:pt x="336905" y="769200"/>
                  </a:lnTo>
                  <a:lnTo>
                    <a:pt x="337388" y="767816"/>
                  </a:lnTo>
                  <a:lnTo>
                    <a:pt x="337477" y="763701"/>
                  </a:lnTo>
                  <a:close/>
                </a:path>
                <a:path w="694054" h="1036320">
                  <a:moveTo>
                    <a:pt x="337477" y="740003"/>
                  </a:moveTo>
                  <a:lnTo>
                    <a:pt x="336943" y="738479"/>
                  </a:lnTo>
                  <a:lnTo>
                    <a:pt x="336664" y="737997"/>
                  </a:lnTo>
                  <a:lnTo>
                    <a:pt x="336575" y="737844"/>
                  </a:lnTo>
                  <a:lnTo>
                    <a:pt x="335940" y="737184"/>
                  </a:lnTo>
                  <a:lnTo>
                    <a:pt x="335826" y="737057"/>
                  </a:lnTo>
                  <a:lnTo>
                    <a:pt x="335610" y="736841"/>
                  </a:lnTo>
                  <a:lnTo>
                    <a:pt x="335610" y="740003"/>
                  </a:lnTo>
                  <a:lnTo>
                    <a:pt x="335572" y="744118"/>
                  </a:lnTo>
                  <a:lnTo>
                    <a:pt x="332498" y="746925"/>
                  </a:lnTo>
                  <a:lnTo>
                    <a:pt x="329552" y="746925"/>
                  </a:lnTo>
                  <a:lnTo>
                    <a:pt x="329552" y="737184"/>
                  </a:lnTo>
                  <a:lnTo>
                    <a:pt x="332854" y="737184"/>
                  </a:lnTo>
                  <a:lnTo>
                    <a:pt x="333959" y="737666"/>
                  </a:lnTo>
                  <a:lnTo>
                    <a:pt x="334429" y="737997"/>
                  </a:lnTo>
                  <a:lnTo>
                    <a:pt x="335165" y="738860"/>
                  </a:lnTo>
                  <a:lnTo>
                    <a:pt x="335356" y="739241"/>
                  </a:lnTo>
                  <a:lnTo>
                    <a:pt x="335419" y="739368"/>
                  </a:lnTo>
                  <a:lnTo>
                    <a:pt x="333705" y="735914"/>
                  </a:lnTo>
                  <a:lnTo>
                    <a:pt x="327926" y="735914"/>
                  </a:lnTo>
                  <a:lnTo>
                    <a:pt x="327926" y="748334"/>
                  </a:lnTo>
                  <a:lnTo>
                    <a:pt x="332778" y="748334"/>
                  </a:lnTo>
                  <a:lnTo>
                    <a:pt x="337388" y="744118"/>
                  </a:lnTo>
                  <a:lnTo>
                    <a:pt x="337477" y="740003"/>
                  </a:lnTo>
                  <a:close/>
                </a:path>
                <a:path w="694054" h="1036320">
                  <a:moveTo>
                    <a:pt x="341909" y="783297"/>
                  </a:moveTo>
                  <a:lnTo>
                    <a:pt x="340271" y="783158"/>
                  </a:lnTo>
                  <a:lnTo>
                    <a:pt x="340271" y="795591"/>
                  </a:lnTo>
                  <a:lnTo>
                    <a:pt x="341871" y="795591"/>
                  </a:lnTo>
                  <a:lnTo>
                    <a:pt x="341909" y="783297"/>
                  </a:lnTo>
                  <a:close/>
                </a:path>
                <a:path w="694054" h="1036320">
                  <a:moveTo>
                    <a:pt x="341909" y="759612"/>
                  </a:moveTo>
                  <a:lnTo>
                    <a:pt x="340296" y="759472"/>
                  </a:lnTo>
                  <a:lnTo>
                    <a:pt x="340258" y="771944"/>
                  </a:lnTo>
                  <a:lnTo>
                    <a:pt x="341845" y="771944"/>
                  </a:lnTo>
                  <a:lnTo>
                    <a:pt x="341909" y="759612"/>
                  </a:lnTo>
                  <a:close/>
                </a:path>
                <a:path w="694054" h="1036320">
                  <a:moveTo>
                    <a:pt x="341909" y="735914"/>
                  </a:moveTo>
                  <a:lnTo>
                    <a:pt x="340296" y="735774"/>
                  </a:lnTo>
                  <a:lnTo>
                    <a:pt x="340258" y="748220"/>
                  </a:lnTo>
                  <a:lnTo>
                    <a:pt x="341871" y="748220"/>
                  </a:lnTo>
                  <a:lnTo>
                    <a:pt x="341909" y="735914"/>
                  </a:lnTo>
                  <a:close/>
                </a:path>
                <a:path w="694054" h="1036320">
                  <a:moveTo>
                    <a:pt x="342112" y="470179"/>
                  </a:moveTo>
                  <a:lnTo>
                    <a:pt x="340944" y="469125"/>
                  </a:lnTo>
                  <a:lnTo>
                    <a:pt x="340499" y="468884"/>
                  </a:lnTo>
                  <a:lnTo>
                    <a:pt x="339458" y="468515"/>
                  </a:lnTo>
                  <a:lnTo>
                    <a:pt x="336664" y="468515"/>
                  </a:lnTo>
                  <a:lnTo>
                    <a:pt x="336664" y="464947"/>
                  </a:lnTo>
                  <a:lnTo>
                    <a:pt x="341325" y="464947"/>
                  </a:lnTo>
                  <a:lnTo>
                    <a:pt x="341414" y="463740"/>
                  </a:lnTo>
                  <a:lnTo>
                    <a:pt x="335051" y="463740"/>
                  </a:lnTo>
                  <a:lnTo>
                    <a:pt x="335026" y="470179"/>
                  </a:lnTo>
                  <a:lnTo>
                    <a:pt x="339521" y="470179"/>
                  </a:lnTo>
                  <a:lnTo>
                    <a:pt x="339775" y="470408"/>
                  </a:lnTo>
                  <a:lnTo>
                    <a:pt x="342023" y="470408"/>
                  </a:lnTo>
                  <a:lnTo>
                    <a:pt x="341934" y="470179"/>
                  </a:lnTo>
                  <a:lnTo>
                    <a:pt x="342112" y="470179"/>
                  </a:lnTo>
                  <a:close/>
                </a:path>
                <a:path w="694054" h="1036320">
                  <a:moveTo>
                    <a:pt x="342226" y="473379"/>
                  </a:moveTo>
                  <a:lnTo>
                    <a:pt x="342201" y="470865"/>
                  </a:lnTo>
                  <a:lnTo>
                    <a:pt x="342099" y="470598"/>
                  </a:lnTo>
                  <a:lnTo>
                    <a:pt x="340042" y="470598"/>
                  </a:lnTo>
                  <a:lnTo>
                    <a:pt x="340245" y="470865"/>
                  </a:lnTo>
                  <a:lnTo>
                    <a:pt x="340309" y="473811"/>
                  </a:lnTo>
                  <a:lnTo>
                    <a:pt x="334505" y="473811"/>
                  </a:lnTo>
                  <a:lnTo>
                    <a:pt x="334505" y="475602"/>
                  </a:lnTo>
                  <a:lnTo>
                    <a:pt x="340626" y="475602"/>
                  </a:lnTo>
                  <a:lnTo>
                    <a:pt x="341439" y="474878"/>
                  </a:lnTo>
                  <a:lnTo>
                    <a:pt x="341579" y="474700"/>
                  </a:lnTo>
                  <a:lnTo>
                    <a:pt x="342226" y="473379"/>
                  </a:lnTo>
                  <a:close/>
                </a:path>
                <a:path w="694054" h="1036320">
                  <a:moveTo>
                    <a:pt x="343941" y="664845"/>
                  </a:moveTo>
                  <a:lnTo>
                    <a:pt x="337159" y="664845"/>
                  </a:lnTo>
                  <a:lnTo>
                    <a:pt x="337159" y="675919"/>
                  </a:lnTo>
                  <a:lnTo>
                    <a:pt x="338772" y="675919"/>
                  </a:lnTo>
                  <a:lnTo>
                    <a:pt x="338772" y="671322"/>
                  </a:lnTo>
                  <a:lnTo>
                    <a:pt x="343166" y="671322"/>
                  </a:lnTo>
                  <a:lnTo>
                    <a:pt x="343230" y="670039"/>
                  </a:lnTo>
                  <a:lnTo>
                    <a:pt x="338772" y="670039"/>
                  </a:lnTo>
                  <a:lnTo>
                    <a:pt x="338772" y="665988"/>
                  </a:lnTo>
                  <a:lnTo>
                    <a:pt x="343877" y="665988"/>
                  </a:lnTo>
                  <a:lnTo>
                    <a:pt x="343941" y="664845"/>
                  </a:lnTo>
                  <a:close/>
                </a:path>
                <a:path w="694054" h="1036320">
                  <a:moveTo>
                    <a:pt x="343941" y="593775"/>
                  </a:moveTo>
                  <a:lnTo>
                    <a:pt x="337159" y="593775"/>
                  </a:lnTo>
                  <a:lnTo>
                    <a:pt x="337159" y="604850"/>
                  </a:lnTo>
                  <a:lnTo>
                    <a:pt x="338772" y="604850"/>
                  </a:lnTo>
                  <a:lnTo>
                    <a:pt x="338772" y="600252"/>
                  </a:lnTo>
                  <a:lnTo>
                    <a:pt x="343293" y="600252"/>
                  </a:lnTo>
                  <a:lnTo>
                    <a:pt x="343293" y="599046"/>
                  </a:lnTo>
                  <a:lnTo>
                    <a:pt x="338772" y="599046"/>
                  </a:lnTo>
                  <a:lnTo>
                    <a:pt x="338772" y="594918"/>
                  </a:lnTo>
                  <a:lnTo>
                    <a:pt x="343877" y="594918"/>
                  </a:lnTo>
                  <a:lnTo>
                    <a:pt x="343941" y="593775"/>
                  </a:lnTo>
                  <a:close/>
                </a:path>
                <a:path w="694054" h="1036320">
                  <a:moveTo>
                    <a:pt x="343941" y="522719"/>
                  </a:moveTo>
                  <a:lnTo>
                    <a:pt x="337159" y="522719"/>
                  </a:lnTo>
                  <a:lnTo>
                    <a:pt x="337159" y="533793"/>
                  </a:lnTo>
                  <a:lnTo>
                    <a:pt x="338772" y="533793"/>
                  </a:lnTo>
                  <a:lnTo>
                    <a:pt x="338772" y="529196"/>
                  </a:lnTo>
                  <a:lnTo>
                    <a:pt x="343293" y="529196"/>
                  </a:lnTo>
                  <a:lnTo>
                    <a:pt x="343293" y="527989"/>
                  </a:lnTo>
                  <a:lnTo>
                    <a:pt x="338772" y="527989"/>
                  </a:lnTo>
                  <a:lnTo>
                    <a:pt x="338772" y="523862"/>
                  </a:lnTo>
                  <a:lnTo>
                    <a:pt x="343877" y="523862"/>
                  </a:lnTo>
                  <a:lnTo>
                    <a:pt x="343941" y="522719"/>
                  </a:lnTo>
                  <a:close/>
                </a:path>
                <a:path w="694054" h="1036320">
                  <a:moveTo>
                    <a:pt x="344068" y="700913"/>
                  </a:moveTo>
                  <a:lnTo>
                    <a:pt x="344030" y="699643"/>
                  </a:lnTo>
                  <a:lnTo>
                    <a:pt x="338772" y="699643"/>
                  </a:lnTo>
                  <a:lnTo>
                    <a:pt x="338772" y="695007"/>
                  </a:lnTo>
                  <a:lnTo>
                    <a:pt x="343166" y="695007"/>
                  </a:lnTo>
                  <a:lnTo>
                    <a:pt x="343230" y="693724"/>
                  </a:lnTo>
                  <a:lnTo>
                    <a:pt x="338772" y="693724"/>
                  </a:lnTo>
                  <a:lnTo>
                    <a:pt x="338772" y="689673"/>
                  </a:lnTo>
                  <a:lnTo>
                    <a:pt x="343877" y="689673"/>
                  </a:lnTo>
                  <a:lnTo>
                    <a:pt x="343916" y="688530"/>
                  </a:lnTo>
                  <a:lnTo>
                    <a:pt x="337159" y="688530"/>
                  </a:lnTo>
                  <a:lnTo>
                    <a:pt x="337159" y="700913"/>
                  </a:lnTo>
                  <a:lnTo>
                    <a:pt x="344068" y="700913"/>
                  </a:lnTo>
                  <a:close/>
                </a:path>
                <a:path w="694054" h="1036320">
                  <a:moveTo>
                    <a:pt x="344068" y="629856"/>
                  </a:moveTo>
                  <a:lnTo>
                    <a:pt x="344030" y="628586"/>
                  </a:lnTo>
                  <a:lnTo>
                    <a:pt x="338772" y="628586"/>
                  </a:lnTo>
                  <a:lnTo>
                    <a:pt x="338772" y="623963"/>
                  </a:lnTo>
                  <a:lnTo>
                    <a:pt x="343166" y="623963"/>
                  </a:lnTo>
                  <a:lnTo>
                    <a:pt x="343230" y="622668"/>
                  </a:lnTo>
                  <a:lnTo>
                    <a:pt x="338772" y="622668"/>
                  </a:lnTo>
                  <a:lnTo>
                    <a:pt x="338772" y="618617"/>
                  </a:lnTo>
                  <a:lnTo>
                    <a:pt x="343877" y="618617"/>
                  </a:lnTo>
                  <a:lnTo>
                    <a:pt x="343916" y="617474"/>
                  </a:lnTo>
                  <a:lnTo>
                    <a:pt x="337159" y="617474"/>
                  </a:lnTo>
                  <a:lnTo>
                    <a:pt x="337159" y="629856"/>
                  </a:lnTo>
                  <a:lnTo>
                    <a:pt x="344068" y="629856"/>
                  </a:lnTo>
                  <a:close/>
                </a:path>
                <a:path w="694054" h="1036320">
                  <a:moveTo>
                    <a:pt x="344068" y="558787"/>
                  </a:moveTo>
                  <a:lnTo>
                    <a:pt x="344030" y="557517"/>
                  </a:lnTo>
                  <a:lnTo>
                    <a:pt x="338772" y="557517"/>
                  </a:lnTo>
                  <a:lnTo>
                    <a:pt x="338772" y="552894"/>
                  </a:lnTo>
                  <a:lnTo>
                    <a:pt x="343166" y="552894"/>
                  </a:lnTo>
                  <a:lnTo>
                    <a:pt x="343230" y="551599"/>
                  </a:lnTo>
                  <a:lnTo>
                    <a:pt x="338772" y="551599"/>
                  </a:lnTo>
                  <a:lnTo>
                    <a:pt x="338772" y="547547"/>
                  </a:lnTo>
                  <a:lnTo>
                    <a:pt x="343877" y="547547"/>
                  </a:lnTo>
                  <a:lnTo>
                    <a:pt x="343916" y="546404"/>
                  </a:lnTo>
                  <a:lnTo>
                    <a:pt x="337159" y="546404"/>
                  </a:lnTo>
                  <a:lnTo>
                    <a:pt x="337159" y="558787"/>
                  </a:lnTo>
                  <a:lnTo>
                    <a:pt x="344068" y="558787"/>
                  </a:lnTo>
                  <a:close/>
                </a:path>
                <a:path w="694054" h="1036320">
                  <a:moveTo>
                    <a:pt x="344131" y="534111"/>
                  </a:moveTo>
                  <a:lnTo>
                    <a:pt x="337159" y="533958"/>
                  </a:lnTo>
                  <a:lnTo>
                    <a:pt x="337159" y="535101"/>
                  </a:lnTo>
                  <a:lnTo>
                    <a:pt x="344055" y="535101"/>
                  </a:lnTo>
                  <a:lnTo>
                    <a:pt x="344131" y="534111"/>
                  </a:lnTo>
                  <a:close/>
                </a:path>
                <a:path w="694054" h="1036320">
                  <a:moveTo>
                    <a:pt x="344157" y="676313"/>
                  </a:moveTo>
                  <a:lnTo>
                    <a:pt x="337159" y="676071"/>
                  </a:lnTo>
                  <a:lnTo>
                    <a:pt x="337159" y="677227"/>
                  </a:lnTo>
                  <a:lnTo>
                    <a:pt x="344055" y="677227"/>
                  </a:lnTo>
                  <a:lnTo>
                    <a:pt x="344157" y="676313"/>
                  </a:lnTo>
                  <a:close/>
                </a:path>
                <a:path w="694054" h="1036320">
                  <a:moveTo>
                    <a:pt x="344157" y="605256"/>
                  </a:moveTo>
                  <a:lnTo>
                    <a:pt x="337159" y="605015"/>
                  </a:lnTo>
                  <a:lnTo>
                    <a:pt x="337159" y="606158"/>
                  </a:lnTo>
                  <a:lnTo>
                    <a:pt x="344055" y="606158"/>
                  </a:lnTo>
                  <a:lnTo>
                    <a:pt x="344157" y="605256"/>
                  </a:lnTo>
                  <a:close/>
                </a:path>
                <a:path w="694054" h="1036320">
                  <a:moveTo>
                    <a:pt x="345643" y="972261"/>
                  </a:moveTo>
                  <a:lnTo>
                    <a:pt x="338099" y="971981"/>
                  </a:lnTo>
                  <a:lnTo>
                    <a:pt x="342176" y="965022"/>
                  </a:lnTo>
                  <a:lnTo>
                    <a:pt x="342201" y="971981"/>
                  </a:lnTo>
                  <a:lnTo>
                    <a:pt x="343877" y="971981"/>
                  </a:lnTo>
                  <a:lnTo>
                    <a:pt x="343814" y="965022"/>
                  </a:lnTo>
                  <a:lnTo>
                    <a:pt x="343801" y="963803"/>
                  </a:lnTo>
                  <a:lnTo>
                    <a:pt x="341350" y="963803"/>
                  </a:lnTo>
                  <a:lnTo>
                    <a:pt x="336804" y="971562"/>
                  </a:lnTo>
                  <a:lnTo>
                    <a:pt x="336702" y="973366"/>
                  </a:lnTo>
                  <a:lnTo>
                    <a:pt x="342201" y="973366"/>
                  </a:lnTo>
                  <a:lnTo>
                    <a:pt x="342239" y="976160"/>
                  </a:lnTo>
                  <a:lnTo>
                    <a:pt x="343839" y="976160"/>
                  </a:lnTo>
                  <a:lnTo>
                    <a:pt x="343877" y="973366"/>
                  </a:lnTo>
                  <a:lnTo>
                    <a:pt x="345567" y="973366"/>
                  </a:lnTo>
                  <a:lnTo>
                    <a:pt x="345643" y="972261"/>
                  </a:lnTo>
                  <a:close/>
                </a:path>
                <a:path w="694054" h="1036320">
                  <a:moveTo>
                    <a:pt x="345719" y="987272"/>
                  </a:moveTo>
                  <a:lnTo>
                    <a:pt x="344297" y="987120"/>
                  </a:lnTo>
                  <a:lnTo>
                    <a:pt x="344297" y="996035"/>
                  </a:lnTo>
                  <a:lnTo>
                    <a:pt x="342963" y="996035"/>
                  </a:lnTo>
                  <a:lnTo>
                    <a:pt x="343255" y="995883"/>
                  </a:lnTo>
                  <a:lnTo>
                    <a:pt x="343750" y="995476"/>
                  </a:lnTo>
                  <a:lnTo>
                    <a:pt x="344106" y="995095"/>
                  </a:lnTo>
                  <a:lnTo>
                    <a:pt x="344258" y="995095"/>
                  </a:lnTo>
                  <a:lnTo>
                    <a:pt x="344297" y="996035"/>
                  </a:lnTo>
                  <a:lnTo>
                    <a:pt x="344297" y="987120"/>
                  </a:lnTo>
                  <a:lnTo>
                    <a:pt x="344182" y="987272"/>
                  </a:lnTo>
                  <a:lnTo>
                    <a:pt x="344093" y="993432"/>
                  </a:lnTo>
                  <a:lnTo>
                    <a:pt x="343649" y="993990"/>
                  </a:lnTo>
                  <a:lnTo>
                    <a:pt x="343204" y="994410"/>
                  </a:lnTo>
                  <a:lnTo>
                    <a:pt x="342823" y="994689"/>
                  </a:lnTo>
                  <a:lnTo>
                    <a:pt x="340360" y="994689"/>
                  </a:lnTo>
                  <a:lnTo>
                    <a:pt x="340169" y="994410"/>
                  </a:lnTo>
                  <a:lnTo>
                    <a:pt x="340042" y="994232"/>
                  </a:lnTo>
                  <a:lnTo>
                    <a:pt x="339940" y="993990"/>
                  </a:lnTo>
                  <a:lnTo>
                    <a:pt x="339864" y="993432"/>
                  </a:lnTo>
                  <a:lnTo>
                    <a:pt x="339737" y="987272"/>
                  </a:lnTo>
                  <a:lnTo>
                    <a:pt x="344182" y="987272"/>
                  </a:lnTo>
                  <a:lnTo>
                    <a:pt x="344182" y="987107"/>
                  </a:lnTo>
                  <a:lnTo>
                    <a:pt x="338277" y="987107"/>
                  </a:lnTo>
                  <a:lnTo>
                    <a:pt x="338378" y="994689"/>
                  </a:lnTo>
                  <a:lnTo>
                    <a:pt x="338556" y="995095"/>
                  </a:lnTo>
                  <a:lnTo>
                    <a:pt x="339051" y="995756"/>
                  </a:lnTo>
                  <a:lnTo>
                    <a:pt x="339382" y="996035"/>
                  </a:lnTo>
                  <a:lnTo>
                    <a:pt x="340398" y="996518"/>
                  </a:lnTo>
                  <a:lnTo>
                    <a:pt x="342023" y="996518"/>
                  </a:lnTo>
                  <a:lnTo>
                    <a:pt x="345617" y="996518"/>
                  </a:lnTo>
                  <a:lnTo>
                    <a:pt x="345719" y="987272"/>
                  </a:lnTo>
                  <a:close/>
                </a:path>
                <a:path w="694054" h="1036320">
                  <a:moveTo>
                    <a:pt x="348576" y="628269"/>
                  </a:moveTo>
                  <a:lnTo>
                    <a:pt x="346506" y="628269"/>
                  </a:lnTo>
                  <a:lnTo>
                    <a:pt x="346506" y="628586"/>
                  </a:lnTo>
                  <a:lnTo>
                    <a:pt x="348272" y="628586"/>
                  </a:lnTo>
                  <a:lnTo>
                    <a:pt x="348576" y="628269"/>
                  </a:lnTo>
                  <a:close/>
                </a:path>
                <a:path w="694054" h="1036320">
                  <a:moveTo>
                    <a:pt x="348576" y="604570"/>
                  </a:moveTo>
                  <a:lnTo>
                    <a:pt x="346519" y="604570"/>
                  </a:lnTo>
                  <a:lnTo>
                    <a:pt x="346494" y="604850"/>
                  </a:lnTo>
                  <a:lnTo>
                    <a:pt x="348310" y="604850"/>
                  </a:lnTo>
                  <a:lnTo>
                    <a:pt x="348576" y="604570"/>
                  </a:lnTo>
                  <a:close/>
                </a:path>
                <a:path w="694054" h="1036320">
                  <a:moveTo>
                    <a:pt x="348869" y="1035519"/>
                  </a:moveTo>
                  <a:lnTo>
                    <a:pt x="347891" y="1032789"/>
                  </a:lnTo>
                  <a:lnTo>
                    <a:pt x="347408" y="1031455"/>
                  </a:lnTo>
                  <a:lnTo>
                    <a:pt x="345643" y="1026579"/>
                  </a:lnTo>
                  <a:lnTo>
                    <a:pt x="345643" y="1031455"/>
                  </a:lnTo>
                  <a:lnTo>
                    <a:pt x="341223" y="1031455"/>
                  </a:lnTo>
                  <a:lnTo>
                    <a:pt x="343408" y="1025131"/>
                  </a:lnTo>
                  <a:lnTo>
                    <a:pt x="345643" y="1031455"/>
                  </a:lnTo>
                  <a:lnTo>
                    <a:pt x="345643" y="1026579"/>
                  </a:lnTo>
                  <a:lnTo>
                    <a:pt x="345122" y="1025131"/>
                  </a:lnTo>
                  <a:lnTo>
                    <a:pt x="344614" y="1023747"/>
                  </a:lnTo>
                  <a:lnTo>
                    <a:pt x="342430" y="1023607"/>
                  </a:lnTo>
                  <a:lnTo>
                    <a:pt x="338112" y="1035519"/>
                  </a:lnTo>
                  <a:lnTo>
                    <a:pt x="338162" y="1036129"/>
                  </a:lnTo>
                  <a:lnTo>
                    <a:pt x="339661" y="1036129"/>
                  </a:lnTo>
                  <a:lnTo>
                    <a:pt x="340804" y="1032789"/>
                  </a:lnTo>
                  <a:lnTo>
                    <a:pt x="346062" y="1032789"/>
                  </a:lnTo>
                  <a:lnTo>
                    <a:pt x="347243" y="1036129"/>
                  </a:lnTo>
                  <a:lnTo>
                    <a:pt x="348830" y="1036129"/>
                  </a:lnTo>
                  <a:lnTo>
                    <a:pt x="348869" y="1035519"/>
                  </a:lnTo>
                  <a:close/>
                </a:path>
                <a:path w="694054" h="1036320">
                  <a:moveTo>
                    <a:pt x="351536" y="788835"/>
                  </a:moveTo>
                  <a:lnTo>
                    <a:pt x="346989" y="788835"/>
                  </a:lnTo>
                  <a:lnTo>
                    <a:pt x="346989" y="784466"/>
                  </a:lnTo>
                  <a:lnTo>
                    <a:pt x="345351" y="784466"/>
                  </a:lnTo>
                  <a:lnTo>
                    <a:pt x="345338" y="795642"/>
                  </a:lnTo>
                  <a:lnTo>
                    <a:pt x="346925" y="795642"/>
                  </a:lnTo>
                  <a:lnTo>
                    <a:pt x="346989" y="790181"/>
                  </a:lnTo>
                  <a:lnTo>
                    <a:pt x="351497" y="790181"/>
                  </a:lnTo>
                  <a:lnTo>
                    <a:pt x="351536" y="788835"/>
                  </a:lnTo>
                  <a:close/>
                </a:path>
                <a:path w="694054" h="1036320">
                  <a:moveTo>
                    <a:pt x="351650" y="557555"/>
                  </a:moveTo>
                  <a:lnTo>
                    <a:pt x="351612" y="547827"/>
                  </a:lnTo>
                  <a:lnTo>
                    <a:pt x="351612" y="546188"/>
                  </a:lnTo>
                  <a:lnTo>
                    <a:pt x="350113" y="546188"/>
                  </a:lnTo>
                  <a:lnTo>
                    <a:pt x="347560" y="547827"/>
                  </a:lnTo>
                  <a:lnTo>
                    <a:pt x="347065" y="548170"/>
                  </a:lnTo>
                  <a:lnTo>
                    <a:pt x="347002" y="549338"/>
                  </a:lnTo>
                  <a:lnTo>
                    <a:pt x="347459" y="549338"/>
                  </a:lnTo>
                  <a:lnTo>
                    <a:pt x="349973" y="547827"/>
                  </a:lnTo>
                  <a:lnTo>
                    <a:pt x="349973" y="557555"/>
                  </a:lnTo>
                  <a:lnTo>
                    <a:pt x="351650" y="557555"/>
                  </a:lnTo>
                  <a:close/>
                </a:path>
                <a:path w="694054" h="1036320">
                  <a:moveTo>
                    <a:pt x="351650" y="533869"/>
                  </a:moveTo>
                  <a:lnTo>
                    <a:pt x="351612" y="524141"/>
                  </a:lnTo>
                  <a:lnTo>
                    <a:pt x="351612" y="522503"/>
                  </a:lnTo>
                  <a:lnTo>
                    <a:pt x="350113" y="522503"/>
                  </a:lnTo>
                  <a:lnTo>
                    <a:pt x="347560" y="524141"/>
                  </a:lnTo>
                  <a:lnTo>
                    <a:pt x="347065" y="524484"/>
                  </a:lnTo>
                  <a:lnTo>
                    <a:pt x="347002" y="525653"/>
                  </a:lnTo>
                  <a:lnTo>
                    <a:pt x="347433" y="525653"/>
                  </a:lnTo>
                  <a:lnTo>
                    <a:pt x="349973" y="524141"/>
                  </a:lnTo>
                  <a:lnTo>
                    <a:pt x="349973" y="533869"/>
                  </a:lnTo>
                  <a:lnTo>
                    <a:pt x="351650" y="533869"/>
                  </a:lnTo>
                  <a:close/>
                </a:path>
                <a:path w="694054" h="1036320">
                  <a:moveTo>
                    <a:pt x="351929" y="736053"/>
                  </a:moveTo>
                  <a:lnTo>
                    <a:pt x="345351" y="735914"/>
                  </a:lnTo>
                  <a:lnTo>
                    <a:pt x="345338" y="748220"/>
                  </a:lnTo>
                  <a:lnTo>
                    <a:pt x="346938" y="748220"/>
                  </a:lnTo>
                  <a:lnTo>
                    <a:pt x="346976" y="742797"/>
                  </a:lnTo>
                  <a:lnTo>
                    <a:pt x="351497" y="742797"/>
                  </a:lnTo>
                  <a:lnTo>
                    <a:pt x="351536" y="741451"/>
                  </a:lnTo>
                  <a:lnTo>
                    <a:pt x="346976" y="741451"/>
                  </a:lnTo>
                  <a:lnTo>
                    <a:pt x="346976" y="737082"/>
                  </a:lnTo>
                  <a:lnTo>
                    <a:pt x="351878" y="737082"/>
                  </a:lnTo>
                  <a:lnTo>
                    <a:pt x="351929" y="736053"/>
                  </a:lnTo>
                  <a:close/>
                </a:path>
                <a:path w="694054" h="1036320">
                  <a:moveTo>
                    <a:pt x="351942" y="783437"/>
                  </a:moveTo>
                  <a:lnTo>
                    <a:pt x="345351" y="783297"/>
                  </a:lnTo>
                  <a:lnTo>
                    <a:pt x="345351" y="784301"/>
                  </a:lnTo>
                  <a:lnTo>
                    <a:pt x="351878" y="784301"/>
                  </a:lnTo>
                  <a:lnTo>
                    <a:pt x="351942" y="783437"/>
                  </a:lnTo>
                  <a:close/>
                </a:path>
                <a:path w="694054" h="1036320">
                  <a:moveTo>
                    <a:pt x="351955" y="759828"/>
                  </a:moveTo>
                  <a:lnTo>
                    <a:pt x="345351" y="759612"/>
                  </a:lnTo>
                  <a:lnTo>
                    <a:pt x="345338" y="771994"/>
                  </a:lnTo>
                  <a:lnTo>
                    <a:pt x="346862" y="771994"/>
                  </a:lnTo>
                  <a:lnTo>
                    <a:pt x="346976" y="766495"/>
                  </a:lnTo>
                  <a:lnTo>
                    <a:pt x="351497" y="766495"/>
                  </a:lnTo>
                  <a:lnTo>
                    <a:pt x="351536" y="765149"/>
                  </a:lnTo>
                  <a:lnTo>
                    <a:pt x="346976" y="765149"/>
                  </a:lnTo>
                  <a:lnTo>
                    <a:pt x="346976" y="760780"/>
                  </a:lnTo>
                  <a:lnTo>
                    <a:pt x="351866" y="760780"/>
                  </a:lnTo>
                  <a:lnTo>
                    <a:pt x="351955" y="759828"/>
                  </a:lnTo>
                  <a:close/>
                </a:path>
                <a:path w="694054" h="1036320">
                  <a:moveTo>
                    <a:pt x="352399" y="688670"/>
                  </a:moveTo>
                  <a:lnTo>
                    <a:pt x="352044" y="688467"/>
                  </a:lnTo>
                  <a:lnTo>
                    <a:pt x="347992" y="688467"/>
                  </a:lnTo>
                  <a:lnTo>
                    <a:pt x="347497" y="688670"/>
                  </a:lnTo>
                  <a:lnTo>
                    <a:pt x="352399" y="688670"/>
                  </a:lnTo>
                  <a:close/>
                </a:path>
                <a:path w="694054" h="1036320">
                  <a:moveTo>
                    <a:pt x="352844" y="832802"/>
                  </a:moveTo>
                  <a:lnTo>
                    <a:pt x="346138" y="832802"/>
                  </a:lnTo>
                  <a:lnTo>
                    <a:pt x="346849" y="833323"/>
                  </a:lnTo>
                  <a:lnTo>
                    <a:pt x="351967" y="833323"/>
                  </a:lnTo>
                  <a:lnTo>
                    <a:pt x="352844" y="832802"/>
                  </a:lnTo>
                  <a:close/>
                </a:path>
                <a:path w="694054" h="1036320">
                  <a:moveTo>
                    <a:pt x="352958" y="821829"/>
                  </a:moveTo>
                  <a:lnTo>
                    <a:pt x="352234" y="821372"/>
                  </a:lnTo>
                  <a:lnTo>
                    <a:pt x="347052" y="821372"/>
                  </a:lnTo>
                  <a:lnTo>
                    <a:pt x="346697" y="821524"/>
                  </a:lnTo>
                  <a:lnTo>
                    <a:pt x="346303" y="821829"/>
                  </a:lnTo>
                  <a:lnTo>
                    <a:pt x="352958" y="821829"/>
                  </a:lnTo>
                  <a:close/>
                </a:path>
                <a:path w="694054" h="1036320">
                  <a:moveTo>
                    <a:pt x="352958" y="694905"/>
                  </a:moveTo>
                  <a:lnTo>
                    <a:pt x="352044" y="694448"/>
                  </a:lnTo>
                  <a:lnTo>
                    <a:pt x="347586" y="694448"/>
                  </a:lnTo>
                  <a:lnTo>
                    <a:pt x="347586" y="694905"/>
                  </a:lnTo>
                  <a:lnTo>
                    <a:pt x="352958" y="694905"/>
                  </a:lnTo>
                  <a:close/>
                </a:path>
                <a:path w="694054" h="1036320">
                  <a:moveTo>
                    <a:pt x="352958" y="671220"/>
                  </a:moveTo>
                  <a:lnTo>
                    <a:pt x="352044" y="670763"/>
                  </a:lnTo>
                  <a:lnTo>
                    <a:pt x="347586" y="670763"/>
                  </a:lnTo>
                  <a:lnTo>
                    <a:pt x="347586" y="671220"/>
                  </a:lnTo>
                  <a:lnTo>
                    <a:pt x="352958" y="671220"/>
                  </a:lnTo>
                  <a:close/>
                </a:path>
                <a:path w="694054" h="1036320">
                  <a:moveTo>
                    <a:pt x="353237" y="832002"/>
                  </a:moveTo>
                  <a:lnTo>
                    <a:pt x="351370" y="832002"/>
                  </a:lnTo>
                  <a:lnTo>
                    <a:pt x="350608" y="832243"/>
                  </a:lnTo>
                  <a:lnTo>
                    <a:pt x="348640" y="832243"/>
                  </a:lnTo>
                  <a:lnTo>
                    <a:pt x="345935" y="828865"/>
                  </a:lnTo>
                  <a:lnTo>
                    <a:pt x="346062" y="825461"/>
                  </a:lnTo>
                  <a:lnTo>
                    <a:pt x="346316" y="824560"/>
                  </a:lnTo>
                  <a:lnTo>
                    <a:pt x="346557" y="824014"/>
                  </a:lnTo>
                  <a:lnTo>
                    <a:pt x="346900" y="823595"/>
                  </a:lnTo>
                  <a:lnTo>
                    <a:pt x="347218" y="823150"/>
                  </a:lnTo>
                  <a:lnTo>
                    <a:pt x="347624" y="822807"/>
                  </a:lnTo>
                  <a:lnTo>
                    <a:pt x="351828" y="822807"/>
                  </a:lnTo>
                  <a:lnTo>
                    <a:pt x="352386" y="823150"/>
                  </a:lnTo>
                  <a:lnTo>
                    <a:pt x="352679" y="823353"/>
                  </a:lnTo>
                  <a:lnTo>
                    <a:pt x="353136" y="823353"/>
                  </a:lnTo>
                  <a:lnTo>
                    <a:pt x="353110" y="822375"/>
                  </a:lnTo>
                  <a:lnTo>
                    <a:pt x="353098" y="821994"/>
                  </a:lnTo>
                  <a:lnTo>
                    <a:pt x="351332" y="821994"/>
                  </a:lnTo>
                  <a:lnTo>
                    <a:pt x="351332" y="822579"/>
                  </a:lnTo>
                  <a:lnTo>
                    <a:pt x="348119" y="822579"/>
                  </a:lnTo>
                  <a:lnTo>
                    <a:pt x="348551" y="822375"/>
                  </a:lnTo>
                  <a:lnTo>
                    <a:pt x="350774" y="822375"/>
                  </a:lnTo>
                  <a:lnTo>
                    <a:pt x="351332" y="822579"/>
                  </a:lnTo>
                  <a:lnTo>
                    <a:pt x="351332" y="821994"/>
                  </a:lnTo>
                  <a:lnTo>
                    <a:pt x="346087" y="821994"/>
                  </a:lnTo>
                  <a:lnTo>
                    <a:pt x="345846" y="822274"/>
                  </a:lnTo>
                  <a:lnTo>
                    <a:pt x="345109" y="823150"/>
                  </a:lnTo>
                  <a:lnTo>
                    <a:pt x="344868" y="823595"/>
                  </a:lnTo>
                  <a:lnTo>
                    <a:pt x="344754" y="823810"/>
                  </a:lnTo>
                  <a:lnTo>
                    <a:pt x="344220" y="825461"/>
                  </a:lnTo>
                  <a:lnTo>
                    <a:pt x="344195" y="829386"/>
                  </a:lnTo>
                  <a:lnTo>
                    <a:pt x="344462" y="830173"/>
                  </a:lnTo>
                  <a:lnTo>
                    <a:pt x="344589" y="830618"/>
                  </a:lnTo>
                  <a:lnTo>
                    <a:pt x="344690" y="830961"/>
                  </a:lnTo>
                  <a:lnTo>
                    <a:pt x="345059" y="831621"/>
                  </a:lnTo>
                  <a:lnTo>
                    <a:pt x="345757" y="832421"/>
                  </a:lnTo>
                  <a:lnTo>
                    <a:pt x="353199" y="832421"/>
                  </a:lnTo>
                  <a:lnTo>
                    <a:pt x="353212" y="832243"/>
                  </a:lnTo>
                  <a:lnTo>
                    <a:pt x="353237" y="832002"/>
                  </a:lnTo>
                  <a:close/>
                </a:path>
                <a:path w="694054" h="1036320">
                  <a:moveTo>
                    <a:pt x="353250" y="831862"/>
                  </a:moveTo>
                  <a:lnTo>
                    <a:pt x="353199" y="831176"/>
                  </a:lnTo>
                  <a:lnTo>
                    <a:pt x="352767" y="831176"/>
                  </a:lnTo>
                  <a:lnTo>
                    <a:pt x="352107" y="831621"/>
                  </a:lnTo>
                  <a:lnTo>
                    <a:pt x="351701" y="831862"/>
                  </a:lnTo>
                  <a:lnTo>
                    <a:pt x="353250" y="831862"/>
                  </a:lnTo>
                  <a:close/>
                </a:path>
                <a:path w="694054" h="1036320">
                  <a:moveTo>
                    <a:pt x="353339" y="666191"/>
                  </a:moveTo>
                  <a:lnTo>
                    <a:pt x="353225" y="665873"/>
                  </a:lnTo>
                  <a:lnTo>
                    <a:pt x="352996" y="665543"/>
                  </a:lnTo>
                  <a:lnTo>
                    <a:pt x="346760" y="665543"/>
                  </a:lnTo>
                  <a:lnTo>
                    <a:pt x="346697" y="666826"/>
                  </a:lnTo>
                  <a:lnTo>
                    <a:pt x="346964" y="666826"/>
                  </a:lnTo>
                  <a:lnTo>
                    <a:pt x="347802" y="666343"/>
                  </a:lnTo>
                  <a:lnTo>
                    <a:pt x="351320" y="666343"/>
                  </a:lnTo>
                  <a:lnTo>
                    <a:pt x="351599" y="666826"/>
                  </a:lnTo>
                  <a:lnTo>
                    <a:pt x="351713" y="668413"/>
                  </a:lnTo>
                  <a:lnTo>
                    <a:pt x="351574" y="668693"/>
                  </a:lnTo>
                  <a:lnTo>
                    <a:pt x="351459" y="668997"/>
                  </a:lnTo>
                  <a:lnTo>
                    <a:pt x="351231" y="669277"/>
                  </a:lnTo>
                  <a:lnTo>
                    <a:pt x="350799" y="669658"/>
                  </a:lnTo>
                  <a:lnTo>
                    <a:pt x="352869" y="669658"/>
                  </a:lnTo>
                  <a:lnTo>
                    <a:pt x="353161" y="669277"/>
                  </a:lnTo>
                  <a:lnTo>
                    <a:pt x="353314" y="668997"/>
                  </a:lnTo>
                  <a:lnTo>
                    <a:pt x="353339" y="666191"/>
                  </a:lnTo>
                  <a:close/>
                </a:path>
                <a:path w="694054" h="1036320">
                  <a:moveTo>
                    <a:pt x="353491" y="690651"/>
                  </a:moveTo>
                  <a:lnTo>
                    <a:pt x="351650" y="690651"/>
                  </a:lnTo>
                  <a:lnTo>
                    <a:pt x="351713" y="692099"/>
                  </a:lnTo>
                  <a:lnTo>
                    <a:pt x="351574" y="692378"/>
                  </a:lnTo>
                  <a:lnTo>
                    <a:pt x="351459" y="692683"/>
                  </a:lnTo>
                  <a:lnTo>
                    <a:pt x="351231" y="692962"/>
                  </a:lnTo>
                  <a:lnTo>
                    <a:pt x="350799" y="693343"/>
                  </a:lnTo>
                  <a:lnTo>
                    <a:pt x="352856" y="693343"/>
                  </a:lnTo>
                  <a:lnTo>
                    <a:pt x="353161" y="692962"/>
                  </a:lnTo>
                  <a:lnTo>
                    <a:pt x="353314" y="692683"/>
                  </a:lnTo>
                  <a:lnTo>
                    <a:pt x="353441" y="692099"/>
                  </a:lnTo>
                  <a:lnTo>
                    <a:pt x="353491" y="690651"/>
                  </a:lnTo>
                  <a:close/>
                </a:path>
                <a:path w="694054" h="1036320">
                  <a:moveTo>
                    <a:pt x="353580" y="690524"/>
                  </a:moveTo>
                  <a:lnTo>
                    <a:pt x="353390" y="690016"/>
                  </a:lnTo>
                  <a:lnTo>
                    <a:pt x="353339" y="689876"/>
                  </a:lnTo>
                  <a:lnTo>
                    <a:pt x="353225" y="689559"/>
                  </a:lnTo>
                  <a:lnTo>
                    <a:pt x="352996" y="689241"/>
                  </a:lnTo>
                  <a:lnTo>
                    <a:pt x="346760" y="689241"/>
                  </a:lnTo>
                  <a:lnTo>
                    <a:pt x="346722" y="689876"/>
                  </a:lnTo>
                  <a:lnTo>
                    <a:pt x="351091" y="689876"/>
                  </a:lnTo>
                  <a:lnTo>
                    <a:pt x="351231" y="690016"/>
                  </a:lnTo>
                  <a:lnTo>
                    <a:pt x="347802" y="690016"/>
                  </a:lnTo>
                  <a:lnTo>
                    <a:pt x="346722" y="690016"/>
                  </a:lnTo>
                  <a:lnTo>
                    <a:pt x="346697" y="690524"/>
                  </a:lnTo>
                  <a:lnTo>
                    <a:pt x="347002" y="690524"/>
                  </a:lnTo>
                  <a:lnTo>
                    <a:pt x="353580" y="690524"/>
                  </a:lnTo>
                  <a:close/>
                </a:path>
                <a:path w="694054" h="1036320">
                  <a:moveTo>
                    <a:pt x="353606" y="619582"/>
                  </a:moveTo>
                  <a:lnTo>
                    <a:pt x="353466" y="619036"/>
                  </a:lnTo>
                  <a:lnTo>
                    <a:pt x="353377" y="618794"/>
                  </a:lnTo>
                  <a:lnTo>
                    <a:pt x="353326" y="618655"/>
                  </a:lnTo>
                  <a:lnTo>
                    <a:pt x="353098" y="618299"/>
                  </a:lnTo>
                  <a:lnTo>
                    <a:pt x="352704" y="617893"/>
                  </a:lnTo>
                  <a:lnTo>
                    <a:pt x="347065" y="617893"/>
                  </a:lnTo>
                  <a:lnTo>
                    <a:pt x="346760" y="618134"/>
                  </a:lnTo>
                  <a:lnTo>
                    <a:pt x="346697" y="619582"/>
                  </a:lnTo>
                  <a:lnTo>
                    <a:pt x="346964" y="619582"/>
                  </a:lnTo>
                  <a:lnTo>
                    <a:pt x="347865" y="619036"/>
                  </a:lnTo>
                  <a:lnTo>
                    <a:pt x="351332" y="619036"/>
                  </a:lnTo>
                  <a:lnTo>
                    <a:pt x="351828" y="619582"/>
                  </a:lnTo>
                  <a:lnTo>
                    <a:pt x="351612" y="619582"/>
                  </a:lnTo>
                  <a:lnTo>
                    <a:pt x="351523" y="622566"/>
                  </a:lnTo>
                  <a:lnTo>
                    <a:pt x="346748" y="628091"/>
                  </a:lnTo>
                  <a:lnTo>
                    <a:pt x="348754" y="628091"/>
                  </a:lnTo>
                  <a:lnTo>
                    <a:pt x="351116" y="625614"/>
                  </a:lnTo>
                  <a:lnTo>
                    <a:pt x="351701" y="624979"/>
                  </a:lnTo>
                  <a:lnTo>
                    <a:pt x="352132" y="624395"/>
                  </a:lnTo>
                  <a:lnTo>
                    <a:pt x="352577" y="623836"/>
                  </a:lnTo>
                  <a:lnTo>
                    <a:pt x="352856" y="623392"/>
                  </a:lnTo>
                  <a:lnTo>
                    <a:pt x="353275" y="622566"/>
                  </a:lnTo>
                  <a:lnTo>
                    <a:pt x="353364" y="622376"/>
                  </a:lnTo>
                  <a:lnTo>
                    <a:pt x="353428" y="622173"/>
                  </a:lnTo>
                  <a:lnTo>
                    <a:pt x="353517" y="621931"/>
                  </a:lnTo>
                  <a:lnTo>
                    <a:pt x="353606" y="619582"/>
                  </a:lnTo>
                  <a:close/>
                </a:path>
                <a:path w="694054" h="1036320">
                  <a:moveTo>
                    <a:pt x="353618" y="595617"/>
                  </a:moveTo>
                  <a:lnTo>
                    <a:pt x="353466" y="595337"/>
                  </a:lnTo>
                  <a:lnTo>
                    <a:pt x="353377" y="595096"/>
                  </a:lnTo>
                  <a:lnTo>
                    <a:pt x="353326" y="594956"/>
                  </a:lnTo>
                  <a:lnTo>
                    <a:pt x="353098" y="594601"/>
                  </a:lnTo>
                  <a:lnTo>
                    <a:pt x="352704" y="594194"/>
                  </a:lnTo>
                  <a:lnTo>
                    <a:pt x="347065" y="594194"/>
                  </a:lnTo>
                  <a:lnTo>
                    <a:pt x="346760" y="594436"/>
                  </a:lnTo>
                  <a:lnTo>
                    <a:pt x="346697" y="595884"/>
                  </a:lnTo>
                  <a:lnTo>
                    <a:pt x="346964" y="595884"/>
                  </a:lnTo>
                  <a:lnTo>
                    <a:pt x="347865" y="595337"/>
                  </a:lnTo>
                  <a:lnTo>
                    <a:pt x="351345" y="595337"/>
                  </a:lnTo>
                  <a:lnTo>
                    <a:pt x="351599" y="595617"/>
                  </a:lnTo>
                  <a:lnTo>
                    <a:pt x="351612" y="598665"/>
                  </a:lnTo>
                  <a:lnTo>
                    <a:pt x="351320" y="599249"/>
                  </a:lnTo>
                  <a:lnTo>
                    <a:pt x="351040" y="599694"/>
                  </a:lnTo>
                  <a:lnTo>
                    <a:pt x="350291" y="600697"/>
                  </a:lnTo>
                  <a:lnTo>
                    <a:pt x="349783" y="601281"/>
                  </a:lnTo>
                  <a:lnTo>
                    <a:pt x="346748" y="604393"/>
                  </a:lnTo>
                  <a:lnTo>
                    <a:pt x="348754" y="604393"/>
                  </a:lnTo>
                  <a:lnTo>
                    <a:pt x="351116" y="601916"/>
                  </a:lnTo>
                  <a:lnTo>
                    <a:pt x="351701" y="601281"/>
                  </a:lnTo>
                  <a:lnTo>
                    <a:pt x="352132" y="600697"/>
                  </a:lnTo>
                  <a:lnTo>
                    <a:pt x="352577" y="600138"/>
                  </a:lnTo>
                  <a:lnTo>
                    <a:pt x="352856" y="599694"/>
                  </a:lnTo>
                  <a:lnTo>
                    <a:pt x="353364" y="598665"/>
                  </a:lnTo>
                  <a:lnTo>
                    <a:pt x="353428" y="598474"/>
                  </a:lnTo>
                  <a:lnTo>
                    <a:pt x="353517" y="598233"/>
                  </a:lnTo>
                  <a:lnTo>
                    <a:pt x="353618" y="595617"/>
                  </a:lnTo>
                  <a:close/>
                </a:path>
                <a:path w="694054" h="1036320">
                  <a:moveTo>
                    <a:pt x="353961" y="674979"/>
                  </a:moveTo>
                  <a:lnTo>
                    <a:pt x="353860" y="672287"/>
                  </a:lnTo>
                  <a:lnTo>
                    <a:pt x="353606" y="671868"/>
                  </a:lnTo>
                  <a:lnTo>
                    <a:pt x="351345" y="671868"/>
                  </a:lnTo>
                  <a:lnTo>
                    <a:pt x="351853" y="672287"/>
                  </a:lnTo>
                  <a:lnTo>
                    <a:pt x="352082" y="672528"/>
                  </a:lnTo>
                  <a:lnTo>
                    <a:pt x="352158" y="674979"/>
                  </a:lnTo>
                  <a:lnTo>
                    <a:pt x="346329" y="674979"/>
                  </a:lnTo>
                  <a:lnTo>
                    <a:pt x="346417" y="676071"/>
                  </a:lnTo>
                  <a:lnTo>
                    <a:pt x="353364" y="676071"/>
                  </a:lnTo>
                  <a:lnTo>
                    <a:pt x="353656" y="675678"/>
                  </a:lnTo>
                  <a:lnTo>
                    <a:pt x="353961" y="674979"/>
                  </a:lnTo>
                  <a:close/>
                </a:path>
                <a:path w="694054" h="1036320">
                  <a:moveTo>
                    <a:pt x="354088" y="696556"/>
                  </a:moveTo>
                  <a:lnTo>
                    <a:pt x="353949" y="696214"/>
                  </a:lnTo>
                  <a:lnTo>
                    <a:pt x="353860" y="695972"/>
                  </a:lnTo>
                  <a:lnTo>
                    <a:pt x="353606" y="695553"/>
                  </a:lnTo>
                  <a:lnTo>
                    <a:pt x="351294" y="695553"/>
                  </a:lnTo>
                  <a:lnTo>
                    <a:pt x="351853" y="695972"/>
                  </a:lnTo>
                  <a:lnTo>
                    <a:pt x="352082" y="696214"/>
                  </a:lnTo>
                  <a:lnTo>
                    <a:pt x="352158" y="698665"/>
                  </a:lnTo>
                  <a:lnTo>
                    <a:pt x="346329" y="698665"/>
                  </a:lnTo>
                  <a:lnTo>
                    <a:pt x="346417" y="700227"/>
                  </a:lnTo>
                  <a:lnTo>
                    <a:pt x="352831" y="700227"/>
                  </a:lnTo>
                  <a:lnTo>
                    <a:pt x="353364" y="699770"/>
                  </a:lnTo>
                  <a:lnTo>
                    <a:pt x="353656" y="699363"/>
                  </a:lnTo>
                  <a:lnTo>
                    <a:pt x="353961" y="698665"/>
                  </a:lnTo>
                  <a:lnTo>
                    <a:pt x="354088" y="696798"/>
                  </a:lnTo>
                  <a:lnTo>
                    <a:pt x="354088" y="696556"/>
                  </a:lnTo>
                  <a:close/>
                </a:path>
                <a:path w="694054" h="1036320">
                  <a:moveTo>
                    <a:pt x="354266" y="628865"/>
                  </a:moveTo>
                  <a:lnTo>
                    <a:pt x="346494" y="628713"/>
                  </a:lnTo>
                  <a:lnTo>
                    <a:pt x="346481" y="629767"/>
                  </a:lnTo>
                  <a:lnTo>
                    <a:pt x="354164" y="629767"/>
                  </a:lnTo>
                  <a:lnTo>
                    <a:pt x="354266" y="628865"/>
                  </a:lnTo>
                  <a:close/>
                </a:path>
                <a:path w="694054" h="1036320">
                  <a:moveTo>
                    <a:pt x="354291" y="605256"/>
                  </a:moveTo>
                  <a:lnTo>
                    <a:pt x="346494" y="605015"/>
                  </a:lnTo>
                  <a:lnTo>
                    <a:pt x="346443" y="606069"/>
                  </a:lnTo>
                  <a:lnTo>
                    <a:pt x="354164" y="606069"/>
                  </a:lnTo>
                  <a:lnTo>
                    <a:pt x="354241" y="605866"/>
                  </a:lnTo>
                  <a:lnTo>
                    <a:pt x="354291" y="605256"/>
                  </a:lnTo>
                  <a:close/>
                </a:path>
                <a:path w="694054" h="1036320">
                  <a:moveTo>
                    <a:pt x="354291" y="557860"/>
                  </a:moveTo>
                  <a:lnTo>
                    <a:pt x="347167" y="557707"/>
                  </a:lnTo>
                  <a:lnTo>
                    <a:pt x="347091" y="558787"/>
                  </a:lnTo>
                  <a:lnTo>
                    <a:pt x="354215" y="558787"/>
                  </a:lnTo>
                  <a:lnTo>
                    <a:pt x="354291" y="557860"/>
                  </a:lnTo>
                  <a:close/>
                </a:path>
                <a:path w="694054" h="1036320">
                  <a:moveTo>
                    <a:pt x="354291" y="534174"/>
                  </a:moveTo>
                  <a:lnTo>
                    <a:pt x="347167" y="534009"/>
                  </a:lnTo>
                  <a:lnTo>
                    <a:pt x="347129" y="535038"/>
                  </a:lnTo>
                  <a:lnTo>
                    <a:pt x="354203" y="535038"/>
                  </a:lnTo>
                  <a:lnTo>
                    <a:pt x="354291" y="534174"/>
                  </a:lnTo>
                  <a:close/>
                </a:path>
                <a:path w="694054" h="1036320">
                  <a:moveTo>
                    <a:pt x="355206" y="989533"/>
                  </a:moveTo>
                  <a:lnTo>
                    <a:pt x="350570" y="989533"/>
                  </a:lnTo>
                  <a:lnTo>
                    <a:pt x="350570" y="985088"/>
                  </a:lnTo>
                  <a:lnTo>
                    <a:pt x="348945" y="985088"/>
                  </a:lnTo>
                  <a:lnTo>
                    <a:pt x="348932" y="996251"/>
                  </a:lnTo>
                  <a:lnTo>
                    <a:pt x="350507" y="996251"/>
                  </a:lnTo>
                  <a:lnTo>
                    <a:pt x="350570" y="990803"/>
                  </a:lnTo>
                  <a:lnTo>
                    <a:pt x="355117" y="990803"/>
                  </a:lnTo>
                  <a:lnTo>
                    <a:pt x="355206" y="989533"/>
                  </a:lnTo>
                  <a:close/>
                </a:path>
                <a:path w="694054" h="1036320">
                  <a:moveTo>
                    <a:pt x="355473" y="963980"/>
                  </a:moveTo>
                  <a:lnTo>
                    <a:pt x="347319" y="963803"/>
                  </a:lnTo>
                  <a:lnTo>
                    <a:pt x="347268" y="964768"/>
                  </a:lnTo>
                  <a:lnTo>
                    <a:pt x="347433" y="965111"/>
                  </a:lnTo>
                  <a:lnTo>
                    <a:pt x="353682" y="965111"/>
                  </a:lnTo>
                  <a:lnTo>
                    <a:pt x="348894" y="975829"/>
                  </a:lnTo>
                  <a:lnTo>
                    <a:pt x="348792" y="976198"/>
                  </a:lnTo>
                  <a:lnTo>
                    <a:pt x="350608" y="976198"/>
                  </a:lnTo>
                  <a:lnTo>
                    <a:pt x="355269" y="965441"/>
                  </a:lnTo>
                  <a:lnTo>
                    <a:pt x="355396" y="965111"/>
                  </a:lnTo>
                  <a:lnTo>
                    <a:pt x="355473" y="963980"/>
                  </a:lnTo>
                  <a:close/>
                </a:path>
                <a:path w="694054" h="1036320">
                  <a:moveTo>
                    <a:pt x="355549" y="984135"/>
                  </a:moveTo>
                  <a:lnTo>
                    <a:pt x="348945" y="983919"/>
                  </a:lnTo>
                  <a:lnTo>
                    <a:pt x="348945" y="984859"/>
                  </a:lnTo>
                  <a:lnTo>
                    <a:pt x="355485" y="984859"/>
                  </a:lnTo>
                  <a:lnTo>
                    <a:pt x="355549" y="984135"/>
                  </a:lnTo>
                  <a:close/>
                </a:path>
                <a:path w="694054" h="1036320">
                  <a:moveTo>
                    <a:pt x="355600" y="1029246"/>
                  </a:moveTo>
                  <a:lnTo>
                    <a:pt x="351967" y="1029246"/>
                  </a:lnTo>
                  <a:lnTo>
                    <a:pt x="351967" y="1029385"/>
                  </a:lnTo>
                  <a:lnTo>
                    <a:pt x="355600" y="1029385"/>
                  </a:lnTo>
                  <a:lnTo>
                    <a:pt x="355600" y="1029246"/>
                  </a:lnTo>
                  <a:close/>
                </a:path>
                <a:path w="694054" h="1036320">
                  <a:moveTo>
                    <a:pt x="356209" y="766495"/>
                  </a:moveTo>
                  <a:lnTo>
                    <a:pt x="354571" y="766495"/>
                  </a:lnTo>
                  <a:lnTo>
                    <a:pt x="354558" y="771944"/>
                  </a:lnTo>
                  <a:lnTo>
                    <a:pt x="356146" y="771944"/>
                  </a:lnTo>
                  <a:lnTo>
                    <a:pt x="356209" y="766495"/>
                  </a:lnTo>
                  <a:close/>
                </a:path>
                <a:path w="694054" h="1036320">
                  <a:moveTo>
                    <a:pt x="356209" y="760780"/>
                  </a:moveTo>
                  <a:lnTo>
                    <a:pt x="354584" y="760780"/>
                  </a:lnTo>
                  <a:lnTo>
                    <a:pt x="354571" y="765149"/>
                  </a:lnTo>
                  <a:lnTo>
                    <a:pt x="356209" y="765149"/>
                  </a:lnTo>
                  <a:lnTo>
                    <a:pt x="356209" y="760780"/>
                  </a:lnTo>
                  <a:close/>
                </a:path>
                <a:path w="694054" h="1036320">
                  <a:moveTo>
                    <a:pt x="356209" y="742797"/>
                  </a:moveTo>
                  <a:lnTo>
                    <a:pt x="354571" y="742797"/>
                  </a:lnTo>
                  <a:lnTo>
                    <a:pt x="354558" y="748258"/>
                  </a:lnTo>
                  <a:lnTo>
                    <a:pt x="356146" y="748258"/>
                  </a:lnTo>
                  <a:lnTo>
                    <a:pt x="356209" y="742797"/>
                  </a:lnTo>
                  <a:close/>
                </a:path>
                <a:path w="694054" h="1036320">
                  <a:moveTo>
                    <a:pt x="356209" y="737082"/>
                  </a:moveTo>
                  <a:lnTo>
                    <a:pt x="354584" y="737082"/>
                  </a:lnTo>
                  <a:lnTo>
                    <a:pt x="354571" y="741451"/>
                  </a:lnTo>
                  <a:lnTo>
                    <a:pt x="356209" y="741451"/>
                  </a:lnTo>
                  <a:lnTo>
                    <a:pt x="356209" y="737082"/>
                  </a:lnTo>
                  <a:close/>
                </a:path>
                <a:path w="694054" h="1036320">
                  <a:moveTo>
                    <a:pt x="360248" y="1034719"/>
                  </a:moveTo>
                  <a:lnTo>
                    <a:pt x="355104" y="1034719"/>
                  </a:lnTo>
                  <a:lnTo>
                    <a:pt x="353999" y="1034275"/>
                  </a:lnTo>
                  <a:lnTo>
                    <a:pt x="351967" y="1029385"/>
                  </a:lnTo>
                  <a:lnTo>
                    <a:pt x="350088" y="1029385"/>
                  </a:lnTo>
                  <a:lnTo>
                    <a:pt x="350164" y="1031316"/>
                  </a:lnTo>
                  <a:lnTo>
                    <a:pt x="350227" y="1031748"/>
                  </a:lnTo>
                  <a:lnTo>
                    <a:pt x="350710" y="1033094"/>
                  </a:lnTo>
                  <a:lnTo>
                    <a:pt x="350786" y="1033322"/>
                  </a:lnTo>
                  <a:lnTo>
                    <a:pt x="351193" y="1033983"/>
                  </a:lnTo>
                  <a:lnTo>
                    <a:pt x="352259" y="1035126"/>
                  </a:lnTo>
                  <a:lnTo>
                    <a:pt x="360235" y="1035126"/>
                  </a:lnTo>
                  <a:lnTo>
                    <a:pt x="360248" y="1034719"/>
                  </a:lnTo>
                  <a:close/>
                </a:path>
                <a:path w="694054" h="1036320">
                  <a:moveTo>
                    <a:pt x="360260" y="1029385"/>
                  </a:moveTo>
                  <a:lnTo>
                    <a:pt x="355600" y="1029385"/>
                  </a:lnTo>
                  <a:lnTo>
                    <a:pt x="355561" y="1030566"/>
                  </a:lnTo>
                  <a:lnTo>
                    <a:pt x="358698" y="1030566"/>
                  </a:lnTo>
                  <a:lnTo>
                    <a:pt x="358698" y="1034275"/>
                  </a:lnTo>
                  <a:lnTo>
                    <a:pt x="358355" y="1034465"/>
                  </a:lnTo>
                  <a:lnTo>
                    <a:pt x="360248" y="1034465"/>
                  </a:lnTo>
                  <a:lnTo>
                    <a:pt x="360260" y="1029385"/>
                  </a:lnTo>
                  <a:close/>
                </a:path>
                <a:path w="694054" h="1036320">
                  <a:moveTo>
                    <a:pt x="360286" y="1024509"/>
                  </a:moveTo>
                  <a:lnTo>
                    <a:pt x="360095" y="1024305"/>
                  </a:lnTo>
                  <a:lnTo>
                    <a:pt x="359473" y="1023924"/>
                  </a:lnTo>
                  <a:lnTo>
                    <a:pt x="358876" y="1023683"/>
                  </a:lnTo>
                  <a:lnTo>
                    <a:pt x="353974" y="1023683"/>
                  </a:lnTo>
                  <a:lnTo>
                    <a:pt x="353034" y="1024064"/>
                  </a:lnTo>
                  <a:lnTo>
                    <a:pt x="352374" y="1024509"/>
                  </a:lnTo>
                  <a:lnTo>
                    <a:pt x="360286" y="1024509"/>
                  </a:lnTo>
                  <a:close/>
                </a:path>
                <a:path w="694054" h="1036320">
                  <a:moveTo>
                    <a:pt x="360375" y="1024890"/>
                  </a:moveTo>
                  <a:lnTo>
                    <a:pt x="357873" y="1024890"/>
                  </a:lnTo>
                  <a:lnTo>
                    <a:pt x="358648" y="1025156"/>
                  </a:lnTo>
                  <a:lnTo>
                    <a:pt x="354342" y="1025156"/>
                  </a:lnTo>
                  <a:lnTo>
                    <a:pt x="354926" y="1024890"/>
                  </a:lnTo>
                  <a:lnTo>
                    <a:pt x="352005" y="1024890"/>
                  </a:lnTo>
                  <a:lnTo>
                    <a:pt x="351751" y="1025156"/>
                  </a:lnTo>
                  <a:lnTo>
                    <a:pt x="351129" y="1025893"/>
                  </a:lnTo>
                  <a:lnTo>
                    <a:pt x="350977" y="1026160"/>
                  </a:lnTo>
                  <a:lnTo>
                    <a:pt x="350850" y="1026363"/>
                  </a:lnTo>
                  <a:lnTo>
                    <a:pt x="350253" y="1027976"/>
                  </a:lnTo>
                  <a:lnTo>
                    <a:pt x="350189" y="1028382"/>
                  </a:lnTo>
                  <a:lnTo>
                    <a:pt x="350088" y="1029246"/>
                  </a:lnTo>
                  <a:lnTo>
                    <a:pt x="351967" y="1029246"/>
                  </a:lnTo>
                  <a:lnTo>
                    <a:pt x="351955" y="1028382"/>
                  </a:lnTo>
                  <a:lnTo>
                    <a:pt x="352374" y="1027137"/>
                  </a:lnTo>
                  <a:lnTo>
                    <a:pt x="352653" y="1026591"/>
                  </a:lnTo>
                  <a:lnTo>
                    <a:pt x="353060" y="1026160"/>
                  </a:lnTo>
                  <a:lnTo>
                    <a:pt x="353275" y="1025893"/>
                  </a:lnTo>
                  <a:lnTo>
                    <a:pt x="360311" y="1025893"/>
                  </a:lnTo>
                  <a:lnTo>
                    <a:pt x="360375" y="1024890"/>
                  </a:lnTo>
                  <a:close/>
                </a:path>
                <a:path w="694054" h="1036320">
                  <a:moveTo>
                    <a:pt x="360768" y="788835"/>
                  </a:moveTo>
                  <a:lnTo>
                    <a:pt x="356209" y="788835"/>
                  </a:lnTo>
                  <a:lnTo>
                    <a:pt x="356209" y="784466"/>
                  </a:lnTo>
                  <a:lnTo>
                    <a:pt x="354584" y="784466"/>
                  </a:lnTo>
                  <a:lnTo>
                    <a:pt x="354558" y="795642"/>
                  </a:lnTo>
                  <a:lnTo>
                    <a:pt x="356146" y="795642"/>
                  </a:lnTo>
                  <a:lnTo>
                    <a:pt x="356209" y="790181"/>
                  </a:lnTo>
                  <a:lnTo>
                    <a:pt x="360768" y="790181"/>
                  </a:lnTo>
                  <a:lnTo>
                    <a:pt x="360768" y="788835"/>
                  </a:lnTo>
                  <a:close/>
                </a:path>
                <a:path w="694054" h="1036320">
                  <a:moveTo>
                    <a:pt x="360883" y="765289"/>
                  </a:moveTo>
                  <a:lnTo>
                    <a:pt x="354571" y="765289"/>
                  </a:lnTo>
                  <a:lnTo>
                    <a:pt x="354571" y="766267"/>
                  </a:lnTo>
                  <a:lnTo>
                    <a:pt x="360883" y="766267"/>
                  </a:lnTo>
                  <a:lnTo>
                    <a:pt x="360883" y="765289"/>
                  </a:lnTo>
                  <a:close/>
                </a:path>
                <a:path w="694054" h="1036320">
                  <a:moveTo>
                    <a:pt x="360883" y="741591"/>
                  </a:moveTo>
                  <a:lnTo>
                    <a:pt x="354571" y="741591"/>
                  </a:lnTo>
                  <a:lnTo>
                    <a:pt x="354571" y="742569"/>
                  </a:lnTo>
                  <a:lnTo>
                    <a:pt x="360883" y="742569"/>
                  </a:lnTo>
                  <a:lnTo>
                    <a:pt x="360883" y="741591"/>
                  </a:lnTo>
                  <a:close/>
                </a:path>
                <a:path w="694054" h="1036320">
                  <a:moveTo>
                    <a:pt x="361162" y="783437"/>
                  </a:moveTo>
                  <a:lnTo>
                    <a:pt x="354584" y="783297"/>
                  </a:lnTo>
                  <a:lnTo>
                    <a:pt x="354584" y="784301"/>
                  </a:lnTo>
                  <a:lnTo>
                    <a:pt x="361099" y="784301"/>
                  </a:lnTo>
                  <a:lnTo>
                    <a:pt x="361162" y="783437"/>
                  </a:lnTo>
                  <a:close/>
                </a:path>
                <a:path w="694054" h="1036320">
                  <a:moveTo>
                    <a:pt x="361162" y="736053"/>
                  </a:moveTo>
                  <a:lnTo>
                    <a:pt x="354584" y="735914"/>
                  </a:lnTo>
                  <a:lnTo>
                    <a:pt x="354584" y="736866"/>
                  </a:lnTo>
                  <a:lnTo>
                    <a:pt x="361124" y="736866"/>
                  </a:lnTo>
                  <a:lnTo>
                    <a:pt x="361162" y="736053"/>
                  </a:lnTo>
                  <a:close/>
                </a:path>
                <a:path w="694054" h="1036320">
                  <a:moveTo>
                    <a:pt x="361175" y="759828"/>
                  </a:moveTo>
                  <a:lnTo>
                    <a:pt x="354584" y="759612"/>
                  </a:lnTo>
                  <a:lnTo>
                    <a:pt x="354584" y="760552"/>
                  </a:lnTo>
                  <a:lnTo>
                    <a:pt x="361124" y="760552"/>
                  </a:lnTo>
                  <a:lnTo>
                    <a:pt x="361175" y="759828"/>
                  </a:lnTo>
                  <a:close/>
                </a:path>
                <a:path w="694054" h="1036320">
                  <a:moveTo>
                    <a:pt x="362661" y="826185"/>
                  </a:moveTo>
                  <a:lnTo>
                    <a:pt x="360578" y="826185"/>
                  </a:lnTo>
                  <a:lnTo>
                    <a:pt x="360718" y="826058"/>
                  </a:lnTo>
                  <a:lnTo>
                    <a:pt x="357200" y="826058"/>
                  </a:lnTo>
                  <a:lnTo>
                    <a:pt x="357200" y="826604"/>
                  </a:lnTo>
                  <a:lnTo>
                    <a:pt x="355561" y="826604"/>
                  </a:lnTo>
                  <a:lnTo>
                    <a:pt x="355561" y="827189"/>
                  </a:lnTo>
                  <a:lnTo>
                    <a:pt x="361467" y="827189"/>
                  </a:lnTo>
                  <a:lnTo>
                    <a:pt x="362064" y="826808"/>
                  </a:lnTo>
                  <a:lnTo>
                    <a:pt x="362305" y="826604"/>
                  </a:lnTo>
                  <a:lnTo>
                    <a:pt x="362661" y="826185"/>
                  </a:lnTo>
                  <a:close/>
                </a:path>
                <a:path w="694054" h="1036320">
                  <a:moveTo>
                    <a:pt x="363143" y="823531"/>
                  </a:moveTo>
                  <a:lnTo>
                    <a:pt x="363004" y="823099"/>
                  </a:lnTo>
                  <a:lnTo>
                    <a:pt x="362927" y="822858"/>
                  </a:lnTo>
                  <a:lnTo>
                    <a:pt x="362737" y="822452"/>
                  </a:lnTo>
                  <a:lnTo>
                    <a:pt x="362191" y="821855"/>
                  </a:lnTo>
                  <a:lnTo>
                    <a:pt x="361861" y="821613"/>
                  </a:lnTo>
                  <a:lnTo>
                    <a:pt x="361124" y="821245"/>
                  </a:lnTo>
                  <a:lnTo>
                    <a:pt x="355561" y="821245"/>
                  </a:lnTo>
                  <a:lnTo>
                    <a:pt x="355561" y="826058"/>
                  </a:lnTo>
                  <a:lnTo>
                    <a:pt x="357200" y="826058"/>
                  </a:lnTo>
                  <a:lnTo>
                    <a:pt x="357200" y="822452"/>
                  </a:lnTo>
                  <a:lnTo>
                    <a:pt x="360248" y="822452"/>
                  </a:lnTo>
                  <a:lnTo>
                    <a:pt x="360870" y="822858"/>
                  </a:lnTo>
                  <a:lnTo>
                    <a:pt x="361302" y="823531"/>
                  </a:lnTo>
                  <a:lnTo>
                    <a:pt x="361226" y="825423"/>
                  </a:lnTo>
                  <a:lnTo>
                    <a:pt x="361162" y="825588"/>
                  </a:lnTo>
                  <a:lnTo>
                    <a:pt x="360997" y="825804"/>
                  </a:lnTo>
                  <a:lnTo>
                    <a:pt x="360718" y="826058"/>
                  </a:lnTo>
                  <a:lnTo>
                    <a:pt x="362762" y="826058"/>
                  </a:lnTo>
                  <a:lnTo>
                    <a:pt x="362902" y="825804"/>
                  </a:lnTo>
                  <a:lnTo>
                    <a:pt x="363029" y="825423"/>
                  </a:lnTo>
                  <a:lnTo>
                    <a:pt x="363143" y="823531"/>
                  </a:lnTo>
                  <a:close/>
                </a:path>
                <a:path w="694054" h="1036320">
                  <a:moveTo>
                    <a:pt x="363347" y="694309"/>
                  </a:moveTo>
                  <a:lnTo>
                    <a:pt x="357136" y="694309"/>
                  </a:lnTo>
                  <a:lnTo>
                    <a:pt x="357136" y="694512"/>
                  </a:lnTo>
                  <a:lnTo>
                    <a:pt x="363054" y="694512"/>
                  </a:lnTo>
                  <a:lnTo>
                    <a:pt x="363347" y="694309"/>
                  </a:lnTo>
                  <a:close/>
                </a:path>
                <a:path w="694054" h="1036320">
                  <a:moveTo>
                    <a:pt x="363347" y="623252"/>
                  </a:moveTo>
                  <a:lnTo>
                    <a:pt x="357136" y="623252"/>
                  </a:lnTo>
                  <a:lnTo>
                    <a:pt x="357136" y="623455"/>
                  </a:lnTo>
                  <a:lnTo>
                    <a:pt x="363054" y="623455"/>
                  </a:lnTo>
                  <a:lnTo>
                    <a:pt x="363347" y="623252"/>
                  </a:lnTo>
                  <a:close/>
                </a:path>
                <a:path w="694054" h="1036320">
                  <a:moveTo>
                    <a:pt x="363347" y="552183"/>
                  </a:moveTo>
                  <a:lnTo>
                    <a:pt x="357136" y="552183"/>
                  </a:lnTo>
                  <a:lnTo>
                    <a:pt x="357136" y="552386"/>
                  </a:lnTo>
                  <a:lnTo>
                    <a:pt x="363054" y="552386"/>
                  </a:lnTo>
                  <a:lnTo>
                    <a:pt x="363347" y="552183"/>
                  </a:lnTo>
                  <a:close/>
                </a:path>
                <a:path w="694054" h="1036320">
                  <a:moveTo>
                    <a:pt x="363575" y="677227"/>
                  </a:moveTo>
                  <a:lnTo>
                    <a:pt x="363537" y="675881"/>
                  </a:lnTo>
                  <a:lnTo>
                    <a:pt x="358775" y="675881"/>
                  </a:lnTo>
                  <a:lnTo>
                    <a:pt x="358736" y="664705"/>
                  </a:lnTo>
                  <a:lnTo>
                    <a:pt x="357149" y="664705"/>
                  </a:lnTo>
                  <a:lnTo>
                    <a:pt x="357149" y="677227"/>
                  </a:lnTo>
                  <a:lnTo>
                    <a:pt x="363575" y="677227"/>
                  </a:lnTo>
                  <a:close/>
                </a:path>
                <a:path w="694054" h="1036320">
                  <a:moveTo>
                    <a:pt x="363575" y="606158"/>
                  </a:moveTo>
                  <a:lnTo>
                    <a:pt x="363537" y="604812"/>
                  </a:lnTo>
                  <a:lnTo>
                    <a:pt x="358775" y="604812"/>
                  </a:lnTo>
                  <a:lnTo>
                    <a:pt x="358736" y="593636"/>
                  </a:lnTo>
                  <a:lnTo>
                    <a:pt x="357149" y="593636"/>
                  </a:lnTo>
                  <a:lnTo>
                    <a:pt x="357149" y="606158"/>
                  </a:lnTo>
                  <a:lnTo>
                    <a:pt x="363575" y="606158"/>
                  </a:lnTo>
                  <a:close/>
                </a:path>
                <a:path w="694054" h="1036320">
                  <a:moveTo>
                    <a:pt x="363575" y="535101"/>
                  </a:moveTo>
                  <a:lnTo>
                    <a:pt x="363537" y="533755"/>
                  </a:lnTo>
                  <a:lnTo>
                    <a:pt x="358775" y="533755"/>
                  </a:lnTo>
                  <a:lnTo>
                    <a:pt x="358736" y="522579"/>
                  </a:lnTo>
                  <a:lnTo>
                    <a:pt x="357149" y="522579"/>
                  </a:lnTo>
                  <a:lnTo>
                    <a:pt x="357149" y="535101"/>
                  </a:lnTo>
                  <a:lnTo>
                    <a:pt x="363575" y="535101"/>
                  </a:lnTo>
                  <a:close/>
                </a:path>
                <a:path w="694054" h="1036320">
                  <a:moveTo>
                    <a:pt x="363931" y="833145"/>
                  </a:moveTo>
                  <a:lnTo>
                    <a:pt x="362610" y="829856"/>
                  </a:lnTo>
                  <a:lnTo>
                    <a:pt x="362521" y="829627"/>
                  </a:lnTo>
                  <a:lnTo>
                    <a:pt x="362140" y="828827"/>
                  </a:lnTo>
                  <a:lnTo>
                    <a:pt x="361759" y="828243"/>
                  </a:lnTo>
                  <a:lnTo>
                    <a:pt x="357200" y="828243"/>
                  </a:lnTo>
                  <a:lnTo>
                    <a:pt x="357200" y="828509"/>
                  </a:lnTo>
                  <a:lnTo>
                    <a:pt x="359905" y="828509"/>
                  </a:lnTo>
                  <a:lnTo>
                    <a:pt x="360222" y="828827"/>
                  </a:lnTo>
                  <a:lnTo>
                    <a:pt x="360400" y="829068"/>
                  </a:lnTo>
                  <a:lnTo>
                    <a:pt x="360705" y="829627"/>
                  </a:lnTo>
                  <a:lnTo>
                    <a:pt x="362102" y="833145"/>
                  </a:lnTo>
                  <a:lnTo>
                    <a:pt x="362153" y="833285"/>
                  </a:lnTo>
                  <a:lnTo>
                    <a:pt x="357149" y="833285"/>
                  </a:lnTo>
                  <a:lnTo>
                    <a:pt x="357200" y="828243"/>
                  </a:lnTo>
                  <a:lnTo>
                    <a:pt x="355561" y="827671"/>
                  </a:lnTo>
                  <a:lnTo>
                    <a:pt x="355549" y="833602"/>
                  </a:lnTo>
                  <a:lnTo>
                    <a:pt x="357149" y="833602"/>
                  </a:lnTo>
                  <a:lnTo>
                    <a:pt x="363816" y="833602"/>
                  </a:lnTo>
                  <a:lnTo>
                    <a:pt x="363931" y="833145"/>
                  </a:lnTo>
                  <a:close/>
                </a:path>
                <a:path w="694054" h="1036320">
                  <a:moveTo>
                    <a:pt x="364718" y="690867"/>
                  </a:moveTo>
                  <a:lnTo>
                    <a:pt x="362712" y="688568"/>
                  </a:lnTo>
                  <a:lnTo>
                    <a:pt x="357149" y="688568"/>
                  </a:lnTo>
                  <a:lnTo>
                    <a:pt x="357149" y="693381"/>
                  </a:lnTo>
                  <a:lnTo>
                    <a:pt x="358775" y="693381"/>
                  </a:lnTo>
                  <a:lnTo>
                    <a:pt x="358775" y="689775"/>
                  </a:lnTo>
                  <a:lnTo>
                    <a:pt x="361848" y="689775"/>
                  </a:lnTo>
                  <a:lnTo>
                    <a:pt x="362445" y="690181"/>
                  </a:lnTo>
                  <a:lnTo>
                    <a:pt x="362889" y="690867"/>
                  </a:lnTo>
                  <a:lnTo>
                    <a:pt x="362813" y="692746"/>
                  </a:lnTo>
                  <a:lnTo>
                    <a:pt x="362750" y="692899"/>
                  </a:lnTo>
                  <a:lnTo>
                    <a:pt x="362585" y="693127"/>
                  </a:lnTo>
                  <a:lnTo>
                    <a:pt x="362305" y="693381"/>
                  </a:lnTo>
                  <a:lnTo>
                    <a:pt x="358775" y="693381"/>
                  </a:lnTo>
                  <a:lnTo>
                    <a:pt x="358775" y="693928"/>
                  </a:lnTo>
                  <a:lnTo>
                    <a:pt x="357136" y="693928"/>
                  </a:lnTo>
                  <a:lnTo>
                    <a:pt x="357136" y="694131"/>
                  </a:lnTo>
                  <a:lnTo>
                    <a:pt x="363651" y="694131"/>
                  </a:lnTo>
                  <a:lnTo>
                    <a:pt x="363893" y="693928"/>
                  </a:lnTo>
                  <a:lnTo>
                    <a:pt x="364248" y="693508"/>
                  </a:lnTo>
                  <a:lnTo>
                    <a:pt x="364350" y="693381"/>
                  </a:lnTo>
                  <a:lnTo>
                    <a:pt x="364490" y="693127"/>
                  </a:lnTo>
                  <a:lnTo>
                    <a:pt x="364617" y="692746"/>
                  </a:lnTo>
                  <a:lnTo>
                    <a:pt x="364718" y="690867"/>
                  </a:lnTo>
                  <a:close/>
                </a:path>
                <a:path w="694054" h="1036320">
                  <a:moveTo>
                    <a:pt x="364718" y="619810"/>
                  </a:moveTo>
                  <a:lnTo>
                    <a:pt x="362712" y="617512"/>
                  </a:lnTo>
                  <a:lnTo>
                    <a:pt x="357149" y="617512"/>
                  </a:lnTo>
                  <a:lnTo>
                    <a:pt x="357149" y="622325"/>
                  </a:lnTo>
                  <a:lnTo>
                    <a:pt x="358775" y="622325"/>
                  </a:lnTo>
                  <a:lnTo>
                    <a:pt x="358775" y="618718"/>
                  </a:lnTo>
                  <a:lnTo>
                    <a:pt x="361848" y="618718"/>
                  </a:lnTo>
                  <a:lnTo>
                    <a:pt x="362445" y="619125"/>
                  </a:lnTo>
                  <a:lnTo>
                    <a:pt x="362889" y="619810"/>
                  </a:lnTo>
                  <a:lnTo>
                    <a:pt x="362813" y="621690"/>
                  </a:lnTo>
                  <a:lnTo>
                    <a:pt x="362750" y="621842"/>
                  </a:lnTo>
                  <a:lnTo>
                    <a:pt x="362585" y="622071"/>
                  </a:lnTo>
                  <a:lnTo>
                    <a:pt x="362305" y="622325"/>
                  </a:lnTo>
                  <a:lnTo>
                    <a:pt x="358775" y="622325"/>
                  </a:lnTo>
                  <a:lnTo>
                    <a:pt x="358775" y="622871"/>
                  </a:lnTo>
                  <a:lnTo>
                    <a:pt x="357136" y="622871"/>
                  </a:lnTo>
                  <a:lnTo>
                    <a:pt x="357136" y="623074"/>
                  </a:lnTo>
                  <a:lnTo>
                    <a:pt x="363651" y="623074"/>
                  </a:lnTo>
                  <a:lnTo>
                    <a:pt x="363893" y="622871"/>
                  </a:lnTo>
                  <a:lnTo>
                    <a:pt x="364248" y="622452"/>
                  </a:lnTo>
                  <a:lnTo>
                    <a:pt x="364350" y="622325"/>
                  </a:lnTo>
                  <a:lnTo>
                    <a:pt x="364490" y="622071"/>
                  </a:lnTo>
                  <a:lnTo>
                    <a:pt x="364617" y="621690"/>
                  </a:lnTo>
                  <a:lnTo>
                    <a:pt x="364718" y="619810"/>
                  </a:lnTo>
                  <a:close/>
                </a:path>
                <a:path w="694054" h="1036320">
                  <a:moveTo>
                    <a:pt x="364718" y="548741"/>
                  </a:moveTo>
                  <a:lnTo>
                    <a:pt x="362712" y="546442"/>
                  </a:lnTo>
                  <a:lnTo>
                    <a:pt x="357149" y="546442"/>
                  </a:lnTo>
                  <a:lnTo>
                    <a:pt x="357149" y="551256"/>
                  </a:lnTo>
                  <a:lnTo>
                    <a:pt x="358775" y="551256"/>
                  </a:lnTo>
                  <a:lnTo>
                    <a:pt x="358775" y="547649"/>
                  </a:lnTo>
                  <a:lnTo>
                    <a:pt x="361848" y="547649"/>
                  </a:lnTo>
                  <a:lnTo>
                    <a:pt x="362445" y="548055"/>
                  </a:lnTo>
                  <a:lnTo>
                    <a:pt x="362889" y="548741"/>
                  </a:lnTo>
                  <a:lnTo>
                    <a:pt x="362813" y="550621"/>
                  </a:lnTo>
                  <a:lnTo>
                    <a:pt x="362750" y="550773"/>
                  </a:lnTo>
                  <a:lnTo>
                    <a:pt x="362585" y="551002"/>
                  </a:lnTo>
                  <a:lnTo>
                    <a:pt x="362305" y="551256"/>
                  </a:lnTo>
                  <a:lnTo>
                    <a:pt x="358775" y="551256"/>
                  </a:lnTo>
                  <a:lnTo>
                    <a:pt x="358775" y="551802"/>
                  </a:lnTo>
                  <a:lnTo>
                    <a:pt x="357136" y="551802"/>
                  </a:lnTo>
                  <a:lnTo>
                    <a:pt x="357136" y="552005"/>
                  </a:lnTo>
                  <a:lnTo>
                    <a:pt x="363651" y="552005"/>
                  </a:lnTo>
                  <a:lnTo>
                    <a:pt x="363893" y="551802"/>
                  </a:lnTo>
                  <a:lnTo>
                    <a:pt x="364248" y="551383"/>
                  </a:lnTo>
                  <a:lnTo>
                    <a:pt x="364350" y="551256"/>
                  </a:lnTo>
                  <a:lnTo>
                    <a:pt x="364490" y="551002"/>
                  </a:lnTo>
                  <a:lnTo>
                    <a:pt x="364617" y="550621"/>
                  </a:lnTo>
                  <a:lnTo>
                    <a:pt x="364718" y="548741"/>
                  </a:lnTo>
                  <a:close/>
                </a:path>
                <a:path w="694054" h="1036320">
                  <a:moveTo>
                    <a:pt x="365404" y="558800"/>
                  </a:moveTo>
                  <a:lnTo>
                    <a:pt x="365340" y="557860"/>
                  </a:lnTo>
                  <a:lnTo>
                    <a:pt x="364197" y="555053"/>
                  </a:lnTo>
                  <a:lnTo>
                    <a:pt x="363728" y="554062"/>
                  </a:lnTo>
                  <a:lnTo>
                    <a:pt x="363728" y="558482"/>
                  </a:lnTo>
                  <a:lnTo>
                    <a:pt x="358736" y="558482"/>
                  </a:lnTo>
                  <a:lnTo>
                    <a:pt x="358775" y="553224"/>
                  </a:lnTo>
                  <a:lnTo>
                    <a:pt x="358775" y="553707"/>
                  </a:lnTo>
                  <a:lnTo>
                    <a:pt x="361492" y="553707"/>
                  </a:lnTo>
                  <a:lnTo>
                    <a:pt x="363486" y="557860"/>
                  </a:lnTo>
                  <a:lnTo>
                    <a:pt x="363575" y="558088"/>
                  </a:lnTo>
                  <a:lnTo>
                    <a:pt x="363677" y="558342"/>
                  </a:lnTo>
                  <a:lnTo>
                    <a:pt x="363728" y="558482"/>
                  </a:lnTo>
                  <a:lnTo>
                    <a:pt x="363728" y="554062"/>
                  </a:lnTo>
                  <a:lnTo>
                    <a:pt x="362750" y="552869"/>
                  </a:lnTo>
                  <a:lnTo>
                    <a:pt x="357136" y="552869"/>
                  </a:lnTo>
                  <a:lnTo>
                    <a:pt x="357136" y="558800"/>
                  </a:lnTo>
                  <a:lnTo>
                    <a:pt x="358736" y="558800"/>
                  </a:lnTo>
                  <a:lnTo>
                    <a:pt x="365404" y="558800"/>
                  </a:lnTo>
                  <a:close/>
                </a:path>
                <a:path w="694054" h="1036320">
                  <a:moveTo>
                    <a:pt x="365518" y="700468"/>
                  </a:moveTo>
                  <a:lnTo>
                    <a:pt x="364197" y="697179"/>
                  </a:lnTo>
                  <a:lnTo>
                    <a:pt x="363855" y="696391"/>
                  </a:lnTo>
                  <a:lnTo>
                    <a:pt x="363728" y="696175"/>
                  </a:lnTo>
                  <a:lnTo>
                    <a:pt x="363728" y="700608"/>
                  </a:lnTo>
                  <a:lnTo>
                    <a:pt x="358736" y="700608"/>
                  </a:lnTo>
                  <a:lnTo>
                    <a:pt x="358775" y="695350"/>
                  </a:lnTo>
                  <a:lnTo>
                    <a:pt x="358775" y="695833"/>
                  </a:lnTo>
                  <a:lnTo>
                    <a:pt x="361505" y="695833"/>
                  </a:lnTo>
                  <a:lnTo>
                    <a:pt x="361810" y="696150"/>
                  </a:lnTo>
                  <a:lnTo>
                    <a:pt x="361988" y="696391"/>
                  </a:lnTo>
                  <a:lnTo>
                    <a:pt x="362127" y="696683"/>
                  </a:lnTo>
                  <a:lnTo>
                    <a:pt x="362292" y="696963"/>
                  </a:lnTo>
                  <a:lnTo>
                    <a:pt x="362572" y="697611"/>
                  </a:lnTo>
                  <a:lnTo>
                    <a:pt x="363677" y="700468"/>
                  </a:lnTo>
                  <a:lnTo>
                    <a:pt x="363728" y="700608"/>
                  </a:lnTo>
                  <a:lnTo>
                    <a:pt x="363728" y="696175"/>
                  </a:lnTo>
                  <a:lnTo>
                    <a:pt x="363537" y="695833"/>
                  </a:lnTo>
                  <a:lnTo>
                    <a:pt x="363156" y="695350"/>
                  </a:lnTo>
                  <a:lnTo>
                    <a:pt x="362750" y="694994"/>
                  </a:lnTo>
                  <a:lnTo>
                    <a:pt x="357136" y="694994"/>
                  </a:lnTo>
                  <a:lnTo>
                    <a:pt x="357136" y="700925"/>
                  </a:lnTo>
                  <a:lnTo>
                    <a:pt x="358736" y="700925"/>
                  </a:lnTo>
                  <a:lnTo>
                    <a:pt x="365404" y="700925"/>
                  </a:lnTo>
                  <a:lnTo>
                    <a:pt x="365518" y="700468"/>
                  </a:lnTo>
                  <a:close/>
                </a:path>
                <a:path w="694054" h="1036320">
                  <a:moveTo>
                    <a:pt x="365518" y="629412"/>
                  </a:moveTo>
                  <a:lnTo>
                    <a:pt x="364197" y="626122"/>
                  </a:lnTo>
                  <a:lnTo>
                    <a:pt x="363728" y="625132"/>
                  </a:lnTo>
                  <a:lnTo>
                    <a:pt x="363728" y="629551"/>
                  </a:lnTo>
                  <a:lnTo>
                    <a:pt x="358736" y="629551"/>
                  </a:lnTo>
                  <a:lnTo>
                    <a:pt x="358775" y="624293"/>
                  </a:lnTo>
                  <a:lnTo>
                    <a:pt x="358775" y="624776"/>
                  </a:lnTo>
                  <a:lnTo>
                    <a:pt x="361505" y="624776"/>
                  </a:lnTo>
                  <a:lnTo>
                    <a:pt x="363728" y="629551"/>
                  </a:lnTo>
                  <a:lnTo>
                    <a:pt x="363728" y="625132"/>
                  </a:lnTo>
                  <a:lnTo>
                    <a:pt x="363537" y="624776"/>
                  </a:lnTo>
                  <a:lnTo>
                    <a:pt x="363156" y="624293"/>
                  </a:lnTo>
                  <a:lnTo>
                    <a:pt x="362750" y="623938"/>
                  </a:lnTo>
                  <a:lnTo>
                    <a:pt x="357136" y="623938"/>
                  </a:lnTo>
                  <a:lnTo>
                    <a:pt x="357136" y="629869"/>
                  </a:lnTo>
                  <a:lnTo>
                    <a:pt x="358736" y="629869"/>
                  </a:lnTo>
                  <a:lnTo>
                    <a:pt x="365404" y="629869"/>
                  </a:lnTo>
                  <a:lnTo>
                    <a:pt x="365518" y="629412"/>
                  </a:lnTo>
                  <a:close/>
                </a:path>
                <a:path w="694054" h="1036320">
                  <a:moveTo>
                    <a:pt x="370001" y="789076"/>
                  </a:moveTo>
                  <a:lnTo>
                    <a:pt x="363804" y="789076"/>
                  </a:lnTo>
                  <a:lnTo>
                    <a:pt x="363804" y="789279"/>
                  </a:lnTo>
                  <a:lnTo>
                    <a:pt x="369709" y="789279"/>
                  </a:lnTo>
                  <a:lnTo>
                    <a:pt x="370001" y="789076"/>
                  </a:lnTo>
                  <a:close/>
                </a:path>
                <a:path w="694054" h="1036320">
                  <a:moveTo>
                    <a:pt x="370230" y="748296"/>
                  </a:moveTo>
                  <a:lnTo>
                    <a:pt x="370192" y="746950"/>
                  </a:lnTo>
                  <a:lnTo>
                    <a:pt x="365429" y="746950"/>
                  </a:lnTo>
                  <a:lnTo>
                    <a:pt x="365391" y="735774"/>
                  </a:lnTo>
                  <a:lnTo>
                    <a:pt x="363804" y="735774"/>
                  </a:lnTo>
                  <a:lnTo>
                    <a:pt x="363804" y="748296"/>
                  </a:lnTo>
                  <a:lnTo>
                    <a:pt x="370230" y="748296"/>
                  </a:lnTo>
                  <a:close/>
                </a:path>
                <a:path w="694054" h="1036320">
                  <a:moveTo>
                    <a:pt x="371398" y="785622"/>
                  </a:moveTo>
                  <a:lnTo>
                    <a:pt x="369366" y="783336"/>
                  </a:lnTo>
                  <a:lnTo>
                    <a:pt x="363816" y="783336"/>
                  </a:lnTo>
                  <a:lnTo>
                    <a:pt x="363804" y="788149"/>
                  </a:lnTo>
                  <a:lnTo>
                    <a:pt x="365429" y="788149"/>
                  </a:lnTo>
                  <a:lnTo>
                    <a:pt x="365429" y="784542"/>
                  </a:lnTo>
                  <a:lnTo>
                    <a:pt x="368490" y="784542"/>
                  </a:lnTo>
                  <a:lnTo>
                    <a:pt x="369112" y="784948"/>
                  </a:lnTo>
                  <a:lnTo>
                    <a:pt x="369544" y="785622"/>
                  </a:lnTo>
                  <a:lnTo>
                    <a:pt x="369468" y="787514"/>
                  </a:lnTo>
                  <a:lnTo>
                    <a:pt x="369404" y="787666"/>
                  </a:lnTo>
                  <a:lnTo>
                    <a:pt x="369252" y="787895"/>
                  </a:lnTo>
                  <a:lnTo>
                    <a:pt x="368960" y="788149"/>
                  </a:lnTo>
                  <a:lnTo>
                    <a:pt x="365429" y="788149"/>
                  </a:lnTo>
                  <a:lnTo>
                    <a:pt x="365429" y="788695"/>
                  </a:lnTo>
                  <a:lnTo>
                    <a:pt x="363804" y="788695"/>
                  </a:lnTo>
                  <a:lnTo>
                    <a:pt x="363804" y="788898"/>
                  </a:lnTo>
                  <a:lnTo>
                    <a:pt x="370306" y="788898"/>
                  </a:lnTo>
                  <a:lnTo>
                    <a:pt x="370547" y="788695"/>
                  </a:lnTo>
                  <a:lnTo>
                    <a:pt x="370903" y="788276"/>
                  </a:lnTo>
                  <a:lnTo>
                    <a:pt x="371017" y="788149"/>
                  </a:lnTo>
                  <a:lnTo>
                    <a:pt x="371144" y="787895"/>
                  </a:lnTo>
                  <a:lnTo>
                    <a:pt x="371271" y="787514"/>
                  </a:lnTo>
                  <a:lnTo>
                    <a:pt x="371398" y="785622"/>
                  </a:lnTo>
                  <a:close/>
                </a:path>
                <a:path w="694054" h="1036320">
                  <a:moveTo>
                    <a:pt x="372173" y="795235"/>
                  </a:moveTo>
                  <a:lnTo>
                    <a:pt x="370852" y="791946"/>
                  </a:lnTo>
                  <a:lnTo>
                    <a:pt x="370586" y="791337"/>
                  </a:lnTo>
                  <a:lnTo>
                    <a:pt x="370370" y="790917"/>
                  </a:lnTo>
                  <a:lnTo>
                    <a:pt x="370001" y="790333"/>
                  </a:lnTo>
                  <a:lnTo>
                    <a:pt x="365429" y="790333"/>
                  </a:lnTo>
                  <a:lnTo>
                    <a:pt x="365429" y="790600"/>
                  </a:lnTo>
                  <a:lnTo>
                    <a:pt x="368147" y="790600"/>
                  </a:lnTo>
                  <a:lnTo>
                    <a:pt x="368465" y="790917"/>
                  </a:lnTo>
                  <a:lnTo>
                    <a:pt x="370395" y="795375"/>
                  </a:lnTo>
                  <a:lnTo>
                    <a:pt x="365391" y="795375"/>
                  </a:lnTo>
                  <a:lnTo>
                    <a:pt x="365429" y="790333"/>
                  </a:lnTo>
                  <a:lnTo>
                    <a:pt x="363804" y="789762"/>
                  </a:lnTo>
                  <a:lnTo>
                    <a:pt x="363791" y="795693"/>
                  </a:lnTo>
                  <a:lnTo>
                    <a:pt x="365391" y="795693"/>
                  </a:lnTo>
                  <a:lnTo>
                    <a:pt x="372059" y="795693"/>
                  </a:lnTo>
                  <a:lnTo>
                    <a:pt x="372173" y="795235"/>
                  </a:lnTo>
                  <a:close/>
                </a:path>
                <a:path w="694054" h="1036320">
                  <a:moveTo>
                    <a:pt x="373024" y="761314"/>
                  </a:moveTo>
                  <a:lnTo>
                    <a:pt x="369493" y="759167"/>
                  </a:lnTo>
                  <a:lnTo>
                    <a:pt x="368071" y="759167"/>
                  </a:lnTo>
                  <a:lnTo>
                    <a:pt x="362712" y="764806"/>
                  </a:lnTo>
                  <a:lnTo>
                    <a:pt x="362712" y="766762"/>
                  </a:lnTo>
                  <a:lnTo>
                    <a:pt x="362851" y="767651"/>
                  </a:lnTo>
                  <a:lnTo>
                    <a:pt x="363143" y="768426"/>
                  </a:lnTo>
                  <a:lnTo>
                    <a:pt x="363410" y="769213"/>
                  </a:lnTo>
                  <a:lnTo>
                    <a:pt x="367957" y="772198"/>
                  </a:lnTo>
                  <a:lnTo>
                    <a:pt x="369570" y="772185"/>
                  </a:lnTo>
                  <a:lnTo>
                    <a:pt x="373011" y="770775"/>
                  </a:lnTo>
                  <a:lnTo>
                    <a:pt x="373011" y="765644"/>
                  </a:lnTo>
                  <a:lnTo>
                    <a:pt x="372973" y="765467"/>
                  </a:lnTo>
                  <a:lnTo>
                    <a:pt x="372884" y="765289"/>
                  </a:lnTo>
                  <a:lnTo>
                    <a:pt x="372706" y="765136"/>
                  </a:lnTo>
                  <a:lnTo>
                    <a:pt x="372491" y="765086"/>
                  </a:lnTo>
                  <a:lnTo>
                    <a:pt x="368274" y="765098"/>
                  </a:lnTo>
                  <a:lnTo>
                    <a:pt x="371322" y="766457"/>
                  </a:lnTo>
                  <a:lnTo>
                    <a:pt x="371322" y="770178"/>
                  </a:lnTo>
                  <a:lnTo>
                    <a:pt x="370979" y="770356"/>
                  </a:lnTo>
                  <a:lnTo>
                    <a:pt x="370598" y="770496"/>
                  </a:lnTo>
                  <a:lnTo>
                    <a:pt x="369798" y="770699"/>
                  </a:lnTo>
                  <a:lnTo>
                    <a:pt x="369392" y="770737"/>
                  </a:lnTo>
                  <a:lnTo>
                    <a:pt x="368350" y="770737"/>
                  </a:lnTo>
                  <a:lnTo>
                    <a:pt x="367728" y="770610"/>
                  </a:lnTo>
                  <a:lnTo>
                    <a:pt x="366623" y="770178"/>
                  </a:lnTo>
                  <a:lnTo>
                    <a:pt x="366141" y="769861"/>
                  </a:lnTo>
                  <a:lnTo>
                    <a:pt x="365772" y="769416"/>
                  </a:lnTo>
                  <a:lnTo>
                    <a:pt x="365366" y="768997"/>
                  </a:lnTo>
                  <a:lnTo>
                    <a:pt x="365048" y="768464"/>
                  </a:lnTo>
                  <a:lnTo>
                    <a:pt x="364604" y="767207"/>
                  </a:lnTo>
                  <a:lnTo>
                    <a:pt x="364477" y="766483"/>
                  </a:lnTo>
                  <a:lnTo>
                    <a:pt x="364477" y="764959"/>
                  </a:lnTo>
                  <a:lnTo>
                    <a:pt x="368274" y="760603"/>
                  </a:lnTo>
                  <a:lnTo>
                    <a:pt x="369557" y="760603"/>
                  </a:lnTo>
                  <a:lnTo>
                    <a:pt x="370052" y="760666"/>
                  </a:lnTo>
                  <a:lnTo>
                    <a:pt x="371284" y="761047"/>
                  </a:lnTo>
                  <a:lnTo>
                    <a:pt x="372135" y="761492"/>
                  </a:lnTo>
                  <a:lnTo>
                    <a:pt x="372503" y="761758"/>
                  </a:lnTo>
                  <a:lnTo>
                    <a:pt x="372643" y="761809"/>
                  </a:lnTo>
                  <a:lnTo>
                    <a:pt x="372808" y="761796"/>
                  </a:lnTo>
                  <a:lnTo>
                    <a:pt x="372973" y="761568"/>
                  </a:lnTo>
                  <a:lnTo>
                    <a:pt x="373024" y="761314"/>
                  </a:lnTo>
                  <a:close/>
                </a:path>
                <a:path w="694054" h="1036320">
                  <a:moveTo>
                    <a:pt x="373037" y="1023823"/>
                  </a:moveTo>
                  <a:lnTo>
                    <a:pt x="371398" y="1023823"/>
                  </a:lnTo>
                  <a:lnTo>
                    <a:pt x="371386" y="1024267"/>
                  </a:lnTo>
                  <a:lnTo>
                    <a:pt x="371373" y="1033843"/>
                  </a:lnTo>
                  <a:lnTo>
                    <a:pt x="370662" y="1032446"/>
                  </a:lnTo>
                  <a:lnTo>
                    <a:pt x="370662" y="1035685"/>
                  </a:lnTo>
                  <a:lnTo>
                    <a:pt x="365099" y="1035685"/>
                  </a:lnTo>
                  <a:lnTo>
                    <a:pt x="365099" y="1035519"/>
                  </a:lnTo>
                  <a:lnTo>
                    <a:pt x="370547" y="1035519"/>
                  </a:lnTo>
                  <a:lnTo>
                    <a:pt x="370662" y="1035685"/>
                  </a:lnTo>
                  <a:lnTo>
                    <a:pt x="370662" y="1032446"/>
                  </a:lnTo>
                  <a:lnTo>
                    <a:pt x="370420" y="1031963"/>
                  </a:lnTo>
                  <a:lnTo>
                    <a:pt x="370420" y="1035367"/>
                  </a:lnTo>
                  <a:lnTo>
                    <a:pt x="365099" y="1035367"/>
                  </a:lnTo>
                  <a:lnTo>
                    <a:pt x="365099" y="1025309"/>
                  </a:lnTo>
                  <a:lnTo>
                    <a:pt x="365467" y="1026096"/>
                  </a:lnTo>
                  <a:lnTo>
                    <a:pt x="366293" y="1027684"/>
                  </a:lnTo>
                  <a:lnTo>
                    <a:pt x="370306" y="1035138"/>
                  </a:lnTo>
                  <a:lnTo>
                    <a:pt x="370420" y="1035367"/>
                  </a:lnTo>
                  <a:lnTo>
                    <a:pt x="370420" y="1031963"/>
                  </a:lnTo>
                  <a:lnTo>
                    <a:pt x="369785" y="1030706"/>
                  </a:lnTo>
                  <a:lnTo>
                    <a:pt x="366903" y="1025309"/>
                  </a:lnTo>
                  <a:lnTo>
                    <a:pt x="366445" y="1024470"/>
                  </a:lnTo>
                  <a:lnTo>
                    <a:pt x="366331" y="1024267"/>
                  </a:lnTo>
                  <a:lnTo>
                    <a:pt x="371386" y="1024267"/>
                  </a:lnTo>
                  <a:lnTo>
                    <a:pt x="371386" y="1023823"/>
                  </a:lnTo>
                  <a:lnTo>
                    <a:pt x="363524" y="1023823"/>
                  </a:lnTo>
                  <a:lnTo>
                    <a:pt x="363486" y="1036066"/>
                  </a:lnTo>
                  <a:lnTo>
                    <a:pt x="365099" y="1036066"/>
                  </a:lnTo>
                  <a:lnTo>
                    <a:pt x="365099" y="1035850"/>
                  </a:lnTo>
                  <a:lnTo>
                    <a:pt x="372935" y="1035850"/>
                  </a:lnTo>
                  <a:lnTo>
                    <a:pt x="372960" y="1033843"/>
                  </a:lnTo>
                  <a:lnTo>
                    <a:pt x="373037" y="1023823"/>
                  </a:lnTo>
                  <a:close/>
                </a:path>
                <a:path w="694054" h="1036320">
                  <a:moveTo>
                    <a:pt x="373227" y="821207"/>
                  </a:moveTo>
                  <a:lnTo>
                    <a:pt x="366458" y="821207"/>
                  </a:lnTo>
                  <a:lnTo>
                    <a:pt x="366458" y="826338"/>
                  </a:lnTo>
                  <a:lnTo>
                    <a:pt x="368084" y="826338"/>
                  </a:lnTo>
                  <a:lnTo>
                    <a:pt x="368084" y="822350"/>
                  </a:lnTo>
                  <a:lnTo>
                    <a:pt x="373176" y="822350"/>
                  </a:lnTo>
                  <a:lnTo>
                    <a:pt x="373227" y="821207"/>
                  </a:lnTo>
                  <a:close/>
                </a:path>
                <a:path w="694054" h="1036320">
                  <a:moveTo>
                    <a:pt x="373367" y="833589"/>
                  </a:moveTo>
                  <a:lnTo>
                    <a:pt x="373341" y="832319"/>
                  </a:lnTo>
                  <a:lnTo>
                    <a:pt x="368084" y="832319"/>
                  </a:lnTo>
                  <a:lnTo>
                    <a:pt x="368084" y="827684"/>
                  </a:lnTo>
                  <a:lnTo>
                    <a:pt x="372478" y="827684"/>
                  </a:lnTo>
                  <a:lnTo>
                    <a:pt x="372592" y="826477"/>
                  </a:lnTo>
                  <a:lnTo>
                    <a:pt x="366458" y="826477"/>
                  </a:lnTo>
                  <a:lnTo>
                    <a:pt x="366458" y="833589"/>
                  </a:lnTo>
                  <a:lnTo>
                    <a:pt x="373367" y="833589"/>
                  </a:lnTo>
                  <a:close/>
                </a:path>
                <a:path w="694054" h="1036320">
                  <a:moveTo>
                    <a:pt x="382511" y="826820"/>
                  </a:moveTo>
                  <a:lnTo>
                    <a:pt x="377875" y="826820"/>
                  </a:lnTo>
                  <a:lnTo>
                    <a:pt x="377875" y="822375"/>
                  </a:lnTo>
                  <a:lnTo>
                    <a:pt x="376250" y="822375"/>
                  </a:lnTo>
                  <a:lnTo>
                    <a:pt x="376224" y="833539"/>
                  </a:lnTo>
                  <a:lnTo>
                    <a:pt x="377812" y="833539"/>
                  </a:lnTo>
                  <a:lnTo>
                    <a:pt x="377875" y="828090"/>
                  </a:lnTo>
                  <a:lnTo>
                    <a:pt x="382422" y="828090"/>
                  </a:lnTo>
                  <a:lnTo>
                    <a:pt x="382511" y="826820"/>
                  </a:lnTo>
                  <a:close/>
                </a:path>
                <a:path w="694054" h="1036320">
                  <a:moveTo>
                    <a:pt x="382841" y="821423"/>
                  </a:moveTo>
                  <a:lnTo>
                    <a:pt x="376250" y="821207"/>
                  </a:lnTo>
                  <a:lnTo>
                    <a:pt x="376250" y="822147"/>
                  </a:lnTo>
                  <a:lnTo>
                    <a:pt x="382790" y="822147"/>
                  </a:lnTo>
                  <a:lnTo>
                    <a:pt x="382841" y="821423"/>
                  </a:lnTo>
                  <a:close/>
                </a:path>
                <a:path w="694054" h="1036320">
                  <a:moveTo>
                    <a:pt x="385914" y="1027798"/>
                  </a:moveTo>
                  <a:lnTo>
                    <a:pt x="384035" y="1024636"/>
                  </a:lnTo>
                  <a:lnTo>
                    <a:pt x="384035" y="1027798"/>
                  </a:lnTo>
                  <a:lnTo>
                    <a:pt x="384009" y="1031913"/>
                  </a:lnTo>
                  <a:lnTo>
                    <a:pt x="380923" y="1034719"/>
                  </a:lnTo>
                  <a:lnTo>
                    <a:pt x="377990" y="1034719"/>
                  </a:lnTo>
                  <a:lnTo>
                    <a:pt x="377990" y="1024966"/>
                  </a:lnTo>
                  <a:lnTo>
                    <a:pt x="381304" y="1024966"/>
                  </a:lnTo>
                  <a:lnTo>
                    <a:pt x="384035" y="1027798"/>
                  </a:lnTo>
                  <a:lnTo>
                    <a:pt x="384035" y="1024636"/>
                  </a:lnTo>
                  <a:lnTo>
                    <a:pt x="383349" y="1024153"/>
                  </a:lnTo>
                  <a:lnTo>
                    <a:pt x="382168" y="1023708"/>
                  </a:lnTo>
                  <a:lnTo>
                    <a:pt x="376364" y="1023708"/>
                  </a:lnTo>
                  <a:lnTo>
                    <a:pt x="376364" y="1036129"/>
                  </a:lnTo>
                  <a:lnTo>
                    <a:pt x="381241" y="1036129"/>
                  </a:lnTo>
                  <a:lnTo>
                    <a:pt x="383209" y="1035456"/>
                  </a:lnTo>
                  <a:lnTo>
                    <a:pt x="383870" y="1035062"/>
                  </a:lnTo>
                  <a:lnTo>
                    <a:pt x="384213" y="1034719"/>
                  </a:lnTo>
                  <a:lnTo>
                    <a:pt x="384949" y="1033983"/>
                  </a:lnTo>
                  <a:lnTo>
                    <a:pt x="385254" y="1033475"/>
                  </a:lnTo>
                  <a:lnTo>
                    <a:pt x="385356" y="1033297"/>
                  </a:lnTo>
                  <a:lnTo>
                    <a:pt x="385826" y="1031913"/>
                  </a:lnTo>
                  <a:lnTo>
                    <a:pt x="385914" y="1027798"/>
                  </a:lnTo>
                  <a:close/>
                </a:path>
                <a:path w="694054" h="1036320">
                  <a:moveTo>
                    <a:pt x="429971" y="204025"/>
                  </a:moveTo>
                  <a:lnTo>
                    <a:pt x="429920" y="203898"/>
                  </a:lnTo>
                  <a:lnTo>
                    <a:pt x="429602" y="203428"/>
                  </a:lnTo>
                  <a:lnTo>
                    <a:pt x="428955" y="202869"/>
                  </a:lnTo>
                  <a:lnTo>
                    <a:pt x="428548" y="202666"/>
                  </a:lnTo>
                  <a:lnTo>
                    <a:pt x="428015" y="202666"/>
                  </a:lnTo>
                  <a:lnTo>
                    <a:pt x="428015" y="204216"/>
                  </a:lnTo>
                  <a:lnTo>
                    <a:pt x="424383" y="204216"/>
                  </a:lnTo>
                  <a:lnTo>
                    <a:pt x="424383" y="204025"/>
                  </a:lnTo>
                  <a:lnTo>
                    <a:pt x="427837" y="204025"/>
                  </a:lnTo>
                  <a:lnTo>
                    <a:pt x="428015" y="204216"/>
                  </a:lnTo>
                  <a:lnTo>
                    <a:pt x="428015" y="202666"/>
                  </a:lnTo>
                  <a:lnTo>
                    <a:pt x="422757" y="202666"/>
                  </a:lnTo>
                  <a:lnTo>
                    <a:pt x="422757" y="207365"/>
                  </a:lnTo>
                  <a:lnTo>
                    <a:pt x="424383" y="207365"/>
                  </a:lnTo>
                  <a:lnTo>
                    <a:pt x="424383" y="204368"/>
                  </a:lnTo>
                  <a:lnTo>
                    <a:pt x="428193" y="204368"/>
                  </a:lnTo>
                  <a:lnTo>
                    <a:pt x="428320" y="204597"/>
                  </a:lnTo>
                  <a:lnTo>
                    <a:pt x="428332" y="206743"/>
                  </a:lnTo>
                  <a:lnTo>
                    <a:pt x="428193" y="206959"/>
                  </a:lnTo>
                  <a:lnTo>
                    <a:pt x="427837" y="207365"/>
                  </a:lnTo>
                  <a:lnTo>
                    <a:pt x="424383" y="207365"/>
                  </a:lnTo>
                  <a:lnTo>
                    <a:pt x="424383" y="207784"/>
                  </a:lnTo>
                  <a:lnTo>
                    <a:pt x="422757" y="207784"/>
                  </a:lnTo>
                  <a:lnTo>
                    <a:pt x="422757" y="207937"/>
                  </a:lnTo>
                  <a:lnTo>
                    <a:pt x="429094" y="207937"/>
                  </a:lnTo>
                  <a:lnTo>
                    <a:pt x="429704" y="207365"/>
                  </a:lnTo>
                  <a:lnTo>
                    <a:pt x="429945" y="206959"/>
                  </a:lnTo>
                  <a:lnTo>
                    <a:pt x="429971" y="204025"/>
                  </a:lnTo>
                  <a:close/>
                </a:path>
                <a:path w="694054" h="1036320">
                  <a:moveTo>
                    <a:pt x="430999" y="210527"/>
                  </a:moveTo>
                  <a:lnTo>
                    <a:pt x="430860" y="210172"/>
                  </a:lnTo>
                  <a:lnTo>
                    <a:pt x="430796" y="209931"/>
                  </a:lnTo>
                  <a:lnTo>
                    <a:pt x="430593" y="209524"/>
                  </a:lnTo>
                  <a:lnTo>
                    <a:pt x="430098" y="208940"/>
                  </a:lnTo>
                  <a:lnTo>
                    <a:pt x="429844" y="208724"/>
                  </a:lnTo>
                  <a:lnTo>
                    <a:pt x="429234" y="208381"/>
                  </a:lnTo>
                  <a:lnTo>
                    <a:pt x="422757" y="208381"/>
                  </a:lnTo>
                  <a:lnTo>
                    <a:pt x="422757" y="214261"/>
                  </a:lnTo>
                  <a:lnTo>
                    <a:pt x="429552" y="214261"/>
                  </a:lnTo>
                  <a:lnTo>
                    <a:pt x="430085" y="213855"/>
                  </a:lnTo>
                  <a:lnTo>
                    <a:pt x="430301" y="213614"/>
                  </a:lnTo>
                  <a:lnTo>
                    <a:pt x="424383" y="213614"/>
                  </a:lnTo>
                  <a:lnTo>
                    <a:pt x="424383" y="209524"/>
                  </a:lnTo>
                  <a:lnTo>
                    <a:pt x="428358" y="209524"/>
                  </a:lnTo>
                  <a:lnTo>
                    <a:pt x="428815" y="209931"/>
                  </a:lnTo>
                  <a:lnTo>
                    <a:pt x="428993" y="210172"/>
                  </a:lnTo>
                  <a:lnTo>
                    <a:pt x="428993" y="212661"/>
                  </a:lnTo>
                  <a:lnTo>
                    <a:pt x="428815" y="212877"/>
                  </a:lnTo>
                  <a:lnTo>
                    <a:pt x="428371" y="213233"/>
                  </a:lnTo>
                  <a:lnTo>
                    <a:pt x="430301" y="213614"/>
                  </a:lnTo>
                  <a:lnTo>
                    <a:pt x="430898" y="212458"/>
                  </a:lnTo>
                  <a:lnTo>
                    <a:pt x="430999" y="210527"/>
                  </a:lnTo>
                  <a:close/>
                </a:path>
                <a:path w="694054" h="1036320">
                  <a:moveTo>
                    <a:pt x="435292" y="202565"/>
                  </a:moveTo>
                  <a:lnTo>
                    <a:pt x="433654" y="202425"/>
                  </a:lnTo>
                  <a:lnTo>
                    <a:pt x="433654" y="214909"/>
                  </a:lnTo>
                  <a:lnTo>
                    <a:pt x="435241" y="214909"/>
                  </a:lnTo>
                  <a:lnTo>
                    <a:pt x="435292" y="202565"/>
                  </a:lnTo>
                  <a:close/>
                </a:path>
                <a:path w="694054" h="1036320">
                  <a:moveTo>
                    <a:pt x="443890" y="1035519"/>
                  </a:moveTo>
                  <a:lnTo>
                    <a:pt x="442899" y="1032789"/>
                  </a:lnTo>
                  <a:lnTo>
                    <a:pt x="442417" y="1031455"/>
                  </a:lnTo>
                  <a:lnTo>
                    <a:pt x="440664" y="1026617"/>
                  </a:lnTo>
                  <a:lnTo>
                    <a:pt x="440664" y="1031455"/>
                  </a:lnTo>
                  <a:lnTo>
                    <a:pt x="436245" y="1031455"/>
                  </a:lnTo>
                  <a:lnTo>
                    <a:pt x="438429" y="1025131"/>
                  </a:lnTo>
                  <a:lnTo>
                    <a:pt x="440664" y="1031455"/>
                  </a:lnTo>
                  <a:lnTo>
                    <a:pt x="440664" y="1026617"/>
                  </a:lnTo>
                  <a:lnTo>
                    <a:pt x="440131" y="1025131"/>
                  </a:lnTo>
                  <a:lnTo>
                    <a:pt x="439635" y="1023747"/>
                  </a:lnTo>
                  <a:lnTo>
                    <a:pt x="437451" y="1023607"/>
                  </a:lnTo>
                  <a:lnTo>
                    <a:pt x="433133" y="1035519"/>
                  </a:lnTo>
                  <a:lnTo>
                    <a:pt x="433171" y="1036129"/>
                  </a:lnTo>
                  <a:lnTo>
                    <a:pt x="434695" y="1036129"/>
                  </a:lnTo>
                  <a:lnTo>
                    <a:pt x="435825" y="1032789"/>
                  </a:lnTo>
                  <a:lnTo>
                    <a:pt x="441083" y="1032789"/>
                  </a:lnTo>
                  <a:lnTo>
                    <a:pt x="442277" y="1036129"/>
                  </a:lnTo>
                  <a:lnTo>
                    <a:pt x="443852" y="1036129"/>
                  </a:lnTo>
                  <a:lnTo>
                    <a:pt x="443890" y="1035519"/>
                  </a:lnTo>
                  <a:close/>
                </a:path>
                <a:path w="694054" h="1036320">
                  <a:moveTo>
                    <a:pt x="448208" y="214515"/>
                  </a:moveTo>
                  <a:lnTo>
                    <a:pt x="447179" y="211645"/>
                  </a:lnTo>
                  <a:lnTo>
                    <a:pt x="446697" y="210312"/>
                  </a:lnTo>
                  <a:lnTo>
                    <a:pt x="446468" y="209689"/>
                  </a:lnTo>
                  <a:lnTo>
                    <a:pt x="446468" y="214757"/>
                  </a:lnTo>
                  <a:lnTo>
                    <a:pt x="439026" y="214757"/>
                  </a:lnTo>
                  <a:lnTo>
                    <a:pt x="440093" y="211645"/>
                  </a:lnTo>
                  <a:lnTo>
                    <a:pt x="445350" y="211645"/>
                  </a:lnTo>
                  <a:lnTo>
                    <a:pt x="446379" y="214515"/>
                  </a:lnTo>
                  <a:lnTo>
                    <a:pt x="446468" y="214757"/>
                  </a:lnTo>
                  <a:lnTo>
                    <a:pt x="446468" y="209689"/>
                  </a:lnTo>
                  <a:lnTo>
                    <a:pt x="444919" y="205397"/>
                  </a:lnTo>
                  <a:lnTo>
                    <a:pt x="444919" y="210312"/>
                  </a:lnTo>
                  <a:lnTo>
                    <a:pt x="440512" y="210312"/>
                  </a:lnTo>
                  <a:lnTo>
                    <a:pt x="442696" y="203987"/>
                  </a:lnTo>
                  <a:lnTo>
                    <a:pt x="444919" y="210312"/>
                  </a:lnTo>
                  <a:lnTo>
                    <a:pt x="444919" y="205397"/>
                  </a:lnTo>
                  <a:lnTo>
                    <a:pt x="444411" y="203987"/>
                  </a:lnTo>
                  <a:lnTo>
                    <a:pt x="443903" y="202603"/>
                  </a:lnTo>
                  <a:lnTo>
                    <a:pt x="441718" y="202463"/>
                  </a:lnTo>
                  <a:lnTo>
                    <a:pt x="438404" y="211645"/>
                  </a:lnTo>
                  <a:lnTo>
                    <a:pt x="437413" y="214515"/>
                  </a:lnTo>
                  <a:lnTo>
                    <a:pt x="437451" y="214985"/>
                  </a:lnTo>
                  <a:lnTo>
                    <a:pt x="438912" y="214985"/>
                  </a:lnTo>
                  <a:lnTo>
                    <a:pt x="448119" y="214985"/>
                  </a:lnTo>
                  <a:lnTo>
                    <a:pt x="448208" y="214515"/>
                  </a:lnTo>
                  <a:close/>
                </a:path>
                <a:path w="694054" h="1036320">
                  <a:moveTo>
                    <a:pt x="448462" y="826884"/>
                  </a:moveTo>
                  <a:lnTo>
                    <a:pt x="443699" y="826884"/>
                  </a:lnTo>
                  <a:lnTo>
                    <a:pt x="443649" y="827786"/>
                  </a:lnTo>
                  <a:lnTo>
                    <a:pt x="443814" y="828065"/>
                  </a:lnTo>
                  <a:lnTo>
                    <a:pt x="446900" y="828065"/>
                  </a:lnTo>
                  <a:lnTo>
                    <a:pt x="446900" y="831773"/>
                  </a:lnTo>
                  <a:lnTo>
                    <a:pt x="446557" y="831964"/>
                  </a:lnTo>
                  <a:lnTo>
                    <a:pt x="448437" y="831964"/>
                  </a:lnTo>
                  <a:lnTo>
                    <a:pt x="448462" y="826884"/>
                  </a:lnTo>
                  <a:close/>
                </a:path>
                <a:path w="694054" h="1036320">
                  <a:moveTo>
                    <a:pt x="448551" y="822388"/>
                  </a:moveTo>
                  <a:lnTo>
                    <a:pt x="448475" y="822007"/>
                  </a:lnTo>
                  <a:lnTo>
                    <a:pt x="448297" y="821804"/>
                  </a:lnTo>
                  <a:lnTo>
                    <a:pt x="447675" y="821423"/>
                  </a:lnTo>
                  <a:lnTo>
                    <a:pt x="447230" y="821423"/>
                  </a:lnTo>
                  <a:lnTo>
                    <a:pt x="447230" y="822845"/>
                  </a:lnTo>
                  <a:lnTo>
                    <a:pt x="442112" y="822845"/>
                  </a:lnTo>
                  <a:lnTo>
                    <a:pt x="442518" y="822655"/>
                  </a:lnTo>
                  <a:lnTo>
                    <a:pt x="446862" y="822655"/>
                  </a:lnTo>
                  <a:lnTo>
                    <a:pt x="447230" y="822845"/>
                  </a:lnTo>
                  <a:lnTo>
                    <a:pt x="447230" y="821423"/>
                  </a:lnTo>
                  <a:lnTo>
                    <a:pt x="441579" y="821423"/>
                  </a:lnTo>
                  <a:lnTo>
                    <a:pt x="441248" y="821563"/>
                  </a:lnTo>
                  <a:lnTo>
                    <a:pt x="438429" y="829246"/>
                  </a:lnTo>
                  <a:lnTo>
                    <a:pt x="438912" y="830592"/>
                  </a:lnTo>
                  <a:lnTo>
                    <a:pt x="439000" y="830808"/>
                  </a:lnTo>
                  <a:lnTo>
                    <a:pt x="439394" y="831481"/>
                  </a:lnTo>
                  <a:lnTo>
                    <a:pt x="440461" y="832624"/>
                  </a:lnTo>
                  <a:lnTo>
                    <a:pt x="448437" y="832624"/>
                  </a:lnTo>
                  <a:lnTo>
                    <a:pt x="448437" y="832218"/>
                  </a:lnTo>
                  <a:lnTo>
                    <a:pt x="443306" y="832218"/>
                  </a:lnTo>
                  <a:lnTo>
                    <a:pt x="442201" y="831773"/>
                  </a:lnTo>
                  <a:lnTo>
                    <a:pt x="440156" y="825881"/>
                  </a:lnTo>
                  <a:lnTo>
                    <a:pt x="440575" y="824636"/>
                  </a:lnTo>
                  <a:lnTo>
                    <a:pt x="440855" y="824090"/>
                  </a:lnTo>
                  <a:lnTo>
                    <a:pt x="441261" y="823658"/>
                  </a:lnTo>
                  <a:lnTo>
                    <a:pt x="441642" y="823188"/>
                  </a:lnTo>
                  <a:lnTo>
                    <a:pt x="447852" y="823188"/>
                  </a:lnTo>
                  <a:lnTo>
                    <a:pt x="448081" y="823353"/>
                  </a:lnTo>
                  <a:lnTo>
                    <a:pt x="448500" y="823353"/>
                  </a:lnTo>
                  <a:lnTo>
                    <a:pt x="448551" y="822388"/>
                  </a:lnTo>
                  <a:close/>
                </a:path>
                <a:path w="694054" h="1036320">
                  <a:moveTo>
                    <a:pt x="450621" y="1029246"/>
                  </a:moveTo>
                  <a:lnTo>
                    <a:pt x="446989" y="1029246"/>
                  </a:lnTo>
                  <a:lnTo>
                    <a:pt x="446989" y="1029385"/>
                  </a:lnTo>
                  <a:lnTo>
                    <a:pt x="450621" y="1029385"/>
                  </a:lnTo>
                  <a:lnTo>
                    <a:pt x="450621" y="1029246"/>
                  </a:lnTo>
                  <a:close/>
                </a:path>
                <a:path w="694054" h="1036320">
                  <a:moveTo>
                    <a:pt x="455155" y="214782"/>
                  </a:moveTo>
                  <a:lnTo>
                    <a:pt x="454939" y="214782"/>
                  </a:lnTo>
                  <a:lnTo>
                    <a:pt x="453974" y="215087"/>
                  </a:lnTo>
                  <a:lnTo>
                    <a:pt x="455155" y="214782"/>
                  </a:lnTo>
                  <a:close/>
                </a:path>
                <a:path w="694054" h="1036320">
                  <a:moveTo>
                    <a:pt x="455256" y="1034719"/>
                  </a:moveTo>
                  <a:lnTo>
                    <a:pt x="450126" y="1034719"/>
                  </a:lnTo>
                  <a:lnTo>
                    <a:pt x="449021" y="1034275"/>
                  </a:lnTo>
                  <a:lnTo>
                    <a:pt x="446989" y="1029385"/>
                  </a:lnTo>
                  <a:lnTo>
                    <a:pt x="445109" y="1029385"/>
                  </a:lnTo>
                  <a:lnTo>
                    <a:pt x="445185" y="1031316"/>
                  </a:lnTo>
                  <a:lnTo>
                    <a:pt x="445249" y="1031748"/>
                  </a:lnTo>
                  <a:lnTo>
                    <a:pt x="445731" y="1033094"/>
                  </a:lnTo>
                  <a:lnTo>
                    <a:pt x="445808" y="1033322"/>
                  </a:lnTo>
                  <a:lnTo>
                    <a:pt x="446214" y="1033983"/>
                  </a:lnTo>
                  <a:lnTo>
                    <a:pt x="447281" y="1035126"/>
                  </a:lnTo>
                  <a:lnTo>
                    <a:pt x="455256" y="1035126"/>
                  </a:lnTo>
                  <a:lnTo>
                    <a:pt x="455256" y="1034719"/>
                  </a:lnTo>
                  <a:close/>
                </a:path>
                <a:path w="694054" h="1036320">
                  <a:moveTo>
                    <a:pt x="455282" y="1029385"/>
                  </a:moveTo>
                  <a:lnTo>
                    <a:pt x="450621" y="1029385"/>
                  </a:lnTo>
                  <a:lnTo>
                    <a:pt x="450583" y="1030566"/>
                  </a:lnTo>
                  <a:lnTo>
                    <a:pt x="453720" y="1030566"/>
                  </a:lnTo>
                  <a:lnTo>
                    <a:pt x="453720" y="1034275"/>
                  </a:lnTo>
                  <a:lnTo>
                    <a:pt x="453377" y="1034465"/>
                  </a:lnTo>
                  <a:lnTo>
                    <a:pt x="455256" y="1034465"/>
                  </a:lnTo>
                  <a:lnTo>
                    <a:pt x="455282" y="1029385"/>
                  </a:lnTo>
                  <a:close/>
                </a:path>
                <a:path w="694054" h="1036320">
                  <a:moveTo>
                    <a:pt x="455307" y="1024509"/>
                  </a:moveTo>
                  <a:lnTo>
                    <a:pt x="455117" y="1024305"/>
                  </a:lnTo>
                  <a:lnTo>
                    <a:pt x="454494" y="1023924"/>
                  </a:lnTo>
                  <a:lnTo>
                    <a:pt x="453898" y="1023683"/>
                  </a:lnTo>
                  <a:lnTo>
                    <a:pt x="448983" y="1023683"/>
                  </a:lnTo>
                  <a:lnTo>
                    <a:pt x="448056" y="1024064"/>
                  </a:lnTo>
                  <a:lnTo>
                    <a:pt x="447395" y="1024509"/>
                  </a:lnTo>
                  <a:lnTo>
                    <a:pt x="455307" y="1024509"/>
                  </a:lnTo>
                  <a:close/>
                </a:path>
                <a:path w="694054" h="1036320">
                  <a:moveTo>
                    <a:pt x="455396" y="1024890"/>
                  </a:moveTo>
                  <a:lnTo>
                    <a:pt x="452894" y="1024890"/>
                  </a:lnTo>
                  <a:lnTo>
                    <a:pt x="453669" y="1025156"/>
                  </a:lnTo>
                  <a:lnTo>
                    <a:pt x="449364" y="1025156"/>
                  </a:lnTo>
                  <a:lnTo>
                    <a:pt x="449935" y="1024890"/>
                  </a:lnTo>
                  <a:lnTo>
                    <a:pt x="447027" y="1024890"/>
                  </a:lnTo>
                  <a:lnTo>
                    <a:pt x="445109" y="1029246"/>
                  </a:lnTo>
                  <a:lnTo>
                    <a:pt x="446989" y="1029246"/>
                  </a:lnTo>
                  <a:lnTo>
                    <a:pt x="446976" y="1028382"/>
                  </a:lnTo>
                  <a:lnTo>
                    <a:pt x="447395" y="1027137"/>
                  </a:lnTo>
                  <a:lnTo>
                    <a:pt x="447675" y="1026591"/>
                  </a:lnTo>
                  <a:lnTo>
                    <a:pt x="448081" y="1026160"/>
                  </a:lnTo>
                  <a:lnTo>
                    <a:pt x="448297" y="1025893"/>
                  </a:lnTo>
                  <a:lnTo>
                    <a:pt x="455333" y="1025893"/>
                  </a:lnTo>
                  <a:lnTo>
                    <a:pt x="455396" y="1024890"/>
                  </a:lnTo>
                  <a:close/>
                </a:path>
                <a:path w="694054" h="1036320">
                  <a:moveTo>
                    <a:pt x="456260" y="213855"/>
                  </a:moveTo>
                  <a:lnTo>
                    <a:pt x="449402" y="213169"/>
                  </a:lnTo>
                  <a:lnTo>
                    <a:pt x="449376" y="213995"/>
                  </a:lnTo>
                  <a:lnTo>
                    <a:pt x="455866" y="214185"/>
                  </a:lnTo>
                  <a:lnTo>
                    <a:pt x="456260" y="213855"/>
                  </a:lnTo>
                  <a:close/>
                </a:path>
                <a:path w="694054" h="1036320">
                  <a:moveTo>
                    <a:pt x="456311" y="203085"/>
                  </a:moveTo>
                  <a:lnTo>
                    <a:pt x="450583" y="203085"/>
                  </a:lnTo>
                  <a:lnTo>
                    <a:pt x="450354" y="203263"/>
                  </a:lnTo>
                  <a:lnTo>
                    <a:pt x="450075" y="203606"/>
                  </a:lnTo>
                  <a:lnTo>
                    <a:pt x="449719" y="204457"/>
                  </a:lnTo>
                  <a:lnTo>
                    <a:pt x="449834" y="206679"/>
                  </a:lnTo>
                  <a:lnTo>
                    <a:pt x="451434" y="208445"/>
                  </a:lnTo>
                  <a:lnTo>
                    <a:pt x="454914" y="208267"/>
                  </a:lnTo>
                  <a:lnTo>
                    <a:pt x="454571" y="208064"/>
                  </a:lnTo>
                  <a:lnTo>
                    <a:pt x="453263" y="207467"/>
                  </a:lnTo>
                  <a:lnTo>
                    <a:pt x="452640" y="207137"/>
                  </a:lnTo>
                  <a:lnTo>
                    <a:pt x="451942" y="206679"/>
                  </a:lnTo>
                  <a:lnTo>
                    <a:pt x="451726" y="206451"/>
                  </a:lnTo>
                  <a:lnTo>
                    <a:pt x="451408" y="205943"/>
                  </a:lnTo>
                  <a:lnTo>
                    <a:pt x="451523" y="204457"/>
                  </a:lnTo>
                  <a:lnTo>
                    <a:pt x="456272" y="204457"/>
                  </a:lnTo>
                  <a:lnTo>
                    <a:pt x="456298" y="203606"/>
                  </a:lnTo>
                  <a:lnTo>
                    <a:pt x="456311" y="203085"/>
                  </a:lnTo>
                  <a:close/>
                </a:path>
                <a:path w="694054" h="1036320">
                  <a:moveTo>
                    <a:pt x="456907" y="210210"/>
                  </a:moveTo>
                  <a:lnTo>
                    <a:pt x="455269" y="208445"/>
                  </a:lnTo>
                  <a:lnTo>
                    <a:pt x="451802" y="208648"/>
                  </a:lnTo>
                  <a:lnTo>
                    <a:pt x="452234" y="208889"/>
                  </a:lnTo>
                  <a:lnTo>
                    <a:pt x="453390" y="209423"/>
                  </a:lnTo>
                  <a:lnTo>
                    <a:pt x="454177" y="209829"/>
                  </a:lnTo>
                  <a:lnTo>
                    <a:pt x="454710" y="210210"/>
                  </a:lnTo>
                  <a:lnTo>
                    <a:pt x="454977" y="210489"/>
                  </a:lnTo>
                  <a:lnTo>
                    <a:pt x="455256" y="210947"/>
                  </a:lnTo>
                  <a:lnTo>
                    <a:pt x="455129" y="212559"/>
                  </a:lnTo>
                  <a:lnTo>
                    <a:pt x="455091" y="212813"/>
                  </a:lnTo>
                  <a:lnTo>
                    <a:pt x="449402" y="212813"/>
                  </a:lnTo>
                  <a:lnTo>
                    <a:pt x="456412" y="213664"/>
                  </a:lnTo>
                  <a:lnTo>
                    <a:pt x="456704" y="213169"/>
                  </a:lnTo>
                  <a:lnTo>
                    <a:pt x="456882" y="212813"/>
                  </a:lnTo>
                  <a:lnTo>
                    <a:pt x="456907" y="210210"/>
                  </a:lnTo>
                  <a:close/>
                </a:path>
                <a:path w="694054" h="1036320">
                  <a:moveTo>
                    <a:pt x="458406" y="714476"/>
                  </a:moveTo>
                  <a:lnTo>
                    <a:pt x="458343" y="713536"/>
                  </a:lnTo>
                  <a:lnTo>
                    <a:pt x="455599" y="713536"/>
                  </a:lnTo>
                  <a:lnTo>
                    <a:pt x="455498" y="713663"/>
                  </a:lnTo>
                  <a:lnTo>
                    <a:pt x="455358" y="713955"/>
                  </a:lnTo>
                  <a:lnTo>
                    <a:pt x="455295" y="714159"/>
                  </a:lnTo>
                  <a:lnTo>
                    <a:pt x="451523" y="723303"/>
                  </a:lnTo>
                  <a:lnTo>
                    <a:pt x="447992" y="714476"/>
                  </a:lnTo>
                  <a:lnTo>
                    <a:pt x="447865" y="714159"/>
                  </a:lnTo>
                  <a:lnTo>
                    <a:pt x="447802" y="713955"/>
                  </a:lnTo>
                  <a:lnTo>
                    <a:pt x="447649" y="713663"/>
                  </a:lnTo>
                  <a:lnTo>
                    <a:pt x="447560" y="713536"/>
                  </a:lnTo>
                  <a:lnTo>
                    <a:pt x="444703" y="713536"/>
                  </a:lnTo>
                  <a:lnTo>
                    <a:pt x="444665" y="725716"/>
                  </a:lnTo>
                  <a:lnTo>
                    <a:pt x="446278" y="725716"/>
                  </a:lnTo>
                  <a:lnTo>
                    <a:pt x="446316" y="714476"/>
                  </a:lnTo>
                  <a:lnTo>
                    <a:pt x="450672" y="725716"/>
                  </a:lnTo>
                  <a:lnTo>
                    <a:pt x="452132" y="725716"/>
                  </a:lnTo>
                  <a:lnTo>
                    <a:pt x="453123" y="723303"/>
                  </a:lnTo>
                  <a:lnTo>
                    <a:pt x="456704" y="714476"/>
                  </a:lnTo>
                  <a:lnTo>
                    <a:pt x="456768" y="725716"/>
                  </a:lnTo>
                  <a:lnTo>
                    <a:pt x="458368" y="725716"/>
                  </a:lnTo>
                  <a:lnTo>
                    <a:pt x="458406" y="714476"/>
                  </a:lnTo>
                  <a:close/>
                </a:path>
                <a:path w="694054" h="1036320">
                  <a:moveTo>
                    <a:pt x="461340" y="821321"/>
                  </a:moveTo>
                  <a:lnTo>
                    <a:pt x="459714" y="821321"/>
                  </a:lnTo>
                  <a:lnTo>
                    <a:pt x="459701" y="821766"/>
                  </a:lnTo>
                  <a:lnTo>
                    <a:pt x="459676" y="831342"/>
                  </a:lnTo>
                  <a:lnTo>
                    <a:pt x="458089" y="828205"/>
                  </a:lnTo>
                  <a:lnTo>
                    <a:pt x="455193" y="822807"/>
                  </a:lnTo>
                  <a:lnTo>
                    <a:pt x="454748" y="821969"/>
                  </a:lnTo>
                  <a:lnTo>
                    <a:pt x="454647" y="821766"/>
                  </a:lnTo>
                  <a:lnTo>
                    <a:pt x="459701" y="821766"/>
                  </a:lnTo>
                  <a:lnTo>
                    <a:pt x="459701" y="821321"/>
                  </a:lnTo>
                  <a:lnTo>
                    <a:pt x="451827" y="821321"/>
                  </a:lnTo>
                  <a:lnTo>
                    <a:pt x="451789" y="833501"/>
                  </a:lnTo>
                  <a:lnTo>
                    <a:pt x="453402" y="833501"/>
                  </a:lnTo>
                  <a:lnTo>
                    <a:pt x="453402" y="822807"/>
                  </a:lnTo>
                  <a:lnTo>
                    <a:pt x="454609" y="825182"/>
                  </a:lnTo>
                  <a:lnTo>
                    <a:pt x="458736" y="832853"/>
                  </a:lnTo>
                  <a:lnTo>
                    <a:pt x="458978" y="833183"/>
                  </a:lnTo>
                  <a:lnTo>
                    <a:pt x="461238" y="833183"/>
                  </a:lnTo>
                  <a:lnTo>
                    <a:pt x="461251" y="831342"/>
                  </a:lnTo>
                  <a:lnTo>
                    <a:pt x="461340" y="821321"/>
                  </a:lnTo>
                  <a:close/>
                </a:path>
                <a:path w="694054" h="1036320">
                  <a:moveTo>
                    <a:pt x="468058" y="1023823"/>
                  </a:moveTo>
                  <a:lnTo>
                    <a:pt x="466420" y="1023823"/>
                  </a:lnTo>
                  <a:lnTo>
                    <a:pt x="466407" y="1024267"/>
                  </a:lnTo>
                  <a:lnTo>
                    <a:pt x="466394" y="1033843"/>
                  </a:lnTo>
                  <a:lnTo>
                    <a:pt x="465683" y="1032446"/>
                  </a:lnTo>
                  <a:lnTo>
                    <a:pt x="465683" y="1035685"/>
                  </a:lnTo>
                  <a:lnTo>
                    <a:pt x="460121" y="1035685"/>
                  </a:lnTo>
                  <a:lnTo>
                    <a:pt x="460121" y="1035519"/>
                  </a:lnTo>
                  <a:lnTo>
                    <a:pt x="465569" y="1035519"/>
                  </a:lnTo>
                  <a:lnTo>
                    <a:pt x="465683" y="1035685"/>
                  </a:lnTo>
                  <a:lnTo>
                    <a:pt x="465683" y="1032446"/>
                  </a:lnTo>
                  <a:lnTo>
                    <a:pt x="465455" y="1031989"/>
                  </a:lnTo>
                  <a:lnTo>
                    <a:pt x="465455" y="1035367"/>
                  </a:lnTo>
                  <a:lnTo>
                    <a:pt x="460121" y="1035367"/>
                  </a:lnTo>
                  <a:lnTo>
                    <a:pt x="460121" y="1025309"/>
                  </a:lnTo>
                  <a:lnTo>
                    <a:pt x="461314" y="1027684"/>
                  </a:lnTo>
                  <a:lnTo>
                    <a:pt x="465455" y="1035367"/>
                  </a:lnTo>
                  <a:lnTo>
                    <a:pt x="465455" y="1031989"/>
                  </a:lnTo>
                  <a:lnTo>
                    <a:pt x="464807" y="1030706"/>
                  </a:lnTo>
                  <a:lnTo>
                    <a:pt x="461911" y="1025309"/>
                  </a:lnTo>
                  <a:lnTo>
                    <a:pt x="461467" y="1024470"/>
                  </a:lnTo>
                  <a:lnTo>
                    <a:pt x="461352" y="1024267"/>
                  </a:lnTo>
                  <a:lnTo>
                    <a:pt x="466407" y="1024267"/>
                  </a:lnTo>
                  <a:lnTo>
                    <a:pt x="466407" y="1023823"/>
                  </a:lnTo>
                  <a:lnTo>
                    <a:pt x="458546" y="1023823"/>
                  </a:lnTo>
                  <a:lnTo>
                    <a:pt x="458508" y="1036002"/>
                  </a:lnTo>
                  <a:lnTo>
                    <a:pt x="460121" y="1036002"/>
                  </a:lnTo>
                  <a:lnTo>
                    <a:pt x="460121" y="1035850"/>
                  </a:lnTo>
                  <a:lnTo>
                    <a:pt x="467956" y="1035850"/>
                  </a:lnTo>
                  <a:lnTo>
                    <a:pt x="467969" y="1033843"/>
                  </a:lnTo>
                  <a:lnTo>
                    <a:pt x="468058" y="1023823"/>
                  </a:lnTo>
                  <a:close/>
                </a:path>
                <a:path w="694054" h="1036320">
                  <a:moveTo>
                    <a:pt x="471309" y="713359"/>
                  </a:moveTo>
                  <a:lnTo>
                    <a:pt x="469658" y="713206"/>
                  </a:lnTo>
                  <a:lnTo>
                    <a:pt x="469557" y="722160"/>
                  </a:lnTo>
                  <a:lnTo>
                    <a:pt x="469430" y="722541"/>
                  </a:lnTo>
                  <a:lnTo>
                    <a:pt x="469379" y="722680"/>
                  </a:lnTo>
                  <a:lnTo>
                    <a:pt x="469277" y="722998"/>
                  </a:lnTo>
                  <a:lnTo>
                    <a:pt x="469074" y="723366"/>
                  </a:lnTo>
                  <a:lnTo>
                    <a:pt x="468528" y="723925"/>
                  </a:lnTo>
                  <a:lnTo>
                    <a:pt x="468223" y="724141"/>
                  </a:lnTo>
                  <a:lnTo>
                    <a:pt x="467448" y="724420"/>
                  </a:lnTo>
                  <a:lnTo>
                    <a:pt x="465632" y="724420"/>
                  </a:lnTo>
                  <a:lnTo>
                    <a:pt x="463715" y="722680"/>
                  </a:lnTo>
                  <a:lnTo>
                    <a:pt x="463664" y="722541"/>
                  </a:lnTo>
                  <a:lnTo>
                    <a:pt x="463550" y="722160"/>
                  </a:lnTo>
                  <a:lnTo>
                    <a:pt x="463397" y="713359"/>
                  </a:lnTo>
                  <a:lnTo>
                    <a:pt x="463397" y="713206"/>
                  </a:lnTo>
                  <a:lnTo>
                    <a:pt x="461797" y="713206"/>
                  </a:lnTo>
                  <a:lnTo>
                    <a:pt x="465086" y="725855"/>
                  </a:lnTo>
                  <a:lnTo>
                    <a:pt x="467868" y="725855"/>
                  </a:lnTo>
                  <a:lnTo>
                    <a:pt x="471195" y="722160"/>
                  </a:lnTo>
                  <a:lnTo>
                    <a:pt x="471309" y="713359"/>
                  </a:lnTo>
                  <a:close/>
                </a:path>
                <a:path w="694054" h="1036320">
                  <a:moveTo>
                    <a:pt x="474294" y="825296"/>
                  </a:moveTo>
                  <a:lnTo>
                    <a:pt x="472592" y="822299"/>
                  </a:lnTo>
                  <a:lnTo>
                    <a:pt x="472592" y="825830"/>
                  </a:lnTo>
                  <a:lnTo>
                    <a:pt x="472567" y="828179"/>
                  </a:lnTo>
                  <a:lnTo>
                    <a:pt x="469303" y="832205"/>
                  </a:lnTo>
                  <a:lnTo>
                    <a:pt x="466369" y="832205"/>
                  </a:lnTo>
                  <a:lnTo>
                    <a:pt x="466369" y="822464"/>
                  </a:lnTo>
                  <a:lnTo>
                    <a:pt x="469684" y="822464"/>
                  </a:lnTo>
                  <a:lnTo>
                    <a:pt x="472414" y="825296"/>
                  </a:lnTo>
                  <a:lnTo>
                    <a:pt x="472592" y="825830"/>
                  </a:lnTo>
                  <a:lnTo>
                    <a:pt x="472592" y="822299"/>
                  </a:lnTo>
                  <a:lnTo>
                    <a:pt x="472363" y="822058"/>
                  </a:lnTo>
                  <a:lnTo>
                    <a:pt x="471728" y="821639"/>
                  </a:lnTo>
                  <a:lnTo>
                    <a:pt x="470522" y="821194"/>
                  </a:lnTo>
                  <a:lnTo>
                    <a:pt x="464743" y="821194"/>
                  </a:lnTo>
                  <a:lnTo>
                    <a:pt x="464743" y="833615"/>
                  </a:lnTo>
                  <a:lnTo>
                    <a:pt x="469607" y="833615"/>
                  </a:lnTo>
                  <a:lnTo>
                    <a:pt x="471589" y="832954"/>
                  </a:lnTo>
                  <a:lnTo>
                    <a:pt x="472249" y="832548"/>
                  </a:lnTo>
                  <a:lnTo>
                    <a:pt x="472592" y="832205"/>
                  </a:lnTo>
                  <a:lnTo>
                    <a:pt x="473329" y="831469"/>
                  </a:lnTo>
                  <a:lnTo>
                    <a:pt x="473633" y="830961"/>
                  </a:lnTo>
                  <a:lnTo>
                    <a:pt x="473735" y="830783"/>
                  </a:lnTo>
                  <a:lnTo>
                    <a:pt x="474205" y="829398"/>
                  </a:lnTo>
                  <a:lnTo>
                    <a:pt x="474294" y="825296"/>
                  </a:lnTo>
                  <a:close/>
                </a:path>
                <a:path w="694054" h="1036320">
                  <a:moveTo>
                    <a:pt x="480936" y="1027798"/>
                  </a:moveTo>
                  <a:lnTo>
                    <a:pt x="480415" y="1026274"/>
                  </a:lnTo>
                  <a:lnTo>
                    <a:pt x="480123" y="1025791"/>
                  </a:lnTo>
                  <a:lnTo>
                    <a:pt x="480034" y="1025639"/>
                  </a:lnTo>
                  <a:lnTo>
                    <a:pt x="479399" y="1024966"/>
                  </a:lnTo>
                  <a:lnTo>
                    <a:pt x="479056" y="1024623"/>
                  </a:lnTo>
                  <a:lnTo>
                    <a:pt x="479056" y="1027798"/>
                  </a:lnTo>
                  <a:lnTo>
                    <a:pt x="479031" y="1031913"/>
                  </a:lnTo>
                  <a:lnTo>
                    <a:pt x="475945" y="1034719"/>
                  </a:lnTo>
                  <a:lnTo>
                    <a:pt x="473011" y="1034719"/>
                  </a:lnTo>
                  <a:lnTo>
                    <a:pt x="473011" y="1024966"/>
                  </a:lnTo>
                  <a:lnTo>
                    <a:pt x="476326" y="1024966"/>
                  </a:lnTo>
                  <a:lnTo>
                    <a:pt x="479056" y="1027798"/>
                  </a:lnTo>
                  <a:lnTo>
                    <a:pt x="479056" y="1024623"/>
                  </a:lnTo>
                  <a:lnTo>
                    <a:pt x="478370" y="1024153"/>
                  </a:lnTo>
                  <a:lnTo>
                    <a:pt x="477189" y="1023708"/>
                  </a:lnTo>
                  <a:lnTo>
                    <a:pt x="471385" y="1023708"/>
                  </a:lnTo>
                  <a:lnTo>
                    <a:pt x="471385" y="1036129"/>
                  </a:lnTo>
                  <a:lnTo>
                    <a:pt x="476262" y="1036129"/>
                  </a:lnTo>
                  <a:lnTo>
                    <a:pt x="478231" y="1035456"/>
                  </a:lnTo>
                  <a:lnTo>
                    <a:pt x="478891" y="1035062"/>
                  </a:lnTo>
                  <a:lnTo>
                    <a:pt x="479234" y="1034719"/>
                  </a:lnTo>
                  <a:lnTo>
                    <a:pt x="479971" y="1033983"/>
                  </a:lnTo>
                  <a:lnTo>
                    <a:pt x="480377" y="1033297"/>
                  </a:lnTo>
                  <a:lnTo>
                    <a:pt x="480847" y="1031913"/>
                  </a:lnTo>
                  <a:lnTo>
                    <a:pt x="480936" y="1027798"/>
                  </a:lnTo>
                  <a:close/>
                </a:path>
                <a:path w="694054" h="1036320">
                  <a:moveTo>
                    <a:pt x="485025" y="461772"/>
                  </a:moveTo>
                  <a:lnTo>
                    <a:pt x="484898" y="461391"/>
                  </a:lnTo>
                  <a:lnTo>
                    <a:pt x="475754" y="461391"/>
                  </a:lnTo>
                  <a:lnTo>
                    <a:pt x="475678" y="462724"/>
                  </a:lnTo>
                  <a:lnTo>
                    <a:pt x="479450" y="462724"/>
                  </a:lnTo>
                  <a:lnTo>
                    <a:pt x="479488" y="473887"/>
                  </a:lnTo>
                  <a:lnTo>
                    <a:pt x="481063" y="473887"/>
                  </a:lnTo>
                  <a:lnTo>
                    <a:pt x="481126" y="462724"/>
                  </a:lnTo>
                  <a:lnTo>
                    <a:pt x="484784" y="462724"/>
                  </a:lnTo>
                  <a:lnTo>
                    <a:pt x="484962" y="462495"/>
                  </a:lnTo>
                  <a:lnTo>
                    <a:pt x="485025" y="461772"/>
                  </a:lnTo>
                  <a:close/>
                </a:path>
                <a:path w="694054" h="1036320">
                  <a:moveTo>
                    <a:pt x="490131" y="669963"/>
                  </a:moveTo>
                  <a:lnTo>
                    <a:pt x="489991" y="669467"/>
                  </a:lnTo>
                  <a:lnTo>
                    <a:pt x="489915" y="669188"/>
                  </a:lnTo>
                  <a:lnTo>
                    <a:pt x="489851" y="668947"/>
                  </a:lnTo>
                  <a:lnTo>
                    <a:pt x="489750" y="668578"/>
                  </a:lnTo>
                  <a:lnTo>
                    <a:pt x="488429" y="666635"/>
                  </a:lnTo>
                  <a:lnTo>
                    <a:pt x="488416" y="673354"/>
                  </a:lnTo>
                  <a:lnTo>
                    <a:pt x="488111" y="674674"/>
                  </a:lnTo>
                  <a:lnTo>
                    <a:pt x="485851" y="676986"/>
                  </a:lnTo>
                  <a:lnTo>
                    <a:pt x="483196" y="676986"/>
                  </a:lnTo>
                  <a:lnTo>
                    <a:pt x="482701" y="676719"/>
                  </a:lnTo>
                  <a:lnTo>
                    <a:pt x="482219" y="676490"/>
                  </a:lnTo>
                  <a:lnTo>
                    <a:pt x="481914" y="676211"/>
                  </a:lnTo>
                  <a:lnTo>
                    <a:pt x="481533" y="675703"/>
                  </a:lnTo>
                  <a:lnTo>
                    <a:pt x="481228" y="675220"/>
                  </a:lnTo>
                  <a:lnTo>
                    <a:pt x="481012" y="674674"/>
                  </a:lnTo>
                  <a:lnTo>
                    <a:pt x="481050" y="669467"/>
                  </a:lnTo>
                  <a:lnTo>
                    <a:pt x="481177" y="669188"/>
                  </a:lnTo>
                  <a:lnTo>
                    <a:pt x="481279" y="668947"/>
                  </a:lnTo>
                  <a:lnTo>
                    <a:pt x="481888" y="668020"/>
                  </a:lnTo>
                  <a:lnTo>
                    <a:pt x="482244" y="667715"/>
                  </a:lnTo>
                  <a:lnTo>
                    <a:pt x="482777" y="667372"/>
                  </a:lnTo>
                  <a:lnTo>
                    <a:pt x="483285" y="667118"/>
                  </a:lnTo>
                  <a:lnTo>
                    <a:pt x="486016" y="667118"/>
                  </a:lnTo>
                  <a:lnTo>
                    <a:pt x="488416" y="673354"/>
                  </a:lnTo>
                  <a:lnTo>
                    <a:pt x="488416" y="666635"/>
                  </a:lnTo>
                  <a:lnTo>
                    <a:pt x="487984" y="666318"/>
                  </a:lnTo>
                  <a:lnTo>
                    <a:pt x="486524" y="665695"/>
                  </a:lnTo>
                  <a:lnTo>
                    <a:pt x="485673" y="665530"/>
                  </a:lnTo>
                  <a:lnTo>
                    <a:pt x="483755" y="665530"/>
                  </a:lnTo>
                  <a:lnTo>
                    <a:pt x="479044" y="674103"/>
                  </a:lnTo>
                  <a:lnTo>
                    <a:pt x="479361" y="675220"/>
                  </a:lnTo>
                  <a:lnTo>
                    <a:pt x="479437" y="675500"/>
                  </a:lnTo>
                  <a:lnTo>
                    <a:pt x="483527" y="678573"/>
                  </a:lnTo>
                  <a:lnTo>
                    <a:pt x="485444" y="678573"/>
                  </a:lnTo>
                  <a:lnTo>
                    <a:pt x="490067" y="674103"/>
                  </a:lnTo>
                  <a:lnTo>
                    <a:pt x="490131" y="669963"/>
                  </a:lnTo>
                  <a:close/>
                </a:path>
                <a:path w="694054" h="1036320">
                  <a:moveTo>
                    <a:pt x="491477" y="724827"/>
                  </a:moveTo>
                  <a:lnTo>
                    <a:pt x="484479" y="724585"/>
                  </a:lnTo>
                  <a:lnTo>
                    <a:pt x="484479" y="725728"/>
                  </a:lnTo>
                  <a:lnTo>
                    <a:pt x="491413" y="725728"/>
                  </a:lnTo>
                  <a:lnTo>
                    <a:pt x="491477" y="724827"/>
                  </a:lnTo>
                  <a:close/>
                </a:path>
                <a:path w="694054" h="1036320">
                  <a:moveTo>
                    <a:pt x="495173" y="622642"/>
                  </a:moveTo>
                  <a:lnTo>
                    <a:pt x="495033" y="622084"/>
                  </a:lnTo>
                  <a:lnTo>
                    <a:pt x="494957" y="621804"/>
                  </a:lnTo>
                  <a:lnTo>
                    <a:pt x="494893" y="621563"/>
                  </a:lnTo>
                  <a:lnTo>
                    <a:pt x="494792" y="621207"/>
                  </a:lnTo>
                  <a:lnTo>
                    <a:pt x="494741" y="621004"/>
                  </a:lnTo>
                  <a:lnTo>
                    <a:pt x="494398" y="620344"/>
                  </a:lnTo>
                  <a:lnTo>
                    <a:pt x="493877" y="619734"/>
                  </a:lnTo>
                  <a:lnTo>
                    <a:pt x="493763" y="619594"/>
                  </a:lnTo>
                  <a:lnTo>
                    <a:pt x="493572" y="619379"/>
                  </a:lnTo>
                  <a:lnTo>
                    <a:pt x="493471" y="619252"/>
                  </a:lnTo>
                  <a:lnTo>
                    <a:pt x="493280" y="619125"/>
                  </a:lnTo>
                  <a:lnTo>
                    <a:pt x="493280" y="626719"/>
                  </a:lnTo>
                  <a:lnTo>
                    <a:pt x="493153" y="627303"/>
                  </a:lnTo>
                  <a:lnTo>
                    <a:pt x="490880" y="629602"/>
                  </a:lnTo>
                  <a:lnTo>
                    <a:pt x="488238" y="629602"/>
                  </a:lnTo>
                  <a:lnTo>
                    <a:pt x="485965" y="622642"/>
                  </a:lnTo>
                  <a:lnTo>
                    <a:pt x="486092" y="622084"/>
                  </a:lnTo>
                  <a:lnTo>
                    <a:pt x="488315" y="619734"/>
                  </a:lnTo>
                  <a:lnTo>
                    <a:pt x="491032" y="619734"/>
                  </a:lnTo>
                  <a:lnTo>
                    <a:pt x="493280" y="626719"/>
                  </a:lnTo>
                  <a:lnTo>
                    <a:pt x="493280" y="619125"/>
                  </a:lnTo>
                  <a:lnTo>
                    <a:pt x="493001" y="618934"/>
                  </a:lnTo>
                  <a:lnTo>
                    <a:pt x="491528" y="618312"/>
                  </a:lnTo>
                  <a:lnTo>
                    <a:pt x="490702" y="618159"/>
                  </a:lnTo>
                  <a:lnTo>
                    <a:pt x="488797" y="618159"/>
                  </a:lnTo>
                  <a:lnTo>
                    <a:pt x="484085" y="626719"/>
                  </a:lnTo>
                  <a:lnTo>
                    <a:pt x="484390" y="627837"/>
                  </a:lnTo>
                  <a:lnTo>
                    <a:pt x="484479" y="628129"/>
                  </a:lnTo>
                  <a:lnTo>
                    <a:pt x="484530" y="628319"/>
                  </a:lnTo>
                  <a:lnTo>
                    <a:pt x="488556" y="631190"/>
                  </a:lnTo>
                  <a:lnTo>
                    <a:pt x="490486" y="631190"/>
                  </a:lnTo>
                  <a:lnTo>
                    <a:pt x="494588" y="628319"/>
                  </a:lnTo>
                  <a:lnTo>
                    <a:pt x="494690" y="628129"/>
                  </a:lnTo>
                  <a:lnTo>
                    <a:pt x="495096" y="626719"/>
                  </a:lnTo>
                  <a:lnTo>
                    <a:pt x="495173" y="622642"/>
                  </a:lnTo>
                  <a:close/>
                </a:path>
                <a:path w="694054" h="1036320">
                  <a:moveTo>
                    <a:pt x="495198" y="710755"/>
                  </a:moveTo>
                  <a:lnTo>
                    <a:pt x="495071" y="710615"/>
                  </a:lnTo>
                  <a:lnTo>
                    <a:pt x="494068" y="710539"/>
                  </a:lnTo>
                  <a:lnTo>
                    <a:pt x="493636" y="710641"/>
                  </a:lnTo>
                  <a:lnTo>
                    <a:pt x="493509" y="710895"/>
                  </a:lnTo>
                  <a:lnTo>
                    <a:pt x="490702" y="721512"/>
                  </a:lnTo>
                  <a:lnTo>
                    <a:pt x="490232" y="719836"/>
                  </a:lnTo>
                  <a:lnTo>
                    <a:pt x="490626" y="719836"/>
                  </a:lnTo>
                  <a:lnTo>
                    <a:pt x="490626" y="718629"/>
                  </a:lnTo>
                  <a:lnTo>
                    <a:pt x="489902" y="718629"/>
                  </a:lnTo>
                  <a:lnTo>
                    <a:pt x="488772" y="714502"/>
                  </a:lnTo>
                  <a:lnTo>
                    <a:pt x="491197" y="714502"/>
                  </a:lnTo>
                  <a:lnTo>
                    <a:pt x="491248" y="713359"/>
                  </a:lnTo>
                  <a:lnTo>
                    <a:pt x="488454" y="713359"/>
                  </a:lnTo>
                  <a:lnTo>
                    <a:pt x="488251" y="712609"/>
                  </a:lnTo>
                  <a:lnTo>
                    <a:pt x="488251" y="718629"/>
                  </a:lnTo>
                  <a:lnTo>
                    <a:pt x="485419" y="718629"/>
                  </a:lnTo>
                  <a:lnTo>
                    <a:pt x="485457" y="718502"/>
                  </a:lnTo>
                  <a:lnTo>
                    <a:pt x="486105" y="718502"/>
                  </a:lnTo>
                  <a:lnTo>
                    <a:pt x="486105" y="715987"/>
                  </a:lnTo>
                  <a:lnTo>
                    <a:pt x="486486" y="714502"/>
                  </a:lnTo>
                  <a:lnTo>
                    <a:pt x="487108" y="714502"/>
                  </a:lnTo>
                  <a:lnTo>
                    <a:pt x="488251" y="718629"/>
                  </a:lnTo>
                  <a:lnTo>
                    <a:pt x="488251" y="712609"/>
                  </a:lnTo>
                  <a:lnTo>
                    <a:pt x="487756" y="710780"/>
                  </a:lnTo>
                  <a:lnTo>
                    <a:pt x="487413" y="710577"/>
                  </a:lnTo>
                  <a:lnTo>
                    <a:pt x="486791" y="710552"/>
                  </a:lnTo>
                  <a:lnTo>
                    <a:pt x="486791" y="713320"/>
                  </a:lnTo>
                  <a:lnTo>
                    <a:pt x="486791" y="710552"/>
                  </a:lnTo>
                  <a:lnTo>
                    <a:pt x="486537" y="710539"/>
                  </a:lnTo>
                  <a:lnTo>
                    <a:pt x="486054" y="710641"/>
                  </a:lnTo>
                  <a:lnTo>
                    <a:pt x="485927" y="710831"/>
                  </a:lnTo>
                  <a:lnTo>
                    <a:pt x="485279" y="713359"/>
                  </a:lnTo>
                  <a:lnTo>
                    <a:pt x="484479" y="713359"/>
                  </a:lnTo>
                  <a:lnTo>
                    <a:pt x="484479" y="716495"/>
                  </a:lnTo>
                  <a:lnTo>
                    <a:pt x="483196" y="721512"/>
                  </a:lnTo>
                  <a:lnTo>
                    <a:pt x="481304" y="714514"/>
                  </a:lnTo>
                  <a:lnTo>
                    <a:pt x="482498" y="714514"/>
                  </a:lnTo>
                  <a:lnTo>
                    <a:pt x="482460" y="713155"/>
                  </a:lnTo>
                  <a:lnTo>
                    <a:pt x="480936" y="713155"/>
                  </a:lnTo>
                  <a:lnTo>
                    <a:pt x="480275" y="710679"/>
                  </a:lnTo>
                  <a:lnTo>
                    <a:pt x="480110" y="710577"/>
                  </a:lnTo>
                  <a:lnTo>
                    <a:pt x="479044" y="710539"/>
                  </a:lnTo>
                  <a:lnTo>
                    <a:pt x="478701" y="710603"/>
                  </a:lnTo>
                  <a:lnTo>
                    <a:pt x="478561" y="710755"/>
                  </a:lnTo>
                  <a:lnTo>
                    <a:pt x="478624" y="711200"/>
                  </a:lnTo>
                  <a:lnTo>
                    <a:pt x="479183" y="713155"/>
                  </a:lnTo>
                  <a:lnTo>
                    <a:pt x="473329" y="713155"/>
                  </a:lnTo>
                  <a:lnTo>
                    <a:pt x="473252" y="714514"/>
                  </a:lnTo>
                  <a:lnTo>
                    <a:pt x="477012" y="714514"/>
                  </a:lnTo>
                  <a:lnTo>
                    <a:pt x="477062" y="725652"/>
                  </a:lnTo>
                  <a:lnTo>
                    <a:pt x="478663" y="725652"/>
                  </a:lnTo>
                  <a:lnTo>
                    <a:pt x="478701" y="714514"/>
                  </a:lnTo>
                  <a:lnTo>
                    <a:pt x="479577" y="714514"/>
                  </a:lnTo>
                  <a:lnTo>
                    <a:pt x="482041" y="723074"/>
                  </a:lnTo>
                  <a:lnTo>
                    <a:pt x="482193" y="723214"/>
                  </a:lnTo>
                  <a:lnTo>
                    <a:pt x="482803" y="723341"/>
                  </a:lnTo>
                  <a:lnTo>
                    <a:pt x="483565" y="723341"/>
                  </a:lnTo>
                  <a:lnTo>
                    <a:pt x="484022" y="723252"/>
                  </a:lnTo>
                  <a:lnTo>
                    <a:pt x="484187" y="723176"/>
                  </a:lnTo>
                  <a:lnTo>
                    <a:pt x="484301" y="722998"/>
                  </a:lnTo>
                  <a:lnTo>
                    <a:pt x="484479" y="722312"/>
                  </a:lnTo>
                  <a:lnTo>
                    <a:pt x="484479" y="724420"/>
                  </a:lnTo>
                  <a:lnTo>
                    <a:pt x="486105" y="724420"/>
                  </a:lnTo>
                  <a:lnTo>
                    <a:pt x="486105" y="719836"/>
                  </a:lnTo>
                  <a:lnTo>
                    <a:pt x="488581" y="719836"/>
                  </a:lnTo>
                  <a:lnTo>
                    <a:pt x="489432" y="722896"/>
                  </a:lnTo>
                  <a:lnTo>
                    <a:pt x="489496" y="723074"/>
                  </a:lnTo>
                  <a:lnTo>
                    <a:pt x="489839" y="723277"/>
                  </a:lnTo>
                  <a:lnTo>
                    <a:pt x="490245" y="723341"/>
                  </a:lnTo>
                  <a:lnTo>
                    <a:pt x="490982" y="723341"/>
                  </a:lnTo>
                  <a:lnTo>
                    <a:pt x="491629" y="723176"/>
                  </a:lnTo>
                  <a:lnTo>
                    <a:pt x="495134" y="711200"/>
                  </a:lnTo>
                  <a:lnTo>
                    <a:pt x="495198" y="710755"/>
                  </a:lnTo>
                  <a:close/>
                </a:path>
                <a:path w="694054" h="1036320">
                  <a:moveTo>
                    <a:pt x="496455" y="465645"/>
                  </a:moveTo>
                  <a:lnTo>
                    <a:pt x="494753" y="462661"/>
                  </a:lnTo>
                  <a:lnTo>
                    <a:pt x="494753" y="466191"/>
                  </a:lnTo>
                  <a:lnTo>
                    <a:pt x="494753" y="466483"/>
                  </a:lnTo>
                  <a:lnTo>
                    <a:pt x="491464" y="472567"/>
                  </a:lnTo>
                  <a:lnTo>
                    <a:pt x="488530" y="472567"/>
                  </a:lnTo>
                  <a:lnTo>
                    <a:pt x="488530" y="462813"/>
                  </a:lnTo>
                  <a:lnTo>
                    <a:pt x="491845" y="462813"/>
                  </a:lnTo>
                  <a:lnTo>
                    <a:pt x="494576" y="465645"/>
                  </a:lnTo>
                  <a:lnTo>
                    <a:pt x="494753" y="466191"/>
                  </a:lnTo>
                  <a:lnTo>
                    <a:pt x="494753" y="462661"/>
                  </a:lnTo>
                  <a:lnTo>
                    <a:pt x="494525" y="462419"/>
                  </a:lnTo>
                  <a:lnTo>
                    <a:pt x="493890" y="462000"/>
                  </a:lnTo>
                  <a:lnTo>
                    <a:pt x="492709" y="461556"/>
                  </a:lnTo>
                  <a:lnTo>
                    <a:pt x="486905" y="461556"/>
                  </a:lnTo>
                  <a:lnTo>
                    <a:pt x="486905" y="473976"/>
                  </a:lnTo>
                  <a:lnTo>
                    <a:pt x="491769" y="473976"/>
                  </a:lnTo>
                  <a:lnTo>
                    <a:pt x="493750" y="473303"/>
                  </a:lnTo>
                  <a:lnTo>
                    <a:pt x="494411" y="472909"/>
                  </a:lnTo>
                  <a:lnTo>
                    <a:pt x="494753" y="472567"/>
                  </a:lnTo>
                  <a:lnTo>
                    <a:pt x="495490" y="471830"/>
                  </a:lnTo>
                  <a:lnTo>
                    <a:pt x="495795" y="471322"/>
                  </a:lnTo>
                  <a:lnTo>
                    <a:pt x="495896" y="471144"/>
                  </a:lnTo>
                  <a:lnTo>
                    <a:pt x="496366" y="469760"/>
                  </a:lnTo>
                  <a:lnTo>
                    <a:pt x="496455" y="465645"/>
                  </a:lnTo>
                  <a:close/>
                </a:path>
                <a:path w="694054" h="1036320">
                  <a:moveTo>
                    <a:pt x="496836" y="598893"/>
                  </a:moveTo>
                  <a:lnTo>
                    <a:pt x="496697" y="598398"/>
                  </a:lnTo>
                  <a:lnTo>
                    <a:pt x="496620" y="598119"/>
                  </a:lnTo>
                  <a:lnTo>
                    <a:pt x="496557" y="597877"/>
                  </a:lnTo>
                  <a:lnTo>
                    <a:pt x="496455" y="597509"/>
                  </a:lnTo>
                  <a:lnTo>
                    <a:pt x="494944" y="595464"/>
                  </a:lnTo>
                  <a:lnTo>
                    <a:pt x="494944" y="603034"/>
                  </a:lnTo>
                  <a:lnTo>
                    <a:pt x="494817" y="603605"/>
                  </a:lnTo>
                  <a:lnTo>
                    <a:pt x="492569" y="605917"/>
                  </a:lnTo>
                  <a:lnTo>
                    <a:pt x="489902" y="605917"/>
                  </a:lnTo>
                  <a:lnTo>
                    <a:pt x="487705" y="603605"/>
                  </a:lnTo>
                  <a:lnTo>
                    <a:pt x="487756" y="598398"/>
                  </a:lnTo>
                  <a:lnTo>
                    <a:pt x="489978" y="596049"/>
                  </a:lnTo>
                  <a:lnTo>
                    <a:pt x="492709" y="596049"/>
                  </a:lnTo>
                  <a:lnTo>
                    <a:pt x="494944" y="603034"/>
                  </a:lnTo>
                  <a:lnTo>
                    <a:pt x="494944" y="595464"/>
                  </a:lnTo>
                  <a:lnTo>
                    <a:pt x="494665" y="595249"/>
                  </a:lnTo>
                  <a:lnTo>
                    <a:pt x="493229" y="594626"/>
                  </a:lnTo>
                  <a:lnTo>
                    <a:pt x="489610" y="594626"/>
                  </a:lnTo>
                  <a:lnTo>
                    <a:pt x="485749" y="603034"/>
                  </a:lnTo>
                  <a:lnTo>
                    <a:pt x="486054" y="604151"/>
                  </a:lnTo>
                  <a:lnTo>
                    <a:pt x="486130" y="604431"/>
                  </a:lnTo>
                  <a:lnTo>
                    <a:pt x="489394" y="607364"/>
                  </a:lnTo>
                  <a:lnTo>
                    <a:pt x="492937" y="607364"/>
                  </a:lnTo>
                  <a:lnTo>
                    <a:pt x="496773" y="603034"/>
                  </a:lnTo>
                  <a:lnTo>
                    <a:pt x="496836" y="598893"/>
                  </a:lnTo>
                  <a:close/>
                </a:path>
                <a:path w="694054" h="1036320">
                  <a:moveTo>
                    <a:pt x="497611" y="551510"/>
                  </a:moveTo>
                  <a:lnTo>
                    <a:pt x="497484" y="551014"/>
                  </a:lnTo>
                  <a:lnTo>
                    <a:pt x="497395" y="550735"/>
                  </a:lnTo>
                  <a:lnTo>
                    <a:pt x="497332" y="550494"/>
                  </a:lnTo>
                  <a:lnTo>
                    <a:pt x="496201" y="548525"/>
                  </a:lnTo>
                  <a:lnTo>
                    <a:pt x="496023" y="548309"/>
                  </a:lnTo>
                  <a:lnTo>
                    <a:pt x="495909" y="548182"/>
                  </a:lnTo>
                  <a:lnTo>
                    <a:pt x="495731" y="548068"/>
                  </a:lnTo>
                  <a:lnTo>
                    <a:pt x="495731" y="555650"/>
                  </a:lnTo>
                  <a:lnTo>
                    <a:pt x="495592" y="556234"/>
                  </a:lnTo>
                  <a:lnTo>
                    <a:pt x="493331" y="558533"/>
                  </a:lnTo>
                  <a:lnTo>
                    <a:pt x="490677" y="558533"/>
                  </a:lnTo>
                  <a:lnTo>
                    <a:pt x="488492" y="556234"/>
                  </a:lnTo>
                  <a:lnTo>
                    <a:pt x="488530" y="551014"/>
                  </a:lnTo>
                  <a:lnTo>
                    <a:pt x="488657" y="550735"/>
                  </a:lnTo>
                  <a:lnTo>
                    <a:pt x="488746" y="550494"/>
                  </a:lnTo>
                  <a:lnTo>
                    <a:pt x="489369" y="549567"/>
                  </a:lnTo>
                  <a:lnTo>
                    <a:pt x="489712" y="549275"/>
                  </a:lnTo>
                  <a:lnTo>
                    <a:pt x="490753" y="548665"/>
                  </a:lnTo>
                  <a:lnTo>
                    <a:pt x="493471" y="548665"/>
                  </a:lnTo>
                  <a:lnTo>
                    <a:pt x="495731" y="555650"/>
                  </a:lnTo>
                  <a:lnTo>
                    <a:pt x="495731" y="548068"/>
                  </a:lnTo>
                  <a:lnTo>
                    <a:pt x="495452" y="547865"/>
                  </a:lnTo>
                  <a:lnTo>
                    <a:pt x="493979" y="547243"/>
                  </a:lnTo>
                  <a:lnTo>
                    <a:pt x="493141" y="547090"/>
                  </a:lnTo>
                  <a:lnTo>
                    <a:pt x="491236" y="547090"/>
                  </a:lnTo>
                  <a:lnTo>
                    <a:pt x="487121" y="549935"/>
                  </a:lnTo>
                  <a:lnTo>
                    <a:pt x="487006" y="550138"/>
                  </a:lnTo>
                  <a:lnTo>
                    <a:pt x="486600" y="551510"/>
                  </a:lnTo>
                  <a:lnTo>
                    <a:pt x="486524" y="555650"/>
                  </a:lnTo>
                  <a:lnTo>
                    <a:pt x="486841" y="556768"/>
                  </a:lnTo>
                  <a:lnTo>
                    <a:pt x="486918" y="557060"/>
                  </a:lnTo>
                  <a:lnTo>
                    <a:pt x="490994" y="560120"/>
                  </a:lnTo>
                  <a:lnTo>
                    <a:pt x="492925" y="560120"/>
                  </a:lnTo>
                  <a:lnTo>
                    <a:pt x="497039" y="557250"/>
                  </a:lnTo>
                  <a:lnTo>
                    <a:pt x="497141" y="557060"/>
                  </a:lnTo>
                  <a:lnTo>
                    <a:pt x="497547" y="555650"/>
                  </a:lnTo>
                  <a:lnTo>
                    <a:pt x="497611" y="551510"/>
                  </a:lnTo>
                  <a:close/>
                </a:path>
                <a:path w="694054" h="1036320">
                  <a:moveTo>
                    <a:pt x="498094" y="821093"/>
                  </a:moveTo>
                  <a:lnTo>
                    <a:pt x="496443" y="821093"/>
                  </a:lnTo>
                  <a:lnTo>
                    <a:pt x="496379" y="821232"/>
                  </a:lnTo>
                  <a:lnTo>
                    <a:pt x="492848" y="831888"/>
                  </a:lnTo>
                  <a:lnTo>
                    <a:pt x="489318" y="821537"/>
                  </a:lnTo>
                  <a:lnTo>
                    <a:pt x="489204" y="821232"/>
                  </a:lnTo>
                  <a:lnTo>
                    <a:pt x="496379" y="821232"/>
                  </a:lnTo>
                  <a:lnTo>
                    <a:pt x="496379" y="821093"/>
                  </a:lnTo>
                  <a:lnTo>
                    <a:pt x="487514" y="821093"/>
                  </a:lnTo>
                  <a:lnTo>
                    <a:pt x="487476" y="821537"/>
                  </a:lnTo>
                  <a:lnTo>
                    <a:pt x="491705" y="833539"/>
                  </a:lnTo>
                  <a:lnTo>
                    <a:pt x="493801" y="833539"/>
                  </a:lnTo>
                  <a:lnTo>
                    <a:pt x="494372" y="831888"/>
                  </a:lnTo>
                  <a:lnTo>
                    <a:pt x="498005" y="821537"/>
                  </a:lnTo>
                  <a:lnTo>
                    <a:pt x="498094" y="821093"/>
                  </a:lnTo>
                  <a:close/>
                </a:path>
                <a:path w="694054" h="1036320">
                  <a:moveTo>
                    <a:pt x="499287" y="527824"/>
                  </a:moveTo>
                  <a:lnTo>
                    <a:pt x="499148" y="527329"/>
                  </a:lnTo>
                  <a:lnTo>
                    <a:pt x="499071" y="527050"/>
                  </a:lnTo>
                  <a:lnTo>
                    <a:pt x="499008" y="526808"/>
                  </a:lnTo>
                  <a:lnTo>
                    <a:pt x="498894" y="526440"/>
                  </a:lnTo>
                  <a:lnTo>
                    <a:pt x="497395" y="524408"/>
                  </a:lnTo>
                  <a:lnTo>
                    <a:pt x="497395" y="531964"/>
                  </a:lnTo>
                  <a:lnTo>
                    <a:pt x="497255" y="532536"/>
                  </a:lnTo>
                  <a:lnTo>
                    <a:pt x="495007" y="534847"/>
                  </a:lnTo>
                  <a:lnTo>
                    <a:pt x="492340" y="534847"/>
                  </a:lnTo>
                  <a:lnTo>
                    <a:pt x="490156" y="532536"/>
                  </a:lnTo>
                  <a:lnTo>
                    <a:pt x="490207" y="527329"/>
                  </a:lnTo>
                  <a:lnTo>
                    <a:pt x="492429" y="524979"/>
                  </a:lnTo>
                  <a:lnTo>
                    <a:pt x="495160" y="524979"/>
                  </a:lnTo>
                  <a:lnTo>
                    <a:pt x="497395" y="531964"/>
                  </a:lnTo>
                  <a:lnTo>
                    <a:pt x="497395" y="524408"/>
                  </a:lnTo>
                  <a:lnTo>
                    <a:pt x="497116" y="524179"/>
                  </a:lnTo>
                  <a:lnTo>
                    <a:pt x="495681" y="523557"/>
                  </a:lnTo>
                  <a:lnTo>
                    <a:pt x="494817" y="523392"/>
                  </a:lnTo>
                  <a:lnTo>
                    <a:pt x="492912" y="523392"/>
                  </a:lnTo>
                  <a:lnTo>
                    <a:pt x="488200" y="531964"/>
                  </a:lnTo>
                  <a:lnTo>
                    <a:pt x="488505" y="533082"/>
                  </a:lnTo>
                  <a:lnTo>
                    <a:pt x="488581" y="533361"/>
                  </a:lnTo>
                  <a:lnTo>
                    <a:pt x="492671" y="536435"/>
                  </a:lnTo>
                  <a:lnTo>
                    <a:pt x="494601" y="536435"/>
                  </a:lnTo>
                  <a:lnTo>
                    <a:pt x="499211" y="531964"/>
                  </a:lnTo>
                  <a:lnTo>
                    <a:pt x="499287" y="527824"/>
                  </a:lnTo>
                  <a:close/>
                </a:path>
                <a:path w="694054" h="1036320">
                  <a:moveTo>
                    <a:pt x="500087" y="711873"/>
                  </a:moveTo>
                  <a:lnTo>
                    <a:pt x="500075" y="711669"/>
                  </a:lnTo>
                  <a:lnTo>
                    <a:pt x="498538" y="711669"/>
                  </a:lnTo>
                  <a:lnTo>
                    <a:pt x="492582" y="728014"/>
                  </a:lnTo>
                  <a:lnTo>
                    <a:pt x="492569" y="728370"/>
                  </a:lnTo>
                  <a:lnTo>
                    <a:pt x="494093" y="728370"/>
                  </a:lnTo>
                  <a:lnTo>
                    <a:pt x="500087" y="711873"/>
                  </a:lnTo>
                  <a:close/>
                </a:path>
                <a:path w="694054" h="1036320">
                  <a:moveTo>
                    <a:pt x="502386" y="665975"/>
                  </a:moveTo>
                  <a:lnTo>
                    <a:pt x="500748" y="665835"/>
                  </a:lnTo>
                  <a:lnTo>
                    <a:pt x="500735" y="665975"/>
                  </a:lnTo>
                  <a:lnTo>
                    <a:pt x="500646" y="674776"/>
                  </a:lnTo>
                  <a:lnTo>
                    <a:pt x="500519" y="675157"/>
                  </a:lnTo>
                  <a:lnTo>
                    <a:pt x="500468" y="675309"/>
                  </a:lnTo>
                  <a:lnTo>
                    <a:pt x="500367" y="675627"/>
                  </a:lnTo>
                  <a:lnTo>
                    <a:pt x="500164" y="675982"/>
                  </a:lnTo>
                  <a:lnTo>
                    <a:pt x="499630" y="676541"/>
                  </a:lnTo>
                  <a:lnTo>
                    <a:pt x="499922" y="676541"/>
                  </a:lnTo>
                  <a:lnTo>
                    <a:pt x="498538" y="677049"/>
                  </a:lnTo>
                  <a:lnTo>
                    <a:pt x="496722" y="677049"/>
                  </a:lnTo>
                  <a:lnTo>
                    <a:pt x="495338" y="676541"/>
                  </a:lnTo>
                  <a:lnTo>
                    <a:pt x="495630" y="676541"/>
                  </a:lnTo>
                  <a:lnTo>
                    <a:pt x="495109" y="675982"/>
                  </a:lnTo>
                  <a:lnTo>
                    <a:pt x="494906" y="675627"/>
                  </a:lnTo>
                  <a:lnTo>
                    <a:pt x="494804" y="675309"/>
                  </a:lnTo>
                  <a:lnTo>
                    <a:pt x="494753" y="675157"/>
                  </a:lnTo>
                  <a:lnTo>
                    <a:pt x="494626" y="674776"/>
                  </a:lnTo>
                  <a:lnTo>
                    <a:pt x="494525" y="665975"/>
                  </a:lnTo>
                  <a:lnTo>
                    <a:pt x="500735" y="665975"/>
                  </a:lnTo>
                  <a:lnTo>
                    <a:pt x="500735" y="665835"/>
                  </a:lnTo>
                  <a:lnTo>
                    <a:pt x="492887" y="665835"/>
                  </a:lnTo>
                  <a:lnTo>
                    <a:pt x="492963" y="674776"/>
                  </a:lnTo>
                  <a:lnTo>
                    <a:pt x="494131" y="677367"/>
                  </a:lnTo>
                  <a:lnTo>
                    <a:pt x="494525" y="677773"/>
                  </a:lnTo>
                  <a:lnTo>
                    <a:pt x="495033" y="678065"/>
                  </a:lnTo>
                  <a:lnTo>
                    <a:pt x="496176" y="678472"/>
                  </a:lnTo>
                  <a:lnTo>
                    <a:pt x="498970" y="678472"/>
                  </a:lnTo>
                  <a:lnTo>
                    <a:pt x="500062" y="678065"/>
                  </a:lnTo>
                  <a:lnTo>
                    <a:pt x="500570" y="677773"/>
                  </a:lnTo>
                  <a:lnTo>
                    <a:pt x="501345" y="677049"/>
                  </a:lnTo>
                  <a:lnTo>
                    <a:pt x="502285" y="674776"/>
                  </a:lnTo>
                  <a:lnTo>
                    <a:pt x="502386" y="665975"/>
                  </a:lnTo>
                  <a:close/>
                </a:path>
                <a:path w="694054" h="1036320">
                  <a:moveTo>
                    <a:pt x="507492" y="618591"/>
                  </a:moveTo>
                  <a:lnTo>
                    <a:pt x="505853" y="618451"/>
                  </a:lnTo>
                  <a:lnTo>
                    <a:pt x="505752" y="627405"/>
                  </a:lnTo>
                  <a:lnTo>
                    <a:pt x="505625" y="627786"/>
                  </a:lnTo>
                  <a:lnTo>
                    <a:pt x="505574" y="627926"/>
                  </a:lnTo>
                  <a:lnTo>
                    <a:pt x="505472" y="628243"/>
                  </a:lnTo>
                  <a:lnTo>
                    <a:pt x="505269" y="628611"/>
                  </a:lnTo>
                  <a:lnTo>
                    <a:pt x="504723" y="629170"/>
                  </a:lnTo>
                  <a:lnTo>
                    <a:pt x="504990" y="629170"/>
                  </a:lnTo>
                  <a:lnTo>
                    <a:pt x="503643" y="629666"/>
                  </a:lnTo>
                  <a:lnTo>
                    <a:pt x="501815" y="629666"/>
                  </a:lnTo>
                  <a:lnTo>
                    <a:pt x="500456" y="629170"/>
                  </a:lnTo>
                  <a:lnTo>
                    <a:pt x="500735" y="629170"/>
                  </a:lnTo>
                  <a:lnTo>
                    <a:pt x="500214" y="628611"/>
                  </a:lnTo>
                  <a:lnTo>
                    <a:pt x="499999" y="628243"/>
                  </a:lnTo>
                  <a:lnTo>
                    <a:pt x="499884" y="627926"/>
                  </a:lnTo>
                  <a:lnTo>
                    <a:pt x="499846" y="627786"/>
                  </a:lnTo>
                  <a:lnTo>
                    <a:pt x="499719" y="627405"/>
                  </a:lnTo>
                  <a:lnTo>
                    <a:pt x="499706" y="627214"/>
                  </a:lnTo>
                  <a:lnTo>
                    <a:pt x="499592" y="618451"/>
                  </a:lnTo>
                  <a:lnTo>
                    <a:pt x="497992" y="618451"/>
                  </a:lnTo>
                  <a:lnTo>
                    <a:pt x="501269" y="631088"/>
                  </a:lnTo>
                  <a:lnTo>
                    <a:pt x="504063" y="631088"/>
                  </a:lnTo>
                  <a:lnTo>
                    <a:pt x="505129" y="630694"/>
                  </a:lnTo>
                  <a:lnTo>
                    <a:pt x="505663" y="630389"/>
                  </a:lnTo>
                  <a:lnTo>
                    <a:pt x="506437" y="629666"/>
                  </a:lnTo>
                  <a:lnTo>
                    <a:pt x="506818" y="629170"/>
                  </a:lnTo>
                  <a:lnTo>
                    <a:pt x="506933" y="628980"/>
                  </a:lnTo>
                  <a:lnTo>
                    <a:pt x="507199" y="628243"/>
                  </a:lnTo>
                  <a:lnTo>
                    <a:pt x="507326" y="627926"/>
                  </a:lnTo>
                  <a:lnTo>
                    <a:pt x="507377" y="627214"/>
                  </a:lnTo>
                  <a:lnTo>
                    <a:pt x="507492" y="618591"/>
                  </a:lnTo>
                  <a:close/>
                </a:path>
                <a:path w="694054" h="1036320">
                  <a:moveTo>
                    <a:pt x="508685" y="473925"/>
                  </a:moveTo>
                  <a:lnTo>
                    <a:pt x="508673" y="473367"/>
                  </a:lnTo>
                  <a:lnTo>
                    <a:pt x="507695" y="470636"/>
                  </a:lnTo>
                  <a:lnTo>
                    <a:pt x="507199" y="469290"/>
                  </a:lnTo>
                  <a:lnTo>
                    <a:pt x="505447" y="464426"/>
                  </a:lnTo>
                  <a:lnTo>
                    <a:pt x="505447" y="469290"/>
                  </a:lnTo>
                  <a:lnTo>
                    <a:pt x="501027" y="469290"/>
                  </a:lnTo>
                  <a:lnTo>
                    <a:pt x="503212" y="462978"/>
                  </a:lnTo>
                  <a:lnTo>
                    <a:pt x="505447" y="469290"/>
                  </a:lnTo>
                  <a:lnTo>
                    <a:pt x="505447" y="464426"/>
                  </a:lnTo>
                  <a:lnTo>
                    <a:pt x="504926" y="462978"/>
                  </a:lnTo>
                  <a:lnTo>
                    <a:pt x="504418" y="461594"/>
                  </a:lnTo>
                  <a:lnTo>
                    <a:pt x="502234" y="461454"/>
                  </a:lnTo>
                  <a:lnTo>
                    <a:pt x="497916" y="473367"/>
                  </a:lnTo>
                  <a:lnTo>
                    <a:pt x="497852" y="473925"/>
                  </a:lnTo>
                  <a:lnTo>
                    <a:pt x="499491" y="473925"/>
                  </a:lnTo>
                  <a:lnTo>
                    <a:pt x="500608" y="470636"/>
                  </a:lnTo>
                  <a:lnTo>
                    <a:pt x="505866" y="470636"/>
                  </a:lnTo>
                  <a:lnTo>
                    <a:pt x="507047" y="473925"/>
                  </a:lnTo>
                  <a:lnTo>
                    <a:pt x="508685" y="473925"/>
                  </a:lnTo>
                  <a:close/>
                </a:path>
                <a:path w="694054" h="1036320">
                  <a:moveTo>
                    <a:pt x="509155" y="594906"/>
                  </a:moveTo>
                  <a:lnTo>
                    <a:pt x="507504" y="594766"/>
                  </a:lnTo>
                  <a:lnTo>
                    <a:pt x="507403" y="603707"/>
                  </a:lnTo>
                  <a:lnTo>
                    <a:pt x="507276" y="604088"/>
                  </a:lnTo>
                  <a:lnTo>
                    <a:pt x="507238" y="604227"/>
                  </a:lnTo>
                  <a:lnTo>
                    <a:pt x="507123" y="604558"/>
                  </a:lnTo>
                  <a:lnTo>
                    <a:pt x="506920" y="604913"/>
                  </a:lnTo>
                  <a:lnTo>
                    <a:pt x="506387" y="605472"/>
                  </a:lnTo>
                  <a:lnTo>
                    <a:pt x="506704" y="605472"/>
                  </a:lnTo>
                  <a:lnTo>
                    <a:pt x="505294" y="605980"/>
                  </a:lnTo>
                  <a:lnTo>
                    <a:pt x="503478" y="605980"/>
                  </a:lnTo>
                  <a:lnTo>
                    <a:pt x="502094" y="605472"/>
                  </a:lnTo>
                  <a:lnTo>
                    <a:pt x="502399" y="605472"/>
                  </a:lnTo>
                  <a:lnTo>
                    <a:pt x="501878" y="604913"/>
                  </a:lnTo>
                  <a:lnTo>
                    <a:pt x="501662" y="604558"/>
                  </a:lnTo>
                  <a:lnTo>
                    <a:pt x="501561" y="604227"/>
                  </a:lnTo>
                  <a:lnTo>
                    <a:pt x="501510" y="604088"/>
                  </a:lnTo>
                  <a:lnTo>
                    <a:pt x="501396" y="603707"/>
                  </a:lnTo>
                  <a:lnTo>
                    <a:pt x="501370" y="603402"/>
                  </a:lnTo>
                  <a:lnTo>
                    <a:pt x="501256" y="594766"/>
                  </a:lnTo>
                  <a:lnTo>
                    <a:pt x="499643" y="594766"/>
                  </a:lnTo>
                  <a:lnTo>
                    <a:pt x="502932" y="607402"/>
                  </a:lnTo>
                  <a:lnTo>
                    <a:pt x="505726" y="607402"/>
                  </a:lnTo>
                  <a:lnTo>
                    <a:pt x="506818" y="606996"/>
                  </a:lnTo>
                  <a:lnTo>
                    <a:pt x="507326" y="606704"/>
                  </a:lnTo>
                  <a:lnTo>
                    <a:pt x="508101" y="605980"/>
                  </a:lnTo>
                  <a:lnTo>
                    <a:pt x="509104" y="603707"/>
                  </a:lnTo>
                  <a:lnTo>
                    <a:pt x="509155" y="594906"/>
                  </a:lnTo>
                  <a:close/>
                </a:path>
                <a:path w="694054" h="1036320">
                  <a:moveTo>
                    <a:pt x="509739" y="825296"/>
                  </a:moveTo>
                  <a:lnTo>
                    <a:pt x="509219" y="823772"/>
                  </a:lnTo>
                  <a:lnTo>
                    <a:pt x="508927" y="823290"/>
                  </a:lnTo>
                  <a:lnTo>
                    <a:pt x="508838" y="823137"/>
                  </a:lnTo>
                  <a:lnTo>
                    <a:pt x="508190" y="822464"/>
                  </a:lnTo>
                  <a:lnTo>
                    <a:pt x="507860" y="822134"/>
                  </a:lnTo>
                  <a:lnTo>
                    <a:pt x="507860" y="825296"/>
                  </a:lnTo>
                  <a:lnTo>
                    <a:pt x="507834" y="829411"/>
                  </a:lnTo>
                  <a:lnTo>
                    <a:pt x="504748" y="832218"/>
                  </a:lnTo>
                  <a:lnTo>
                    <a:pt x="501815" y="832218"/>
                  </a:lnTo>
                  <a:lnTo>
                    <a:pt x="501815" y="822464"/>
                  </a:lnTo>
                  <a:lnTo>
                    <a:pt x="505129" y="822464"/>
                  </a:lnTo>
                  <a:lnTo>
                    <a:pt x="507860" y="825296"/>
                  </a:lnTo>
                  <a:lnTo>
                    <a:pt x="507860" y="822134"/>
                  </a:lnTo>
                  <a:lnTo>
                    <a:pt x="507174" y="821651"/>
                  </a:lnTo>
                  <a:lnTo>
                    <a:pt x="505993" y="821207"/>
                  </a:lnTo>
                  <a:lnTo>
                    <a:pt x="500189" y="821207"/>
                  </a:lnTo>
                  <a:lnTo>
                    <a:pt x="500189" y="833628"/>
                  </a:lnTo>
                  <a:lnTo>
                    <a:pt x="505002" y="833628"/>
                  </a:lnTo>
                  <a:lnTo>
                    <a:pt x="507034" y="832954"/>
                  </a:lnTo>
                  <a:lnTo>
                    <a:pt x="507695" y="832561"/>
                  </a:lnTo>
                  <a:lnTo>
                    <a:pt x="508038" y="832218"/>
                  </a:lnTo>
                  <a:lnTo>
                    <a:pt x="508774" y="831481"/>
                  </a:lnTo>
                  <a:lnTo>
                    <a:pt x="509079" y="830973"/>
                  </a:lnTo>
                  <a:lnTo>
                    <a:pt x="509181" y="830795"/>
                  </a:lnTo>
                  <a:lnTo>
                    <a:pt x="509651" y="829411"/>
                  </a:lnTo>
                  <a:lnTo>
                    <a:pt x="509739" y="825296"/>
                  </a:lnTo>
                  <a:close/>
                </a:path>
                <a:path w="694054" h="1036320">
                  <a:moveTo>
                    <a:pt x="509930" y="547522"/>
                  </a:moveTo>
                  <a:lnTo>
                    <a:pt x="508304" y="547382"/>
                  </a:lnTo>
                  <a:lnTo>
                    <a:pt x="508292" y="547522"/>
                  </a:lnTo>
                  <a:lnTo>
                    <a:pt x="508190" y="556336"/>
                  </a:lnTo>
                  <a:lnTo>
                    <a:pt x="508063" y="556717"/>
                  </a:lnTo>
                  <a:lnTo>
                    <a:pt x="508025" y="556856"/>
                  </a:lnTo>
                  <a:lnTo>
                    <a:pt x="507911" y="557174"/>
                  </a:lnTo>
                  <a:lnTo>
                    <a:pt x="507707" y="557530"/>
                  </a:lnTo>
                  <a:lnTo>
                    <a:pt x="507161" y="558101"/>
                  </a:lnTo>
                  <a:lnTo>
                    <a:pt x="507441" y="558101"/>
                  </a:lnTo>
                  <a:lnTo>
                    <a:pt x="506082" y="558596"/>
                  </a:lnTo>
                  <a:lnTo>
                    <a:pt x="504253" y="558596"/>
                  </a:lnTo>
                  <a:lnTo>
                    <a:pt x="502907" y="558101"/>
                  </a:lnTo>
                  <a:lnTo>
                    <a:pt x="503174" y="558101"/>
                  </a:lnTo>
                  <a:lnTo>
                    <a:pt x="502640" y="557530"/>
                  </a:lnTo>
                  <a:lnTo>
                    <a:pt x="502437" y="557174"/>
                  </a:lnTo>
                  <a:lnTo>
                    <a:pt x="502335" y="556856"/>
                  </a:lnTo>
                  <a:lnTo>
                    <a:pt x="502297" y="556717"/>
                  </a:lnTo>
                  <a:lnTo>
                    <a:pt x="502183" y="556336"/>
                  </a:lnTo>
                  <a:lnTo>
                    <a:pt x="502069" y="547522"/>
                  </a:lnTo>
                  <a:lnTo>
                    <a:pt x="508292" y="547522"/>
                  </a:lnTo>
                  <a:lnTo>
                    <a:pt x="508292" y="547382"/>
                  </a:lnTo>
                  <a:lnTo>
                    <a:pt x="500443" y="547382"/>
                  </a:lnTo>
                  <a:lnTo>
                    <a:pt x="500507" y="556856"/>
                  </a:lnTo>
                  <a:lnTo>
                    <a:pt x="500913" y="557911"/>
                  </a:lnTo>
                  <a:lnTo>
                    <a:pt x="500989" y="558101"/>
                  </a:lnTo>
                  <a:lnTo>
                    <a:pt x="501319" y="558596"/>
                  </a:lnTo>
                  <a:lnTo>
                    <a:pt x="501675" y="558914"/>
                  </a:lnTo>
                  <a:lnTo>
                    <a:pt x="502069" y="559320"/>
                  </a:lnTo>
                  <a:lnTo>
                    <a:pt x="502577" y="559625"/>
                  </a:lnTo>
                  <a:lnTo>
                    <a:pt x="503720" y="560019"/>
                  </a:lnTo>
                  <a:lnTo>
                    <a:pt x="506501" y="560019"/>
                  </a:lnTo>
                  <a:lnTo>
                    <a:pt x="507580" y="559625"/>
                  </a:lnTo>
                  <a:lnTo>
                    <a:pt x="508114" y="559320"/>
                  </a:lnTo>
                  <a:lnTo>
                    <a:pt x="508584" y="558914"/>
                  </a:lnTo>
                  <a:lnTo>
                    <a:pt x="508901" y="558596"/>
                  </a:lnTo>
                  <a:lnTo>
                    <a:pt x="509828" y="556145"/>
                  </a:lnTo>
                  <a:lnTo>
                    <a:pt x="509930" y="547522"/>
                  </a:lnTo>
                  <a:close/>
                </a:path>
                <a:path w="694054" h="1036320">
                  <a:moveTo>
                    <a:pt x="511606" y="523836"/>
                  </a:moveTo>
                  <a:lnTo>
                    <a:pt x="509955" y="523697"/>
                  </a:lnTo>
                  <a:lnTo>
                    <a:pt x="509943" y="523836"/>
                  </a:lnTo>
                  <a:lnTo>
                    <a:pt x="509854" y="532638"/>
                  </a:lnTo>
                  <a:lnTo>
                    <a:pt x="509727" y="533019"/>
                  </a:lnTo>
                  <a:lnTo>
                    <a:pt x="509676" y="533158"/>
                  </a:lnTo>
                  <a:lnTo>
                    <a:pt x="509574" y="533488"/>
                  </a:lnTo>
                  <a:lnTo>
                    <a:pt x="509371" y="533844"/>
                  </a:lnTo>
                  <a:lnTo>
                    <a:pt x="508838" y="534403"/>
                  </a:lnTo>
                  <a:lnTo>
                    <a:pt x="509130" y="534403"/>
                  </a:lnTo>
                  <a:lnTo>
                    <a:pt x="507746" y="534911"/>
                  </a:lnTo>
                  <a:lnTo>
                    <a:pt x="505929" y="534911"/>
                  </a:lnTo>
                  <a:lnTo>
                    <a:pt x="504545" y="534403"/>
                  </a:lnTo>
                  <a:lnTo>
                    <a:pt x="504850" y="534403"/>
                  </a:lnTo>
                  <a:lnTo>
                    <a:pt x="504329" y="533844"/>
                  </a:lnTo>
                  <a:lnTo>
                    <a:pt x="504113" y="533488"/>
                  </a:lnTo>
                  <a:lnTo>
                    <a:pt x="503999" y="533158"/>
                  </a:lnTo>
                  <a:lnTo>
                    <a:pt x="503961" y="533019"/>
                  </a:lnTo>
                  <a:lnTo>
                    <a:pt x="503834" y="532638"/>
                  </a:lnTo>
                  <a:lnTo>
                    <a:pt x="503745" y="523836"/>
                  </a:lnTo>
                  <a:lnTo>
                    <a:pt x="509943" y="523836"/>
                  </a:lnTo>
                  <a:lnTo>
                    <a:pt x="509943" y="523697"/>
                  </a:lnTo>
                  <a:lnTo>
                    <a:pt x="502094" y="523697"/>
                  </a:lnTo>
                  <a:lnTo>
                    <a:pt x="502170" y="533019"/>
                  </a:lnTo>
                  <a:lnTo>
                    <a:pt x="505383" y="536333"/>
                  </a:lnTo>
                  <a:lnTo>
                    <a:pt x="508177" y="536333"/>
                  </a:lnTo>
                  <a:lnTo>
                    <a:pt x="509270" y="535927"/>
                  </a:lnTo>
                  <a:lnTo>
                    <a:pt x="509778" y="535635"/>
                  </a:lnTo>
                  <a:lnTo>
                    <a:pt x="510552" y="534911"/>
                  </a:lnTo>
                  <a:lnTo>
                    <a:pt x="510921" y="534403"/>
                  </a:lnTo>
                  <a:lnTo>
                    <a:pt x="511175" y="533844"/>
                  </a:lnTo>
                  <a:lnTo>
                    <a:pt x="511302" y="533488"/>
                  </a:lnTo>
                  <a:lnTo>
                    <a:pt x="511429" y="533158"/>
                  </a:lnTo>
                  <a:lnTo>
                    <a:pt x="511543" y="532638"/>
                  </a:lnTo>
                  <a:lnTo>
                    <a:pt x="511606" y="523836"/>
                  </a:lnTo>
                  <a:close/>
                </a:path>
                <a:path w="694054" h="1036320">
                  <a:moveTo>
                    <a:pt x="513626" y="666191"/>
                  </a:moveTo>
                  <a:lnTo>
                    <a:pt x="513499" y="665810"/>
                  </a:lnTo>
                  <a:lnTo>
                    <a:pt x="504355" y="665810"/>
                  </a:lnTo>
                  <a:lnTo>
                    <a:pt x="504278" y="667143"/>
                  </a:lnTo>
                  <a:lnTo>
                    <a:pt x="508050" y="667143"/>
                  </a:lnTo>
                  <a:lnTo>
                    <a:pt x="508088" y="678307"/>
                  </a:lnTo>
                  <a:lnTo>
                    <a:pt x="509676" y="678307"/>
                  </a:lnTo>
                  <a:lnTo>
                    <a:pt x="509739" y="667143"/>
                  </a:lnTo>
                  <a:lnTo>
                    <a:pt x="513537" y="667143"/>
                  </a:lnTo>
                  <a:lnTo>
                    <a:pt x="513626" y="666191"/>
                  </a:lnTo>
                  <a:close/>
                </a:path>
                <a:path w="694054" h="1036320">
                  <a:moveTo>
                    <a:pt x="515734" y="714476"/>
                  </a:moveTo>
                  <a:lnTo>
                    <a:pt x="515670" y="713536"/>
                  </a:lnTo>
                  <a:lnTo>
                    <a:pt x="512927" y="713536"/>
                  </a:lnTo>
                  <a:lnTo>
                    <a:pt x="512826" y="713663"/>
                  </a:lnTo>
                  <a:lnTo>
                    <a:pt x="512686" y="713955"/>
                  </a:lnTo>
                  <a:lnTo>
                    <a:pt x="512622" y="714159"/>
                  </a:lnTo>
                  <a:lnTo>
                    <a:pt x="508850" y="723303"/>
                  </a:lnTo>
                  <a:lnTo>
                    <a:pt x="505320" y="714476"/>
                  </a:lnTo>
                  <a:lnTo>
                    <a:pt x="505193" y="714159"/>
                  </a:lnTo>
                  <a:lnTo>
                    <a:pt x="505142" y="713955"/>
                  </a:lnTo>
                  <a:lnTo>
                    <a:pt x="504964" y="713663"/>
                  </a:lnTo>
                  <a:lnTo>
                    <a:pt x="504875" y="713536"/>
                  </a:lnTo>
                  <a:lnTo>
                    <a:pt x="502031" y="713536"/>
                  </a:lnTo>
                  <a:lnTo>
                    <a:pt x="501992" y="725716"/>
                  </a:lnTo>
                  <a:lnTo>
                    <a:pt x="503593" y="725716"/>
                  </a:lnTo>
                  <a:lnTo>
                    <a:pt x="503643" y="714476"/>
                  </a:lnTo>
                  <a:lnTo>
                    <a:pt x="508000" y="725716"/>
                  </a:lnTo>
                  <a:lnTo>
                    <a:pt x="509511" y="725716"/>
                  </a:lnTo>
                  <a:lnTo>
                    <a:pt x="510489" y="723303"/>
                  </a:lnTo>
                  <a:lnTo>
                    <a:pt x="514032" y="714476"/>
                  </a:lnTo>
                  <a:lnTo>
                    <a:pt x="514083" y="725716"/>
                  </a:lnTo>
                  <a:lnTo>
                    <a:pt x="515696" y="725716"/>
                  </a:lnTo>
                  <a:lnTo>
                    <a:pt x="515734" y="714476"/>
                  </a:lnTo>
                  <a:close/>
                </a:path>
                <a:path w="694054" h="1036320">
                  <a:moveTo>
                    <a:pt x="516343" y="790308"/>
                  </a:moveTo>
                  <a:lnTo>
                    <a:pt x="511441" y="790130"/>
                  </a:lnTo>
                  <a:lnTo>
                    <a:pt x="511873" y="790308"/>
                  </a:lnTo>
                  <a:lnTo>
                    <a:pt x="516343" y="790308"/>
                  </a:lnTo>
                  <a:close/>
                </a:path>
                <a:path w="694054" h="1036320">
                  <a:moveTo>
                    <a:pt x="517639" y="778637"/>
                  </a:moveTo>
                  <a:lnTo>
                    <a:pt x="511898" y="778637"/>
                  </a:lnTo>
                  <a:lnTo>
                    <a:pt x="511683" y="778814"/>
                  </a:lnTo>
                  <a:lnTo>
                    <a:pt x="511429" y="779157"/>
                  </a:lnTo>
                  <a:lnTo>
                    <a:pt x="511035" y="780008"/>
                  </a:lnTo>
                  <a:lnTo>
                    <a:pt x="511149" y="782231"/>
                  </a:lnTo>
                  <a:lnTo>
                    <a:pt x="511365" y="782688"/>
                  </a:lnTo>
                  <a:lnTo>
                    <a:pt x="511581" y="783018"/>
                  </a:lnTo>
                  <a:lnTo>
                    <a:pt x="512178" y="783615"/>
                  </a:lnTo>
                  <a:lnTo>
                    <a:pt x="512445" y="783818"/>
                  </a:lnTo>
                  <a:lnTo>
                    <a:pt x="515899" y="783615"/>
                  </a:lnTo>
                  <a:lnTo>
                    <a:pt x="514591" y="783018"/>
                  </a:lnTo>
                  <a:lnTo>
                    <a:pt x="513956" y="782688"/>
                  </a:lnTo>
                  <a:lnTo>
                    <a:pt x="513270" y="782231"/>
                  </a:lnTo>
                  <a:lnTo>
                    <a:pt x="513054" y="782002"/>
                  </a:lnTo>
                  <a:lnTo>
                    <a:pt x="512724" y="781494"/>
                  </a:lnTo>
                  <a:lnTo>
                    <a:pt x="512826" y="780008"/>
                  </a:lnTo>
                  <a:lnTo>
                    <a:pt x="517563" y="780008"/>
                  </a:lnTo>
                  <a:lnTo>
                    <a:pt x="517639" y="778637"/>
                  </a:lnTo>
                  <a:close/>
                </a:path>
                <a:path w="694054" h="1036320">
                  <a:moveTo>
                    <a:pt x="518312" y="461670"/>
                  </a:moveTo>
                  <a:lnTo>
                    <a:pt x="510298" y="461492"/>
                  </a:lnTo>
                  <a:lnTo>
                    <a:pt x="510235" y="462800"/>
                  </a:lnTo>
                  <a:lnTo>
                    <a:pt x="516534" y="462800"/>
                  </a:lnTo>
                  <a:lnTo>
                    <a:pt x="511733" y="473532"/>
                  </a:lnTo>
                  <a:lnTo>
                    <a:pt x="511632" y="473925"/>
                  </a:lnTo>
                  <a:lnTo>
                    <a:pt x="513435" y="473925"/>
                  </a:lnTo>
                  <a:lnTo>
                    <a:pt x="518121" y="463143"/>
                  </a:lnTo>
                  <a:lnTo>
                    <a:pt x="518236" y="462800"/>
                  </a:lnTo>
                  <a:lnTo>
                    <a:pt x="518312" y="461670"/>
                  </a:lnTo>
                  <a:close/>
                </a:path>
                <a:path w="694054" h="1036320">
                  <a:moveTo>
                    <a:pt x="518325" y="788098"/>
                  </a:moveTo>
                  <a:lnTo>
                    <a:pt x="516940" y="784199"/>
                  </a:lnTo>
                  <a:lnTo>
                    <a:pt x="513549" y="784440"/>
                  </a:lnTo>
                  <a:lnTo>
                    <a:pt x="514692" y="784974"/>
                  </a:lnTo>
                  <a:lnTo>
                    <a:pt x="515493" y="785380"/>
                  </a:lnTo>
                  <a:lnTo>
                    <a:pt x="516039" y="785761"/>
                  </a:lnTo>
                  <a:lnTo>
                    <a:pt x="516293" y="786041"/>
                  </a:lnTo>
                  <a:lnTo>
                    <a:pt x="516585" y="786498"/>
                  </a:lnTo>
                  <a:lnTo>
                    <a:pt x="516458" y="788098"/>
                  </a:lnTo>
                  <a:lnTo>
                    <a:pt x="516305" y="788365"/>
                  </a:lnTo>
                  <a:lnTo>
                    <a:pt x="516102" y="788365"/>
                  </a:lnTo>
                  <a:lnTo>
                    <a:pt x="516102" y="788606"/>
                  </a:lnTo>
                  <a:lnTo>
                    <a:pt x="515759" y="788885"/>
                  </a:lnTo>
                  <a:lnTo>
                    <a:pt x="512254" y="788885"/>
                  </a:lnTo>
                  <a:lnTo>
                    <a:pt x="511708" y="788606"/>
                  </a:lnTo>
                  <a:lnTo>
                    <a:pt x="516102" y="788606"/>
                  </a:lnTo>
                  <a:lnTo>
                    <a:pt x="516102" y="788365"/>
                  </a:lnTo>
                  <a:lnTo>
                    <a:pt x="510730" y="788365"/>
                  </a:lnTo>
                  <a:lnTo>
                    <a:pt x="510768" y="789647"/>
                  </a:lnTo>
                  <a:lnTo>
                    <a:pt x="517105" y="789813"/>
                  </a:lnTo>
                  <a:lnTo>
                    <a:pt x="517588" y="789406"/>
                  </a:lnTo>
                  <a:lnTo>
                    <a:pt x="517880" y="789025"/>
                  </a:lnTo>
                  <a:lnTo>
                    <a:pt x="517944" y="788885"/>
                  </a:lnTo>
                  <a:lnTo>
                    <a:pt x="518325" y="788098"/>
                  </a:lnTo>
                  <a:close/>
                </a:path>
                <a:path w="694054" h="1036320">
                  <a:moveTo>
                    <a:pt x="518629" y="306959"/>
                  </a:moveTo>
                  <a:lnTo>
                    <a:pt x="518591" y="297230"/>
                  </a:lnTo>
                  <a:lnTo>
                    <a:pt x="518591" y="295592"/>
                  </a:lnTo>
                  <a:lnTo>
                    <a:pt x="517067" y="295592"/>
                  </a:lnTo>
                  <a:lnTo>
                    <a:pt x="514527" y="297230"/>
                  </a:lnTo>
                  <a:lnTo>
                    <a:pt x="514032" y="297573"/>
                  </a:lnTo>
                  <a:lnTo>
                    <a:pt x="514019" y="298780"/>
                  </a:lnTo>
                  <a:lnTo>
                    <a:pt x="514350" y="298780"/>
                  </a:lnTo>
                  <a:lnTo>
                    <a:pt x="516940" y="297230"/>
                  </a:lnTo>
                  <a:lnTo>
                    <a:pt x="516940" y="306959"/>
                  </a:lnTo>
                  <a:lnTo>
                    <a:pt x="518629" y="306959"/>
                  </a:lnTo>
                  <a:close/>
                </a:path>
                <a:path w="694054" h="1036320">
                  <a:moveTo>
                    <a:pt x="518718" y="618553"/>
                  </a:moveTo>
                  <a:lnTo>
                    <a:pt x="509511" y="618553"/>
                  </a:lnTo>
                  <a:lnTo>
                    <a:pt x="509460" y="619760"/>
                  </a:lnTo>
                  <a:lnTo>
                    <a:pt x="513207" y="619760"/>
                  </a:lnTo>
                  <a:lnTo>
                    <a:pt x="513245" y="630885"/>
                  </a:lnTo>
                  <a:lnTo>
                    <a:pt x="514858" y="630885"/>
                  </a:lnTo>
                  <a:lnTo>
                    <a:pt x="514896" y="619760"/>
                  </a:lnTo>
                  <a:lnTo>
                    <a:pt x="518693" y="619760"/>
                  </a:lnTo>
                  <a:lnTo>
                    <a:pt x="518718" y="618553"/>
                  </a:lnTo>
                  <a:close/>
                </a:path>
                <a:path w="694054" h="1036320">
                  <a:moveTo>
                    <a:pt x="520065" y="993863"/>
                  </a:moveTo>
                  <a:lnTo>
                    <a:pt x="520039" y="984135"/>
                  </a:lnTo>
                  <a:lnTo>
                    <a:pt x="520026" y="982497"/>
                  </a:lnTo>
                  <a:lnTo>
                    <a:pt x="518541" y="982497"/>
                  </a:lnTo>
                  <a:lnTo>
                    <a:pt x="515962" y="984135"/>
                  </a:lnTo>
                  <a:lnTo>
                    <a:pt x="515467" y="984478"/>
                  </a:lnTo>
                  <a:lnTo>
                    <a:pt x="515416" y="985647"/>
                  </a:lnTo>
                  <a:lnTo>
                    <a:pt x="515861" y="985647"/>
                  </a:lnTo>
                  <a:lnTo>
                    <a:pt x="518375" y="984135"/>
                  </a:lnTo>
                  <a:lnTo>
                    <a:pt x="518375" y="993863"/>
                  </a:lnTo>
                  <a:lnTo>
                    <a:pt x="520065" y="993863"/>
                  </a:lnTo>
                  <a:close/>
                </a:path>
                <a:path w="694054" h="1036320">
                  <a:moveTo>
                    <a:pt x="520446" y="595122"/>
                  </a:moveTo>
                  <a:lnTo>
                    <a:pt x="520306" y="594702"/>
                  </a:lnTo>
                  <a:lnTo>
                    <a:pt x="511175" y="594702"/>
                  </a:lnTo>
                  <a:lnTo>
                    <a:pt x="511111" y="596074"/>
                  </a:lnTo>
                  <a:lnTo>
                    <a:pt x="514870" y="596074"/>
                  </a:lnTo>
                  <a:lnTo>
                    <a:pt x="514908" y="607237"/>
                  </a:lnTo>
                  <a:lnTo>
                    <a:pt x="516496" y="607237"/>
                  </a:lnTo>
                  <a:lnTo>
                    <a:pt x="516559" y="596074"/>
                  </a:lnTo>
                  <a:lnTo>
                    <a:pt x="520204" y="596074"/>
                  </a:lnTo>
                  <a:lnTo>
                    <a:pt x="520382" y="595845"/>
                  </a:lnTo>
                  <a:lnTo>
                    <a:pt x="520446" y="595122"/>
                  </a:lnTo>
                  <a:close/>
                </a:path>
                <a:path w="694054" h="1036320">
                  <a:moveTo>
                    <a:pt x="520903" y="756170"/>
                  </a:moveTo>
                  <a:lnTo>
                    <a:pt x="520700" y="756335"/>
                  </a:lnTo>
                  <a:lnTo>
                    <a:pt x="519341" y="757148"/>
                  </a:lnTo>
                  <a:lnTo>
                    <a:pt x="520877" y="756335"/>
                  </a:lnTo>
                  <a:lnTo>
                    <a:pt x="520903" y="756170"/>
                  </a:lnTo>
                  <a:close/>
                </a:path>
                <a:path w="694054" h="1036320">
                  <a:moveTo>
                    <a:pt x="521169" y="547484"/>
                  </a:moveTo>
                  <a:lnTo>
                    <a:pt x="511848" y="547484"/>
                  </a:lnTo>
                  <a:lnTo>
                    <a:pt x="511886" y="548690"/>
                  </a:lnTo>
                  <a:lnTo>
                    <a:pt x="515645" y="548690"/>
                  </a:lnTo>
                  <a:lnTo>
                    <a:pt x="515683" y="559816"/>
                  </a:lnTo>
                  <a:lnTo>
                    <a:pt x="517296" y="559816"/>
                  </a:lnTo>
                  <a:lnTo>
                    <a:pt x="517334" y="548690"/>
                  </a:lnTo>
                  <a:lnTo>
                    <a:pt x="521131" y="548690"/>
                  </a:lnTo>
                  <a:lnTo>
                    <a:pt x="521169" y="547484"/>
                  </a:lnTo>
                  <a:close/>
                </a:path>
                <a:path w="694054" h="1036320">
                  <a:moveTo>
                    <a:pt x="521182" y="745032"/>
                  </a:moveTo>
                  <a:lnTo>
                    <a:pt x="515670" y="745032"/>
                  </a:lnTo>
                  <a:lnTo>
                    <a:pt x="515302" y="745337"/>
                  </a:lnTo>
                  <a:lnTo>
                    <a:pt x="515035" y="745680"/>
                  </a:lnTo>
                  <a:lnTo>
                    <a:pt x="514654" y="746518"/>
                  </a:lnTo>
                  <a:lnTo>
                    <a:pt x="514654" y="748525"/>
                  </a:lnTo>
                  <a:lnTo>
                    <a:pt x="516026" y="750316"/>
                  </a:lnTo>
                  <a:lnTo>
                    <a:pt x="519823" y="750316"/>
                  </a:lnTo>
                  <a:lnTo>
                    <a:pt x="518795" y="749808"/>
                  </a:lnTo>
                  <a:lnTo>
                    <a:pt x="518160" y="749528"/>
                  </a:lnTo>
                  <a:lnTo>
                    <a:pt x="517563" y="749211"/>
                  </a:lnTo>
                  <a:lnTo>
                    <a:pt x="517029" y="748855"/>
                  </a:lnTo>
                  <a:lnTo>
                    <a:pt x="516661" y="748525"/>
                  </a:lnTo>
                  <a:lnTo>
                    <a:pt x="516343" y="748004"/>
                  </a:lnTo>
                  <a:lnTo>
                    <a:pt x="516458" y="746518"/>
                  </a:lnTo>
                  <a:lnTo>
                    <a:pt x="521182" y="746518"/>
                  </a:lnTo>
                  <a:lnTo>
                    <a:pt x="521182" y="745032"/>
                  </a:lnTo>
                  <a:close/>
                </a:path>
                <a:path w="694054" h="1036320">
                  <a:moveTo>
                    <a:pt x="521271" y="307340"/>
                  </a:moveTo>
                  <a:lnTo>
                    <a:pt x="514146" y="307098"/>
                  </a:lnTo>
                  <a:lnTo>
                    <a:pt x="514134" y="308025"/>
                  </a:lnTo>
                  <a:lnTo>
                    <a:pt x="521195" y="308025"/>
                  </a:lnTo>
                  <a:lnTo>
                    <a:pt x="521271" y="307340"/>
                  </a:lnTo>
                  <a:close/>
                </a:path>
                <a:path w="694054" h="1036320">
                  <a:moveTo>
                    <a:pt x="521423" y="666496"/>
                  </a:moveTo>
                  <a:lnTo>
                    <a:pt x="515683" y="666496"/>
                  </a:lnTo>
                  <a:lnTo>
                    <a:pt x="515467" y="666673"/>
                  </a:lnTo>
                  <a:lnTo>
                    <a:pt x="515188" y="667016"/>
                  </a:lnTo>
                  <a:lnTo>
                    <a:pt x="514832" y="667867"/>
                  </a:lnTo>
                  <a:lnTo>
                    <a:pt x="514934" y="670090"/>
                  </a:lnTo>
                  <a:lnTo>
                    <a:pt x="516242" y="671677"/>
                  </a:lnTo>
                  <a:lnTo>
                    <a:pt x="519684" y="671474"/>
                  </a:lnTo>
                  <a:lnTo>
                    <a:pt x="518350" y="670864"/>
                  </a:lnTo>
                  <a:lnTo>
                    <a:pt x="517740" y="670547"/>
                  </a:lnTo>
                  <a:lnTo>
                    <a:pt x="517055" y="670090"/>
                  </a:lnTo>
                  <a:lnTo>
                    <a:pt x="516839" y="669861"/>
                  </a:lnTo>
                  <a:lnTo>
                    <a:pt x="516521" y="669340"/>
                  </a:lnTo>
                  <a:lnTo>
                    <a:pt x="516636" y="667867"/>
                  </a:lnTo>
                  <a:lnTo>
                    <a:pt x="521385" y="667867"/>
                  </a:lnTo>
                  <a:lnTo>
                    <a:pt x="521411" y="667016"/>
                  </a:lnTo>
                  <a:lnTo>
                    <a:pt x="521423" y="666496"/>
                  </a:lnTo>
                  <a:close/>
                </a:path>
                <a:path w="694054" h="1036320">
                  <a:moveTo>
                    <a:pt x="521944" y="754621"/>
                  </a:moveTo>
                  <a:lnTo>
                    <a:pt x="520217" y="750506"/>
                  </a:lnTo>
                  <a:lnTo>
                    <a:pt x="516369" y="750506"/>
                  </a:lnTo>
                  <a:lnTo>
                    <a:pt x="516699" y="750722"/>
                  </a:lnTo>
                  <a:lnTo>
                    <a:pt x="518337" y="751497"/>
                  </a:lnTo>
                  <a:lnTo>
                    <a:pt x="518960" y="751814"/>
                  </a:lnTo>
                  <a:lnTo>
                    <a:pt x="519645" y="752284"/>
                  </a:lnTo>
                  <a:lnTo>
                    <a:pt x="519912" y="752563"/>
                  </a:lnTo>
                  <a:lnTo>
                    <a:pt x="520192" y="753021"/>
                  </a:lnTo>
                  <a:lnTo>
                    <a:pt x="520115" y="754621"/>
                  </a:lnTo>
                  <a:lnTo>
                    <a:pt x="514375" y="754621"/>
                  </a:lnTo>
                  <a:lnTo>
                    <a:pt x="514375" y="756170"/>
                  </a:lnTo>
                  <a:lnTo>
                    <a:pt x="520903" y="756170"/>
                  </a:lnTo>
                  <a:lnTo>
                    <a:pt x="521195" y="755929"/>
                  </a:lnTo>
                  <a:lnTo>
                    <a:pt x="521500" y="755548"/>
                  </a:lnTo>
                  <a:lnTo>
                    <a:pt x="521944" y="754621"/>
                  </a:lnTo>
                  <a:close/>
                </a:path>
                <a:path w="694054" h="1036320">
                  <a:moveTo>
                    <a:pt x="522071" y="825296"/>
                  </a:moveTo>
                  <a:lnTo>
                    <a:pt x="521550" y="823772"/>
                  </a:lnTo>
                  <a:lnTo>
                    <a:pt x="521258" y="823290"/>
                  </a:lnTo>
                  <a:lnTo>
                    <a:pt x="521169" y="823137"/>
                  </a:lnTo>
                  <a:lnTo>
                    <a:pt x="520534" y="822464"/>
                  </a:lnTo>
                  <a:lnTo>
                    <a:pt x="520217" y="822147"/>
                  </a:lnTo>
                  <a:lnTo>
                    <a:pt x="520217" y="825296"/>
                  </a:lnTo>
                  <a:lnTo>
                    <a:pt x="520166" y="829411"/>
                  </a:lnTo>
                  <a:lnTo>
                    <a:pt x="517093" y="832218"/>
                  </a:lnTo>
                  <a:lnTo>
                    <a:pt x="514146" y="832218"/>
                  </a:lnTo>
                  <a:lnTo>
                    <a:pt x="514146" y="822464"/>
                  </a:lnTo>
                  <a:lnTo>
                    <a:pt x="517461" y="822464"/>
                  </a:lnTo>
                  <a:lnTo>
                    <a:pt x="518566" y="822947"/>
                  </a:lnTo>
                  <a:lnTo>
                    <a:pt x="519023" y="823290"/>
                  </a:lnTo>
                  <a:lnTo>
                    <a:pt x="519772" y="824153"/>
                  </a:lnTo>
                  <a:lnTo>
                    <a:pt x="519963" y="824534"/>
                  </a:lnTo>
                  <a:lnTo>
                    <a:pt x="520026" y="824661"/>
                  </a:lnTo>
                  <a:lnTo>
                    <a:pt x="518325" y="821207"/>
                  </a:lnTo>
                  <a:lnTo>
                    <a:pt x="512521" y="821207"/>
                  </a:lnTo>
                  <a:lnTo>
                    <a:pt x="512521" y="833628"/>
                  </a:lnTo>
                  <a:lnTo>
                    <a:pt x="517347" y="833628"/>
                  </a:lnTo>
                  <a:lnTo>
                    <a:pt x="519366" y="832954"/>
                  </a:lnTo>
                  <a:lnTo>
                    <a:pt x="520026" y="832561"/>
                  </a:lnTo>
                  <a:lnTo>
                    <a:pt x="520369" y="832218"/>
                  </a:lnTo>
                  <a:lnTo>
                    <a:pt x="521119" y="831481"/>
                  </a:lnTo>
                  <a:lnTo>
                    <a:pt x="521411" y="830973"/>
                  </a:lnTo>
                  <a:lnTo>
                    <a:pt x="521512" y="830795"/>
                  </a:lnTo>
                  <a:lnTo>
                    <a:pt x="521982" y="829411"/>
                  </a:lnTo>
                  <a:lnTo>
                    <a:pt x="522071" y="825296"/>
                  </a:lnTo>
                  <a:close/>
                </a:path>
                <a:path w="694054" h="1036320">
                  <a:moveTo>
                    <a:pt x="522109" y="675970"/>
                  </a:moveTo>
                  <a:lnTo>
                    <a:pt x="520725" y="672058"/>
                  </a:lnTo>
                  <a:lnTo>
                    <a:pt x="517347" y="672299"/>
                  </a:lnTo>
                  <a:lnTo>
                    <a:pt x="518515" y="672833"/>
                  </a:lnTo>
                  <a:lnTo>
                    <a:pt x="519163" y="673163"/>
                  </a:lnTo>
                  <a:lnTo>
                    <a:pt x="519823" y="673620"/>
                  </a:lnTo>
                  <a:lnTo>
                    <a:pt x="520090" y="673900"/>
                  </a:lnTo>
                  <a:lnTo>
                    <a:pt x="520369" y="674357"/>
                  </a:lnTo>
                  <a:lnTo>
                    <a:pt x="520268" y="675970"/>
                  </a:lnTo>
                  <a:lnTo>
                    <a:pt x="514515" y="675970"/>
                  </a:lnTo>
                  <a:lnTo>
                    <a:pt x="514565" y="677672"/>
                  </a:lnTo>
                  <a:lnTo>
                    <a:pt x="520852" y="677672"/>
                  </a:lnTo>
                  <a:lnTo>
                    <a:pt x="521373" y="677265"/>
                  </a:lnTo>
                  <a:lnTo>
                    <a:pt x="521665" y="676884"/>
                  </a:lnTo>
                  <a:lnTo>
                    <a:pt x="522109" y="675970"/>
                  </a:lnTo>
                  <a:close/>
                </a:path>
                <a:path w="694054" h="1036320">
                  <a:moveTo>
                    <a:pt x="522719" y="994244"/>
                  </a:moveTo>
                  <a:lnTo>
                    <a:pt x="515594" y="994003"/>
                  </a:lnTo>
                  <a:lnTo>
                    <a:pt x="515569" y="995070"/>
                  </a:lnTo>
                  <a:lnTo>
                    <a:pt x="522605" y="995070"/>
                  </a:lnTo>
                  <a:lnTo>
                    <a:pt x="522719" y="994244"/>
                  </a:lnTo>
                  <a:close/>
                </a:path>
                <a:path w="694054" h="1036320">
                  <a:moveTo>
                    <a:pt x="522897" y="524052"/>
                  </a:moveTo>
                  <a:lnTo>
                    <a:pt x="522757" y="523633"/>
                  </a:lnTo>
                  <a:lnTo>
                    <a:pt x="513626" y="523633"/>
                  </a:lnTo>
                  <a:lnTo>
                    <a:pt x="513575" y="525005"/>
                  </a:lnTo>
                  <a:lnTo>
                    <a:pt x="517321" y="525005"/>
                  </a:lnTo>
                  <a:lnTo>
                    <a:pt x="517359" y="536168"/>
                  </a:lnTo>
                  <a:lnTo>
                    <a:pt x="518947" y="536168"/>
                  </a:lnTo>
                  <a:lnTo>
                    <a:pt x="519010" y="525005"/>
                  </a:lnTo>
                  <a:lnTo>
                    <a:pt x="522808" y="525005"/>
                  </a:lnTo>
                  <a:lnTo>
                    <a:pt x="522897" y="524052"/>
                  </a:lnTo>
                  <a:close/>
                </a:path>
                <a:path w="694054" h="1036320">
                  <a:moveTo>
                    <a:pt x="523341" y="974255"/>
                  </a:moveTo>
                  <a:lnTo>
                    <a:pt x="516636" y="974255"/>
                  </a:lnTo>
                  <a:lnTo>
                    <a:pt x="517385" y="974775"/>
                  </a:lnTo>
                  <a:lnTo>
                    <a:pt x="522439" y="974775"/>
                  </a:lnTo>
                  <a:lnTo>
                    <a:pt x="523341" y="974255"/>
                  </a:lnTo>
                  <a:close/>
                </a:path>
                <a:path w="694054" h="1036320">
                  <a:moveTo>
                    <a:pt x="523455" y="963282"/>
                  </a:moveTo>
                  <a:lnTo>
                    <a:pt x="523011" y="962977"/>
                  </a:lnTo>
                  <a:lnTo>
                    <a:pt x="522478" y="962698"/>
                  </a:lnTo>
                  <a:lnTo>
                    <a:pt x="517842" y="962698"/>
                  </a:lnTo>
                  <a:lnTo>
                    <a:pt x="517194" y="962977"/>
                  </a:lnTo>
                  <a:lnTo>
                    <a:pt x="516801" y="963282"/>
                  </a:lnTo>
                  <a:lnTo>
                    <a:pt x="523455" y="963282"/>
                  </a:lnTo>
                  <a:close/>
                </a:path>
                <a:path w="694054" h="1036320">
                  <a:moveTo>
                    <a:pt x="523722" y="973645"/>
                  </a:moveTo>
                  <a:lnTo>
                    <a:pt x="519036" y="973645"/>
                  </a:lnTo>
                  <a:lnTo>
                    <a:pt x="517740" y="973074"/>
                  </a:lnTo>
                  <a:lnTo>
                    <a:pt x="517486" y="972629"/>
                  </a:lnTo>
                  <a:lnTo>
                    <a:pt x="517042" y="972070"/>
                  </a:lnTo>
                  <a:lnTo>
                    <a:pt x="516801" y="971562"/>
                  </a:lnTo>
                  <a:lnTo>
                    <a:pt x="516432" y="970318"/>
                  </a:lnTo>
                  <a:lnTo>
                    <a:pt x="516559" y="966914"/>
                  </a:lnTo>
                  <a:lnTo>
                    <a:pt x="518617" y="964018"/>
                  </a:lnTo>
                  <a:lnTo>
                    <a:pt x="521830" y="964018"/>
                  </a:lnTo>
                  <a:lnTo>
                    <a:pt x="522414" y="964298"/>
                  </a:lnTo>
                  <a:lnTo>
                    <a:pt x="523176" y="964806"/>
                  </a:lnTo>
                  <a:lnTo>
                    <a:pt x="523633" y="964806"/>
                  </a:lnTo>
                  <a:lnTo>
                    <a:pt x="523608" y="964018"/>
                  </a:lnTo>
                  <a:lnTo>
                    <a:pt x="523595" y="963434"/>
                  </a:lnTo>
                  <a:lnTo>
                    <a:pt x="516597" y="963434"/>
                  </a:lnTo>
                  <a:lnTo>
                    <a:pt x="516102" y="964018"/>
                  </a:lnTo>
                  <a:lnTo>
                    <a:pt x="515861" y="964298"/>
                  </a:lnTo>
                  <a:lnTo>
                    <a:pt x="515505" y="964806"/>
                  </a:lnTo>
                  <a:lnTo>
                    <a:pt x="515366" y="965047"/>
                  </a:lnTo>
                  <a:lnTo>
                    <a:pt x="515251" y="965263"/>
                  </a:lnTo>
                  <a:lnTo>
                    <a:pt x="514705" y="966914"/>
                  </a:lnTo>
                  <a:lnTo>
                    <a:pt x="514692" y="970838"/>
                  </a:lnTo>
                  <a:lnTo>
                    <a:pt x="515099" y="972070"/>
                  </a:lnTo>
                  <a:lnTo>
                    <a:pt x="515200" y="972400"/>
                  </a:lnTo>
                  <a:lnTo>
                    <a:pt x="515556" y="973074"/>
                  </a:lnTo>
                  <a:lnTo>
                    <a:pt x="516267" y="973874"/>
                  </a:lnTo>
                  <a:lnTo>
                    <a:pt x="523697" y="973874"/>
                  </a:lnTo>
                  <a:lnTo>
                    <a:pt x="523722" y="973645"/>
                  </a:lnTo>
                  <a:close/>
                </a:path>
                <a:path w="694054" h="1036320">
                  <a:moveTo>
                    <a:pt x="523798" y="973074"/>
                  </a:moveTo>
                  <a:lnTo>
                    <a:pt x="523697" y="972629"/>
                  </a:lnTo>
                  <a:lnTo>
                    <a:pt x="523265" y="972629"/>
                  </a:lnTo>
                  <a:lnTo>
                    <a:pt x="522579" y="973074"/>
                  </a:lnTo>
                  <a:lnTo>
                    <a:pt x="523798" y="973074"/>
                  </a:lnTo>
                  <a:close/>
                </a:path>
                <a:path w="694054" h="1036320">
                  <a:moveTo>
                    <a:pt x="524738" y="558558"/>
                  </a:moveTo>
                  <a:lnTo>
                    <a:pt x="524700" y="547382"/>
                  </a:lnTo>
                  <a:lnTo>
                    <a:pt x="523087" y="547382"/>
                  </a:lnTo>
                  <a:lnTo>
                    <a:pt x="523113" y="558558"/>
                  </a:lnTo>
                  <a:lnTo>
                    <a:pt x="524738" y="558558"/>
                  </a:lnTo>
                  <a:close/>
                </a:path>
                <a:path w="694054" h="1036320">
                  <a:moveTo>
                    <a:pt x="525386" y="469252"/>
                  </a:moveTo>
                  <a:lnTo>
                    <a:pt x="521538" y="469252"/>
                  </a:lnTo>
                  <a:lnTo>
                    <a:pt x="521449" y="469417"/>
                  </a:lnTo>
                  <a:lnTo>
                    <a:pt x="525386" y="469417"/>
                  </a:lnTo>
                  <a:lnTo>
                    <a:pt x="525386" y="469252"/>
                  </a:lnTo>
                  <a:close/>
                </a:path>
                <a:path w="694054" h="1036320">
                  <a:moveTo>
                    <a:pt x="527062" y="469417"/>
                  </a:moveTo>
                  <a:lnTo>
                    <a:pt x="525386" y="469417"/>
                  </a:lnTo>
                  <a:lnTo>
                    <a:pt x="525386" y="469684"/>
                  </a:lnTo>
                  <a:lnTo>
                    <a:pt x="527062" y="469684"/>
                  </a:lnTo>
                  <a:lnTo>
                    <a:pt x="527062" y="469417"/>
                  </a:lnTo>
                  <a:close/>
                </a:path>
                <a:path w="694054" h="1036320">
                  <a:moveTo>
                    <a:pt x="527062" y="469252"/>
                  </a:moveTo>
                  <a:lnTo>
                    <a:pt x="526999" y="462724"/>
                  </a:lnTo>
                  <a:lnTo>
                    <a:pt x="526986" y="461492"/>
                  </a:lnTo>
                  <a:lnTo>
                    <a:pt x="524535" y="461492"/>
                  </a:lnTo>
                  <a:lnTo>
                    <a:pt x="519976" y="469252"/>
                  </a:lnTo>
                  <a:lnTo>
                    <a:pt x="521538" y="469252"/>
                  </a:lnTo>
                  <a:lnTo>
                    <a:pt x="525360" y="462724"/>
                  </a:lnTo>
                  <a:lnTo>
                    <a:pt x="525386" y="469252"/>
                  </a:lnTo>
                  <a:lnTo>
                    <a:pt x="527062" y="469252"/>
                  </a:lnTo>
                  <a:close/>
                </a:path>
                <a:path w="694054" h="1036320">
                  <a:moveTo>
                    <a:pt x="528256" y="620928"/>
                  </a:moveTo>
                  <a:lnTo>
                    <a:pt x="528027" y="620242"/>
                  </a:lnTo>
                  <a:lnTo>
                    <a:pt x="527824" y="619836"/>
                  </a:lnTo>
                  <a:lnTo>
                    <a:pt x="527291" y="619239"/>
                  </a:lnTo>
                  <a:lnTo>
                    <a:pt x="526973" y="618998"/>
                  </a:lnTo>
                  <a:lnTo>
                    <a:pt x="526224" y="618629"/>
                  </a:lnTo>
                  <a:lnTo>
                    <a:pt x="520674" y="618629"/>
                  </a:lnTo>
                  <a:lnTo>
                    <a:pt x="520661" y="623443"/>
                  </a:lnTo>
                  <a:lnTo>
                    <a:pt x="522300" y="623443"/>
                  </a:lnTo>
                  <a:lnTo>
                    <a:pt x="522300" y="619836"/>
                  </a:lnTo>
                  <a:lnTo>
                    <a:pt x="525348" y="619836"/>
                  </a:lnTo>
                  <a:lnTo>
                    <a:pt x="525970" y="620242"/>
                  </a:lnTo>
                  <a:lnTo>
                    <a:pt x="526415" y="620928"/>
                  </a:lnTo>
                  <a:lnTo>
                    <a:pt x="526364" y="622490"/>
                  </a:lnTo>
                  <a:lnTo>
                    <a:pt x="526275" y="622973"/>
                  </a:lnTo>
                  <a:lnTo>
                    <a:pt x="526110" y="623189"/>
                  </a:lnTo>
                  <a:lnTo>
                    <a:pt x="525830" y="623443"/>
                  </a:lnTo>
                  <a:lnTo>
                    <a:pt x="522300" y="623443"/>
                  </a:lnTo>
                  <a:lnTo>
                    <a:pt x="522300" y="623989"/>
                  </a:lnTo>
                  <a:lnTo>
                    <a:pt x="520661" y="623989"/>
                  </a:lnTo>
                  <a:lnTo>
                    <a:pt x="520661" y="624573"/>
                  </a:lnTo>
                  <a:lnTo>
                    <a:pt x="526567" y="624573"/>
                  </a:lnTo>
                  <a:lnTo>
                    <a:pt x="527177" y="624192"/>
                  </a:lnTo>
                  <a:lnTo>
                    <a:pt x="527418" y="623989"/>
                  </a:lnTo>
                  <a:lnTo>
                    <a:pt x="527761" y="623570"/>
                  </a:lnTo>
                  <a:lnTo>
                    <a:pt x="527875" y="623443"/>
                  </a:lnTo>
                  <a:lnTo>
                    <a:pt x="528002" y="623189"/>
                  </a:lnTo>
                  <a:lnTo>
                    <a:pt x="528129" y="622808"/>
                  </a:lnTo>
                  <a:lnTo>
                    <a:pt x="528256" y="622490"/>
                  </a:lnTo>
                  <a:lnTo>
                    <a:pt x="528256" y="620928"/>
                  </a:lnTo>
                  <a:close/>
                </a:path>
                <a:path w="694054" h="1036320">
                  <a:moveTo>
                    <a:pt x="528624" y="713359"/>
                  </a:moveTo>
                  <a:lnTo>
                    <a:pt x="526986" y="713206"/>
                  </a:lnTo>
                  <a:lnTo>
                    <a:pt x="526884" y="722160"/>
                  </a:lnTo>
                  <a:lnTo>
                    <a:pt x="526757" y="722541"/>
                  </a:lnTo>
                  <a:lnTo>
                    <a:pt x="526707" y="722680"/>
                  </a:lnTo>
                  <a:lnTo>
                    <a:pt x="526605" y="722998"/>
                  </a:lnTo>
                  <a:lnTo>
                    <a:pt x="526402" y="723366"/>
                  </a:lnTo>
                  <a:lnTo>
                    <a:pt x="525868" y="723925"/>
                  </a:lnTo>
                  <a:lnTo>
                    <a:pt x="525538" y="724141"/>
                  </a:lnTo>
                  <a:lnTo>
                    <a:pt x="524776" y="724420"/>
                  </a:lnTo>
                  <a:lnTo>
                    <a:pt x="522947" y="724420"/>
                  </a:lnTo>
                  <a:lnTo>
                    <a:pt x="521042" y="722680"/>
                  </a:lnTo>
                  <a:lnTo>
                    <a:pt x="520992" y="722541"/>
                  </a:lnTo>
                  <a:lnTo>
                    <a:pt x="520877" y="722160"/>
                  </a:lnTo>
                  <a:lnTo>
                    <a:pt x="520725" y="713359"/>
                  </a:lnTo>
                  <a:lnTo>
                    <a:pt x="520725" y="713206"/>
                  </a:lnTo>
                  <a:lnTo>
                    <a:pt x="519125" y="713206"/>
                  </a:lnTo>
                  <a:lnTo>
                    <a:pt x="522414" y="725855"/>
                  </a:lnTo>
                  <a:lnTo>
                    <a:pt x="525195" y="725855"/>
                  </a:lnTo>
                  <a:lnTo>
                    <a:pt x="528510" y="722160"/>
                  </a:lnTo>
                  <a:lnTo>
                    <a:pt x="528624" y="713359"/>
                  </a:lnTo>
                  <a:close/>
                </a:path>
                <a:path w="694054" h="1036320">
                  <a:moveTo>
                    <a:pt x="528764" y="469836"/>
                  </a:moveTo>
                  <a:lnTo>
                    <a:pt x="521284" y="469684"/>
                  </a:lnTo>
                  <a:lnTo>
                    <a:pt x="521449" y="469417"/>
                  </a:lnTo>
                  <a:lnTo>
                    <a:pt x="519899" y="469417"/>
                  </a:lnTo>
                  <a:lnTo>
                    <a:pt x="519798" y="470877"/>
                  </a:lnTo>
                  <a:lnTo>
                    <a:pt x="527062" y="471068"/>
                  </a:lnTo>
                  <a:lnTo>
                    <a:pt x="525386" y="471068"/>
                  </a:lnTo>
                  <a:lnTo>
                    <a:pt x="525437" y="473887"/>
                  </a:lnTo>
                  <a:lnTo>
                    <a:pt x="527024" y="473887"/>
                  </a:lnTo>
                  <a:lnTo>
                    <a:pt x="528612" y="471068"/>
                  </a:lnTo>
                  <a:lnTo>
                    <a:pt x="528764" y="470877"/>
                  </a:lnTo>
                  <a:lnTo>
                    <a:pt x="528764" y="469836"/>
                  </a:lnTo>
                  <a:close/>
                </a:path>
                <a:path w="694054" h="1036320">
                  <a:moveTo>
                    <a:pt x="529031" y="630529"/>
                  </a:moveTo>
                  <a:lnTo>
                    <a:pt x="527710" y="627240"/>
                  </a:lnTo>
                  <a:lnTo>
                    <a:pt x="527634" y="627024"/>
                  </a:lnTo>
                  <a:lnTo>
                    <a:pt x="527367" y="626452"/>
                  </a:lnTo>
                  <a:lnTo>
                    <a:pt x="527227" y="626211"/>
                  </a:lnTo>
                  <a:lnTo>
                    <a:pt x="526859" y="625640"/>
                  </a:lnTo>
                  <a:lnTo>
                    <a:pt x="522300" y="625640"/>
                  </a:lnTo>
                  <a:lnTo>
                    <a:pt x="522300" y="625894"/>
                  </a:lnTo>
                  <a:lnTo>
                    <a:pt x="525005" y="625894"/>
                  </a:lnTo>
                  <a:lnTo>
                    <a:pt x="525119" y="626021"/>
                  </a:lnTo>
                  <a:lnTo>
                    <a:pt x="527189" y="630529"/>
                  </a:lnTo>
                  <a:lnTo>
                    <a:pt x="527253" y="630669"/>
                  </a:lnTo>
                  <a:lnTo>
                    <a:pt x="522262" y="630669"/>
                  </a:lnTo>
                  <a:lnTo>
                    <a:pt x="522300" y="625055"/>
                  </a:lnTo>
                  <a:lnTo>
                    <a:pt x="520661" y="624725"/>
                  </a:lnTo>
                  <a:lnTo>
                    <a:pt x="520649" y="630986"/>
                  </a:lnTo>
                  <a:lnTo>
                    <a:pt x="522262" y="630986"/>
                  </a:lnTo>
                  <a:lnTo>
                    <a:pt x="528916" y="630986"/>
                  </a:lnTo>
                  <a:lnTo>
                    <a:pt x="529031" y="630529"/>
                  </a:lnTo>
                  <a:close/>
                </a:path>
                <a:path w="694054" h="1036320">
                  <a:moveTo>
                    <a:pt x="529628" y="558952"/>
                  </a:moveTo>
                  <a:lnTo>
                    <a:pt x="523113" y="558698"/>
                  </a:lnTo>
                  <a:lnTo>
                    <a:pt x="523113" y="558952"/>
                  </a:lnTo>
                  <a:lnTo>
                    <a:pt x="523113" y="559904"/>
                  </a:lnTo>
                  <a:lnTo>
                    <a:pt x="529539" y="559904"/>
                  </a:lnTo>
                  <a:lnTo>
                    <a:pt x="529628" y="558952"/>
                  </a:lnTo>
                  <a:close/>
                </a:path>
                <a:path w="694054" h="1036320">
                  <a:moveTo>
                    <a:pt x="529920" y="597230"/>
                  </a:moveTo>
                  <a:lnTo>
                    <a:pt x="529767" y="596785"/>
                  </a:lnTo>
                  <a:lnTo>
                    <a:pt x="529691" y="596544"/>
                  </a:lnTo>
                  <a:lnTo>
                    <a:pt x="529501" y="596150"/>
                  </a:lnTo>
                  <a:lnTo>
                    <a:pt x="528955" y="595541"/>
                  </a:lnTo>
                  <a:lnTo>
                    <a:pt x="528624" y="595299"/>
                  </a:lnTo>
                  <a:lnTo>
                    <a:pt x="527888" y="594944"/>
                  </a:lnTo>
                  <a:lnTo>
                    <a:pt x="522325" y="594944"/>
                  </a:lnTo>
                  <a:lnTo>
                    <a:pt x="522325" y="599871"/>
                  </a:lnTo>
                  <a:lnTo>
                    <a:pt x="523951" y="599871"/>
                  </a:lnTo>
                  <a:lnTo>
                    <a:pt x="523951" y="596150"/>
                  </a:lnTo>
                  <a:lnTo>
                    <a:pt x="527050" y="596150"/>
                  </a:lnTo>
                  <a:lnTo>
                    <a:pt x="527621" y="596544"/>
                  </a:lnTo>
                  <a:lnTo>
                    <a:pt x="528066" y="597230"/>
                  </a:lnTo>
                  <a:lnTo>
                    <a:pt x="528040" y="598792"/>
                  </a:lnTo>
                  <a:lnTo>
                    <a:pt x="527926" y="599274"/>
                  </a:lnTo>
                  <a:lnTo>
                    <a:pt x="527761" y="599503"/>
                  </a:lnTo>
                  <a:lnTo>
                    <a:pt x="527342" y="599871"/>
                  </a:lnTo>
                  <a:lnTo>
                    <a:pt x="523951" y="599871"/>
                  </a:lnTo>
                  <a:lnTo>
                    <a:pt x="523951" y="600303"/>
                  </a:lnTo>
                  <a:lnTo>
                    <a:pt x="522325" y="600303"/>
                  </a:lnTo>
                  <a:lnTo>
                    <a:pt x="522325" y="600887"/>
                  </a:lnTo>
                  <a:lnTo>
                    <a:pt x="528231" y="600887"/>
                  </a:lnTo>
                  <a:lnTo>
                    <a:pt x="528828" y="600494"/>
                  </a:lnTo>
                  <a:lnTo>
                    <a:pt x="529844" y="599020"/>
                  </a:lnTo>
                  <a:lnTo>
                    <a:pt x="529920" y="597230"/>
                  </a:lnTo>
                  <a:close/>
                </a:path>
                <a:path w="694054" h="1036320">
                  <a:moveTo>
                    <a:pt x="530415" y="970356"/>
                  </a:moveTo>
                  <a:lnTo>
                    <a:pt x="526580" y="970356"/>
                  </a:lnTo>
                  <a:lnTo>
                    <a:pt x="526478" y="970521"/>
                  </a:lnTo>
                  <a:lnTo>
                    <a:pt x="530415" y="970521"/>
                  </a:lnTo>
                  <a:lnTo>
                    <a:pt x="530415" y="970356"/>
                  </a:lnTo>
                  <a:close/>
                </a:path>
                <a:path w="694054" h="1036320">
                  <a:moveTo>
                    <a:pt x="530440" y="782205"/>
                  </a:moveTo>
                  <a:lnTo>
                    <a:pt x="529920" y="780681"/>
                  </a:lnTo>
                  <a:lnTo>
                    <a:pt x="529628" y="780199"/>
                  </a:lnTo>
                  <a:lnTo>
                    <a:pt x="529539" y="780046"/>
                  </a:lnTo>
                  <a:lnTo>
                    <a:pt x="528891" y="779373"/>
                  </a:lnTo>
                  <a:lnTo>
                    <a:pt x="528739" y="779221"/>
                  </a:lnTo>
                  <a:lnTo>
                    <a:pt x="528739" y="782751"/>
                  </a:lnTo>
                  <a:lnTo>
                    <a:pt x="528713" y="785101"/>
                  </a:lnTo>
                  <a:lnTo>
                    <a:pt x="525449" y="789127"/>
                  </a:lnTo>
                  <a:lnTo>
                    <a:pt x="522516" y="789127"/>
                  </a:lnTo>
                  <a:lnTo>
                    <a:pt x="522516" y="779373"/>
                  </a:lnTo>
                  <a:lnTo>
                    <a:pt x="525830" y="779373"/>
                  </a:lnTo>
                  <a:lnTo>
                    <a:pt x="528561" y="782205"/>
                  </a:lnTo>
                  <a:lnTo>
                    <a:pt x="528739" y="782751"/>
                  </a:lnTo>
                  <a:lnTo>
                    <a:pt x="528739" y="779221"/>
                  </a:lnTo>
                  <a:lnTo>
                    <a:pt x="528510" y="778979"/>
                  </a:lnTo>
                  <a:lnTo>
                    <a:pt x="527875" y="778560"/>
                  </a:lnTo>
                  <a:lnTo>
                    <a:pt x="526656" y="778116"/>
                  </a:lnTo>
                  <a:lnTo>
                    <a:pt x="520890" y="778116"/>
                  </a:lnTo>
                  <a:lnTo>
                    <a:pt x="520890" y="790536"/>
                  </a:lnTo>
                  <a:lnTo>
                    <a:pt x="525767" y="790536"/>
                  </a:lnTo>
                  <a:lnTo>
                    <a:pt x="527735" y="789863"/>
                  </a:lnTo>
                  <a:lnTo>
                    <a:pt x="528396" y="789470"/>
                  </a:lnTo>
                  <a:lnTo>
                    <a:pt x="528739" y="789127"/>
                  </a:lnTo>
                  <a:lnTo>
                    <a:pt x="529475" y="788390"/>
                  </a:lnTo>
                  <a:lnTo>
                    <a:pt x="529780" y="787882"/>
                  </a:lnTo>
                  <a:lnTo>
                    <a:pt x="529882" y="787704"/>
                  </a:lnTo>
                  <a:lnTo>
                    <a:pt x="530352" y="786320"/>
                  </a:lnTo>
                  <a:lnTo>
                    <a:pt x="530440" y="782205"/>
                  </a:lnTo>
                  <a:close/>
                </a:path>
                <a:path w="694054" h="1036320">
                  <a:moveTo>
                    <a:pt x="530694" y="606831"/>
                  </a:moveTo>
                  <a:lnTo>
                    <a:pt x="529297" y="603326"/>
                  </a:lnTo>
                  <a:lnTo>
                    <a:pt x="528904" y="602526"/>
                  </a:lnTo>
                  <a:lnTo>
                    <a:pt x="528904" y="606983"/>
                  </a:lnTo>
                  <a:lnTo>
                    <a:pt x="523913" y="606983"/>
                  </a:lnTo>
                  <a:lnTo>
                    <a:pt x="523951" y="601941"/>
                  </a:lnTo>
                  <a:lnTo>
                    <a:pt x="523951" y="602208"/>
                  </a:lnTo>
                  <a:lnTo>
                    <a:pt x="526681" y="602208"/>
                  </a:lnTo>
                  <a:lnTo>
                    <a:pt x="528904" y="606983"/>
                  </a:lnTo>
                  <a:lnTo>
                    <a:pt x="528904" y="602526"/>
                  </a:lnTo>
                  <a:lnTo>
                    <a:pt x="528713" y="602208"/>
                  </a:lnTo>
                  <a:lnTo>
                    <a:pt x="528510" y="601941"/>
                  </a:lnTo>
                  <a:lnTo>
                    <a:pt x="528053" y="601357"/>
                  </a:lnTo>
                  <a:lnTo>
                    <a:pt x="522325" y="601357"/>
                  </a:lnTo>
                  <a:lnTo>
                    <a:pt x="522312" y="607301"/>
                  </a:lnTo>
                  <a:lnTo>
                    <a:pt x="523913" y="607301"/>
                  </a:lnTo>
                  <a:lnTo>
                    <a:pt x="530580" y="607301"/>
                  </a:lnTo>
                  <a:lnTo>
                    <a:pt x="530694" y="606831"/>
                  </a:lnTo>
                  <a:close/>
                </a:path>
                <a:path w="694054" h="1036320">
                  <a:moveTo>
                    <a:pt x="531075" y="276377"/>
                  </a:moveTo>
                  <a:lnTo>
                    <a:pt x="530352" y="275920"/>
                  </a:lnTo>
                  <a:lnTo>
                    <a:pt x="525170" y="275920"/>
                  </a:lnTo>
                  <a:lnTo>
                    <a:pt x="524827" y="276072"/>
                  </a:lnTo>
                  <a:lnTo>
                    <a:pt x="524421" y="276377"/>
                  </a:lnTo>
                  <a:lnTo>
                    <a:pt x="531075" y="276377"/>
                  </a:lnTo>
                  <a:close/>
                </a:path>
                <a:path w="694054" h="1036320">
                  <a:moveTo>
                    <a:pt x="531304" y="535266"/>
                  </a:moveTo>
                  <a:lnTo>
                    <a:pt x="531164" y="534873"/>
                  </a:lnTo>
                  <a:lnTo>
                    <a:pt x="526402" y="534873"/>
                  </a:lnTo>
                  <a:lnTo>
                    <a:pt x="526364" y="523697"/>
                  </a:lnTo>
                  <a:lnTo>
                    <a:pt x="524840" y="523697"/>
                  </a:lnTo>
                  <a:lnTo>
                    <a:pt x="524776" y="536206"/>
                  </a:lnTo>
                  <a:lnTo>
                    <a:pt x="531202" y="536206"/>
                  </a:lnTo>
                  <a:lnTo>
                    <a:pt x="531304" y="535266"/>
                  </a:lnTo>
                  <a:close/>
                </a:path>
                <a:path w="694054" h="1036320">
                  <a:moveTo>
                    <a:pt x="531380" y="286804"/>
                  </a:moveTo>
                  <a:lnTo>
                    <a:pt x="526821" y="286804"/>
                  </a:lnTo>
                  <a:lnTo>
                    <a:pt x="525907" y="286410"/>
                  </a:lnTo>
                  <a:lnTo>
                    <a:pt x="524065" y="283413"/>
                  </a:lnTo>
                  <a:lnTo>
                    <a:pt x="524179" y="280009"/>
                  </a:lnTo>
                  <a:lnTo>
                    <a:pt x="524408" y="279184"/>
                  </a:lnTo>
                  <a:lnTo>
                    <a:pt x="524675" y="278561"/>
                  </a:lnTo>
                  <a:lnTo>
                    <a:pt x="525018" y="278142"/>
                  </a:lnTo>
                  <a:lnTo>
                    <a:pt x="525335" y="277698"/>
                  </a:lnTo>
                  <a:lnTo>
                    <a:pt x="525741" y="277355"/>
                  </a:lnTo>
                  <a:lnTo>
                    <a:pt x="526262" y="277114"/>
                  </a:lnTo>
                  <a:lnTo>
                    <a:pt x="529450" y="277114"/>
                  </a:lnTo>
                  <a:lnTo>
                    <a:pt x="529907" y="277355"/>
                  </a:lnTo>
                  <a:lnTo>
                    <a:pt x="530504" y="277698"/>
                  </a:lnTo>
                  <a:lnTo>
                    <a:pt x="530847" y="277939"/>
                  </a:lnTo>
                  <a:lnTo>
                    <a:pt x="531215" y="277939"/>
                  </a:lnTo>
                  <a:lnTo>
                    <a:pt x="531215" y="277114"/>
                  </a:lnTo>
                  <a:lnTo>
                    <a:pt x="531215" y="276542"/>
                  </a:lnTo>
                  <a:lnTo>
                    <a:pt x="524217" y="276542"/>
                  </a:lnTo>
                  <a:lnTo>
                    <a:pt x="523722" y="277114"/>
                  </a:lnTo>
                  <a:lnTo>
                    <a:pt x="523227" y="277698"/>
                  </a:lnTo>
                  <a:lnTo>
                    <a:pt x="523100" y="277939"/>
                  </a:lnTo>
                  <a:lnTo>
                    <a:pt x="522998" y="278142"/>
                  </a:lnTo>
                  <a:lnTo>
                    <a:pt x="522871" y="278371"/>
                  </a:lnTo>
                  <a:lnTo>
                    <a:pt x="522592" y="279184"/>
                  </a:lnTo>
                  <a:lnTo>
                    <a:pt x="522338" y="280009"/>
                  </a:lnTo>
                  <a:lnTo>
                    <a:pt x="522312" y="283933"/>
                  </a:lnTo>
                  <a:lnTo>
                    <a:pt x="522706" y="285165"/>
                  </a:lnTo>
                  <a:lnTo>
                    <a:pt x="524967" y="287870"/>
                  </a:lnTo>
                  <a:lnTo>
                    <a:pt x="530085" y="287870"/>
                  </a:lnTo>
                  <a:lnTo>
                    <a:pt x="530961" y="287350"/>
                  </a:lnTo>
                  <a:lnTo>
                    <a:pt x="531253" y="287070"/>
                  </a:lnTo>
                  <a:lnTo>
                    <a:pt x="531380" y="286804"/>
                  </a:lnTo>
                  <a:close/>
                </a:path>
                <a:path w="694054" h="1036320">
                  <a:moveTo>
                    <a:pt x="531393" y="286410"/>
                  </a:moveTo>
                  <a:lnTo>
                    <a:pt x="531342" y="285826"/>
                  </a:lnTo>
                  <a:lnTo>
                    <a:pt x="530745" y="285826"/>
                  </a:lnTo>
                  <a:lnTo>
                    <a:pt x="529818" y="286410"/>
                  </a:lnTo>
                  <a:lnTo>
                    <a:pt x="531393" y="286410"/>
                  </a:lnTo>
                  <a:close/>
                </a:path>
                <a:path w="694054" h="1036320">
                  <a:moveTo>
                    <a:pt x="531520" y="304914"/>
                  </a:moveTo>
                  <a:lnTo>
                    <a:pt x="531482" y="298272"/>
                  </a:lnTo>
                  <a:lnTo>
                    <a:pt x="531291" y="297751"/>
                  </a:lnTo>
                  <a:lnTo>
                    <a:pt x="531190" y="297459"/>
                  </a:lnTo>
                  <a:lnTo>
                    <a:pt x="530987" y="297192"/>
                  </a:lnTo>
                  <a:lnTo>
                    <a:pt x="530644" y="296608"/>
                  </a:lnTo>
                  <a:lnTo>
                    <a:pt x="530225" y="296151"/>
                  </a:lnTo>
                  <a:lnTo>
                    <a:pt x="529082" y="295529"/>
                  </a:lnTo>
                  <a:lnTo>
                    <a:pt x="526034" y="295529"/>
                  </a:lnTo>
                  <a:lnTo>
                    <a:pt x="524865" y="296151"/>
                  </a:lnTo>
                  <a:lnTo>
                    <a:pt x="524408" y="296608"/>
                  </a:lnTo>
                  <a:lnTo>
                    <a:pt x="524065" y="297192"/>
                  </a:lnTo>
                  <a:lnTo>
                    <a:pt x="523697" y="297751"/>
                  </a:lnTo>
                  <a:lnTo>
                    <a:pt x="523506" y="298272"/>
                  </a:lnTo>
                  <a:lnTo>
                    <a:pt x="523532" y="305854"/>
                  </a:lnTo>
                  <a:lnTo>
                    <a:pt x="523735" y="306336"/>
                  </a:lnTo>
                  <a:lnTo>
                    <a:pt x="524230" y="307162"/>
                  </a:lnTo>
                  <a:lnTo>
                    <a:pt x="524306" y="307289"/>
                  </a:lnTo>
                  <a:lnTo>
                    <a:pt x="524738" y="307708"/>
                  </a:lnTo>
                  <a:lnTo>
                    <a:pt x="525843" y="308267"/>
                  </a:lnTo>
                  <a:lnTo>
                    <a:pt x="528802" y="308267"/>
                  </a:lnTo>
                  <a:lnTo>
                    <a:pt x="529844" y="307708"/>
                  </a:lnTo>
                  <a:lnTo>
                    <a:pt x="530479" y="307162"/>
                  </a:lnTo>
                  <a:lnTo>
                    <a:pt x="530618" y="306920"/>
                  </a:lnTo>
                  <a:lnTo>
                    <a:pt x="526529" y="306920"/>
                  </a:lnTo>
                  <a:lnTo>
                    <a:pt x="525919" y="306565"/>
                  </a:lnTo>
                  <a:lnTo>
                    <a:pt x="525703" y="306336"/>
                  </a:lnTo>
                  <a:lnTo>
                    <a:pt x="525272" y="305562"/>
                  </a:lnTo>
                  <a:lnTo>
                    <a:pt x="525043" y="304914"/>
                  </a:lnTo>
                  <a:lnTo>
                    <a:pt x="525106" y="298678"/>
                  </a:lnTo>
                  <a:lnTo>
                    <a:pt x="525513" y="297751"/>
                  </a:lnTo>
                  <a:lnTo>
                    <a:pt x="525729" y="297459"/>
                  </a:lnTo>
                  <a:lnTo>
                    <a:pt x="526059" y="297192"/>
                  </a:lnTo>
                  <a:lnTo>
                    <a:pt x="528904" y="297192"/>
                  </a:lnTo>
                  <a:lnTo>
                    <a:pt x="529818" y="304914"/>
                  </a:lnTo>
                  <a:lnTo>
                    <a:pt x="529577" y="305562"/>
                  </a:lnTo>
                  <a:lnTo>
                    <a:pt x="529463" y="305854"/>
                  </a:lnTo>
                  <a:lnTo>
                    <a:pt x="528904" y="306565"/>
                  </a:lnTo>
                  <a:lnTo>
                    <a:pt x="530834" y="306565"/>
                  </a:lnTo>
                  <a:lnTo>
                    <a:pt x="531279" y="305854"/>
                  </a:lnTo>
                  <a:lnTo>
                    <a:pt x="531520" y="304914"/>
                  </a:lnTo>
                  <a:close/>
                </a:path>
                <a:path w="694054" h="1036320">
                  <a:moveTo>
                    <a:pt x="532104" y="972159"/>
                  </a:moveTo>
                  <a:lnTo>
                    <a:pt x="530415" y="972159"/>
                  </a:lnTo>
                  <a:lnTo>
                    <a:pt x="530479" y="974991"/>
                  </a:lnTo>
                  <a:lnTo>
                    <a:pt x="532041" y="974991"/>
                  </a:lnTo>
                  <a:lnTo>
                    <a:pt x="532104" y="972159"/>
                  </a:lnTo>
                  <a:close/>
                </a:path>
                <a:path w="694054" h="1036320">
                  <a:moveTo>
                    <a:pt x="532104" y="970521"/>
                  </a:moveTo>
                  <a:lnTo>
                    <a:pt x="530415" y="970521"/>
                  </a:lnTo>
                  <a:lnTo>
                    <a:pt x="530415" y="970788"/>
                  </a:lnTo>
                  <a:lnTo>
                    <a:pt x="532104" y="970788"/>
                  </a:lnTo>
                  <a:lnTo>
                    <a:pt x="532104" y="970521"/>
                  </a:lnTo>
                  <a:close/>
                </a:path>
                <a:path w="694054" h="1036320">
                  <a:moveTo>
                    <a:pt x="532104" y="970356"/>
                  </a:moveTo>
                  <a:lnTo>
                    <a:pt x="532041" y="963815"/>
                  </a:lnTo>
                  <a:lnTo>
                    <a:pt x="532028" y="962634"/>
                  </a:lnTo>
                  <a:lnTo>
                    <a:pt x="529551" y="962634"/>
                  </a:lnTo>
                  <a:lnTo>
                    <a:pt x="525018" y="970356"/>
                  </a:lnTo>
                  <a:lnTo>
                    <a:pt x="526580" y="970356"/>
                  </a:lnTo>
                  <a:lnTo>
                    <a:pt x="530402" y="963815"/>
                  </a:lnTo>
                  <a:lnTo>
                    <a:pt x="530415" y="970356"/>
                  </a:lnTo>
                  <a:lnTo>
                    <a:pt x="532104" y="970356"/>
                  </a:lnTo>
                  <a:close/>
                </a:path>
                <a:path w="694054" h="1036320">
                  <a:moveTo>
                    <a:pt x="532587" y="745261"/>
                  </a:moveTo>
                  <a:lnTo>
                    <a:pt x="531863" y="744791"/>
                  </a:lnTo>
                  <a:lnTo>
                    <a:pt x="526694" y="744791"/>
                  </a:lnTo>
                  <a:lnTo>
                    <a:pt x="526326" y="744956"/>
                  </a:lnTo>
                  <a:lnTo>
                    <a:pt x="525932" y="745261"/>
                  </a:lnTo>
                  <a:lnTo>
                    <a:pt x="532587" y="745261"/>
                  </a:lnTo>
                  <a:close/>
                </a:path>
                <a:path w="694054" h="1036320">
                  <a:moveTo>
                    <a:pt x="532866" y="755434"/>
                  </a:moveTo>
                  <a:lnTo>
                    <a:pt x="530999" y="755434"/>
                  </a:lnTo>
                  <a:lnTo>
                    <a:pt x="530237" y="755675"/>
                  </a:lnTo>
                  <a:lnTo>
                    <a:pt x="528294" y="755675"/>
                  </a:lnTo>
                  <a:lnTo>
                    <a:pt x="525564" y="752297"/>
                  </a:lnTo>
                  <a:lnTo>
                    <a:pt x="525691" y="748893"/>
                  </a:lnTo>
                  <a:lnTo>
                    <a:pt x="525945" y="747991"/>
                  </a:lnTo>
                  <a:lnTo>
                    <a:pt x="526186" y="747445"/>
                  </a:lnTo>
                  <a:lnTo>
                    <a:pt x="526529" y="747026"/>
                  </a:lnTo>
                  <a:lnTo>
                    <a:pt x="526859" y="746582"/>
                  </a:lnTo>
                  <a:lnTo>
                    <a:pt x="527253" y="746239"/>
                  </a:lnTo>
                  <a:lnTo>
                    <a:pt x="531456" y="746239"/>
                  </a:lnTo>
                  <a:lnTo>
                    <a:pt x="531990" y="746582"/>
                  </a:lnTo>
                  <a:lnTo>
                    <a:pt x="532345" y="746848"/>
                  </a:lnTo>
                  <a:lnTo>
                    <a:pt x="532726" y="746848"/>
                  </a:lnTo>
                  <a:lnTo>
                    <a:pt x="532726" y="745998"/>
                  </a:lnTo>
                  <a:lnTo>
                    <a:pt x="532726" y="745426"/>
                  </a:lnTo>
                  <a:lnTo>
                    <a:pt x="525729" y="745426"/>
                  </a:lnTo>
                  <a:lnTo>
                    <a:pt x="525233" y="745998"/>
                  </a:lnTo>
                  <a:lnTo>
                    <a:pt x="524738" y="746582"/>
                  </a:lnTo>
                  <a:lnTo>
                    <a:pt x="524598" y="746848"/>
                  </a:lnTo>
                  <a:lnTo>
                    <a:pt x="524497" y="747026"/>
                  </a:lnTo>
                  <a:lnTo>
                    <a:pt x="524383" y="747242"/>
                  </a:lnTo>
                  <a:lnTo>
                    <a:pt x="523849" y="748893"/>
                  </a:lnTo>
                  <a:lnTo>
                    <a:pt x="523824" y="752817"/>
                  </a:lnTo>
                  <a:lnTo>
                    <a:pt x="524217" y="754049"/>
                  </a:lnTo>
                  <a:lnTo>
                    <a:pt x="524319" y="754380"/>
                  </a:lnTo>
                  <a:lnTo>
                    <a:pt x="524687" y="755053"/>
                  </a:lnTo>
                  <a:lnTo>
                    <a:pt x="525386" y="755853"/>
                  </a:lnTo>
                  <a:lnTo>
                    <a:pt x="532828" y="755853"/>
                  </a:lnTo>
                  <a:lnTo>
                    <a:pt x="532841" y="755675"/>
                  </a:lnTo>
                  <a:lnTo>
                    <a:pt x="532866" y="755434"/>
                  </a:lnTo>
                  <a:close/>
                </a:path>
                <a:path w="694054" h="1036320">
                  <a:moveTo>
                    <a:pt x="532866" y="755294"/>
                  </a:moveTo>
                  <a:lnTo>
                    <a:pt x="532815" y="754583"/>
                  </a:lnTo>
                  <a:lnTo>
                    <a:pt x="532422" y="754583"/>
                  </a:lnTo>
                  <a:lnTo>
                    <a:pt x="531329" y="755294"/>
                  </a:lnTo>
                  <a:lnTo>
                    <a:pt x="532866" y="755294"/>
                  </a:lnTo>
                  <a:close/>
                </a:path>
                <a:path w="694054" h="1036320">
                  <a:moveTo>
                    <a:pt x="532955" y="991819"/>
                  </a:moveTo>
                  <a:lnTo>
                    <a:pt x="532930" y="985177"/>
                  </a:lnTo>
                  <a:lnTo>
                    <a:pt x="532752" y="984656"/>
                  </a:lnTo>
                  <a:lnTo>
                    <a:pt x="532650" y="984364"/>
                  </a:lnTo>
                  <a:lnTo>
                    <a:pt x="532384" y="983996"/>
                  </a:lnTo>
                  <a:lnTo>
                    <a:pt x="532295" y="983856"/>
                  </a:lnTo>
                  <a:lnTo>
                    <a:pt x="532091" y="983513"/>
                  </a:lnTo>
                  <a:lnTo>
                    <a:pt x="531660" y="983056"/>
                  </a:lnTo>
                  <a:lnTo>
                    <a:pt x="530529" y="982433"/>
                  </a:lnTo>
                  <a:lnTo>
                    <a:pt x="527469" y="982433"/>
                  </a:lnTo>
                  <a:lnTo>
                    <a:pt x="526300" y="983056"/>
                  </a:lnTo>
                  <a:lnTo>
                    <a:pt x="525843" y="983513"/>
                  </a:lnTo>
                  <a:lnTo>
                    <a:pt x="525145" y="984656"/>
                  </a:lnTo>
                  <a:lnTo>
                    <a:pt x="524967" y="985177"/>
                  </a:lnTo>
                  <a:lnTo>
                    <a:pt x="524979" y="992759"/>
                  </a:lnTo>
                  <a:lnTo>
                    <a:pt x="525183" y="993241"/>
                  </a:lnTo>
                  <a:lnTo>
                    <a:pt x="525678" y="994067"/>
                  </a:lnTo>
                  <a:lnTo>
                    <a:pt x="525741" y="994194"/>
                  </a:lnTo>
                  <a:lnTo>
                    <a:pt x="526186" y="994613"/>
                  </a:lnTo>
                  <a:lnTo>
                    <a:pt x="527291" y="995172"/>
                  </a:lnTo>
                  <a:lnTo>
                    <a:pt x="530250" y="995172"/>
                  </a:lnTo>
                  <a:lnTo>
                    <a:pt x="531291" y="994613"/>
                  </a:lnTo>
                  <a:lnTo>
                    <a:pt x="531926" y="994067"/>
                  </a:lnTo>
                  <a:lnTo>
                    <a:pt x="532066" y="993825"/>
                  </a:lnTo>
                  <a:lnTo>
                    <a:pt x="527964" y="993825"/>
                  </a:lnTo>
                  <a:lnTo>
                    <a:pt x="527392" y="993482"/>
                  </a:lnTo>
                  <a:lnTo>
                    <a:pt x="527151" y="993241"/>
                  </a:lnTo>
                  <a:lnTo>
                    <a:pt x="526859" y="992759"/>
                  </a:lnTo>
                  <a:lnTo>
                    <a:pt x="526681" y="992403"/>
                  </a:lnTo>
                  <a:lnTo>
                    <a:pt x="526719" y="985177"/>
                  </a:lnTo>
                  <a:lnTo>
                    <a:pt x="526948" y="984656"/>
                  </a:lnTo>
                  <a:lnTo>
                    <a:pt x="527164" y="984364"/>
                  </a:lnTo>
                  <a:lnTo>
                    <a:pt x="527634" y="983996"/>
                  </a:lnTo>
                  <a:lnTo>
                    <a:pt x="530237" y="983996"/>
                  </a:lnTo>
                  <a:lnTo>
                    <a:pt x="531253" y="991819"/>
                  </a:lnTo>
                  <a:lnTo>
                    <a:pt x="531050" y="992403"/>
                  </a:lnTo>
                  <a:lnTo>
                    <a:pt x="530898" y="992759"/>
                  </a:lnTo>
                  <a:lnTo>
                    <a:pt x="530326" y="993482"/>
                  </a:lnTo>
                  <a:lnTo>
                    <a:pt x="532257" y="993482"/>
                  </a:lnTo>
                  <a:lnTo>
                    <a:pt x="532739" y="992759"/>
                  </a:lnTo>
                  <a:lnTo>
                    <a:pt x="532955" y="991819"/>
                  </a:lnTo>
                  <a:close/>
                </a:path>
                <a:path w="694054" h="1036320">
                  <a:moveTo>
                    <a:pt x="533628" y="463321"/>
                  </a:moveTo>
                  <a:lnTo>
                    <a:pt x="531291" y="463321"/>
                  </a:lnTo>
                  <a:lnTo>
                    <a:pt x="531279" y="464527"/>
                  </a:lnTo>
                  <a:lnTo>
                    <a:pt x="531622" y="464527"/>
                  </a:lnTo>
                  <a:lnTo>
                    <a:pt x="533628" y="463321"/>
                  </a:lnTo>
                  <a:close/>
                </a:path>
                <a:path w="694054" h="1036320">
                  <a:moveTo>
                    <a:pt x="533869" y="971054"/>
                  </a:moveTo>
                  <a:lnTo>
                    <a:pt x="526326" y="970788"/>
                  </a:lnTo>
                  <a:lnTo>
                    <a:pt x="526478" y="970521"/>
                  </a:lnTo>
                  <a:lnTo>
                    <a:pt x="524941" y="970521"/>
                  </a:lnTo>
                  <a:lnTo>
                    <a:pt x="524840" y="971981"/>
                  </a:lnTo>
                  <a:lnTo>
                    <a:pt x="533806" y="971981"/>
                  </a:lnTo>
                  <a:lnTo>
                    <a:pt x="533869" y="971054"/>
                  </a:lnTo>
                  <a:close/>
                </a:path>
                <a:path w="694054" h="1036320">
                  <a:moveTo>
                    <a:pt x="534200" y="463194"/>
                  </a:moveTo>
                  <a:lnTo>
                    <a:pt x="533844" y="463194"/>
                  </a:lnTo>
                  <a:lnTo>
                    <a:pt x="533628" y="463321"/>
                  </a:lnTo>
                  <a:lnTo>
                    <a:pt x="534200" y="463321"/>
                  </a:lnTo>
                  <a:lnTo>
                    <a:pt x="534200" y="463194"/>
                  </a:lnTo>
                  <a:close/>
                </a:path>
                <a:path w="694054" h="1036320">
                  <a:moveTo>
                    <a:pt x="534835" y="530720"/>
                  </a:moveTo>
                  <a:lnTo>
                    <a:pt x="533196" y="530720"/>
                  </a:lnTo>
                  <a:lnTo>
                    <a:pt x="533184" y="536168"/>
                  </a:lnTo>
                  <a:lnTo>
                    <a:pt x="534771" y="536168"/>
                  </a:lnTo>
                  <a:lnTo>
                    <a:pt x="534835" y="530720"/>
                  </a:lnTo>
                  <a:close/>
                </a:path>
                <a:path w="694054" h="1036320">
                  <a:moveTo>
                    <a:pt x="534835" y="525005"/>
                  </a:moveTo>
                  <a:lnTo>
                    <a:pt x="533209" y="525005"/>
                  </a:lnTo>
                  <a:lnTo>
                    <a:pt x="533196" y="529374"/>
                  </a:lnTo>
                  <a:lnTo>
                    <a:pt x="534835" y="529374"/>
                  </a:lnTo>
                  <a:lnTo>
                    <a:pt x="534835" y="525005"/>
                  </a:lnTo>
                  <a:close/>
                </a:path>
                <a:path w="694054" h="1036320">
                  <a:moveTo>
                    <a:pt x="534847" y="601776"/>
                  </a:moveTo>
                  <a:lnTo>
                    <a:pt x="533222" y="601776"/>
                  </a:lnTo>
                  <a:lnTo>
                    <a:pt x="533209" y="607237"/>
                  </a:lnTo>
                  <a:lnTo>
                    <a:pt x="534784" y="607237"/>
                  </a:lnTo>
                  <a:lnTo>
                    <a:pt x="534847" y="601776"/>
                  </a:lnTo>
                  <a:close/>
                </a:path>
                <a:path w="694054" h="1036320">
                  <a:moveTo>
                    <a:pt x="534847" y="596074"/>
                  </a:moveTo>
                  <a:lnTo>
                    <a:pt x="533222" y="596074"/>
                  </a:lnTo>
                  <a:lnTo>
                    <a:pt x="533222" y="600443"/>
                  </a:lnTo>
                  <a:lnTo>
                    <a:pt x="534847" y="600443"/>
                  </a:lnTo>
                  <a:lnTo>
                    <a:pt x="534847" y="596074"/>
                  </a:lnTo>
                  <a:close/>
                </a:path>
                <a:path w="694054" h="1036320">
                  <a:moveTo>
                    <a:pt x="535863" y="462978"/>
                  </a:moveTo>
                  <a:lnTo>
                    <a:pt x="535851" y="461340"/>
                  </a:lnTo>
                  <a:lnTo>
                    <a:pt x="534352" y="461340"/>
                  </a:lnTo>
                  <a:lnTo>
                    <a:pt x="531431" y="463194"/>
                  </a:lnTo>
                  <a:lnTo>
                    <a:pt x="533844" y="463194"/>
                  </a:lnTo>
                  <a:lnTo>
                    <a:pt x="534200" y="462978"/>
                  </a:lnTo>
                  <a:lnTo>
                    <a:pt x="534200" y="463194"/>
                  </a:lnTo>
                  <a:lnTo>
                    <a:pt x="535863" y="463194"/>
                  </a:lnTo>
                  <a:lnTo>
                    <a:pt x="535863" y="462978"/>
                  </a:lnTo>
                  <a:close/>
                </a:path>
                <a:path w="694054" h="1036320">
                  <a:moveTo>
                    <a:pt x="535889" y="472706"/>
                  </a:moveTo>
                  <a:lnTo>
                    <a:pt x="535863" y="463321"/>
                  </a:lnTo>
                  <a:lnTo>
                    <a:pt x="534200" y="463321"/>
                  </a:lnTo>
                  <a:lnTo>
                    <a:pt x="534200" y="472706"/>
                  </a:lnTo>
                  <a:lnTo>
                    <a:pt x="535889" y="472706"/>
                  </a:lnTo>
                  <a:close/>
                </a:path>
                <a:path w="694054" h="1036320">
                  <a:moveTo>
                    <a:pt x="537756" y="624370"/>
                  </a:moveTo>
                  <a:lnTo>
                    <a:pt x="531558" y="624370"/>
                  </a:lnTo>
                  <a:lnTo>
                    <a:pt x="531558" y="624573"/>
                  </a:lnTo>
                  <a:lnTo>
                    <a:pt x="537464" y="624573"/>
                  </a:lnTo>
                  <a:lnTo>
                    <a:pt x="537756" y="624370"/>
                  </a:lnTo>
                  <a:close/>
                </a:path>
                <a:path w="694054" h="1036320">
                  <a:moveTo>
                    <a:pt x="538518" y="473011"/>
                  </a:moveTo>
                  <a:lnTo>
                    <a:pt x="531418" y="472846"/>
                  </a:lnTo>
                  <a:lnTo>
                    <a:pt x="531393" y="473913"/>
                  </a:lnTo>
                  <a:lnTo>
                    <a:pt x="538441" y="473913"/>
                  </a:lnTo>
                  <a:lnTo>
                    <a:pt x="538518" y="473011"/>
                  </a:lnTo>
                  <a:close/>
                </a:path>
                <a:path w="694054" h="1036320">
                  <a:moveTo>
                    <a:pt x="539115" y="549846"/>
                  </a:moveTo>
                  <a:lnTo>
                    <a:pt x="538975" y="549414"/>
                  </a:lnTo>
                  <a:lnTo>
                    <a:pt x="538911" y="549173"/>
                  </a:lnTo>
                  <a:lnTo>
                    <a:pt x="538708" y="548767"/>
                  </a:lnTo>
                  <a:lnTo>
                    <a:pt x="538162" y="548170"/>
                  </a:lnTo>
                  <a:lnTo>
                    <a:pt x="537832" y="547928"/>
                  </a:lnTo>
                  <a:lnTo>
                    <a:pt x="537095" y="547560"/>
                  </a:lnTo>
                  <a:lnTo>
                    <a:pt x="531533" y="547560"/>
                  </a:lnTo>
                  <a:lnTo>
                    <a:pt x="531533" y="552373"/>
                  </a:lnTo>
                  <a:lnTo>
                    <a:pt x="533158" y="552373"/>
                  </a:lnTo>
                  <a:lnTo>
                    <a:pt x="533158" y="548767"/>
                  </a:lnTo>
                  <a:lnTo>
                    <a:pt x="536232" y="548767"/>
                  </a:lnTo>
                  <a:lnTo>
                    <a:pt x="536829" y="549173"/>
                  </a:lnTo>
                  <a:lnTo>
                    <a:pt x="537273" y="549846"/>
                  </a:lnTo>
                  <a:lnTo>
                    <a:pt x="537197" y="551738"/>
                  </a:lnTo>
                  <a:lnTo>
                    <a:pt x="537133" y="551903"/>
                  </a:lnTo>
                  <a:lnTo>
                    <a:pt x="536968" y="552119"/>
                  </a:lnTo>
                  <a:lnTo>
                    <a:pt x="536689" y="552373"/>
                  </a:lnTo>
                  <a:lnTo>
                    <a:pt x="533158" y="552373"/>
                  </a:lnTo>
                  <a:lnTo>
                    <a:pt x="533158" y="552919"/>
                  </a:lnTo>
                  <a:lnTo>
                    <a:pt x="531533" y="552919"/>
                  </a:lnTo>
                  <a:lnTo>
                    <a:pt x="531533" y="553504"/>
                  </a:lnTo>
                  <a:lnTo>
                    <a:pt x="537425" y="553504"/>
                  </a:lnTo>
                  <a:lnTo>
                    <a:pt x="538035" y="553123"/>
                  </a:lnTo>
                  <a:lnTo>
                    <a:pt x="539000" y="551738"/>
                  </a:lnTo>
                  <a:lnTo>
                    <a:pt x="539115" y="549846"/>
                  </a:lnTo>
                  <a:close/>
                </a:path>
                <a:path w="694054" h="1036320">
                  <a:moveTo>
                    <a:pt x="539127" y="620928"/>
                  </a:moveTo>
                  <a:lnTo>
                    <a:pt x="539000" y="620483"/>
                  </a:lnTo>
                  <a:lnTo>
                    <a:pt x="538924" y="620242"/>
                  </a:lnTo>
                  <a:lnTo>
                    <a:pt x="538721" y="619836"/>
                  </a:lnTo>
                  <a:lnTo>
                    <a:pt x="538175" y="619239"/>
                  </a:lnTo>
                  <a:lnTo>
                    <a:pt x="537857" y="618998"/>
                  </a:lnTo>
                  <a:lnTo>
                    <a:pt x="537121" y="618629"/>
                  </a:lnTo>
                  <a:lnTo>
                    <a:pt x="531571" y="618629"/>
                  </a:lnTo>
                  <a:lnTo>
                    <a:pt x="531558" y="623443"/>
                  </a:lnTo>
                  <a:lnTo>
                    <a:pt x="533184" y="623443"/>
                  </a:lnTo>
                  <a:lnTo>
                    <a:pt x="533184" y="619836"/>
                  </a:lnTo>
                  <a:lnTo>
                    <a:pt x="536257" y="619836"/>
                  </a:lnTo>
                  <a:lnTo>
                    <a:pt x="536854" y="620242"/>
                  </a:lnTo>
                  <a:lnTo>
                    <a:pt x="537298" y="620928"/>
                  </a:lnTo>
                  <a:lnTo>
                    <a:pt x="537222" y="622808"/>
                  </a:lnTo>
                  <a:lnTo>
                    <a:pt x="537159" y="622973"/>
                  </a:lnTo>
                  <a:lnTo>
                    <a:pt x="537006" y="623189"/>
                  </a:lnTo>
                  <a:lnTo>
                    <a:pt x="536714" y="623443"/>
                  </a:lnTo>
                  <a:lnTo>
                    <a:pt x="533184" y="623443"/>
                  </a:lnTo>
                  <a:lnTo>
                    <a:pt x="533184" y="623989"/>
                  </a:lnTo>
                  <a:lnTo>
                    <a:pt x="531558" y="623989"/>
                  </a:lnTo>
                  <a:lnTo>
                    <a:pt x="531558" y="624192"/>
                  </a:lnTo>
                  <a:lnTo>
                    <a:pt x="538060" y="624192"/>
                  </a:lnTo>
                  <a:lnTo>
                    <a:pt x="538314" y="623989"/>
                  </a:lnTo>
                  <a:lnTo>
                    <a:pt x="538657" y="623570"/>
                  </a:lnTo>
                  <a:lnTo>
                    <a:pt x="538759" y="623443"/>
                  </a:lnTo>
                  <a:lnTo>
                    <a:pt x="538899" y="623189"/>
                  </a:lnTo>
                  <a:lnTo>
                    <a:pt x="539026" y="622808"/>
                  </a:lnTo>
                  <a:lnTo>
                    <a:pt x="539127" y="620928"/>
                  </a:lnTo>
                  <a:close/>
                </a:path>
                <a:path w="694054" h="1036320">
                  <a:moveTo>
                    <a:pt x="539508" y="529513"/>
                  </a:moveTo>
                  <a:lnTo>
                    <a:pt x="533196" y="529513"/>
                  </a:lnTo>
                  <a:lnTo>
                    <a:pt x="533196" y="530491"/>
                  </a:lnTo>
                  <a:lnTo>
                    <a:pt x="539508" y="530491"/>
                  </a:lnTo>
                  <a:lnTo>
                    <a:pt x="539508" y="529513"/>
                  </a:lnTo>
                  <a:close/>
                </a:path>
                <a:path w="694054" h="1036320">
                  <a:moveTo>
                    <a:pt x="539521" y="600583"/>
                  </a:moveTo>
                  <a:lnTo>
                    <a:pt x="533222" y="600583"/>
                  </a:lnTo>
                  <a:lnTo>
                    <a:pt x="533222" y="601560"/>
                  </a:lnTo>
                  <a:lnTo>
                    <a:pt x="539521" y="601560"/>
                  </a:lnTo>
                  <a:lnTo>
                    <a:pt x="539521" y="600583"/>
                  </a:lnTo>
                  <a:close/>
                </a:path>
                <a:path w="694054" h="1036320">
                  <a:moveTo>
                    <a:pt x="539724" y="287807"/>
                  </a:moveTo>
                  <a:lnTo>
                    <a:pt x="533019" y="286524"/>
                  </a:lnTo>
                  <a:lnTo>
                    <a:pt x="533488" y="287274"/>
                  </a:lnTo>
                  <a:lnTo>
                    <a:pt x="534212" y="287807"/>
                  </a:lnTo>
                  <a:lnTo>
                    <a:pt x="539724" y="287807"/>
                  </a:lnTo>
                  <a:close/>
                </a:path>
                <a:path w="694054" h="1036320">
                  <a:moveTo>
                    <a:pt x="539800" y="524052"/>
                  </a:moveTo>
                  <a:lnTo>
                    <a:pt x="533209" y="523836"/>
                  </a:lnTo>
                  <a:lnTo>
                    <a:pt x="533209" y="524776"/>
                  </a:lnTo>
                  <a:lnTo>
                    <a:pt x="539750" y="524776"/>
                  </a:lnTo>
                  <a:lnTo>
                    <a:pt x="539800" y="524052"/>
                  </a:lnTo>
                  <a:close/>
                </a:path>
                <a:path w="694054" h="1036320">
                  <a:moveTo>
                    <a:pt x="539813" y="595122"/>
                  </a:moveTo>
                  <a:lnTo>
                    <a:pt x="533222" y="594906"/>
                  </a:lnTo>
                  <a:lnTo>
                    <a:pt x="533222" y="595845"/>
                  </a:lnTo>
                  <a:lnTo>
                    <a:pt x="539762" y="595845"/>
                  </a:lnTo>
                  <a:lnTo>
                    <a:pt x="539813" y="595122"/>
                  </a:lnTo>
                  <a:close/>
                </a:path>
                <a:path w="694054" h="1036320">
                  <a:moveTo>
                    <a:pt x="539902" y="559460"/>
                  </a:moveTo>
                  <a:lnTo>
                    <a:pt x="538581" y="556171"/>
                  </a:lnTo>
                  <a:lnTo>
                    <a:pt x="538314" y="555574"/>
                  </a:lnTo>
                  <a:lnTo>
                    <a:pt x="538238" y="555383"/>
                  </a:lnTo>
                  <a:lnTo>
                    <a:pt x="537832" y="554723"/>
                  </a:lnTo>
                  <a:lnTo>
                    <a:pt x="537540" y="554342"/>
                  </a:lnTo>
                  <a:lnTo>
                    <a:pt x="537133" y="553986"/>
                  </a:lnTo>
                  <a:lnTo>
                    <a:pt x="531533" y="553986"/>
                  </a:lnTo>
                  <a:lnTo>
                    <a:pt x="531520" y="559917"/>
                  </a:lnTo>
                  <a:lnTo>
                    <a:pt x="533120" y="559917"/>
                  </a:lnTo>
                  <a:lnTo>
                    <a:pt x="533158" y="554342"/>
                  </a:lnTo>
                  <a:lnTo>
                    <a:pt x="533158" y="554723"/>
                  </a:lnTo>
                  <a:lnTo>
                    <a:pt x="535787" y="554723"/>
                  </a:lnTo>
                  <a:lnTo>
                    <a:pt x="536194" y="555155"/>
                  </a:lnTo>
                  <a:lnTo>
                    <a:pt x="538111" y="559600"/>
                  </a:lnTo>
                  <a:lnTo>
                    <a:pt x="533133" y="559600"/>
                  </a:lnTo>
                  <a:lnTo>
                    <a:pt x="533120" y="559917"/>
                  </a:lnTo>
                  <a:lnTo>
                    <a:pt x="539788" y="559917"/>
                  </a:lnTo>
                  <a:lnTo>
                    <a:pt x="539902" y="559460"/>
                  </a:lnTo>
                  <a:close/>
                </a:path>
                <a:path w="694054" h="1036320">
                  <a:moveTo>
                    <a:pt x="539927" y="630529"/>
                  </a:moveTo>
                  <a:lnTo>
                    <a:pt x="538607" y="627240"/>
                  </a:lnTo>
                  <a:lnTo>
                    <a:pt x="538149" y="626275"/>
                  </a:lnTo>
                  <a:lnTo>
                    <a:pt x="538149" y="630669"/>
                  </a:lnTo>
                  <a:lnTo>
                    <a:pt x="533146" y="630669"/>
                  </a:lnTo>
                  <a:lnTo>
                    <a:pt x="533184" y="625411"/>
                  </a:lnTo>
                  <a:lnTo>
                    <a:pt x="533184" y="625894"/>
                  </a:lnTo>
                  <a:lnTo>
                    <a:pt x="535901" y="625894"/>
                  </a:lnTo>
                  <a:lnTo>
                    <a:pt x="538086" y="630529"/>
                  </a:lnTo>
                  <a:lnTo>
                    <a:pt x="538149" y="630669"/>
                  </a:lnTo>
                  <a:lnTo>
                    <a:pt x="538149" y="626275"/>
                  </a:lnTo>
                  <a:lnTo>
                    <a:pt x="538022" y="626021"/>
                  </a:lnTo>
                  <a:lnTo>
                    <a:pt x="537946" y="625894"/>
                  </a:lnTo>
                  <a:lnTo>
                    <a:pt x="537565" y="625411"/>
                  </a:lnTo>
                  <a:lnTo>
                    <a:pt x="537159" y="625055"/>
                  </a:lnTo>
                  <a:lnTo>
                    <a:pt x="531558" y="625055"/>
                  </a:lnTo>
                  <a:lnTo>
                    <a:pt x="531545" y="630986"/>
                  </a:lnTo>
                  <a:lnTo>
                    <a:pt x="533146" y="630986"/>
                  </a:lnTo>
                  <a:lnTo>
                    <a:pt x="539813" y="630986"/>
                  </a:lnTo>
                  <a:lnTo>
                    <a:pt x="539927" y="630529"/>
                  </a:lnTo>
                  <a:close/>
                </a:path>
                <a:path w="694054" h="1036320">
                  <a:moveTo>
                    <a:pt x="540143" y="725716"/>
                  </a:moveTo>
                  <a:lnTo>
                    <a:pt x="540042" y="725170"/>
                  </a:lnTo>
                  <a:lnTo>
                    <a:pt x="537298" y="720471"/>
                  </a:lnTo>
                  <a:lnTo>
                    <a:pt x="536638" y="719328"/>
                  </a:lnTo>
                  <a:lnTo>
                    <a:pt x="537324" y="718083"/>
                  </a:lnTo>
                  <a:lnTo>
                    <a:pt x="539927" y="713689"/>
                  </a:lnTo>
                  <a:lnTo>
                    <a:pt x="539991" y="713435"/>
                  </a:lnTo>
                  <a:lnTo>
                    <a:pt x="538226" y="713435"/>
                  </a:lnTo>
                  <a:lnTo>
                    <a:pt x="535571" y="718083"/>
                  </a:lnTo>
                  <a:lnTo>
                    <a:pt x="532904" y="713435"/>
                  </a:lnTo>
                  <a:lnTo>
                    <a:pt x="530974" y="713435"/>
                  </a:lnTo>
                  <a:lnTo>
                    <a:pt x="531101" y="713689"/>
                  </a:lnTo>
                  <a:lnTo>
                    <a:pt x="534403" y="719328"/>
                  </a:lnTo>
                  <a:lnTo>
                    <a:pt x="530936" y="725170"/>
                  </a:lnTo>
                  <a:lnTo>
                    <a:pt x="530834" y="725716"/>
                  </a:lnTo>
                  <a:lnTo>
                    <a:pt x="532523" y="725716"/>
                  </a:lnTo>
                  <a:lnTo>
                    <a:pt x="535470" y="720471"/>
                  </a:lnTo>
                  <a:lnTo>
                    <a:pt x="538416" y="725716"/>
                  </a:lnTo>
                  <a:lnTo>
                    <a:pt x="540143" y="725716"/>
                  </a:lnTo>
                  <a:close/>
                </a:path>
                <a:path w="694054" h="1036320">
                  <a:moveTo>
                    <a:pt x="541045" y="286524"/>
                  </a:moveTo>
                  <a:lnTo>
                    <a:pt x="540969" y="283578"/>
                  </a:lnTo>
                  <a:lnTo>
                    <a:pt x="540715" y="283171"/>
                  </a:lnTo>
                  <a:lnTo>
                    <a:pt x="540461" y="282917"/>
                  </a:lnTo>
                  <a:lnTo>
                    <a:pt x="540346" y="282778"/>
                  </a:lnTo>
                  <a:lnTo>
                    <a:pt x="539978" y="282473"/>
                  </a:lnTo>
                  <a:lnTo>
                    <a:pt x="539267" y="281990"/>
                  </a:lnTo>
                  <a:lnTo>
                    <a:pt x="538861" y="281749"/>
                  </a:lnTo>
                  <a:lnTo>
                    <a:pt x="538403" y="281533"/>
                  </a:lnTo>
                  <a:lnTo>
                    <a:pt x="538403" y="283171"/>
                  </a:lnTo>
                  <a:lnTo>
                    <a:pt x="535495" y="283171"/>
                  </a:lnTo>
                  <a:lnTo>
                    <a:pt x="536092" y="282778"/>
                  </a:lnTo>
                  <a:lnTo>
                    <a:pt x="536676" y="282473"/>
                  </a:lnTo>
                  <a:lnTo>
                    <a:pt x="537121" y="282473"/>
                  </a:lnTo>
                  <a:lnTo>
                    <a:pt x="537743" y="282778"/>
                  </a:lnTo>
                  <a:lnTo>
                    <a:pt x="538403" y="283171"/>
                  </a:lnTo>
                  <a:lnTo>
                    <a:pt x="538403" y="281533"/>
                  </a:lnTo>
                  <a:lnTo>
                    <a:pt x="540689" y="277266"/>
                  </a:lnTo>
                  <a:lnTo>
                    <a:pt x="540562" y="276936"/>
                  </a:lnTo>
                  <a:lnTo>
                    <a:pt x="540410" y="276542"/>
                  </a:lnTo>
                  <a:lnTo>
                    <a:pt x="539711" y="275958"/>
                  </a:lnTo>
                  <a:lnTo>
                    <a:pt x="539330" y="275729"/>
                  </a:lnTo>
                  <a:lnTo>
                    <a:pt x="539000" y="275628"/>
                  </a:lnTo>
                  <a:lnTo>
                    <a:pt x="539000" y="279361"/>
                  </a:lnTo>
                  <a:lnTo>
                    <a:pt x="538302" y="280187"/>
                  </a:lnTo>
                  <a:lnTo>
                    <a:pt x="537667" y="280631"/>
                  </a:lnTo>
                  <a:lnTo>
                    <a:pt x="537133" y="280911"/>
                  </a:lnTo>
                  <a:lnTo>
                    <a:pt x="536625" y="280631"/>
                  </a:lnTo>
                  <a:lnTo>
                    <a:pt x="536194" y="280365"/>
                  </a:lnTo>
                  <a:lnTo>
                    <a:pt x="535393" y="279806"/>
                  </a:lnTo>
                  <a:lnTo>
                    <a:pt x="535101" y="279361"/>
                  </a:lnTo>
                  <a:lnTo>
                    <a:pt x="535038" y="277456"/>
                  </a:lnTo>
                  <a:lnTo>
                    <a:pt x="538937" y="277456"/>
                  </a:lnTo>
                  <a:lnTo>
                    <a:pt x="539000" y="279361"/>
                  </a:lnTo>
                  <a:lnTo>
                    <a:pt x="539000" y="275628"/>
                  </a:lnTo>
                  <a:lnTo>
                    <a:pt x="538797" y="275551"/>
                  </a:lnTo>
                  <a:lnTo>
                    <a:pt x="538797" y="277266"/>
                  </a:lnTo>
                  <a:lnTo>
                    <a:pt x="535241" y="277266"/>
                  </a:lnTo>
                  <a:lnTo>
                    <a:pt x="535597" y="276936"/>
                  </a:lnTo>
                  <a:lnTo>
                    <a:pt x="538441" y="276936"/>
                  </a:lnTo>
                  <a:lnTo>
                    <a:pt x="538797" y="277266"/>
                  </a:lnTo>
                  <a:lnTo>
                    <a:pt x="538797" y="275551"/>
                  </a:lnTo>
                  <a:lnTo>
                    <a:pt x="538340" y="275399"/>
                  </a:lnTo>
                  <a:lnTo>
                    <a:pt x="535889" y="275399"/>
                  </a:lnTo>
                  <a:lnTo>
                    <a:pt x="533463" y="279806"/>
                  </a:lnTo>
                  <a:lnTo>
                    <a:pt x="533704" y="280187"/>
                  </a:lnTo>
                  <a:lnTo>
                    <a:pt x="535711" y="281749"/>
                  </a:lnTo>
                  <a:lnTo>
                    <a:pt x="535546" y="281749"/>
                  </a:lnTo>
                  <a:lnTo>
                    <a:pt x="532841" y="286181"/>
                  </a:lnTo>
                  <a:lnTo>
                    <a:pt x="535076" y="286512"/>
                  </a:lnTo>
                  <a:lnTo>
                    <a:pt x="534670" y="286181"/>
                  </a:lnTo>
                  <a:lnTo>
                    <a:pt x="534784" y="283895"/>
                  </a:lnTo>
                  <a:lnTo>
                    <a:pt x="535051" y="283578"/>
                  </a:lnTo>
                  <a:lnTo>
                    <a:pt x="538899" y="283578"/>
                  </a:lnTo>
                  <a:lnTo>
                    <a:pt x="539203" y="283895"/>
                  </a:lnTo>
                  <a:lnTo>
                    <a:pt x="539305" y="284035"/>
                  </a:lnTo>
                  <a:lnTo>
                    <a:pt x="539356" y="286181"/>
                  </a:lnTo>
                  <a:lnTo>
                    <a:pt x="538937" y="286524"/>
                  </a:lnTo>
                  <a:lnTo>
                    <a:pt x="535203" y="286524"/>
                  </a:lnTo>
                  <a:lnTo>
                    <a:pt x="540385" y="287274"/>
                  </a:lnTo>
                  <a:lnTo>
                    <a:pt x="541045" y="286524"/>
                  </a:lnTo>
                  <a:close/>
                </a:path>
                <a:path w="694054" h="1036320">
                  <a:moveTo>
                    <a:pt x="541578" y="299161"/>
                  </a:moveTo>
                  <a:lnTo>
                    <a:pt x="540054" y="299034"/>
                  </a:lnTo>
                  <a:lnTo>
                    <a:pt x="540042" y="299161"/>
                  </a:lnTo>
                  <a:lnTo>
                    <a:pt x="539953" y="305320"/>
                  </a:lnTo>
                  <a:lnTo>
                    <a:pt x="539508" y="305879"/>
                  </a:lnTo>
                  <a:lnTo>
                    <a:pt x="539064" y="306298"/>
                  </a:lnTo>
                  <a:lnTo>
                    <a:pt x="538670" y="306578"/>
                  </a:lnTo>
                  <a:lnTo>
                    <a:pt x="536219" y="306578"/>
                  </a:lnTo>
                  <a:lnTo>
                    <a:pt x="535597" y="299161"/>
                  </a:lnTo>
                  <a:lnTo>
                    <a:pt x="540042" y="299161"/>
                  </a:lnTo>
                  <a:lnTo>
                    <a:pt x="540042" y="299034"/>
                  </a:lnTo>
                  <a:lnTo>
                    <a:pt x="534136" y="299034"/>
                  </a:lnTo>
                  <a:lnTo>
                    <a:pt x="534238" y="306578"/>
                  </a:lnTo>
                  <a:lnTo>
                    <a:pt x="536244" y="308406"/>
                  </a:lnTo>
                  <a:lnTo>
                    <a:pt x="537883" y="308406"/>
                  </a:lnTo>
                  <a:lnTo>
                    <a:pt x="539115" y="307759"/>
                  </a:lnTo>
                  <a:lnTo>
                    <a:pt x="539610" y="307365"/>
                  </a:lnTo>
                  <a:lnTo>
                    <a:pt x="539953" y="306984"/>
                  </a:lnTo>
                  <a:lnTo>
                    <a:pt x="540105" y="306984"/>
                  </a:lnTo>
                  <a:lnTo>
                    <a:pt x="540156" y="308140"/>
                  </a:lnTo>
                  <a:lnTo>
                    <a:pt x="541515" y="308140"/>
                  </a:lnTo>
                  <a:lnTo>
                    <a:pt x="541578" y="299161"/>
                  </a:lnTo>
                  <a:close/>
                </a:path>
                <a:path w="694054" h="1036320">
                  <a:moveTo>
                    <a:pt x="541705" y="756551"/>
                  </a:moveTo>
                  <a:lnTo>
                    <a:pt x="541693" y="755992"/>
                  </a:lnTo>
                  <a:lnTo>
                    <a:pt x="541629" y="755764"/>
                  </a:lnTo>
                  <a:lnTo>
                    <a:pt x="541515" y="755637"/>
                  </a:lnTo>
                  <a:lnTo>
                    <a:pt x="536816" y="755586"/>
                  </a:lnTo>
                  <a:lnTo>
                    <a:pt x="536803" y="744537"/>
                  </a:lnTo>
                  <a:lnTo>
                    <a:pt x="536384" y="744334"/>
                  </a:lnTo>
                  <a:lnTo>
                    <a:pt x="535571" y="744334"/>
                  </a:lnTo>
                  <a:lnTo>
                    <a:pt x="535254" y="744423"/>
                  </a:lnTo>
                  <a:lnTo>
                    <a:pt x="535127" y="744575"/>
                  </a:lnTo>
                  <a:lnTo>
                    <a:pt x="535127" y="756627"/>
                  </a:lnTo>
                  <a:lnTo>
                    <a:pt x="535190" y="756793"/>
                  </a:lnTo>
                  <a:lnTo>
                    <a:pt x="535470" y="756996"/>
                  </a:lnTo>
                  <a:lnTo>
                    <a:pt x="535609" y="757059"/>
                  </a:lnTo>
                  <a:lnTo>
                    <a:pt x="541439" y="757059"/>
                  </a:lnTo>
                  <a:lnTo>
                    <a:pt x="541566" y="756970"/>
                  </a:lnTo>
                  <a:lnTo>
                    <a:pt x="541655" y="756818"/>
                  </a:lnTo>
                  <a:lnTo>
                    <a:pt x="541705" y="756551"/>
                  </a:lnTo>
                  <a:close/>
                </a:path>
                <a:path w="694054" h="1036320">
                  <a:moveTo>
                    <a:pt x="542201" y="974712"/>
                  </a:moveTo>
                  <a:lnTo>
                    <a:pt x="535571" y="973429"/>
                  </a:lnTo>
                  <a:lnTo>
                    <a:pt x="536041" y="974166"/>
                  </a:lnTo>
                  <a:lnTo>
                    <a:pt x="536752" y="974712"/>
                  </a:lnTo>
                  <a:lnTo>
                    <a:pt x="537197" y="974915"/>
                  </a:lnTo>
                  <a:lnTo>
                    <a:pt x="538213" y="975194"/>
                  </a:lnTo>
                  <a:lnTo>
                    <a:pt x="540702" y="975194"/>
                  </a:lnTo>
                  <a:lnTo>
                    <a:pt x="541731" y="974915"/>
                  </a:lnTo>
                  <a:lnTo>
                    <a:pt x="542201" y="974712"/>
                  </a:lnTo>
                  <a:close/>
                </a:path>
                <a:path w="694054" h="1036320">
                  <a:moveTo>
                    <a:pt x="542378" y="790498"/>
                  </a:moveTo>
                  <a:lnTo>
                    <a:pt x="542353" y="789940"/>
                  </a:lnTo>
                  <a:lnTo>
                    <a:pt x="541362" y="787209"/>
                  </a:lnTo>
                  <a:lnTo>
                    <a:pt x="540880" y="785863"/>
                  </a:lnTo>
                  <a:lnTo>
                    <a:pt x="539127" y="781024"/>
                  </a:lnTo>
                  <a:lnTo>
                    <a:pt x="539127" y="785863"/>
                  </a:lnTo>
                  <a:lnTo>
                    <a:pt x="534708" y="785863"/>
                  </a:lnTo>
                  <a:lnTo>
                    <a:pt x="536892" y="779538"/>
                  </a:lnTo>
                  <a:lnTo>
                    <a:pt x="539127" y="785863"/>
                  </a:lnTo>
                  <a:lnTo>
                    <a:pt x="539127" y="781024"/>
                  </a:lnTo>
                  <a:lnTo>
                    <a:pt x="538594" y="779538"/>
                  </a:lnTo>
                  <a:lnTo>
                    <a:pt x="538099" y="778167"/>
                  </a:lnTo>
                  <a:lnTo>
                    <a:pt x="535863" y="778167"/>
                  </a:lnTo>
                  <a:lnTo>
                    <a:pt x="531609" y="789940"/>
                  </a:lnTo>
                  <a:lnTo>
                    <a:pt x="531533" y="790498"/>
                  </a:lnTo>
                  <a:lnTo>
                    <a:pt x="533158" y="790498"/>
                  </a:lnTo>
                  <a:lnTo>
                    <a:pt x="534289" y="787209"/>
                  </a:lnTo>
                  <a:lnTo>
                    <a:pt x="539546" y="787209"/>
                  </a:lnTo>
                  <a:lnTo>
                    <a:pt x="540727" y="790498"/>
                  </a:lnTo>
                  <a:lnTo>
                    <a:pt x="542378" y="790498"/>
                  </a:lnTo>
                  <a:close/>
                </a:path>
                <a:path w="694054" h="1036320">
                  <a:moveTo>
                    <a:pt x="543128" y="991819"/>
                  </a:moveTo>
                  <a:lnTo>
                    <a:pt x="543090" y="985177"/>
                  </a:lnTo>
                  <a:lnTo>
                    <a:pt x="542912" y="984656"/>
                  </a:lnTo>
                  <a:lnTo>
                    <a:pt x="542810" y="984364"/>
                  </a:lnTo>
                  <a:lnTo>
                    <a:pt x="542594" y="984097"/>
                  </a:lnTo>
                  <a:lnTo>
                    <a:pt x="542251" y="983513"/>
                  </a:lnTo>
                  <a:lnTo>
                    <a:pt x="541832" y="983056"/>
                  </a:lnTo>
                  <a:lnTo>
                    <a:pt x="540702" y="982433"/>
                  </a:lnTo>
                  <a:lnTo>
                    <a:pt x="537641" y="982433"/>
                  </a:lnTo>
                  <a:lnTo>
                    <a:pt x="536473" y="983056"/>
                  </a:lnTo>
                  <a:lnTo>
                    <a:pt x="536016" y="983513"/>
                  </a:lnTo>
                  <a:lnTo>
                    <a:pt x="535673" y="984097"/>
                  </a:lnTo>
                  <a:lnTo>
                    <a:pt x="535305" y="984656"/>
                  </a:lnTo>
                  <a:lnTo>
                    <a:pt x="535127" y="985177"/>
                  </a:lnTo>
                  <a:lnTo>
                    <a:pt x="535152" y="992759"/>
                  </a:lnTo>
                  <a:lnTo>
                    <a:pt x="535292" y="993140"/>
                  </a:lnTo>
                  <a:lnTo>
                    <a:pt x="535851" y="994067"/>
                  </a:lnTo>
                  <a:lnTo>
                    <a:pt x="535914" y="994194"/>
                  </a:lnTo>
                  <a:lnTo>
                    <a:pt x="536346" y="994613"/>
                  </a:lnTo>
                  <a:lnTo>
                    <a:pt x="537451" y="995172"/>
                  </a:lnTo>
                  <a:lnTo>
                    <a:pt x="540423" y="995172"/>
                  </a:lnTo>
                  <a:lnTo>
                    <a:pt x="541464" y="994613"/>
                  </a:lnTo>
                  <a:lnTo>
                    <a:pt x="542086" y="994067"/>
                  </a:lnTo>
                  <a:lnTo>
                    <a:pt x="542226" y="993825"/>
                  </a:lnTo>
                  <a:lnTo>
                    <a:pt x="538137" y="993825"/>
                  </a:lnTo>
                  <a:lnTo>
                    <a:pt x="537565" y="993482"/>
                  </a:lnTo>
                  <a:lnTo>
                    <a:pt x="537210" y="993140"/>
                  </a:lnTo>
                  <a:lnTo>
                    <a:pt x="536867" y="992466"/>
                  </a:lnTo>
                  <a:lnTo>
                    <a:pt x="536892" y="985177"/>
                  </a:lnTo>
                  <a:lnTo>
                    <a:pt x="537121" y="984656"/>
                  </a:lnTo>
                  <a:lnTo>
                    <a:pt x="537337" y="984364"/>
                  </a:lnTo>
                  <a:lnTo>
                    <a:pt x="537667" y="984097"/>
                  </a:lnTo>
                  <a:lnTo>
                    <a:pt x="540512" y="984097"/>
                  </a:lnTo>
                  <a:lnTo>
                    <a:pt x="541426" y="991819"/>
                  </a:lnTo>
                  <a:lnTo>
                    <a:pt x="541185" y="992466"/>
                  </a:lnTo>
                  <a:lnTo>
                    <a:pt x="541070" y="992759"/>
                  </a:lnTo>
                  <a:lnTo>
                    <a:pt x="540499" y="993482"/>
                  </a:lnTo>
                  <a:lnTo>
                    <a:pt x="542429" y="993482"/>
                  </a:lnTo>
                  <a:lnTo>
                    <a:pt x="542912" y="992759"/>
                  </a:lnTo>
                  <a:lnTo>
                    <a:pt x="543128" y="991819"/>
                  </a:lnTo>
                  <a:close/>
                </a:path>
                <a:path w="694054" h="1036320">
                  <a:moveTo>
                    <a:pt x="543585" y="973429"/>
                  </a:moveTo>
                  <a:lnTo>
                    <a:pt x="543521" y="970483"/>
                  </a:lnTo>
                  <a:lnTo>
                    <a:pt x="543242" y="970064"/>
                  </a:lnTo>
                  <a:lnTo>
                    <a:pt x="540943" y="968438"/>
                  </a:lnTo>
                  <a:lnTo>
                    <a:pt x="541693" y="967994"/>
                  </a:lnTo>
                  <a:lnTo>
                    <a:pt x="541909" y="967816"/>
                  </a:lnTo>
                  <a:lnTo>
                    <a:pt x="542188" y="967613"/>
                  </a:lnTo>
                  <a:lnTo>
                    <a:pt x="542556" y="967270"/>
                  </a:lnTo>
                  <a:lnTo>
                    <a:pt x="542975" y="966711"/>
                  </a:lnTo>
                  <a:lnTo>
                    <a:pt x="543128" y="966444"/>
                  </a:lnTo>
                  <a:lnTo>
                    <a:pt x="543115" y="963841"/>
                  </a:lnTo>
                  <a:lnTo>
                    <a:pt x="542963" y="963434"/>
                  </a:lnTo>
                  <a:lnTo>
                    <a:pt x="542264" y="962863"/>
                  </a:lnTo>
                  <a:lnTo>
                    <a:pt x="541870" y="962634"/>
                  </a:lnTo>
                  <a:lnTo>
                    <a:pt x="541731" y="962596"/>
                  </a:lnTo>
                  <a:lnTo>
                    <a:pt x="541731" y="965809"/>
                  </a:lnTo>
                  <a:lnTo>
                    <a:pt x="541401" y="966444"/>
                  </a:lnTo>
                  <a:lnTo>
                    <a:pt x="539686" y="967816"/>
                  </a:lnTo>
                  <a:lnTo>
                    <a:pt x="539280" y="967613"/>
                  </a:lnTo>
                  <a:lnTo>
                    <a:pt x="537489" y="965809"/>
                  </a:lnTo>
                  <a:lnTo>
                    <a:pt x="537578" y="964361"/>
                  </a:lnTo>
                  <a:lnTo>
                    <a:pt x="538137" y="963841"/>
                  </a:lnTo>
                  <a:lnTo>
                    <a:pt x="540994" y="963841"/>
                  </a:lnTo>
                  <a:lnTo>
                    <a:pt x="541350" y="964158"/>
                  </a:lnTo>
                  <a:lnTo>
                    <a:pt x="541502" y="964361"/>
                  </a:lnTo>
                  <a:lnTo>
                    <a:pt x="541591" y="964565"/>
                  </a:lnTo>
                  <a:lnTo>
                    <a:pt x="541693" y="964780"/>
                  </a:lnTo>
                  <a:lnTo>
                    <a:pt x="541731" y="965809"/>
                  </a:lnTo>
                  <a:lnTo>
                    <a:pt x="541731" y="962596"/>
                  </a:lnTo>
                  <a:lnTo>
                    <a:pt x="540880" y="962291"/>
                  </a:lnTo>
                  <a:lnTo>
                    <a:pt x="538441" y="962291"/>
                  </a:lnTo>
                  <a:lnTo>
                    <a:pt x="536003" y="966711"/>
                  </a:lnTo>
                  <a:lnTo>
                    <a:pt x="536155" y="966965"/>
                  </a:lnTo>
                  <a:lnTo>
                    <a:pt x="538264" y="968654"/>
                  </a:lnTo>
                  <a:lnTo>
                    <a:pt x="538111" y="968654"/>
                  </a:lnTo>
                  <a:lnTo>
                    <a:pt x="535406" y="973086"/>
                  </a:lnTo>
                  <a:lnTo>
                    <a:pt x="537616" y="973416"/>
                  </a:lnTo>
                  <a:lnTo>
                    <a:pt x="537222" y="973086"/>
                  </a:lnTo>
                  <a:lnTo>
                    <a:pt x="537337" y="970800"/>
                  </a:lnTo>
                  <a:lnTo>
                    <a:pt x="537591" y="970483"/>
                  </a:lnTo>
                  <a:lnTo>
                    <a:pt x="538060" y="970064"/>
                  </a:lnTo>
                  <a:lnTo>
                    <a:pt x="538683" y="969657"/>
                  </a:lnTo>
                  <a:lnTo>
                    <a:pt x="539445" y="969251"/>
                  </a:lnTo>
                  <a:lnTo>
                    <a:pt x="540626" y="969873"/>
                  </a:lnTo>
                  <a:lnTo>
                    <a:pt x="541896" y="973086"/>
                  </a:lnTo>
                  <a:lnTo>
                    <a:pt x="541489" y="973429"/>
                  </a:lnTo>
                  <a:lnTo>
                    <a:pt x="537794" y="973429"/>
                  </a:lnTo>
                  <a:lnTo>
                    <a:pt x="542937" y="974166"/>
                  </a:lnTo>
                  <a:lnTo>
                    <a:pt x="543585" y="973429"/>
                  </a:lnTo>
                  <a:close/>
                </a:path>
                <a:path w="694054" h="1036320">
                  <a:moveTo>
                    <a:pt x="547331" y="473608"/>
                  </a:moveTo>
                  <a:lnTo>
                    <a:pt x="540702" y="472325"/>
                  </a:lnTo>
                  <a:lnTo>
                    <a:pt x="541159" y="473062"/>
                  </a:lnTo>
                  <a:lnTo>
                    <a:pt x="541883" y="473608"/>
                  </a:lnTo>
                  <a:lnTo>
                    <a:pt x="542328" y="473811"/>
                  </a:lnTo>
                  <a:lnTo>
                    <a:pt x="543344" y="474091"/>
                  </a:lnTo>
                  <a:lnTo>
                    <a:pt x="545884" y="474091"/>
                  </a:lnTo>
                  <a:lnTo>
                    <a:pt x="546874" y="473811"/>
                  </a:lnTo>
                  <a:lnTo>
                    <a:pt x="547331" y="473608"/>
                  </a:lnTo>
                  <a:close/>
                </a:path>
                <a:path w="694054" h="1036320">
                  <a:moveTo>
                    <a:pt x="548551" y="286905"/>
                  </a:moveTo>
                  <a:lnTo>
                    <a:pt x="548513" y="277177"/>
                  </a:lnTo>
                  <a:lnTo>
                    <a:pt x="548513" y="275539"/>
                  </a:lnTo>
                  <a:lnTo>
                    <a:pt x="547014" y="275539"/>
                  </a:lnTo>
                  <a:lnTo>
                    <a:pt x="543953" y="277520"/>
                  </a:lnTo>
                  <a:lnTo>
                    <a:pt x="543941" y="278726"/>
                  </a:lnTo>
                  <a:lnTo>
                    <a:pt x="544271" y="278726"/>
                  </a:lnTo>
                  <a:lnTo>
                    <a:pt x="546862" y="277177"/>
                  </a:lnTo>
                  <a:lnTo>
                    <a:pt x="546862" y="286905"/>
                  </a:lnTo>
                  <a:lnTo>
                    <a:pt x="548551" y="286905"/>
                  </a:lnTo>
                  <a:close/>
                </a:path>
                <a:path w="694054" h="1036320">
                  <a:moveTo>
                    <a:pt x="548906" y="470077"/>
                  </a:moveTo>
                  <a:lnTo>
                    <a:pt x="548767" y="469696"/>
                  </a:lnTo>
                  <a:lnTo>
                    <a:pt x="548652" y="469379"/>
                  </a:lnTo>
                  <a:lnTo>
                    <a:pt x="548386" y="468972"/>
                  </a:lnTo>
                  <a:lnTo>
                    <a:pt x="548132" y="468718"/>
                  </a:lnTo>
                  <a:lnTo>
                    <a:pt x="548017" y="468579"/>
                  </a:lnTo>
                  <a:lnTo>
                    <a:pt x="547662" y="468274"/>
                  </a:lnTo>
                  <a:lnTo>
                    <a:pt x="547471" y="468147"/>
                  </a:lnTo>
                  <a:lnTo>
                    <a:pt x="546544" y="467550"/>
                  </a:lnTo>
                  <a:lnTo>
                    <a:pt x="546074" y="467334"/>
                  </a:lnTo>
                  <a:lnTo>
                    <a:pt x="546074" y="468972"/>
                  </a:lnTo>
                  <a:lnTo>
                    <a:pt x="543179" y="468972"/>
                  </a:lnTo>
                  <a:lnTo>
                    <a:pt x="543775" y="468579"/>
                  </a:lnTo>
                  <a:lnTo>
                    <a:pt x="544576" y="468147"/>
                  </a:lnTo>
                  <a:lnTo>
                    <a:pt x="545414" y="468579"/>
                  </a:lnTo>
                  <a:lnTo>
                    <a:pt x="546074" y="468972"/>
                  </a:lnTo>
                  <a:lnTo>
                    <a:pt x="546074" y="467334"/>
                  </a:lnTo>
                  <a:lnTo>
                    <a:pt x="546823" y="466890"/>
                  </a:lnTo>
                  <a:lnTo>
                    <a:pt x="547039" y="466712"/>
                  </a:lnTo>
                  <a:lnTo>
                    <a:pt x="547319" y="466509"/>
                  </a:lnTo>
                  <a:lnTo>
                    <a:pt x="547687" y="466166"/>
                  </a:lnTo>
                  <a:lnTo>
                    <a:pt x="548106" y="465607"/>
                  </a:lnTo>
                  <a:lnTo>
                    <a:pt x="548259" y="465340"/>
                  </a:lnTo>
                  <a:lnTo>
                    <a:pt x="548259" y="462737"/>
                  </a:lnTo>
                  <a:lnTo>
                    <a:pt x="548093" y="462330"/>
                  </a:lnTo>
                  <a:lnTo>
                    <a:pt x="547395" y="461759"/>
                  </a:lnTo>
                  <a:lnTo>
                    <a:pt x="547014" y="461530"/>
                  </a:lnTo>
                  <a:lnTo>
                    <a:pt x="546862" y="461479"/>
                  </a:lnTo>
                  <a:lnTo>
                    <a:pt x="546862" y="464705"/>
                  </a:lnTo>
                  <a:lnTo>
                    <a:pt x="546544" y="465340"/>
                  </a:lnTo>
                  <a:lnTo>
                    <a:pt x="544817" y="466712"/>
                  </a:lnTo>
                  <a:lnTo>
                    <a:pt x="544410" y="466509"/>
                  </a:lnTo>
                  <a:lnTo>
                    <a:pt x="542620" y="464705"/>
                  </a:lnTo>
                  <a:lnTo>
                    <a:pt x="542721" y="463257"/>
                  </a:lnTo>
                  <a:lnTo>
                    <a:pt x="546633" y="463257"/>
                  </a:lnTo>
                  <a:lnTo>
                    <a:pt x="546722" y="463461"/>
                  </a:lnTo>
                  <a:lnTo>
                    <a:pt x="546823" y="463677"/>
                  </a:lnTo>
                  <a:lnTo>
                    <a:pt x="546862" y="464705"/>
                  </a:lnTo>
                  <a:lnTo>
                    <a:pt x="546862" y="461479"/>
                  </a:lnTo>
                  <a:lnTo>
                    <a:pt x="546481" y="461352"/>
                  </a:lnTo>
                  <a:lnTo>
                    <a:pt x="546481" y="463054"/>
                  </a:lnTo>
                  <a:lnTo>
                    <a:pt x="542925" y="463054"/>
                  </a:lnTo>
                  <a:lnTo>
                    <a:pt x="543267" y="462737"/>
                  </a:lnTo>
                  <a:lnTo>
                    <a:pt x="546125" y="462737"/>
                  </a:lnTo>
                  <a:lnTo>
                    <a:pt x="546481" y="463054"/>
                  </a:lnTo>
                  <a:lnTo>
                    <a:pt x="546481" y="461352"/>
                  </a:lnTo>
                  <a:lnTo>
                    <a:pt x="546023" y="461200"/>
                  </a:lnTo>
                  <a:lnTo>
                    <a:pt x="543572" y="461200"/>
                  </a:lnTo>
                  <a:lnTo>
                    <a:pt x="541147" y="465607"/>
                  </a:lnTo>
                  <a:lnTo>
                    <a:pt x="541286" y="465861"/>
                  </a:lnTo>
                  <a:lnTo>
                    <a:pt x="543394" y="467550"/>
                  </a:lnTo>
                  <a:lnTo>
                    <a:pt x="543255" y="467550"/>
                  </a:lnTo>
                  <a:lnTo>
                    <a:pt x="540537" y="471982"/>
                  </a:lnTo>
                  <a:lnTo>
                    <a:pt x="542747" y="472300"/>
                  </a:lnTo>
                  <a:lnTo>
                    <a:pt x="542353" y="471982"/>
                  </a:lnTo>
                  <a:lnTo>
                    <a:pt x="542290" y="470077"/>
                  </a:lnTo>
                  <a:lnTo>
                    <a:pt x="542455" y="469696"/>
                  </a:lnTo>
                  <a:lnTo>
                    <a:pt x="542747" y="469379"/>
                  </a:lnTo>
                  <a:lnTo>
                    <a:pt x="546595" y="469379"/>
                  </a:lnTo>
                  <a:lnTo>
                    <a:pt x="546912" y="469696"/>
                  </a:lnTo>
                  <a:lnTo>
                    <a:pt x="547027" y="471982"/>
                  </a:lnTo>
                  <a:lnTo>
                    <a:pt x="546620" y="472325"/>
                  </a:lnTo>
                  <a:lnTo>
                    <a:pt x="542925" y="472325"/>
                  </a:lnTo>
                  <a:lnTo>
                    <a:pt x="548081" y="473062"/>
                  </a:lnTo>
                  <a:lnTo>
                    <a:pt x="548728" y="472325"/>
                  </a:lnTo>
                  <a:lnTo>
                    <a:pt x="548767" y="471982"/>
                  </a:lnTo>
                  <a:lnTo>
                    <a:pt x="548881" y="471500"/>
                  </a:lnTo>
                  <a:lnTo>
                    <a:pt x="548906" y="470077"/>
                  </a:lnTo>
                  <a:close/>
                </a:path>
                <a:path w="694054" h="1036320">
                  <a:moveTo>
                    <a:pt x="550989" y="301345"/>
                  </a:moveTo>
                  <a:lnTo>
                    <a:pt x="546430" y="301345"/>
                  </a:lnTo>
                  <a:lnTo>
                    <a:pt x="546430" y="296976"/>
                  </a:lnTo>
                  <a:lnTo>
                    <a:pt x="544791" y="296976"/>
                  </a:lnTo>
                  <a:lnTo>
                    <a:pt x="544779" y="308140"/>
                  </a:lnTo>
                  <a:lnTo>
                    <a:pt x="546366" y="308140"/>
                  </a:lnTo>
                  <a:lnTo>
                    <a:pt x="546430" y="302691"/>
                  </a:lnTo>
                  <a:lnTo>
                    <a:pt x="550989" y="302691"/>
                  </a:lnTo>
                  <a:lnTo>
                    <a:pt x="550989" y="301345"/>
                  </a:lnTo>
                  <a:close/>
                </a:path>
                <a:path w="694054" h="1036320">
                  <a:moveTo>
                    <a:pt x="551180" y="287210"/>
                  </a:moveTo>
                  <a:lnTo>
                    <a:pt x="544080" y="287045"/>
                  </a:lnTo>
                  <a:lnTo>
                    <a:pt x="544055" y="287972"/>
                  </a:lnTo>
                  <a:lnTo>
                    <a:pt x="551116" y="287972"/>
                  </a:lnTo>
                  <a:lnTo>
                    <a:pt x="551180" y="287210"/>
                  </a:lnTo>
                  <a:close/>
                </a:path>
                <a:path w="694054" h="1036320">
                  <a:moveTo>
                    <a:pt x="551408" y="296024"/>
                  </a:moveTo>
                  <a:lnTo>
                    <a:pt x="544804" y="295808"/>
                  </a:lnTo>
                  <a:lnTo>
                    <a:pt x="544791" y="296748"/>
                  </a:lnTo>
                  <a:lnTo>
                    <a:pt x="551345" y="296748"/>
                  </a:lnTo>
                  <a:lnTo>
                    <a:pt x="551408" y="296024"/>
                  </a:lnTo>
                  <a:close/>
                </a:path>
                <a:path w="694054" h="1036320">
                  <a:moveTo>
                    <a:pt x="553186" y="986066"/>
                  </a:moveTo>
                  <a:lnTo>
                    <a:pt x="551764" y="985951"/>
                  </a:lnTo>
                  <a:lnTo>
                    <a:pt x="551764" y="994829"/>
                  </a:lnTo>
                  <a:lnTo>
                    <a:pt x="550405" y="994829"/>
                  </a:lnTo>
                  <a:lnTo>
                    <a:pt x="550722" y="994664"/>
                  </a:lnTo>
                  <a:lnTo>
                    <a:pt x="551218" y="994257"/>
                  </a:lnTo>
                  <a:lnTo>
                    <a:pt x="551561" y="993889"/>
                  </a:lnTo>
                  <a:lnTo>
                    <a:pt x="551726" y="993889"/>
                  </a:lnTo>
                  <a:lnTo>
                    <a:pt x="551764" y="994829"/>
                  </a:lnTo>
                  <a:lnTo>
                    <a:pt x="551764" y="985951"/>
                  </a:lnTo>
                  <a:lnTo>
                    <a:pt x="551561" y="992225"/>
                  </a:lnTo>
                  <a:lnTo>
                    <a:pt x="551116" y="992784"/>
                  </a:lnTo>
                  <a:lnTo>
                    <a:pt x="550672" y="993203"/>
                  </a:lnTo>
                  <a:lnTo>
                    <a:pt x="550291" y="993482"/>
                  </a:lnTo>
                  <a:lnTo>
                    <a:pt x="547827" y="993482"/>
                  </a:lnTo>
                  <a:lnTo>
                    <a:pt x="547636" y="993203"/>
                  </a:lnTo>
                  <a:lnTo>
                    <a:pt x="547509" y="993025"/>
                  </a:lnTo>
                  <a:lnTo>
                    <a:pt x="547408" y="992784"/>
                  </a:lnTo>
                  <a:lnTo>
                    <a:pt x="547319" y="992225"/>
                  </a:lnTo>
                  <a:lnTo>
                    <a:pt x="547204" y="986066"/>
                  </a:lnTo>
                  <a:lnTo>
                    <a:pt x="551649" y="986066"/>
                  </a:lnTo>
                  <a:lnTo>
                    <a:pt x="551649" y="985939"/>
                  </a:lnTo>
                  <a:lnTo>
                    <a:pt x="545744" y="985939"/>
                  </a:lnTo>
                  <a:lnTo>
                    <a:pt x="545846" y="993482"/>
                  </a:lnTo>
                  <a:lnTo>
                    <a:pt x="547865" y="995311"/>
                  </a:lnTo>
                  <a:lnTo>
                    <a:pt x="549490" y="995311"/>
                  </a:lnTo>
                  <a:lnTo>
                    <a:pt x="553085" y="995311"/>
                  </a:lnTo>
                  <a:lnTo>
                    <a:pt x="553186" y="986066"/>
                  </a:lnTo>
                  <a:close/>
                </a:path>
                <a:path w="694054" h="1036320">
                  <a:moveTo>
                    <a:pt x="558038" y="989596"/>
                  </a:moveTo>
                  <a:lnTo>
                    <a:pt x="556399" y="989596"/>
                  </a:lnTo>
                  <a:lnTo>
                    <a:pt x="556387" y="995045"/>
                  </a:lnTo>
                  <a:lnTo>
                    <a:pt x="557974" y="995045"/>
                  </a:lnTo>
                  <a:lnTo>
                    <a:pt x="558038" y="989596"/>
                  </a:lnTo>
                  <a:close/>
                </a:path>
                <a:path w="694054" h="1036320">
                  <a:moveTo>
                    <a:pt x="558038" y="983881"/>
                  </a:moveTo>
                  <a:lnTo>
                    <a:pt x="556412" y="983881"/>
                  </a:lnTo>
                  <a:lnTo>
                    <a:pt x="556399" y="988250"/>
                  </a:lnTo>
                  <a:lnTo>
                    <a:pt x="558038" y="988250"/>
                  </a:lnTo>
                  <a:lnTo>
                    <a:pt x="558038" y="983881"/>
                  </a:lnTo>
                  <a:close/>
                </a:path>
                <a:path w="694054" h="1036320">
                  <a:moveTo>
                    <a:pt x="562711" y="988390"/>
                  </a:moveTo>
                  <a:lnTo>
                    <a:pt x="556399" y="988390"/>
                  </a:lnTo>
                  <a:lnTo>
                    <a:pt x="556399" y="989368"/>
                  </a:lnTo>
                  <a:lnTo>
                    <a:pt x="562711" y="989368"/>
                  </a:lnTo>
                  <a:lnTo>
                    <a:pt x="562711" y="988390"/>
                  </a:lnTo>
                  <a:close/>
                </a:path>
                <a:path w="694054" h="1036320">
                  <a:moveTo>
                    <a:pt x="562724" y="401688"/>
                  </a:moveTo>
                  <a:lnTo>
                    <a:pt x="562660" y="401104"/>
                  </a:lnTo>
                  <a:lnTo>
                    <a:pt x="561670" y="398373"/>
                  </a:lnTo>
                  <a:lnTo>
                    <a:pt x="561174" y="397027"/>
                  </a:lnTo>
                  <a:lnTo>
                    <a:pt x="559435" y="392201"/>
                  </a:lnTo>
                  <a:lnTo>
                    <a:pt x="559435" y="397027"/>
                  </a:lnTo>
                  <a:lnTo>
                    <a:pt x="555015" y="397027"/>
                  </a:lnTo>
                  <a:lnTo>
                    <a:pt x="557199" y="390715"/>
                  </a:lnTo>
                  <a:lnTo>
                    <a:pt x="559435" y="397027"/>
                  </a:lnTo>
                  <a:lnTo>
                    <a:pt x="559435" y="392201"/>
                  </a:lnTo>
                  <a:lnTo>
                    <a:pt x="558901" y="390715"/>
                  </a:lnTo>
                  <a:lnTo>
                    <a:pt x="558406" y="389331"/>
                  </a:lnTo>
                  <a:lnTo>
                    <a:pt x="556221" y="389191"/>
                  </a:lnTo>
                  <a:lnTo>
                    <a:pt x="551903" y="401104"/>
                  </a:lnTo>
                  <a:lnTo>
                    <a:pt x="551942" y="401688"/>
                  </a:lnTo>
                  <a:lnTo>
                    <a:pt x="553453" y="401688"/>
                  </a:lnTo>
                  <a:lnTo>
                    <a:pt x="554596" y="398373"/>
                  </a:lnTo>
                  <a:lnTo>
                    <a:pt x="559854" y="398373"/>
                  </a:lnTo>
                  <a:lnTo>
                    <a:pt x="561035" y="401688"/>
                  </a:lnTo>
                  <a:lnTo>
                    <a:pt x="562724" y="401688"/>
                  </a:lnTo>
                  <a:close/>
                </a:path>
                <a:path w="694054" h="1036320">
                  <a:moveTo>
                    <a:pt x="563016" y="982929"/>
                  </a:moveTo>
                  <a:lnTo>
                    <a:pt x="556412" y="982713"/>
                  </a:lnTo>
                  <a:lnTo>
                    <a:pt x="556412" y="983653"/>
                  </a:lnTo>
                  <a:lnTo>
                    <a:pt x="562952" y="983653"/>
                  </a:lnTo>
                  <a:lnTo>
                    <a:pt x="563016" y="982929"/>
                  </a:lnTo>
                  <a:close/>
                </a:path>
                <a:path w="694054" h="1036320">
                  <a:moveTo>
                    <a:pt x="569379" y="394830"/>
                  </a:moveTo>
                  <a:lnTo>
                    <a:pt x="565746" y="394830"/>
                  </a:lnTo>
                  <a:lnTo>
                    <a:pt x="565746" y="394995"/>
                  </a:lnTo>
                  <a:lnTo>
                    <a:pt x="569277" y="394995"/>
                  </a:lnTo>
                  <a:lnTo>
                    <a:pt x="569379" y="394830"/>
                  </a:lnTo>
                  <a:close/>
                </a:path>
                <a:path w="694054" h="1036320">
                  <a:moveTo>
                    <a:pt x="574027" y="400431"/>
                  </a:moveTo>
                  <a:lnTo>
                    <a:pt x="569201" y="400431"/>
                  </a:lnTo>
                  <a:lnTo>
                    <a:pt x="567791" y="399859"/>
                  </a:lnTo>
                  <a:lnTo>
                    <a:pt x="565746" y="394995"/>
                  </a:lnTo>
                  <a:lnTo>
                    <a:pt x="563880" y="394995"/>
                  </a:lnTo>
                  <a:lnTo>
                    <a:pt x="566051" y="400710"/>
                  </a:lnTo>
                  <a:lnTo>
                    <a:pt x="574027" y="400710"/>
                  </a:lnTo>
                  <a:lnTo>
                    <a:pt x="574027" y="400431"/>
                  </a:lnTo>
                  <a:close/>
                </a:path>
                <a:path w="694054" h="1036320">
                  <a:moveTo>
                    <a:pt x="574040" y="394995"/>
                  </a:moveTo>
                  <a:lnTo>
                    <a:pt x="569277" y="394995"/>
                  </a:lnTo>
                  <a:lnTo>
                    <a:pt x="569239" y="395871"/>
                  </a:lnTo>
                  <a:lnTo>
                    <a:pt x="569391" y="396151"/>
                  </a:lnTo>
                  <a:lnTo>
                    <a:pt x="572490" y="396151"/>
                  </a:lnTo>
                  <a:lnTo>
                    <a:pt x="572490" y="399859"/>
                  </a:lnTo>
                  <a:lnTo>
                    <a:pt x="572147" y="400050"/>
                  </a:lnTo>
                  <a:lnTo>
                    <a:pt x="574027" y="400050"/>
                  </a:lnTo>
                  <a:lnTo>
                    <a:pt x="574040" y="394995"/>
                  </a:lnTo>
                  <a:close/>
                </a:path>
                <a:path w="694054" h="1036320">
                  <a:moveTo>
                    <a:pt x="574065" y="390093"/>
                  </a:moveTo>
                  <a:lnTo>
                    <a:pt x="573887" y="389890"/>
                  </a:lnTo>
                  <a:lnTo>
                    <a:pt x="573265" y="389509"/>
                  </a:lnTo>
                  <a:lnTo>
                    <a:pt x="572668" y="389267"/>
                  </a:lnTo>
                  <a:lnTo>
                    <a:pt x="567753" y="389267"/>
                  </a:lnTo>
                  <a:lnTo>
                    <a:pt x="566826" y="389648"/>
                  </a:lnTo>
                  <a:lnTo>
                    <a:pt x="566166" y="390093"/>
                  </a:lnTo>
                  <a:lnTo>
                    <a:pt x="574065" y="390093"/>
                  </a:lnTo>
                  <a:close/>
                </a:path>
                <a:path w="694054" h="1036320">
                  <a:moveTo>
                    <a:pt x="574154" y="390474"/>
                  </a:moveTo>
                  <a:lnTo>
                    <a:pt x="571665" y="390474"/>
                  </a:lnTo>
                  <a:lnTo>
                    <a:pt x="572439" y="390740"/>
                  </a:lnTo>
                  <a:lnTo>
                    <a:pt x="572820" y="390931"/>
                  </a:lnTo>
                  <a:lnTo>
                    <a:pt x="567690" y="390931"/>
                  </a:lnTo>
                  <a:lnTo>
                    <a:pt x="568680" y="390474"/>
                  </a:lnTo>
                  <a:lnTo>
                    <a:pt x="565810" y="390474"/>
                  </a:lnTo>
                  <a:lnTo>
                    <a:pt x="563880" y="394830"/>
                  </a:lnTo>
                  <a:lnTo>
                    <a:pt x="565746" y="394830"/>
                  </a:lnTo>
                  <a:lnTo>
                    <a:pt x="565746" y="393966"/>
                  </a:lnTo>
                  <a:lnTo>
                    <a:pt x="566166" y="392722"/>
                  </a:lnTo>
                  <a:lnTo>
                    <a:pt x="566445" y="392176"/>
                  </a:lnTo>
                  <a:lnTo>
                    <a:pt x="566851" y="391744"/>
                  </a:lnTo>
                  <a:lnTo>
                    <a:pt x="567232" y="391274"/>
                  </a:lnTo>
                  <a:lnTo>
                    <a:pt x="573443" y="391274"/>
                  </a:lnTo>
                  <a:lnTo>
                    <a:pt x="573671" y="391439"/>
                  </a:lnTo>
                  <a:lnTo>
                    <a:pt x="574078" y="391439"/>
                  </a:lnTo>
                  <a:lnTo>
                    <a:pt x="574154" y="390474"/>
                  </a:lnTo>
                  <a:close/>
                </a:path>
                <a:path w="694054" h="1036320">
                  <a:moveTo>
                    <a:pt x="586816" y="389407"/>
                  </a:moveTo>
                  <a:lnTo>
                    <a:pt x="585190" y="389407"/>
                  </a:lnTo>
                  <a:lnTo>
                    <a:pt x="585177" y="389686"/>
                  </a:lnTo>
                  <a:lnTo>
                    <a:pt x="585165" y="399427"/>
                  </a:lnTo>
                  <a:lnTo>
                    <a:pt x="583577" y="396290"/>
                  </a:lnTo>
                  <a:lnTo>
                    <a:pt x="580669" y="390893"/>
                  </a:lnTo>
                  <a:lnTo>
                    <a:pt x="580224" y="390055"/>
                  </a:lnTo>
                  <a:lnTo>
                    <a:pt x="580123" y="389851"/>
                  </a:lnTo>
                  <a:lnTo>
                    <a:pt x="580034" y="389686"/>
                  </a:lnTo>
                  <a:lnTo>
                    <a:pt x="585177" y="389686"/>
                  </a:lnTo>
                  <a:lnTo>
                    <a:pt x="585177" y="389407"/>
                  </a:lnTo>
                  <a:lnTo>
                    <a:pt x="577303" y="389407"/>
                  </a:lnTo>
                  <a:lnTo>
                    <a:pt x="577291" y="401586"/>
                  </a:lnTo>
                  <a:lnTo>
                    <a:pt x="578891" y="401586"/>
                  </a:lnTo>
                  <a:lnTo>
                    <a:pt x="578891" y="390893"/>
                  </a:lnTo>
                  <a:lnTo>
                    <a:pt x="580097" y="393268"/>
                  </a:lnTo>
                  <a:lnTo>
                    <a:pt x="584225" y="400951"/>
                  </a:lnTo>
                  <a:lnTo>
                    <a:pt x="584466" y="401269"/>
                  </a:lnTo>
                  <a:lnTo>
                    <a:pt x="586727" y="401269"/>
                  </a:lnTo>
                  <a:lnTo>
                    <a:pt x="586740" y="399427"/>
                  </a:lnTo>
                  <a:lnTo>
                    <a:pt x="586816" y="389407"/>
                  </a:lnTo>
                  <a:close/>
                </a:path>
                <a:path w="694054" h="1036320">
                  <a:moveTo>
                    <a:pt x="599706" y="393382"/>
                  </a:moveTo>
                  <a:lnTo>
                    <a:pt x="599186" y="391858"/>
                  </a:lnTo>
                  <a:lnTo>
                    <a:pt x="598893" y="391375"/>
                  </a:lnTo>
                  <a:lnTo>
                    <a:pt x="598805" y="391223"/>
                  </a:lnTo>
                  <a:lnTo>
                    <a:pt x="598157" y="390550"/>
                  </a:lnTo>
                  <a:lnTo>
                    <a:pt x="597839" y="390220"/>
                  </a:lnTo>
                  <a:lnTo>
                    <a:pt x="597839" y="393382"/>
                  </a:lnTo>
                  <a:lnTo>
                    <a:pt x="594728" y="400304"/>
                  </a:lnTo>
                  <a:lnTo>
                    <a:pt x="591781" y="400304"/>
                  </a:lnTo>
                  <a:lnTo>
                    <a:pt x="591781" y="390550"/>
                  </a:lnTo>
                  <a:lnTo>
                    <a:pt x="595096" y="390550"/>
                  </a:lnTo>
                  <a:lnTo>
                    <a:pt x="596201" y="391033"/>
                  </a:lnTo>
                  <a:lnTo>
                    <a:pt x="596658" y="391375"/>
                  </a:lnTo>
                  <a:lnTo>
                    <a:pt x="597395" y="392239"/>
                  </a:lnTo>
                  <a:lnTo>
                    <a:pt x="597585" y="392620"/>
                  </a:lnTo>
                  <a:lnTo>
                    <a:pt x="597662" y="392747"/>
                  </a:lnTo>
                  <a:lnTo>
                    <a:pt x="595947" y="389293"/>
                  </a:lnTo>
                  <a:lnTo>
                    <a:pt x="590156" y="389293"/>
                  </a:lnTo>
                  <a:lnTo>
                    <a:pt x="590156" y="401713"/>
                  </a:lnTo>
                  <a:lnTo>
                    <a:pt x="595020" y="401713"/>
                  </a:lnTo>
                  <a:lnTo>
                    <a:pt x="597001" y="401040"/>
                  </a:lnTo>
                  <a:lnTo>
                    <a:pt x="597662" y="400646"/>
                  </a:lnTo>
                  <a:lnTo>
                    <a:pt x="598004" y="400304"/>
                  </a:lnTo>
                  <a:lnTo>
                    <a:pt x="598741" y="399567"/>
                  </a:lnTo>
                  <a:lnTo>
                    <a:pt x="599033" y="399059"/>
                  </a:lnTo>
                  <a:lnTo>
                    <a:pt x="599147" y="398881"/>
                  </a:lnTo>
                  <a:lnTo>
                    <a:pt x="599605" y="397497"/>
                  </a:lnTo>
                  <a:lnTo>
                    <a:pt x="599706" y="393382"/>
                  </a:lnTo>
                  <a:close/>
                </a:path>
                <a:path w="694054" h="1036320">
                  <a:moveTo>
                    <a:pt x="611898" y="885253"/>
                  </a:moveTo>
                  <a:lnTo>
                    <a:pt x="611860" y="881481"/>
                  </a:lnTo>
                  <a:lnTo>
                    <a:pt x="610552" y="881481"/>
                  </a:lnTo>
                  <a:lnTo>
                    <a:pt x="610450" y="885253"/>
                  </a:lnTo>
                  <a:lnTo>
                    <a:pt x="611898" y="885253"/>
                  </a:lnTo>
                  <a:close/>
                </a:path>
                <a:path w="694054" h="1036320">
                  <a:moveTo>
                    <a:pt x="615467" y="885672"/>
                  </a:moveTo>
                  <a:lnTo>
                    <a:pt x="607072" y="885405"/>
                  </a:lnTo>
                  <a:lnTo>
                    <a:pt x="606996" y="886587"/>
                  </a:lnTo>
                  <a:lnTo>
                    <a:pt x="610450" y="886587"/>
                  </a:lnTo>
                  <a:lnTo>
                    <a:pt x="610489" y="890346"/>
                  </a:lnTo>
                  <a:lnTo>
                    <a:pt x="611797" y="890346"/>
                  </a:lnTo>
                  <a:lnTo>
                    <a:pt x="611898" y="886587"/>
                  </a:lnTo>
                  <a:lnTo>
                    <a:pt x="615378" y="886587"/>
                  </a:lnTo>
                  <a:lnTo>
                    <a:pt x="615467" y="885672"/>
                  </a:lnTo>
                  <a:close/>
                </a:path>
                <a:path w="694054" h="1036320">
                  <a:moveTo>
                    <a:pt x="625195" y="884821"/>
                  </a:moveTo>
                  <a:lnTo>
                    <a:pt x="625094" y="882015"/>
                  </a:lnTo>
                  <a:lnTo>
                    <a:pt x="625030" y="881824"/>
                  </a:lnTo>
                  <a:lnTo>
                    <a:pt x="624916" y="881418"/>
                  </a:lnTo>
                  <a:lnTo>
                    <a:pt x="624840" y="881113"/>
                  </a:lnTo>
                  <a:lnTo>
                    <a:pt x="624306" y="880097"/>
                  </a:lnTo>
                  <a:lnTo>
                    <a:pt x="623989" y="879690"/>
                  </a:lnTo>
                  <a:lnTo>
                    <a:pt x="623443" y="879233"/>
                  </a:lnTo>
                  <a:lnTo>
                    <a:pt x="623023" y="879005"/>
                  </a:lnTo>
                  <a:lnTo>
                    <a:pt x="622401" y="878789"/>
                  </a:lnTo>
                  <a:lnTo>
                    <a:pt x="619836" y="878789"/>
                  </a:lnTo>
                  <a:lnTo>
                    <a:pt x="617296" y="884821"/>
                  </a:lnTo>
                  <a:lnTo>
                    <a:pt x="617423" y="885088"/>
                  </a:lnTo>
                  <a:lnTo>
                    <a:pt x="617524" y="885253"/>
                  </a:lnTo>
                  <a:lnTo>
                    <a:pt x="618070" y="885888"/>
                  </a:lnTo>
                  <a:lnTo>
                    <a:pt x="618667" y="886231"/>
                  </a:lnTo>
                  <a:lnTo>
                    <a:pt x="619442" y="886548"/>
                  </a:lnTo>
                  <a:lnTo>
                    <a:pt x="621906" y="886548"/>
                  </a:lnTo>
                  <a:lnTo>
                    <a:pt x="622884" y="886231"/>
                  </a:lnTo>
                  <a:lnTo>
                    <a:pt x="623023" y="886231"/>
                  </a:lnTo>
                  <a:lnTo>
                    <a:pt x="623570" y="885888"/>
                  </a:lnTo>
                  <a:lnTo>
                    <a:pt x="622109" y="889736"/>
                  </a:lnTo>
                  <a:lnTo>
                    <a:pt x="617474" y="889736"/>
                  </a:lnTo>
                  <a:lnTo>
                    <a:pt x="617499" y="890968"/>
                  </a:lnTo>
                  <a:lnTo>
                    <a:pt x="622846" y="890968"/>
                  </a:lnTo>
                  <a:lnTo>
                    <a:pt x="623658" y="890282"/>
                  </a:lnTo>
                  <a:lnTo>
                    <a:pt x="625182" y="885253"/>
                  </a:lnTo>
                  <a:lnTo>
                    <a:pt x="620204" y="885253"/>
                  </a:lnTo>
                  <a:lnTo>
                    <a:pt x="619823" y="885088"/>
                  </a:lnTo>
                  <a:lnTo>
                    <a:pt x="625182" y="885253"/>
                  </a:lnTo>
                  <a:lnTo>
                    <a:pt x="625195" y="885088"/>
                  </a:lnTo>
                  <a:lnTo>
                    <a:pt x="619379" y="884821"/>
                  </a:lnTo>
                  <a:lnTo>
                    <a:pt x="619112" y="884504"/>
                  </a:lnTo>
                  <a:lnTo>
                    <a:pt x="618871" y="884123"/>
                  </a:lnTo>
                  <a:lnTo>
                    <a:pt x="618896" y="881418"/>
                  </a:lnTo>
                  <a:lnTo>
                    <a:pt x="619036" y="881113"/>
                  </a:lnTo>
                  <a:lnTo>
                    <a:pt x="619315" y="880757"/>
                  </a:lnTo>
                  <a:lnTo>
                    <a:pt x="619658" y="880414"/>
                  </a:lnTo>
                  <a:lnTo>
                    <a:pt x="620280" y="880097"/>
                  </a:lnTo>
                  <a:lnTo>
                    <a:pt x="621842" y="880097"/>
                  </a:lnTo>
                  <a:lnTo>
                    <a:pt x="622465" y="880414"/>
                  </a:lnTo>
                  <a:lnTo>
                    <a:pt x="622795" y="880757"/>
                  </a:lnTo>
                  <a:lnTo>
                    <a:pt x="623201" y="881418"/>
                  </a:lnTo>
                  <a:lnTo>
                    <a:pt x="623239" y="881557"/>
                  </a:lnTo>
                  <a:lnTo>
                    <a:pt x="623328" y="881824"/>
                  </a:lnTo>
                  <a:lnTo>
                    <a:pt x="623366" y="882015"/>
                  </a:lnTo>
                  <a:lnTo>
                    <a:pt x="623468" y="882497"/>
                  </a:lnTo>
                  <a:lnTo>
                    <a:pt x="623557" y="883018"/>
                  </a:lnTo>
                  <a:lnTo>
                    <a:pt x="623608" y="884504"/>
                  </a:lnTo>
                  <a:lnTo>
                    <a:pt x="623150" y="884821"/>
                  </a:lnTo>
                  <a:lnTo>
                    <a:pt x="625195" y="884821"/>
                  </a:lnTo>
                  <a:close/>
                </a:path>
                <a:path w="694054" h="1036320">
                  <a:moveTo>
                    <a:pt x="626300" y="131330"/>
                  </a:moveTo>
                  <a:lnTo>
                    <a:pt x="624662" y="130746"/>
                  </a:lnTo>
                  <a:lnTo>
                    <a:pt x="624649" y="136664"/>
                  </a:lnTo>
                  <a:lnTo>
                    <a:pt x="626249" y="136664"/>
                  </a:lnTo>
                  <a:lnTo>
                    <a:pt x="626300" y="131330"/>
                  </a:lnTo>
                  <a:close/>
                </a:path>
                <a:path w="694054" h="1036320">
                  <a:moveTo>
                    <a:pt x="630085" y="288620"/>
                  </a:moveTo>
                  <a:lnTo>
                    <a:pt x="627659" y="288620"/>
                  </a:lnTo>
                  <a:lnTo>
                    <a:pt x="627405" y="288772"/>
                  </a:lnTo>
                  <a:lnTo>
                    <a:pt x="630085" y="288772"/>
                  </a:lnTo>
                  <a:lnTo>
                    <a:pt x="630085" y="288620"/>
                  </a:lnTo>
                  <a:close/>
                </a:path>
                <a:path w="694054" h="1036320">
                  <a:moveTo>
                    <a:pt x="631139" y="155498"/>
                  </a:moveTo>
                  <a:lnTo>
                    <a:pt x="631088" y="145770"/>
                  </a:lnTo>
                  <a:lnTo>
                    <a:pt x="631088" y="144132"/>
                  </a:lnTo>
                  <a:lnTo>
                    <a:pt x="629589" y="144132"/>
                  </a:lnTo>
                  <a:lnTo>
                    <a:pt x="627037" y="145770"/>
                  </a:lnTo>
                  <a:lnTo>
                    <a:pt x="626541" y="146113"/>
                  </a:lnTo>
                  <a:lnTo>
                    <a:pt x="626478" y="147281"/>
                  </a:lnTo>
                  <a:lnTo>
                    <a:pt x="626935" y="147281"/>
                  </a:lnTo>
                  <a:lnTo>
                    <a:pt x="629450" y="145770"/>
                  </a:lnTo>
                  <a:lnTo>
                    <a:pt x="629450" y="155498"/>
                  </a:lnTo>
                  <a:lnTo>
                    <a:pt x="631139" y="155498"/>
                  </a:lnTo>
                  <a:close/>
                </a:path>
                <a:path w="694054" h="1036320">
                  <a:moveTo>
                    <a:pt x="631761" y="287185"/>
                  </a:moveTo>
                  <a:lnTo>
                    <a:pt x="631748" y="285584"/>
                  </a:lnTo>
                  <a:lnTo>
                    <a:pt x="630174" y="285584"/>
                  </a:lnTo>
                  <a:lnTo>
                    <a:pt x="627672" y="287185"/>
                  </a:lnTo>
                  <a:lnTo>
                    <a:pt x="627176" y="287528"/>
                  </a:lnTo>
                  <a:lnTo>
                    <a:pt x="627075" y="288620"/>
                  </a:lnTo>
                  <a:lnTo>
                    <a:pt x="627659" y="288620"/>
                  </a:lnTo>
                  <a:lnTo>
                    <a:pt x="630085" y="287185"/>
                  </a:lnTo>
                  <a:lnTo>
                    <a:pt x="630085" y="288620"/>
                  </a:lnTo>
                  <a:lnTo>
                    <a:pt x="631761" y="288620"/>
                  </a:lnTo>
                  <a:lnTo>
                    <a:pt x="631761" y="287185"/>
                  </a:lnTo>
                  <a:close/>
                </a:path>
                <a:path w="694054" h="1036320">
                  <a:moveTo>
                    <a:pt x="631774" y="296913"/>
                  </a:moveTo>
                  <a:lnTo>
                    <a:pt x="631761" y="288772"/>
                  </a:lnTo>
                  <a:lnTo>
                    <a:pt x="630085" y="288772"/>
                  </a:lnTo>
                  <a:lnTo>
                    <a:pt x="630085" y="296913"/>
                  </a:lnTo>
                  <a:lnTo>
                    <a:pt x="631774" y="296913"/>
                  </a:lnTo>
                  <a:close/>
                </a:path>
                <a:path w="694054" h="1036320">
                  <a:moveTo>
                    <a:pt x="631774" y="129273"/>
                  </a:moveTo>
                  <a:lnTo>
                    <a:pt x="629678" y="129273"/>
                  </a:lnTo>
                  <a:lnTo>
                    <a:pt x="629818" y="129146"/>
                  </a:lnTo>
                  <a:lnTo>
                    <a:pt x="626300" y="129146"/>
                  </a:lnTo>
                  <a:lnTo>
                    <a:pt x="626300" y="129692"/>
                  </a:lnTo>
                  <a:lnTo>
                    <a:pt x="624662" y="129692"/>
                  </a:lnTo>
                  <a:lnTo>
                    <a:pt x="624662" y="130263"/>
                  </a:lnTo>
                  <a:lnTo>
                    <a:pt x="630567" y="130263"/>
                  </a:lnTo>
                  <a:lnTo>
                    <a:pt x="631164" y="129895"/>
                  </a:lnTo>
                  <a:lnTo>
                    <a:pt x="631405" y="129692"/>
                  </a:lnTo>
                  <a:lnTo>
                    <a:pt x="631774" y="129273"/>
                  </a:lnTo>
                  <a:close/>
                </a:path>
                <a:path w="694054" h="1036320">
                  <a:moveTo>
                    <a:pt x="632256" y="126619"/>
                  </a:moveTo>
                  <a:lnTo>
                    <a:pt x="630224" y="124333"/>
                  </a:lnTo>
                  <a:lnTo>
                    <a:pt x="624674" y="124333"/>
                  </a:lnTo>
                  <a:lnTo>
                    <a:pt x="624662" y="129146"/>
                  </a:lnTo>
                  <a:lnTo>
                    <a:pt x="626300" y="129146"/>
                  </a:lnTo>
                  <a:lnTo>
                    <a:pt x="626300" y="125501"/>
                  </a:lnTo>
                  <a:lnTo>
                    <a:pt x="628929" y="125501"/>
                  </a:lnTo>
                  <a:lnTo>
                    <a:pt x="629602" y="125691"/>
                  </a:lnTo>
                  <a:lnTo>
                    <a:pt x="629970" y="125933"/>
                  </a:lnTo>
                  <a:lnTo>
                    <a:pt x="630402" y="126619"/>
                  </a:lnTo>
                  <a:lnTo>
                    <a:pt x="630326" y="128498"/>
                  </a:lnTo>
                  <a:lnTo>
                    <a:pt x="630262" y="128663"/>
                  </a:lnTo>
                  <a:lnTo>
                    <a:pt x="630110" y="128879"/>
                  </a:lnTo>
                  <a:lnTo>
                    <a:pt x="629818" y="129146"/>
                  </a:lnTo>
                  <a:lnTo>
                    <a:pt x="631875" y="129146"/>
                  </a:lnTo>
                  <a:lnTo>
                    <a:pt x="632015" y="128879"/>
                  </a:lnTo>
                  <a:lnTo>
                    <a:pt x="632129" y="128498"/>
                  </a:lnTo>
                  <a:lnTo>
                    <a:pt x="632256" y="126619"/>
                  </a:lnTo>
                  <a:close/>
                </a:path>
                <a:path w="694054" h="1036320">
                  <a:moveTo>
                    <a:pt x="632904" y="268033"/>
                  </a:moveTo>
                  <a:lnTo>
                    <a:pt x="630872" y="265747"/>
                  </a:lnTo>
                  <a:lnTo>
                    <a:pt x="625309" y="265747"/>
                  </a:lnTo>
                  <a:lnTo>
                    <a:pt x="625309" y="270675"/>
                  </a:lnTo>
                  <a:lnTo>
                    <a:pt x="626948" y="270675"/>
                  </a:lnTo>
                  <a:lnTo>
                    <a:pt x="626948" y="266903"/>
                  </a:lnTo>
                  <a:lnTo>
                    <a:pt x="629577" y="266903"/>
                  </a:lnTo>
                  <a:lnTo>
                    <a:pt x="630250" y="267106"/>
                  </a:lnTo>
                  <a:lnTo>
                    <a:pt x="630618" y="267347"/>
                  </a:lnTo>
                  <a:lnTo>
                    <a:pt x="631050" y="268033"/>
                  </a:lnTo>
                  <a:lnTo>
                    <a:pt x="631012" y="269595"/>
                  </a:lnTo>
                  <a:lnTo>
                    <a:pt x="630910" y="270078"/>
                  </a:lnTo>
                  <a:lnTo>
                    <a:pt x="630758" y="270294"/>
                  </a:lnTo>
                  <a:lnTo>
                    <a:pt x="630339" y="270675"/>
                  </a:lnTo>
                  <a:lnTo>
                    <a:pt x="626948" y="270675"/>
                  </a:lnTo>
                  <a:lnTo>
                    <a:pt x="626948" y="271106"/>
                  </a:lnTo>
                  <a:lnTo>
                    <a:pt x="625309" y="271106"/>
                  </a:lnTo>
                  <a:lnTo>
                    <a:pt x="625309" y="271678"/>
                  </a:lnTo>
                  <a:lnTo>
                    <a:pt x="631215" y="271678"/>
                  </a:lnTo>
                  <a:lnTo>
                    <a:pt x="631825" y="271297"/>
                  </a:lnTo>
                  <a:lnTo>
                    <a:pt x="632040" y="271106"/>
                  </a:lnTo>
                  <a:lnTo>
                    <a:pt x="632421" y="270675"/>
                  </a:lnTo>
                  <a:lnTo>
                    <a:pt x="632663" y="270294"/>
                  </a:lnTo>
                  <a:lnTo>
                    <a:pt x="632777" y="269913"/>
                  </a:lnTo>
                  <a:lnTo>
                    <a:pt x="632904" y="269595"/>
                  </a:lnTo>
                  <a:lnTo>
                    <a:pt x="632904" y="268033"/>
                  </a:lnTo>
                  <a:close/>
                </a:path>
                <a:path w="694054" h="1036320">
                  <a:moveTo>
                    <a:pt x="633082" y="136359"/>
                  </a:moveTo>
                  <a:lnTo>
                    <a:pt x="631621" y="132715"/>
                  </a:lnTo>
                  <a:lnTo>
                    <a:pt x="631240" y="131914"/>
                  </a:lnTo>
                  <a:lnTo>
                    <a:pt x="631050" y="131597"/>
                  </a:lnTo>
                  <a:lnTo>
                    <a:pt x="630859" y="131330"/>
                  </a:lnTo>
                  <a:lnTo>
                    <a:pt x="626300" y="131330"/>
                  </a:lnTo>
                  <a:lnTo>
                    <a:pt x="626300" y="131597"/>
                  </a:lnTo>
                  <a:lnTo>
                    <a:pt x="629031" y="131597"/>
                  </a:lnTo>
                  <a:lnTo>
                    <a:pt x="629323" y="131914"/>
                  </a:lnTo>
                  <a:lnTo>
                    <a:pt x="629500" y="132156"/>
                  </a:lnTo>
                  <a:lnTo>
                    <a:pt x="629805" y="132715"/>
                  </a:lnTo>
                  <a:lnTo>
                    <a:pt x="630085" y="133375"/>
                  </a:lnTo>
                  <a:lnTo>
                    <a:pt x="631253" y="136359"/>
                  </a:lnTo>
                  <a:lnTo>
                    <a:pt x="633082" y="136359"/>
                  </a:lnTo>
                  <a:close/>
                </a:path>
                <a:path w="694054" h="1036320">
                  <a:moveTo>
                    <a:pt x="633679" y="277634"/>
                  </a:moveTo>
                  <a:lnTo>
                    <a:pt x="631304" y="272516"/>
                  </a:lnTo>
                  <a:lnTo>
                    <a:pt x="630910" y="272161"/>
                  </a:lnTo>
                  <a:lnTo>
                    <a:pt x="625297" y="272161"/>
                  </a:lnTo>
                  <a:lnTo>
                    <a:pt x="625284" y="278079"/>
                  </a:lnTo>
                  <a:lnTo>
                    <a:pt x="626897" y="278079"/>
                  </a:lnTo>
                  <a:lnTo>
                    <a:pt x="626935" y="272516"/>
                  </a:lnTo>
                  <a:lnTo>
                    <a:pt x="626935" y="272999"/>
                  </a:lnTo>
                  <a:lnTo>
                    <a:pt x="629653" y="272999"/>
                  </a:lnTo>
                  <a:lnTo>
                    <a:pt x="629970" y="273329"/>
                  </a:lnTo>
                  <a:lnTo>
                    <a:pt x="630148" y="273570"/>
                  </a:lnTo>
                  <a:lnTo>
                    <a:pt x="630453" y="274129"/>
                  </a:lnTo>
                  <a:lnTo>
                    <a:pt x="630732" y="274789"/>
                  </a:lnTo>
                  <a:lnTo>
                    <a:pt x="631837" y="277634"/>
                  </a:lnTo>
                  <a:lnTo>
                    <a:pt x="631901" y="277787"/>
                  </a:lnTo>
                  <a:lnTo>
                    <a:pt x="626910" y="277787"/>
                  </a:lnTo>
                  <a:lnTo>
                    <a:pt x="626897" y="278079"/>
                  </a:lnTo>
                  <a:lnTo>
                    <a:pt x="633628" y="278079"/>
                  </a:lnTo>
                  <a:lnTo>
                    <a:pt x="633679" y="277634"/>
                  </a:lnTo>
                  <a:close/>
                </a:path>
                <a:path w="694054" h="1036320">
                  <a:moveTo>
                    <a:pt x="633768" y="155803"/>
                  </a:moveTo>
                  <a:lnTo>
                    <a:pt x="626656" y="155638"/>
                  </a:lnTo>
                  <a:lnTo>
                    <a:pt x="626592" y="156718"/>
                  </a:lnTo>
                  <a:lnTo>
                    <a:pt x="633691" y="156718"/>
                  </a:lnTo>
                  <a:lnTo>
                    <a:pt x="633768" y="155803"/>
                  </a:lnTo>
                  <a:close/>
                </a:path>
                <a:path w="694054" h="1036320">
                  <a:moveTo>
                    <a:pt x="634403" y="297218"/>
                  </a:moveTo>
                  <a:lnTo>
                    <a:pt x="627291" y="297053"/>
                  </a:lnTo>
                  <a:lnTo>
                    <a:pt x="627240" y="298145"/>
                  </a:lnTo>
                  <a:lnTo>
                    <a:pt x="634326" y="298145"/>
                  </a:lnTo>
                  <a:lnTo>
                    <a:pt x="634403" y="297218"/>
                  </a:lnTo>
                  <a:close/>
                </a:path>
                <a:path w="694054" h="1036320">
                  <a:moveTo>
                    <a:pt x="637362" y="879017"/>
                  </a:moveTo>
                  <a:lnTo>
                    <a:pt x="635698" y="879017"/>
                  </a:lnTo>
                  <a:lnTo>
                    <a:pt x="632117" y="889800"/>
                  </a:lnTo>
                  <a:lnTo>
                    <a:pt x="628611" y="879449"/>
                  </a:lnTo>
                  <a:lnTo>
                    <a:pt x="628510" y="879144"/>
                  </a:lnTo>
                  <a:lnTo>
                    <a:pt x="628472" y="879017"/>
                  </a:lnTo>
                  <a:lnTo>
                    <a:pt x="626745" y="879017"/>
                  </a:lnTo>
                  <a:lnTo>
                    <a:pt x="626745" y="879449"/>
                  </a:lnTo>
                  <a:lnTo>
                    <a:pt x="630974" y="891451"/>
                  </a:lnTo>
                  <a:lnTo>
                    <a:pt x="633069" y="891451"/>
                  </a:lnTo>
                  <a:lnTo>
                    <a:pt x="633641" y="889800"/>
                  </a:lnTo>
                  <a:lnTo>
                    <a:pt x="637273" y="879449"/>
                  </a:lnTo>
                  <a:lnTo>
                    <a:pt x="637362" y="879017"/>
                  </a:lnTo>
                  <a:close/>
                </a:path>
                <a:path w="694054" h="1036320">
                  <a:moveTo>
                    <a:pt x="639914" y="131991"/>
                  </a:moveTo>
                  <a:lnTo>
                    <a:pt x="636066" y="131991"/>
                  </a:lnTo>
                  <a:lnTo>
                    <a:pt x="635977" y="132156"/>
                  </a:lnTo>
                  <a:lnTo>
                    <a:pt x="639914" y="132156"/>
                  </a:lnTo>
                  <a:lnTo>
                    <a:pt x="639914" y="131991"/>
                  </a:lnTo>
                  <a:close/>
                </a:path>
                <a:path w="694054" h="1036320">
                  <a:moveTo>
                    <a:pt x="640549" y="273405"/>
                  </a:moveTo>
                  <a:lnTo>
                    <a:pt x="636714" y="273405"/>
                  </a:lnTo>
                  <a:lnTo>
                    <a:pt x="636612" y="273570"/>
                  </a:lnTo>
                  <a:lnTo>
                    <a:pt x="640549" y="273570"/>
                  </a:lnTo>
                  <a:lnTo>
                    <a:pt x="640549" y="273405"/>
                  </a:lnTo>
                  <a:close/>
                </a:path>
                <a:path w="694054" h="1036320">
                  <a:moveTo>
                    <a:pt x="641604" y="132156"/>
                  </a:moveTo>
                  <a:lnTo>
                    <a:pt x="639914" y="132156"/>
                  </a:lnTo>
                  <a:lnTo>
                    <a:pt x="639914" y="132410"/>
                  </a:lnTo>
                  <a:lnTo>
                    <a:pt x="641604" y="132410"/>
                  </a:lnTo>
                  <a:lnTo>
                    <a:pt x="641604" y="132156"/>
                  </a:lnTo>
                  <a:close/>
                </a:path>
                <a:path w="694054" h="1036320">
                  <a:moveTo>
                    <a:pt x="641604" y="131991"/>
                  </a:moveTo>
                  <a:lnTo>
                    <a:pt x="641527" y="125450"/>
                  </a:lnTo>
                  <a:lnTo>
                    <a:pt x="641515" y="124269"/>
                  </a:lnTo>
                  <a:lnTo>
                    <a:pt x="639051" y="124269"/>
                  </a:lnTo>
                  <a:lnTo>
                    <a:pt x="634517" y="131991"/>
                  </a:lnTo>
                  <a:lnTo>
                    <a:pt x="636066" y="131991"/>
                  </a:lnTo>
                  <a:lnTo>
                    <a:pt x="639902" y="125450"/>
                  </a:lnTo>
                  <a:lnTo>
                    <a:pt x="639914" y="131991"/>
                  </a:lnTo>
                  <a:lnTo>
                    <a:pt x="641604" y="131991"/>
                  </a:lnTo>
                  <a:close/>
                </a:path>
                <a:path w="694054" h="1036320">
                  <a:moveTo>
                    <a:pt x="642239" y="273405"/>
                  </a:moveTo>
                  <a:lnTo>
                    <a:pt x="642175" y="266865"/>
                  </a:lnTo>
                  <a:lnTo>
                    <a:pt x="642162" y="265684"/>
                  </a:lnTo>
                  <a:lnTo>
                    <a:pt x="639699" y="265684"/>
                  </a:lnTo>
                  <a:lnTo>
                    <a:pt x="635165" y="273405"/>
                  </a:lnTo>
                  <a:lnTo>
                    <a:pt x="636714" y="273405"/>
                  </a:lnTo>
                  <a:lnTo>
                    <a:pt x="640549" y="266865"/>
                  </a:lnTo>
                  <a:lnTo>
                    <a:pt x="640549" y="273405"/>
                  </a:lnTo>
                  <a:lnTo>
                    <a:pt x="642239" y="273405"/>
                  </a:lnTo>
                  <a:close/>
                </a:path>
                <a:path w="694054" h="1036320">
                  <a:moveTo>
                    <a:pt x="642251" y="273824"/>
                  </a:moveTo>
                  <a:lnTo>
                    <a:pt x="642239" y="273570"/>
                  </a:lnTo>
                  <a:lnTo>
                    <a:pt x="640549" y="273570"/>
                  </a:lnTo>
                  <a:lnTo>
                    <a:pt x="640562" y="273824"/>
                  </a:lnTo>
                  <a:lnTo>
                    <a:pt x="642251" y="273824"/>
                  </a:lnTo>
                  <a:close/>
                </a:path>
                <a:path w="694054" h="1036320">
                  <a:moveTo>
                    <a:pt x="643305" y="132575"/>
                  </a:moveTo>
                  <a:lnTo>
                    <a:pt x="635825" y="132410"/>
                  </a:lnTo>
                  <a:lnTo>
                    <a:pt x="635977" y="132156"/>
                  </a:lnTo>
                  <a:lnTo>
                    <a:pt x="634441" y="132156"/>
                  </a:lnTo>
                  <a:lnTo>
                    <a:pt x="634339" y="133616"/>
                  </a:lnTo>
                  <a:lnTo>
                    <a:pt x="641604" y="133794"/>
                  </a:lnTo>
                  <a:lnTo>
                    <a:pt x="639914" y="133794"/>
                  </a:lnTo>
                  <a:lnTo>
                    <a:pt x="639978" y="136626"/>
                  </a:lnTo>
                  <a:lnTo>
                    <a:pt x="641540" y="136626"/>
                  </a:lnTo>
                  <a:lnTo>
                    <a:pt x="643242" y="133794"/>
                  </a:lnTo>
                  <a:lnTo>
                    <a:pt x="643305" y="132575"/>
                  </a:lnTo>
                  <a:close/>
                </a:path>
                <a:path w="694054" h="1036320">
                  <a:moveTo>
                    <a:pt x="643509" y="297243"/>
                  </a:moveTo>
                  <a:lnTo>
                    <a:pt x="637451" y="297243"/>
                  </a:lnTo>
                  <a:lnTo>
                    <a:pt x="637882" y="297662"/>
                  </a:lnTo>
                  <a:lnTo>
                    <a:pt x="638987" y="298221"/>
                  </a:lnTo>
                  <a:lnTo>
                    <a:pt x="641985" y="298221"/>
                  </a:lnTo>
                  <a:lnTo>
                    <a:pt x="642581" y="297878"/>
                  </a:lnTo>
                  <a:lnTo>
                    <a:pt x="643013" y="297662"/>
                  </a:lnTo>
                  <a:lnTo>
                    <a:pt x="643509" y="297243"/>
                  </a:lnTo>
                  <a:close/>
                </a:path>
                <a:path w="694054" h="1036320">
                  <a:moveTo>
                    <a:pt x="644017" y="274104"/>
                  </a:moveTo>
                  <a:lnTo>
                    <a:pt x="636473" y="273824"/>
                  </a:lnTo>
                  <a:lnTo>
                    <a:pt x="636612" y="273570"/>
                  </a:lnTo>
                  <a:lnTo>
                    <a:pt x="635088" y="273570"/>
                  </a:lnTo>
                  <a:lnTo>
                    <a:pt x="634987" y="275031"/>
                  </a:lnTo>
                  <a:lnTo>
                    <a:pt x="642251" y="275209"/>
                  </a:lnTo>
                  <a:lnTo>
                    <a:pt x="640562" y="275209"/>
                  </a:lnTo>
                  <a:lnTo>
                    <a:pt x="640613" y="278003"/>
                  </a:lnTo>
                  <a:lnTo>
                    <a:pt x="642213" y="278003"/>
                  </a:lnTo>
                  <a:lnTo>
                    <a:pt x="643801" y="275209"/>
                  </a:lnTo>
                  <a:lnTo>
                    <a:pt x="643953" y="275031"/>
                  </a:lnTo>
                  <a:lnTo>
                    <a:pt x="644017" y="274104"/>
                  </a:lnTo>
                  <a:close/>
                </a:path>
                <a:path w="694054" h="1036320">
                  <a:moveTo>
                    <a:pt x="644029" y="153454"/>
                  </a:moveTo>
                  <a:lnTo>
                    <a:pt x="643991" y="146812"/>
                  </a:lnTo>
                  <a:lnTo>
                    <a:pt x="643801" y="146291"/>
                  </a:lnTo>
                  <a:lnTo>
                    <a:pt x="643699" y="145999"/>
                  </a:lnTo>
                  <a:lnTo>
                    <a:pt x="643496" y="145732"/>
                  </a:lnTo>
                  <a:lnTo>
                    <a:pt x="643153" y="145148"/>
                  </a:lnTo>
                  <a:lnTo>
                    <a:pt x="642721" y="144691"/>
                  </a:lnTo>
                  <a:lnTo>
                    <a:pt x="641604" y="144068"/>
                  </a:lnTo>
                  <a:lnTo>
                    <a:pt x="638543" y="144068"/>
                  </a:lnTo>
                  <a:lnTo>
                    <a:pt x="637374" y="144691"/>
                  </a:lnTo>
                  <a:lnTo>
                    <a:pt x="636917" y="145148"/>
                  </a:lnTo>
                  <a:lnTo>
                    <a:pt x="636574" y="145732"/>
                  </a:lnTo>
                  <a:lnTo>
                    <a:pt x="636206" y="146291"/>
                  </a:lnTo>
                  <a:lnTo>
                    <a:pt x="636028" y="146812"/>
                  </a:lnTo>
                  <a:lnTo>
                    <a:pt x="636041" y="154393"/>
                  </a:lnTo>
                  <a:lnTo>
                    <a:pt x="636181" y="154774"/>
                  </a:lnTo>
                  <a:lnTo>
                    <a:pt x="636816" y="155816"/>
                  </a:lnTo>
                  <a:lnTo>
                    <a:pt x="637247" y="156248"/>
                  </a:lnTo>
                  <a:lnTo>
                    <a:pt x="638352" y="156806"/>
                  </a:lnTo>
                  <a:lnTo>
                    <a:pt x="641311" y="156806"/>
                  </a:lnTo>
                  <a:lnTo>
                    <a:pt x="642366" y="156248"/>
                  </a:lnTo>
                  <a:lnTo>
                    <a:pt x="642874" y="155816"/>
                  </a:lnTo>
                  <a:lnTo>
                    <a:pt x="643089" y="155511"/>
                  </a:lnTo>
                  <a:lnTo>
                    <a:pt x="639038" y="155460"/>
                  </a:lnTo>
                  <a:lnTo>
                    <a:pt x="638467" y="155117"/>
                  </a:lnTo>
                  <a:lnTo>
                    <a:pt x="638111" y="154774"/>
                  </a:lnTo>
                  <a:lnTo>
                    <a:pt x="637768" y="154101"/>
                  </a:lnTo>
                  <a:lnTo>
                    <a:pt x="637794" y="146812"/>
                  </a:lnTo>
                  <a:lnTo>
                    <a:pt x="638022" y="146291"/>
                  </a:lnTo>
                  <a:lnTo>
                    <a:pt x="638238" y="145999"/>
                  </a:lnTo>
                  <a:lnTo>
                    <a:pt x="638581" y="145732"/>
                  </a:lnTo>
                  <a:lnTo>
                    <a:pt x="641413" y="145732"/>
                  </a:lnTo>
                  <a:lnTo>
                    <a:pt x="642327" y="153454"/>
                  </a:lnTo>
                  <a:lnTo>
                    <a:pt x="642086" y="154101"/>
                  </a:lnTo>
                  <a:lnTo>
                    <a:pt x="641972" y="154393"/>
                  </a:lnTo>
                  <a:lnTo>
                    <a:pt x="641680" y="154774"/>
                  </a:lnTo>
                  <a:lnTo>
                    <a:pt x="641388" y="155117"/>
                  </a:lnTo>
                  <a:lnTo>
                    <a:pt x="643331" y="155117"/>
                  </a:lnTo>
                  <a:lnTo>
                    <a:pt x="643801" y="154393"/>
                  </a:lnTo>
                  <a:lnTo>
                    <a:pt x="644029" y="153454"/>
                  </a:lnTo>
                  <a:close/>
                </a:path>
                <a:path w="694054" h="1036320">
                  <a:moveTo>
                    <a:pt x="644677" y="294868"/>
                  </a:moveTo>
                  <a:lnTo>
                    <a:pt x="644626" y="288226"/>
                  </a:lnTo>
                  <a:lnTo>
                    <a:pt x="644448" y="287718"/>
                  </a:lnTo>
                  <a:lnTo>
                    <a:pt x="644334" y="287413"/>
                  </a:lnTo>
                  <a:lnTo>
                    <a:pt x="644131" y="287147"/>
                  </a:lnTo>
                  <a:lnTo>
                    <a:pt x="643788" y="286562"/>
                  </a:lnTo>
                  <a:lnTo>
                    <a:pt x="643369" y="286105"/>
                  </a:lnTo>
                  <a:lnTo>
                    <a:pt x="642861" y="285813"/>
                  </a:lnTo>
                  <a:lnTo>
                    <a:pt x="642226" y="285483"/>
                  </a:lnTo>
                  <a:lnTo>
                    <a:pt x="639165" y="285483"/>
                  </a:lnTo>
                  <a:lnTo>
                    <a:pt x="638594" y="285813"/>
                  </a:lnTo>
                  <a:lnTo>
                    <a:pt x="638009" y="286105"/>
                  </a:lnTo>
                  <a:lnTo>
                    <a:pt x="637540" y="286562"/>
                  </a:lnTo>
                  <a:lnTo>
                    <a:pt x="637209" y="287147"/>
                  </a:lnTo>
                  <a:lnTo>
                    <a:pt x="636841" y="287718"/>
                  </a:lnTo>
                  <a:lnTo>
                    <a:pt x="636828" y="296202"/>
                  </a:lnTo>
                  <a:lnTo>
                    <a:pt x="637374" y="297116"/>
                  </a:lnTo>
                  <a:lnTo>
                    <a:pt x="643623" y="297116"/>
                  </a:lnTo>
                  <a:lnTo>
                    <a:pt x="643775" y="296875"/>
                  </a:lnTo>
                  <a:lnTo>
                    <a:pt x="639673" y="296875"/>
                  </a:lnTo>
                  <a:lnTo>
                    <a:pt x="639089" y="296519"/>
                  </a:lnTo>
                  <a:lnTo>
                    <a:pt x="638746" y="296202"/>
                  </a:lnTo>
                  <a:lnTo>
                    <a:pt x="638403" y="295516"/>
                  </a:lnTo>
                  <a:lnTo>
                    <a:pt x="638429" y="288226"/>
                  </a:lnTo>
                  <a:lnTo>
                    <a:pt x="638644" y="287718"/>
                  </a:lnTo>
                  <a:lnTo>
                    <a:pt x="638886" y="287413"/>
                  </a:lnTo>
                  <a:lnTo>
                    <a:pt x="639229" y="287147"/>
                  </a:lnTo>
                  <a:lnTo>
                    <a:pt x="642048" y="287147"/>
                  </a:lnTo>
                  <a:lnTo>
                    <a:pt x="642962" y="294868"/>
                  </a:lnTo>
                  <a:lnTo>
                    <a:pt x="642721" y="295516"/>
                  </a:lnTo>
                  <a:lnTo>
                    <a:pt x="642607" y="295821"/>
                  </a:lnTo>
                  <a:lnTo>
                    <a:pt x="642035" y="296519"/>
                  </a:lnTo>
                  <a:lnTo>
                    <a:pt x="643991" y="296519"/>
                  </a:lnTo>
                  <a:lnTo>
                    <a:pt x="644321" y="295973"/>
                  </a:lnTo>
                  <a:lnTo>
                    <a:pt x="644385" y="295821"/>
                  </a:lnTo>
                  <a:lnTo>
                    <a:pt x="644499" y="295516"/>
                  </a:lnTo>
                  <a:lnTo>
                    <a:pt x="644677" y="294868"/>
                  </a:lnTo>
                  <a:close/>
                </a:path>
                <a:path w="694054" h="1036320">
                  <a:moveTo>
                    <a:pt x="647344" y="135077"/>
                  </a:moveTo>
                  <a:lnTo>
                    <a:pt x="645287" y="135077"/>
                  </a:lnTo>
                  <a:lnTo>
                    <a:pt x="645274" y="135369"/>
                  </a:lnTo>
                  <a:lnTo>
                    <a:pt x="647065" y="135369"/>
                  </a:lnTo>
                  <a:lnTo>
                    <a:pt x="647344" y="135077"/>
                  </a:lnTo>
                  <a:close/>
                </a:path>
                <a:path w="694054" h="1036320">
                  <a:moveTo>
                    <a:pt x="652386" y="126403"/>
                  </a:moveTo>
                  <a:lnTo>
                    <a:pt x="652233" y="125857"/>
                  </a:lnTo>
                  <a:lnTo>
                    <a:pt x="652145" y="125615"/>
                  </a:lnTo>
                  <a:lnTo>
                    <a:pt x="652094" y="125476"/>
                  </a:lnTo>
                  <a:lnTo>
                    <a:pt x="651865" y="125120"/>
                  </a:lnTo>
                  <a:lnTo>
                    <a:pt x="651471" y="124714"/>
                  </a:lnTo>
                  <a:lnTo>
                    <a:pt x="645833" y="124714"/>
                  </a:lnTo>
                  <a:lnTo>
                    <a:pt x="645528" y="124955"/>
                  </a:lnTo>
                  <a:lnTo>
                    <a:pt x="645477" y="125857"/>
                  </a:lnTo>
                  <a:lnTo>
                    <a:pt x="646633" y="125857"/>
                  </a:lnTo>
                  <a:lnTo>
                    <a:pt x="650113" y="125857"/>
                  </a:lnTo>
                  <a:lnTo>
                    <a:pt x="650608" y="126403"/>
                  </a:lnTo>
                  <a:lnTo>
                    <a:pt x="650379" y="126403"/>
                  </a:lnTo>
                  <a:lnTo>
                    <a:pt x="650290" y="129387"/>
                  </a:lnTo>
                  <a:lnTo>
                    <a:pt x="645515" y="134899"/>
                  </a:lnTo>
                  <a:lnTo>
                    <a:pt x="647522" y="134899"/>
                  </a:lnTo>
                  <a:lnTo>
                    <a:pt x="652030" y="129387"/>
                  </a:lnTo>
                  <a:lnTo>
                    <a:pt x="652132" y="129184"/>
                  </a:lnTo>
                  <a:lnTo>
                    <a:pt x="652208" y="128981"/>
                  </a:lnTo>
                  <a:lnTo>
                    <a:pt x="652297" y="128739"/>
                  </a:lnTo>
                  <a:lnTo>
                    <a:pt x="652386" y="126403"/>
                  </a:lnTo>
                  <a:close/>
                </a:path>
                <a:path w="694054" h="1036320">
                  <a:moveTo>
                    <a:pt x="652907" y="267690"/>
                  </a:moveTo>
                  <a:lnTo>
                    <a:pt x="652754" y="267042"/>
                  </a:lnTo>
                  <a:lnTo>
                    <a:pt x="652640" y="266725"/>
                  </a:lnTo>
                  <a:lnTo>
                    <a:pt x="652424" y="266407"/>
                  </a:lnTo>
                  <a:lnTo>
                    <a:pt x="646163" y="266407"/>
                  </a:lnTo>
                  <a:lnTo>
                    <a:pt x="646125" y="267690"/>
                  </a:lnTo>
                  <a:lnTo>
                    <a:pt x="646379" y="267690"/>
                  </a:lnTo>
                  <a:lnTo>
                    <a:pt x="647484" y="267042"/>
                  </a:lnTo>
                  <a:lnTo>
                    <a:pt x="650519" y="267042"/>
                  </a:lnTo>
                  <a:lnTo>
                    <a:pt x="651167" y="267690"/>
                  </a:lnTo>
                  <a:lnTo>
                    <a:pt x="651141" y="269278"/>
                  </a:lnTo>
                  <a:lnTo>
                    <a:pt x="650989" y="269557"/>
                  </a:lnTo>
                  <a:lnTo>
                    <a:pt x="650875" y="269862"/>
                  </a:lnTo>
                  <a:lnTo>
                    <a:pt x="650646" y="270141"/>
                  </a:lnTo>
                  <a:lnTo>
                    <a:pt x="650214" y="270522"/>
                  </a:lnTo>
                  <a:lnTo>
                    <a:pt x="652284" y="270522"/>
                  </a:lnTo>
                  <a:lnTo>
                    <a:pt x="652576" y="270141"/>
                  </a:lnTo>
                  <a:lnTo>
                    <a:pt x="652716" y="269862"/>
                  </a:lnTo>
                  <a:lnTo>
                    <a:pt x="652843" y="269278"/>
                  </a:lnTo>
                  <a:lnTo>
                    <a:pt x="652907" y="267690"/>
                  </a:lnTo>
                  <a:close/>
                </a:path>
                <a:path w="694054" h="1036320">
                  <a:moveTo>
                    <a:pt x="653034" y="272567"/>
                  </a:moveTo>
                  <a:lnTo>
                    <a:pt x="651637" y="271614"/>
                  </a:lnTo>
                  <a:lnTo>
                    <a:pt x="647065" y="271056"/>
                  </a:lnTo>
                  <a:lnTo>
                    <a:pt x="647026" y="271614"/>
                  </a:lnTo>
                  <a:lnTo>
                    <a:pt x="653034" y="272567"/>
                  </a:lnTo>
                  <a:close/>
                </a:path>
                <a:path w="694054" h="1036320">
                  <a:moveTo>
                    <a:pt x="653059" y="135763"/>
                  </a:moveTo>
                  <a:lnTo>
                    <a:pt x="645261" y="135521"/>
                  </a:lnTo>
                  <a:lnTo>
                    <a:pt x="645210" y="136588"/>
                  </a:lnTo>
                  <a:lnTo>
                    <a:pt x="652932" y="136588"/>
                  </a:lnTo>
                  <a:lnTo>
                    <a:pt x="653059" y="135763"/>
                  </a:lnTo>
                  <a:close/>
                </a:path>
                <a:path w="694054" h="1036320">
                  <a:moveTo>
                    <a:pt x="653503" y="273723"/>
                  </a:moveTo>
                  <a:lnTo>
                    <a:pt x="653364" y="273380"/>
                  </a:lnTo>
                  <a:lnTo>
                    <a:pt x="653275" y="273151"/>
                  </a:lnTo>
                  <a:lnTo>
                    <a:pt x="653021" y="272719"/>
                  </a:lnTo>
                  <a:lnTo>
                    <a:pt x="650709" y="272719"/>
                  </a:lnTo>
                  <a:lnTo>
                    <a:pt x="651281" y="273151"/>
                  </a:lnTo>
                  <a:lnTo>
                    <a:pt x="651497" y="273380"/>
                  </a:lnTo>
                  <a:lnTo>
                    <a:pt x="651649" y="273723"/>
                  </a:lnTo>
                  <a:lnTo>
                    <a:pt x="651649" y="275831"/>
                  </a:lnTo>
                  <a:lnTo>
                    <a:pt x="645756" y="275831"/>
                  </a:lnTo>
                  <a:lnTo>
                    <a:pt x="645756" y="277304"/>
                  </a:lnTo>
                  <a:lnTo>
                    <a:pt x="652335" y="277304"/>
                  </a:lnTo>
                  <a:lnTo>
                    <a:pt x="652780" y="276936"/>
                  </a:lnTo>
                  <a:lnTo>
                    <a:pt x="652983" y="276656"/>
                  </a:lnTo>
                  <a:lnTo>
                    <a:pt x="653376" y="275831"/>
                  </a:lnTo>
                  <a:lnTo>
                    <a:pt x="653503" y="273723"/>
                  </a:lnTo>
                  <a:close/>
                </a:path>
                <a:path w="694054" h="1036320">
                  <a:moveTo>
                    <a:pt x="653745" y="156679"/>
                  </a:moveTo>
                  <a:lnTo>
                    <a:pt x="653719" y="156324"/>
                  </a:lnTo>
                  <a:lnTo>
                    <a:pt x="650151" y="151625"/>
                  </a:lnTo>
                  <a:lnTo>
                    <a:pt x="649986" y="151409"/>
                  </a:lnTo>
                  <a:lnTo>
                    <a:pt x="653326" y="148005"/>
                  </a:lnTo>
                  <a:lnTo>
                    <a:pt x="653364" y="147675"/>
                  </a:lnTo>
                  <a:lnTo>
                    <a:pt x="651535" y="147675"/>
                  </a:lnTo>
                  <a:lnTo>
                    <a:pt x="648169" y="151409"/>
                  </a:lnTo>
                  <a:lnTo>
                    <a:pt x="648131" y="143306"/>
                  </a:lnTo>
                  <a:lnTo>
                    <a:pt x="646696" y="143306"/>
                  </a:lnTo>
                  <a:lnTo>
                    <a:pt x="646595" y="156679"/>
                  </a:lnTo>
                  <a:lnTo>
                    <a:pt x="648131" y="156679"/>
                  </a:lnTo>
                  <a:lnTo>
                    <a:pt x="648169" y="151625"/>
                  </a:lnTo>
                  <a:lnTo>
                    <a:pt x="652018" y="156679"/>
                  </a:lnTo>
                  <a:lnTo>
                    <a:pt x="653745" y="156679"/>
                  </a:lnTo>
                  <a:close/>
                </a:path>
                <a:path w="694054" h="1036320">
                  <a:moveTo>
                    <a:pt x="654392" y="298107"/>
                  </a:moveTo>
                  <a:lnTo>
                    <a:pt x="654354" y="297738"/>
                  </a:lnTo>
                  <a:lnTo>
                    <a:pt x="650798" y="293039"/>
                  </a:lnTo>
                  <a:lnTo>
                    <a:pt x="650633" y="292823"/>
                  </a:lnTo>
                  <a:lnTo>
                    <a:pt x="653948" y="289420"/>
                  </a:lnTo>
                  <a:lnTo>
                    <a:pt x="653999" y="289090"/>
                  </a:lnTo>
                  <a:lnTo>
                    <a:pt x="652170" y="289090"/>
                  </a:lnTo>
                  <a:lnTo>
                    <a:pt x="648804" y="292823"/>
                  </a:lnTo>
                  <a:lnTo>
                    <a:pt x="648754" y="284721"/>
                  </a:lnTo>
                  <a:lnTo>
                    <a:pt x="647331" y="284721"/>
                  </a:lnTo>
                  <a:lnTo>
                    <a:pt x="647230" y="298107"/>
                  </a:lnTo>
                  <a:lnTo>
                    <a:pt x="648779" y="298107"/>
                  </a:lnTo>
                  <a:lnTo>
                    <a:pt x="648804" y="293039"/>
                  </a:lnTo>
                  <a:lnTo>
                    <a:pt x="652678" y="298107"/>
                  </a:lnTo>
                  <a:lnTo>
                    <a:pt x="654392" y="298107"/>
                  </a:lnTo>
                  <a:close/>
                </a:path>
                <a:path w="694054" h="1036320">
                  <a:moveTo>
                    <a:pt x="656755" y="399288"/>
                  </a:moveTo>
                  <a:lnTo>
                    <a:pt x="655764" y="396557"/>
                  </a:lnTo>
                  <a:lnTo>
                    <a:pt x="655281" y="395211"/>
                  </a:lnTo>
                  <a:lnTo>
                    <a:pt x="653529" y="390372"/>
                  </a:lnTo>
                  <a:lnTo>
                    <a:pt x="653529" y="395211"/>
                  </a:lnTo>
                  <a:lnTo>
                    <a:pt x="649109" y="395211"/>
                  </a:lnTo>
                  <a:lnTo>
                    <a:pt x="651294" y="388899"/>
                  </a:lnTo>
                  <a:lnTo>
                    <a:pt x="653529" y="395211"/>
                  </a:lnTo>
                  <a:lnTo>
                    <a:pt x="653529" y="390372"/>
                  </a:lnTo>
                  <a:lnTo>
                    <a:pt x="652995" y="388899"/>
                  </a:lnTo>
                  <a:lnTo>
                    <a:pt x="652500" y="387515"/>
                  </a:lnTo>
                  <a:lnTo>
                    <a:pt x="650316" y="387375"/>
                  </a:lnTo>
                  <a:lnTo>
                    <a:pt x="645998" y="399288"/>
                  </a:lnTo>
                  <a:lnTo>
                    <a:pt x="646036" y="399897"/>
                  </a:lnTo>
                  <a:lnTo>
                    <a:pt x="647547" y="399897"/>
                  </a:lnTo>
                  <a:lnTo>
                    <a:pt x="648690" y="396557"/>
                  </a:lnTo>
                  <a:lnTo>
                    <a:pt x="653948" y="396557"/>
                  </a:lnTo>
                  <a:lnTo>
                    <a:pt x="655129" y="399897"/>
                  </a:lnTo>
                  <a:lnTo>
                    <a:pt x="656717" y="399897"/>
                  </a:lnTo>
                  <a:lnTo>
                    <a:pt x="656755" y="399288"/>
                  </a:lnTo>
                  <a:close/>
                </a:path>
                <a:path w="694054" h="1036320">
                  <a:moveTo>
                    <a:pt x="660158" y="6451"/>
                  </a:moveTo>
                  <a:lnTo>
                    <a:pt x="660120" y="2730"/>
                  </a:lnTo>
                  <a:lnTo>
                    <a:pt x="658736" y="2730"/>
                  </a:lnTo>
                  <a:lnTo>
                    <a:pt x="658710" y="6451"/>
                  </a:lnTo>
                  <a:lnTo>
                    <a:pt x="660158" y="6451"/>
                  </a:lnTo>
                  <a:close/>
                </a:path>
                <a:path w="694054" h="1036320">
                  <a:moveTo>
                    <a:pt x="663486" y="393014"/>
                  </a:moveTo>
                  <a:lnTo>
                    <a:pt x="659841" y="393014"/>
                  </a:lnTo>
                  <a:lnTo>
                    <a:pt x="659841" y="393153"/>
                  </a:lnTo>
                  <a:lnTo>
                    <a:pt x="663473" y="393153"/>
                  </a:lnTo>
                  <a:lnTo>
                    <a:pt x="663486" y="393014"/>
                  </a:lnTo>
                  <a:close/>
                </a:path>
                <a:path w="694054" h="1036320">
                  <a:moveTo>
                    <a:pt x="663727" y="6883"/>
                  </a:moveTo>
                  <a:lnTo>
                    <a:pt x="655332" y="6616"/>
                  </a:lnTo>
                  <a:lnTo>
                    <a:pt x="655307" y="7797"/>
                  </a:lnTo>
                  <a:lnTo>
                    <a:pt x="658710" y="7797"/>
                  </a:lnTo>
                  <a:lnTo>
                    <a:pt x="658761" y="11557"/>
                  </a:lnTo>
                  <a:lnTo>
                    <a:pt x="660057" y="11557"/>
                  </a:lnTo>
                  <a:lnTo>
                    <a:pt x="660158" y="7797"/>
                  </a:lnTo>
                  <a:lnTo>
                    <a:pt x="663625" y="7797"/>
                  </a:lnTo>
                  <a:lnTo>
                    <a:pt x="663727" y="6883"/>
                  </a:lnTo>
                  <a:close/>
                </a:path>
                <a:path w="694054" h="1036320">
                  <a:moveTo>
                    <a:pt x="668121" y="398614"/>
                  </a:moveTo>
                  <a:lnTo>
                    <a:pt x="663295" y="398614"/>
                  </a:lnTo>
                  <a:lnTo>
                    <a:pt x="661885" y="398043"/>
                  </a:lnTo>
                  <a:lnTo>
                    <a:pt x="659841" y="393153"/>
                  </a:lnTo>
                  <a:lnTo>
                    <a:pt x="657974" y="393153"/>
                  </a:lnTo>
                  <a:lnTo>
                    <a:pt x="660146" y="398894"/>
                  </a:lnTo>
                  <a:lnTo>
                    <a:pt x="668121" y="398894"/>
                  </a:lnTo>
                  <a:lnTo>
                    <a:pt x="668121" y="398614"/>
                  </a:lnTo>
                  <a:close/>
                </a:path>
                <a:path w="694054" h="1036320">
                  <a:moveTo>
                    <a:pt x="668147" y="393153"/>
                  </a:moveTo>
                  <a:lnTo>
                    <a:pt x="663473" y="393153"/>
                  </a:lnTo>
                  <a:lnTo>
                    <a:pt x="663435" y="394335"/>
                  </a:lnTo>
                  <a:lnTo>
                    <a:pt x="666584" y="394335"/>
                  </a:lnTo>
                  <a:lnTo>
                    <a:pt x="666584" y="398043"/>
                  </a:lnTo>
                  <a:lnTo>
                    <a:pt x="666242" y="398233"/>
                  </a:lnTo>
                  <a:lnTo>
                    <a:pt x="668121" y="398233"/>
                  </a:lnTo>
                  <a:lnTo>
                    <a:pt x="668147" y="393153"/>
                  </a:lnTo>
                  <a:close/>
                </a:path>
                <a:path w="694054" h="1036320">
                  <a:moveTo>
                    <a:pt x="668147" y="388277"/>
                  </a:moveTo>
                  <a:lnTo>
                    <a:pt x="667981" y="388073"/>
                  </a:lnTo>
                  <a:lnTo>
                    <a:pt x="667600" y="387832"/>
                  </a:lnTo>
                  <a:lnTo>
                    <a:pt x="667105" y="387578"/>
                  </a:lnTo>
                  <a:lnTo>
                    <a:pt x="661530" y="387578"/>
                  </a:lnTo>
                  <a:lnTo>
                    <a:pt x="660920" y="387832"/>
                  </a:lnTo>
                  <a:lnTo>
                    <a:pt x="660260" y="388277"/>
                  </a:lnTo>
                  <a:lnTo>
                    <a:pt x="668147" y="388277"/>
                  </a:lnTo>
                  <a:close/>
                </a:path>
                <a:path w="694054" h="1036320">
                  <a:moveTo>
                    <a:pt x="668248" y="388658"/>
                  </a:moveTo>
                  <a:lnTo>
                    <a:pt x="665759" y="388658"/>
                  </a:lnTo>
                  <a:lnTo>
                    <a:pt x="666534" y="388924"/>
                  </a:lnTo>
                  <a:lnTo>
                    <a:pt x="666940" y="389115"/>
                  </a:lnTo>
                  <a:lnTo>
                    <a:pt x="661784" y="389115"/>
                  </a:lnTo>
                  <a:lnTo>
                    <a:pt x="662774" y="388658"/>
                  </a:lnTo>
                  <a:lnTo>
                    <a:pt x="659892" y="388658"/>
                  </a:lnTo>
                  <a:lnTo>
                    <a:pt x="657974" y="393014"/>
                  </a:lnTo>
                  <a:lnTo>
                    <a:pt x="659841" y="393014"/>
                  </a:lnTo>
                  <a:lnTo>
                    <a:pt x="659841" y="392150"/>
                  </a:lnTo>
                  <a:lnTo>
                    <a:pt x="660260" y="390906"/>
                  </a:lnTo>
                  <a:lnTo>
                    <a:pt x="660539" y="390372"/>
                  </a:lnTo>
                  <a:lnTo>
                    <a:pt x="661225" y="389585"/>
                  </a:lnTo>
                  <a:lnTo>
                    <a:pt x="668185" y="389585"/>
                  </a:lnTo>
                  <a:lnTo>
                    <a:pt x="668248" y="388658"/>
                  </a:lnTo>
                  <a:close/>
                </a:path>
                <a:path w="694054" h="1036320">
                  <a:moveTo>
                    <a:pt x="673455" y="6032"/>
                  </a:moveTo>
                  <a:lnTo>
                    <a:pt x="673354" y="3225"/>
                  </a:lnTo>
                  <a:lnTo>
                    <a:pt x="673290" y="3022"/>
                  </a:lnTo>
                  <a:lnTo>
                    <a:pt x="673176" y="2628"/>
                  </a:lnTo>
                  <a:lnTo>
                    <a:pt x="673100" y="2324"/>
                  </a:lnTo>
                  <a:lnTo>
                    <a:pt x="672566" y="1295"/>
                  </a:lnTo>
                  <a:lnTo>
                    <a:pt x="672249" y="901"/>
                  </a:lnTo>
                  <a:lnTo>
                    <a:pt x="671690" y="444"/>
                  </a:lnTo>
                  <a:lnTo>
                    <a:pt x="671296" y="215"/>
                  </a:lnTo>
                  <a:lnTo>
                    <a:pt x="670661" y="0"/>
                  </a:lnTo>
                  <a:lnTo>
                    <a:pt x="668096" y="0"/>
                  </a:lnTo>
                  <a:lnTo>
                    <a:pt x="665556" y="6032"/>
                  </a:lnTo>
                  <a:lnTo>
                    <a:pt x="665759" y="6438"/>
                  </a:lnTo>
                  <a:lnTo>
                    <a:pt x="666051" y="6756"/>
                  </a:lnTo>
                  <a:lnTo>
                    <a:pt x="666330" y="7099"/>
                  </a:lnTo>
                  <a:lnTo>
                    <a:pt x="666953" y="7442"/>
                  </a:lnTo>
                  <a:lnTo>
                    <a:pt x="667740" y="7759"/>
                  </a:lnTo>
                  <a:lnTo>
                    <a:pt x="670166" y="7759"/>
                  </a:lnTo>
                  <a:lnTo>
                    <a:pt x="671144" y="7442"/>
                  </a:lnTo>
                  <a:lnTo>
                    <a:pt x="671283" y="7442"/>
                  </a:lnTo>
                  <a:lnTo>
                    <a:pt x="671830" y="7099"/>
                  </a:lnTo>
                  <a:lnTo>
                    <a:pt x="670369" y="10947"/>
                  </a:lnTo>
                  <a:lnTo>
                    <a:pt x="665721" y="10947"/>
                  </a:lnTo>
                  <a:lnTo>
                    <a:pt x="665759" y="12179"/>
                  </a:lnTo>
                  <a:lnTo>
                    <a:pt x="671106" y="12179"/>
                  </a:lnTo>
                  <a:lnTo>
                    <a:pt x="671918" y="11493"/>
                  </a:lnTo>
                  <a:lnTo>
                    <a:pt x="672363" y="10947"/>
                  </a:lnTo>
                  <a:lnTo>
                    <a:pt x="672528" y="10604"/>
                  </a:lnTo>
                  <a:lnTo>
                    <a:pt x="672782" y="10185"/>
                  </a:lnTo>
                  <a:lnTo>
                    <a:pt x="672960" y="9791"/>
                  </a:lnTo>
                  <a:lnTo>
                    <a:pt x="673303" y="8661"/>
                  </a:lnTo>
                  <a:lnTo>
                    <a:pt x="673417" y="7759"/>
                  </a:lnTo>
                  <a:lnTo>
                    <a:pt x="673430" y="7099"/>
                  </a:lnTo>
                  <a:lnTo>
                    <a:pt x="673442" y="6438"/>
                  </a:lnTo>
                  <a:lnTo>
                    <a:pt x="667639" y="6032"/>
                  </a:lnTo>
                  <a:lnTo>
                    <a:pt x="667385" y="5715"/>
                  </a:lnTo>
                  <a:lnTo>
                    <a:pt x="667283" y="5588"/>
                  </a:lnTo>
                  <a:lnTo>
                    <a:pt x="667143" y="5334"/>
                  </a:lnTo>
                  <a:lnTo>
                    <a:pt x="667156" y="2628"/>
                  </a:lnTo>
                  <a:lnTo>
                    <a:pt x="667296" y="2324"/>
                  </a:lnTo>
                  <a:lnTo>
                    <a:pt x="667575" y="1968"/>
                  </a:lnTo>
                  <a:lnTo>
                    <a:pt x="667905" y="1625"/>
                  </a:lnTo>
                  <a:lnTo>
                    <a:pt x="668540" y="1295"/>
                  </a:lnTo>
                  <a:lnTo>
                    <a:pt x="670102" y="1295"/>
                  </a:lnTo>
                  <a:lnTo>
                    <a:pt x="671626" y="3225"/>
                  </a:lnTo>
                  <a:lnTo>
                    <a:pt x="671728" y="3708"/>
                  </a:lnTo>
                  <a:lnTo>
                    <a:pt x="671817" y="4229"/>
                  </a:lnTo>
                  <a:lnTo>
                    <a:pt x="671868" y="5715"/>
                  </a:lnTo>
                  <a:lnTo>
                    <a:pt x="671410" y="6032"/>
                  </a:lnTo>
                  <a:lnTo>
                    <a:pt x="673455" y="6032"/>
                  </a:lnTo>
                  <a:close/>
                </a:path>
                <a:path w="694054" h="1036320">
                  <a:moveTo>
                    <a:pt x="680923" y="387591"/>
                  </a:moveTo>
                  <a:lnTo>
                    <a:pt x="679297" y="387591"/>
                  </a:lnTo>
                  <a:lnTo>
                    <a:pt x="679284" y="388035"/>
                  </a:lnTo>
                  <a:lnTo>
                    <a:pt x="679259" y="397598"/>
                  </a:lnTo>
                  <a:lnTo>
                    <a:pt x="677672" y="394474"/>
                  </a:lnTo>
                  <a:lnTo>
                    <a:pt x="674776" y="389077"/>
                  </a:lnTo>
                  <a:lnTo>
                    <a:pt x="674331" y="388239"/>
                  </a:lnTo>
                  <a:lnTo>
                    <a:pt x="674217" y="388035"/>
                  </a:lnTo>
                  <a:lnTo>
                    <a:pt x="679284" y="388035"/>
                  </a:lnTo>
                  <a:lnTo>
                    <a:pt x="679284" y="387591"/>
                  </a:lnTo>
                  <a:lnTo>
                    <a:pt x="671410" y="387591"/>
                  </a:lnTo>
                  <a:lnTo>
                    <a:pt x="671372" y="399770"/>
                  </a:lnTo>
                  <a:lnTo>
                    <a:pt x="672985" y="399770"/>
                  </a:lnTo>
                  <a:lnTo>
                    <a:pt x="672985" y="389077"/>
                  </a:lnTo>
                  <a:lnTo>
                    <a:pt x="673354" y="389864"/>
                  </a:lnTo>
                  <a:lnTo>
                    <a:pt x="674179" y="391452"/>
                  </a:lnTo>
                  <a:lnTo>
                    <a:pt x="678319" y="399135"/>
                  </a:lnTo>
                  <a:lnTo>
                    <a:pt x="678561" y="399453"/>
                  </a:lnTo>
                  <a:lnTo>
                    <a:pt x="680821" y="399453"/>
                  </a:lnTo>
                  <a:lnTo>
                    <a:pt x="680834" y="397598"/>
                  </a:lnTo>
                  <a:lnTo>
                    <a:pt x="680923" y="387591"/>
                  </a:lnTo>
                  <a:close/>
                </a:path>
                <a:path w="694054" h="1036320">
                  <a:moveTo>
                    <a:pt x="685609" y="279"/>
                  </a:moveTo>
                  <a:lnTo>
                    <a:pt x="683933" y="279"/>
                  </a:lnTo>
                  <a:lnTo>
                    <a:pt x="680377" y="11010"/>
                  </a:lnTo>
                  <a:lnTo>
                    <a:pt x="676757" y="279"/>
                  </a:lnTo>
                  <a:lnTo>
                    <a:pt x="675005" y="279"/>
                  </a:lnTo>
                  <a:lnTo>
                    <a:pt x="675005" y="660"/>
                  </a:lnTo>
                  <a:lnTo>
                    <a:pt x="679234" y="12661"/>
                  </a:lnTo>
                  <a:lnTo>
                    <a:pt x="681329" y="12661"/>
                  </a:lnTo>
                  <a:lnTo>
                    <a:pt x="681901" y="11010"/>
                  </a:lnTo>
                  <a:lnTo>
                    <a:pt x="685533" y="660"/>
                  </a:lnTo>
                  <a:lnTo>
                    <a:pt x="685609" y="279"/>
                  </a:lnTo>
                  <a:close/>
                </a:path>
                <a:path w="694054" h="1036320">
                  <a:moveTo>
                    <a:pt x="693801" y="391566"/>
                  </a:moveTo>
                  <a:lnTo>
                    <a:pt x="693280" y="390042"/>
                  </a:lnTo>
                  <a:lnTo>
                    <a:pt x="692988" y="389559"/>
                  </a:lnTo>
                  <a:lnTo>
                    <a:pt x="692899" y="389407"/>
                  </a:lnTo>
                  <a:lnTo>
                    <a:pt x="692264" y="388747"/>
                  </a:lnTo>
                  <a:lnTo>
                    <a:pt x="692150" y="388620"/>
                  </a:lnTo>
                  <a:lnTo>
                    <a:pt x="691934" y="388404"/>
                  </a:lnTo>
                  <a:lnTo>
                    <a:pt x="691934" y="391566"/>
                  </a:lnTo>
                  <a:lnTo>
                    <a:pt x="691896" y="395681"/>
                  </a:lnTo>
                  <a:lnTo>
                    <a:pt x="688809" y="398487"/>
                  </a:lnTo>
                  <a:lnTo>
                    <a:pt x="685876" y="398487"/>
                  </a:lnTo>
                  <a:lnTo>
                    <a:pt x="685876" y="388747"/>
                  </a:lnTo>
                  <a:lnTo>
                    <a:pt x="689190" y="388747"/>
                  </a:lnTo>
                  <a:lnTo>
                    <a:pt x="690295" y="389216"/>
                  </a:lnTo>
                  <a:lnTo>
                    <a:pt x="690753" y="389559"/>
                  </a:lnTo>
                  <a:lnTo>
                    <a:pt x="691489" y="390423"/>
                  </a:lnTo>
                  <a:lnTo>
                    <a:pt x="691680" y="390804"/>
                  </a:lnTo>
                  <a:lnTo>
                    <a:pt x="691756" y="390931"/>
                  </a:lnTo>
                  <a:lnTo>
                    <a:pt x="690016" y="387477"/>
                  </a:lnTo>
                  <a:lnTo>
                    <a:pt x="684250" y="387477"/>
                  </a:lnTo>
                  <a:lnTo>
                    <a:pt x="684250" y="399897"/>
                  </a:lnTo>
                  <a:lnTo>
                    <a:pt x="689114" y="399897"/>
                  </a:lnTo>
                  <a:lnTo>
                    <a:pt x="691095" y="399237"/>
                  </a:lnTo>
                  <a:lnTo>
                    <a:pt x="691756" y="398830"/>
                  </a:lnTo>
                  <a:lnTo>
                    <a:pt x="692099" y="398487"/>
                  </a:lnTo>
                  <a:lnTo>
                    <a:pt x="692835" y="397751"/>
                  </a:lnTo>
                  <a:lnTo>
                    <a:pt x="693127" y="397243"/>
                  </a:lnTo>
                  <a:lnTo>
                    <a:pt x="693242" y="397065"/>
                  </a:lnTo>
                  <a:lnTo>
                    <a:pt x="693699" y="395681"/>
                  </a:lnTo>
                  <a:lnTo>
                    <a:pt x="693801" y="39156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1" name="object 311"/>
            <p:cNvSpPr/>
            <p:nvPr/>
          </p:nvSpPr>
          <p:spPr>
            <a:xfrm>
              <a:off x="3327692" y="4616741"/>
              <a:ext cx="2012950" cy="547370"/>
            </a:xfrm>
            <a:custGeom>
              <a:avLst/>
              <a:gdLst/>
              <a:ahLst/>
              <a:cxnLst/>
              <a:rect l="l" t="t" r="r" b="b"/>
              <a:pathLst>
                <a:path w="2012950" h="547370">
                  <a:moveTo>
                    <a:pt x="3060" y="262915"/>
                  </a:moveTo>
                  <a:lnTo>
                    <a:pt x="1460" y="262775"/>
                  </a:lnTo>
                  <a:lnTo>
                    <a:pt x="1422" y="275209"/>
                  </a:lnTo>
                  <a:lnTo>
                    <a:pt x="3022" y="275209"/>
                  </a:lnTo>
                  <a:lnTo>
                    <a:pt x="3060" y="262915"/>
                  </a:lnTo>
                  <a:close/>
                </a:path>
                <a:path w="2012950" h="547370">
                  <a:moveTo>
                    <a:pt x="7340" y="310680"/>
                  </a:moveTo>
                  <a:lnTo>
                    <a:pt x="1828" y="310680"/>
                  </a:lnTo>
                  <a:lnTo>
                    <a:pt x="1460" y="310984"/>
                  </a:lnTo>
                  <a:lnTo>
                    <a:pt x="1193" y="311327"/>
                  </a:lnTo>
                  <a:lnTo>
                    <a:pt x="812" y="312166"/>
                  </a:lnTo>
                  <a:lnTo>
                    <a:pt x="825" y="314172"/>
                  </a:lnTo>
                  <a:lnTo>
                    <a:pt x="1143" y="314858"/>
                  </a:lnTo>
                  <a:lnTo>
                    <a:pt x="1358" y="315175"/>
                  </a:lnTo>
                  <a:lnTo>
                    <a:pt x="1955" y="315785"/>
                  </a:lnTo>
                  <a:lnTo>
                    <a:pt x="2209" y="315976"/>
                  </a:lnTo>
                  <a:lnTo>
                    <a:pt x="5676" y="315785"/>
                  </a:lnTo>
                  <a:lnTo>
                    <a:pt x="4584" y="315302"/>
                  </a:lnTo>
                  <a:lnTo>
                    <a:pt x="3721" y="314858"/>
                  </a:lnTo>
                  <a:lnTo>
                    <a:pt x="3187" y="314502"/>
                  </a:lnTo>
                  <a:lnTo>
                    <a:pt x="2819" y="314172"/>
                  </a:lnTo>
                  <a:lnTo>
                    <a:pt x="2501" y="313651"/>
                  </a:lnTo>
                  <a:lnTo>
                    <a:pt x="2616" y="312166"/>
                  </a:lnTo>
                  <a:lnTo>
                    <a:pt x="7340" y="312166"/>
                  </a:lnTo>
                  <a:lnTo>
                    <a:pt x="7340" y="311327"/>
                  </a:lnTo>
                  <a:lnTo>
                    <a:pt x="7340" y="310680"/>
                  </a:lnTo>
                  <a:close/>
                </a:path>
                <a:path w="2012950" h="547370">
                  <a:moveTo>
                    <a:pt x="8102" y="320268"/>
                  </a:moveTo>
                  <a:lnTo>
                    <a:pt x="6718" y="316357"/>
                  </a:lnTo>
                  <a:lnTo>
                    <a:pt x="3302" y="316598"/>
                  </a:lnTo>
                  <a:lnTo>
                    <a:pt x="4495" y="317144"/>
                  </a:lnTo>
                  <a:lnTo>
                    <a:pt x="5118" y="317461"/>
                  </a:lnTo>
                  <a:lnTo>
                    <a:pt x="5816" y="317919"/>
                  </a:lnTo>
                  <a:lnTo>
                    <a:pt x="6070" y="318211"/>
                  </a:lnTo>
                  <a:lnTo>
                    <a:pt x="6350" y="318668"/>
                  </a:lnTo>
                  <a:lnTo>
                    <a:pt x="6286" y="320268"/>
                  </a:lnTo>
                  <a:lnTo>
                    <a:pt x="5867" y="320268"/>
                  </a:lnTo>
                  <a:lnTo>
                    <a:pt x="5867" y="320776"/>
                  </a:lnTo>
                  <a:lnTo>
                    <a:pt x="5372" y="321195"/>
                  </a:lnTo>
                  <a:lnTo>
                    <a:pt x="2336" y="321195"/>
                  </a:lnTo>
                  <a:lnTo>
                    <a:pt x="1485" y="320776"/>
                  </a:lnTo>
                  <a:lnTo>
                    <a:pt x="5867" y="320776"/>
                  </a:lnTo>
                  <a:lnTo>
                    <a:pt x="5867" y="320268"/>
                  </a:lnTo>
                  <a:lnTo>
                    <a:pt x="533" y="320268"/>
                  </a:lnTo>
                  <a:lnTo>
                    <a:pt x="533" y="321983"/>
                  </a:lnTo>
                  <a:lnTo>
                    <a:pt x="6845" y="321983"/>
                  </a:lnTo>
                  <a:lnTo>
                    <a:pt x="7353" y="321576"/>
                  </a:lnTo>
                  <a:lnTo>
                    <a:pt x="7658" y="321195"/>
                  </a:lnTo>
                  <a:lnTo>
                    <a:pt x="8102" y="320268"/>
                  </a:lnTo>
                  <a:close/>
                </a:path>
                <a:path w="2012950" h="547370">
                  <a:moveTo>
                    <a:pt x="8534" y="220510"/>
                  </a:moveTo>
                  <a:lnTo>
                    <a:pt x="6451" y="220510"/>
                  </a:lnTo>
                  <a:lnTo>
                    <a:pt x="6591" y="220383"/>
                  </a:lnTo>
                  <a:lnTo>
                    <a:pt x="3060" y="220383"/>
                  </a:lnTo>
                  <a:lnTo>
                    <a:pt x="3060" y="220929"/>
                  </a:lnTo>
                  <a:lnTo>
                    <a:pt x="1422" y="220929"/>
                  </a:lnTo>
                  <a:lnTo>
                    <a:pt x="1422" y="221513"/>
                  </a:lnTo>
                  <a:lnTo>
                    <a:pt x="7327" y="221513"/>
                  </a:lnTo>
                  <a:lnTo>
                    <a:pt x="7937" y="221132"/>
                  </a:lnTo>
                  <a:lnTo>
                    <a:pt x="8166" y="220929"/>
                  </a:lnTo>
                  <a:lnTo>
                    <a:pt x="8534" y="220510"/>
                  </a:lnTo>
                  <a:close/>
                </a:path>
                <a:path w="2012950" h="547370">
                  <a:moveTo>
                    <a:pt x="9004" y="288925"/>
                  </a:moveTo>
                  <a:lnTo>
                    <a:pt x="8877" y="288493"/>
                  </a:lnTo>
                  <a:lnTo>
                    <a:pt x="8801" y="288251"/>
                  </a:lnTo>
                  <a:lnTo>
                    <a:pt x="8597" y="287845"/>
                  </a:lnTo>
                  <a:lnTo>
                    <a:pt x="8064" y="287248"/>
                  </a:lnTo>
                  <a:lnTo>
                    <a:pt x="7734" y="287007"/>
                  </a:lnTo>
                  <a:lnTo>
                    <a:pt x="6997" y="286639"/>
                  </a:lnTo>
                  <a:lnTo>
                    <a:pt x="1435" y="286639"/>
                  </a:lnTo>
                  <a:lnTo>
                    <a:pt x="1422" y="291579"/>
                  </a:lnTo>
                  <a:lnTo>
                    <a:pt x="3060" y="291579"/>
                  </a:lnTo>
                  <a:lnTo>
                    <a:pt x="3060" y="287845"/>
                  </a:lnTo>
                  <a:lnTo>
                    <a:pt x="6134" y="287845"/>
                  </a:lnTo>
                  <a:lnTo>
                    <a:pt x="6731" y="288251"/>
                  </a:lnTo>
                  <a:lnTo>
                    <a:pt x="7175" y="288925"/>
                  </a:lnTo>
                  <a:lnTo>
                    <a:pt x="7099" y="290817"/>
                  </a:lnTo>
                  <a:lnTo>
                    <a:pt x="7035" y="290969"/>
                  </a:lnTo>
                  <a:lnTo>
                    <a:pt x="6870" y="291198"/>
                  </a:lnTo>
                  <a:lnTo>
                    <a:pt x="6451" y="291579"/>
                  </a:lnTo>
                  <a:lnTo>
                    <a:pt x="3060" y="291579"/>
                  </a:lnTo>
                  <a:lnTo>
                    <a:pt x="3060" y="291998"/>
                  </a:lnTo>
                  <a:lnTo>
                    <a:pt x="1422" y="291998"/>
                  </a:lnTo>
                  <a:lnTo>
                    <a:pt x="1422" y="292201"/>
                  </a:lnTo>
                  <a:lnTo>
                    <a:pt x="7937" y="292201"/>
                  </a:lnTo>
                  <a:lnTo>
                    <a:pt x="8166" y="291998"/>
                  </a:lnTo>
                  <a:lnTo>
                    <a:pt x="8534" y="291579"/>
                  </a:lnTo>
                  <a:lnTo>
                    <a:pt x="8775" y="291198"/>
                  </a:lnTo>
                  <a:lnTo>
                    <a:pt x="8902" y="290817"/>
                  </a:lnTo>
                  <a:lnTo>
                    <a:pt x="9004" y="288925"/>
                  </a:lnTo>
                  <a:close/>
                </a:path>
                <a:path w="2012950" h="547370">
                  <a:moveTo>
                    <a:pt x="9017" y="217855"/>
                  </a:moveTo>
                  <a:lnTo>
                    <a:pt x="6985" y="215569"/>
                  </a:lnTo>
                  <a:lnTo>
                    <a:pt x="1435" y="215569"/>
                  </a:lnTo>
                  <a:lnTo>
                    <a:pt x="1435" y="220383"/>
                  </a:lnTo>
                  <a:lnTo>
                    <a:pt x="3060" y="220383"/>
                  </a:lnTo>
                  <a:lnTo>
                    <a:pt x="3060" y="217055"/>
                  </a:lnTo>
                  <a:lnTo>
                    <a:pt x="6540" y="217055"/>
                  </a:lnTo>
                  <a:lnTo>
                    <a:pt x="6731" y="217182"/>
                  </a:lnTo>
                  <a:lnTo>
                    <a:pt x="7175" y="217855"/>
                  </a:lnTo>
                  <a:lnTo>
                    <a:pt x="7137" y="219417"/>
                  </a:lnTo>
                  <a:lnTo>
                    <a:pt x="7035" y="219900"/>
                  </a:lnTo>
                  <a:lnTo>
                    <a:pt x="6870" y="220129"/>
                  </a:lnTo>
                  <a:lnTo>
                    <a:pt x="6591" y="220383"/>
                  </a:lnTo>
                  <a:lnTo>
                    <a:pt x="8636" y="220383"/>
                  </a:lnTo>
                  <a:lnTo>
                    <a:pt x="8788" y="220129"/>
                  </a:lnTo>
                  <a:lnTo>
                    <a:pt x="8890" y="219748"/>
                  </a:lnTo>
                  <a:lnTo>
                    <a:pt x="9017" y="219417"/>
                  </a:lnTo>
                  <a:lnTo>
                    <a:pt x="9017" y="217855"/>
                  </a:lnTo>
                  <a:close/>
                </a:path>
                <a:path w="2012950" h="547370">
                  <a:moveTo>
                    <a:pt x="9321" y="239433"/>
                  </a:moveTo>
                  <a:lnTo>
                    <a:pt x="9182" y="239014"/>
                  </a:lnTo>
                  <a:lnTo>
                    <a:pt x="50" y="239014"/>
                  </a:lnTo>
                  <a:lnTo>
                    <a:pt x="0" y="240385"/>
                  </a:lnTo>
                  <a:lnTo>
                    <a:pt x="3746" y="240385"/>
                  </a:lnTo>
                  <a:lnTo>
                    <a:pt x="3784" y="251561"/>
                  </a:lnTo>
                  <a:lnTo>
                    <a:pt x="5372" y="251561"/>
                  </a:lnTo>
                  <a:lnTo>
                    <a:pt x="5435" y="240385"/>
                  </a:lnTo>
                  <a:lnTo>
                    <a:pt x="9093" y="240385"/>
                  </a:lnTo>
                  <a:lnTo>
                    <a:pt x="9258" y="240157"/>
                  </a:lnTo>
                  <a:lnTo>
                    <a:pt x="9321" y="239433"/>
                  </a:lnTo>
                  <a:close/>
                </a:path>
                <a:path w="2012950" h="547370">
                  <a:moveTo>
                    <a:pt x="9690" y="298996"/>
                  </a:moveTo>
                  <a:lnTo>
                    <a:pt x="9626" y="298056"/>
                  </a:lnTo>
                  <a:lnTo>
                    <a:pt x="8394" y="295021"/>
                  </a:lnTo>
                  <a:lnTo>
                    <a:pt x="8001" y="294220"/>
                  </a:lnTo>
                  <a:lnTo>
                    <a:pt x="7632" y="293649"/>
                  </a:lnTo>
                  <a:lnTo>
                    <a:pt x="5549" y="293649"/>
                  </a:lnTo>
                  <a:lnTo>
                    <a:pt x="3060" y="293065"/>
                  </a:lnTo>
                  <a:lnTo>
                    <a:pt x="3060" y="293649"/>
                  </a:lnTo>
                  <a:lnTo>
                    <a:pt x="5892" y="294030"/>
                  </a:lnTo>
                  <a:lnTo>
                    <a:pt x="6096" y="294220"/>
                  </a:lnTo>
                  <a:lnTo>
                    <a:pt x="6273" y="294462"/>
                  </a:lnTo>
                  <a:lnTo>
                    <a:pt x="6578" y="295021"/>
                  </a:lnTo>
                  <a:lnTo>
                    <a:pt x="6858" y="295681"/>
                  </a:lnTo>
                  <a:lnTo>
                    <a:pt x="7772" y="298056"/>
                  </a:lnTo>
                  <a:lnTo>
                    <a:pt x="7861" y="298284"/>
                  </a:lnTo>
                  <a:lnTo>
                    <a:pt x="7962" y="298538"/>
                  </a:lnTo>
                  <a:lnTo>
                    <a:pt x="8013" y="298678"/>
                  </a:lnTo>
                  <a:lnTo>
                    <a:pt x="3022" y="298678"/>
                  </a:lnTo>
                  <a:lnTo>
                    <a:pt x="3060" y="293065"/>
                  </a:lnTo>
                  <a:lnTo>
                    <a:pt x="7340" y="292582"/>
                  </a:lnTo>
                  <a:lnTo>
                    <a:pt x="7632" y="292379"/>
                  </a:lnTo>
                  <a:lnTo>
                    <a:pt x="1422" y="292379"/>
                  </a:lnTo>
                  <a:lnTo>
                    <a:pt x="1422" y="298996"/>
                  </a:lnTo>
                  <a:lnTo>
                    <a:pt x="3022" y="298996"/>
                  </a:lnTo>
                  <a:lnTo>
                    <a:pt x="9690" y="298996"/>
                  </a:lnTo>
                  <a:close/>
                </a:path>
                <a:path w="2012950" h="547370">
                  <a:moveTo>
                    <a:pt x="9702" y="227203"/>
                  </a:moveTo>
                  <a:lnTo>
                    <a:pt x="8470" y="224180"/>
                  </a:lnTo>
                  <a:lnTo>
                    <a:pt x="8394" y="223964"/>
                  </a:lnTo>
                  <a:lnTo>
                    <a:pt x="7810" y="222834"/>
                  </a:lnTo>
                  <a:lnTo>
                    <a:pt x="7632" y="222580"/>
                  </a:lnTo>
                  <a:lnTo>
                    <a:pt x="3060" y="222580"/>
                  </a:lnTo>
                  <a:lnTo>
                    <a:pt x="3060" y="222834"/>
                  </a:lnTo>
                  <a:lnTo>
                    <a:pt x="5791" y="222834"/>
                  </a:lnTo>
                  <a:lnTo>
                    <a:pt x="6083" y="223151"/>
                  </a:lnTo>
                  <a:lnTo>
                    <a:pt x="8013" y="227609"/>
                  </a:lnTo>
                  <a:lnTo>
                    <a:pt x="3022" y="227609"/>
                  </a:lnTo>
                  <a:lnTo>
                    <a:pt x="3060" y="221996"/>
                  </a:lnTo>
                  <a:lnTo>
                    <a:pt x="1422" y="221665"/>
                  </a:lnTo>
                  <a:lnTo>
                    <a:pt x="1409" y="227926"/>
                  </a:lnTo>
                  <a:lnTo>
                    <a:pt x="3022" y="227926"/>
                  </a:lnTo>
                  <a:lnTo>
                    <a:pt x="9677" y="227926"/>
                  </a:lnTo>
                  <a:lnTo>
                    <a:pt x="9702" y="227203"/>
                  </a:lnTo>
                  <a:close/>
                </a:path>
                <a:path w="2012950" h="547370">
                  <a:moveTo>
                    <a:pt x="12217" y="239420"/>
                  </a:moveTo>
                  <a:lnTo>
                    <a:pt x="12090" y="239191"/>
                  </a:lnTo>
                  <a:lnTo>
                    <a:pt x="10223" y="239191"/>
                  </a:lnTo>
                  <a:lnTo>
                    <a:pt x="10248" y="239420"/>
                  </a:lnTo>
                  <a:lnTo>
                    <a:pt x="12217" y="239420"/>
                  </a:lnTo>
                  <a:close/>
                </a:path>
                <a:path w="2012950" h="547370">
                  <a:moveTo>
                    <a:pt x="13335" y="215734"/>
                  </a:moveTo>
                  <a:lnTo>
                    <a:pt x="13208" y="215506"/>
                  </a:lnTo>
                  <a:lnTo>
                    <a:pt x="11353" y="215506"/>
                  </a:lnTo>
                  <a:lnTo>
                    <a:pt x="11366" y="215734"/>
                  </a:lnTo>
                  <a:lnTo>
                    <a:pt x="13335" y="215734"/>
                  </a:lnTo>
                  <a:close/>
                </a:path>
                <a:path w="2012950" h="547370">
                  <a:moveTo>
                    <a:pt x="16027" y="263029"/>
                  </a:moveTo>
                  <a:lnTo>
                    <a:pt x="14376" y="263029"/>
                  </a:lnTo>
                  <a:lnTo>
                    <a:pt x="14363" y="263309"/>
                  </a:lnTo>
                  <a:lnTo>
                    <a:pt x="14363" y="273050"/>
                  </a:lnTo>
                  <a:lnTo>
                    <a:pt x="13423" y="271170"/>
                  </a:lnTo>
                  <a:lnTo>
                    <a:pt x="13423" y="274574"/>
                  </a:lnTo>
                  <a:lnTo>
                    <a:pt x="8064" y="274574"/>
                  </a:lnTo>
                  <a:lnTo>
                    <a:pt x="8077" y="264515"/>
                  </a:lnTo>
                  <a:lnTo>
                    <a:pt x="8458" y="265303"/>
                  </a:lnTo>
                  <a:lnTo>
                    <a:pt x="9283" y="266890"/>
                  </a:lnTo>
                  <a:lnTo>
                    <a:pt x="13423" y="274574"/>
                  </a:lnTo>
                  <a:lnTo>
                    <a:pt x="13423" y="271170"/>
                  </a:lnTo>
                  <a:lnTo>
                    <a:pt x="13119" y="270560"/>
                  </a:lnTo>
                  <a:lnTo>
                    <a:pt x="12928" y="270243"/>
                  </a:lnTo>
                  <a:lnTo>
                    <a:pt x="12776" y="269913"/>
                  </a:lnTo>
                  <a:lnTo>
                    <a:pt x="9867" y="264515"/>
                  </a:lnTo>
                  <a:lnTo>
                    <a:pt x="9423" y="263677"/>
                  </a:lnTo>
                  <a:lnTo>
                    <a:pt x="9321" y="263474"/>
                  </a:lnTo>
                  <a:lnTo>
                    <a:pt x="9220" y="263309"/>
                  </a:lnTo>
                  <a:lnTo>
                    <a:pt x="14363" y="263309"/>
                  </a:lnTo>
                  <a:lnTo>
                    <a:pt x="14363" y="263029"/>
                  </a:lnTo>
                  <a:lnTo>
                    <a:pt x="6515" y="263029"/>
                  </a:lnTo>
                  <a:lnTo>
                    <a:pt x="6477" y="275247"/>
                  </a:lnTo>
                  <a:lnTo>
                    <a:pt x="8064" y="275247"/>
                  </a:lnTo>
                  <a:lnTo>
                    <a:pt x="8064" y="274726"/>
                  </a:lnTo>
                  <a:lnTo>
                    <a:pt x="13538" y="274726"/>
                  </a:lnTo>
                  <a:lnTo>
                    <a:pt x="13652" y="274891"/>
                  </a:lnTo>
                  <a:lnTo>
                    <a:pt x="13843" y="275056"/>
                  </a:lnTo>
                  <a:lnTo>
                    <a:pt x="15925" y="275056"/>
                  </a:lnTo>
                  <a:lnTo>
                    <a:pt x="15938" y="273050"/>
                  </a:lnTo>
                  <a:lnTo>
                    <a:pt x="16027" y="263029"/>
                  </a:lnTo>
                  <a:close/>
                </a:path>
                <a:path w="2012950" h="547370">
                  <a:moveTo>
                    <a:pt x="17297" y="239420"/>
                  </a:moveTo>
                  <a:lnTo>
                    <a:pt x="12217" y="239420"/>
                  </a:lnTo>
                  <a:lnTo>
                    <a:pt x="12293" y="239560"/>
                  </a:lnTo>
                  <a:lnTo>
                    <a:pt x="17208" y="239560"/>
                  </a:lnTo>
                  <a:lnTo>
                    <a:pt x="17297" y="239420"/>
                  </a:lnTo>
                  <a:close/>
                </a:path>
                <a:path w="2012950" h="547370">
                  <a:moveTo>
                    <a:pt x="18415" y="215734"/>
                  </a:moveTo>
                  <a:lnTo>
                    <a:pt x="13335" y="215734"/>
                  </a:lnTo>
                  <a:lnTo>
                    <a:pt x="13411" y="215874"/>
                  </a:lnTo>
                  <a:lnTo>
                    <a:pt x="18338" y="215874"/>
                  </a:lnTo>
                  <a:lnTo>
                    <a:pt x="18415" y="215734"/>
                  </a:lnTo>
                  <a:close/>
                </a:path>
                <a:path w="2012950" h="547370">
                  <a:moveTo>
                    <a:pt x="18630" y="321881"/>
                  </a:moveTo>
                  <a:lnTo>
                    <a:pt x="11925" y="321881"/>
                  </a:lnTo>
                  <a:lnTo>
                    <a:pt x="12687" y="322402"/>
                  </a:lnTo>
                  <a:lnTo>
                    <a:pt x="17716" y="322402"/>
                  </a:lnTo>
                  <a:lnTo>
                    <a:pt x="18630" y="321881"/>
                  </a:lnTo>
                  <a:close/>
                </a:path>
                <a:path w="2012950" h="547370">
                  <a:moveTo>
                    <a:pt x="18745" y="310908"/>
                  </a:moveTo>
                  <a:lnTo>
                    <a:pt x="18021" y="310451"/>
                  </a:lnTo>
                  <a:lnTo>
                    <a:pt x="12827" y="310451"/>
                  </a:lnTo>
                  <a:lnTo>
                    <a:pt x="12484" y="310603"/>
                  </a:lnTo>
                  <a:lnTo>
                    <a:pt x="12090" y="310908"/>
                  </a:lnTo>
                  <a:lnTo>
                    <a:pt x="18745" y="310908"/>
                  </a:lnTo>
                  <a:close/>
                </a:path>
                <a:path w="2012950" h="547370">
                  <a:moveTo>
                    <a:pt x="19024" y="321081"/>
                  </a:moveTo>
                  <a:lnTo>
                    <a:pt x="17170" y="321081"/>
                  </a:lnTo>
                  <a:lnTo>
                    <a:pt x="16408" y="321322"/>
                  </a:lnTo>
                  <a:lnTo>
                    <a:pt x="14452" y="321322"/>
                  </a:lnTo>
                  <a:lnTo>
                    <a:pt x="11734" y="317944"/>
                  </a:lnTo>
                  <a:lnTo>
                    <a:pt x="11849" y="314540"/>
                  </a:lnTo>
                  <a:lnTo>
                    <a:pt x="12115" y="313639"/>
                  </a:lnTo>
                  <a:lnTo>
                    <a:pt x="12357" y="313093"/>
                  </a:lnTo>
                  <a:lnTo>
                    <a:pt x="13017" y="312229"/>
                  </a:lnTo>
                  <a:lnTo>
                    <a:pt x="13411" y="311886"/>
                  </a:lnTo>
                  <a:lnTo>
                    <a:pt x="17614" y="311886"/>
                  </a:lnTo>
                  <a:lnTo>
                    <a:pt x="18173" y="312229"/>
                  </a:lnTo>
                  <a:lnTo>
                    <a:pt x="18516" y="312470"/>
                  </a:lnTo>
                  <a:lnTo>
                    <a:pt x="18884" y="312470"/>
                  </a:lnTo>
                  <a:lnTo>
                    <a:pt x="18884" y="311645"/>
                  </a:lnTo>
                  <a:lnTo>
                    <a:pt x="18884" y="311061"/>
                  </a:lnTo>
                  <a:lnTo>
                    <a:pt x="11899" y="311061"/>
                  </a:lnTo>
                  <a:lnTo>
                    <a:pt x="9982" y="318465"/>
                  </a:lnTo>
                  <a:lnTo>
                    <a:pt x="10375" y="319697"/>
                  </a:lnTo>
                  <a:lnTo>
                    <a:pt x="10490" y="320040"/>
                  </a:lnTo>
                  <a:lnTo>
                    <a:pt x="10845" y="320687"/>
                  </a:lnTo>
                  <a:lnTo>
                    <a:pt x="11544" y="321500"/>
                  </a:lnTo>
                  <a:lnTo>
                    <a:pt x="18986" y="321500"/>
                  </a:lnTo>
                  <a:lnTo>
                    <a:pt x="18999" y="321322"/>
                  </a:lnTo>
                  <a:lnTo>
                    <a:pt x="19024" y="321081"/>
                  </a:lnTo>
                  <a:close/>
                </a:path>
                <a:path w="2012950" h="547370">
                  <a:moveTo>
                    <a:pt x="19037" y="320929"/>
                  </a:moveTo>
                  <a:lnTo>
                    <a:pt x="18973" y="320230"/>
                  </a:lnTo>
                  <a:lnTo>
                    <a:pt x="18592" y="320230"/>
                  </a:lnTo>
                  <a:lnTo>
                    <a:pt x="17487" y="320929"/>
                  </a:lnTo>
                  <a:lnTo>
                    <a:pt x="19037" y="320929"/>
                  </a:lnTo>
                  <a:close/>
                </a:path>
                <a:path w="2012950" h="547370">
                  <a:moveTo>
                    <a:pt x="19100" y="286600"/>
                  </a:moveTo>
                  <a:lnTo>
                    <a:pt x="12331" y="286600"/>
                  </a:lnTo>
                  <a:lnTo>
                    <a:pt x="12331" y="297675"/>
                  </a:lnTo>
                  <a:lnTo>
                    <a:pt x="13957" y="297675"/>
                  </a:lnTo>
                  <a:lnTo>
                    <a:pt x="13957" y="293077"/>
                  </a:lnTo>
                  <a:lnTo>
                    <a:pt x="18351" y="293077"/>
                  </a:lnTo>
                  <a:lnTo>
                    <a:pt x="18351" y="291757"/>
                  </a:lnTo>
                  <a:lnTo>
                    <a:pt x="13957" y="291757"/>
                  </a:lnTo>
                  <a:lnTo>
                    <a:pt x="13957" y="287743"/>
                  </a:lnTo>
                  <a:lnTo>
                    <a:pt x="19050" y="287743"/>
                  </a:lnTo>
                  <a:lnTo>
                    <a:pt x="19100" y="286600"/>
                  </a:lnTo>
                  <a:close/>
                </a:path>
                <a:path w="2012950" h="547370">
                  <a:moveTo>
                    <a:pt x="19189" y="239191"/>
                  </a:moveTo>
                  <a:lnTo>
                    <a:pt x="17424" y="239191"/>
                  </a:lnTo>
                  <a:lnTo>
                    <a:pt x="17297" y="239420"/>
                  </a:lnTo>
                  <a:lnTo>
                    <a:pt x="19151" y="239420"/>
                  </a:lnTo>
                  <a:lnTo>
                    <a:pt x="19189" y="239191"/>
                  </a:lnTo>
                  <a:close/>
                </a:path>
                <a:path w="2012950" h="547370">
                  <a:moveTo>
                    <a:pt x="19316" y="297992"/>
                  </a:moveTo>
                  <a:lnTo>
                    <a:pt x="12331" y="297840"/>
                  </a:lnTo>
                  <a:lnTo>
                    <a:pt x="12331" y="298983"/>
                  </a:lnTo>
                  <a:lnTo>
                    <a:pt x="19240" y="298983"/>
                  </a:lnTo>
                  <a:lnTo>
                    <a:pt x="19316" y="297992"/>
                  </a:lnTo>
                  <a:close/>
                </a:path>
                <a:path w="2012950" h="547370">
                  <a:moveTo>
                    <a:pt x="19392" y="251028"/>
                  </a:moveTo>
                  <a:lnTo>
                    <a:pt x="19215" y="251028"/>
                  </a:lnTo>
                  <a:lnTo>
                    <a:pt x="16471" y="246341"/>
                  </a:lnTo>
                  <a:lnTo>
                    <a:pt x="15811" y="245198"/>
                  </a:lnTo>
                  <a:lnTo>
                    <a:pt x="16497" y="243954"/>
                  </a:lnTo>
                  <a:lnTo>
                    <a:pt x="19088" y="239560"/>
                  </a:lnTo>
                  <a:lnTo>
                    <a:pt x="17208" y="239560"/>
                  </a:lnTo>
                  <a:lnTo>
                    <a:pt x="14744" y="243954"/>
                  </a:lnTo>
                  <a:lnTo>
                    <a:pt x="12293" y="239560"/>
                  </a:lnTo>
                  <a:lnTo>
                    <a:pt x="12827" y="243954"/>
                  </a:lnTo>
                  <a:lnTo>
                    <a:pt x="13576" y="245198"/>
                  </a:lnTo>
                  <a:lnTo>
                    <a:pt x="10045" y="251028"/>
                  </a:lnTo>
                  <a:lnTo>
                    <a:pt x="9956" y="251574"/>
                  </a:lnTo>
                  <a:lnTo>
                    <a:pt x="11684" y="251574"/>
                  </a:lnTo>
                  <a:lnTo>
                    <a:pt x="14643" y="246341"/>
                  </a:lnTo>
                  <a:lnTo>
                    <a:pt x="17564" y="251574"/>
                  </a:lnTo>
                  <a:lnTo>
                    <a:pt x="19316" y="251574"/>
                  </a:lnTo>
                  <a:lnTo>
                    <a:pt x="19392" y="251028"/>
                  </a:lnTo>
                  <a:close/>
                </a:path>
                <a:path w="2012950" h="547370">
                  <a:moveTo>
                    <a:pt x="20320" y="215506"/>
                  </a:moveTo>
                  <a:lnTo>
                    <a:pt x="18542" y="215506"/>
                  </a:lnTo>
                  <a:lnTo>
                    <a:pt x="18415" y="215734"/>
                  </a:lnTo>
                  <a:lnTo>
                    <a:pt x="20269" y="215734"/>
                  </a:lnTo>
                  <a:lnTo>
                    <a:pt x="20320" y="215506"/>
                  </a:lnTo>
                  <a:close/>
                </a:path>
                <a:path w="2012950" h="547370">
                  <a:moveTo>
                    <a:pt x="20447" y="227926"/>
                  </a:moveTo>
                  <a:lnTo>
                    <a:pt x="20332" y="227342"/>
                  </a:lnTo>
                  <a:lnTo>
                    <a:pt x="17602" y="222656"/>
                  </a:lnTo>
                  <a:lnTo>
                    <a:pt x="16929" y="221513"/>
                  </a:lnTo>
                  <a:lnTo>
                    <a:pt x="17614" y="220268"/>
                  </a:lnTo>
                  <a:lnTo>
                    <a:pt x="20205" y="215874"/>
                  </a:lnTo>
                  <a:lnTo>
                    <a:pt x="18338" y="215874"/>
                  </a:lnTo>
                  <a:lnTo>
                    <a:pt x="15849" y="220268"/>
                  </a:lnTo>
                  <a:lnTo>
                    <a:pt x="13411" y="215874"/>
                  </a:lnTo>
                  <a:lnTo>
                    <a:pt x="13970" y="220268"/>
                  </a:lnTo>
                  <a:lnTo>
                    <a:pt x="11379" y="215874"/>
                  </a:lnTo>
                  <a:lnTo>
                    <a:pt x="14693" y="221513"/>
                  </a:lnTo>
                  <a:lnTo>
                    <a:pt x="11226" y="227342"/>
                  </a:lnTo>
                  <a:lnTo>
                    <a:pt x="11176" y="227926"/>
                  </a:lnTo>
                  <a:lnTo>
                    <a:pt x="12788" y="227926"/>
                  </a:lnTo>
                  <a:lnTo>
                    <a:pt x="15760" y="222656"/>
                  </a:lnTo>
                  <a:lnTo>
                    <a:pt x="18707" y="227926"/>
                  </a:lnTo>
                  <a:lnTo>
                    <a:pt x="20447" y="227926"/>
                  </a:lnTo>
                  <a:close/>
                </a:path>
                <a:path w="2012950" h="547370">
                  <a:moveTo>
                    <a:pt x="26797" y="298792"/>
                  </a:moveTo>
                  <a:lnTo>
                    <a:pt x="21894" y="298615"/>
                  </a:lnTo>
                  <a:lnTo>
                    <a:pt x="22326" y="298792"/>
                  </a:lnTo>
                  <a:lnTo>
                    <a:pt x="26797" y="298792"/>
                  </a:lnTo>
                  <a:close/>
                </a:path>
                <a:path w="2012950" h="547370">
                  <a:moveTo>
                    <a:pt x="27279" y="263855"/>
                  </a:moveTo>
                  <a:lnTo>
                    <a:pt x="27228" y="262813"/>
                  </a:lnTo>
                  <a:lnTo>
                    <a:pt x="17945" y="262813"/>
                  </a:lnTo>
                  <a:lnTo>
                    <a:pt x="18008" y="264083"/>
                  </a:lnTo>
                  <a:lnTo>
                    <a:pt x="21767" y="264083"/>
                  </a:lnTo>
                  <a:lnTo>
                    <a:pt x="21805" y="275209"/>
                  </a:lnTo>
                  <a:lnTo>
                    <a:pt x="23406" y="275209"/>
                  </a:lnTo>
                  <a:lnTo>
                    <a:pt x="23444" y="264083"/>
                  </a:lnTo>
                  <a:lnTo>
                    <a:pt x="27089" y="264083"/>
                  </a:lnTo>
                  <a:lnTo>
                    <a:pt x="27279" y="263855"/>
                  </a:lnTo>
                  <a:close/>
                </a:path>
                <a:path w="2012950" h="547370">
                  <a:moveTo>
                    <a:pt x="27876" y="321716"/>
                  </a:moveTo>
                  <a:lnTo>
                    <a:pt x="27787" y="321411"/>
                  </a:lnTo>
                  <a:lnTo>
                    <a:pt x="27597" y="321233"/>
                  </a:lnTo>
                  <a:lnTo>
                    <a:pt x="22974" y="321233"/>
                  </a:lnTo>
                  <a:lnTo>
                    <a:pt x="22961" y="310184"/>
                  </a:lnTo>
                  <a:lnTo>
                    <a:pt x="22733" y="310019"/>
                  </a:lnTo>
                  <a:lnTo>
                    <a:pt x="22440" y="309968"/>
                  </a:lnTo>
                  <a:lnTo>
                    <a:pt x="21729" y="309981"/>
                  </a:lnTo>
                  <a:lnTo>
                    <a:pt x="21412" y="310070"/>
                  </a:lnTo>
                  <a:lnTo>
                    <a:pt x="21285" y="310222"/>
                  </a:lnTo>
                  <a:lnTo>
                    <a:pt x="21285" y="322275"/>
                  </a:lnTo>
                  <a:lnTo>
                    <a:pt x="21348" y="322440"/>
                  </a:lnTo>
                  <a:lnTo>
                    <a:pt x="21628" y="322643"/>
                  </a:lnTo>
                  <a:lnTo>
                    <a:pt x="21767" y="322694"/>
                  </a:lnTo>
                  <a:lnTo>
                    <a:pt x="27635" y="322681"/>
                  </a:lnTo>
                  <a:lnTo>
                    <a:pt x="27813" y="322465"/>
                  </a:lnTo>
                  <a:lnTo>
                    <a:pt x="27876" y="322199"/>
                  </a:lnTo>
                  <a:lnTo>
                    <a:pt x="27876" y="321716"/>
                  </a:lnTo>
                  <a:close/>
                </a:path>
                <a:path w="2012950" h="547370">
                  <a:moveTo>
                    <a:pt x="28041" y="297891"/>
                  </a:moveTo>
                  <a:lnTo>
                    <a:pt x="21170" y="297218"/>
                  </a:lnTo>
                  <a:lnTo>
                    <a:pt x="21158" y="298043"/>
                  </a:lnTo>
                  <a:lnTo>
                    <a:pt x="27622" y="298221"/>
                  </a:lnTo>
                  <a:lnTo>
                    <a:pt x="28041" y="297891"/>
                  </a:lnTo>
                  <a:close/>
                </a:path>
                <a:path w="2012950" h="547370">
                  <a:moveTo>
                    <a:pt x="28092" y="287121"/>
                  </a:moveTo>
                  <a:lnTo>
                    <a:pt x="22364" y="287121"/>
                  </a:lnTo>
                  <a:lnTo>
                    <a:pt x="22136" y="287312"/>
                  </a:lnTo>
                  <a:lnTo>
                    <a:pt x="21844" y="287642"/>
                  </a:lnTo>
                  <a:lnTo>
                    <a:pt x="21501" y="288493"/>
                  </a:lnTo>
                  <a:lnTo>
                    <a:pt x="21602" y="290715"/>
                  </a:lnTo>
                  <a:lnTo>
                    <a:pt x="23329" y="292557"/>
                  </a:lnTo>
                  <a:lnTo>
                    <a:pt x="26695" y="292303"/>
                  </a:lnTo>
                  <a:lnTo>
                    <a:pt x="26352" y="292100"/>
                  </a:lnTo>
                  <a:lnTo>
                    <a:pt x="25044" y="291503"/>
                  </a:lnTo>
                  <a:lnTo>
                    <a:pt x="24409" y="291172"/>
                  </a:lnTo>
                  <a:lnTo>
                    <a:pt x="23723" y="290715"/>
                  </a:lnTo>
                  <a:lnTo>
                    <a:pt x="23507" y="290487"/>
                  </a:lnTo>
                  <a:lnTo>
                    <a:pt x="23177" y="289966"/>
                  </a:lnTo>
                  <a:lnTo>
                    <a:pt x="23291" y="288493"/>
                  </a:lnTo>
                  <a:lnTo>
                    <a:pt x="28054" y="288493"/>
                  </a:lnTo>
                  <a:lnTo>
                    <a:pt x="28079" y="287642"/>
                  </a:lnTo>
                  <a:lnTo>
                    <a:pt x="28092" y="287121"/>
                  </a:lnTo>
                  <a:close/>
                </a:path>
                <a:path w="2012950" h="547370">
                  <a:moveTo>
                    <a:pt x="28676" y="294246"/>
                  </a:moveTo>
                  <a:lnTo>
                    <a:pt x="27051" y="292481"/>
                  </a:lnTo>
                  <a:lnTo>
                    <a:pt x="23571" y="292684"/>
                  </a:lnTo>
                  <a:lnTo>
                    <a:pt x="24003" y="292925"/>
                  </a:lnTo>
                  <a:lnTo>
                    <a:pt x="25158" y="293458"/>
                  </a:lnTo>
                  <a:lnTo>
                    <a:pt x="25806" y="293789"/>
                  </a:lnTo>
                  <a:lnTo>
                    <a:pt x="26492" y="294246"/>
                  </a:lnTo>
                  <a:lnTo>
                    <a:pt x="26746" y="294525"/>
                  </a:lnTo>
                  <a:lnTo>
                    <a:pt x="27038" y="294982"/>
                  </a:lnTo>
                  <a:lnTo>
                    <a:pt x="26898" y="296595"/>
                  </a:lnTo>
                  <a:lnTo>
                    <a:pt x="26860" y="296849"/>
                  </a:lnTo>
                  <a:lnTo>
                    <a:pt x="21183" y="296849"/>
                  </a:lnTo>
                  <a:lnTo>
                    <a:pt x="28181" y="297700"/>
                  </a:lnTo>
                  <a:lnTo>
                    <a:pt x="28473" y="297218"/>
                  </a:lnTo>
                  <a:lnTo>
                    <a:pt x="28651" y="296849"/>
                  </a:lnTo>
                  <a:lnTo>
                    <a:pt x="28676" y="294246"/>
                  </a:lnTo>
                  <a:close/>
                </a:path>
                <a:path w="2012950" h="547370">
                  <a:moveTo>
                    <a:pt x="31165" y="243306"/>
                  </a:moveTo>
                  <a:lnTo>
                    <a:pt x="30645" y="241782"/>
                  </a:lnTo>
                  <a:lnTo>
                    <a:pt x="30353" y="241300"/>
                  </a:lnTo>
                  <a:lnTo>
                    <a:pt x="30264" y="241147"/>
                  </a:lnTo>
                  <a:lnTo>
                    <a:pt x="29629" y="240487"/>
                  </a:lnTo>
                  <a:lnTo>
                    <a:pt x="29502" y="240360"/>
                  </a:lnTo>
                  <a:lnTo>
                    <a:pt x="29464" y="243852"/>
                  </a:lnTo>
                  <a:lnTo>
                    <a:pt x="29438" y="246202"/>
                  </a:lnTo>
                  <a:lnTo>
                    <a:pt x="26174" y="250228"/>
                  </a:lnTo>
                  <a:lnTo>
                    <a:pt x="23241" y="250228"/>
                  </a:lnTo>
                  <a:lnTo>
                    <a:pt x="23241" y="240487"/>
                  </a:lnTo>
                  <a:lnTo>
                    <a:pt x="26555" y="240487"/>
                  </a:lnTo>
                  <a:lnTo>
                    <a:pt x="29464" y="243852"/>
                  </a:lnTo>
                  <a:lnTo>
                    <a:pt x="29464" y="240322"/>
                  </a:lnTo>
                  <a:lnTo>
                    <a:pt x="29235" y="240080"/>
                  </a:lnTo>
                  <a:lnTo>
                    <a:pt x="28600" y="239661"/>
                  </a:lnTo>
                  <a:lnTo>
                    <a:pt x="27381" y="239217"/>
                  </a:lnTo>
                  <a:lnTo>
                    <a:pt x="21615" y="239217"/>
                  </a:lnTo>
                  <a:lnTo>
                    <a:pt x="21615" y="251637"/>
                  </a:lnTo>
                  <a:lnTo>
                    <a:pt x="26492" y="251637"/>
                  </a:lnTo>
                  <a:lnTo>
                    <a:pt x="28460" y="250964"/>
                  </a:lnTo>
                  <a:lnTo>
                    <a:pt x="29121" y="250571"/>
                  </a:lnTo>
                  <a:lnTo>
                    <a:pt x="29464" y="250228"/>
                  </a:lnTo>
                  <a:lnTo>
                    <a:pt x="30200" y="249491"/>
                  </a:lnTo>
                  <a:lnTo>
                    <a:pt x="30505" y="248983"/>
                  </a:lnTo>
                  <a:lnTo>
                    <a:pt x="30607" y="248805"/>
                  </a:lnTo>
                  <a:lnTo>
                    <a:pt x="31076" y="247421"/>
                  </a:lnTo>
                  <a:lnTo>
                    <a:pt x="31165" y="243306"/>
                  </a:lnTo>
                  <a:close/>
                </a:path>
                <a:path w="2012950" h="547370">
                  <a:moveTo>
                    <a:pt x="32283" y="219621"/>
                  </a:moveTo>
                  <a:lnTo>
                    <a:pt x="31762" y="218097"/>
                  </a:lnTo>
                  <a:lnTo>
                    <a:pt x="31483" y="217627"/>
                  </a:lnTo>
                  <a:lnTo>
                    <a:pt x="31381" y="217462"/>
                  </a:lnTo>
                  <a:lnTo>
                    <a:pt x="30746" y="216801"/>
                  </a:lnTo>
                  <a:lnTo>
                    <a:pt x="30632" y="216674"/>
                  </a:lnTo>
                  <a:lnTo>
                    <a:pt x="30581" y="220167"/>
                  </a:lnTo>
                  <a:lnTo>
                    <a:pt x="30568" y="222516"/>
                  </a:lnTo>
                  <a:lnTo>
                    <a:pt x="27292" y="226542"/>
                  </a:lnTo>
                  <a:lnTo>
                    <a:pt x="24358" y="226542"/>
                  </a:lnTo>
                  <a:lnTo>
                    <a:pt x="24358" y="216801"/>
                  </a:lnTo>
                  <a:lnTo>
                    <a:pt x="27673" y="216801"/>
                  </a:lnTo>
                  <a:lnTo>
                    <a:pt x="30581" y="220167"/>
                  </a:lnTo>
                  <a:lnTo>
                    <a:pt x="30581" y="216623"/>
                  </a:lnTo>
                  <a:lnTo>
                    <a:pt x="30353" y="216395"/>
                  </a:lnTo>
                  <a:lnTo>
                    <a:pt x="29718" y="215976"/>
                  </a:lnTo>
                  <a:lnTo>
                    <a:pt x="28511" y="215531"/>
                  </a:lnTo>
                  <a:lnTo>
                    <a:pt x="22733" y="215531"/>
                  </a:lnTo>
                  <a:lnTo>
                    <a:pt x="22733" y="227952"/>
                  </a:lnTo>
                  <a:lnTo>
                    <a:pt x="27597" y="227952"/>
                  </a:lnTo>
                  <a:lnTo>
                    <a:pt x="29578" y="227291"/>
                  </a:lnTo>
                  <a:lnTo>
                    <a:pt x="30238" y="226885"/>
                  </a:lnTo>
                  <a:lnTo>
                    <a:pt x="30581" y="226542"/>
                  </a:lnTo>
                  <a:lnTo>
                    <a:pt x="31318" y="225806"/>
                  </a:lnTo>
                  <a:lnTo>
                    <a:pt x="31623" y="225298"/>
                  </a:lnTo>
                  <a:lnTo>
                    <a:pt x="31724" y="225120"/>
                  </a:lnTo>
                  <a:lnTo>
                    <a:pt x="32194" y="223735"/>
                  </a:lnTo>
                  <a:lnTo>
                    <a:pt x="32283" y="219621"/>
                  </a:lnTo>
                  <a:close/>
                </a:path>
                <a:path w="2012950" h="547370">
                  <a:moveTo>
                    <a:pt x="55537" y="217284"/>
                  </a:moveTo>
                  <a:lnTo>
                    <a:pt x="53213" y="217284"/>
                  </a:lnTo>
                  <a:lnTo>
                    <a:pt x="53149" y="218440"/>
                  </a:lnTo>
                  <a:lnTo>
                    <a:pt x="53594" y="218440"/>
                  </a:lnTo>
                  <a:lnTo>
                    <a:pt x="55537" y="217284"/>
                  </a:lnTo>
                  <a:close/>
                </a:path>
                <a:path w="2012950" h="547370">
                  <a:moveTo>
                    <a:pt x="56121" y="217157"/>
                  </a:moveTo>
                  <a:lnTo>
                    <a:pt x="55753" y="217157"/>
                  </a:lnTo>
                  <a:lnTo>
                    <a:pt x="55537" y="217284"/>
                  </a:lnTo>
                  <a:lnTo>
                    <a:pt x="56121" y="217284"/>
                  </a:lnTo>
                  <a:lnTo>
                    <a:pt x="56121" y="217157"/>
                  </a:lnTo>
                  <a:close/>
                </a:path>
                <a:path w="2012950" h="547370">
                  <a:moveTo>
                    <a:pt x="57772" y="215290"/>
                  </a:moveTo>
                  <a:lnTo>
                    <a:pt x="56273" y="215290"/>
                  </a:lnTo>
                  <a:lnTo>
                    <a:pt x="53352" y="217157"/>
                  </a:lnTo>
                  <a:lnTo>
                    <a:pt x="55753" y="217157"/>
                  </a:lnTo>
                  <a:lnTo>
                    <a:pt x="56121" y="216941"/>
                  </a:lnTo>
                  <a:lnTo>
                    <a:pt x="56121" y="217157"/>
                  </a:lnTo>
                  <a:lnTo>
                    <a:pt x="57772" y="217157"/>
                  </a:lnTo>
                  <a:lnTo>
                    <a:pt x="57772" y="216941"/>
                  </a:lnTo>
                  <a:lnTo>
                    <a:pt x="57772" y="215290"/>
                  </a:lnTo>
                  <a:close/>
                </a:path>
                <a:path w="2012950" h="547370">
                  <a:moveTo>
                    <a:pt x="57810" y="226669"/>
                  </a:moveTo>
                  <a:lnTo>
                    <a:pt x="57772" y="217284"/>
                  </a:lnTo>
                  <a:lnTo>
                    <a:pt x="56121" y="217284"/>
                  </a:lnTo>
                  <a:lnTo>
                    <a:pt x="56121" y="226669"/>
                  </a:lnTo>
                  <a:lnTo>
                    <a:pt x="57810" y="226669"/>
                  </a:lnTo>
                  <a:close/>
                </a:path>
                <a:path w="2012950" h="547370">
                  <a:moveTo>
                    <a:pt x="60452" y="227050"/>
                  </a:moveTo>
                  <a:lnTo>
                    <a:pt x="53327" y="226809"/>
                  </a:lnTo>
                  <a:lnTo>
                    <a:pt x="53314" y="227736"/>
                  </a:lnTo>
                  <a:lnTo>
                    <a:pt x="60375" y="227736"/>
                  </a:lnTo>
                  <a:lnTo>
                    <a:pt x="60452" y="227050"/>
                  </a:lnTo>
                  <a:close/>
                </a:path>
                <a:path w="2012950" h="547370">
                  <a:moveTo>
                    <a:pt x="67627" y="294284"/>
                  </a:moveTo>
                  <a:lnTo>
                    <a:pt x="63779" y="294284"/>
                  </a:lnTo>
                  <a:lnTo>
                    <a:pt x="63690" y="294436"/>
                  </a:lnTo>
                  <a:lnTo>
                    <a:pt x="67627" y="294436"/>
                  </a:lnTo>
                  <a:lnTo>
                    <a:pt x="67627" y="294284"/>
                  </a:lnTo>
                  <a:close/>
                </a:path>
                <a:path w="2012950" h="547370">
                  <a:moveTo>
                    <a:pt x="67691" y="275488"/>
                  </a:moveTo>
                  <a:lnTo>
                    <a:pt x="64795" y="275158"/>
                  </a:lnTo>
                  <a:lnTo>
                    <a:pt x="65786" y="275488"/>
                  </a:lnTo>
                  <a:lnTo>
                    <a:pt x="67691" y="275488"/>
                  </a:lnTo>
                  <a:close/>
                </a:path>
                <a:path w="2012950" h="547370">
                  <a:moveTo>
                    <a:pt x="69240" y="251256"/>
                  </a:moveTo>
                  <a:lnTo>
                    <a:pt x="62611" y="249974"/>
                  </a:lnTo>
                  <a:lnTo>
                    <a:pt x="63068" y="250710"/>
                  </a:lnTo>
                  <a:lnTo>
                    <a:pt x="63792" y="251256"/>
                  </a:lnTo>
                  <a:lnTo>
                    <a:pt x="64236" y="251460"/>
                  </a:lnTo>
                  <a:lnTo>
                    <a:pt x="65252" y="251739"/>
                  </a:lnTo>
                  <a:lnTo>
                    <a:pt x="67792" y="251739"/>
                  </a:lnTo>
                  <a:lnTo>
                    <a:pt x="68783" y="251460"/>
                  </a:lnTo>
                  <a:lnTo>
                    <a:pt x="69240" y="251256"/>
                  </a:lnTo>
                  <a:close/>
                </a:path>
                <a:path w="2012950" h="547370">
                  <a:moveTo>
                    <a:pt x="69316" y="294436"/>
                  </a:moveTo>
                  <a:lnTo>
                    <a:pt x="67627" y="294436"/>
                  </a:lnTo>
                  <a:lnTo>
                    <a:pt x="67627" y="294703"/>
                  </a:lnTo>
                  <a:lnTo>
                    <a:pt x="69316" y="294703"/>
                  </a:lnTo>
                  <a:lnTo>
                    <a:pt x="69316" y="294436"/>
                  </a:lnTo>
                  <a:close/>
                </a:path>
                <a:path w="2012950" h="547370">
                  <a:moveTo>
                    <a:pt x="69316" y="294284"/>
                  </a:moveTo>
                  <a:lnTo>
                    <a:pt x="69240" y="287743"/>
                  </a:lnTo>
                  <a:lnTo>
                    <a:pt x="69227" y="286461"/>
                  </a:lnTo>
                  <a:lnTo>
                    <a:pt x="66840" y="286461"/>
                  </a:lnTo>
                  <a:lnTo>
                    <a:pt x="62230" y="294284"/>
                  </a:lnTo>
                  <a:lnTo>
                    <a:pt x="63779" y="294284"/>
                  </a:lnTo>
                  <a:lnTo>
                    <a:pt x="67602" y="287743"/>
                  </a:lnTo>
                  <a:lnTo>
                    <a:pt x="67627" y="294284"/>
                  </a:lnTo>
                  <a:lnTo>
                    <a:pt x="69316" y="294284"/>
                  </a:lnTo>
                  <a:close/>
                </a:path>
                <a:path w="2012950" h="547370">
                  <a:moveTo>
                    <a:pt x="70599" y="321741"/>
                  </a:moveTo>
                  <a:lnTo>
                    <a:pt x="70535" y="321500"/>
                  </a:lnTo>
                  <a:lnTo>
                    <a:pt x="70370" y="321297"/>
                  </a:lnTo>
                  <a:lnTo>
                    <a:pt x="64693" y="321259"/>
                  </a:lnTo>
                  <a:lnTo>
                    <a:pt x="67424" y="318414"/>
                  </a:lnTo>
                  <a:lnTo>
                    <a:pt x="70015" y="313524"/>
                  </a:lnTo>
                  <a:lnTo>
                    <a:pt x="70015" y="312686"/>
                  </a:lnTo>
                  <a:lnTo>
                    <a:pt x="66967" y="309829"/>
                  </a:lnTo>
                  <a:lnTo>
                    <a:pt x="65963" y="309829"/>
                  </a:lnTo>
                  <a:lnTo>
                    <a:pt x="62890" y="311378"/>
                  </a:lnTo>
                  <a:lnTo>
                    <a:pt x="62890" y="311873"/>
                  </a:lnTo>
                  <a:lnTo>
                    <a:pt x="62992" y="312280"/>
                  </a:lnTo>
                  <a:lnTo>
                    <a:pt x="63131" y="312381"/>
                  </a:lnTo>
                  <a:lnTo>
                    <a:pt x="63271" y="312381"/>
                  </a:lnTo>
                  <a:lnTo>
                    <a:pt x="64173" y="311835"/>
                  </a:lnTo>
                  <a:lnTo>
                    <a:pt x="64693" y="311594"/>
                  </a:lnTo>
                  <a:lnTo>
                    <a:pt x="65354" y="311378"/>
                  </a:lnTo>
                  <a:lnTo>
                    <a:pt x="65722" y="311315"/>
                  </a:lnTo>
                  <a:lnTo>
                    <a:pt x="66484" y="311315"/>
                  </a:lnTo>
                  <a:lnTo>
                    <a:pt x="68287" y="313118"/>
                  </a:lnTo>
                  <a:lnTo>
                    <a:pt x="68287" y="313677"/>
                  </a:lnTo>
                  <a:lnTo>
                    <a:pt x="62966" y="320979"/>
                  </a:lnTo>
                  <a:lnTo>
                    <a:pt x="62852" y="321119"/>
                  </a:lnTo>
                  <a:lnTo>
                    <a:pt x="62687" y="321424"/>
                  </a:lnTo>
                  <a:lnTo>
                    <a:pt x="62649" y="322110"/>
                  </a:lnTo>
                  <a:lnTo>
                    <a:pt x="62712" y="322402"/>
                  </a:lnTo>
                  <a:lnTo>
                    <a:pt x="62788" y="322554"/>
                  </a:lnTo>
                  <a:lnTo>
                    <a:pt x="63106" y="322694"/>
                  </a:lnTo>
                  <a:lnTo>
                    <a:pt x="70269" y="322694"/>
                  </a:lnTo>
                  <a:lnTo>
                    <a:pt x="70472" y="322567"/>
                  </a:lnTo>
                  <a:lnTo>
                    <a:pt x="70561" y="322364"/>
                  </a:lnTo>
                  <a:lnTo>
                    <a:pt x="70599" y="322186"/>
                  </a:lnTo>
                  <a:lnTo>
                    <a:pt x="70599" y="321741"/>
                  </a:lnTo>
                  <a:close/>
                </a:path>
                <a:path w="2012950" h="547370">
                  <a:moveTo>
                    <a:pt x="70688" y="224624"/>
                  </a:moveTo>
                  <a:lnTo>
                    <a:pt x="70662" y="217982"/>
                  </a:lnTo>
                  <a:lnTo>
                    <a:pt x="70472" y="217462"/>
                  </a:lnTo>
                  <a:lnTo>
                    <a:pt x="70370" y="217157"/>
                  </a:lnTo>
                  <a:lnTo>
                    <a:pt x="70167" y="216903"/>
                  </a:lnTo>
                  <a:lnTo>
                    <a:pt x="69824" y="216319"/>
                  </a:lnTo>
                  <a:lnTo>
                    <a:pt x="69392" y="215849"/>
                  </a:lnTo>
                  <a:lnTo>
                    <a:pt x="68884" y="215557"/>
                  </a:lnTo>
                  <a:lnTo>
                    <a:pt x="68249" y="215239"/>
                  </a:lnTo>
                  <a:lnTo>
                    <a:pt x="65201" y="215239"/>
                  </a:lnTo>
                  <a:lnTo>
                    <a:pt x="64630" y="215557"/>
                  </a:lnTo>
                  <a:lnTo>
                    <a:pt x="64046" y="215849"/>
                  </a:lnTo>
                  <a:lnTo>
                    <a:pt x="63588" y="216319"/>
                  </a:lnTo>
                  <a:lnTo>
                    <a:pt x="63246" y="216903"/>
                  </a:lnTo>
                  <a:lnTo>
                    <a:pt x="62877" y="217462"/>
                  </a:lnTo>
                  <a:lnTo>
                    <a:pt x="62687" y="217982"/>
                  </a:lnTo>
                  <a:lnTo>
                    <a:pt x="62712" y="225564"/>
                  </a:lnTo>
                  <a:lnTo>
                    <a:pt x="62852" y="225945"/>
                  </a:lnTo>
                  <a:lnTo>
                    <a:pt x="63487" y="226987"/>
                  </a:lnTo>
                  <a:lnTo>
                    <a:pt x="63919" y="227406"/>
                  </a:lnTo>
                  <a:lnTo>
                    <a:pt x="64490" y="227685"/>
                  </a:lnTo>
                  <a:lnTo>
                    <a:pt x="65024" y="227977"/>
                  </a:lnTo>
                  <a:lnTo>
                    <a:pt x="67983" y="227977"/>
                  </a:lnTo>
                  <a:lnTo>
                    <a:pt x="69049" y="227406"/>
                  </a:lnTo>
                  <a:lnTo>
                    <a:pt x="69545" y="226987"/>
                  </a:lnTo>
                  <a:lnTo>
                    <a:pt x="69799" y="226631"/>
                  </a:lnTo>
                  <a:lnTo>
                    <a:pt x="65709" y="226631"/>
                  </a:lnTo>
                  <a:lnTo>
                    <a:pt x="65074" y="226263"/>
                  </a:lnTo>
                  <a:lnTo>
                    <a:pt x="64782" y="225945"/>
                  </a:lnTo>
                  <a:lnTo>
                    <a:pt x="64439" y="225259"/>
                  </a:lnTo>
                  <a:lnTo>
                    <a:pt x="64452" y="217982"/>
                  </a:lnTo>
                  <a:lnTo>
                    <a:pt x="64681" y="217462"/>
                  </a:lnTo>
                  <a:lnTo>
                    <a:pt x="64909" y="217157"/>
                  </a:lnTo>
                  <a:lnTo>
                    <a:pt x="65239" y="216903"/>
                  </a:lnTo>
                  <a:lnTo>
                    <a:pt x="68072" y="216903"/>
                  </a:lnTo>
                  <a:lnTo>
                    <a:pt x="68999" y="224624"/>
                  </a:lnTo>
                  <a:lnTo>
                    <a:pt x="68757" y="225259"/>
                  </a:lnTo>
                  <a:lnTo>
                    <a:pt x="68643" y="225564"/>
                  </a:lnTo>
                  <a:lnTo>
                    <a:pt x="68351" y="225945"/>
                  </a:lnTo>
                  <a:lnTo>
                    <a:pt x="68072" y="226263"/>
                  </a:lnTo>
                  <a:lnTo>
                    <a:pt x="69799" y="226631"/>
                  </a:lnTo>
                  <a:lnTo>
                    <a:pt x="70446" y="225564"/>
                  </a:lnTo>
                  <a:lnTo>
                    <a:pt x="70688" y="224624"/>
                  </a:lnTo>
                  <a:close/>
                </a:path>
                <a:path w="2012950" h="547370">
                  <a:moveTo>
                    <a:pt x="70802" y="272351"/>
                  </a:moveTo>
                  <a:lnTo>
                    <a:pt x="70713" y="269748"/>
                  </a:lnTo>
                  <a:lnTo>
                    <a:pt x="70637" y="269443"/>
                  </a:lnTo>
                  <a:lnTo>
                    <a:pt x="70370" y="268909"/>
                  </a:lnTo>
                  <a:lnTo>
                    <a:pt x="69888" y="268338"/>
                  </a:lnTo>
                  <a:lnTo>
                    <a:pt x="64249" y="268338"/>
                  </a:lnTo>
                  <a:lnTo>
                    <a:pt x="64338" y="267157"/>
                  </a:lnTo>
                  <a:lnTo>
                    <a:pt x="65963" y="264274"/>
                  </a:lnTo>
                  <a:lnTo>
                    <a:pt x="70116" y="264274"/>
                  </a:lnTo>
                  <a:lnTo>
                    <a:pt x="70065" y="262928"/>
                  </a:lnTo>
                  <a:lnTo>
                    <a:pt x="65417" y="262928"/>
                  </a:lnTo>
                  <a:lnTo>
                    <a:pt x="64935" y="263207"/>
                  </a:lnTo>
                  <a:lnTo>
                    <a:pt x="63830" y="264274"/>
                  </a:lnTo>
                  <a:lnTo>
                    <a:pt x="63334" y="265176"/>
                  </a:lnTo>
                  <a:lnTo>
                    <a:pt x="63131" y="265658"/>
                  </a:lnTo>
                  <a:lnTo>
                    <a:pt x="62826" y="266700"/>
                  </a:lnTo>
                  <a:lnTo>
                    <a:pt x="62839" y="272351"/>
                  </a:lnTo>
                  <a:lnTo>
                    <a:pt x="62966" y="272821"/>
                  </a:lnTo>
                  <a:lnTo>
                    <a:pt x="63030" y="273075"/>
                  </a:lnTo>
                  <a:lnTo>
                    <a:pt x="63131" y="273316"/>
                  </a:lnTo>
                  <a:lnTo>
                    <a:pt x="63220" y="273519"/>
                  </a:lnTo>
                  <a:lnTo>
                    <a:pt x="63512" y="274040"/>
                  </a:lnTo>
                  <a:lnTo>
                    <a:pt x="63588" y="274193"/>
                  </a:lnTo>
                  <a:lnTo>
                    <a:pt x="63944" y="274574"/>
                  </a:lnTo>
                  <a:lnTo>
                    <a:pt x="64439" y="274967"/>
                  </a:lnTo>
                  <a:lnTo>
                    <a:pt x="68427" y="275158"/>
                  </a:lnTo>
                  <a:lnTo>
                    <a:pt x="68859" y="274967"/>
                  </a:lnTo>
                  <a:lnTo>
                    <a:pt x="69507" y="274574"/>
                  </a:lnTo>
                  <a:lnTo>
                    <a:pt x="69977" y="274040"/>
                  </a:lnTo>
                  <a:lnTo>
                    <a:pt x="68033" y="273773"/>
                  </a:lnTo>
                  <a:lnTo>
                    <a:pt x="67525" y="274040"/>
                  </a:lnTo>
                  <a:lnTo>
                    <a:pt x="65976" y="274040"/>
                  </a:lnTo>
                  <a:lnTo>
                    <a:pt x="64439" y="271792"/>
                  </a:lnTo>
                  <a:lnTo>
                    <a:pt x="64338" y="271233"/>
                  </a:lnTo>
                  <a:lnTo>
                    <a:pt x="64287" y="269748"/>
                  </a:lnTo>
                  <a:lnTo>
                    <a:pt x="64630" y="269443"/>
                  </a:lnTo>
                  <a:lnTo>
                    <a:pt x="68643" y="269443"/>
                  </a:lnTo>
                  <a:lnTo>
                    <a:pt x="68884" y="269748"/>
                  </a:lnTo>
                  <a:lnTo>
                    <a:pt x="69011" y="270002"/>
                  </a:lnTo>
                  <a:lnTo>
                    <a:pt x="69049" y="272351"/>
                  </a:lnTo>
                  <a:lnTo>
                    <a:pt x="68897" y="272821"/>
                  </a:lnTo>
                  <a:lnTo>
                    <a:pt x="68757" y="273075"/>
                  </a:lnTo>
                  <a:lnTo>
                    <a:pt x="68402" y="273519"/>
                  </a:lnTo>
                  <a:lnTo>
                    <a:pt x="70205" y="273773"/>
                  </a:lnTo>
                  <a:lnTo>
                    <a:pt x="70358" y="273519"/>
                  </a:lnTo>
                  <a:lnTo>
                    <a:pt x="70472" y="273316"/>
                  </a:lnTo>
                  <a:lnTo>
                    <a:pt x="70802" y="272351"/>
                  </a:lnTo>
                  <a:close/>
                </a:path>
                <a:path w="2012950" h="547370">
                  <a:moveTo>
                    <a:pt x="70815" y="247726"/>
                  </a:moveTo>
                  <a:lnTo>
                    <a:pt x="70675" y="247345"/>
                  </a:lnTo>
                  <a:lnTo>
                    <a:pt x="70561" y="247027"/>
                  </a:lnTo>
                  <a:lnTo>
                    <a:pt x="70294" y="246621"/>
                  </a:lnTo>
                  <a:lnTo>
                    <a:pt x="70040" y="246367"/>
                  </a:lnTo>
                  <a:lnTo>
                    <a:pt x="69926" y="246227"/>
                  </a:lnTo>
                  <a:lnTo>
                    <a:pt x="69570" y="245922"/>
                  </a:lnTo>
                  <a:lnTo>
                    <a:pt x="69380" y="245795"/>
                  </a:lnTo>
                  <a:lnTo>
                    <a:pt x="68453" y="245198"/>
                  </a:lnTo>
                  <a:lnTo>
                    <a:pt x="67983" y="244983"/>
                  </a:lnTo>
                  <a:lnTo>
                    <a:pt x="67983" y="246621"/>
                  </a:lnTo>
                  <a:lnTo>
                    <a:pt x="65087" y="246621"/>
                  </a:lnTo>
                  <a:lnTo>
                    <a:pt x="65684" y="246227"/>
                  </a:lnTo>
                  <a:lnTo>
                    <a:pt x="66484" y="245795"/>
                  </a:lnTo>
                  <a:lnTo>
                    <a:pt x="67322" y="246227"/>
                  </a:lnTo>
                  <a:lnTo>
                    <a:pt x="67983" y="246621"/>
                  </a:lnTo>
                  <a:lnTo>
                    <a:pt x="67983" y="244983"/>
                  </a:lnTo>
                  <a:lnTo>
                    <a:pt x="68732" y="244538"/>
                  </a:lnTo>
                  <a:lnTo>
                    <a:pt x="68948" y="244360"/>
                  </a:lnTo>
                  <a:lnTo>
                    <a:pt x="69227" y="244157"/>
                  </a:lnTo>
                  <a:lnTo>
                    <a:pt x="69596" y="243814"/>
                  </a:lnTo>
                  <a:lnTo>
                    <a:pt x="70015" y="243255"/>
                  </a:lnTo>
                  <a:lnTo>
                    <a:pt x="70167" y="242989"/>
                  </a:lnTo>
                  <a:lnTo>
                    <a:pt x="70281" y="240703"/>
                  </a:lnTo>
                  <a:lnTo>
                    <a:pt x="70154" y="240385"/>
                  </a:lnTo>
                  <a:lnTo>
                    <a:pt x="69989" y="239979"/>
                  </a:lnTo>
                  <a:lnTo>
                    <a:pt x="69316" y="239407"/>
                  </a:lnTo>
                  <a:lnTo>
                    <a:pt x="68922" y="239179"/>
                  </a:lnTo>
                  <a:lnTo>
                    <a:pt x="68770" y="239179"/>
                  </a:lnTo>
                  <a:lnTo>
                    <a:pt x="68770" y="242354"/>
                  </a:lnTo>
                  <a:lnTo>
                    <a:pt x="68453" y="242989"/>
                  </a:lnTo>
                  <a:lnTo>
                    <a:pt x="67881" y="243636"/>
                  </a:lnTo>
                  <a:lnTo>
                    <a:pt x="67652" y="243814"/>
                  </a:lnTo>
                  <a:lnTo>
                    <a:pt x="67119" y="244157"/>
                  </a:lnTo>
                  <a:lnTo>
                    <a:pt x="66725" y="244360"/>
                  </a:lnTo>
                  <a:lnTo>
                    <a:pt x="66319" y="244157"/>
                  </a:lnTo>
                  <a:lnTo>
                    <a:pt x="65760" y="243814"/>
                  </a:lnTo>
                  <a:lnTo>
                    <a:pt x="64985" y="243255"/>
                  </a:lnTo>
                  <a:lnTo>
                    <a:pt x="64820" y="242989"/>
                  </a:lnTo>
                  <a:lnTo>
                    <a:pt x="64503" y="242354"/>
                  </a:lnTo>
                  <a:lnTo>
                    <a:pt x="64617" y="240906"/>
                  </a:lnTo>
                  <a:lnTo>
                    <a:pt x="65176" y="240385"/>
                  </a:lnTo>
                  <a:lnTo>
                    <a:pt x="68033" y="240385"/>
                  </a:lnTo>
                  <a:lnTo>
                    <a:pt x="68389" y="240703"/>
                  </a:lnTo>
                  <a:lnTo>
                    <a:pt x="68541" y="240906"/>
                  </a:lnTo>
                  <a:lnTo>
                    <a:pt x="68630" y="241109"/>
                  </a:lnTo>
                  <a:lnTo>
                    <a:pt x="68732" y="241325"/>
                  </a:lnTo>
                  <a:lnTo>
                    <a:pt x="68770" y="242354"/>
                  </a:lnTo>
                  <a:lnTo>
                    <a:pt x="68770" y="239179"/>
                  </a:lnTo>
                  <a:lnTo>
                    <a:pt x="64477" y="239179"/>
                  </a:lnTo>
                  <a:lnTo>
                    <a:pt x="64058" y="239407"/>
                  </a:lnTo>
                  <a:lnTo>
                    <a:pt x="63411" y="239979"/>
                  </a:lnTo>
                  <a:lnTo>
                    <a:pt x="63144" y="240385"/>
                  </a:lnTo>
                  <a:lnTo>
                    <a:pt x="63055" y="243255"/>
                  </a:lnTo>
                  <a:lnTo>
                    <a:pt x="63296" y="243636"/>
                  </a:lnTo>
                  <a:lnTo>
                    <a:pt x="65290" y="245198"/>
                  </a:lnTo>
                  <a:lnTo>
                    <a:pt x="65138" y="245198"/>
                  </a:lnTo>
                  <a:lnTo>
                    <a:pt x="62445" y="249631"/>
                  </a:lnTo>
                  <a:lnTo>
                    <a:pt x="64643" y="249948"/>
                  </a:lnTo>
                  <a:lnTo>
                    <a:pt x="64249" y="249631"/>
                  </a:lnTo>
                  <a:lnTo>
                    <a:pt x="64198" y="247726"/>
                  </a:lnTo>
                  <a:lnTo>
                    <a:pt x="64363" y="247345"/>
                  </a:lnTo>
                  <a:lnTo>
                    <a:pt x="64643" y="247027"/>
                  </a:lnTo>
                  <a:lnTo>
                    <a:pt x="68491" y="247027"/>
                  </a:lnTo>
                  <a:lnTo>
                    <a:pt x="68821" y="247345"/>
                  </a:lnTo>
                  <a:lnTo>
                    <a:pt x="69011" y="247726"/>
                  </a:lnTo>
                  <a:lnTo>
                    <a:pt x="69049" y="249389"/>
                  </a:lnTo>
                  <a:lnTo>
                    <a:pt x="68922" y="249631"/>
                  </a:lnTo>
                  <a:lnTo>
                    <a:pt x="68529" y="249974"/>
                  </a:lnTo>
                  <a:lnTo>
                    <a:pt x="64833" y="249974"/>
                  </a:lnTo>
                  <a:lnTo>
                    <a:pt x="69989" y="250710"/>
                  </a:lnTo>
                  <a:lnTo>
                    <a:pt x="70637" y="249974"/>
                  </a:lnTo>
                  <a:lnTo>
                    <a:pt x="70675" y="249631"/>
                  </a:lnTo>
                  <a:lnTo>
                    <a:pt x="70789" y="249148"/>
                  </a:lnTo>
                  <a:lnTo>
                    <a:pt x="70815" y="247726"/>
                  </a:lnTo>
                  <a:close/>
                </a:path>
                <a:path w="2012950" h="547370">
                  <a:moveTo>
                    <a:pt x="71081" y="294982"/>
                  </a:moveTo>
                  <a:lnTo>
                    <a:pt x="63538" y="294703"/>
                  </a:lnTo>
                  <a:lnTo>
                    <a:pt x="63690" y="294436"/>
                  </a:lnTo>
                  <a:lnTo>
                    <a:pt x="62153" y="294436"/>
                  </a:lnTo>
                  <a:lnTo>
                    <a:pt x="62039" y="296087"/>
                  </a:lnTo>
                  <a:lnTo>
                    <a:pt x="67627" y="296087"/>
                  </a:lnTo>
                  <a:lnTo>
                    <a:pt x="67691" y="298919"/>
                  </a:lnTo>
                  <a:lnTo>
                    <a:pt x="69253" y="298919"/>
                  </a:lnTo>
                  <a:lnTo>
                    <a:pt x="69316" y="296087"/>
                  </a:lnTo>
                  <a:lnTo>
                    <a:pt x="71081" y="296087"/>
                  </a:lnTo>
                  <a:lnTo>
                    <a:pt x="71081" y="294982"/>
                  </a:lnTo>
                  <a:close/>
                </a:path>
                <a:path w="2012950" h="547370">
                  <a:moveTo>
                    <a:pt x="100380" y="362140"/>
                  </a:moveTo>
                  <a:lnTo>
                    <a:pt x="100291" y="359625"/>
                  </a:lnTo>
                  <a:lnTo>
                    <a:pt x="100215" y="359435"/>
                  </a:lnTo>
                  <a:lnTo>
                    <a:pt x="100139" y="359232"/>
                  </a:lnTo>
                  <a:lnTo>
                    <a:pt x="99974" y="358914"/>
                  </a:lnTo>
                  <a:lnTo>
                    <a:pt x="99466" y="358292"/>
                  </a:lnTo>
                  <a:lnTo>
                    <a:pt x="99161" y="358025"/>
                  </a:lnTo>
                  <a:lnTo>
                    <a:pt x="98666" y="357759"/>
                  </a:lnTo>
                  <a:lnTo>
                    <a:pt x="98666" y="361797"/>
                  </a:lnTo>
                  <a:lnTo>
                    <a:pt x="98526" y="362140"/>
                  </a:lnTo>
                  <a:lnTo>
                    <a:pt x="96659" y="363702"/>
                  </a:lnTo>
                  <a:lnTo>
                    <a:pt x="94386" y="363702"/>
                  </a:lnTo>
                  <a:lnTo>
                    <a:pt x="94386" y="358914"/>
                  </a:lnTo>
                  <a:lnTo>
                    <a:pt x="97586" y="358914"/>
                  </a:lnTo>
                  <a:lnTo>
                    <a:pt x="98056" y="359232"/>
                  </a:lnTo>
                  <a:lnTo>
                    <a:pt x="98234" y="359435"/>
                  </a:lnTo>
                  <a:lnTo>
                    <a:pt x="98615" y="360133"/>
                  </a:lnTo>
                  <a:lnTo>
                    <a:pt x="98666" y="361797"/>
                  </a:lnTo>
                  <a:lnTo>
                    <a:pt x="98666" y="357759"/>
                  </a:lnTo>
                  <a:lnTo>
                    <a:pt x="98463" y="357632"/>
                  </a:lnTo>
                  <a:lnTo>
                    <a:pt x="92760" y="357632"/>
                  </a:lnTo>
                  <a:lnTo>
                    <a:pt x="92748" y="369862"/>
                  </a:lnTo>
                  <a:lnTo>
                    <a:pt x="94348" y="369862"/>
                  </a:lnTo>
                  <a:lnTo>
                    <a:pt x="94386" y="365086"/>
                  </a:lnTo>
                  <a:lnTo>
                    <a:pt x="97002" y="365086"/>
                  </a:lnTo>
                  <a:lnTo>
                    <a:pt x="97840" y="364782"/>
                  </a:lnTo>
                  <a:lnTo>
                    <a:pt x="98425" y="364604"/>
                  </a:lnTo>
                  <a:lnTo>
                    <a:pt x="98882" y="364324"/>
                  </a:lnTo>
                  <a:lnTo>
                    <a:pt x="99568" y="363702"/>
                  </a:lnTo>
                  <a:lnTo>
                    <a:pt x="99809" y="363385"/>
                  </a:lnTo>
                  <a:lnTo>
                    <a:pt x="99923" y="363207"/>
                  </a:lnTo>
                  <a:lnTo>
                    <a:pt x="100380" y="362140"/>
                  </a:lnTo>
                  <a:close/>
                </a:path>
                <a:path w="2012950" h="547370">
                  <a:moveTo>
                    <a:pt x="111099" y="369862"/>
                  </a:moveTo>
                  <a:lnTo>
                    <a:pt x="111074" y="369303"/>
                  </a:lnTo>
                  <a:lnTo>
                    <a:pt x="110083" y="366572"/>
                  </a:lnTo>
                  <a:lnTo>
                    <a:pt x="109601" y="365226"/>
                  </a:lnTo>
                  <a:lnTo>
                    <a:pt x="107848" y="360387"/>
                  </a:lnTo>
                  <a:lnTo>
                    <a:pt x="107848" y="365226"/>
                  </a:lnTo>
                  <a:lnTo>
                    <a:pt x="103428" y="365226"/>
                  </a:lnTo>
                  <a:lnTo>
                    <a:pt x="105194" y="360133"/>
                  </a:lnTo>
                  <a:lnTo>
                    <a:pt x="105321" y="359778"/>
                  </a:lnTo>
                  <a:lnTo>
                    <a:pt x="105448" y="359435"/>
                  </a:lnTo>
                  <a:lnTo>
                    <a:pt x="105511" y="359232"/>
                  </a:lnTo>
                  <a:lnTo>
                    <a:pt x="105625" y="358914"/>
                  </a:lnTo>
                  <a:lnTo>
                    <a:pt x="107137" y="363207"/>
                  </a:lnTo>
                  <a:lnTo>
                    <a:pt x="107200" y="363385"/>
                  </a:lnTo>
                  <a:lnTo>
                    <a:pt x="107315" y="363702"/>
                  </a:lnTo>
                  <a:lnTo>
                    <a:pt x="107403" y="363969"/>
                  </a:lnTo>
                  <a:lnTo>
                    <a:pt x="107530" y="364324"/>
                  </a:lnTo>
                  <a:lnTo>
                    <a:pt x="107632" y="364604"/>
                  </a:lnTo>
                  <a:lnTo>
                    <a:pt x="107696" y="364782"/>
                  </a:lnTo>
                  <a:lnTo>
                    <a:pt x="107797" y="365086"/>
                  </a:lnTo>
                  <a:lnTo>
                    <a:pt x="107848" y="365226"/>
                  </a:lnTo>
                  <a:lnTo>
                    <a:pt x="107848" y="360387"/>
                  </a:lnTo>
                  <a:lnTo>
                    <a:pt x="107632" y="359778"/>
                  </a:lnTo>
                  <a:lnTo>
                    <a:pt x="107505" y="359435"/>
                  </a:lnTo>
                  <a:lnTo>
                    <a:pt x="107429" y="359232"/>
                  </a:lnTo>
                  <a:lnTo>
                    <a:pt x="107315" y="358914"/>
                  </a:lnTo>
                  <a:lnTo>
                    <a:pt x="106857" y="357632"/>
                  </a:lnTo>
                  <a:lnTo>
                    <a:pt x="104546" y="357632"/>
                  </a:lnTo>
                  <a:lnTo>
                    <a:pt x="100330" y="369303"/>
                  </a:lnTo>
                  <a:lnTo>
                    <a:pt x="100253" y="369862"/>
                  </a:lnTo>
                  <a:lnTo>
                    <a:pt x="101879" y="369862"/>
                  </a:lnTo>
                  <a:lnTo>
                    <a:pt x="103009" y="366572"/>
                  </a:lnTo>
                  <a:lnTo>
                    <a:pt x="108267" y="366572"/>
                  </a:lnTo>
                  <a:lnTo>
                    <a:pt x="109448" y="369862"/>
                  </a:lnTo>
                  <a:lnTo>
                    <a:pt x="111099" y="369862"/>
                  </a:lnTo>
                  <a:close/>
                </a:path>
                <a:path w="2012950" h="547370">
                  <a:moveTo>
                    <a:pt x="122770" y="357593"/>
                  </a:moveTo>
                  <a:lnTo>
                    <a:pt x="121119" y="357593"/>
                  </a:lnTo>
                  <a:lnTo>
                    <a:pt x="121107" y="358038"/>
                  </a:lnTo>
                  <a:lnTo>
                    <a:pt x="121107" y="367614"/>
                  </a:lnTo>
                  <a:lnTo>
                    <a:pt x="119519" y="364477"/>
                  </a:lnTo>
                  <a:lnTo>
                    <a:pt x="116611" y="359079"/>
                  </a:lnTo>
                  <a:lnTo>
                    <a:pt x="116166" y="358241"/>
                  </a:lnTo>
                  <a:lnTo>
                    <a:pt x="116065" y="358038"/>
                  </a:lnTo>
                  <a:lnTo>
                    <a:pt x="121107" y="358038"/>
                  </a:lnTo>
                  <a:lnTo>
                    <a:pt x="121107" y="357593"/>
                  </a:lnTo>
                  <a:lnTo>
                    <a:pt x="113258" y="357593"/>
                  </a:lnTo>
                  <a:lnTo>
                    <a:pt x="113220" y="369773"/>
                  </a:lnTo>
                  <a:lnTo>
                    <a:pt x="114833" y="369773"/>
                  </a:lnTo>
                  <a:lnTo>
                    <a:pt x="114833" y="359079"/>
                  </a:lnTo>
                  <a:lnTo>
                    <a:pt x="115201" y="359867"/>
                  </a:lnTo>
                  <a:lnTo>
                    <a:pt x="116027" y="361454"/>
                  </a:lnTo>
                  <a:lnTo>
                    <a:pt x="120167" y="369138"/>
                  </a:lnTo>
                  <a:lnTo>
                    <a:pt x="120408" y="369455"/>
                  </a:lnTo>
                  <a:lnTo>
                    <a:pt x="122669" y="369455"/>
                  </a:lnTo>
                  <a:lnTo>
                    <a:pt x="122682" y="367614"/>
                  </a:lnTo>
                  <a:lnTo>
                    <a:pt x="122770" y="357593"/>
                  </a:lnTo>
                  <a:close/>
                </a:path>
                <a:path w="2012950" h="547370">
                  <a:moveTo>
                    <a:pt x="132969" y="357479"/>
                  </a:moveTo>
                  <a:lnTo>
                    <a:pt x="126187" y="357479"/>
                  </a:lnTo>
                  <a:lnTo>
                    <a:pt x="126187" y="368554"/>
                  </a:lnTo>
                  <a:lnTo>
                    <a:pt x="127800" y="368554"/>
                  </a:lnTo>
                  <a:lnTo>
                    <a:pt x="127800" y="363956"/>
                  </a:lnTo>
                  <a:lnTo>
                    <a:pt x="132194" y="363956"/>
                  </a:lnTo>
                  <a:lnTo>
                    <a:pt x="132257" y="362673"/>
                  </a:lnTo>
                  <a:lnTo>
                    <a:pt x="127800" y="362673"/>
                  </a:lnTo>
                  <a:lnTo>
                    <a:pt x="127800" y="358622"/>
                  </a:lnTo>
                  <a:lnTo>
                    <a:pt x="132905" y="358622"/>
                  </a:lnTo>
                  <a:lnTo>
                    <a:pt x="132969" y="357479"/>
                  </a:lnTo>
                  <a:close/>
                </a:path>
                <a:path w="2012950" h="547370">
                  <a:moveTo>
                    <a:pt x="133184" y="368947"/>
                  </a:moveTo>
                  <a:lnTo>
                    <a:pt x="126187" y="368706"/>
                  </a:lnTo>
                  <a:lnTo>
                    <a:pt x="126187" y="369849"/>
                  </a:lnTo>
                  <a:lnTo>
                    <a:pt x="133108" y="369849"/>
                  </a:lnTo>
                  <a:lnTo>
                    <a:pt x="133184" y="368947"/>
                  </a:lnTo>
                  <a:close/>
                </a:path>
                <a:path w="2012950" h="547370">
                  <a:moveTo>
                    <a:pt x="142519" y="368909"/>
                  </a:moveTo>
                  <a:lnTo>
                    <a:pt x="142455" y="368655"/>
                  </a:lnTo>
                  <a:lnTo>
                    <a:pt x="142379" y="368515"/>
                  </a:lnTo>
                  <a:lnTo>
                    <a:pt x="142227" y="368427"/>
                  </a:lnTo>
                  <a:lnTo>
                    <a:pt x="137617" y="368427"/>
                  </a:lnTo>
                  <a:lnTo>
                    <a:pt x="137604" y="357378"/>
                  </a:lnTo>
                  <a:lnTo>
                    <a:pt x="137375" y="357212"/>
                  </a:lnTo>
                  <a:lnTo>
                    <a:pt x="137083" y="357162"/>
                  </a:lnTo>
                  <a:lnTo>
                    <a:pt x="136372" y="357174"/>
                  </a:lnTo>
                  <a:lnTo>
                    <a:pt x="136055" y="357263"/>
                  </a:lnTo>
                  <a:lnTo>
                    <a:pt x="135928" y="357416"/>
                  </a:lnTo>
                  <a:lnTo>
                    <a:pt x="135928" y="369481"/>
                  </a:lnTo>
                  <a:lnTo>
                    <a:pt x="135991" y="369633"/>
                  </a:lnTo>
                  <a:lnTo>
                    <a:pt x="136271" y="369836"/>
                  </a:lnTo>
                  <a:lnTo>
                    <a:pt x="136423" y="369900"/>
                  </a:lnTo>
                  <a:lnTo>
                    <a:pt x="142227" y="369900"/>
                  </a:lnTo>
                  <a:lnTo>
                    <a:pt x="142379" y="369811"/>
                  </a:lnTo>
                  <a:lnTo>
                    <a:pt x="142455" y="369658"/>
                  </a:lnTo>
                  <a:lnTo>
                    <a:pt x="142519" y="369392"/>
                  </a:lnTo>
                  <a:lnTo>
                    <a:pt x="142519" y="368909"/>
                  </a:lnTo>
                  <a:close/>
                </a:path>
                <a:path w="2012950" h="547370">
                  <a:moveTo>
                    <a:pt x="170408" y="294944"/>
                  </a:moveTo>
                  <a:lnTo>
                    <a:pt x="167449" y="292315"/>
                  </a:lnTo>
                  <a:lnTo>
                    <a:pt x="167830" y="292239"/>
                  </a:lnTo>
                  <a:lnTo>
                    <a:pt x="169837" y="289623"/>
                  </a:lnTo>
                  <a:lnTo>
                    <a:pt x="169837" y="288759"/>
                  </a:lnTo>
                  <a:lnTo>
                    <a:pt x="166878" y="286118"/>
                  </a:lnTo>
                  <a:lnTo>
                    <a:pt x="165862" y="286118"/>
                  </a:lnTo>
                  <a:lnTo>
                    <a:pt x="162852" y="287502"/>
                  </a:lnTo>
                  <a:lnTo>
                    <a:pt x="162826" y="287642"/>
                  </a:lnTo>
                  <a:lnTo>
                    <a:pt x="162826" y="288163"/>
                  </a:lnTo>
                  <a:lnTo>
                    <a:pt x="162890" y="288467"/>
                  </a:lnTo>
                  <a:lnTo>
                    <a:pt x="163017" y="288582"/>
                  </a:lnTo>
                  <a:lnTo>
                    <a:pt x="163169" y="288582"/>
                  </a:lnTo>
                  <a:lnTo>
                    <a:pt x="163296" y="288518"/>
                  </a:lnTo>
                  <a:lnTo>
                    <a:pt x="164312" y="287896"/>
                  </a:lnTo>
                  <a:lnTo>
                    <a:pt x="164592" y="287782"/>
                  </a:lnTo>
                  <a:lnTo>
                    <a:pt x="165214" y="287566"/>
                  </a:lnTo>
                  <a:lnTo>
                    <a:pt x="165582" y="287502"/>
                  </a:lnTo>
                  <a:lnTo>
                    <a:pt x="166306" y="287502"/>
                  </a:lnTo>
                  <a:lnTo>
                    <a:pt x="168021" y="289191"/>
                  </a:lnTo>
                  <a:lnTo>
                    <a:pt x="168021" y="289814"/>
                  </a:lnTo>
                  <a:lnTo>
                    <a:pt x="165684" y="291807"/>
                  </a:lnTo>
                  <a:lnTo>
                    <a:pt x="164096" y="291807"/>
                  </a:lnTo>
                  <a:lnTo>
                    <a:pt x="163931" y="291871"/>
                  </a:lnTo>
                  <a:lnTo>
                    <a:pt x="163791" y="292074"/>
                  </a:lnTo>
                  <a:lnTo>
                    <a:pt x="163753" y="292239"/>
                  </a:lnTo>
                  <a:lnTo>
                    <a:pt x="163753" y="292595"/>
                  </a:lnTo>
                  <a:lnTo>
                    <a:pt x="163830" y="292938"/>
                  </a:lnTo>
                  <a:lnTo>
                    <a:pt x="163957" y="293077"/>
                  </a:lnTo>
                  <a:lnTo>
                    <a:pt x="164109" y="293141"/>
                  </a:lnTo>
                  <a:lnTo>
                    <a:pt x="165938" y="293141"/>
                  </a:lnTo>
                  <a:lnTo>
                    <a:pt x="166408" y="293192"/>
                  </a:lnTo>
                  <a:lnTo>
                    <a:pt x="168694" y="295148"/>
                  </a:lnTo>
                  <a:lnTo>
                    <a:pt x="168694" y="295821"/>
                  </a:lnTo>
                  <a:lnTo>
                    <a:pt x="166446" y="297764"/>
                  </a:lnTo>
                  <a:lnTo>
                    <a:pt x="165544" y="297764"/>
                  </a:lnTo>
                  <a:lnTo>
                    <a:pt x="165112" y="297713"/>
                  </a:lnTo>
                  <a:lnTo>
                    <a:pt x="164376" y="297510"/>
                  </a:lnTo>
                  <a:lnTo>
                    <a:pt x="163512" y="297167"/>
                  </a:lnTo>
                  <a:lnTo>
                    <a:pt x="162814" y="296786"/>
                  </a:lnTo>
                  <a:lnTo>
                    <a:pt x="162648" y="296786"/>
                  </a:lnTo>
                  <a:lnTo>
                    <a:pt x="162496" y="297014"/>
                  </a:lnTo>
                  <a:lnTo>
                    <a:pt x="162471" y="297167"/>
                  </a:lnTo>
                  <a:lnTo>
                    <a:pt x="162471" y="297675"/>
                  </a:lnTo>
                  <a:lnTo>
                    <a:pt x="162509" y="297929"/>
                  </a:lnTo>
                  <a:lnTo>
                    <a:pt x="165544" y="299161"/>
                  </a:lnTo>
                  <a:lnTo>
                    <a:pt x="166662" y="299161"/>
                  </a:lnTo>
                  <a:lnTo>
                    <a:pt x="170408" y="295922"/>
                  </a:lnTo>
                  <a:lnTo>
                    <a:pt x="170408" y="294944"/>
                  </a:lnTo>
                  <a:close/>
                </a:path>
                <a:path w="2012950" h="547370">
                  <a:moveTo>
                    <a:pt x="170459" y="270649"/>
                  </a:moveTo>
                  <a:lnTo>
                    <a:pt x="170370" y="270154"/>
                  </a:lnTo>
                  <a:lnTo>
                    <a:pt x="170192" y="269709"/>
                  </a:lnTo>
                  <a:lnTo>
                    <a:pt x="170014" y="269252"/>
                  </a:lnTo>
                  <a:lnTo>
                    <a:pt x="166941" y="267563"/>
                  </a:lnTo>
                  <a:lnTo>
                    <a:pt x="165455" y="267563"/>
                  </a:lnTo>
                  <a:lnTo>
                    <a:pt x="164782" y="267627"/>
                  </a:lnTo>
                  <a:lnTo>
                    <a:pt x="164782" y="264071"/>
                  </a:lnTo>
                  <a:lnTo>
                    <a:pt x="169430" y="264071"/>
                  </a:lnTo>
                  <a:lnTo>
                    <a:pt x="169633" y="263753"/>
                  </a:lnTo>
                  <a:lnTo>
                    <a:pt x="169672" y="263575"/>
                  </a:lnTo>
                  <a:lnTo>
                    <a:pt x="169672" y="263093"/>
                  </a:lnTo>
                  <a:lnTo>
                    <a:pt x="169608" y="262851"/>
                  </a:lnTo>
                  <a:lnTo>
                    <a:pt x="169456" y="262648"/>
                  </a:lnTo>
                  <a:lnTo>
                    <a:pt x="163499" y="262610"/>
                  </a:lnTo>
                  <a:lnTo>
                    <a:pt x="163347" y="262674"/>
                  </a:lnTo>
                  <a:lnTo>
                    <a:pt x="163156" y="262877"/>
                  </a:lnTo>
                  <a:lnTo>
                    <a:pt x="163093" y="263029"/>
                  </a:lnTo>
                  <a:lnTo>
                    <a:pt x="163093" y="268643"/>
                  </a:lnTo>
                  <a:lnTo>
                    <a:pt x="163131" y="268808"/>
                  </a:lnTo>
                  <a:lnTo>
                    <a:pt x="163296" y="268986"/>
                  </a:lnTo>
                  <a:lnTo>
                    <a:pt x="164109" y="269011"/>
                  </a:lnTo>
                  <a:lnTo>
                    <a:pt x="164693" y="268922"/>
                  </a:lnTo>
                  <a:lnTo>
                    <a:pt x="166001" y="268909"/>
                  </a:lnTo>
                  <a:lnTo>
                    <a:pt x="166484" y="268973"/>
                  </a:lnTo>
                  <a:lnTo>
                    <a:pt x="167284" y="269163"/>
                  </a:lnTo>
                  <a:lnTo>
                    <a:pt x="167627" y="269303"/>
                  </a:lnTo>
                  <a:lnTo>
                    <a:pt x="167881" y="269532"/>
                  </a:lnTo>
                  <a:lnTo>
                    <a:pt x="168148" y="269735"/>
                  </a:lnTo>
                  <a:lnTo>
                    <a:pt x="168351" y="269989"/>
                  </a:lnTo>
                  <a:lnTo>
                    <a:pt x="168605" y="270611"/>
                  </a:lnTo>
                  <a:lnTo>
                    <a:pt x="168668" y="270954"/>
                  </a:lnTo>
                  <a:lnTo>
                    <a:pt x="168668" y="271856"/>
                  </a:lnTo>
                  <a:lnTo>
                    <a:pt x="166103" y="274078"/>
                  </a:lnTo>
                  <a:lnTo>
                    <a:pt x="165201" y="274078"/>
                  </a:lnTo>
                  <a:lnTo>
                    <a:pt x="164795" y="274040"/>
                  </a:lnTo>
                  <a:lnTo>
                    <a:pt x="163817" y="273786"/>
                  </a:lnTo>
                  <a:lnTo>
                    <a:pt x="163588" y="273685"/>
                  </a:lnTo>
                  <a:lnTo>
                    <a:pt x="163347" y="273608"/>
                  </a:lnTo>
                  <a:lnTo>
                    <a:pt x="162890" y="273342"/>
                  </a:lnTo>
                  <a:lnTo>
                    <a:pt x="162648" y="273316"/>
                  </a:lnTo>
                  <a:lnTo>
                    <a:pt x="162509" y="273456"/>
                  </a:lnTo>
                  <a:lnTo>
                    <a:pt x="162471" y="273583"/>
                  </a:lnTo>
                  <a:lnTo>
                    <a:pt x="162445" y="273761"/>
                  </a:lnTo>
                  <a:lnTo>
                    <a:pt x="162445" y="274281"/>
                  </a:lnTo>
                  <a:lnTo>
                    <a:pt x="162572" y="274662"/>
                  </a:lnTo>
                  <a:lnTo>
                    <a:pt x="166420" y="275463"/>
                  </a:lnTo>
                  <a:lnTo>
                    <a:pt x="167068" y="275361"/>
                  </a:lnTo>
                  <a:lnTo>
                    <a:pt x="170459" y="271881"/>
                  </a:lnTo>
                  <a:lnTo>
                    <a:pt x="170459" y="270649"/>
                  </a:lnTo>
                  <a:close/>
                </a:path>
                <a:path w="2012950" h="547370">
                  <a:moveTo>
                    <a:pt x="170484" y="221475"/>
                  </a:moveTo>
                  <a:lnTo>
                    <a:pt x="170383" y="218401"/>
                  </a:lnTo>
                  <a:lnTo>
                    <a:pt x="170332" y="218211"/>
                  </a:lnTo>
                  <a:lnTo>
                    <a:pt x="170205" y="217805"/>
                  </a:lnTo>
                  <a:lnTo>
                    <a:pt x="170129" y="217500"/>
                  </a:lnTo>
                  <a:lnTo>
                    <a:pt x="169595" y="216484"/>
                  </a:lnTo>
                  <a:lnTo>
                    <a:pt x="169278" y="216077"/>
                  </a:lnTo>
                  <a:lnTo>
                    <a:pt x="169011" y="215861"/>
                  </a:lnTo>
                  <a:lnTo>
                    <a:pt x="169011" y="220891"/>
                  </a:lnTo>
                  <a:lnTo>
                    <a:pt x="167919" y="221475"/>
                  </a:lnTo>
                  <a:lnTo>
                    <a:pt x="164884" y="221475"/>
                  </a:lnTo>
                  <a:lnTo>
                    <a:pt x="164401" y="220891"/>
                  </a:lnTo>
                  <a:lnTo>
                    <a:pt x="164287" y="220294"/>
                  </a:lnTo>
                  <a:lnTo>
                    <a:pt x="164185" y="217805"/>
                  </a:lnTo>
                  <a:lnTo>
                    <a:pt x="164325" y="217500"/>
                  </a:lnTo>
                  <a:lnTo>
                    <a:pt x="164604" y="217144"/>
                  </a:lnTo>
                  <a:lnTo>
                    <a:pt x="164947" y="216801"/>
                  </a:lnTo>
                  <a:lnTo>
                    <a:pt x="165569" y="216484"/>
                  </a:lnTo>
                  <a:lnTo>
                    <a:pt x="167132" y="216484"/>
                  </a:lnTo>
                  <a:lnTo>
                    <a:pt x="167754" y="216801"/>
                  </a:lnTo>
                  <a:lnTo>
                    <a:pt x="168084" y="217144"/>
                  </a:lnTo>
                  <a:lnTo>
                    <a:pt x="168490" y="217805"/>
                  </a:lnTo>
                  <a:lnTo>
                    <a:pt x="168529" y="217944"/>
                  </a:lnTo>
                  <a:lnTo>
                    <a:pt x="168617" y="218211"/>
                  </a:lnTo>
                  <a:lnTo>
                    <a:pt x="168668" y="218401"/>
                  </a:lnTo>
                  <a:lnTo>
                    <a:pt x="168770" y="218884"/>
                  </a:lnTo>
                  <a:lnTo>
                    <a:pt x="168871" y="220294"/>
                  </a:lnTo>
                  <a:lnTo>
                    <a:pt x="169011" y="220891"/>
                  </a:lnTo>
                  <a:lnTo>
                    <a:pt x="169011" y="215861"/>
                  </a:lnTo>
                  <a:lnTo>
                    <a:pt x="168732" y="215620"/>
                  </a:lnTo>
                  <a:lnTo>
                    <a:pt x="168313" y="215392"/>
                  </a:lnTo>
                  <a:lnTo>
                    <a:pt x="167703" y="215176"/>
                  </a:lnTo>
                  <a:lnTo>
                    <a:pt x="165125" y="215176"/>
                  </a:lnTo>
                  <a:lnTo>
                    <a:pt x="162560" y="217500"/>
                  </a:lnTo>
                  <a:lnTo>
                    <a:pt x="162458" y="217805"/>
                  </a:lnTo>
                  <a:lnTo>
                    <a:pt x="162420" y="217944"/>
                  </a:lnTo>
                  <a:lnTo>
                    <a:pt x="162318" y="220294"/>
                  </a:lnTo>
                  <a:lnTo>
                    <a:pt x="162496" y="220891"/>
                  </a:lnTo>
                  <a:lnTo>
                    <a:pt x="162712" y="221475"/>
                  </a:lnTo>
                  <a:lnTo>
                    <a:pt x="162775" y="221615"/>
                  </a:lnTo>
                  <a:lnTo>
                    <a:pt x="163080" y="221932"/>
                  </a:lnTo>
                  <a:lnTo>
                    <a:pt x="163360" y="222275"/>
                  </a:lnTo>
                  <a:lnTo>
                    <a:pt x="163957" y="222618"/>
                  </a:lnTo>
                  <a:lnTo>
                    <a:pt x="164744" y="222935"/>
                  </a:lnTo>
                  <a:lnTo>
                    <a:pt x="167195" y="222935"/>
                  </a:lnTo>
                  <a:lnTo>
                    <a:pt x="168173" y="222618"/>
                  </a:lnTo>
                  <a:lnTo>
                    <a:pt x="168325" y="222618"/>
                  </a:lnTo>
                  <a:lnTo>
                    <a:pt x="168871" y="222275"/>
                  </a:lnTo>
                  <a:lnTo>
                    <a:pt x="167398" y="226123"/>
                  </a:lnTo>
                  <a:lnTo>
                    <a:pt x="162763" y="226123"/>
                  </a:lnTo>
                  <a:lnTo>
                    <a:pt x="162801" y="227355"/>
                  </a:lnTo>
                  <a:lnTo>
                    <a:pt x="168135" y="227355"/>
                  </a:lnTo>
                  <a:lnTo>
                    <a:pt x="168935" y="226669"/>
                  </a:lnTo>
                  <a:lnTo>
                    <a:pt x="169418" y="226123"/>
                  </a:lnTo>
                  <a:lnTo>
                    <a:pt x="169557" y="225793"/>
                  </a:lnTo>
                  <a:lnTo>
                    <a:pt x="169799" y="225361"/>
                  </a:lnTo>
                  <a:lnTo>
                    <a:pt x="169989" y="224967"/>
                  </a:lnTo>
                  <a:lnTo>
                    <a:pt x="170319" y="223837"/>
                  </a:lnTo>
                  <a:lnTo>
                    <a:pt x="170421" y="223418"/>
                  </a:lnTo>
                  <a:lnTo>
                    <a:pt x="170472" y="222275"/>
                  </a:lnTo>
                  <a:lnTo>
                    <a:pt x="170484" y="221475"/>
                  </a:lnTo>
                  <a:close/>
                </a:path>
                <a:path w="2012950" h="547370">
                  <a:moveTo>
                    <a:pt x="170535" y="321703"/>
                  </a:moveTo>
                  <a:lnTo>
                    <a:pt x="170497" y="321538"/>
                  </a:lnTo>
                  <a:lnTo>
                    <a:pt x="170357" y="321360"/>
                  </a:lnTo>
                  <a:lnTo>
                    <a:pt x="167906" y="321322"/>
                  </a:lnTo>
                  <a:lnTo>
                    <a:pt x="167906" y="310108"/>
                  </a:lnTo>
                  <a:lnTo>
                    <a:pt x="167627" y="309943"/>
                  </a:lnTo>
                  <a:lnTo>
                    <a:pt x="167411" y="309905"/>
                  </a:lnTo>
                  <a:lnTo>
                    <a:pt x="166738" y="309905"/>
                  </a:lnTo>
                  <a:lnTo>
                    <a:pt x="166560" y="309943"/>
                  </a:lnTo>
                  <a:lnTo>
                    <a:pt x="166382" y="310032"/>
                  </a:lnTo>
                  <a:lnTo>
                    <a:pt x="163309" y="312013"/>
                  </a:lnTo>
                  <a:lnTo>
                    <a:pt x="163207" y="312191"/>
                  </a:lnTo>
                  <a:lnTo>
                    <a:pt x="163169" y="312902"/>
                  </a:lnTo>
                  <a:lnTo>
                    <a:pt x="163207" y="313105"/>
                  </a:lnTo>
                  <a:lnTo>
                    <a:pt x="163334" y="313258"/>
                  </a:lnTo>
                  <a:lnTo>
                    <a:pt x="163779" y="313143"/>
                  </a:lnTo>
                  <a:lnTo>
                    <a:pt x="166217" y="311670"/>
                  </a:lnTo>
                  <a:lnTo>
                    <a:pt x="166217" y="321322"/>
                  </a:lnTo>
                  <a:lnTo>
                    <a:pt x="163537" y="321322"/>
                  </a:lnTo>
                  <a:lnTo>
                    <a:pt x="163309" y="321538"/>
                  </a:lnTo>
                  <a:lnTo>
                    <a:pt x="163233" y="321779"/>
                  </a:lnTo>
                  <a:lnTo>
                    <a:pt x="163233" y="322224"/>
                  </a:lnTo>
                  <a:lnTo>
                    <a:pt x="163271" y="322402"/>
                  </a:lnTo>
                  <a:lnTo>
                    <a:pt x="163410" y="322605"/>
                  </a:lnTo>
                  <a:lnTo>
                    <a:pt x="163537" y="322668"/>
                  </a:lnTo>
                  <a:lnTo>
                    <a:pt x="170256" y="322668"/>
                  </a:lnTo>
                  <a:lnTo>
                    <a:pt x="170459" y="322529"/>
                  </a:lnTo>
                  <a:lnTo>
                    <a:pt x="170535" y="322326"/>
                  </a:lnTo>
                  <a:lnTo>
                    <a:pt x="170535" y="321703"/>
                  </a:lnTo>
                  <a:close/>
                </a:path>
                <a:path w="2012950" h="547370">
                  <a:moveTo>
                    <a:pt x="170688" y="239382"/>
                  </a:moveTo>
                  <a:lnTo>
                    <a:pt x="170548" y="239001"/>
                  </a:lnTo>
                  <a:lnTo>
                    <a:pt x="170421" y="238937"/>
                  </a:lnTo>
                  <a:lnTo>
                    <a:pt x="162674" y="238937"/>
                  </a:lnTo>
                  <a:lnTo>
                    <a:pt x="162458" y="239242"/>
                  </a:lnTo>
                  <a:lnTo>
                    <a:pt x="162420" y="239433"/>
                  </a:lnTo>
                  <a:lnTo>
                    <a:pt x="162420" y="239903"/>
                  </a:lnTo>
                  <a:lnTo>
                    <a:pt x="162458" y="240093"/>
                  </a:lnTo>
                  <a:lnTo>
                    <a:pt x="162585" y="240347"/>
                  </a:lnTo>
                  <a:lnTo>
                    <a:pt x="168884" y="240411"/>
                  </a:lnTo>
                  <a:lnTo>
                    <a:pt x="164007" y="251320"/>
                  </a:lnTo>
                  <a:lnTo>
                    <a:pt x="164020" y="251498"/>
                  </a:lnTo>
                  <a:lnTo>
                    <a:pt x="164223" y="251625"/>
                  </a:lnTo>
                  <a:lnTo>
                    <a:pt x="164642" y="251663"/>
                  </a:lnTo>
                  <a:lnTo>
                    <a:pt x="165188" y="251663"/>
                  </a:lnTo>
                  <a:lnTo>
                    <a:pt x="165506" y="251625"/>
                  </a:lnTo>
                  <a:lnTo>
                    <a:pt x="165671" y="251561"/>
                  </a:lnTo>
                  <a:lnTo>
                    <a:pt x="165874" y="251358"/>
                  </a:lnTo>
                  <a:lnTo>
                    <a:pt x="170510" y="240665"/>
                  </a:lnTo>
                  <a:lnTo>
                    <a:pt x="170624" y="240334"/>
                  </a:lnTo>
                  <a:lnTo>
                    <a:pt x="170637" y="240144"/>
                  </a:lnTo>
                  <a:lnTo>
                    <a:pt x="170688" y="239382"/>
                  </a:lnTo>
                  <a:close/>
                </a:path>
                <a:path w="2012950" h="547370">
                  <a:moveTo>
                    <a:pt x="201904" y="268389"/>
                  </a:moveTo>
                  <a:lnTo>
                    <a:pt x="198259" y="268389"/>
                  </a:lnTo>
                  <a:lnTo>
                    <a:pt x="198259" y="268528"/>
                  </a:lnTo>
                  <a:lnTo>
                    <a:pt x="201891" y="268528"/>
                  </a:lnTo>
                  <a:lnTo>
                    <a:pt x="201904" y="268389"/>
                  </a:lnTo>
                  <a:close/>
                </a:path>
                <a:path w="2012950" h="547370">
                  <a:moveTo>
                    <a:pt x="201904" y="244703"/>
                  </a:moveTo>
                  <a:lnTo>
                    <a:pt x="198259" y="244703"/>
                  </a:lnTo>
                  <a:lnTo>
                    <a:pt x="198259" y="244843"/>
                  </a:lnTo>
                  <a:lnTo>
                    <a:pt x="201891" y="244843"/>
                  </a:lnTo>
                  <a:lnTo>
                    <a:pt x="201904" y="244703"/>
                  </a:lnTo>
                  <a:close/>
                </a:path>
                <a:path w="2012950" h="547370">
                  <a:moveTo>
                    <a:pt x="206540" y="273989"/>
                  </a:moveTo>
                  <a:lnTo>
                    <a:pt x="201714" y="273989"/>
                  </a:lnTo>
                  <a:lnTo>
                    <a:pt x="200291" y="273418"/>
                  </a:lnTo>
                  <a:lnTo>
                    <a:pt x="198259" y="268528"/>
                  </a:lnTo>
                  <a:lnTo>
                    <a:pt x="196380" y="268528"/>
                  </a:lnTo>
                  <a:lnTo>
                    <a:pt x="198551" y="274269"/>
                  </a:lnTo>
                  <a:lnTo>
                    <a:pt x="206540" y="274269"/>
                  </a:lnTo>
                  <a:lnTo>
                    <a:pt x="206540" y="273989"/>
                  </a:lnTo>
                  <a:close/>
                </a:path>
                <a:path w="2012950" h="547370">
                  <a:moveTo>
                    <a:pt x="206540" y="250304"/>
                  </a:moveTo>
                  <a:lnTo>
                    <a:pt x="201714" y="250304"/>
                  </a:lnTo>
                  <a:lnTo>
                    <a:pt x="200291" y="249732"/>
                  </a:lnTo>
                  <a:lnTo>
                    <a:pt x="198259" y="244843"/>
                  </a:lnTo>
                  <a:lnTo>
                    <a:pt x="196380" y="244843"/>
                  </a:lnTo>
                  <a:lnTo>
                    <a:pt x="198551" y="250583"/>
                  </a:lnTo>
                  <a:lnTo>
                    <a:pt x="206540" y="250583"/>
                  </a:lnTo>
                  <a:lnTo>
                    <a:pt x="206540" y="250304"/>
                  </a:lnTo>
                  <a:close/>
                </a:path>
                <a:path w="2012950" h="547370">
                  <a:moveTo>
                    <a:pt x="206552" y="268528"/>
                  </a:moveTo>
                  <a:lnTo>
                    <a:pt x="201891" y="268528"/>
                  </a:lnTo>
                  <a:lnTo>
                    <a:pt x="201853" y="269709"/>
                  </a:lnTo>
                  <a:lnTo>
                    <a:pt x="204990" y="269709"/>
                  </a:lnTo>
                  <a:lnTo>
                    <a:pt x="204990" y="273418"/>
                  </a:lnTo>
                  <a:lnTo>
                    <a:pt x="204647" y="273608"/>
                  </a:lnTo>
                  <a:lnTo>
                    <a:pt x="206540" y="273608"/>
                  </a:lnTo>
                  <a:lnTo>
                    <a:pt x="206552" y="268528"/>
                  </a:lnTo>
                  <a:close/>
                </a:path>
                <a:path w="2012950" h="547370">
                  <a:moveTo>
                    <a:pt x="206552" y="244843"/>
                  </a:moveTo>
                  <a:lnTo>
                    <a:pt x="201891" y="244843"/>
                  </a:lnTo>
                  <a:lnTo>
                    <a:pt x="201853" y="246024"/>
                  </a:lnTo>
                  <a:lnTo>
                    <a:pt x="204990" y="246024"/>
                  </a:lnTo>
                  <a:lnTo>
                    <a:pt x="204990" y="249732"/>
                  </a:lnTo>
                  <a:lnTo>
                    <a:pt x="206540" y="249732"/>
                  </a:lnTo>
                  <a:lnTo>
                    <a:pt x="206552" y="244843"/>
                  </a:lnTo>
                  <a:close/>
                </a:path>
                <a:path w="2012950" h="547370">
                  <a:moveTo>
                    <a:pt x="206578" y="263652"/>
                  </a:moveTo>
                  <a:lnTo>
                    <a:pt x="206400" y="263448"/>
                  </a:lnTo>
                  <a:lnTo>
                    <a:pt x="205765" y="263067"/>
                  </a:lnTo>
                  <a:lnTo>
                    <a:pt x="205168" y="262826"/>
                  </a:lnTo>
                  <a:lnTo>
                    <a:pt x="200266" y="262826"/>
                  </a:lnTo>
                  <a:lnTo>
                    <a:pt x="199339" y="263207"/>
                  </a:lnTo>
                  <a:lnTo>
                    <a:pt x="198666" y="263652"/>
                  </a:lnTo>
                  <a:lnTo>
                    <a:pt x="206578" y="263652"/>
                  </a:lnTo>
                  <a:close/>
                </a:path>
                <a:path w="2012950" h="547370">
                  <a:moveTo>
                    <a:pt x="206578" y="239966"/>
                  </a:moveTo>
                  <a:lnTo>
                    <a:pt x="206400" y="239763"/>
                  </a:lnTo>
                  <a:lnTo>
                    <a:pt x="205765" y="239382"/>
                  </a:lnTo>
                  <a:lnTo>
                    <a:pt x="205168" y="239141"/>
                  </a:lnTo>
                  <a:lnTo>
                    <a:pt x="200266" y="239141"/>
                  </a:lnTo>
                  <a:lnTo>
                    <a:pt x="199339" y="239522"/>
                  </a:lnTo>
                  <a:lnTo>
                    <a:pt x="198666" y="239966"/>
                  </a:lnTo>
                  <a:lnTo>
                    <a:pt x="206578" y="239966"/>
                  </a:lnTo>
                  <a:close/>
                </a:path>
                <a:path w="2012950" h="547370">
                  <a:moveTo>
                    <a:pt x="206667" y="264033"/>
                  </a:moveTo>
                  <a:lnTo>
                    <a:pt x="204165" y="264033"/>
                  </a:lnTo>
                  <a:lnTo>
                    <a:pt x="204952" y="264299"/>
                  </a:lnTo>
                  <a:lnTo>
                    <a:pt x="205320" y="264490"/>
                  </a:lnTo>
                  <a:lnTo>
                    <a:pt x="200202" y="264490"/>
                  </a:lnTo>
                  <a:lnTo>
                    <a:pt x="201180" y="264033"/>
                  </a:lnTo>
                  <a:lnTo>
                    <a:pt x="198297" y="264033"/>
                  </a:lnTo>
                  <a:lnTo>
                    <a:pt x="197866" y="264490"/>
                  </a:lnTo>
                  <a:lnTo>
                    <a:pt x="197472" y="264960"/>
                  </a:lnTo>
                  <a:lnTo>
                    <a:pt x="197269" y="265303"/>
                  </a:lnTo>
                  <a:lnTo>
                    <a:pt x="197154" y="265493"/>
                  </a:lnTo>
                  <a:lnTo>
                    <a:pt x="196545" y="267119"/>
                  </a:lnTo>
                  <a:lnTo>
                    <a:pt x="196469" y="267525"/>
                  </a:lnTo>
                  <a:lnTo>
                    <a:pt x="196380" y="268389"/>
                  </a:lnTo>
                  <a:lnTo>
                    <a:pt x="198259" y="268389"/>
                  </a:lnTo>
                  <a:lnTo>
                    <a:pt x="198247" y="267525"/>
                  </a:lnTo>
                  <a:lnTo>
                    <a:pt x="198666" y="266280"/>
                  </a:lnTo>
                  <a:lnTo>
                    <a:pt x="198945" y="265747"/>
                  </a:lnTo>
                  <a:lnTo>
                    <a:pt x="199351" y="265303"/>
                  </a:lnTo>
                  <a:lnTo>
                    <a:pt x="199631" y="264960"/>
                  </a:lnTo>
                  <a:lnTo>
                    <a:pt x="206590" y="264960"/>
                  </a:lnTo>
                  <a:lnTo>
                    <a:pt x="206667" y="264033"/>
                  </a:lnTo>
                  <a:close/>
                </a:path>
                <a:path w="2012950" h="547370">
                  <a:moveTo>
                    <a:pt x="206667" y="240347"/>
                  </a:moveTo>
                  <a:lnTo>
                    <a:pt x="204165" y="240347"/>
                  </a:lnTo>
                  <a:lnTo>
                    <a:pt x="204952" y="240614"/>
                  </a:lnTo>
                  <a:lnTo>
                    <a:pt x="205320" y="240804"/>
                  </a:lnTo>
                  <a:lnTo>
                    <a:pt x="200202" y="240804"/>
                  </a:lnTo>
                  <a:lnTo>
                    <a:pt x="201180" y="240347"/>
                  </a:lnTo>
                  <a:lnTo>
                    <a:pt x="198297" y="240347"/>
                  </a:lnTo>
                  <a:lnTo>
                    <a:pt x="196380" y="244703"/>
                  </a:lnTo>
                  <a:lnTo>
                    <a:pt x="198259" y="244703"/>
                  </a:lnTo>
                  <a:lnTo>
                    <a:pt x="198247" y="243840"/>
                  </a:lnTo>
                  <a:lnTo>
                    <a:pt x="198666" y="242595"/>
                  </a:lnTo>
                  <a:lnTo>
                    <a:pt x="198945" y="242062"/>
                  </a:lnTo>
                  <a:lnTo>
                    <a:pt x="199351" y="241617"/>
                  </a:lnTo>
                  <a:lnTo>
                    <a:pt x="199732" y="241147"/>
                  </a:lnTo>
                  <a:lnTo>
                    <a:pt x="205955" y="241147"/>
                  </a:lnTo>
                  <a:lnTo>
                    <a:pt x="206171" y="241312"/>
                  </a:lnTo>
                  <a:lnTo>
                    <a:pt x="206590" y="241312"/>
                  </a:lnTo>
                  <a:lnTo>
                    <a:pt x="206667" y="240347"/>
                  </a:lnTo>
                  <a:close/>
                </a:path>
                <a:path w="2012950" h="547370">
                  <a:moveTo>
                    <a:pt x="208241" y="312115"/>
                  </a:moveTo>
                  <a:lnTo>
                    <a:pt x="208216" y="311277"/>
                  </a:lnTo>
                  <a:lnTo>
                    <a:pt x="208203" y="310629"/>
                  </a:lnTo>
                  <a:lnTo>
                    <a:pt x="202692" y="310629"/>
                  </a:lnTo>
                  <a:lnTo>
                    <a:pt x="202323" y="310934"/>
                  </a:lnTo>
                  <a:lnTo>
                    <a:pt x="202069" y="311277"/>
                  </a:lnTo>
                  <a:lnTo>
                    <a:pt x="201688" y="312115"/>
                  </a:lnTo>
                  <a:lnTo>
                    <a:pt x="201688" y="314121"/>
                  </a:lnTo>
                  <a:lnTo>
                    <a:pt x="202006" y="314807"/>
                  </a:lnTo>
                  <a:lnTo>
                    <a:pt x="202222" y="315125"/>
                  </a:lnTo>
                  <a:lnTo>
                    <a:pt x="202831" y="315734"/>
                  </a:lnTo>
                  <a:lnTo>
                    <a:pt x="203085" y="315937"/>
                  </a:lnTo>
                  <a:lnTo>
                    <a:pt x="206540" y="315734"/>
                  </a:lnTo>
                  <a:lnTo>
                    <a:pt x="205193" y="315125"/>
                  </a:lnTo>
                  <a:lnTo>
                    <a:pt x="204597" y="314807"/>
                  </a:lnTo>
                  <a:lnTo>
                    <a:pt x="204050" y="314452"/>
                  </a:lnTo>
                  <a:lnTo>
                    <a:pt x="203695" y="314121"/>
                  </a:lnTo>
                  <a:lnTo>
                    <a:pt x="203365" y="313601"/>
                  </a:lnTo>
                  <a:lnTo>
                    <a:pt x="203479" y="312115"/>
                  </a:lnTo>
                  <a:lnTo>
                    <a:pt x="208241" y="312115"/>
                  </a:lnTo>
                  <a:close/>
                </a:path>
                <a:path w="2012950" h="547370">
                  <a:moveTo>
                    <a:pt x="208965" y="320217"/>
                  </a:moveTo>
                  <a:lnTo>
                    <a:pt x="206883" y="315937"/>
                  </a:lnTo>
                  <a:lnTo>
                    <a:pt x="203733" y="316306"/>
                  </a:lnTo>
                  <a:lnTo>
                    <a:pt x="204190" y="316560"/>
                  </a:lnTo>
                  <a:lnTo>
                    <a:pt x="205359" y="317093"/>
                  </a:lnTo>
                  <a:lnTo>
                    <a:pt x="205994" y="317411"/>
                  </a:lnTo>
                  <a:lnTo>
                    <a:pt x="206679" y="317881"/>
                  </a:lnTo>
                  <a:lnTo>
                    <a:pt x="206946" y="318160"/>
                  </a:lnTo>
                  <a:lnTo>
                    <a:pt x="207225" y="318617"/>
                  </a:lnTo>
                  <a:lnTo>
                    <a:pt x="207124" y="320217"/>
                  </a:lnTo>
                  <a:lnTo>
                    <a:pt x="201358" y="320217"/>
                  </a:lnTo>
                  <a:lnTo>
                    <a:pt x="201396" y="321525"/>
                  </a:lnTo>
                  <a:lnTo>
                    <a:pt x="208229" y="321525"/>
                  </a:lnTo>
                  <a:lnTo>
                    <a:pt x="208521" y="321144"/>
                  </a:lnTo>
                  <a:lnTo>
                    <a:pt x="208584" y="321005"/>
                  </a:lnTo>
                  <a:lnTo>
                    <a:pt x="208965" y="320217"/>
                  </a:lnTo>
                  <a:close/>
                </a:path>
                <a:path w="2012950" h="547370">
                  <a:moveTo>
                    <a:pt x="209219" y="215900"/>
                  </a:moveTo>
                  <a:lnTo>
                    <a:pt x="208915" y="215620"/>
                  </a:lnTo>
                  <a:lnTo>
                    <a:pt x="204038" y="215620"/>
                  </a:lnTo>
                  <a:lnTo>
                    <a:pt x="203542" y="215900"/>
                  </a:lnTo>
                  <a:lnTo>
                    <a:pt x="209219" y="215900"/>
                  </a:lnTo>
                  <a:close/>
                </a:path>
                <a:path w="2012950" h="547370">
                  <a:moveTo>
                    <a:pt x="209918" y="216979"/>
                  </a:moveTo>
                  <a:lnTo>
                    <a:pt x="209854" y="216814"/>
                  </a:lnTo>
                  <a:lnTo>
                    <a:pt x="209740" y="216496"/>
                  </a:lnTo>
                  <a:lnTo>
                    <a:pt x="209524" y="216179"/>
                  </a:lnTo>
                  <a:lnTo>
                    <a:pt x="203238" y="216179"/>
                  </a:lnTo>
                  <a:lnTo>
                    <a:pt x="203161" y="217385"/>
                  </a:lnTo>
                  <a:lnTo>
                    <a:pt x="203619" y="217385"/>
                  </a:lnTo>
                  <a:lnTo>
                    <a:pt x="204279" y="216979"/>
                  </a:lnTo>
                  <a:lnTo>
                    <a:pt x="207848" y="216979"/>
                  </a:lnTo>
                  <a:lnTo>
                    <a:pt x="208089" y="217385"/>
                  </a:lnTo>
                  <a:lnTo>
                    <a:pt x="208178" y="217601"/>
                  </a:lnTo>
                  <a:lnTo>
                    <a:pt x="208229" y="219049"/>
                  </a:lnTo>
                  <a:lnTo>
                    <a:pt x="208089" y="219329"/>
                  </a:lnTo>
                  <a:lnTo>
                    <a:pt x="207975" y="219621"/>
                  </a:lnTo>
                  <a:lnTo>
                    <a:pt x="207746" y="219913"/>
                  </a:lnTo>
                  <a:lnTo>
                    <a:pt x="207314" y="220294"/>
                  </a:lnTo>
                  <a:lnTo>
                    <a:pt x="209397" y="220294"/>
                  </a:lnTo>
                  <a:lnTo>
                    <a:pt x="209677" y="219913"/>
                  </a:lnTo>
                  <a:lnTo>
                    <a:pt x="209842" y="219621"/>
                  </a:lnTo>
                  <a:lnTo>
                    <a:pt x="209918" y="216979"/>
                  </a:lnTo>
                  <a:close/>
                </a:path>
                <a:path w="2012950" h="547370">
                  <a:moveTo>
                    <a:pt x="210146" y="222338"/>
                  </a:moveTo>
                  <a:lnTo>
                    <a:pt x="208749" y="221386"/>
                  </a:lnTo>
                  <a:lnTo>
                    <a:pt x="204101" y="220776"/>
                  </a:lnTo>
                  <a:lnTo>
                    <a:pt x="204101" y="221386"/>
                  </a:lnTo>
                  <a:lnTo>
                    <a:pt x="210146" y="222338"/>
                  </a:lnTo>
                  <a:close/>
                </a:path>
                <a:path w="2012950" h="547370">
                  <a:moveTo>
                    <a:pt x="210604" y="223494"/>
                  </a:moveTo>
                  <a:lnTo>
                    <a:pt x="210477" y="223151"/>
                  </a:lnTo>
                  <a:lnTo>
                    <a:pt x="210375" y="222910"/>
                  </a:lnTo>
                  <a:lnTo>
                    <a:pt x="210121" y="222491"/>
                  </a:lnTo>
                  <a:lnTo>
                    <a:pt x="207810" y="222491"/>
                  </a:lnTo>
                  <a:lnTo>
                    <a:pt x="208381" y="222910"/>
                  </a:lnTo>
                  <a:lnTo>
                    <a:pt x="208597" y="223151"/>
                  </a:lnTo>
                  <a:lnTo>
                    <a:pt x="208762" y="223494"/>
                  </a:lnTo>
                  <a:lnTo>
                    <a:pt x="208762" y="225602"/>
                  </a:lnTo>
                  <a:lnTo>
                    <a:pt x="202857" y="225602"/>
                  </a:lnTo>
                  <a:lnTo>
                    <a:pt x="202895" y="227126"/>
                  </a:lnTo>
                  <a:lnTo>
                    <a:pt x="209384" y="227126"/>
                  </a:lnTo>
                  <a:lnTo>
                    <a:pt x="209880" y="226707"/>
                  </a:lnTo>
                  <a:lnTo>
                    <a:pt x="210172" y="226314"/>
                  </a:lnTo>
                  <a:lnTo>
                    <a:pt x="210477" y="225602"/>
                  </a:lnTo>
                  <a:lnTo>
                    <a:pt x="210604" y="223735"/>
                  </a:lnTo>
                  <a:lnTo>
                    <a:pt x="210604" y="223494"/>
                  </a:lnTo>
                  <a:close/>
                </a:path>
                <a:path w="2012950" h="547370">
                  <a:moveTo>
                    <a:pt x="211340" y="297827"/>
                  </a:moveTo>
                  <a:lnTo>
                    <a:pt x="204470" y="297027"/>
                  </a:lnTo>
                  <a:lnTo>
                    <a:pt x="204508" y="297827"/>
                  </a:lnTo>
                  <a:lnTo>
                    <a:pt x="211340" y="297827"/>
                  </a:lnTo>
                  <a:close/>
                </a:path>
                <a:path w="2012950" h="547370">
                  <a:moveTo>
                    <a:pt x="211391" y="287058"/>
                  </a:moveTo>
                  <a:lnTo>
                    <a:pt x="205651" y="287058"/>
                  </a:lnTo>
                  <a:lnTo>
                    <a:pt x="205435" y="287235"/>
                  </a:lnTo>
                  <a:lnTo>
                    <a:pt x="205143" y="287578"/>
                  </a:lnTo>
                  <a:lnTo>
                    <a:pt x="204800" y="288429"/>
                  </a:lnTo>
                  <a:lnTo>
                    <a:pt x="204901" y="290652"/>
                  </a:lnTo>
                  <a:lnTo>
                    <a:pt x="205117" y="291109"/>
                  </a:lnTo>
                  <a:lnTo>
                    <a:pt x="205333" y="291426"/>
                  </a:lnTo>
                  <a:lnTo>
                    <a:pt x="205930" y="292036"/>
                  </a:lnTo>
                  <a:lnTo>
                    <a:pt x="206197" y="292239"/>
                  </a:lnTo>
                  <a:lnTo>
                    <a:pt x="209651" y="292036"/>
                  </a:lnTo>
                  <a:lnTo>
                    <a:pt x="208559" y="291553"/>
                  </a:lnTo>
                  <a:lnTo>
                    <a:pt x="207708" y="291109"/>
                  </a:lnTo>
                  <a:lnTo>
                    <a:pt x="207022" y="290652"/>
                  </a:lnTo>
                  <a:lnTo>
                    <a:pt x="206806" y="290436"/>
                  </a:lnTo>
                  <a:lnTo>
                    <a:pt x="206476" y="289902"/>
                  </a:lnTo>
                  <a:lnTo>
                    <a:pt x="206578" y="288429"/>
                  </a:lnTo>
                  <a:lnTo>
                    <a:pt x="211302" y="288429"/>
                  </a:lnTo>
                  <a:lnTo>
                    <a:pt x="211353" y="287578"/>
                  </a:lnTo>
                  <a:lnTo>
                    <a:pt x="211391" y="287058"/>
                  </a:lnTo>
                  <a:close/>
                </a:path>
                <a:path w="2012950" h="547370">
                  <a:moveTo>
                    <a:pt x="211975" y="294182"/>
                  </a:moveTo>
                  <a:lnTo>
                    <a:pt x="211797" y="293801"/>
                  </a:lnTo>
                  <a:lnTo>
                    <a:pt x="211531" y="293395"/>
                  </a:lnTo>
                  <a:lnTo>
                    <a:pt x="210997" y="292862"/>
                  </a:lnTo>
                  <a:lnTo>
                    <a:pt x="210693" y="292620"/>
                  </a:lnTo>
                  <a:lnTo>
                    <a:pt x="207276" y="292862"/>
                  </a:lnTo>
                  <a:lnTo>
                    <a:pt x="208445" y="293395"/>
                  </a:lnTo>
                  <a:lnTo>
                    <a:pt x="209245" y="293801"/>
                  </a:lnTo>
                  <a:lnTo>
                    <a:pt x="209791" y="294182"/>
                  </a:lnTo>
                  <a:lnTo>
                    <a:pt x="210045" y="294462"/>
                  </a:lnTo>
                  <a:lnTo>
                    <a:pt x="210324" y="294919"/>
                  </a:lnTo>
                  <a:lnTo>
                    <a:pt x="210197" y="296532"/>
                  </a:lnTo>
                  <a:lnTo>
                    <a:pt x="210070" y="296786"/>
                  </a:lnTo>
                  <a:lnTo>
                    <a:pt x="204470" y="296786"/>
                  </a:lnTo>
                  <a:lnTo>
                    <a:pt x="211480" y="297637"/>
                  </a:lnTo>
                  <a:lnTo>
                    <a:pt x="211836" y="297027"/>
                  </a:lnTo>
                  <a:lnTo>
                    <a:pt x="211950" y="296786"/>
                  </a:lnTo>
                  <a:lnTo>
                    <a:pt x="211975" y="294182"/>
                  </a:lnTo>
                  <a:close/>
                </a:path>
                <a:path w="2012950" h="547370">
                  <a:moveTo>
                    <a:pt x="219430" y="262966"/>
                  </a:moveTo>
                  <a:lnTo>
                    <a:pt x="217805" y="262966"/>
                  </a:lnTo>
                  <a:lnTo>
                    <a:pt x="217792" y="263410"/>
                  </a:lnTo>
                  <a:lnTo>
                    <a:pt x="217766" y="272973"/>
                  </a:lnTo>
                  <a:lnTo>
                    <a:pt x="216179" y="269849"/>
                  </a:lnTo>
                  <a:lnTo>
                    <a:pt x="213271" y="264452"/>
                  </a:lnTo>
                  <a:lnTo>
                    <a:pt x="212826" y="263613"/>
                  </a:lnTo>
                  <a:lnTo>
                    <a:pt x="212737" y="263410"/>
                  </a:lnTo>
                  <a:lnTo>
                    <a:pt x="217792" y="263410"/>
                  </a:lnTo>
                  <a:lnTo>
                    <a:pt x="217792" y="262966"/>
                  </a:lnTo>
                  <a:lnTo>
                    <a:pt x="209918" y="262966"/>
                  </a:lnTo>
                  <a:lnTo>
                    <a:pt x="209880" y="275145"/>
                  </a:lnTo>
                  <a:lnTo>
                    <a:pt x="211493" y="275145"/>
                  </a:lnTo>
                  <a:lnTo>
                    <a:pt x="211493" y="264452"/>
                  </a:lnTo>
                  <a:lnTo>
                    <a:pt x="212699" y="266827"/>
                  </a:lnTo>
                  <a:lnTo>
                    <a:pt x="216827" y="274510"/>
                  </a:lnTo>
                  <a:lnTo>
                    <a:pt x="217068" y="274828"/>
                  </a:lnTo>
                  <a:lnTo>
                    <a:pt x="219329" y="274828"/>
                  </a:lnTo>
                  <a:lnTo>
                    <a:pt x="219341" y="272973"/>
                  </a:lnTo>
                  <a:lnTo>
                    <a:pt x="219430" y="262966"/>
                  </a:lnTo>
                  <a:close/>
                </a:path>
                <a:path w="2012950" h="547370">
                  <a:moveTo>
                    <a:pt x="219430" y="239280"/>
                  </a:moveTo>
                  <a:lnTo>
                    <a:pt x="217805" y="239280"/>
                  </a:lnTo>
                  <a:lnTo>
                    <a:pt x="217792" y="239725"/>
                  </a:lnTo>
                  <a:lnTo>
                    <a:pt x="217766" y="249301"/>
                  </a:lnTo>
                  <a:lnTo>
                    <a:pt x="216522" y="246811"/>
                  </a:lnTo>
                  <a:lnTo>
                    <a:pt x="213271" y="240766"/>
                  </a:lnTo>
                  <a:lnTo>
                    <a:pt x="212826" y="239928"/>
                  </a:lnTo>
                  <a:lnTo>
                    <a:pt x="212737" y="239725"/>
                  </a:lnTo>
                  <a:lnTo>
                    <a:pt x="217792" y="239725"/>
                  </a:lnTo>
                  <a:lnTo>
                    <a:pt x="217792" y="239280"/>
                  </a:lnTo>
                  <a:lnTo>
                    <a:pt x="209918" y="239280"/>
                  </a:lnTo>
                  <a:lnTo>
                    <a:pt x="209880" y="251460"/>
                  </a:lnTo>
                  <a:lnTo>
                    <a:pt x="211493" y="251460"/>
                  </a:lnTo>
                  <a:lnTo>
                    <a:pt x="211493" y="240766"/>
                  </a:lnTo>
                  <a:lnTo>
                    <a:pt x="212699" y="243141"/>
                  </a:lnTo>
                  <a:lnTo>
                    <a:pt x="216827" y="250825"/>
                  </a:lnTo>
                  <a:lnTo>
                    <a:pt x="217068" y="251142"/>
                  </a:lnTo>
                  <a:lnTo>
                    <a:pt x="219329" y="251142"/>
                  </a:lnTo>
                  <a:lnTo>
                    <a:pt x="219341" y="249301"/>
                  </a:lnTo>
                  <a:lnTo>
                    <a:pt x="219430" y="239280"/>
                  </a:lnTo>
                  <a:close/>
                </a:path>
                <a:path w="2012950" h="547370">
                  <a:moveTo>
                    <a:pt x="221081" y="314325"/>
                  </a:moveTo>
                  <a:lnTo>
                    <a:pt x="220560" y="312801"/>
                  </a:lnTo>
                  <a:lnTo>
                    <a:pt x="220268" y="312318"/>
                  </a:lnTo>
                  <a:lnTo>
                    <a:pt x="220179" y="312166"/>
                  </a:lnTo>
                  <a:lnTo>
                    <a:pt x="219532" y="311492"/>
                  </a:lnTo>
                  <a:lnTo>
                    <a:pt x="219189" y="311137"/>
                  </a:lnTo>
                  <a:lnTo>
                    <a:pt x="219189" y="314325"/>
                  </a:lnTo>
                  <a:lnTo>
                    <a:pt x="219176" y="318439"/>
                  </a:lnTo>
                  <a:lnTo>
                    <a:pt x="216090" y="321246"/>
                  </a:lnTo>
                  <a:lnTo>
                    <a:pt x="213156" y="321246"/>
                  </a:lnTo>
                  <a:lnTo>
                    <a:pt x="213156" y="311492"/>
                  </a:lnTo>
                  <a:lnTo>
                    <a:pt x="216471" y="311492"/>
                  </a:lnTo>
                  <a:lnTo>
                    <a:pt x="217576" y="311975"/>
                  </a:lnTo>
                  <a:lnTo>
                    <a:pt x="218033" y="312318"/>
                  </a:lnTo>
                  <a:lnTo>
                    <a:pt x="218770" y="313182"/>
                  </a:lnTo>
                  <a:lnTo>
                    <a:pt x="218960" y="313563"/>
                  </a:lnTo>
                  <a:lnTo>
                    <a:pt x="219036" y="313690"/>
                  </a:lnTo>
                  <a:lnTo>
                    <a:pt x="217322" y="310235"/>
                  </a:lnTo>
                  <a:lnTo>
                    <a:pt x="211531" y="310235"/>
                  </a:lnTo>
                  <a:lnTo>
                    <a:pt x="211531" y="322656"/>
                  </a:lnTo>
                  <a:lnTo>
                    <a:pt x="216395" y="322656"/>
                  </a:lnTo>
                  <a:lnTo>
                    <a:pt x="218376" y="321983"/>
                  </a:lnTo>
                  <a:lnTo>
                    <a:pt x="219036" y="321589"/>
                  </a:lnTo>
                  <a:lnTo>
                    <a:pt x="219379" y="321246"/>
                  </a:lnTo>
                  <a:lnTo>
                    <a:pt x="220116" y="320509"/>
                  </a:lnTo>
                  <a:lnTo>
                    <a:pt x="220408" y="320001"/>
                  </a:lnTo>
                  <a:lnTo>
                    <a:pt x="220522" y="319824"/>
                  </a:lnTo>
                  <a:lnTo>
                    <a:pt x="220980" y="318439"/>
                  </a:lnTo>
                  <a:lnTo>
                    <a:pt x="221081" y="314325"/>
                  </a:lnTo>
                  <a:close/>
                </a:path>
                <a:path w="2012950" h="547370">
                  <a:moveTo>
                    <a:pt x="222237" y="286334"/>
                  </a:moveTo>
                  <a:lnTo>
                    <a:pt x="213106" y="286334"/>
                  </a:lnTo>
                  <a:lnTo>
                    <a:pt x="213042" y="287705"/>
                  </a:lnTo>
                  <a:lnTo>
                    <a:pt x="216814" y="287705"/>
                  </a:lnTo>
                  <a:lnTo>
                    <a:pt x="216852" y="298869"/>
                  </a:lnTo>
                  <a:lnTo>
                    <a:pt x="218440" y="298869"/>
                  </a:lnTo>
                  <a:lnTo>
                    <a:pt x="218490" y="287705"/>
                  </a:lnTo>
                  <a:lnTo>
                    <a:pt x="222148" y="287705"/>
                  </a:lnTo>
                  <a:lnTo>
                    <a:pt x="222237" y="286334"/>
                  </a:lnTo>
                  <a:close/>
                </a:path>
                <a:path w="2012950" h="547370">
                  <a:moveTo>
                    <a:pt x="222910" y="215493"/>
                  </a:moveTo>
                  <a:lnTo>
                    <a:pt x="221221" y="215493"/>
                  </a:lnTo>
                  <a:lnTo>
                    <a:pt x="217678" y="226161"/>
                  </a:lnTo>
                  <a:lnTo>
                    <a:pt x="214147" y="215823"/>
                  </a:lnTo>
                  <a:lnTo>
                    <a:pt x="214033" y="215493"/>
                  </a:lnTo>
                  <a:lnTo>
                    <a:pt x="212305" y="215493"/>
                  </a:lnTo>
                  <a:lnTo>
                    <a:pt x="212305" y="215823"/>
                  </a:lnTo>
                  <a:lnTo>
                    <a:pt x="216535" y="227812"/>
                  </a:lnTo>
                  <a:lnTo>
                    <a:pt x="218630" y="227812"/>
                  </a:lnTo>
                  <a:lnTo>
                    <a:pt x="219214" y="226161"/>
                  </a:lnTo>
                  <a:lnTo>
                    <a:pt x="222834" y="215823"/>
                  </a:lnTo>
                  <a:lnTo>
                    <a:pt x="222910" y="215493"/>
                  </a:lnTo>
                  <a:close/>
                </a:path>
                <a:path w="2012950" h="547370">
                  <a:moveTo>
                    <a:pt x="230771" y="215900"/>
                  </a:moveTo>
                  <a:lnTo>
                    <a:pt x="230466" y="215620"/>
                  </a:lnTo>
                  <a:lnTo>
                    <a:pt x="225577" y="215620"/>
                  </a:lnTo>
                  <a:lnTo>
                    <a:pt x="225082" y="215900"/>
                  </a:lnTo>
                  <a:lnTo>
                    <a:pt x="230771" y="215900"/>
                  </a:lnTo>
                  <a:close/>
                </a:path>
                <a:path w="2012950" h="547370">
                  <a:moveTo>
                    <a:pt x="230822" y="221754"/>
                  </a:moveTo>
                  <a:lnTo>
                    <a:pt x="230098" y="221386"/>
                  </a:lnTo>
                  <a:lnTo>
                    <a:pt x="225806" y="221386"/>
                  </a:lnTo>
                  <a:lnTo>
                    <a:pt x="225780" y="221754"/>
                  </a:lnTo>
                  <a:lnTo>
                    <a:pt x="230822" y="221754"/>
                  </a:lnTo>
                  <a:close/>
                </a:path>
                <a:path w="2012950" h="547370">
                  <a:moveTo>
                    <a:pt x="231559" y="217385"/>
                  </a:moveTo>
                  <a:lnTo>
                    <a:pt x="231394" y="216814"/>
                  </a:lnTo>
                  <a:lnTo>
                    <a:pt x="231279" y="216496"/>
                  </a:lnTo>
                  <a:lnTo>
                    <a:pt x="231063" y="216179"/>
                  </a:lnTo>
                  <a:lnTo>
                    <a:pt x="224790" y="216179"/>
                  </a:lnTo>
                  <a:lnTo>
                    <a:pt x="224701" y="217385"/>
                  </a:lnTo>
                  <a:lnTo>
                    <a:pt x="225158" y="217385"/>
                  </a:lnTo>
                  <a:lnTo>
                    <a:pt x="226123" y="216814"/>
                  </a:lnTo>
                  <a:lnTo>
                    <a:pt x="229158" y="216814"/>
                  </a:lnTo>
                  <a:lnTo>
                    <a:pt x="229628" y="217385"/>
                  </a:lnTo>
                  <a:lnTo>
                    <a:pt x="229692" y="219240"/>
                  </a:lnTo>
                  <a:lnTo>
                    <a:pt x="229514" y="219621"/>
                  </a:lnTo>
                  <a:lnTo>
                    <a:pt x="229285" y="219913"/>
                  </a:lnTo>
                  <a:lnTo>
                    <a:pt x="228854" y="220294"/>
                  </a:lnTo>
                  <a:lnTo>
                    <a:pt x="230936" y="220294"/>
                  </a:lnTo>
                  <a:lnTo>
                    <a:pt x="231216" y="219913"/>
                  </a:lnTo>
                  <a:lnTo>
                    <a:pt x="231381" y="219621"/>
                  </a:lnTo>
                  <a:lnTo>
                    <a:pt x="231495" y="219049"/>
                  </a:lnTo>
                  <a:lnTo>
                    <a:pt x="231559" y="217385"/>
                  </a:lnTo>
                  <a:close/>
                </a:path>
                <a:path w="2012950" h="547370">
                  <a:moveTo>
                    <a:pt x="231622" y="288340"/>
                  </a:moveTo>
                  <a:lnTo>
                    <a:pt x="231482" y="287997"/>
                  </a:lnTo>
                  <a:lnTo>
                    <a:pt x="231419" y="287858"/>
                  </a:lnTo>
                  <a:lnTo>
                    <a:pt x="231114" y="287388"/>
                  </a:lnTo>
                  <a:lnTo>
                    <a:pt x="230784" y="287121"/>
                  </a:lnTo>
                  <a:lnTo>
                    <a:pt x="230466" y="286829"/>
                  </a:lnTo>
                  <a:lnTo>
                    <a:pt x="230073" y="286639"/>
                  </a:lnTo>
                  <a:lnTo>
                    <a:pt x="224269" y="286639"/>
                  </a:lnTo>
                  <a:lnTo>
                    <a:pt x="224269" y="291325"/>
                  </a:lnTo>
                  <a:lnTo>
                    <a:pt x="225894" y="291325"/>
                  </a:lnTo>
                  <a:lnTo>
                    <a:pt x="225894" y="287997"/>
                  </a:lnTo>
                  <a:lnTo>
                    <a:pt x="229349" y="287997"/>
                  </a:lnTo>
                  <a:lnTo>
                    <a:pt x="229704" y="288340"/>
                  </a:lnTo>
                  <a:lnTo>
                    <a:pt x="229717" y="290868"/>
                  </a:lnTo>
                  <a:lnTo>
                    <a:pt x="229552" y="291109"/>
                  </a:lnTo>
                  <a:lnTo>
                    <a:pt x="229336" y="291325"/>
                  </a:lnTo>
                  <a:lnTo>
                    <a:pt x="225894" y="291325"/>
                  </a:lnTo>
                  <a:lnTo>
                    <a:pt x="225894" y="291744"/>
                  </a:lnTo>
                  <a:lnTo>
                    <a:pt x="224269" y="291744"/>
                  </a:lnTo>
                  <a:lnTo>
                    <a:pt x="224269" y="291909"/>
                  </a:lnTo>
                  <a:lnTo>
                    <a:pt x="230606" y="291909"/>
                  </a:lnTo>
                  <a:lnTo>
                    <a:pt x="230974" y="291566"/>
                  </a:lnTo>
                  <a:lnTo>
                    <a:pt x="231216" y="291325"/>
                  </a:lnTo>
                  <a:lnTo>
                    <a:pt x="231495" y="290868"/>
                  </a:lnTo>
                  <a:lnTo>
                    <a:pt x="231597" y="290436"/>
                  </a:lnTo>
                  <a:lnTo>
                    <a:pt x="231622" y="288340"/>
                  </a:lnTo>
                  <a:close/>
                </a:path>
                <a:path w="2012950" h="547370">
                  <a:moveTo>
                    <a:pt x="232143" y="223494"/>
                  </a:moveTo>
                  <a:lnTo>
                    <a:pt x="232016" y="223151"/>
                  </a:lnTo>
                  <a:lnTo>
                    <a:pt x="231914" y="222910"/>
                  </a:lnTo>
                  <a:lnTo>
                    <a:pt x="231660" y="222491"/>
                  </a:lnTo>
                  <a:lnTo>
                    <a:pt x="229362" y="222491"/>
                  </a:lnTo>
                  <a:lnTo>
                    <a:pt x="229920" y="222910"/>
                  </a:lnTo>
                  <a:lnTo>
                    <a:pt x="230136" y="223151"/>
                  </a:lnTo>
                  <a:lnTo>
                    <a:pt x="230301" y="223494"/>
                  </a:lnTo>
                  <a:lnTo>
                    <a:pt x="230416" y="223735"/>
                  </a:lnTo>
                  <a:lnTo>
                    <a:pt x="230441" y="225044"/>
                  </a:lnTo>
                  <a:lnTo>
                    <a:pt x="230301" y="225361"/>
                  </a:lnTo>
                  <a:lnTo>
                    <a:pt x="230289" y="225602"/>
                  </a:lnTo>
                  <a:lnTo>
                    <a:pt x="224396" y="225602"/>
                  </a:lnTo>
                  <a:lnTo>
                    <a:pt x="224447" y="227126"/>
                  </a:lnTo>
                  <a:lnTo>
                    <a:pt x="230924" y="227126"/>
                  </a:lnTo>
                  <a:lnTo>
                    <a:pt x="231419" y="226707"/>
                  </a:lnTo>
                  <a:lnTo>
                    <a:pt x="231724" y="226314"/>
                  </a:lnTo>
                  <a:lnTo>
                    <a:pt x="232029" y="225602"/>
                  </a:lnTo>
                  <a:lnTo>
                    <a:pt x="232143" y="223494"/>
                  </a:lnTo>
                  <a:close/>
                </a:path>
                <a:path w="2012950" h="547370">
                  <a:moveTo>
                    <a:pt x="232410" y="266941"/>
                  </a:moveTo>
                  <a:lnTo>
                    <a:pt x="231889" y="265417"/>
                  </a:lnTo>
                  <a:lnTo>
                    <a:pt x="231597" y="264934"/>
                  </a:lnTo>
                  <a:lnTo>
                    <a:pt x="231508" y="264782"/>
                  </a:lnTo>
                  <a:lnTo>
                    <a:pt x="230860" y="264109"/>
                  </a:lnTo>
                  <a:lnTo>
                    <a:pt x="230555" y="263804"/>
                  </a:lnTo>
                  <a:lnTo>
                    <a:pt x="230555" y="266941"/>
                  </a:lnTo>
                  <a:lnTo>
                    <a:pt x="230505" y="271056"/>
                  </a:lnTo>
                  <a:lnTo>
                    <a:pt x="227418" y="273862"/>
                  </a:lnTo>
                  <a:lnTo>
                    <a:pt x="224485" y="273862"/>
                  </a:lnTo>
                  <a:lnTo>
                    <a:pt x="224485" y="264109"/>
                  </a:lnTo>
                  <a:lnTo>
                    <a:pt x="227799" y="264109"/>
                  </a:lnTo>
                  <a:lnTo>
                    <a:pt x="230555" y="266941"/>
                  </a:lnTo>
                  <a:lnTo>
                    <a:pt x="230555" y="263804"/>
                  </a:lnTo>
                  <a:lnTo>
                    <a:pt x="229844" y="263296"/>
                  </a:lnTo>
                  <a:lnTo>
                    <a:pt x="228663" y="262851"/>
                  </a:lnTo>
                  <a:lnTo>
                    <a:pt x="222859" y="262851"/>
                  </a:lnTo>
                  <a:lnTo>
                    <a:pt x="222859" y="275272"/>
                  </a:lnTo>
                  <a:lnTo>
                    <a:pt x="227672" y="275272"/>
                  </a:lnTo>
                  <a:lnTo>
                    <a:pt x="229704" y="274612"/>
                  </a:lnTo>
                  <a:lnTo>
                    <a:pt x="230365" y="274205"/>
                  </a:lnTo>
                  <a:lnTo>
                    <a:pt x="230708" y="273862"/>
                  </a:lnTo>
                  <a:lnTo>
                    <a:pt x="231444" y="273126"/>
                  </a:lnTo>
                  <a:lnTo>
                    <a:pt x="231749" y="272618"/>
                  </a:lnTo>
                  <a:lnTo>
                    <a:pt x="231851" y="272440"/>
                  </a:lnTo>
                  <a:lnTo>
                    <a:pt x="232321" y="271056"/>
                  </a:lnTo>
                  <a:lnTo>
                    <a:pt x="232410" y="266941"/>
                  </a:lnTo>
                  <a:close/>
                </a:path>
                <a:path w="2012950" h="547370">
                  <a:moveTo>
                    <a:pt x="232410" y="243255"/>
                  </a:moveTo>
                  <a:lnTo>
                    <a:pt x="231889" y="241731"/>
                  </a:lnTo>
                  <a:lnTo>
                    <a:pt x="231597" y="241249"/>
                  </a:lnTo>
                  <a:lnTo>
                    <a:pt x="231508" y="241096"/>
                  </a:lnTo>
                  <a:lnTo>
                    <a:pt x="230860" y="240423"/>
                  </a:lnTo>
                  <a:lnTo>
                    <a:pt x="230555" y="240118"/>
                  </a:lnTo>
                  <a:lnTo>
                    <a:pt x="230555" y="243255"/>
                  </a:lnTo>
                  <a:lnTo>
                    <a:pt x="230505" y="247370"/>
                  </a:lnTo>
                  <a:lnTo>
                    <a:pt x="227418" y="250177"/>
                  </a:lnTo>
                  <a:lnTo>
                    <a:pt x="224485" y="250177"/>
                  </a:lnTo>
                  <a:lnTo>
                    <a:pt x="224485" y="240423"/>
                  </a:lnTo>
                  <a:lnTo>
                    <a:pt x="227799" y="240423"/>
                  </a:lnTo>
                  <a:lnTo>
                    <a:pt x="230555" y="243255"/>
                  </a:lnTo>
                  <a:lnTo>
                    <a:pt x="230555" y="240118"/>
                  </a:lnTo>
                  <a:lnTo>
                    <a:pt x="229844" y="239610"/>
                  </a:lnTo>
                  <a:lnTo>
                    <a:pt x="228663" y="239166"/>
                  </a:lnTo>
                  <a:lnTo>
                    <a:pt x="222859" y="239166"/>
                  </a:lnTo>
                  <a:lnTo>
                    <a:pt x="222859" y="251587"/>
                  </a:lnTo>
                  <a:lnTo>
                    <a:pt x="227736" y="251587"/>
                  </a:lnTo>
                  <a:lnTo>
                    <a:pt x="229704" y="250913"/>
                  </a:lnTo>
                  <a:lnTo>
                    <a:pt x="230365" y="250520"/>
                  </a:lnTo>
                  <a:lnTo>
                    <a:pt x="230708" y="250177"/>
                  </a:lnTo>
                  <a:lnTo>
                    <a:pt x="231444" y="249440"/>
                  </a:lnTo>
                  <a:lnTo>
                    <a:pt x="231749" y="248932"/>
                  </a:lnTo>
                  <a:lnTo>
                    <a:pt x="231851" y="248754"/>
                  </a:lnTo>
                  <a:lnTo>
                    <a:pt x="232321" y="247370"/>
                  </a:lnTo>
                  <a:lnTo>
                    <a:pt x="232410" y="243255"/>
                  </a:lnTo>
                  <a:close/>
                </a:path>
                <a:path w="2012950" h="547370">
                  <a:moveTo>
                    <a:pt x="232511" y="294500"/>
                  </a:moveTo>
                  <a:lnTo>
                    <a:pt x="232371" y="294132"/>
                  </a:lnTo>
                  <a:lnTo>
                    <a:pt x="232283" y="293890"/>
                  </a:lnTo>
                  <a:lnTo>
                    <a:pt x="232092" y="293497"/>
                  </a:lnTo>
                  <a:lnTo>
                    <a:pt x="231609" y="292912"/>
                  </a:lnTo>
                  <a:lnTo>
                    <a:pt x="231355" y="292684"/>
                  </a:lnTo>
                  <a:lnTo>
                    <a:pt x="230746" y="292354"/>
                  </a:lnTo>
                  <a:lnTo>
                    <a:pt x="224269" y="292354"/>
                  </a:lnTo>
                  <a:lnTo>
                    <a:pt x="224269" y="298526"/>
                  </a:lnTo>
                  <a:lnTo>
                    <a:pt x="230619" y="298526"/>
                  </a:lnTo>
                  <a:lnTo>
                    <a:pt x="231597" y="297827"/>
                  </a:lnTo>
                  <a:lnTo>
                    <a:pt x="231813" y="297586"/>
                  </a:lnTo>
                  <a:lnTo>
                    <a:pt x="225894" y="297586"/>
                  </a:lnTo>
                  <a:lnTo>
                    <a:pt x="225894" y="293497"/>
                  </a:lnTo>
                  <a:lnTo>
                    <a:pt x="229870" y="293497"/>
                  </a:lnTo>
                  <a:lnTo>
                    <a:pt x="230327" y="293890"/>
                  </a:lnTo>
                  <a:lnTo>
                    <a:pt x="230505" y="294132"/>
                  </a:lnTo>
                  <a:lnTo>
                    <a:pt x="230505" y="296621"/>
                  </a:lnTo>
                  <a:lnTo>
                    <a:pt x="230327" y="296849"/>
                  </a:lnTo>
                  <a:lnTo>
                    <a:pt x="229882" y="297205"/>
                  </a:lnTo>
                  <a:lnTo>
                    <a:pt x="231813" y="297586"/>
                  </a:lnTo>
                  <a:lnTo>
                    <a:pt x="232067" y="297205"/>
                  </a:lnTo>
                  <a:lnTo>
                    <a:pt x="232168" y="297065"/>
                  </a:lnTo>
                  <a:lnTo>
                    <a:pt x="232270" y="296849"/>
                  </a:lnTo>
                  <a:lnTo>
                    <a:pt x="232346" y="296621"/>
                  </a:lnTo>
                  <a:lnTo>
                    <a:pt x="232410" y="296418"/>
                  </a:lnTo>
                  <a:lnTo>
                    <a:pt x="232511" y="294500"/>
                  </a:lnTo>
                  <a:close/>
                </a:path>
                <a:path w="2012950" h="547370">
                  <a:moveTo>
                    <a:pt x="233019" y="322605"/>
                  </a:moveTo>
                  <a:lnTo>
                    <a:pt x="232994" y="322046"/>
                  </a:lnTo>
                  <a:lnTo>
                    <a:pt x="232003" y="319316"/>
                  </a:lnTo>
                  <a:lnTo>
                    <a:pt x="231521" y="317969"/>
                  </a:lnTo>
                  <a:lnTo>
                    <a:pt x="229768" y="313131"/>
                  </a:lnTo>
                  <a:lnTo>
                    <a:pt x="229768" y="317969"/>
                  </a:lnTo>
                  <a:lnTo>
                    <a:pt x="225348" y="317969"/>
                  </a:lnTo>
                  <a:lnTo>
                    <a:pt x="227533" y="311658"/>
                  </a:lnTo>
                  <a:lnTo>
                    <a:pt x="229768" y="317969"/>
                  </a:lnTo>
                  <a:lnTo>
                    <a:pt x="229768" y="313131"/>
                  </a:lnTo>
                  <a:lnTo>
                    <a:pt x="229235" y="311658"/>
                  </a:lnTo>
                  <a:lnTo>
                    <a:pt x="228739" y="310273"/>
                  </a:lnTo>
                  <a:lnTo>
                    <a:pt x="226504" y="310273"/>
                  </a:lnTo>
                  <a:lnTo>
                    <a:pt x="222237" y="322046"/>
                  </a:lnTo>
                  <a:lnTo>
                    <a:pt x="222173" y="322605"/>
                  </a:lnTo>
                  <a:lnTo>
                    <a:pt x="223799" y="322605"/>
                  </a:lnTo>
                  <a:lnTo>
                    <a:pt x="224929" y="319316"/>
                  </a:lnTo>
                  <a:lnTo>
                    <a:pt x="230187" y="319316"/>
                  </a:lnTo>
                  <a:lnTo>
                    <a:pt x="231355" y="322605"/>
                  </a:lnTo>
                  <a:lnTo>
                    <a:pt x="233019" y="322605"/>
                  </a:lnTo>
                  <a:close/>
                </a:path>
                <a:path w="2012950" h="547370">
                  <a:moveTo>
                    <a:pt x="310642" y="521195"/>
                  </a:moveTo>
                  <a:lnTo>
                    <a:pt x="306870" y="516102"/>
                  </a:lnTo>
                  <a:lnTo>
                    <a:pt x="306260" y="515785"/>
                  </a:lnTo>
                  <a:lnTo>
                    <a:pt x="305727" y="515429"/>
                  </a:lnTo>
                  <a:lnTo>
                    <a:pt x="305358" y="515099"/>
                  </a:lnTo>
                  <a:lnTo>
                    <a:pt x="305041" y="514578"/>
                  </a:lnTo>
                  <a:lnTo>
                    <a:pt x="305155" y="513092"/>
                  </a:lnTo>
                  <a:lnTo>
                    <a:pt x="309880" y="513092"/>
                  </a:lnTo>
                  <a:lnTo>
                    <a:pt x="309930" y="512254"/>
                  </a:lnTo>
                  <a:lnTo>
                    <a:pt x="309956" y="511733"/>
                  </a:lnTo>
                  <a:lnTo>
                    <a:pt x="304215" y="511733"/>
                  </a:lnTo>
                  <a:lnTo>
                    <a:pt x="303999" y="511911"/>
                  </a:lnTo>
                  <a:lnTo>
                    <a:pt x="303733" y="512254"/>
                  </a:lnTo>
                  <a:lnTo>
                    <a:pt x="303352" y="513092"/>
                  </a:lnTo>
                  <a:lnTo>
                    <a:pt x="303364" y="515099"/>
                  </a:lnTo>
                  <a:lnTo>
                    <a:pt x="307009" y="518071"/>
                  </a:lnTo>
                  <a:lnTo>
                    <a:pt x="307644" y="518388"/>
                  </a:lnTo>
                  <a:lnTo>
                    <a:pt x="308356" y="518858"/>
                  </a:lnTo>
                  <a:lnTo>
                    <a:pt x="308610" y="519137"/>
                  </a:lnTo>
                  <a:lnTo>
                    <a:pt x="308889" y="519595"/>
                  </a:lnTo>
                  <a:lnTo>
                    <a:pt x="308813" y="521195"/>
                  </a:lnTo>
                  <a:lnTo>
                    <a:pt x="303072" y="521195"/>
                  </a:lnTo>
                  <a:lnTo>
                    <a:pt x="303072" y="522909"/>
                  </a:lnTo>
                  <a:lnTo>
                    <a:pt x="309384" y="522909"/>
                  </a:lnTo>
                  <a:lnTo>
                    <a:pt x="309892" y="522503"/>
                  </a:lnTo>
                  <a:lnTo>
                    <a:pt x="310197" y="522122"/>
                  </a:lnTo>
                  <a:lnTo>
                    <a:pt x="310261" y="521982"/>
                  </a:lnTo>
                  <a:lnTo>
                    <a:pt x="310642" y="521195"/>
                  </a:lnTo>
                  <a:close/>
                </a:path>
                <a:path w="2012950" h="547370">
                  <a:moveTo>
                    <a:pt x="320890" y="512152"/>
                  </a:moveTo>
                  <a:lnTo>
                    <a:pt x="320840" y="511111"/>
                  </a:lnTo>
                  <a:lnTo>
                    <a:pt x="311556" y="511111"/>
                  </a:lnTo>
                  <a:lnTo>
                    <a:pt x="311619" y="512381"/>
                  </a:lnTo>
                  <a:lnTo>
                    <a:pt x="315379" y="512381"/>
                  </a:lnTo>
                  <a:lnTo>
                    <a:pt x="315417" y="523506"/>
                  </a:lnTo>
                  <a:lnTo>
                    <a:pt x="317017" y="523506"/>
                  </a:lnTo>
                  <a:lnTo>
                    <a:pt x="317055" y="512381"/>
                  </a:lnTo>
                  <a:lnTo>
                    <a:pt x="320713" y="512381"/>
                  </a:lnTo>
                  <a:lnTo>
                    <a:pt x="320890" y="512152"/>
                  </a:lnTo>
                  <a:close/>
                </a:path>
                <a:path w="2012950" h="547370">
                  <a:moveTo>
                    <a:pt x="330187" y="513016"/>
                  </a:moveTo>
                  <a:lnTo>
                    <a:pt x="330047" y="512673"/>
                  </a:lnTo>
                  <a:lnTo>
                    <a:pt x="329984" y="512533"/>
                  </a:lnTo>
                  <a:lnTo>
                    <a:pt x="329679" y="512064"/>
                  </a:lnTo>
                  <a:lnTo>
                    <a:pt x="329031" y="511505"/>
                  </a:lnTo>
                  <a:lnTo>
                    <a:pt x="328637" y="511314"/>
                  </a:lnTo>
                  <a:lnTo>
                    <a:pt x="322846" y="511314"/>
                  </a:lnTo>
                  <a:lnTo>
                    <a:pt x="322846" y="516001"/>
                  </a:lnTo>
                  <a:lnTo>
                    <a:pt x="324459" y="516001"/>
                  </a:lnTo>
                  <a:lnTo>
                    <a:pt x="324459" y="512673"/>
                  </a:lnTo>
                  <a:lnTo>
                    <a:pt x="327914" y="512673"/>
                  </a:lnTo>
                  <a:lnTo>
                    <a:pt x="328269" y="513016"/>
                  </a:lnTo>
                  <a:lnTo>
                    <a:pt x="328282" y="515543"/>
                  </a:lnTo>
                  <a:lnTo>
                    <a:pt x="328117" y="515785"/>
                  </a:lnTo>
                  <a:lnTo>
                    <a:pt x="327901" y="516001"/>
                  </a:lnTo>
                  <a:lnTo>
                    <a:pt x="324459" y="516001"/>
                  </a:lnTo>
                  <a:lnTo>
                    <a:pt x="324459" y="516420"/>
                  </a:lnTo>
                  <a:lnTo>
                    <a:pt x="322846" y="516420"/>
                  </a:lnTo>
                  <a:lnTo>
                    <a:pt x="322846" y="516585"/>
                  </a:lnTo>
                  <a:lnTo>
                    <a:pt x="329171" y="516585"/>
                  </a:lnTo>
                  <a:lnTo>
                    <a:pt x="329831" y="516001"/>
                  </a:lnTo>
                  <a:lnTo>
                    <a:pt x="329907" y="515785"/>
                  </a:lnTo>
                  <a:lnTo>
                    <a:pt x="330060" y="515543"/>
                  </a:lnTo>
                  <a:lnTo>
                    <a:pt x="330161" y="515124"/>
                  </a:lnTo>
                  <a:lnTo>
                    <a:pt x="330187" y="513016"/>
                  </a:lnTo>
                  <a:close/>
                </a:path>
                <a:path w="2012950" h="547370">
                  <a:moveTo>
                    <a:pt x="331089" y="519176"/>
                  </a:moveTo>
                  <a:lnTo>
                    <a:pt x="330936" y="518807"/>
                  </a:lnTo>
                  <a:lnTo>
                    <a:pt x="330847" y="518566"/>
                  </a:lnTo>
                  <a:lnTo>
                    <a:pt x="330657" y="518172"/>
                  </a:lnTo>
                  <a:lnTo>
                    <a:pt x="330174" y="517588"/>
                  </a:lnTo>
                  <a:lnTo>
                    <a:pt x="329920" y="517359"/>
                  </a:lnTo>
                  <a:lnTo>
                    <a:pt x="322846" y="517359"/>
                  </a:lnTo>
                  <a:lnTo>
                    <a:pt x="322846" y="523201"/>
                  </a:lnTo>
                  <a:lnTo>
                    <a:pt x="329196" y="523201"/>
                  </a:lnTo>
                  <a:lnTo>
                    <a:pt x="330161" y="522503"/>
                  </a:lnTo>
                  <a:lnTo>
                    <a:pt x="330377" y="522262"/>
                  </a:lnTo>
                  <a:lnTo>
                    <a:pt x="324459" y="522262"/>
                  </a:lnTo>
                  <a:lnTo>
                    <a:pt x="324459" y="518172"/>
                  </a:lnTo>
                  <a:lnTo>
                    <a:pt x="328472" y="518172"/>
                  </a:lnTo>
                  <a:lnTo>
                    <a:pt x="328891" y="518566"/>
                  </a:lnTo>
                  <a:lnTo>
                    <a:pt x="329069" y="518807"/>
                  </a:lnTo>
                  <a:lnTo>
                    <a:pt x="329069" y="521296"/>
                  </a:lnTo>
                  <a:lnTo>
                    <a:pt x="328891" y="521512"/>
                  </a:lnTo>
                  <a:lnTo>
                    <a:pt x="328460" y="521881"/>
                  </a:lnTo>
                  <a:lnTo>
                    <a:pt x="330377" y="522262"/>
                  </a:lnTo>
                  <a:lnTo>
                    <a:pt x="330631" y="521881"/>
                  </a:lnTo>
                  <a:lnTo>
                    <a:pt x="330733" y="521741"/>
                  </a:lnTo>
                  <a:lnTo>
                    <a:pt x="330847" y="521512"/>
                  </a:lnTo>
                  <a:lnTo>
                    <a:pt x="330911" y="521296"/>
                  </a:lnTo>
                  <a:lnTo>
                    <a:pt x="330974" y="521093"/>
                  </a:lnTo>
                  <a:lnTo>
                    <a:pt x="331089" y="519176"/>
                  </a:lnTo>
                  <a:close/>
                </a:path>
                <a:path w="2012950" h="547370">
                  <a:moveTo>
                    <a:pt x="585228" y="367030"/>
                  </a:moveTo>
                  <a:lnTo>
                    <a:pt x="583158" y="367030"/>
                  </a:lnTo>
                  <a:lnTo>
                    <a:pt x="583145" y="367347"/>
                  </a:lnTo>
                  <a:lnTo>
                    <a:pt x="584923" y="367347"/>
                  </a:lnTo>
                  <a:lnTo>
                    <a:pt x="585228" y="367030"/>
                  </a:lnTo>
                  <a:close/>
                </a:path>
                <a:path w="2012950" h="547370">
                  <a:moveTo>
                    <a:pt x="590029" y="357555"/>
                  </a:moveTo>
                  <a:lnTo>
                    <a:pt x="589978" y="357416"/>
                  </a:lnTo>
                  <a:lnTo>
                    <a:pt x="589749" y="357060"/>
                  </a:lnTo>
                  <a:lnTo>
                    <a:pt x="589343" y="356654"/>
                  </a:lnTo>
                  <a:lnTo>
                    <a:pt x="583717" y="356654"/>
                  </a:lnTo>
                  <a:lnTo>
                    <a:pt x="583412" y="356895"/>
                  </a:lnTo>
                  <a:lnTo>
                    <a:pt x="583349" y="358343"/>
                  </a:lnTo>
                  <a:lnTo>
                    <a:pt x="583615" y="358343"/>
                  </a:lnTo>
                  <a:lnTo>
                    <a:pt x="584250" y="357936"/>
                  </a:lnTo>
                  <a:lnTo>
                    <a:pt x="584746" y="357695"/>
                  </a:lnTo>
                  <a:lnTo>
                    <a:pt x="587908" y="357695"/>
                  </a:lnTo>
                  <a:lnTo>
                    <a:pt x="588124" y="357936"/>
                  </a:lnTo>
                  <a:lnTo>
                    <a:pt x="588251" y="361124"/>
                  </a:lnTo>
                  <a:lnTo>
                    <a:pt x="587971" y="361708"/>
                  </a:lnTo>
                  <a:lnTo>
                    <a:pt x="587692" y="362153"/>
                  </a:lnTo>
                  <a:lnTo>
                    <a:pt x="586981" y="363118"/>
                  </a:lnTo>
                  <a:lnTo>
                    <a:pt x="586435" y="363740"/>
                  </a:lnTo>
                  <a:lnTo>
                    <a:pt x="583387" y="366852"/>
                  </a:lnTo>
                  <a:lnTo>
                    <a:pt x="585393" y="366852"/>
                  </a:lnTo>
                  <a:lnTo>
                    <a:pt x="590016" y="361124"/>
                  </a:lnTo>
                  <a:lnTo>
                    <a:pt x="590029" y="357555"/>
                  </a:lnTo>
                  <a:close/>
                </a:path>
                <a:path w="2012950" h="547370">
                  <a:moveTo>
                    <a:pt x="590918" y="367626"/>
                  </a:moveTo>
                  <a:lnTo>
                    <a:pt x="583145" y="367474"/>
                  </a:lnTo>
                  <a:lnTo>
                    <a:pt x="583082" y="368617"/>
                  </a:lnTo>
                  <a:lnTo>
                    <a:pt x="590816" y="368617"/>
                  </a:lnTo>
                  <a:lnTo>
                    <a:pt x="590918" y="367626"/>
                  </a:lnTo>
                  <a:close/>
                </a:path>
                <a:path w="2012950" h="547370">
                  <a:moveTo>
                    <a:pt x="591185" y="338505"/>
                  </a:moveTo>
                  <a:lnTo>
                    <a:pt x="589559" y="336397"/>
                  </a:lnTo>
                  <a:lnTo>
                    <a:pt x="583615" y="336397"/>
                  </a:lnTo>
                  <a:lnTo>
                    <a:pt x="583603" y="341160"/>
                  </a:lnTo>
                  <a:lnTo>
                    <a:pt x="585241" y="341160"/>
                  </a:lnTo>
                  <a:lnTo>
                    <a:pt x="585241" y="337426"/>
                  </a:lnTo>
                  <a:lnTo>
                    <a:pt x="588276" y="337426"/>
                  </a:lnTo>
                  <a:lnTo>
                    <a:pt x="588911" y="337820"/>
                  </a:lnTo>
                  <a:lnTo>
                    <a:pt x="589356" y="338505"/>
                  </a:lnTo>
                  <a:lnTo>
                    <a:pt x="589267" y="340398"/>
                  </a:lnTo>
                  <a:lnTo>
                    <a:pt x="589203" y="340550"/>
                  </a:lnTo>
                  <a:lnTo>
                    <a:pt x="589051" y="340779"/>
                  </a:lnTo>
                  <a:lnTo>
                    <a:pt x="588632" y="341160"/>
                  </a:lnTo>
                  <a:lnTo>
                    <a:pt x="585241" y="341160"/>
                  </a:lnTo>
                  <a:lnTo>
                    <a:pt x="585241" y="341579"/>
                  </a:lnTo>
                  <a:lnTo>
                    <a:pt x="583603" y="341579"/>
                  </a:lnTo>
                  <a:lnTo>
                    <a:pt x="583603" y="342163"/>
                  </a:lnTo>
                  <a:lnTo>
                    <a:pt x="589508" y="342163"/>
                  </a:lnTo>
                  <a:lnTo>
                    <a:pt x="590118" y="341769"/>
                  </a:lnTo>
                  <a:lnTo>
                    <a:pt x="590334" y="341579"/>
                  </a:lnTo>
                  <a:lnTo>
                    <a:pt x="590702" y="341160"/>
                  </a:lnTo>
                  <a:lnTo>
                    <a:pt x="590816" y="341033"/>
                  </a:lnTo>
                  <a:lnTo>
                    <a:pt x="590956" y="340779"/>
                  </a:lnTo>
                  <a:lnTo>
                    <a:pt x="591032" y="340550"/>
                  </a:lnTo>
                  <a:lnTo>
                    <a:pt x="591083" y="340398"/>
                  </a:lnTo>
                  <a:lnTo>
                    <a:pt x="591185" y="338505"/>
                  </a:lnTo>
                  <a:close/>
                </a:path>
                <a:path w="2012950" h="547370">
                  <a:moveTo>
                    <a:pt x="591985" y="348259"/>
                  </a:moveTo>
                  <a:lnTo>
                    <a:pt x="590651" y="344830"/>
                  </a:lnTo>
                  <a:lnTo>
                    <a:pt x="590575" y="344601"/>
                  </a:lnTo>
                  <a:lnTo>
                    <a:pt x="589991" y="343484"/>
                  </a:lnTo>
                  <a:lnTo>
                    <a:pt x="589788" y="343217"/>
                  </a:lnTo>
                  <a:lnTo>
                    <a:pt x="585241" y="343217"/>
                  </a:lnTo>
                  <a:lnTo>
                    <a:pt x="585241" y="343484"/>
                  </a:lnTo>
                  <a:lnTo>
                    <a:pt x="587959" y="343484"/>
                  </a:lnTo>
                  <a:lnTo>
                    <a:pt x="588264" y="343801"/>
                  </a:lnTo>
                  <a:lnTo>
                    <a:pt x="588454" y="344043"/>
                  </a:lnTo>
                  <a:lnTo>
                    <a:pt x="588746" y="344601"/>
                  </a:lnTo>
                  <a:lnTo>
                    <a:pt x="589026" y="345262"/>
                  </a:lnTo>
                  <a:lnTo>
                    <a:pt x="590194" y="348259"/>
                  </a:lnTo>
                  <a:lnTo>
                    <a:pt x="585203" y="348259"/>
                  </a:lnTo>
                  <a:lnTo>
                    <a:pt x="585241" y="342785"/>
                  </a:lnTo>
                  <a:lnTo>
                    <a:pt x="583603" y="342633"/>
                  </a:lnTo>
                  <a:lnTo>
                    <a:pt x="583590" y="348551"/>
                  </a:lnTo>
                  <a:lnTo>
                    <a:pt x="585203" y="348551"/>
                  </a:lnTo>
                  <a:lnTo>
                    <a:pt x="591921" y="348551"/>
                  </a:lnTo>
                  <a:lnTo>
                    <a:pt x="591985" y="348259"/>
                  </a:lnTo>
                  <a:close/>
                </a:path>
                <a:path w="2012950" h="547370">
                  <a:moveTo>
                    <a:pt x="599046" y="499503"/>
                  </a:moveTo>
                  <a:lnTo>
                    <a:pt x="598055" y="496773"/>
                  </a:lnTo>
                  <a:lnTo>
                    <a:pt x="597573" y="495427"/>
                  </a:lnTo>
                  <a:lnTo>
                    <a:pt x="595807" y="490562"/>
                  </a:lnTo>
                  <a:lnTo>
                    <a:pt x="595807" y="495427"/>
                  </a:lnTo>
                  <a:lnTo>
                    <a:pt x="591400" y="495427"/>
                  </a:lnTo>
                  <a:lnTo>
                    <a:pt x="593585" y="489115"/>
                  </a:lnTo>
                  <a:lnTo>
                    <a:pt x="595807" y="495427"/>
                  </a:lnTo>
                  <a:lnTo>
                    <a:pt x="595807" y="490562"/>
                  </a:lnTo>
                  <a:lnTo>
                    <a:pt x="595287" y="489115"/>
                  </a:lnTo>
                  <a:lnTo>
                    <a:pt x="594791" y="487730"/>
                  </a:lnTo>
                  <a:lnTo>
                    <a:pt x="592607" y="487591"/>
                  </a:lnTo>
                  <a:lnTo>
                    <a:pt x="588289" y="499503"/>
                  </a:lnTo>
                  <a:lnTo>
                    <a:pt x="588213" y="500100"/>
                  </a:lnTo>
                  <a:lnTo>
                    <a:pt x="589838" y="500100"/>
                  </a:lnTo>
                  <a:lnTo>
                    <a:pt x="590981" y="496773"/>
                  </a:lnTo>
                  <a:lnTo>
                    <a:pt x="596239" y="496773"/>
                  </a:lnTo>
                  <a:lnTo>
                    <a:pt x="597408" y="500100"/>
                  </a:lnTo>
                  <a:lnTo>
                    <a:pt x="598995" y="500100"/>
                  </a:lnTo>
                  <a:lnTo>
                    <a:pt x="599046" y="499503"/>
                  </a:lnTo>
                  <a:close/>
                </a:path>
                <a:path w="2012950" h="547370">
                  <a:moveTo>
                    <a:pt x="600875" y="337527"/>
                  </a:moveTo>
                  <a:lnTo>
                    <a:pt x="600760" y="337197"/>
                  </a:lnTo>
                  <a:lnTo>
                    <a:pt x="600544" y="336880"/>
                  </a:lnTo>
                  <a:lnTo>
                    <a:pt x="594360" y="336880"/>
                  </a:lnTo>
                  <a:lnTo>
                    <a:pt x="594245" y="338162"/>
                  </a:lnTo>
                  <a:lnTo>
                    <a:pt x="594499" y="338162"/>
                  </a:lnTo>
                  <a:lnTo>
                    <a:pt x="599135" y="338162"/>
                  </a:lnTo>
                  <a:lnTo>
                    <a:pt x="599160" y="339953"/>
                  </a:lnTo>
                  <a:lnTo>
                    <a:pt x="598995" y="340334"/>
                  </a:lnTo>
                  <a:lnTo>
                    <a:pt x="598766" y="340614"/>
                  </a:lnTo>
                  <a:lnTo>
                    <a:pt x="598335" y="340995"/>
                  </a:lnTo>
                  <a:lnTo>
                    <a:pt x="600405" y="340995"/>
                  </a:lnTo>
                  <a:lnTo>
                    <a:pt x="600710" y="340614"/>
                  </a:lnTo>
                  <a:lnTo>
                    <a:pt x="600849" y="340334"/>
                  </a:lnTo>
                  <a:lnTo>
                    <a:pt x="600875" y="337527"/>
                  </a:lnTo>
                  <a:close/>
                </a:path>
                <a:path w="2012950" h="547370">
                  <a:moveTo>
                    <a:pt x="601205" y="365340"/>
                  </a:moveTo>
                  <a:lnTo>
                    <a:pt x="601167" y="358698"/>
                  </a:lnTo>
                  <a:lnTo>
                    <a:pt x="600976" y="358178"/>
                  </a:lnTo>
                  <a:lnTo>
                    <a:pt x="600875" y="357886"/>
                  </a:lnTo>
                  <a:lnTo>
                    <a:pt x="600671" y="357619"/>
                  </a:lnTo>
                  <a:lnTo>
                    <a:pt x="600329" y="357035"/>
                  </a:lnTo>
                  <a:lnTo>
                    <a:pt x="599897" y="356577"/>
                  </a:lnTo>
                  <a:lnTo>
                    <a:pt x="598741" y="355955"/>
                  </a:lnTo>
                  <a:lnTo>
                    <a:pt x="595706" y="355955"/>
                  </a:lnTo>
                  <a:lnTo>
                    <a:pt x="594550" y="356577"/>
                  </a:lnTo>
                  <a:lnTo>
                    <a:pt x="594080" y="357035"/>
                  </a:lnTo>
                  <a:lnTo>
                    <a:pt x="593750" y="357619"/>
                  </a:lnTo>
                  <a:lnTo>
                    <a:pt x="593382" y="358178"/>
                  </a:lnTo>
                  <a:lnTo>
                    <a:pt x="593178" y="358698"/>
                  </a:lnTo>
                  <a:lnTo>
                    <a:pt x="593217" y="366280"/>
                  </a:lnTo>
                  <a:lnTo>
                    <a:pt x="593420" y="366763"/>
                  </a:lnTo>
                  <a:lnTo>
                    <a:pt x="593915" y="367588"/>
                  </a:lnTo>
                  <a:lnTo>
                    <a:pt x="593991" y="367715"/>
                  </a:lnTo>
                  <a:lnTo>
                    <a:pt x="594423" y="368134"/>
                  </a:lnTo>
                  <a:lnTo>
                    <a:pt x="595528" y="368693"/>
                  </a:lnTo>
                  <a:lnTo>
                    <a:pt x="598487" y="368693"/>
                  </a:lnTo>
                  <a:lnTo>
                    <a:pt x="599541" y="368134"/>
                  </a:lnTo>
                  <a:lnTo>
                    <a:pt x="600163" y="367588"/>
                  </a:lnTo>
                  <a:lnTo>
                    <a:pt x="600303" y="367347"/>
                  </a:lnTo>
                  <a:lnTo>
                    <a:pt x="596214" y="367347"/>
                  </a:lnTo>
                  <a:lnTo>
                    <a:pt x="595604" y="366991"/>
                  </a:lnTo>
                  <a:lnTo>
                    <a:pt x="595363" y="366763"/>
                  </a:lnTo>
                  <a:lnTo>
                    <a:pt x="595083" y="366280"/>
                  </a:lnTo>
                  <a:lnTo>
                    <a:pt x="594906" y="365925"/>
                  </a:lnTo>
                  <a:lnTo>
                    <a:pt x="594791" y="359105"/>
                  </a:lnTo>
                  <a:lnTo>
                    <a:pt x="595185" y="358178"/>
                  </a:lnTo>
                  <a:lnTo>
                    <a:pt x="595414" y="357886"/>
                  </a:lnTo>
                  <a:lnTo>
                    <a:pt x="595757" y="357619"/>
                  </a:lnTo>
                  <a:lnTo>
                    <a:pt x="598576" y="357619"/>
                  </a:lnTo>
                  <a:lnTo>
                    <a:pt x="599503" y="365340"/>
                  </a:lnTo>
                  <a:lnTo>
                    <a:pt x="599287" y="365925"/>
                  </a:lnTo>
                  <a:lnTo>
                    <a:pt x="599135" y="366280"/>
                  </a:lnTo>
                  <a:lnTo>
                    <a:pt x="598576" y="366991"/>
                  </a:lnTo>
                  <a:lnTo>
                    <a:pt x="600532" y="366991"/>
                  </a:lnTo>
                  <a:lnTo>
                    <a:pt x="600964" y="366280"/>
                  </a:lnTo>
                  <a:lnTo>
                    <a:pt x="601205" y="365340"/>
                  </a:lnTo>
                  <a:close/>
                </a:path>
                <a:path w="2012950" h="547370">
                  <a:moveTo>
                    <a:pt x="601624" y="344208"/>
                  </a:moveTo>
                  <a:lnTo>
                    <a:pt x="601497" y="343865"/>
                  </a:lnTo>
                  <a:lnTo>
                    <a:pt x="601395" y="343623"/>
                  </a:lnTo>
                  <a:lnTo>
                    <a:pt x="601345" y="343496"/>
                  </a:lnTo>
                  <a:lnTo>
                    <a:pt x="601141" y="343204"/>
                  </a:lnTo>
                  <a:lnTo>
                    <a:pt x="598843" y="343204"/>
                  </a:lnTo>
                  <a:lnTo>
                    <a:pt x="599401" y="343623"/>
                  </a:lnTo>
                  <a:lnTo>
                    <a:pt x="599617" y="343865"/>
                  </a:lnTo>
                  <a:lnTo>
                    <a:pt x="599782" y="344208"/>
                  </a:lnTo>
                  <a:lnTo>
                    <a:pt x="599757" y="346316"/>
                  </a:lnTo>
                  <a:lnTo>
                    <a:pt x="593877" y="346316"/>
                  </a:lnTo>
                  <a:lnTo>
                    <a:pt x="593928" y="347840"/>
                  </a:lnTo>
                  <a:lnTo>
                    <a:pt x="600417" y="347840"/>
                  </a:lnTo>
                  <a:lnTo>
                    <a:pt x="600900" y="347408"/>
                  </a:lnTo>
                  <a:lnTo>
                    <a:pt x="601205" y="347014"/>
                  </a:lnTo>
                  <a:lnTo>
                    <a:pt x="601510" y="346316"/>
                  </a:lnTo>
                  <a:lnTo>
                    <a:pt x="601624" y="344208"/>
                  </a:lnTo>
                  <a:close/>
                </a:path>
                <a:path w="2012950" h="547370">
                  <a:moveTo>
                    <a:pt x="610260" y="424395"/>
                  </a:moveTo>
                  <a:lnTo>
                    <a:pt x="610235" y="414667"/>
                  </a:lnTo>
                  <a:lnTo>
                    <a:pt x="610222" y="413029"/>
                  </a:lnTo>
                  <a:lnTo>
                    <a:pt x="608723" y="413029"/>
                  </a:lnTo>
                  <a:lnTo>
                    <a:pt x="606171" y="414667"/>
                  </a:lnTo>
                  <a:lnTo>
                    <a:pt x="605675" y="415010"/>
                  </a:lnTo>
                  <a:lnTo>
                    <a:pt x="605612" y="416179"/>
                  </a:lnTo>
                  <a:lnTo>
                    <a:pt x="606044" y="416179"/>
                  </a:lnTo>
                  <a:lnTo>
                    <a:pt x="608584" y="414667"/>
                  </a:lnTo>
                  <a:lnTo>
                    <a:pt x="608584" y="424395"/>
                  </a:lnTo>
                  <a:lnTo>
                    <a:pt x="610260" y="424395"/>
                  </a:lnTo>
                  <a:close/>
                </a:path>
                <a:path w="2012950" h="547370">
                  <a:moveTo>
                    <a:pt x="610654" y="348234"/>
                  </a:moveTo>
                  <a:lnTo>
                    <a:pt x="604012" y="346951"/>
                  </a:lnTo>
                  <a:lnTo>
                    <a:pt x="604481" y="347687"/>
                  </a:lnTo>
                  <a:lnTo>
                    <a:pt x="605193" y="348234"/>
                  </a:lnTo>
                  <a:lnTo>
                    <a:pt x="605637" y="348437"/>
                  </a:lnTo>
                  <a:lnTo>
                    <a:pt x="606666" y="348716"/>
                  </a:lnTo>
                  <a:lnTo>
                    <a:pt x="609130" y="348716"/>
                  </a:lnTo>
                  <a:lnTo>
                    <a:pt x="610171" y="348437"/>
                  </a:lnTo>
                  <a:lnTo>
                    <a:pt x="610654" y="348234"/>
                  </a:lnTo>
                  <a:close/>
                </a:path>
                <a:path w="2012950" h="547370">
                  <a:moveTo>
                    <a:pt x="610755" y="487807"/>
                  </a:moveTo>
                  <a:lnTo>
                    <a:pt x="609130" y="487807"/>
                  </a:lnTo>
                  <a:lnTo>
                    <a:pt x="609117" y="488086"/>
                  </a:lnTo>
                  <a:lnTo>
                    <a:pt x="609092" y="497814"/>
                  </a:lnTo>
                  <a:lnTo>
                    <a:pt x="608393" y="496417"/>
                  </a:lnTo>
                  <a:lnTo>
                    <a:pt x="608393" y="499656"/>
                  </a:lnTo>
                  <a:lnTo>
                    <a:pt x="602818" y="499656"/>
                  </a:lnTo>
                  <a:lnTo>
                    <a:pt x="602818" y="489292"/>
                  </a:lnTo>
                  <a:lnTo>
                    <a:pt x="604012" y="491655"/>
                  </a:lnTo>
                  <a:lnTo>
                    <a:pt x="608152" y="499338"/>
                  </a:lnTo>
                  <a:lnTo>
                    <a:pt x="608393" y="499656"/>
                  </a:lnTo>
                  <a:lnTo>
                    <a:pt x="608393" y="496417"/>
                  </a:lnTo>
                  <a:lnTo>
                    <a:pt x="607847" y="495325"/>
                  </a:lnTo>
                  <a:lnTo>
                    <a:pt x="604608" y="489292"/>
                  </a:lnTo>
                  <a:lnTo>
                    <a:pt x="604164" y="488454"/>
                  </a:lnTo>
                  <a:lnTo>
                    <a:pt x="604050" y="488251"/>
                  </a:lnTo>
                  <a:lnTo>
                    <a:pt x="603961" y="488086"/>
                  </a:lnTo>
                  <a:lnTo>
                    <a:pt x="609117" y="488086"/>
                  </a:lnTo>
                  <a:lnTo>
                    <a:pt x="609117" y="487807"/>
                  </a:lnTo>
                  <a:lnTo>
                    <a:pt x="601243" y="487807"/>
                  </a:lnTo>
                  <a:lnTo>
                    <a:pt x="601205" y="499986"/>
                  </a:lnTo>
                  <a:lnTo>
                    <a:pt x="602818" y="499986"/>
                  </a:lnTo>
                  <a:lnTo>
                    <a:pt x="602818" y="499821"/>
                  </a:lnTo>
                  <a:lnTo>
                    <a:pt x="610654" y="499821"/>
                  </a:lnTo>
                  <a:lnTo>
                    <a:pt x="610666" y="497814"/>
                  </a:lnTo>
                  <a:lnTo>
                    <a:pt x="610755" y="487807"/>
                  </a:lnTo>
                  <a:close/>
                </a:path>
                <a:path w="2012950" h="547370">
                  <a:moveTo>
                    <a:pt x="610958" y="368338"/>
                  </a:moveTo>
                  <a:lnTo>
                    <a:pt x="610819" y="368046"/>
                  </a:lnTo>
                  <a:lnTo>
                    <a:pt x="607326" y="363512"/>
                  </a:lnTo>
                  <a:lnTo>
                    <a:pt x="607161" y="363296"/>
                  </a:lnTo>
                  <a:lnTo>
                    <a:pt x="610489" y="359892"/>
                  </a:lnTo>
                  <a:lnTo>
                    <a:pt x="610539" y="359511"/>
                  </a:lnTo>
                  <a:lnTo>
                    <a:pt x="608761" y="359511"/>
                  </a:lnTo>
                  <a:lnTo>
                    <a:pt x="605345" y="363296"/>
                  </a:lnTo>
                  <a:lnTo>
                    <a:pt x="605294" y="355193"/>
                  </a:lnTo>
                  <a:lnTo>
                    <a:pt x="603872" y="355193"/>
                  </a:lnTo>
                  <a:lnTo>
                    <a:pt x="603770" y="368617"/>
                  </a:lnTo>
                  <a:lnTo>
                    <a:pt x="605320" y="368617"/>
                  </a:lnTo>
                  <a:lnTo>
                    <a:pt x="605345" y="363512"/>
                  </a:lnTo>
                  <a:lnTo>
                    <a:pt x="609244" y="368617"/>
                  </a:lnTo>
                  <a:lnTo>
                    <a:pt x="610857" y="368617"/>
                  </a:lnTo>
                  <a:lnTo>
                    <a:pt x="610958" y="368338"/>
                  </a:lnTo>
                  <a:close/>
                </a:path>
                <a:path w="2012950" h="547370">
                  <a:moveTo>
                    <a:pt x="612013" y="346951"/>
                  </a:moveTo>
                  <a:lnTo>
                    <a:pt x="611962" y="344004"/>
                  </a:lnTo>
                  <a:lnTo>
                    <a:pt x="611657" y="343598"/>
                  </a:lnTo>
                  <a:lnTo>
                    <a:pt x="609384" y="341960"/>
                  </a:lnTo>
                  <a:lnTo>
                    <a:pt x="609384" y="343598"/>
                  </a:lnTo>
                  <a:lnTo>
                    <a:pt x="606488" y="343598"/>
                  </a:lnTo>
                  <a:lnTo>
                    <a:pt x="607085" y="343204"/>
                  </a:lnTo>
                  <a:lnTo>
                    <a:pt x="608723" y="343204"/>
                  </a:lnTo>
                  <a:lnTo>
                    <a:pt x="609384" y="343598"/>
                  </a:lnTo>
                  <a:lnTo>
                    <a:pt x="609384" y="341960"/>
                  </a:lnTo>
                  <a:lnTo>
                    <a:pt x="610133" y="341515"/>
                  </a:lnTo>
                  <a:lnTo>
                    <a:pt x="610362" y="341337"/>
                  </a:lnTo>
                  <a:lnTo>
                    <a:pt x="610730" y="341058"/>
                  </a:lnTo>
                  <a:lnTo>
                    <a:pt x="610997" y="340791"/>
                  </a:lnTo>
                  <a:lnTo>
                    <a:pt x="611416" y="340233"/>
                  </a:lnTo>
                  <a:lnTo>
                    <a:pt x="611568" y="339966"/>
                  </a:lnTo>
                  <a:lnTo>
                    <a:pt x="611555" y="337362"/>
                  </a:lnTo>
                  <a:lnTo>
                    <a:pt x="611403" y="336956"/>
                  </a:lnTo>
                  <a:lnTo>
                    <a:pt x="610704" y="336384"/>
                  </a:lnTo>
                  <a:lnTo>
                    <a:pt x="610311" y="336156"/>
                  </a:lnTo>
                  <a:lnTo>
                    <a:pt x="610108" y="336092"/>
                  </a:lnTo>
                  <a:lnTo>
                    <a:pt x="610108" y="339648"/>
                  </a:lnTo>
                  <a:lnTo>
                    <a:pt x="609396" y="340487"/>
                  </a:lnTo>
                  <a:lnTo>
                    <a:pt x="609295" y="340614"/>
                  </a:lnTo>
                  <a:lnTo>
                    <a:pt x="608660" y="341058"/>
                  </a:lnTo>
                  <a:lnTo>
                    <a:pt x="608317" y="341249"/>
                  </a:lnTo>
                  <a:lnTo>
                    <a:pt x="608317" y="342582"/>
                  </a:lnTo>
                  <a:lnTo>
                    <a:pt x="607872" y="342785"/>
                  </a:lnTo>
                  <a:lnTo>
                    <a:pt x="607479" y="342582"/>
                  </a:lnTo>
                  <a:lnTo>
                    <a:pt x="608317" y="342582"/>
                  </a:lnTo>
                  <a:lnTo>
                    <a:pt x="608317" y="341249"/>
                  </a:lnTo>
                  <a:lnTo>
                    <a:pt x="605980" y="339648"/>
                  </a:lnTo>
                  <a:lnTo>
                    <a:pt x="606031" y="337883"/>
                  </a:lnTo>
                  <a:lnTo>
                    <a:pt x="606577" y="337362"/>
                  </a:lnTo>
                  <a:lnTo>
                    <a:pt x="609434" y="337362"/>
                  </a:lnTo>
                  <a:lnTo>
                    <a:pt x="609790" y="337680"/>
                  </a:lnTo>
                  <a:lnTo>
                    <a:pt x="609930" y="337883"/>
                  </a:lnTo>
                  <a:lnTo>
                    <a:pt x="610031" y="338086"/>
                  </a:lnTo>
                  <a:lnTo>
                    <a:pt x="610108" y="339648"/>
                  </a:lnTo>
                  <a:lnTo>
                    <a:pt x="610108" y="336092"/>
                  </a:lnTo>
                  <a:lnTo>
                    <a:pt x="609333" y="335813"/>
                  </a:lnTo>
                  <a:lnTo>
                    <a:pt x="606882" y="335813"/>
                  </a:lnTo>
                  <a:lnTo>
                    <a:pt x="604443" y="340233"/>
                  </a:lnTo>
                  <a:lnTo>
                    <a:pt x="604596" y="340487"/>
                  </a:lnTo>
                  <a:lnTo>
                    <a:pt x="606704" y="342176"/>
                  </a:lnTo>
                  <a:lnTo>
                    <a:pt x="606539" y="342176"/>
                  </a:lnTo>
                  <a:lnTo>
                    <a:pt x="603834" y="346608"/>
                  </a:lnTo>
                  <a:lnTo>
                    <a:pt x="606056" y="346938"/>
                  </a:lnTo>
                  <a:lnTo>
                    <a:pt x="605663" y="346608"/>
                  </a:lnTo>
                  <a:lnTo>
                    <a:pt x="605777" y="344322"/>
                  </a:lnTo>
                  <a:lnTo>
                    <a:pt x="606044" y="344004"/>
                  </a:lnTo>
                  <a:lnTo>
                    <a:pt x="609892" y="344004"/>
                  </a:lnTo>
                  <a:lnTo>
                    <a:pt x="610196" y="344322"/>
                  </a:lnTo>
                  <a:lnTo>
                    <a:pt x="610298" y="344462"/>
                  </a:lnTo>
                  <a:lnTo>
                    <a:pt x="610336" y="346608"/>
                  </a:lnTo>
                  <a:lnTo>
                    <a:pt x="609930" y="346951"/>
                  </a:lnTo>
                  <a:lnTo>
                    <a:pt x="606234" y="346951"/>
                  </a:lnTo>
                  <a:lnTo>
                    <a:pt x="611390" y="347687"/>
                  </a:lnTo>
                  <a:lnTo>
                    <a:pt x="612013" y="346951"/>
                  </a:lnTo>
                  <a:close/>
                </a:path>
                <a:path w="2012950" h="547370">
                  <a:moveTo>
                    <a:pt x="612444" y="404774"/>
                  </a:moveTo>
                  <a:lnTo>
                    <a:pt x="605726" y="404774"/>
                  </a:lnTo>
                  <a:lnTo>
                    <a:pt x="606475" y="405307"/>
                  </a:lnTo>
                  <a:lnTo>
                    <a:pt x="611543" y="405307"/>
                  </a:lnTo>
                  <a:lnTo>
                    <a:pt x="612444" y="404774"/>
                  </a:lnTo>
                  <a:close/>
                </a:path>
                <a:path w="2012950" h="547370">
                  <a:moveTo>
                    <a:pt x="612559" y="393801"/>
                  </a:moveTo>
                  <a:lnTo>
                    <a:pt x="611835" y="393344"/>
                  </a:lnTo>
                  <a:lnTo>
                    <a:pt x="606666" y="393344"/>
                  </a:lnTo>
                  <a:lnTo>
                    <a:pt x="606298" y="393509"/>
                  </a:lnTo>
                  <a:lnTo>
                    <a:pt x="605917" y="393801"/>
                  </a:lnTo>
                  <a:lnTo>
                    <a:pt x="612559" y="393801"/>
                  </a:lnTo>
                  <a:close/>
                </a:path>
                <a:path w="2012950" h="547370">
                  <a:moveTo>
                    <a:pt x="612813" y="404177"/>
                  </a:moveTo>
                  <a:lnTo>
                    <a:pt x="608152" y="404177"/>
                  </a:lnTo>
                  <a:lnTo>
                    <a:pt x="607364" y="403834"/>
                  </a:lnTo>
                  <a:lnTo>
                    <a:pt x="605536" y="400850"/>
                  </a:lnTo>
                  <a:lnTo>
                    <a:pt x="605663" y="397446"/>
                  </a:lnTo>
                  <a:lnTo>
                    <a:pt x="605917" y="396532"/>
                  </a:lnTo>
                  <a:lnTo>
                    <a:pt x="606158" y="395998"/>
                  </a:lnTo>
                  <a:lnTo>
                    <a:pt x="606615" y="395389"/>
                  </a:lnTo>
                  <a:lnTo>
                    <a:pt x="612698" y="395389"/>
                  </a:lnTo>
                  <a:lnTo>
                    <a:pt x="612698" y="394347"/>
                  </a:lnTo>
                  <a:lnTo>
                    <a:pt x="612698" y="393966"/>
                  </a:lnTo>
                  <a:lnTo>
                    <a:pt x="612140" y="393966"/>
                  </a:lnTo>
                  <a:lnTo>
                    <a:pt x="612140" y="395249"/>
                  </a:lnTo>
                  <a:lnTo>
                    <a:pt x="606729" y="395249"/>
                  </a:lnTo>
                  <a:lnTo>
                    <a:pt x="607174" y="394830"/>
                  </a:lnTo>
                  <a:lnTo>
                    <a:pt x="608152" y="394347"/>
                  </a:lnTo>
                  <a:lnTo>
                    <a:pt x="610374" y="394347"/>
                  </a:lnTo>
                  <a:lnTo>
                    <a:pt x="610933" y="394550"/>
                  </a:lnTo>
                  <a:lnTo>
                    <a:pt x="611517" y="394830"/>
                  </a:lnTo>
                  <a:lnTo>
                    <a:pt x="612140" y="395249"/>
                  </a:lnTo>
                  <a:lnTo>
                    <a:pt x="612140" y="393966"/>
                  </a:lnTo>
                  <a:lnTo>
                    <a:pt x="605713" y="393966"/>
                  </a:lnTo>
                  <a:lnTo>
                    <a:pt x="605485" y="394233"/>
                  </a:lnTo>
                  <a:lnTo>
                    <a:pt x="604951" y="394830"/>
                  </a:lnTo>
                  <a:lnTo>
                    <a:pt x="604647" y="395249"/>
                  </a:lnTo>
                  <a:lnTo>
                    <a:pt x="604354" y="395795"/>
                  </a:lnTo>
                  <a:lnTo>
                    <a:pt x="603821" y="397446"/>
                  </a:lnTo>
                  <a:lnTo>
                    <a:pt x="603796" y="401370"/>
                  </a:lnTo>
                  <a:lnTo>
                    <a:pt x="604177" y="402590"/>
                  </a:lnTo>
                  <a:lnTo>
                    <a:pt x="604291" y="402932"/>
                  </a:lnTo>
                  <a:lnTo>
                    <a:pt x="604659" y="403593"/>
                  </a:lnTo>
                  <a:lnTo>
                    <a:pt x="605358" y="404406"/>
                  </a:lnTo>
                  <a:lnTo>
                    <a:pt x="612800" y="404406"/>
                  </a:lnTo>
                  <a:lnTo>
                    <a:pt x="612813" y="404177"/>
                  </a:lnTo>
                  <a:close/>
                </a:path>
                <a:path w="2012950" h="547370">
                  <a:moveTo>
                    <a:pt x="612851" y="403834"/>
                  </a:moveTo>
                  <a:lnTo>
                    <a:pt x="612775" y="403136"/>
                  </a:lnTo>
                  <a:lnTo>
                    <a:pt x="612394" y="403136"/>
                  </a:lnTo>
                  <a:lnTo>
                    <a:pt x="611695" y="403593"/>
                  </a:lnTo>
                  <a:lnTo>
                    <a:pt x="611301" y="403834"/>
                  </a:lnTo>
                  <a:lnTo>
                    <a:pt x="612851" y="403834"/>
                  </a:lnTo>
                  <a:close/>
                </a:path>
                <a:path w="2012950" h="547370">
                  <a:moveTo>
                    <a:pt x="612914" y="424776"/>
                  </a:moveTo>
                  <a:lnTo>
                    <a:pt x="605790" y="424535"/>
                  </a:lnTo>
                  <a:lnTo>
                    <a:pt x="605777" y="425602"/>
                  </a:lnTo>
                  <a:lnTo>
                    <a:pt x="612800" y="425602"/>
                  </a:lnTo>
                  <a:lnTo>
                    <a:pt x="612914" y="424776"/>
                  </a:lnTo>
                  <a:close/>
                </a:path>
                <a:path w="2012950" h="547370">
                  <a:moveTo>
                    <a:pt x="620420" y="398538"/>
                  </a:moveTo>
                  <a:lnTo>
                    <a:pt x="615848" y="398538"/>
                  </a:lnTo>
                  <a:lnTo>
                    <a:pt x="615835" y="398741"/>
                  </a:lnTo>
                  <a:lnTo>
                    <a:pt x="620128" y="398741"/>
                  </a:lnTo>
                  <a:lnTo>
                    <a:pt x="620420" y="398538"/>
                  </a:lnTo>
                  <a:close/>
                </a:path>
                <a:path w="2012950" h="547370">
                  <a:moveTo>
                    <a:pt x="620903" y="393611"/>
                  </a:moveTo>
                  <a:lnTo>
                    <a:pt x="620598" y="393331"/>
                  </a:lnTo>
                  <a:lnTo>
                    <a:pt x="615721" y="393331"/>
                  </a:lnTo>
                  <a:lnTo>
                    <a:pt x="615213" y="393611"/>
                  </a:lnTo>
                  <a:lnTo>
                    <a:pt x="620903" y="393611"/>
                  </a:lnTo>
                  <a:close/>
                </a:path>
                <a:path w="2012950" h="547370">
                  <a:moveTo>
                    <a:pt x="621665" y="399821"/>
                  </a:moveTo>
                  <a:lnTo>
                    <a:pt x="620242" y="399097"/>
                  </a:lnTo>
                  <a:lnTo>
                    <a:pt x="615810" y="399097"/>
                  </a:lnTo>
                  <a:lnTo>
                    <a:pt x="615759" y="399821"/>
                  </a:lnTo>
                  <a:lnTo>
                    <a:pt x="618363" y="399821"/>
                  </a:lnTo>
                  <a:lnTo>
                    <a:pt x="619163" y="400050"/>
                  </a:lnTo>
                  <a:lnTo>
                    <a:pt x="621652" y="400050"/>
                  </a:lnTo>
                  <a:lnTo>
                    <a:pt x="621423" y="399821"/>
                  </a:lnTo>
                  <a:lnTo>
                    <a:pt x="621665" y="399821"/>
                  </a:lnTo>
                  <a:close/>
                </a:path>
                <a:path w="2012950" h="547370">
                  <a:moveTo>
                    <a:pt x="621690" y="395135"/>
                  </a:moveTo>
                  <a:lnTo>
                    <a:pt x="621538" y="394525"/>
                  </a:lnTo>
                  <a:lnTo>
                    <a:pt x="621423" y="394208"/>
                  </a:lnTo>
                  <a:lnTo>
                    <a:pt x="621207" y="393890"/>
                  </a:lnTo>
                  <a:lnTo>
                    <a:pt x="614921" y="393890"/>
                  </a:lnTo>
                  <a:lnTo>
                    <a:pt x="614870" y="395135"/>
                  </a:lnTo>
                  <a:lnTo>
                    <a:pt x="615226" y="395135"/>
                  </a:lnTo>
                  <a:lnTo>
                    <a:pt x="616267" y="394525"/>
                  </a:lnTo>
                  <a:lnTo>
                    <a:pt x="619302" y="394525"/>
                  </a:lnTo>
                  <a:lnTo>
                    <a:pt x="619785" y="395135"/>
                  </a:lnTo>
                  <a:lnTo>
                    <a:pt x="619823" y="396963"/>
                  </a:lnTo>
                  <a:lnTo>
                    <a:pt x="619658" y="397332"/>
                  </a:lnTo>
                  <a:lnTo>
                    <a:pt x="619417" y="397624"/>
                  </a:lnTo>
                  <a:lnTo>
                    <a:pt x="618998" y="398005"/>
                  </a:lnTo>
                  <a:lnTo>
                    <a:pt x="621068" y="398005"/>
                  </a:lnTo>
                  <a:lnTo>
                    <a:pt x="621360" y="397624"/>
                  </a:lnTo>
                  <a:lnTo>
                    <a:pt x="621512" y="397332"/>
                  </a:lnTo>
                  <a:lnTo>
                    <a:pt x="621626" y="396760"/>
                  </a:lnTo>
                  <a:lnTo>
                    <a:pt x="621690" y="395135"/>
                  </a:lnTo>
                  <a:close/>
                </a:path>
                <a:path w="2012950" h="547370">
                  <a:moveTo>
                    <a:pt x="622046" y="487908"/>
                  </a:moveTo>
                  <a:lnTo>
                    <a:pt x="621906" y="487489"/>
                  </a:lnTo>
                  <a:lnTo>
                    <a:pt x="612775" y="487489"/>
                  </a:lnTo>
                  <a:lnTo>
                    <a:pt x="612711" y="488848"/>
                  </a:lnTo>
                  <a:lnTo>
                    <a:pt x="616458" y="488848"/>
                  </a:lnTo>
                  <a:lnTo>
                    <a:pt x="616508" y="500024"/>
                  </a:lnTo>
                  <a:lnTo>
                    <a:pt x="618096" y="500024"/>
                  </a:lnTo>
                  <a:lnTo>
                    <a:pt x="618147" y="488848"/>
                  </a:lnTo>
                  <a:lnTo>
                    <a:pt x="621817" y="488848"/>
                  </a:lnTo>
                  <a:lnTo>
                    <a:pt x="621982" y="488632"/>
                  </a:lnTo>
                  <a:lnTo>
                    <a:pt x="622046" y="487908"/>
                  </a:lnTo>
                  <a:close/>
                </a:path>
                <a:path w="2012950" h="547370">
                  <a:moveTo>
                    <a:pt x="622287" y="401205"/>
                  </a:moveTo>
                  <a:lnTo>
                    <a:pt x="622147" y="400862"/>
                  </a:lnTo>
                  <a:lnTo>
                    <a:pt x="622058" y="400634"/>
                  </a:lnTo>
                  <a:lnTo>
                    <a:pt x="622007" y="400507"/>
                  </a:lnTo>
                  <a:lnTo>
                    <a:pt x="621804" y="400202"/>
                  </a:lnTo>
                  <a:lnTo>
                    <a:pt x="619506" y="400202"/>
                  </a:lnTo>
                  <a:lnTo>
                    <a:pt x="620064" y="400634"/>
                  </a:lnTo>
                  <a:lnTo>
                    <a:pt x="620280" y="400862"/>
                  </a:lnTo>
                  <a:lnTo>
                    <a:pt x="620445" y="401205"/>
                  </a:lnTo>
                  <a:lnTo>
                    <a:pt x="620560" y="401447"/>
                  </a:lnTo>
                  <a:lnTo>
                    <a:pt x="620585" y="402755"/>
                  </a:lnTo>
                  <a:lnTo>
                    <a:pt x="620445" y="403072"/>
                  </a:lnTo>
                  <a:lnTo>
                    <a:pt x="620433" y="403313"/>
                  </a:lnTo>
                  <a:lnTo>
                    <a:pt x="614527" y="403313"/>
                  </a:lnTo>
                  <a:lnTo>
                    <a:pt x="614591" y="404837"/>
                  </a:lnTo>
                  <a:lnTo>
                    <a:pt x="621055" y="404837"/>
                  </a:lnTo>
                  <a:lnTo>
                    <a:pt x="621563" y="404418"/>
                  </a:lnTo>
                  <a:lnTo>
                    <a:pt x="621868" y="404025"/>
                  </a:lnTo>
                  <a:lnTo>
                    <a:pt x="622160" y="403313"/>
                  </a:lnTo>
                  <a:lnTo>
                    <a:pt x="622287" y="401205"/>
                  </a:lnTo>
                  <a:close/>
                </a:path>
                <a:path w="2012950" h="547370">
                  <a:moveTo>
                    <a:pt x="622985" y="425627"/>
                  </a:moveTo>
                  <a:lnTo>
                    <a:pt x="621068" y="416280"/>
                  </a:lnTo>
                  <a:lnTo>
                    <a:pt x="618934" y="416280"/>
                  </a:lnTo>
                  <a:lnTo>
                    <a:pt x="618210" y="416661"/>
                  </a:lnTo>
                  <a:lnTo>
                    <a:pt x="617816" y="416915"/>
                  </a:lnTo>
                  <a:lnTo>
                    <a:pt x="617435" y="417258"/>
                  </a:lnTo>
                  <a:lnTo>
                    <a:pt x="616953" y="417779"/>
                  </a:lnTo>
                  <a:lnTo>
                    <a:pt x="616927" y="416471"/>
                  </a:lnTo>
                  <a:lnTo>
                    <a:pt x="615518" y="416471"/>
                  </a:lnTo>
                  <a:lnTo>
                    <a:pt x="615556" y="425627"/>
                  </a:lnTo>
                  <a:lnTo>
                    <a:pt x="617105" y="425627"/>
                  </a:lnTo>
                  <a:lnTo>
                    <a:pt x="617131" y="419341"/>
                  </a:lnTo>
                  <a:lnTo>
                    <a:pt x="617296" y="419049"/>
                  </a:lnTo>
                  <a:lnTo>
                    <a:pt x="617982" y="418274"/>
                  </a:lnTo>
                  <a:lnTo>
                    <a:pt x="618350" y="418020"/>
                  </a:lnTo>
                  <a:lnTo>
                    <a:pt x="620852" y="418020"/>
                  </a:lnTo>
                  <a:lnTo>
                    <a:pt x="621157" y="418465"/>
                  </a:lnTo>
                  <a:lnTo>
                    <a:pt x="621258" y="418719"/>
                  </a:lnTo>
                  <a:lnTo>
                    <a:pt x="621334" y="419049"/>
                  </a:lnTo>
                  <a:lnTo>
                    <a:pt x="621423" y="419341"/>
                  </a:lnTo>
                  <a:lnTo>
                    <a:pt x="621525" y="425627"/>
                  </a:lnTo>
                  <a:lnTo>
                    <a:pt x="622985" y="425627"/>
                  </a:lnTo>
                  <a:close/>
                </a:path>
                <a:path w="2012950" h="547370">
                  <a:moveTo>
                    <a:pt x="627900" y="420128"/>
                  </a:moveTo>
                  <a:lnTo>
                    <a:pt x="626262" y="420128"/>
                  </a:lnTo>
                  <a:lnTo>
                    <a:pt x="626249" y="425577"/>
                  </a:lnTo>
                  <a:lnTo>
                    <a:pt x="627837" y="425577"/>
                  </a:lnTo>
                  <a:lnTo>
                    <a:pt x="627900" y="420128"/>
                  </a:lnTo>
                  <a:close/>
                </a:path>
                <a:path w="2012950" h="547370">
                  <a:moveTo>
                    <a:pt x="627900" y="414413"/>
                  </a:moveTo>
                  <a:lnTo>
                    <a:pt x="626275" y="414413"/>
                  </a:lnTo>
                  <a:lnTo>
                    <a:pt x="626262" y="418782"/>
                  </a:lnTo>
                  <a:lnTo>
                    <a:pt x="627900" y="418782"/>
                  </a:lnTo>
                  <a:lnTo>
                    <a:pt x="627900" y="414413"/>
                  </a:lnTo>
                  <a:close/>
                </a:path>
                <a:path w="2012950" h="547370">
                  <a:moveTo>
                    <a:pt x="632574" y="418922"/>
                  </a:moveTo>
                  <a:lnTo>
                    <a:pt x="626262" y="418922"/>
                  </a:lnTo>
                  <a:lnTo>
                    <a:pt x="626262" y="419912"/>
                  </a:lnTo>
                  <a:lnTo>
                    <a:pt x="632574" y="419912"/>
                  </a:lnTo>
                  <a:lnTo>
                    <a:pt x="632574" y="418922"/>
                  </a:lnTo>
                  <a:close/>
                </a:path>
                <a:path w="2012950" h="547370">
                  <a:moveTo>
                    <a:pt x="632587" y="493382"/>
                  </a:moveTo>
                  <a:lnTo>
                    <a:pt x="627875" y="493382"/>
                  </a:lnTo>
                  <a:lnTo>
                    <a:pt x="627837" y="494271"/>
                  </a:lnTo>
                  <a:lnTo>
                    <a:pt x="628002" y="494550"/>
                  </a:lnTo>
                  <a:lnTo>
                    <a:pt x="631088" y="494550"/>
                  </a:lnTo>
                  <a:lnTo>
                    <a:pt x="631088" y="498259"/>
                  </a:lnTo>
                  <a:lnTo>
                    <a:pt x="630745" y="498436"/>
                  </a:lnTo>
                  <a:lnTo>
                    <a:pt x="632510" y="498436"/>
                  </a:lnTo>
                  <a:lnTo>
                    <a:pt x="632587" y="493382"/>
                  </a:lnTo>
                  <a:close/>
                </a:path>
                <a:path w="2012950" h="547370">
                  <a:moveTo>
                    <a:pt x="632675" y="488492"/>
                  </a:moveTo>
                  <a:lnTo>
                    <a:pt x="632498" y="488289"/>
                  </a:lnTo>
                  <a:lnTo>
                    <a:pt x="631875" y="487908"/>
                  </a:lnTo>
                  <a:lnTo>
                    <a:pt x="625767" y="487908"/>
                  </a:lnTo>
                  <a:lnTo>
                    <a:pt x="625424" y="488048"/>
                  </a:lnTo>
                  <a:lnTo>
                    <a:pt x="624763" y="488492"/>
                  </a:lnTo>
                  <a:lnTo>
                    <a:pt x="632675" y="488492"/>
                  </a:lnTo>
                  <a:close/>
                </a:path>
                <a:path w="2012950" h="547370">
                  <a:moveTo>
                    <a:pt x="632764" y="488873"/>
                  </a:moveTo>
                  <a:lnTo>
                    <a:pt x="631431" y="488873"/>
                  </a:lnTo>
                  <a:lnTo>
                    <a:pt x="631431" y="489331"/>
                  </a:lnTo>
                  <a:lnTo>
                    <a:pt x="626287" y="489331"/>
                  </a:lnTo>
                  <a:lnTo>
                    <a:pt x="626732" y="489127"/>
                  </a:lnTo>
                  <a:lnTo>
                    <a:pt x="631050" y="489127"/>
                  </a:lnTo>
                  <a:lnTo>
                    <a:pt x="631431" y="489331"/>
                  </a:lnTo>
                  <a:lnTo>
                    <a:pt x="631431" y="488873"/>
                  </a:lnTo>
                  <a:lnTo>
                    <a:pt x="627278" y="488873"/>
                  </a:lnTo>
                  <a:lnTo>
                    <a:pt x="624395" y="488873"/>
                  </a:lnTo>
                  <a:lnTo>
                    <a:pt x="623951" y="489331"/>
                  </a:lnTo>
                  <a:lnTo>
                    <a:pt x="623519" y="489877"/>
                  </a:lnTo>
                  <a:lnTo>
                    <a:pt x="623239" y="490334"/>
                  </a:lnTo>
                  <a:lnTo>
                    <a:pt x="622642" y="491959"/>
                  </a:lnTo>
                  <a:lnTo>
                    <a:pt x="622617" y="495731"/>
                  </a:lnTo>
                  <a:lnTo>
                    <a:pt x="623100" y="497078"/>
                  </a:lnTo>
                  <a:lnTo>
                    <a:pt x="623176" y="497293"/>
                  </a:lnTo>
                  <a:lnTo>
                    <a:pt x="623582" y="497954"/>
                  </a:lnTo>
                  <a:lnTo>
                    <a:pt x="624649" y="499097"/>
                  </a:lnTo>
                  <a:lnTo>
                    <a:pt x="632510" y="499097"/>
                  </a:lnTo>
                  <a:lnTo>
                    <a:pt x="632510" y="498703"/>
                  </a:lnTo>
                  <a:lnTo>
                    <a:pt x="627494" y="498703"/>
                  </a:lnTo>
                  <a:lnTo>
                    <a:pt x="626389" y="498259"/>
                  </a:lnTo>
                  <a:lnTo>
                    <a:pt x="625932" y="497954"/>
                  </a:lnTo>
                  <a:lnTo>
                    <a:pt x="625538" y="497497"/>
                  </a:lnTo>
                  <a:lnTo>
                    <a:pt x="625132" y="497078"/>
                  </a:lnTo>
                  <a:lnTo>
                    <a:pt x="624814" y="496557"/>
                  </a:lnTo>
                  <a:lnTo>
                    <a:pt x="624370" y="495287"/>
                  </a:lnTo>
                  <a:lnTo>
                    <a:pt x="624344" y="492366"/>
                  </a:lnTo>
                  <a:lnTo>
                    <a:pt x="624763" y="491121"/>
                  </a:lnTo>
                  <a:lnTo>
                    <a:pt x="625055" y="490575"/>
                  </a:lnTo>
                  <a:lnTo>
                    <a:pt x="625652" y="489877"/>
                  </a:lnTo>
                  <a:lnTo>
                    <a:pt x="632701" y="489877"/>
                  </a:lnTo>
                  <a:lnTo>
                    <a:pt x="632764" y="488873"/>
                  </a:lnTo>
                  <a:close/>
                </a:path>
                <a:path w="2012950" h="547370">
                  <a:moveTo>
                    <a:pt x="632866" y="413461"/>
                  </a:moveTo>
                  <a:lnTo>
                    <a:pt x="626275" y="413245"/>
                  </a:lnTo>
                  <a:lnTo>
                    <a:pt x="626275" y="414185"/>
                  </a:lnTo>
                  <a:lnTo>
                    <a:pt x="632815" y="414185"/>
                  </a:lnTo>
                  <a:lnTo>
                    <a:pt x="632866" y="413461"/>
                  </a:lnTo>
                  <a:close/>
                </a:path>
                <a:path w="2012950" h="547370">
                  <a:moveTo>
                    <a:pt x="632917" y="399745"/>
                  </a:moveTo>
                  <a:lnTo>
                    <a:pt x="631939" y="398640"/>
                  </a:lnTo>
                  <a:lnTo>
                    <a:pt x="631113" y="398640"/>
                  </a:lnTo>
                  <a:lnTo>
                    <a:pt x="631113" y="402653"/>
                  </a:lnTo>
                  <a:lnTo>
                    <a:pt x="630948" y="403123"/>
                  </a:lnTo>
                  <a:lnTo>
                    <a:pt x="630809" y="403377"/>
                  </a:lnTo>
                  <a:lnTo>
                    <a:pt x="630478" y="403821"/>
                  </a:lnTo>
                  <a:lnTo>
                    <a:pt x="630110" y="404075"/>
                  </a:lnTo>
                  <a:lnTo>
                    <a:pt x="629589" y="404342"/>
                  </a:lnTo>
                  <a:lnTo>
                    <a:pt x="628053" y="404342"/>
                  </a:lnTo>
                  <a:lnTo>
                    <a:pt x="626503" y="402094"/>
                  </a:lnTo>
                  <a:lnTo>
                    <a:pt x="626402" y="401535"/>
                  </a:lnTo>
                  <a:lnTo>
                    <a:pt x="626338" y="400050"/>
                  </a:lnTo>
                  <a:lnTo>
                    <a:pt x="626706" y="399745"/>
                  </a:lnTo>
                  <a:lnTo>
                    <a:pt x="630707" y="399745"/>
                  </a:lnTo>
                  <a:lnTo>
                    <a:pt x="630948" y="400050"/>
                  </a:lnTo>
                  <a:lnTo>
                    <a:pt x="631075" y="400304"/>
                  </a:lnTo>
                  <a:lnTo>
                    <a:pt x="631113" y="402653"/>
                  </a:lnTo>
                  <a:lnTo>
                    <a:pt x="631113" y="398640"/>
                  </a:lnTo>
                  <a:lnTo>
                    <a:pt x="626325" y="398640"/>
                  </a:lnTo>
                  <a:lnTo>
                    <a:pt x="626402" y="397459"/>
                  </a:lnTo>
                  <a:lnTo>
                    <a:pt x="628040" y="394576"/>
                  </a:lnTo>
                  <a:lnTo>
                    <a:pt x="632180" y="394576"/>
                  </a:lnTo>
                  <a:lnTo>
                    <a:pt x="632142" y="393230"/>
                  </a:lnTo>
                  <a:lnTo>
                    <a:pt x="627481" y="393230"/>
                  </a:lnTo>
                  <a:lnTo>
                    <a:pt x="626999" y="393509"/>
                  </a:lnTo>
                  <a:lnTo>
                    <a:pt x="625894" y="394576"/>
                  </a:lnTo>
                  <a:lnTo>
                    <a:pt x="625398" y="395478"/>
                  </a:lnTo>
                  <a:lnTo>
                    <a:pt x="625195" y="395960"/>
                  </a:lnTo>
                  <a:lnTo>
                    <a:pt x="624890" y="397002"/>
                  </a:lnTo>
                  <a:lnTo>
                    <a:pt x="624903" y="402653"/>
                  </a:lnTo>
                  <a:lnTo>
                    <a:pt x="625030" y="403123"/>
                  </a:lnTo>
                  <a:lnTo>
                    <a:pt x="625094" y="403377"/>
                  </a:lnTo>
                  <a:lnTo>
                    <a:pt x="627659" y="405726"/>
                  </a:lnTo>
                  <a:lnTo>
                    <a:pt x="629894" y="405726"/>
                  </a:lnTo>
                  <a:lnTo>
                    <a:pt x="630936" y="405257"/>
                  </a:lnTo>
                  <a:lnTo>
                    <a:pt x="631583" y="404876"/>
                  </a:lnTo>
                  <a:lnTo>
                    <a:pt x="632040" y="404342"/>
                  </a:lnTo>
                  <a:lnTo>
                    <a:pt x="632282" y="404075"/>
                  </a:lnTo>
                  <a:lnTo>
                    <a:pt x="632421" y="403821"/>
                  </a:lnTo>
                  <a:lnTo>
                    <a:pt x="632536" y="403618"/>
                  </a:lnTo>
                  <a:lnTo>
                    <a:pt x="632853" y="402653"/>
                  </a:lnTo>
                  <a:lnTo>
                    <a:pt x="632777" y="400050"/>
                  </a:lnTo>
                  <a:lnTo>
                    <a:pt x="632701" y="399745"/>
                  </a:lnTo>
                  <a:lnTo>
                    <a:pt x="632917" y="399745"/>
                  </a:lnTo>
                  <a:close/>
                </a:path>
                <a:path w="2012950" h="547370">
                  <a:moveTo>
                    <a:pt x="653592" y="547344"/>
                  </a:moveTo>
                  <a:lnTo>
                    <a:pt x="653567" y="546773"/>
                  </a:lnTo>
                  <a:lnTo>
                    <a:pt x="652589" y="544055"/>
                  </a:lnTo>
                  <a:lnTo>
                    <a:pt x="652106" y="542709"/>
                  </a:lnTo>
                  <a:lnTo>
                    <a:pt x="650341" y="537806"/>
                  </a:lnTo>
                  <a:lnTo>
                    <a:pt x="650341" y="542709"/>
                  </a:lnTo>
                  <a:lnTo>
                    <a:pt x="645922" y="542709"/>
                  </a:lnTo>
                  <a:lnTo>
                    <a:pt x="648119" y="536384"/>
                  </a:lnTo>
                  <a:lnTo>
                    <a:pt x="650341" y="542709"/>
                  </a:lnTo>
                  <a:lnTo>
                    <a:pt x="650341" y="537806"/>
                  </a:lnTo>
                  <a:lnTo>
                    <a:pt x="649833" y="536384"/>
                  </a:lnTo>
                  <a:lnTo>
                    <a:pt x="649325" y="535000"/>
                  </a:lnTo>
                  <a:lnTo>
                    <a:pt x="647128" y="534860"/>
                  </a:lnTo>
                  <a:lnTo>
                    <a:pt x="642823" y="546773"/>
                  </a:lnTo>
                  <a:lnTo>
                    <a:pt x="642759" y="547344"/>
                  </a:lnTo>
                  <a:lnTo>
                    <a:pt x="644385" y="547344"/>
                  </a:lnTo>
                  <a:lnTo>
                    <a:pt x="645502" y="544055"/>
                  </a:lnTo>
                  <a:lnTo>
                    <a:pt x="650760" y="544055"/>
                  </a:lnTo>
                  <a:lnTo>
                    <a:pt x="651941" y="547344"/>
                  </a:lnTo>
                  <a:lnTo>
                    <a:pt x="653592" y="547344"/>
                  </a:lnTo>
                  <a:close/>
                </a:path>
                <a:path w="2012950" h="547370">
                  <a:moveTo>
                    <a:pt x="665289" y="535089"/>
                  </a:moveTo>
                  <a:lnTo>
                    <a:pt x="663638" y="535089"/>
                  </a:lnTo>
                  <a:lnTo>
                    <a:pt x="663625" y="535520"/>
                  </a:lnTo>
                  <a:lnTo>
                    <a:pt x="663625" y="545096"/>
                  </a:lnTo>
                  <a:lnTo>
                    <a:pt x="662990" y="543864"/>
                  </a:lnTo>
                  <a:lnTo>
                    <a:pt x="662673" y="543217"/>
                  </a:lnTo>
                  <a:lnTo>
                    <a:pt x="662673" y="546620"/>
                  </a:lnTo>
                  <a:lnTo>
                    <a:pt x="657326" y="546620"/>
                  </a:lnTo>
                  <a:lnTo>
                    <a:pt x="657339" y="536562"/>
                  </a:lnTo>
                  <a:lnTo>
                    <a:pt x="657720" y="537349"/>
                  </a:lnTo>
                  <a:lnTo>
                    <a:pt x="658545" y="538937"/>
                  </a:lnTo>
                  <a:lnTo>
                    <a:pt x="662559" y="546392"/>
                  </a:lnTo>
                  <a:lnTo>
                    <a:pt x="662673" y="546620"/>
                  </a:lnTo>
                  <a:lnTo>
                    <a:pt x="662673" y="543217"/>
                  </a:lnTo>
                  <a:lnTo>
                    <a:pt x="662381" y="542607"/>
                  </a:lnTo>
                  <a:lnTo>
                    <a:pt x="662190" y="542290"/>
                  </a:lnTo>
                  <a:lnTo>
                    <a:pt x="662038" y="541959"/>
                  </a:lnTo>
                  <a:lnTo>
                    <a:pt x="659142" y="536562"/>
                  </a:lnTo>
                  <a:lnTo>
                    <a:pt x="658685" y="535724"/>
                  </a:lnTo>
                  <a:lnTo>
                    <a:pt x="658583" y="535520"/>
                  </a:lnTo>
                  <a:lnTo>
                    <a:pt x="663625" y="535520"/>
                  </a:lnTo>
                  <a:lnTo>
                    <a:pt x="663625" y="535089"/>
                  </a:lnTo>
                  <a:lnTo>
                    <a:pt x="655777" y="535089"/>
                  </a:lnTo>
                  <a:lnTo>
                    <a:pt x="655739" y="547293"/>
                  </a:lnTo>
                  <a:lnTo>
                    <a:pt x="657326" y="547293"/>
                  </a:lnTo>
                  <a:lnTo>
                    <a:pt x="657326" y="546773"/>
                  </a:lnTo>
                  <a:lnTo>
                    <a:pt x="662800" y="546773"/>
                  </a:lnTo>
                  <a:lnTo>
                    <a:pt x="662914" y="546938"/>
                  </a:lnTo>
                  <a:lnTo>
                    <a:pt x="663117" y="547103"/>
                  </a:lnTo>
                  <a:lnTo>
                    <a:pt x="665187" y="547103"/>
                  </a:lnTo>
                  <a:lnTo>
                    <a:pt x="665213" y="545096"/>
                  </a:lnTo>
                  <a:lnTo>
                    <a:pt x="665289" y="535089"/>
                  </a:lnTo>
                  <a:close/>
                </a:path>
                <a:path w="2012950" h="547370">
                  <a:moveTo>
                    <a:pt x="670966" y="475005"/>
                  </a:moveTo>
                  <a:lnTo>
                    <a:pt x="670077" y="475005"/>
                  </a:lnTo>
                  <a:lnTo>
                    <a:pt x="670064" y="475373"/>
                  </a:lnTo>
                  <a:lnTo>
                    <a:pt x="670407" y="475373"/>
                  </a:lnTo>
                  <a:lnTo>
                    <a:pt x="670966" y="475005"/>
                  </a:lnTo>
                  <a:close/>
                </a:path>
                <a:path w="2012950" h="547370">
                  <a:moveTo>
                    <a:pt x="671931" y="484098"/>
                  </a:moveTo>
                  <a:lnTo>
                    <a:pt x="669874" y="484098"/>
                  </a:lnTo>
                  <a:lnTo>
                    <a:pt x="669861" y="484378"/>
                  </a:lnTo>
                  <a:lnTo>
                    <a:pt x="671652" y="484378"/>
                  </a:lnTo>
                  <a:lnTo>
                    <a:pt x="671931" y="484098"/>
                  </a:lnTo>
                  <a:close/>
                </a:path>
                <a:path w="2012950" h="547370">
                  <a:moveTo>
                    <a:pt x="676541" y="535901"/>
                  </a:moveTo>
                  <a:lnTo>
                    <a:pt x="676503" y="534860"/>
                  </a:lnTo>
                  <a:lnTo>
                    <a:pt x="667207" y="534860"/>
                  </a:lnTo>
                  <a:lnTo>
                    <a:pt x="667283" y="536130"/>
                  </a:lnTo>
                  <a:lnTo>
                    <a:pt x="671029" y="536130"/>
                  </a:lnTo>
                  <a:lnTo>
                    <a:pt x="671068" y="547255"/>
                  </a:lnTo>
                  <a:lnTo>
                    <a:pt x="672668" y="547255"/>
                  </a:lnTo>
                  <a:lnTo>
                    <a:pt x="672706" y="536130"/>
                  </a:lnTo>
                  <a:lnTo>
                    <a:pt x="676363" y="536130"/>
                  </a:lnTo>
                  <a:lnTo>
                    <a:pt x="676541" y="535901"/>
                  </a:lnTo>
                  <a:close/>
                </a:path>
                <a:path w="2012950" h="547370">
                  <a:moveTo>
                    <a:pt x="676833" y="474865"/>
                  </a:moveTo>
                  <a:lnTo>
                    <a:pt x="676681" y="474484"/>
                  </a:lnTo>
                  <a:lnTo>
                    <a:pt x="676465" y="474129"/>
                  </a:lnTo>
                  <a:lnTo>
                    <a:pt x="676059" y="473722"/>
                  </a:lnTo>
                  <a:lnTo>
                    <a:pt x="670420" y="473722"/>
                  </a:lnTo>
                  <a:lnTo>
                    <a:pt x="670128" y="473964"/>
                  </a:lnTo>
                  <a:lnTo>
                    <a:pt x="670090" y="474865"/>
                  </a:lnTo>
                  <a:lnTo>
                    <a:pt x="674700" y="474865"/>
                  </a:lnTo>
                  <a:lnTo>
                    <a:pt x="674865" y="475005"/>
                  </a:lnTo>
                  <a:lnTo>
                    <a:pt x="670102" y="483920"/>
                  </a:lnTo>
                  <a:lnTo>
                    <a:pt x="672096" y="483920"/>
                  </a:lnTo>
                  <a:lnTo>
                    <a:pt x="676719" y="478193"/>
                  </a:lnTo>
                  <a:lnTo>
                    <a:pt x="676833" y="474865"/>
                  </a:lnTo>
                  <a:close/>
                </a:path>
                <a:path w="2012950" h="547370">
                  <a:moveTo>
                    <a:pt x="677621" y="484695"/>
                  </a:moveTo>
                  <a:lnTo>
                    <a:pt x="669848" y="484530"/>
                  </a:lnTo>
                  <a:lnTo>
                    <a:pt x="669798" y="485533"/>
                  </a:lnTo>
                  <a:lnTo>
                    <a:pt x="677545" y="485533"/>
                  </a:lnTo>
                  <a:lnTo>
                    <a:pt x="677621" y="484695"/>
                  </a:lnTo>
                  <a:close/>
                </a:path>
                <a:path w="2012950" h="547370">
                  <a:moveTo>
                    <a:pt x="681126" y="475005"/>
                  </a:moveTo>
                  <a:lnTo>
                    <a:pt x="680237" y="475005"/>
                  </a:lnTo>
                  <a:lnTo>
                    <a:pt x="680224" y="475348"/>
                  </a:lnTo>
                  <a:lnTo>
                    <a:pt x="680618" y="475348"/>
                  </a:lnTo>
                  <a:lnTo>
                    <a:pt x="681126" y="475005"/>
                  </a:lnTo>
                  <a:close/>
                </a:path>
                <a:path w="2012950" h="547370">
                  <a:moveTo>
                    <a:pt x="682104" y="484098"/>
                  </a:moveTo>
                  <a:lnTo>
                    <a:pt x="680046" y="484098"/>
                  </a:lnTo>
                  <a:lnTo>
                    <a:pt x="680034" y="484378"/>
                  </a:lnTo>
                  <a:lnTo>
                    <a:pt x="681824" y="484378"/>
                  </a:lnTo>
                  <a:lnTo>
                    <a:pt x="682104" y="484098"/>
                  </a:lnTo>
                  <a:close/>
                </a:path>
                <a:path w="2012950" h="547370">
                  <a:moveTo>
                    <a:pt x="686993" y="474865"/>
                  </a:moveTo>
                  <a:lnTo>
                    <a:pt x="686854" y="474484"/>
                  </a:lnTo>
                  <a:lnTo>
                    <a:pt x="686625" y="474129"/>
                  </a:lnTo>
                  <a:lnTo>
                    <a:pt x="686231" y="473722"/>
                  </a:lnTo>
                  <a:lnTo>
                    <a:pt x="680593" y="473722"/>
                  </a:lnTo>
                  <a:lnTo>
                    <a:pt x="680288" y="473964"/>
                  </a:lnTo>
                  <a:lnTo>
                    <a:pt x="680250" y="474865"/>
                  </a:lnTo>
                  <a:lnTo>
                    <a:pt x="684872" y="474865"/>
                  </a:lnTo>
                  <a:lnTo>
                    <a:pt x="685126" y="475005"/>
                  </a:lnTo>
                  <a:lnTo>
                    <a:pt x="680275" y="483920"/>
                  </a:lnTo>
                  <a:lnTo>
                    <a:pt x="682269" y="483920"/>
                  </a:lnTo>
                  <a:lnTo>
                    <a:pt x="686892" y="478193"/>
                  </a:lnTo>
                  <a:lnTo>
                    <a:pt x="686993" y="474865"/>
                  </a:lnTo>
                  <a:close/>
                </a:path>
                <a:path w="2012950" h="547370">
                  <a:moveTo>
                    <a:pt x="687349" y="464832"/>
                  </a:moveTo>
                  <a:lnTo>
                    <a:pt x="680656" y="464832"/>
                  </a:lnTo>
                  <a:lnTo>
                    <a:pt x="681405" y="465366"/>
                  </a:lnTo>
                  <a:lnTo>
                    <a:pt x="686447" y="465366"/>
                  </a:lnTo>
                  <a:lnTo>
                    <a:pt x="687349" y="464832"/>
                  </a:lnTo>
                  <a:close/>
                </a:path>
                <a:path w="2012950" h="547370">
                  <a:moveTo>
                    <a:pt x="687463" y="453859"/>
                  </a:moveTo>
                  <a:lnTo>
                    <a:pt x="687031" y="453567"/>
                  </a:lnTo>
                  <a:lnTo>
                    <a:pt x="681215" y="453567"/>
                  </a:lnTo>
                  <a:lnTo>
                    <a:pt x="680834" y="453859"/>
                  </a:lnTo>
                  <a:lnTo>
                    <a:pt x="687463" y="453859"/>
                  </a:lnTo>
                  <a:close/>
                </a:path>
                <a:path w="2012950" h="547370">
                  <a:moveTo>
                    <a:pt x="687717" y="464235"/>
                  </a:moveTo>
                  <a:lnTo>
                    <a:pt x="683056" y="464235"/>
                  </a:lnTo>
                  <a:lnTo>
                    <a:pt x="682269" y="463892"/>
                  </a:lnTo>
                  <a:lnTo>
                    <a:pt x="681507" y="463308"/>
                  </a:lnTo>
                  <a:lnTo>
                    <a:pt x="681329" y="462991"/>
                  </a:lnTo>
                  <a:lnTo>
                    <a:pt x="681050" y="462648"/>
                  </a:lnTo>
                  <a:lnTo>
                    <a:pt x="680834" y="462203"/>
                  </a:lnTo>
                  <a:lnTo>
                    <a:pt x="680453" y="460908"/>
                  </a:lnTo>
                  <a:lnTo>
                    <a:pt x="680580" y="457492"/>
                  </a:lnTo>
                  <a:lnTo>
                    <a:pt x="680808" y="456679"/>
                  </a:lnTo>
                  <a:lnTo>
                    <a:pt x="681075" y="456044"/>
                  </a:lnTo>
                  <a:lnTo>
                    <a:pt x="681545" y="455447"/>
                  </a:lnTo>
                  <a:lnTo>
                    <a:pt x="687616" y="455447"/>
                  </a:lnTo>
                  <a:lnTo>
                    <a:pt x="687616" y="454406"/>
                  </a:lnTo>
                  <a:lnTo>
                    <a:pt x="687616" y="454025"/>
                  </a:lnTo>
                  <a:lnTo>
                    <a:pt x="685850" y="454025"/>
                  </a:lnTo>
                  <a:lnTo>
                    <a:pt x="685850" y="454609"/>
                  </a:lnTo>
                  <a:lnTo>
                    <a:pt x="682637" y="454609"/>
                  </a:lnTo>
                  <a:lnTo>
                    <a:pt x="683056" y="454406"/>
                  </a:lnTo>
                  <a:lnTo>
                    <a:pt x="685279" y="454406"/>
                  </a:lnTo>
                  <a:lnTo>
                    <a:pt x="685850" y="454609"/>
                  </a:lnTo>
                  <a:lnTo>
                    <a:pt x="685850" y="454025"/>
                  </a:lnTo>
                  <a:lnTo>
                    <a:pt x="680618" y="454025"/>
                  </a:lnTo>
                  <a:lnTo>
                    <a:pt x="680288" y="454406"/>
                  </a:lnTo>
                  <a:lnTo>
                    <a:pt x="679894" y="454850"/>
                  </a:lnTo>
                  <a:lnTo>
                    <a:pt x="678700" y="461429"/>
                  </a:lnTo>
                  <a:lnTo>
                    <a:pt x="679107" y="462648"/>
                  </a:lnTo>
                  <a:lnTo>
                    <a:pt x="679208" y="462991"/>
                  </a:lnTo>
                  <a:lnTo>
                    <a:pt x="679386" y="463308"/>
                  </a:lnTo>
                  <a:lnTo>
                    <a:pt x="679780" y="463892"/>
                  </a:lnTo>
                  <a:lnTo>
                    <a:pt x="680262" y="464451"/>
                  </a:lnTo>
                  <a:lnTo>
                    <a:pt x="687705" y="464451"/>
                  </a:lnTo>
                  <a:lnTo>
                    <a:pt x="687717" y="464235"/>
                  </a:lnTo>
                  <a:close/>
                </a:path>
                <a:path w="2012950" h="547370">
                  <a:moveTo>
                    <a:pt x="687793" y="484695"/>
                  </a:moveTo>
                  <a:lnTo>
                    <a:pt x="680021" y="484530"/>
                  </a:lnTo>
                  <a:lnTo>
                    <a:pt x="679970" y="485533"/>
                  </a:lnTo>
                  <a:lnTo>
                    <a:pt x="687717" y="485533"/>
                  </a:lnTo>
                  <a:lnTo>
                    <a:pt x="687793" y="484695"/>
                  </a:lnTo>
                  <a:close/>
                </a:path>
                <a:path w="2012950" h="547370">
                  <a:moveTo>
                    <a:pt x="691845" y="477558"/>
                  </a:moveTo>
                  <a:lnTo>
                    <a:pt x="691807" y="476592"/>
                  </a:lnTo>
                  <a:lnTo>
                    <a:pt x="690562" y="476592"/>
                  </a:lnTo>
                  <a:lnTo>
                    <a:pt x="690549" y="477558"/>
                  </a:lnTo>
                  <a:lnTo>
                    <a:pt x="691845" y="477558"/>
                  </a:lnTo>
                  <a:close/>
                </a:path>
                <a:path w="2012950" h="547370">
                  <a:moveTo>
                    <a:pt x="696442" y="459981"/>
                  </a:moveTo>
                  <a:lnTo>
                    <a:pt x="695972" y="459524"/>
                  </a:lnTo>
                  <a:lnTo>
                    <a:pt x="695147" y="459155"/>
                  </a:lnTo>
                  <a:lnTo>
                    <a:pt x="690841" y="459155"/>
                  </a:lnTo>
                  <a:lnTo>
                    <a:pt x="690816" y="459981"/>
                  </a:lnTo>
                  <a:lnTo>
                    <a:pt x="696442" y="459981"/>
                  </a:lnTo>
                  <a:close/>
                </a:path>
                <a:path w="2012950" h="547370">
                  <a:moveTo>
                    <a:pt x="696633" y="454748"/>
                  </a:moveTo>
                  <a:lnTo>
                    <a:pt x="696455" y="454583"/>
                  </a:lnTo>
                  <a:lnTo>
                    <a:pt x="696341" y="454266"/>
                  </a:lnTo>
                  <a:lnTo>
                    <a:pt x="696112" y="453948"/>
                  </a:lnTo>
                  <a:lnTo>
                    <a:pt x="689876" y="453948"/>
                  </a:lnTo>
                  <a:lnTo>
                    <a:pt x="689762" y="455371"/>
                  </a:lnTo>
                  <a:lnTo>
                    <a:pt x="690880" y="454748"/>
                  </a:lnTo>
                  <a:lnTo>
                    <a:pt x="694448" y="454748"/>
                  </a:lnTo>
                  <a:lnTo>
                    <a:pt x="694766" y="455371"/>
                  </a:lnTo>
                  <a:lnTo>
                    <a:pt x="694829" y="456819"/>
                  </a:lnTo>
                  <a:lnTo>
                    <a:pt x="694690" y="457098"/>
                  </a:lnTo>
                  <a:lnTo>
                    <a:pt x="694575" y="457390"/>
                  </a:lnTo>
                  <a:lnTo>
                    <a:pt x="694347" y="457682"/>
                  </a:lnTo>
                  <a:lnTo>
                    <a:pt x="693902" y="458050"/>
                  </a:lnTo>
                  <a:lnTo>
                    <a:pt x="695985" y="458050"/>
                  </a:lnTo>
                  <a:lnTo>
                    <a:pt x="696277" y="457682"/>
                  </a:lnTo>
                  <a:lnTo>
                    <a:pt x="696442" y="457390"/>
                  </a:lnTo>
                  <a:lnTo>
                    <a:pt x="696544" y="456819"/>
                  </a:lnTo>
                  <a:lnTo>
                    <a:pt x="696633" y="454748"/>
                  </a:lnTo>
                  <a:close/>
                </a:path>
                <a:path w="2012950" h="547370">
                  <a:moveTo>
                    <a:pt x="697204" y="461264"/>
                  </a:moveTo>
                  <a:lnTo>
                    <a:pt x="697077" y="460921"/>
                  </a:lnTo>
                  <a:lnTo>
                    <a:pt x="696963" y="460679"/>
                  </a:lnTo>
                  <a:lnTo>
                    <a:pt x="696722" y="460260"/>
                  </a:lnTo>
                  <a:lnTo>
                    <a:pt x="694410" y="460260"/>
                  </a:lnTo>
                  <a:lnTo>
                    <a:pt x="694969" y="460679"/>
                  </a:lnTo>
                  <a:lnTo>
                    <a:pt x="695185" y="460921"/>
                  </a:lnTo>
                  <a:lnTo>
                    <a:pt x="695274" y="463372"/>
                  </a:lnTo>
                  <a:lnTo>
                    <a:pt x="689457" y="463372"/>
                  </a:lnTo>
                  <a:lnTo>
                    <a:pt x="689533" y="464934"/>
                  </a:lnTo>
                  <a:lnTo>
                    <a:pt x="695947" y="464934"/>
                  </a:lnTo>
                  <a:lnTo>
                    <a:pt x="696480" y="464477"/>
                  </a:lnTo>
                  <a:lnTo>
                    <a:pt x="696772" y="464083"/>
                  </a:lnTo>
                  <a:lnTo>
                    <a:pt x="697077" y="463372"/>
                  </a:lnTo>
                  <a:lnTo>
                    <a:pt x="697204" y="461505"/>
                  </a:lnTo>
                  <a:lnTo>
                    <a:pt x="697204" y="461264"/>
                  </a:lnTo>
                  <a:close/>
                </a:path>
                <a:path w="2012950" h="547370">
                  <a:moveTo>
                    <a:pt x="698030" y="483793"/>
                  </a:moveTo>
                  <a:lnTo>
                    <a:pt x="698017" y="478116"/>
                  </a:lnTo>
                  <a:lnTo>
                    <a:pt x="697420" y="477177"/>
                  </a:lnTo>
                  <a:lnTo>
                    <a:pt x="697141" y="476910"/>
                  </a:lnTo>
                  <a:lnTo>
                    <a:pt x="696595" y="476592"/>
                  </a:lnTo>
                  <a:lnTo>
                    <a:pt x="693420" y="476592"/>
                  </a:lnTo>
                  <a:lnTo>
                    <a:pt x="692873" y="476910"/>
                  </a:lnTo>
                  <a:lnTo>
                    <a:pt x="692124" y="477558"/>
                  </a:lnTo>
                  <a:lnTo>
                    <a:pt x="695236" y="477558"/>
                  </a:lnTo>
                  <a:lnTo>
                    <a:pt x="696036" y="478116"/>
                  </a:lnTo>
                  <a:lnTo>
                    <a:pt x="696214" y="478358"/>
                  </a:lnTo>
                  <a:lnTo>
                    <a:pt x="696595" y="479107"/>
                  </a:lnTo>
                  <a:lnTo>
                    <a:pt x="696493" y="483108"/>
                  </a:lnTo>
                  <a:lnTo>
                    <a:pt x="696214" y="483616"/>
                  </a:lnTo>
                  <a:lnTo>
                    <a:pt x="696112" y="483793"/>
                  </a:lnTo>
                  <a:lnTo>
                    <a:pt x="695744" y="484136"/>
                  </a:lnTo>
                  <a:lnTo>
                    <a:pt x="695096" y="484555"/>
                  </a:lnTo>
                  <a:lnTo>
                    <a:pt x="693953" y="484555"/>
                  </a:lnTo>
                  <a:lnTo>
                    <a:pt x="692912" y="483793"/>
                  </a:lnTo>
                  <a:lnTo>
                    <a:pt x="692492" y="483374"/>
                  </a:lnTo>
                  <a:lnTo>
                    <a:pt x="692048" y="482828"/>
                  </a:lnTo>
                  <a:lnTo>
                    <a:pt x="692048" y="479374"/>
                  </a:lnTo>
                  <a:lnTo>
                    <a:pt x="692213" y="479107"/>
                  </a:lnTo>
                  <a:lnTo>
                    <a:pt x="692746" y="478536"/>
                  </a:lnTo>
                  <a:lnTo>
                    <a:pt x="693204" y="478116"/>
                  </a:lnTo>
                  <a:lnTo>
                    <a:pt x="691857" y="478116"/>
                  </a:lnTo>
                  <a:lnTo>
                    <a:pt x="691845" y="477837"/>
                  </a:lnTo>
                  <a:lnTo>
                    <a:pt x="691565" y="478116"/>
                  </a:lnTo>
                  <a:lnTo>
                    <a:pt x="690549" y="478116"/>
                  </a:lnTo>
                  <a:lnTo>
                    <a:pt x="690460" y="489204"/>
                  </a:lnTo>
                  <a:lnTo>
                    <a:pt x="692023" y="489204"/>
                  </a:lnTo>
                  <a:lnTo>
                    <a:pt x="692048" y="484555"/>
                  </a:lnTo>
                  <a:lnTo>
                    <a:pt x="692708" y="485152"/>
                  </a:lnTo>
                  <a:lnTo>
                    <a:pt x="693127" y="485457"/>
                  </a:lnTo>
                  <a:lnTo>
                    <a:pt x="692048" y="485457"/>
                  </a:lnTo>
                  <a:lnTo>
                    <a:pt x="692048" y="485902"/>
                  </a:lnTo>
                  <a:lnTo>
                    <a:pt x="695604" y="485902"/>
                  </a:lnTo>
                  <a:lnTo>
                    <a:pt x="696823" y="485317"/>
                  </a:lnTo>
                  <a:lnTo>
                    <a:pt x="697217" y="485000"/>
                  </a:lnTo>
                  <a:lnTo>
                    <a:pt x="697534" y="484555"/>
                  </a:lnTo>
                  <a:lnTo>
                    <a:pt x="697865" y="484136"/>
                  </a:lnTo>
                  <a:lnTo>
                    <a:pt x="698030" y="483793"/>
                  </a:lnTo>
                  <a:close/>
                </a:path>
                <a:path w="2012950" h="547370">
                  <a:moveTo>
                    <a:pt x="702818" y="480187"/>
                  </a:moveTo>
                  <a:lnTo>
                    <a:pt x="701179" y="480187"/>
                  </a:lnTo>
                  <a:lnTo>
                    <a:pt x="701167" y="485635"/>
                  </a:lnTo>
                  <a:lnTo>
                    <a:pt x="702754" y="485635"/>
                  </a:lnTo>
                  <a:lnTo>
                    <a:pt x="702818" y="480187"/>
                  </a:lnTo>
                  <a:close/>
                </a:path>
                <a:path w="2012950" h="547370">
                  <a:moveTo>
                    <a:pt x="702818" y="474472"/>
                  </a:moveTo>
                  <a:lnTo>
                    <a:pt x="701192" y="474472"/>
                  </a:lnTo>
                  <a:lnTo>
                    <a:pt x="701179" y="478840"/>
                  </a:lnTo>
                  <a:lnTo>
                    <a:pt x="702818" y="478840"/>
                  </a:lnTo>
                  <a:lnTo>
                    <a:pt x="702818" y="474472"/>
                  </a:lnTo>
                  <a:close/>
                </a:path>
                <a:path w="2012950" h="547370">
                  <a:moveTo>
                    <a:pt x="707491" y="478980"/>
                  </a:moveTo>
                  <a:lnTo>
                    <a:pt x="701179" y="478980"/>
                  </a:lnTo>
                  <a:lnTo>
                    <a:pt x="701179" y="479958"/>
                  </a:lnTo>
                  <a:lnTo>
                    <a:pt x="707491" y="479958"/>
                  </a:lnTo>
                  <a:lnTo>
                    <a:pt x="707491" y="478980"/>
                  </a:lnTo>
                  <a:close/>
                </a:path>
                <a:path w="2012950" h="547370">
                  <a:moveTo>
                    <a:pt x="707707" y="453364"/>
                  </a:moveTo>
                  <a:lnTo>
                    <a:pt x="699566" y="453186"/>
                  </a:lnTo>
                  <a:lnTo>
                    <a:pt x="699503" y="454152"/>
                  </a:lnTo>
                  <a:lnTo>
                    <a:pt x="699668" y="454482"/>
                  </a:lnTo>
                  <a:lnTo>
                    <a:pt x="705929" y="454482"/>
                  </a:lnTo>
                  <a:lnTo>
                    <a:pt x="701128" y="465213"/>
                  </a:lnTo>
                  <a:lnTo>
                    <a:pt x="701052" y="465620"/>
                  </a:lnTo>
                  <a:lnTo>
                    <a:pt x="702818" y="465620"/>
                  </a:lnTo>
                  <a:lnTo>
                    <a:pt x="707504" y="454825"/>
                  </a:lnTo>
                  <a:lnTo>
                    <a:pt x="707631" y="454482"/>
                  </a:lnTo>
                  <a:lnTo>
                    <a:pt x="707707" y="453364"/>
                  </a:lnTo>
                  <a:close/>
                </a:path>
                <a:path w="2012950" h="547370">
                  <a:moveTo>
                    <a:pt x="707796" y="473519"/>
                  </a:moveTo>
                  <a:lnTo>
                    <a:pt x="701192" y="473303"/>
                  </a:lnTo>
                  <a:lnTo>
                    <a:pt x="701192" y="474243"/>
                  </a:lnTo>
                  <a:lnTo>
                    <a:pt x="707732" y="474243"/>
                  </a:lnTo>
                  <a:lnTo>
                    <a:pt x="707796" y="473519"/>
                  </a:lnTo>
                  <a:close/>
                </a:path>
                <a:path w="2012950" h="547370">
                  <a:moveTo>
                    <a:pt x="753910" y="397319"/>
                  </a:moveTo>
                  <a:lnTo>
                    <a:pt x="753338" y="396963"/>
                  </a:lnTo>
                  <a:lnTo>
                    <a:pt x="752729" y="396557"/>
                  </a:lnTo>
                  <a:lnTo>
                    <a:pt x="752284" y="396201"/>
                  </a:lnTo>
                  <a:lnTo>
                    <a:pt x="747293" y="396201"/>
                  </a:lnTo>
                  <a:lnTo>
                    <a:pt x="746671" y="396074"/>
                  </a:lnTo>
                  <a:lnTo>
                    <a:pt x="745680" y="395579"/>
                  </a:lnTo>
                  <a:lnTo>
                    <a:pt x="745286" y="395211"/>
                  </a:lnTo>
                  <a:lnTo>
                    <a:pt x="745032" y="394792"/>
                  </a:lnTo>
                  <a:lnTo>
                    <a:pt x="744702" y="394309"/>
                  </a:lnTo>
                  <a:lnTo>
                    <a:pt x="744512" y="393877"/>
                  </a:lnTo>
                  <a:lnTo>
                    <a:pt x="744385" y="389115"/>
                  </a:lnTo>
                  <a:lnTo>
                    <a:pt x="744524" y="388556"/>
                  </a:lnTo>
                  <a:lnTo>
                    <a:pt x="746747" y="386207"/>
                  </a:lnTo>
                  <a:lnTo>
                    <a:pt x="749477" y="386207"/>
                  </a:lnTo>
                  <a:lnTo>
                    <a:pt x="751763" y="389115"/>
                  </a:lnTo>
                  <a:lnTo>
                    <a:pt x="751801" y="389293"/>
                  </a:lnTo>
                  <a:lnTo>
                    <a:pt x="751903" y="392455"/>
                  </a:lnTo>
                  <a:lnTo>
                    <a:pt x="751738" y="393192"/>
                  </a:lnTo>
                  <a:lnTo>
                    <a:pt x="751687" y="393446"/>
                  </a:lnTo>
                  <a:lnTo>
                    <a:pt x="749376" y="396074"/>
                  </a:lnTo>
                  <a:lnTo>
                    <a:pt x="752106" y="396074"/>
                  </a:lnTo>
                  <a:lnTo>
                    <a:pt x="753618" y="389115"/>
                  </a:lnTo>
                  <a:lnTo>
                    <a:pt x="753452" y="388556"/>
                  </a:lnTo>
                  <a:lnTo>
                    <a:pt x="753364" y="388277"/>
                  </a:lnTo>
                  <a:lnTo>
                    <a:pt x="753300" y="388035"/>
                  </a:lnTo>
                  <a:lnTo>
                    <a:pt x="753198" y="387680"/>
                  </a:lnTo>
                  <a:lnTo>
                    <a:pt x="753148" y="387477"/>
                  </a:lnTo>
                  <a:lnTo>
                    <a:pt x="752779" y="386816"/>
                  </a:lnTo>
                  <a:lnTo>
                    <a:pt x="752271" y="386207"/>
                  </a:lnTo>
                  <a:lnTo>
                    <a:pt x="751967" y="385851"/>
                  </a:lnTo>
                  <a:lnTo>
                    <a:pt x="751865" y="385724"/>
                  </a:lnTo>
                  <a:lnTo>
                    <a:pt x="751395" y="385406"/>
                  </a:lnTo>
                  <a:lnTo>
                    <a:pt x="749922" y="384784"/>
                  </a:lnTo>
                  <a:lnTo>
                    <a:pt x="749096" y="384632"/>
                  </a:lnTo>
                  <a:lnTo>
                    <a:pt x="747229" y="384632"/>
                  </a:lnTo>
                  <a:lnTo>
                    <a:pt x="742569" y="389115"/>
                  </a:lnTo>
                  <a:lnTo>
                    <a:pt x="742581" y="393446"/>
                  </a:lnTo>
                  <a:lnTo>
                    <a:pt x="745655" y="397319"/>
                  </a:lnTo>
                  <a:lnTo>
                    <a:pt x="750087" y="397319"/>
                  </a:lnTo>
                  <a:lnTo>
                    <a:pt x="748538" y="397764"/>
                  </a:lnTo>
                  <a:lnTo>
                    <a:pt x="751814" y="397764"/>
                  </a:lnTo>
                  <a:lnTo>
                    <a:pt x="751255" y="397319"/>
                  </a:lnTo>
                  <a:lnTo>
                    <a:pt x="750100" y="397319"/>
                  </a:lnTo>
                  <a:lnTo>
                    <a:pt x="750912" y="396989"/>
                  </a:lnTo>
                  <a:lnTo>
                    <a:pt x="751255" y="397319"/>
                  </a:lnTo>
                  <a:lnTo>
                    <a:pt x="753910" y="397319"/>
                  </a:lnTo>
                  <a:close/>
                </a:path>
                <a:path w="2012950" h="547370">
                  <a:moveTo>
                    <a:pt x="755192" y="398932"/>
                  </a:moveTo>
                  <a:lnTo>
                    <a:pt x="755167" y="397941"/>
                  </a:lnTo>
                  <a:lnTo>
                    <a:pt x="754951" y="397764"/>
                  </a:lnTo>
                  <a:lnTo>
                    <a:pt x="751827" y="397764"/>
                  </a:lnTo>
                  <a:lnTo>
                    <a:pt x="752551" y="398272"/>
                  </a:lnTo>
                  <a:lnTo>
                    <a:pt x="753706" y="398932"/>
                  </a:lnTo>
                  <a:lnTo>
                    <a:pt x="755192" y="398932"/>
                  </a:lnTo>
                  <a:close/>
                </a:path>
                <a:path w="2012950" h="547370">
                  <a:moveTo>
                    <a:pt x="761365" y="396227"/>
                  </a:moveTo>
                  <a:lnTo>
                    <a:pt x="761352" y="386486"/>
                  </a:lnTo>
                  <a:lnTo>
                    <a:pt x="761352" y="384886"/>
                  </a:lnTo>
                  <a:lnTo>
                    <a:pt x="759777" y="384886"/>
                  </a:lnTo>
                  <a:lnTo>
                    <a:pt x="756920" y="386715"/>
                  </a:lnTo>
                  <a:lnTo>
                    <a:pt x="756793" y="388073"/>
                  </a:lnTo>
                  <a:lnTo>
                    <a:pt x="757008" y="388073"/>
                  </a:lnTo>
                  <a:lnTo>
                    <a:pt x="759688" y="386486"/>
                  </a:lnTo>
                  <a:lnTo>
                    <a:pt x="759688" y="396227"/>
                  </a:lnTo>
                  <a:lnTo>
                    <a:pt x="761365" y="396227"/>
                  </a:lnTo>
                  <a:close/>
                </a:path>
                <a:path w="2012950" h="547370">
                  <a:moveTo>
                    <a:pt x="763993" y="396519"/>
                  </a:moveTo>
                  <a:lnTo>
                    <a:pt x="756894" y="396367"/>
                  </a:lnTo>
                  <a:lnTo>
                    <a:pt x="756881" y="397281"/>
                  </a:lnTo>
                  <a:lnTo>
                    <a:pt x="763930" y="397281"/>
                  </a:lnTo>
                  <a:lnTo>
                    <a:pt x="763993" y="396519"/>
                  </a:lnTo>
                  <a:close/>
                </a:path>
                <a:path w="2012950" h="547370">
                  <a:moveTo>
                    <a:pt x="781659" y="385495"/>
                  </a:moveTo>
                  <a:lnTo>
                    <a:pt x="781418" y="385267"/>
                  </a:lnTo>
                  <a:lnTo>
                    <a:pt x="776922" y="385013"/>
                  </a:lnTo>
                  <a:lnTo>
                    <a:pt x="776300" y="385267"/>
                  </a:lnTo>
                  <a:lnTo>
                    <a:pt x="781659" y="385495"/>
                  </a:lnTo>
                  <a:close/>
                </a:path>
                <a:path w="2012950" h="547370">
                  <a:moveTo>
                    <a:pt x="782396" y="391934"/>
                  </a:moveTo>
                  <a:lnTo>
                    <a:pt x="782167" y="391706"/>
                  </a:lnTo>
                  <a:lnTo>
                    <a:pt x="781710" y="391350"/>
                  </a:lnTo>
                  <a:lnTo>
                    <a:pt x="780986" y="390982"/>
                  </a:lnTo>
                  <a:lnTo>
                    <a:pt x="776668" y="390982"/>
                  </a:lnTo>
                  <a:lnTo>
                    <a:pt x="776655" y="391706"/>
                  </a:lnTo>
                  <a:lnTo>
                    <a:pt x="779106" y="391706"/>
                  </a:lnTo>
                  <a:lnTo>
                    <a:pt x="779907" y="391934"/>
                  </a:lnTo>
                  <a:lnTo>
                    <a:pt x="782396" y="391934"/>
                  </a:lnTo>
                  <a:close/>
                </a:path>
                <a:path w="2012950" h="547370">
                  <a:moveTo>
                    <a:pt x="782447" y="387019"/>
                  </a:moveTo>
                  <a:lnTo>
                    <a:pt x="782281" y="386410"/>
                  </a:lnTo>
                  <a:lnTo>
                    <a:pt x="782167" y="386092"/>
                  </a:lnTo>
                  <a:lnTo>
                    <a:pt x="781951" y="385775"/>
                  </a:lnTo>
                  <a:lnTo>
                    <a:pt x="775677" y="385775"/>
                  </a:lnTo>
                  <a:lnTo>
                    <a:pt x="775614" y="387019"/>
                  </a:lnTo>
                  <a:lnTo>
                    <a:pt x="775982" y="387019"/>
                  </a:lnTo>
                  <a:lnTo>
                    <a:pt x="777011" y="386410"/>
                  </a:lnTo>
                  <a:lnTo>
                    <a:pt x="780046" y="386410"/>
                  </a:lnTo>
                  <a:lnTo>
                    <a:pt x="780529" y="387019"/>
                  </a:lnTo>
                  <a:lnTo>
                    <a:pt x="780605" y="387197"/>
                  </a:lnTo>
                  <a:lnTo>
                    <a:pt x="780669" y="388632"/>
                  </a:lnTo>
                  <a:lnTo>
                    <a:pt x="780529" y="388924"/>
                  </a:lnTo>
                  <a:lnTo>
                    <a:pt x="780402" y="389216"/>
                  </a:lnTo>
                  <a:lnTo>
                    <a:pt x="780186" y="389496"/>
                  </a:lnTo>
                  <a:lnTo>
                    <a:pt x="779741" y="389890"/>
                  </a:lnTo>
                  <a:lnTo>
                    <a:pt x="781799" y="389890"/>
                  </a:lnTo>
                  <a:lnTo>
                    <a:pt x="782104" y="389496"/>
                  </a:lnTo>
                  <a:lnTo>
                    <a:pt x="782256" y="389216"/>
                  </a:lnTo>
                  <a:lnTo>
                    <a:pt x="782383" y="388632"/>
                  </a:lnTo>
                  <a:lnTo>
                    <a:pt x="782447" y="387019"/>
                  </a:lnTo>
                  <a:close/>
                </a:path>
                <a:path w="2012950" h="547370">
                  <a:moveTo>
                    <a:pt x="783031" y="393090"/>
                  </a:moveTo>
                  <a:lnTo>
                    <a:pt x="782891" y="392747"/>
                  </a:lnTo>
                  <a:lnTo>
                    <a:pt x="782802" y="392506"/>
                  </a:lnTo>
                  <a:lnTo>
                    <a:pt x="782548" y="392087"/>
                  </a:lnTo>
                  <a:lnTo>
                    <a:pt x="780249" y="392087"/>
                  </a:lnTo>
                  <a:lnTo>
                    <a:pt x="780808" y="392506"/>
                  </a:lnTo>
                  <a:lnTo>
                    <a:pt x="781024" y="392747"/>
                  </a:lnTo>
                  <a:lnTo>
                    <a:pt x="781189" y="393090"/>
                  </a:lnTo>
                  <a:lnTo>
                    <a:pt x="781304" y="393331"/>
                  </a:lnTo>
                  <a:lnTo>
                    <a:pt x="781329" y="394639"/>
                  </a:lnTo>
                  <a:lnTo>
                    <a:pt x="781189" y="394957"/>
                  </a:lnTo>
                  <a:lnTo>
                    <a:pt x="781189" y="395198"/>
                  </a:lnTo>
                  <a:lnTo>
                    <a:pt x="775284" y="395198"/>
                  </a:lnTo>
                  <a:lnTo>
                    <a:pt x="775373" y="396760"/>
                  </a:lnTo>
                  <a:lnTo>
                    <a:pt x="781773" y="396760"/>
                  </a:lnTo>
                  <a:lnTo>
                    <a:pt x="782307" y="396303"/>
                  </a:lnTo>
                  <a:lnTo>
                    <a:pt x="782510" y="396024"/>
                  </a:lnTo>
                  <a:lnTo>
                    <a:pt x="782916" y="395198"/>
                  </a:lnTo>
                  <a:lnTo>
                    <a:pt x="783031" y="393090"/>
                  </a:lnTo>
                  <a:close/>
                </a:path>
                <a:path w="2012950" h="547370">
                  <a:moveTo>
                    <a:pt x="787692" y="395859"/>
                  </a:moveTo>
                  <a:lnTo>
                    <a:pt x="785622" y="395859"/>
                  </a:lnTo>
                  <a:lnTo>
                    <a:pt x="785609" y="396138"/>
                  </a:lnTo>
                  <a:lnTo>
                    <a:pt x="787425" y="396138"/>
                  </a:lnTo>
                  <a:lnTo>
                    <a:pt x="787692" y="395859"/>
                  </a:lnTo>
                  <a:close/>
                </a:path>
                <a:path w="2012950" h="547370">
                  <a:moveTo>
                    <a:pt x="792632" y="386727"/>
                  </a:moveTo>
                  <a:lnTo>
                    <a:pt x="792454" y="386270"/>
                  </a:lnTo>
                  <a:lnTo>
                    <a:pt x="792226" y="385889"/>
                  </a:lnTo>
                  <a:lnTo>
                    <a:pt x="792060" y="385724"/>
                  </a:lnTo>
                  <a:lnTo>
                    <a:pt x="785876" y="385724"/>
                  </a:lnTo>
                  <a:lnTo>
                    <a:pt x="785901" y="386892"/>
                  </a:lnTo>
                  <a:lnTo>
                    <a:pt x="786523" y="386892"/>
                  </a:lnTo>
                  <a:lnTo>
                    <a:pt x="786803" y="386727"/>
                  </a:lnTo>
                  <a:lnTo>
                    <a:pt x="786663" y="386727"/>
                  </a:lnTo>
                  <a:lnTo>
                    <a:pt x="787844" y="386270"/>
                  </a:lnTo>
                  <a:lnTo>
                    <a:pt x="789876" y="386270"/>
                  </a:lnTo>
                  <a:lnTo>
                    <a:pt x="790727" y="386727"/>
                  </a:lnTo>
                  <a:lnTo>
                    <a:pt x="790676" y="386892"/>
                  </a:lnTo>
                  <a:lnTo>
                    <a:pt x="790854" y="387172"/>
                  </a:lnTo>
                  <a:lnTo>
                    <a:pt x="785863" y="395681"/>
                  </a:lnTo>
                  <a:lnTo>
                    <a:pt x="787869" y="395681"/>
                  </a:lnTo>
                  <a:lnTo>
                    <a:pt x="792556" y="389763"/>
                  </a:lnTo>
                  <a:lnTo>
                    <a:pt x="792632" y="386727"/>
                  </a:lnTo>
                  <a:close/>
                </a:path>
                <a:path w="2012950" h="547370">
                  <a:moveTo>
                    <a:pt x="793407" y="396544"/>
                  </a:moveTo>
                  <a:lnTo>
                    <a:pt x="785609" y="396303"/>
                  </a:lnTo>
                  <a:lnTo>
                    <a:pt x="785545" y="397446"/>
                  </a:lnTo>
                  <a:lnTo>
                    <a:pt x="793280" y="397446"/>
                  </a:lnTo>
                  <a:lnTo>
                    <a:pt x="793407" y="396544"/>
                  </a:lnTo>
                  <a:close/>
                </a:path>
                <a:path w="2012950" h="547370">
                  <a:moveTo>
                    <a:pt x="803732" y="385267"/>
                  </a:moveTo>
                  <a:lnTo>
                    <a:pt x="803592" y="384886"/>
                  </a:lnTo>
                  <a:lnTo>
                    <a:pt x="795731" y="384886"/>
                  </a:lnTo>
                  <a:lnTo>
                    <a:pt x="795616" y="386308"/>
                  </a:lnTo>
                  <a:lnTo>
                    <a:pt x="801916" y="386308"/>
                  </a:lnTo>
                  <a:lnTo>
                    <a:pt x="797140" y="397040"/>
                  </a:lnTo>
                  <a:lnTo>
                    <a:pt x="797102" y="397243"/>
                  </a:lnTo>
                  <a:lnTo>
                    <a:pt x="798918" y="397243"/>
                  </a:lnTo>
                  <a:lnTo>
                    <a:pt x="803516" y="386651"/>
                  </a:lnTo>
                  <a:lnTo>
                    <a:pt x="803630" y="386308"/>
                  </a:lnTo>
                  <a:lnTo>
                    <a:pt x="803732" y="385267"/>
                  </a:lnTo>
                  <a:close/>
                </a:path>
                <a:path w="2012950" h="547370">
                  <a:moveTo>
                    <a:pt x="806018" y="391744"/>
                  </a:moveTo>
                  <a:lnTo>
                    <a:pt x="806005" y="390740"/>
                  </a:lnTo>
                  <a:lnTo>
                    <a:pt x="806018" y="391934"/>
                  </a:lnTo>
                  <a:lnTo>
                    <a:pt x="806018" y="391744"/>
                  </a:lnTo>
                  <a:close/>
                </a:path>
                <a:path w="2012950" h="547370">
                  <a:moveTo>
                    <a:pt x="813943" y="394538"/>
                  </a:moveTo>
                  <a:lnTo>
                    <a:pt x="813866" y="392150"/>
                  </a:lnTo>
                  <a:lnTo>
                    <a:pt x="813866" y="391934"/>
                  </a:lnTo>
                  <a:lnTo>
                    <a:pt x="813816" y="391744"/>
                  </a:lnTo>
                  <a:lnTo>
                    <a:pt x="813841" y="391934"/>
                  </a:lnTo>
                  <a:lnTo>
                    <a:pt x="812050" y="391934"/>
                  </a:lnTo>
                  <a:lnTo>
                    <a:pt x="812152" y="392188"/>
                  </a:lnTo>
                  <a:lnTo>
                    <a:pt x="812203" y="394538"/>
                  </a:lnTo>
                  <a:lnTo>
                    <a:pt x="812050" y="394995"/>
                  </a:lnTo>
                  <a:lnTo>
                    <a:pt x="811885" y="395262"/>
                  </a:lnTo>
                  <a:lnTo>
                    <a:pt x="811555" y="395693"/>
                  </a:lnTo>
                  <a:lnTo>
                    <a:pt x="811174" y="395960"/>
                  </a:lnTo>
                  <a:lnTo>
                    <a:pt x="810679" y="396227"/>
                  </a:lnTo>
                  <a:lnTo>
                    <a:pt x="809129" y="396227"/>
                  </a:lnTo>
                  <a:lnTo>
                    <a:pt x="807427" y="391934"/>
                  </a:lnTo>
                  <a:lnTo>
                    <a:pt x="812038" y="391934"/>
                  </a:lnTo>
                  <a:lnTo>
                    <a:pt x="811885" y="391744"/>
                  </a:lnTo>
                  <a:lnTo>
                    <a:pt x="813816" y="391744"/>
                  </a:lnTo>
                  <a:lnTo>
                    <a:pt x="813333" y="390740"/>
                  </a:lnTo>
                  <a:lnTo>
                    <a:pt x="813041" y="390525"/>
                  </a:lnTo>
                  <a:lnTo>
                    <a:pt x="807402" y="390525"/>
                  </a:lnTo>
                  <a:lnTo>
                    <a:pt x="807478" y="389343"/>
                  </a:lnTo>
                  <a:lnTo>
                    <a:pt x="809371" y="386308"/>
                  </a:lnTo>
                  <a:lnTo>
                    <a:pt x="813358" y="386308"/>
                  </a:lnTo>
                  <a:lnTo>
                    <a:pt x="813320" y="385203"/>
                  </a:lnTo>
                  <a:lnTo>
                    <a:pt x="808418" y="385203"/>
                  </a:lnTo>
                  <a:lnTo>
                    <a:pt x="808088" y="385394"/>
                  </a:lnTo>
                  <a:lnTo>
                    <a:pt x="807097" y="386308"/>
                  </a:lnTo>
                  <a:lnTo>
                    <a:pt x="806983" y="386448"/>
                  </a:lnTo>
                  <a:lnTo>
                    <a:pt x="806729" y="386930"/>
                  </a:lnTo>
                  <a:lnTo>
                    <a:pt x="806488" y="387350"/>
                  </a:lnTo>
                  <a:lnTo>
                    <a:pt x="807580" y="397141"/>
                  </a:lnTo>
                  <a:lnTo>
                    <a:pt x="812088" y="397141"/>
                  </a:lnTo>
                  <a:lnTo>
                    <a:pt x="812660" y="396760"/>
                  </a:lnTo>
                  <a:lnTo>
                    <a:pt x="813130" y="396227"/>
                  </a:lnTo>
                  <a:lnTo>
                    <a:pt x="813358" y="395960"/>
                  </a:lnTo>
                  <a:lnTo>
                    <a:pt x="813511" y="395693"/>
                  </a:lnTo>
                  <a:lnTo>
                    <a:pt x="813625" y="395503"/>
                  </a:lnTo>
                  <a:lnTo>
                    <a:pt x="813943" y="394538"/>
                  </a:lnTo>
                  <a:close/>
                </a:path>
                <a:path w="2012950" h="547370">
                  <a:moveTo>
                    <a:pt x="823950" y="395833"/>
                  </a:moveTo>
                  <a:lnTo>
                    <a:pt x="823874" y="392887"/>
                  </a:lnTo>
                  <a:lnTo>
                    <a:pt x="823366" y="392226"/>
                  </a:lnTo>
                  <a:lnTo>
                    <a:pt x="823239" y="392087"/>
                  </a:lnTo>
                  <a:lnTo>
                    <a:pt x="822896" y="391782"/>
                  </a:lnTo>
                  <a:lnTo>
                    <a:pt x="822566" y="391591"/>
                  </a:lnTo>
                  <a:lnTo>
                    <a:pt x="822566" y="395833"/>
                  </a:lnTo>
                  <a:lnTo>
                    <a:pt x="820064" y="396582"/>
                  </a:lnTo>
                  <a:lnTo>
                    <a:pt x="819823" y="396582"/>
                  </a:lnTo>
                  <a:lnTo>
                    <a:pt x="817270" y="395833"/>
                  </a:lnTo>
                  <a:lnTo>
                    <a:pt x="817994" y="395833"/>
                  </a:lnTo>
                  <a:lnTo>
                    <a:pt x="817575" y="395503"/>
                  </a:lnTo>
                  <a:lnTo>
                    <a:pt x="819010" y="392087"/>
                  </a:lnTo>
                  <a:lnTo>
                    <a:pt x="819581" y="391782"/>
                  </a:lnTo>
                  <a:lnTo>
                    <a:pt x="820026" y="391782"/>
                  </a:lnTo>
                  <a:lnTo>
                    <a:pt x="820940" y="392226"/>
                  </a:lnTo>
                  <a:lnTo>
                    <a:pt x="822375" y="395262"/>
                  </a:lnTo>
                  <a:lnTo>
                    <a:pt x="822248" y="395503"/>
                  </a:lnTo>
                  <a:lnTo>
                    <a:pt x="821855" y="395833"/>
                  </a:lnTo>
                  <a:lnTo>
                    <a:pt x="822566" y="395833"/>
                  </a:lnTo>
                  <a:lnTo>
                    <a:pt x="822566" y="391591"/>
                  </a:lnTo>
                  <a:lnTo>
                    <a:pt x="822172" y="391299"/>
                  </a:lnTo>
                  <a:lnTo>
                    <a:pt x="821309" y="390842"/>
                  </a:lnTo>
                  <a:lnTo>
                    <a:pt x="822045" y="390398"/>
                  </a:lnTo>
                  <a:lnTo>
                    <a:pt x="823595" y="386575"/>
                  </a:lnTo>
                  <a:lnTo>
                    <a:pt x="823468" y="386245"/>
                  </a:lnTo>
                  <a:lnTo>
                    <a:pt x="822833" y="385267"/>
                  </a:lnTo>
                  <a:lnTo>
                    <a:pt x="822629" y="385267"/>
                  </a:lnTo>
                  <a:lnTo>
                    <a:pt x="822236" y="385051"/>
                  </a:lnTo>
                  <a:lnTo>
                    <a:pt x="822096" y="385051"/>
                  </a:lnTo>
                  <a:lnTo>
                    <a:pt x="822096" y="388213"/>
                  </a:lnTo>
                  <a:lnTo>
                    <a:pt x="821753" y="388861"/>
                  </a:lnTo>
                  <a:lnTo>
                    <a:pt x="821207" y="389496"/>
                  </a:lnTo>
                  <a:lnTo>
                    <a:pt x="820597" y="389940"/>
                  </a:lnTo>
                  <a:lnTo>
                    <a:pt x="820039" y="390220"/>
                  </a:lnTo>
                  <a:lnTo>
                    <a:pt x="819518" y="389940"/>
                  </a:lnTo>
                  <a:lnTo>
                    <a:pt x="818819" y="389496"/>
                  </a:lnTo>
                  <a:lnTo>
                    <a:pt x="818324" y="389115"/>
                  </a:lnTo>
                  <a:lnTo>
                    <a:pt x="818134" y="388861"/>
                  </a:lnTo>
                  <a:lnTo>
                    <a:pt x="817841" y="388213"/>
                  </a:lnTo>
                  <a:lnTo>
                    <a:pt x="817930" y="386778"/>
                  </a:lnTo>
                  <a:lnTo>
                    <a:pt x="821867" y="386778"/>
                  </a:lnTo>
                  <a:lnTo>
                    <a:pt x="821944" y="386969"/>
                  </a:lnTo>
                  <a:lnTo>
                    <a:pt x="822045" y="387197"/>
                  </a:lnTo>
                  <a:lnTo>
                    <a:pt x="822096" y="388213"/>
                  </a:lnTo>
                  <a:lnTo>
                    <a:pt x="822096" y="385051"/>
                  </a:lnTo>
                  <a:lnTo>
                    <a:pt x="821715" y="385051"/>
                  </a:lnTo>
                  <a:lnTo>
                    <a:pt x="821715" y="386575"/>
                  </a:lnTo>
                  <a:lnTo>
                    <a:pt x="818134" y="386575"/>
                  </a:lnTo>
                  <a:lnTo>
                    <a:pt x="818502" y="386245"/>
                  </a:lnTo>
                  <a:lnTo>
                    <a:pt x="821347" y="386245"/>
                  </a:lnTo>
                  <a:lnTo>
                    <a:pt x="821715" y="386575"/>
                  </a:lnTo>
                  <a:lnTo>
                    <a:pt x="821715" y="385051"/>
                  </a:lnTo>
                  <a:lnTo>
                    <a:pt x="817791" y="385051"/>
                  </a:lnTo>
                  <a:lnTo>
                    <a:pt x="817372" y="385267"/>
                  </a:lnTo>
                  <a:lnTo>
                    <a:pt x="816305" y="386245"/>
                  </a:lnTo>
                  <a:lnTo>
                    <a:pt x="816470" y="386245"/>
                  </a:lnTo>
                  <a:lnTo>
                    <a:pt x="816356" y="389115"/>
                  </a:lnTo>
                  <a:lnTo>
                    <a:pt x="818540" y="391033"/>
                  </a:lnTo>
                  <a:lnTo>
                    <a:pt x="817892" y="391299"/>
                  </a:lnTo>
                  <a:lnTo>
                    <a:pt x="815759" y="395503"/>
                  </a:lnTo>
                  <a:lnTo>
                    <a:pt x="815911" y="395833"/>
                  </a:lnTo>
                  <a:lnTo>
                    <a:pt x="816394" y="396582"/>
                  </a:lnTo>
                  <a:lnTo>
                    <a:pt x="817118" y="397129"/>
                  </a:lnTo>
                  <a:lnTo>
                    <a:pt x="822617" y="397129"/>
                  </a:lnTo>
                  <a:lnTo>
                    <a:pt x="823290" y="396582"/>
                  </a:lnTo>
                  <a:lnTo>
                    <a:pt x="823950" y="395833"/>
                  </a:lnTo>
                  <a:close/>
                </a:path>
                <a:path w="2012950" h="547370">
                  <a:moveTo>
                    <a:pt x="835825" y="385064"/>
                  </a:moveTo>
                  <a:lnTo>
                    <a:pt x="834186" y="384924"/>
                  </a:lnTo>
                  <a:lnTo>
                    <a:pt x="834148" y="390144"/>
                  </a:lnTo>
                  <a:lnTo>
                    <a:pt x="828382" y="390144"/>
                  </a:lnTo>
                  <a:lnTo>
                    <a:pt x="828344" y="384924"/>
                  </a:lnTo>
                  <a:lnTo>
                    <a:pt x="826744" y="384924"/>
                  </a:lnTo>
                  <a:lnTo>
                    <a:pt x="826744" y="397357"/>
                  </a:lnTo>
                  <a:lnTo>
                    <a:pt x="828344" y="397357"/>
                  </a:lnTo>
                  <a:lnTo>
                    <a:pt x="828382" y="391604"/>
                  </a:lnTo>
                  <a:lnTo>
                    <a:pt x="834148" y="391604"/>
                  </a:lnTo>
                  <a:lnTo>
                    <a:pt x="834186" y="397357"/>
                  </a:lnTo>
                  <a:lnTo>
                    <a:pt x="835787" y="397357"/>
                  </a:lnTo>
                  <a:lnTo>
                    <a:pt x="835799" y="391604"/>
                  </a:lnTo>
                  <a:lnTo>
                    <a:pt x="835812" y="390144"/>
                  </a:lnTo>
                  <a:lnTo>
                    <a:pt x="835825" y="385064"/>
                  </a:lnTo>
                  <a:close/>
                </a:path>
                <a:path w="2012950" h="547370">
                  <a:moveTo>
                    <a:pt x="840270" y="395935"/>
                  </a:moveTo>
                  <a:lnTo>
                    <a:pt x="838517" y="395935"/>
                  </a:lnTo>
                  <a:lnTo>
                    <a:pt x="838492" y="396176"/>
                  </a:lnTo>
                  <a:lnTo>
                    <a:pt x="840105" y="396176"/>
                  </a:lnTo>
                  <a:lnTo>
                    <a:pt x="840270" y="395935"/>
                  </a:lnTo>
                  <a:close/>
                </a:path>
                <a:path w="2012950" h="547370">
                  <a:moveTo>
                    <a:pt x="844016" y="390080"/>
                  </a:moveTo>
                  <a:lnTo>
                    <a:pt x="842289" y="390080"/>
                  </a:lnTo>
                  <a:lnTo>
                    <a:pt x="842403" y="389890"/>
                  </a:lnTo>
                  <a:lnTo>
                    <a:pt x="838733" y="395579"/>
                  </a:lnTo>
                  <a:lnTo>
                    <a:pt x="840486" y="395579"/>
                  </a:lnTo>
                  <a:lnTo>
                    <a:pt x="844016" y="390080"/>
                  </a:lnTo>
                  <a:close/>
                </a:path>
                <a:path w="2012950" h="547370">
                  <a:moveTo>
                    <a:pt x="844232" y="388302"/>
                  </a:moveTo>
                  <a:lnTo>
                    <a:pt x="838695" y="388302"/>
                  </a:lnTo>
                  <a:lnTo>
                    <a:pt x="838657" y="389547"/>
                  </a:lnTo>
                  <a:lnTo>
                    <a:pt x="842632" y="389547"/>
                  </a:lnTo>
                  <a:lnTo>
                    <a:pt x="842403" y="389890"/>
                  </a:lnTo>
                  <a:lnTo>
                    <a:pt x="844130" y="389890"/>
                  </a:lnTo>
                  <a:lnTo>
                    <a:pt x="844232" y="388302"/>
                  </a:lnTo>
                  <a:close/>
                </a:path>
                <a:path w="2012950" h="547370">
                  <a:moveTo>
                    <a:pt x="844638" y="396557"/>
                  </a:moveTo>
                  <a:lnTo>
                    <a:pt x="838492" y="396316"/>
                  </a:lnTo>
                  <a:lnTo>
                    <a:pt x="838415" y="397281"/>
                  </a:lnTo>
                  <a:lnTo>
                    <a:pt x="844550" y="397281"/>
                  </a:lnTo>
                  <a:lnTo>
                    <a:pt x="844638" y="396557"/>
                  </a:lnTo>
                  <a:close/>
                </a:path>
                <a:path w="2012950" h="547370">
                  <a:moveTo>
                    <a:pt x="846505" y="153797"/>
                  </a:moveTo>
                  <a:lnTo>
                    <a:pt x="844448" y="153797"/>
                  </a:lnTo>
                  <a:lnTo>
                    <a:pt x="844423" y="154114"/>
                  </a:lnTo>
                  <a:lnTo>
                    <a:pt x="846201" y="154114"/>
                  </a:lnTo>
                  <a:lnTo>
                    <a:pt x="846505" y="153797"/>
                  </a:lnTo>
                  <a:close/>
                </a:path>
                <a:path w="2012950" h="547370">
                  <a:moveTo>
                    <a:pt x="851090" y="128714"/>
                  </a:moveTo>
                  <a:lnTo>
                    <a:pt x="844880" y="128714"/>
                  </a:lnTo>
                  <a:lnTo>
                    <a:pt x="844880" y="128917"/>
                  </a:lnTo>
                  <a:lnTo>
                    <a:pt x="850798" y="128917"/>
                  </a:lnTo>
                  <a:lnTo>
                    <a:pt x="851090" y="128714"/>
                  </a:lnTo>
                  <a:close/>
                </a:path>
                <a:path w="2012950" h="547370">
                  <a:moveTo>
                    <a:pt x="851547" y="144970"/>
                  </a:moveTo>
                  <a:lnTo>
                    <a:pt x="851268" y="144208"/>
                  </a:lnTo>
                  <a:lnTo>
                    <a:pt x="851027" y="143827"/>
                  </a:lnTo>
                  <a:lnTo>
                    <a:pt x="850620" y="143421"/>
                  </a:lnTo>
                  <a:lnTo>
                    <a:pt x="844994" y="143421"/>
                  </a:lnTo>
                  <a:lnTo>
                    <a:pt x="844689" y="143662"/>
                  </a:lnTo>
                  <a:lnTo>
                    <a:pt x="844588" y="144970"/>
                  </a:lnTo>
                  <a:lnTo>
                    <a:pt x="845096" y="144970"/>
                  </a:lnTo>
                  <a:lnTo>
                    <a:pt x="845794" y="144564"/>
                  </a:lnTo>
                  <a:lnTo>
                    <a:pt x="846658" y="144208"/>
                  </a:lnTo>
                  <a:lnTo>
                    <a:pt x="848690" y="144208"/>
                  </a:lnTo>
                  <a:lnTo>
                    <a:pt x="849274" y="144564"/>
                  </a:lnTo>
                  <a:lnTo>
                    <a:pt x="849528" y="144970"/>
                  </a:lnTo>
                  <a:lnTo>
                    <a:pt x="849528" y="147904"/>
                  </a:lnTo>
                  <a:lnTo>
                    <a:pt x="844677" y="153619"/>
                  </a:lnTo>
                  <a:lnTo>
                    <a:pt x="846683" y="153619"/>
                  </a:lnTo>
                  <a:lnTo>
                    <a:pt x="851357" y="147701"/>
                  </a:lnTo>
                  <a:lnTo>
                    <a:pt x="851446" y="147459"/>
                  </a:lnTo>
                  <a:lnTo>
                    <a:pt x="851547" y="144970"/>
                  </a:lnTo>
                  <a:close/>
                </a:path>
                <a:path w="2012950" h="547370">
                  <a:moveTo>
                    <a:pt x="852220" y="154482"/>
                  </a:moveTo>
                  <a:lnTo>
                    <a:pt x="844423" y="154241"/>
                  </a:lnTo>
                  <a:lnTo>
                    <a:pt x="844359" y="155384"/>
                  </a:lnTo>
                  <a:lnTo>
                    <a:pt x="852106" y="155384"/>
                  </a:lnTo>
                  <a:lnTo>
                    <a:pt x="852220" y="154482"/>
                  </a:lnTo>
                  <a:close/>
                </a:path>
                <a:path w="2012950" h="547370">
                  <a:moveTo>
                    <a:pt x="852462" y="125260"/>
                  </a:moveTo>
                  <a:lnTo>
                    <a:pt x="850455" y="122986"/>
                  </a:lnTo>
                  <a:lnTo>
                    <a:pt x="844892" y="122986"/>
                  </a:lnTo>
                  <a:lnTo>
                    <a:pt x="844880" y="127914"/>
                  </a:lnTo>
                  <a:lnTo>
                    <a:pt x="846518" y="127914"/>
                  </a:lnTo>
                  <a:lnTo>
                    <a:pt x="846518" y="124180"/>
                  </a:lnTo>
                  <a:lnTo>
                    <a:pt x="849579" y="124180"/>
                  </a:lnTo>
                  <a:lnTo>
                    <a:pt x="850188" y="124587"/>
                  </a:lnTo>
                  <a:lnTo>
                    <a:pt x="850633" y="125260"/>
                  </a:lnTo>
                  <a:lnTo>
                    <a:pt x="850557" y="127152"/>
                  </a:lnTo>
                  <a:lnTo>
                    <a:pt x="850493" y="127317"/>
                  </a:lnTo>
                  <a:lnTo>
                    <a:pt x="850328" y="127533"/>
                  </a:lnTo>
                  <a:lnTo>
                    <a:pt x="849909" y="127914"/>
                  </a:lnTo>
                  <a:lnTo>
                    <a:pt x="846518" y="127914"/>
                  </a:lnTo>
                  <a:lnTo>
                    <a:pt x="846518" y="128333"/>
                  </a:lnTo>
                  <a:lnTo>
                    <a:pt x="844880" y="128333"/>
                  </a:lnTo>
                  <a:lnTo>
                    <a:pt x="844880" y="128536"/>
                  </a:lnTo>
                  <a:lnTo>
                    <a:pt x="851395" y="128536"/>
                  </a:lnTo>
                  <a:lnTo>
                    <a:pt x="851636" y="128333"/>
                  </a:lnTo>
                  <a:lnTo>
                    <a:pt x="851992" y="127914"/>
                  </a:lnTo>
                  <a:lnTo>
                    <a:pt x="852233" y="127533"/>
                  </a:lnTo>
                  <a:lnTo>
                    <a:pt x="852360" y="127152"/>
                  </a:lnTo>
                  <a:lnTo>
                    <a:pt x="852462" y="125260"/>
                  </a:lnTo>
                  <a:close/>
                </a:path>
                <a:path w="2012950" h="547370">
                  <a:moveTo>
                    <a:pt x="853262" y="134874"/>
                  </a:moveTo>
                  <a:lnTo>
                    <a:pt x="851941" y="131584"/>
                  </a:lnTo>
                  <a:lnTo>
                    <a:pt x="851585" y="130797"/>
                  </a:lnTo>
                  <a:lnTo>
                    <a:pt x="851458" y="130556"/>
                  </a:lnTo>
                  <a:lnTo>
                    <a:pt x="851344" y="130365"/>
                  </a:lnTo>
                  <a:lnTo>
                    <a:pt x="849350" y="130365"/>
                  </a:lnTo>
                  <a:lnTo>
                    <a:pt x="849553" y="130556"/>
                  </a:lnTo>
                  <a:lnTo>
                    <a:pt x="849731" y="130797"/>
                  </a:lnTo>
                  <a:lnTo>
                    <a:pt x="849871" y="131089"/>
                  </a:lnTo>
                  <a:lnTo>
                    <a:pt x="850036" y="131368"/>
                  </a:lnTo>
                  <a:lnTo>
                    <a:pt x="850315" y="132029"/>
                  </a:lnTo>
                  <a:lnTo>
                    <a:pt x="851420" y="134874"/>
                  </a:lnTo>
                  <a:lnTo>
                    <a:pt x="851484" y="135013"/>
                  </a:lnTo>
                  <a:lnTo>
                    <a:pt x="846480" y="135013"/>
                  </a:lnTo>
                  <a:lnTo>
                    <a:pt x="846505" y="130365"/>
                  </a:lnTo>
                  <a:lnTo>
                    <a:pt x="849350" y="130365"/>
                  </a:lnTo>
                  <a:lnTo>
                    <a:pt x="849236" y="130238"/>
                  </a:lnTo>
                  <a:lnTo>
                    <a:pt x="851281" y="130238"/>
                  </a:lnTo>
                  <a:lnTo>
                    <a:pt x="851090" y="129984"/>
                  </a:lnTo>
                  <a:lnTo>
                    <a:pt x="846505" y="129984"/>
                  </a:lnTo>
                  <a:lnTo>
                    <a:pt x="844880" y="129400"/>
                  </a:lnTo>
                  <a:lnTo>
                    <a:pt x="844880" y="135242"/>
                  </a:lnTo>
                  <a:lnTo>
                    <a:pt x="846480" y="135242"/>
                  </a:lnTo>
                  <a:lnTo>
                    <a:pt x="853262" y="135242"/>
                  </a:lnTo>
                  <a:lnTo>
                    <a:pt x="853262" y="134874"/>
                  </a:lnTo>
                  <a:close/>
                </a:path>
                <a:path w="2012950" h="547370">
                  <a:moveTo>
                    <a:pt x="855383" y="483260"/>
                  </a:moveTo>
                  <a:lnTo>
                    <a:pt x="853325" y="483260"/>
                  </a:lnTo>
                  <a:lnTo>
                    <a:pt x="853313" y="483539"/>
                  </a:lnTo>
                  <a:lnTo>
                    <a:pt x="855116" y="483539"/>
                  </a:lnTo>
                  <a:lnTo>
                    <a:pt x="855383" y="483260"/>
                  </a:lnTo>
                  <a:close/>
                </a:path>
                <a:path w="2012950" h="547370">
                  <a:moveTo>
                    <a:pt x="860247" y="473925"/>
                  </a:moveTo>
                  <a:lnTo>
                    <a:pt x="860132" y="473646"/>
                  </a:lnTo>
                  <a:lnTo>
                    <a:pt x="859917" y="473278"/>
                  </a:lnTo>
                  <a:lnTo>
                    <a:pt x="859523" y="472884"/>
                  </a:lnTo>
                  <a:lnTo>
                    <a:pt x="853871" y="472884"/>
                  </a:lnTo>
                  <a:lnTo>
                    <a:pt x="853579" y="473125"/>
                  </a:lnTo>
                  <a:lnTo>
                    <a:pt x="853516" y="474535"/>
                  </a:lnTo>
                  <a:lnTo>
                    <a:pt x="853884" y="474535"/>
                  </a:lnTo>
                  <a:lnTo>
                    <a:pt x="854417" y="474167"/>
                  </a:lnTo>
                  <a:lnTo>
                    <a:pt x="854875" y="473925"/>
                  </a:lnTo>
                  <a:lnTo>
                    <a:pt x="858062" y="473925"/>
                  </a:lnTo>
                  <a:lnTo>
                    <a:pt x="858329" y="474167"/>
                  </a:lnTo>
                  <a:lnTo>
                    <a:pt x="858545" y="474535"/>
                  </a:lnTo>
                  <a:lnTo>
                    <a:pt x="858608" y="476910"/>
                  </a:lnTo>
                  <a:lnTo>
                    <a:pt x="858418" y="477354"/>
                  </a:lnTo>
                  <a:lnTo>
                    <a:pt x="853554" y="483069"/>
                  </a:lnTo>
                  <a:lnTo>
                    <a:pt x="855560" y="483069"/>
                  </a:lnTo>
                  <a:lnTo>
                    <a:pt x="860171" y="477354"/>
                  </a:lnTo>
                  <a:lnTo>
                    <a:pt x="860247" y="473925"/>
                  </a:lnTo>
                  <a:close/>
                </a:path>
                <a:path w="2012950" h="547370">
                  <a:moveTo>
                    <a:pt x="861072" y="483857"/>
                  </a:moveTo>
                  <a:lnTo>
                    <a:pt x="853300" y="483692"/>
                  </a:lnTo>
                  <a:lnTo>
                    <a:pt x="853249" y="484695"/>
                  </a:lnTo>
                  <a:lnTo>
                    <a:pt x="860996" y="484695"/>
                  </a:lnTo>
                  <a:lnTo>
                    <a:pt x="861072" y="483857"/>
                  </a:lnTo>
                  <a:close/>
                </a:path>
                <a:path w="2012950" h="547370">
                  <a:moveTo>
                    <a:pt x="861314" y="154482"/>
                  </a:moveTo>
                  <a:lnTo>
                    <a:pt x="855268" y="154482"/>
                  </a:lnTo>
                  <a:lnTo>
                    <a:pt x="855700" y="154901"/>
                  </a:lnTo>
                  <a:lnTo>
                    <a:pt x="856805" y="155460"/>
                  </a:lnTo>
                  <a:lnTo>
                    <a:pt x="859790" y="155460"/>
                  </a:lnTo>
                  <a:lnTo>
                    <a:pt x="860399" y="155117"/>
                  </a:lnTo>
                  <a:lnTo>
                    <a:pt x="860831" y="154901"/>
                  </a:lnTo>
                  <a:lnTo>
                    <a:pt x="861314" y="154482"/>
                  </a:lnTo>
                  <a:close/>
                </a:path>
                <a:path w="2012950" h="547370">
                  <a:moveTo>
                    <a:pt x="861860" y="453021"/>
                  </a:moveTo>
                  <a:lnTo>
                    <a:pt x="861136" y="452564"/>
                  </a:lnTo>
                  <a:lnTo>
                    <a:pt x="855954" y="452564"/>
                  </a:lnTo>
                  <a:lnTo>
                    <a:pt x="855599" y="452716"/>
                  </a:lnTo>
                  <a:lnTo>
                    <a:pt x="855205" y="453021"/>
                  </a:lnTo>
                  <a:lnTo>
                    <a:pt x="861860" y="453021"/>
                  </a:lnTo>
                  <a:close/>
                </a:path>
                <a:path w="2012950" h="547370">
                  <a:moveTo>
                    <a:pt x="862037" y="463715"/>
                  </a:moveTo>
                  <a:lnTo>
                    <a:pt x="854748" y="463715"/>
                  </a:lnTo>
                  <a:lnTo>
                    <a:pt x="855040" y="463994"/>
                  </a:lnTo>
                  <a:lnTo>
                    <a:pt x="855751" y="464515"/>
                  </a:lnTo>
                  <a:lnTo>
                    <a:pt x="860920" y="464515"/>
                  </a:lnTo>
                  <a:lnTo>
                    <a:pt x="861733" y="463994"/>
                  </a:lnTo>
                  <a:lnTo>
                    <a:pt x="862037" y="463715"/>
                  </a:lnTo>
                  <a:close/>
                </a:path>
                <a:path w="2012950" h="547370">
                  <a:moveTo>
                    <a:pt x="862139" y="463435"/>
                  </a:moveTo>
                  <a:lnTo>
                    <a:pt x="862088" y="462343"/>
                  </a:lnTo>
                  <a:lnTo>
                    <a:pt x="861695" y="462343"/>
                  </a:lnTo>
                  <a:lnTo>
                    <a:pt x="860996" y="462813"/>
                  </a:lnTo>
                  <a:lnTo>
                    <a:pt x="860272" y="463194"/>
                  </a:lnTo>
                  <a:lnTo>
                    <a:pt x="859510" y="463435"/>
                  </a:lnTo>
                  <a:lnTo>
                    <a:pt x="857529" y="463435"/>
                  </a:lnTo>
                  <a:lnTo>
                    <a:pt x="857021" y="463194"/>
                  </a:lnTo>
                  <a:lnTo>
                    <a:pt x="856068" y="462813"/>
                  </a:lnTo>
                  <a:lnTo>
                    <a:pt x="856234" y="462813"/>
                  </a:lnTo>
                  <a:lnTo>
                    <a:pt x="855446" y="461810"/>
                  </a:lnTo>
                  <a:lnTo>
                    <a:pt x="855205" y="461302"/>
                  </a:lnTo>
                  <a:lnTo>
                    <a:pt x="854837" y="460057"/>
                  </a:lnTo>
                  <a:lnTo>
                    <a:pt x="854964" y="456653"/>
                  </a:lnTo>
                  <a:lnTo>
                    <a:pt x="855218" y="455752"/>
                  </a:lnTo>
                  <a:lnTo>
                    <a:pt x="855459" y="455206"/>
                  </a:lnTo>
                  <a:lnTo>
                    <a:pt x="855802" y="454787"/>
                  </a:lnTo>
                  <a:lnTo>
                    <a:pt x="856119" y="454342"/>
                  </a:lnTo>
                  <a:lnTo>
                    <a:pt x="856488" y="454037"/>
                  </a:lnTo>
                  <a:lnTo>
                    <a:pt x="857453" y="453567"/>
                  </a:lnTo>
                  <a:lnTo>
                    <a:pt x="859675" y="453567"/>
                  </a:lnTo>
                  <a:lnTo>
                    <a:pt x="860234" y="453771"/>
                  </a:lnTo>
                  <a:lnTo>
                    <a:pt x="860818" y="454037"/>
                  </a:lnTo>
                  <a:lnTo>
                    <a:pt x="861275" y="454342"/>
                  </a:lnTo>
                  <a:lnTo>
                    <a:pt x="861618" y="454609"/>
                  </a:lnTo>
                  <a:lnTo>
                    <a:pt x="861999" y="454609"/>
                  </a:lnTo>
                  <a:lnTo>
                    <a:pt x="861999" y="453567"/>
                  </a:lnTo>
                  <a:lnTo>
                    <a:pt x="861999" y="453186"/>
                  </a:lnTo>
                  <a:lnTo>
                    <a:pt x="854989" y="453186"/>
                  </a:lnTo>
                  <a:lnTo>
                    <a:pt x="854748" y="453466"/>
                  </a:lnTo>
                  <a:lnTo>
                    <a:pt x="854011" y="454342"/>
                  </a:lnTo>
                  <a:lnTo>
                    <a:pt x="853871" y="454609"/>
                  </a:lnTo>
                  <a:lnTo>
                    <a:pt x="853770" y="454787"/>
                  </a:lnTo>
                  <a:lnTo>
                    <a:pt x="853655" y="455002"/>
                  </a:lnTo>
                  <a:lnTo>
                    <a:pt x="853109" y="456653"/>
                  </a:lnTo>
                  <a:lnTo>
                    <a:pt x="853097" y="460590"/>
                  </a:lnTo>
                  <a:lnTo>
                    <a:pt x="853490" y="461810"/>
                  </a:lnTo>
                  <a:lnTo>
                    <a:pt x="853605" y="462153"/>
                  </a:lnTo>
                  <a:lnTo>
                    <a:pt x="853960" y="462813"/>
                  </a:lnTo>
                  <a:lnTo>
                    <a:pt x="854519" y="463435"/>
                  </a:lnTo>
                  <a:lnTo>
                    <a:pt x="854633" y="463575"/>
                  </a:lnTo>
                  <a:lnTo>
                    <a:pt x="862126" y="463575"/>
                  </a:lnTo>
                  <a:lnTo>
                    <a:pt x="862139" y="463435"/>
                  </a:lnTo>
                  <a:close/>
                </a:path>
                <a:path w="2012950" h="547370">
                  <a:moveTo>
                    <a:pt x="862279" y="129679"/>
                  </a:moveTo>
                  <a:lnTo>
                    <a:pt x="861009" y="128854"/>
                  </a:lnTo>
                  <a:lnTo>
                    <a:pt x="856424" y="128854"/>
                  </a:lnTo>
                  <a:lnTo>
                    <a:pt x="856399" y="129679"/>
                  </a:lnTo>
                  <a:lnTo>
                    <a:pt x="862279" y="129679"/>
                  </a:lnTo>
                  <a:close/>
                </a:path>
                <a:path w="2012950" h="547370">
                  <a:moveTo>
                    <a:pt x="862342" y="124447"/>
                  </a:moveTo>
                  <a:lnTo>
                    <a:pt x="862164" y="124282"/>
                  </a:lnTo>
                  <a:lnTo>
                    <a:pt x="862050" y="123964"/>
                  </a:lnTo>
                  <a:lnTo>
                    <a:pt x="861822" y="123647"/>
                  </a:lnTo>
                  <a:lnTo>
                    <a:pt x="855573" y="123647"/>
                  </a:lnTo>
                  <a:lnTo>
                    <a:pt x="855472" y="125069"/>
                  </a:lnTo>
                  <a:lnTo>
                    <a:pt x="856576" y="124447"/>
                  </a:lnTo>
                  <a:lnTo>
                    <a:pt x="860145" y="124447"/>
                  </a:lnTo>
                  <a:lnTo>
                    <a:pt x="860488" y="125069"/>
                  </a:lnTo>
                  <a:lnTo>
                    <a:pt x="860539" y="126517"/>
                  </a:lnTo>
                  <a:lnTo>
                    <a:pt x="860399" y="126784"/>
                  </a:lnTo>
                  <a:lnTo>
                    <a:pt x="860285" y="127088"/>
                  </a:lnTo>
                  <a:lnTo>
                    <a:pt x="860044" y="127381"/>
                  </a:lnTo>
                  <a:lnTo>
                    <a:pt x="859866" y="127558"/>
                  </a:lnTo>
                  <a:lnTo>
                    <a:pt x="861834" y="127558"/>
                  </a:lnTo>
                  <a:lnTo>
                    <a:pt x="861987" y="127381"/>
                  </a:lnTo>
                  <a:lnTo>
                    <a:pt x="862139" y="127088"/>
                  </a:lnTo>
                  <a:lnTo>
                    <a:pt x="862241" y="126517"/>
                  </a:lnTo>
                  <a:lnTo>
                    <a:pt x="862342" y="124447"/>
                  </a:lnTo>
                  <a:close/>
                </a:path>
                <a:path w="2012950" h="547370">
                  <a:moveTo>
                    <a:pt x="862495" y="152107"/>
                  </a:moveTo>
                  <a:lnTo>
                    <a:pt x="862444" y="145465"/>
                  </a:lnTo>
                  <a:lnTo>
                    <a:pt x="862266" y="144957"/>
                  </a:lnTo>
                  <a:lnTo>
                    <a:pt x="862152" y="144653"/>
                  </a:lnTo>
                  <a:lnTo>
                    <a:pt x="861999" y="144475"/>
                  </a:lnTo>
                  <a:lnTo>
                    <a:pt x="856932" y="144475"/>
                  </a:lnTo>
                  <a:lnTo>
                    <a:pt x="857808" y="143814"/>
                  </a:lnTo>
                  <a:lnTo>
                    <a:pt x="861618" y="143814"/>
                  </a:lnTo>
                  <a:lnTo>
                    <a:pt x="861542" y="143687"/>
                  </a:lnTo>
                  <a:lnTo>
                    <a:pt x="861174" y="143344"/>
                  </a:lnTo>
                  <a:lnTo>
                    <a:pt x="860666" y="143052"/>
                  </a:lnTo>
                  <a:lnTo>
                    <a:pt x="860018" y="142722"/>
                  </a:lnTo>
                  <a:lnTo>
                    <a:pt x="856983" y="142722"/>
                  </a:lnTo>
                  <a:lnTo>
                    <a:pt x="856411" y="143052"/>
                  </a:lnTo>
                  <a:lnTo>
                    <a:pt x="855827" y="143344"/>
                  </a:lnTo>
                  <a:lnTo>
                    <a:pt x="855357" y="143814"/>
                  </a:lnTo>
                  <a:lnTo>
                    <a:pt x="854964" y="144475"/>
                  </a:lnTo>
                  <a:lnTo>
                    <a:pt x="854659" y="144957"/>
                  </a:lnTo>
                  <a:lnTo>
                    <a:pt x="854456" y="145465"/>
                  </a:lnTo>
                  <a:lnTo>
                    <a:pt x="854506" y="153060"/>
                  </a:lnTo>
                  <a:lnTo>
                    <a:pt x="854697" y="153530"/>
                  </a:lnTo>
                  <a:lnTo>
                    <a:pt x="855192" y="154355"/>
                  </a:lnTo>
                  <a:lnTo>
                    <a:pt x="861441" y="154355"/>
                  </a:lnTo>
                  <a:lnTo>
                    <a:pt x="861580" y="154114"/>
                  </a:lnTo>
                  <a:lnTo>
                    <a:pt x="857491" y="154114"/>
                  </a:lnTo>
                  <a:lnTo>
                    <a:pt x="856881" y="153758"/>
                  </a:lnTo>
                  <a:lnTo>
                    <a:pt x="856653" y="153530"/>
                  </a:lnTo>
                  <a:lnTo>
                    <a:pt x="856183" y="152692"/>
                  </a:lnTo>
                  <a:lnTo>
                    <a:pt x="856068" y="145872"/>
                  </a:lnTo>
                  <a:lnTo>
                    <a:pt x="856462" y="144957"/>
                  </a:lnTo>
                  <a:lnTo>
                    <a:pt x="856703" y="144653"/>
                  </a:lnTo>
                  <a:lnTo>
                    <a:pt x="860145" y="144653"/>
                  </a:lnTo>
                  <a:lnTo>
                    <a:pt x="860348" y="144957"/>
                  </a:lnTo>
                  <a:lnTo>
                    <a:pt x="860590" y="145465"/>
                  </a:lnTo>
                  <a:lnTo>
                    <a:pt x="860729" y="145872"/>
                  </a:lnTo>
                  <a:lnTo>
                    <a:pt x="860780" y="152107"/>
                  </a:lnTo>
                  <a:lnTo>
                    <a:pt x="860577" y="152692"/>
                  </a:lnTo>
                  <a:lnTo>
                    <a:pt x="860412" y="153060"/>
                  </a:lnTo>
                  <a:lnTo>
                    <a:pt x="859853" y="153758"/>
                  </a:lnTo>
                  <a:lnTo>
                    <a:pt x="861580" y="154114"/>
                  </a:lnTo>
                  <a:lnTo>
                    <a:pt x="862228" y="153060"/>
                  </a:lnTo>
                  <a:lnTo>
                    <a:pt x="862495" y="152107"/>
                  </a:lnTo>
                  <a:close/>
                </a:path>
                <a:path w="2012950" h="547370">
                  <a:moveTo>
                    <a:pt x="862914" y="130962"/>
                  </a:moveTo>
                  <a:lnTo>
                    <a:pt x="862774" y="130619"/>
                  </a:lnTo>
                  <a:lnTo>
                    <a:pt x="862672" y="130378"/>
                  </a:lnTo>
                  <a:lnTo>
                    <a:pt x="862431" y="129959"/>
                  </a:lnTo>
                  <a:lnTo>
                    <a:pt x="860120" y="129959"/>
                  </a:lnTo>
                  <a:lnTo>
                    <a:pt x="860691" y="130378"/>
                  </a:lnTo>
                  <a:lnTo>
                    <a:pt x="860907" y="130619"/>
                  </a:lnTo>
                  <a:lnTo>
                    <a:pt x="860983" y="133070"/>
                  </a:lnTo>
                  <a:lnTo>
                    <a:pt x="855154" y="133070"/>
                  </a:lnTo>
                  <a:lnTo>
                    <a:pt x="855243" y="134632"/>
                  </a:lnTo>
                  <a:lnTo>
                    <a:pt x="861656" y="134632"/>
                  </a:lnTo>
                  <a:lnTo>
                    <a:pt x="862190" y="134175"/>
                  </a:lnTo>
                  <a:lnTo>
                    <a:pt x="862380" y="133896"/>
                  </a:lnTo>
                  <a:lnTo>
                    <a:pt x="862774" y="133070"/>
                  </a:lnTo>
                  <a:lnTo>
                    <a:pt x="862901" y="131203"/>
                  </a:lnTo>
                  <a:lnTo>
                    <a:pt x="862914" y="130962"/>
                  </a:lnTo>
                  <a:close/>
                </a:path>
                <a:path w="2012950" h="547370">
                  <a:moveTo>
                    <a:pt x="865555" y="483260"/>
                  </a:moveTo>
                  <a:lnTo>
                    <a:pt x="863498" y="483260"/>
                  </a:lnTo>
                  <a:lnTo>
                    <a:pt x="863485" y="483539"/>
                  </a:lnTo>
                  <a:lnTo>
                    <a:pt x="865289" y="483539"/>
                  </a:lnTo>
                  <a:lnTo>
                    <a:pt x="865555" y="483260"/>
                  </a:lnTo>
                  <a:close/>
                </a:path>
                <a:path w="2012950" h="547370">
                  <a:moveTo>
                    <a:pt x="866597" y="146659"/>
                  </a:moveTo>
                  <a:lnTo>
                    <a:pt x="866571" y="141960"/>
                  </a:lnTo>
                  <a:lnTo>
                    <a:pt x="865149" y="141960"/>
                  </a:lnTo>
                  <a:lnTo>
                    <a:pt x="865111" y="146659"/>
                  </a:lnTo>
                  <a:lnTo>
                    <a:pt x="866597" y="146659"/>
                  </a:lnTo>
                  <a:close/>
                </a:path>
                <a:path w="2012950" h="547370">
                  <a:moveTo>
                    <a:pt x="869696" y="146659"/>
                  </a:moveTo>
                  <a:lnTo>
                    <a:pt x="866597" y="146659"/>
                  </a:lnTo>
                  <a:lnTo>
                    <a:pt x="866597" y="146862"/>
                  </a:lnTo>
                  <a:lnTo>
                    <a:pt x="869518" y="146862"/>
                  </a:lnTo>
                  <a:lnTo>
                    <a:pt x="869696" y="146659"/>
                  </a:lnTo>
                  <a:close/>
                </a:path>
                <a:path w="2012950" h="547370">
                  <a:moveTo>
                    <a:pt x="870419" y="473925"/>
                  </a:moveTo>
                  <a:lnTo>
                    <a:pt x="870305" y="473646"/>
                  </a:lnTo>
                  <a:lnTo>
                    <a:pt x="870077" y="473278"/>
                  </a:lnTo>
                  <a:lnTo>
                    <a:pt x="869683" y="472884"/>
                  </a:lnTo>
                  <a:lnTo>
                    <a:pt x="864044" y="472884"/>
                  </a:lnTo>
                  <a:lnTo>
                    <a:pt x="863739" y="473125"/>
                  </a:lnTo>
                  <a:lnTo>
                    <a:pt x="863688" y="474510"/>
                  </a:lnTo>
                  <a:lnTo>
                    <a:pt x="864069" y="474510"/>
                  </a:lnTo>
                  <a:lnTo>
                    <a:pt x="864590" y="474167"/>
                  </a:lnTo>
                  <a:lnTo>
                    <a:pt x="865047" y="473925"/>
                  </a:lnTo>
                  <a:lnTo>
                    <a:pt x="868235" y="473925"/>
                  </a:lnTo>
                  <a:lnTo>
                    <a:pt x="868578" y="474167"/>
                  </a:lnTo>
                  <a:lnTo>
                    <a:pt x="863727" y="483069"/>
                  </a:lnTo>
                  <a:lnTo>
                    <a:pt x="865733" y="483069"/>
                  </a:lnTo>
                  <a:lnTo>
                    <a:pt x="870343" y="477354"/>
                  </a:lnTo>
                  <a:lnTo>
                    <a:pt x="870419" y="473925"/>
                  </a:lnTo>
                  <a:close/>
                </a:path>
                <a:path w="2012950" h="547370">
                  <a:moveTo>
                    <a:pt x="870839" y="453745"/>
                  </a:moveTo>
                  <a:lnTo>
                    <a:pt x="870724" y="453428"/>
                  </a:lnTo>
                  <a:lnTo>
                    <a:pt x="870508" y="453097"/>
                  </a:lnTo>
                  <a:lnTo>
                    <a:pt x="864311" y="453097"/>
                  </a:lnTo>
                  <a:lnTo>
                    <a:pt x="864209" y="454380"/>
                  </a:lnTo>
                  <a:lnTo>
                    <a:pt x="864489" y="454380"/>
                  </a:lnTo>
                  <a:lnTo>
                    <a:pt x="869099" y="454380"/>
                  </a:lnTo>
                  <a:lnTo>
                    <a:pt x="869137" y="456171"/>
                  </a:lnTo>
                  <a:lnTo>
                    <a:pt x="868959" y="456552"/>
                  </a:lnTo>
                  <a:lnTo>
                    <a:pt x="868743" y="456831"/>
                  </a:lnTo>
                  <a:lnTo>
                    <a:pt x="868299" y="457212"/>
                  </a:lnTo>
                  <a:lnTo>
                    <a:pt x="870369" y="457212"/>
                  </a:lnTo>
                  <a:lnTo>
                    <a:pt x="870661" y="456831"/>
                  </a:lnTo>
                  <a:lnTo>
                    <a:pt x="870813" y="456552"/>
                  </a:lnTo>
                  <a:lnTo>
                    <a:pt x="870839" y="453745"/>
                  </a:lnTo>
                  <a:close/>
                </a:path>
                <a:path w="2012950" h="547370">
                  <a:moveTo>
                    <a:pt x="871080" y="459257"/>
                  </a:moveTo>
                  <a:lnTo>
                    <a:pt x="869772" y="458317"/>
                  </a:lnTo>
                  <a:lnTo>
                    <a:pt x="865085" y="457835"/>
                  </a:lnTo>
                  <a:lnTo>
                    <a:pt x="865085" y="458317"/>
                  </a:lnTo>
                  <a:lnTo>
                    <a:pt x="871080" y="459257"/>
                  </a:lnTo>
                  <a:close/>
                </a:path>
                <a:path w="2012950" h="547370">
                  <a:moveTo>
                    <a:pt x="871245" y="483857"/>
                  </a:moveTo>
                  <a:lnTo>
                    <a:pt x="863473" y="483692"/>
                  </a:lnTo>
                  <a:lnTo>
                    <a:pt x="863422" y="484695"/>
                  </a:lnTo>
                  <a:lnTo>
                    <a:pt x="871169" y="484695"/>
                  </a:lnTo>
                  <a:lnTo>
                    <a:pt x="871245" y="483857"/>
                  </a:lnTo>
                  <a:close/>
                </a:path>
                <a:path w="2012950" h="547370">
                  <a:moveTo>
                    <a:pt x="871588" y="460425"/>
                  </a:moveTo>
                  <a:lnTo>
                    <a:pt x="871461" y="460082"/>
                  </a:lnTo>
                  <a:lnTo>
                    <a:pt x="871359" y="459841"/>
                  </a:lnTo>
                  <a:lnTo>
                    <a:pt x="871105" y="459422"/>
                  </a:lnTo>
                  <a:lnTo>
                    <a:pt x="868794" y="459422"/>
                  </a:lnTo>
                  <a:lnTo>
                    <a:pt x="869365" y="459841"/>
                  </a:lnTo>
                  <a:lnTo>
                    <a:pt x="869581" y="460082"/>
                  </a:lnTo>
                  <a:lnTo>
                    <a:pt x="869746" y="460425"/>
                  </a:lnTo>
                  <a:lnTo>
                    <a:pt x="869861" y="460667"/>
                  </a:lnTo>
                  <a:lnTo>
                    <a:pt x="869886" y="461962"/>
                  </a:lnTo>
                  <a:lnTo>
                    <a:pt x="869746" y="462292"/>
                  </a:lnTo>
                  <a:lnTo>
                    <a:pt x="869746" y="462534"/>
                  </a:lnTo>
                  <a:lnTo>
                    <a:pt x="863828" y="462534"/>
                  </a:lnTo>
                  <a:lnTo>
                    <a:pt x="863930" y="464096"/>
                  </a:lnTo>
                  <a:lnTo>
                    <a:pt x="870343" y="464096"/>
                  </a:lnTo>
                  <a:lnTo>
                    <a:pt x="870864" y="463638"/>
                  </a:lnTo>
                  <a:lnTo>
                    <a:pt x="871169" y="463232"/>
                  </a:lnTo>
                  <a:lnTo>
                    <a:pt x="871461" y="462534"/>
                  </a:lnTo>
                  <a:lnTo>
                    <a:pt x="871588" y="460425"/>
                  </a:lnTo>
                  <a:close/>
                </a:path>
                <a:path w="2012950" h="547370">
                  <a:moveTo>
                    <a:pt x="871816" y="146342"/>
                  </a:moveTo>
                  <a:lnTo>
                    <a:pt x="869988" y="146342"/>
                  </a:lnTo>
                  <a:lnTo>
                    <a:pt x="869696" y="146659"/>
                  </a:lnTo>
                  <a:lnTo>
                    <a:pt x="871766" y="146659"/>
                  </a:lnTo>
                  <a:lnTo>
                    <a:pt x="871816" y="146342"/>
                  </a:lnTo>
                  <a:close/>
                </a:path>
                <a:path w="2012950" h="547370">
                  <a:moveTo>
                    <a:pt x="872197" y="155346"/>
                  </a:moveTo>
                  <a:lnTo>
                    <a:pt x="872172" y="154978"/>
                  </a:lnTo>
                  <a:lnTo>
                    <a:pt x="868603" y="150279"/>
                  </a:lnTo>
                  <a:lnTo>
                    <a:pt x="868438" y="150063"/>
                  </a:lnTo>
                  <a:lnTo>
                    <a:pt x="871588" y="146862"/>
                  </a:lnTo>
                  <a:lnTo>
                    <a:pt x="869518" y="146862"/>
                  </a:lnTo>
                  <a:lnTo>
                    <a:pt x="866622" y="150063"/>
                  </a:lnTo>
                  <a:lnTo>
                    <a:pt x="866597" y="146862"/>
                  </a:lnTo>
                  <a:lnTo>
                    <a:pt x="865111" y="146862"/>
                  </a:lnTo>
                  <a:lnTo>
                    <a:pt x="865047" y="155346"/>
                  </a:lnTo>
                  <a:lnTo>
                    <a:pt x="866597" y="155346"/>
                  </a:lnTo>
                  <a:lnTo>
                    <a:pt x="866622" y="150279"/>
                  </a:lnTo>
                  <a:lnTo>
                    <a:pt x="870496" y="155346"/>
                  </a:lnTo>
                  <a:lnTo>
                    <a:pt x="872197" y="155346"/>
                  </a:lnTo>
                  <a:close/>
                </a:path>
                <a:path w="2012950" h="547370">
                  <a:moveTo>
                    <a:pt x="873226" y="128917"/>
                  </a:moveTo>
                  <a:lnTo>
                    <a:pt x="873137" y="125844"/>
                  </a:lnTo>
                  <a:lnTo>
                    <a:pt x="873074" y="125641"/>
                  </a:lnTo>
                  <a:lnTo>
                    <a:pt x="872959" y="125247"/>
                  </a:lnTo>
                  <a:lnTo>
                    <a:pt x="872883" y="124942"/>
                  </a:lnTo>
                  <a:lnTo>
                    <a:pt x="872718" y="124587"/>
                  </a:lnTo>
                  <a:lnTo>
                    <a:pt x="872350" y="123926"/>
                  </a:lnTo>
                  <a:lnTo>
                    <a:pt x="872032" y="123520"/>
                  </a:lnTo>
                  <a:lnTo>
                    <a:pt x="871740" y="123291"/>
                  </a:lnTo>
                  <a:lnTo>
                    <a:pt x="871740" y="128333"/>
                  </a:lnTo>
                  <a:lnTo>
                    <a:pt x="870686" y="128917"/>
                  </a:lnTo>
                  <a:lnTo>
                    <a:pt x="867625" y="128917"/>
                  </a:lnTo>
                  <a:lnTo>
                    <a:pt x="867156" y="128333"/>
                  </a:lnTo>
                  <a:lnTo>
                    <a:pt x="866914" y="127952"/>
                  </a:lnTo>
                  <a:lnTo>
                    <a:pt x="866940" y="125247"/>
                  </a:lnTo>
                  <a:lnTo>
                    <a:pt x="867079" y="124942"/>
                  </a:lnTo>
                  <a:lnTo>
                    <a:pt x="867346" y="124587"/>
                  </a:lnTo>
                  <a:lnTo>
                    <a:pt x="867689" y="124244"/>
                  </a:lnTo>
                  <a:lnTo>
                    <a:pt x="868324" y="123926"/>
                  </a:lnTo>
                  <a:lnTo>
                    <a:pt x="869886" y="123926"/>
                  </a:lnTo>
                  <a:lnTo>
                    <a:pt x="871410" y="125844"/>
                  </a:lnTo>
                  <a:lnTo>
                    <a:pt x="871512" y="126326"/>
                  </a:lnTo>
                  <a:lnTo>
                    <a:pt x="871639" y="127736"/>
                  </a:lnTo>
                  <a:lnTo>
                    <a:pt x="871740" y="128333"/>
                  </a:lnTo>
                  <a:lnTo>
                    <a:pt x="871740" y="123291"/>
                  </a:lnTo>
                  <a:lnTo>
                    <a:pt x="871474" y="123063"/>
                  </a:lnTo>
                  <a:lnTo>
                    <a:pt x="871067" y="122834"/>
                  </a:lnTo>
                  <a:lnTo>
                    <a:pt x="870445" y="122618"/>
                  </a:lnTo>
                  <a:lnTo>
                    <a:pt x="867892" y="122618"/>
                  </a:lnTo>
                  <a:lnTo>
                    <a:pt x="865251" y="128333"/>
                  </a:lnTo>
                  <a:lnTo>
                    <a:pt x="865466" y="128917"/>
                  </a:lnTo>
                  <a:lnTo>
                    <a:pt x="865543" y="129057"/>
                  </a:lnTo>
                  <a:lnTo>
                    <a:pt x="866127" y="129717"/>
                  </a:lnTo>
                  <a:lnTo>
                    <a:pt x="866698" y="130060"/>
                  </a:lnTo>
                  <a:lnTo>
                    <a:pt x="867486" y="130378"/>
                  </a:lnTo>
                  <a:lnTo>
                    <a:pt x="869950" y="130378"/>
                  </a:lnTo>
                  <a:lnTo>
                    <a:pt x="870940" y="130060"/>
                  </a:lnTo>
                  <a:lnTo>
                    <a:pt x="871067" y="130060"/>
                  </a:lnTo>
                  <a:lnTo>
                    <a:pt x="871613" y="129717"/>
                  </a:lnTo>
                  <a:lnTo>
                    <a:pt x="870153" y="133565"/>
                  </a:lnTo>
                  <a:lnTo>
                    <a:pt x="865505" y="133565"/>
                  </a:lnTo>
                  <a:lnTo>
                    <a:pt x="865543" y="134797"/>
                  </a:lnTo>
                  <a:lnTo>
                    <a:pt x="870889" y="134797"/>
                  </a:lnTo>
                  <a:lnTo>
                    <a:pt x="871702" y="134112"/>
                  </a:lnTo>
                  <a:lnTo>
                    <a:pt x="872159" y="133565"/>
                  </a:lnTo>
                  <a:lnTo>
                    <a:pt x="872299" y="133235"/>
                  </a:lnTo>
                  <a:lnTo>
                    <a:pt x="872553" y="132803"/>
                  </a:lnTo>
                  <a:lnTo>
                    <a:pt x="872731" y="132410"/>
                  </a:lnTo>
                  <a:lnTo>
                    <a:pt x="873074" y="131292"/>
                  </a:lnTo>
                  <a:lnTo>
                    <a:pt x="873175" y="130860"/>
                  </a:lnTo>
                  <a:lnTo>
                    <a:pt x="873213" y="129717"/>
                  </a:lnTo>
                  <a:lnTo>
                    <a:pt x="873226" y="128917"/>
                  </a:lnTo>
                  <a:close/>
                </a:path>
                <a:path w="2012950" h="547370">
                  <a:moveTo>
                    <a:pt x="875779" y="406831"/>
                  </a:moveTo>
                  <a:lnTo>
                    <a:pt x="873429" y="406831"/>
                  </a:lnTo>
                  <a:lnTo>
                    <a:pt x="873455" y="408063"/>
                  </a:lnTo>
                  <a:lnTo>
                    <a:pt x="873709" y="408063"/>
                  </a:lnTo>
                  <a:lnTo>
                    <a:pt x="875779" y="406831"/>
                  </a:lnTo>
                  <a:close/>
                </a:path>
                <a:path w="2012950" h="547370">
                  <a:moveTo>
                    <a:pt x="876350" y="406704"/>
                  </a:moveTo>
                  <a:lnTo>
                    <a:pt x="875982" y="406704"/>
                  </a:lnTo>
                  <a:lnTo>
                    <a:pt x="875779" y="406831"/>
                  </a:lnTo>
                  <a:lnTo>
                    <a:pt x="876350" y="406831"/>
                  </a:lnTo>
                  <a:lnTo>
                    <a:pt x="876350" y="406704"/>
                  </a:lnTo>
                  <a:close/>
                </a:path>
                <a:path w="2012950" h="547370">
                  <a:moveTo>
                    <a:pt x="877989" y="404837"/>
                  </a:moveTo>
                  <a:lnTo>
                    <a:pt x="876490" y="404837"/>
                  </a:lnTo>
                  <a:lnTo>
                    <a:pt x="873582" y="406704"/>
                  </a:lnTo>
                  <a:lnTo>
                    <a:pt x="875982" y="406704"/>
                  </a:lnTo>
                  <a:lnTo>
                    <a:pt x="876350" y="406488"/>
                  </a:lnTo>
                  <a:lnTo>
                    <a:pt x="876350" y="406704"/>
                  </a:lnTo>
                  <a:lnTo>
                    <a:pt x="877989" y="406704"/>
                  </a:lnTo>
                  <a:lnTo>
                    <a:pt x="877989" y="406488"/>
                  </a:lnTo>
                  <a:lnTo>
                    <a:pt x="877989" y="404837"/>
                  </a:lnTo>
                  <a:close/>
                </a:path>
                <a:path w="2012950" h="547370">
                  <a:moveTo>
                    <a:pt x="878027" y="416217"/>
                  </a:moveTo>
                  <a:lnTo>
                    <a:pt x="877989" y="406831"/>
                  </a:lnTo>
                  <a:lnTo>
                    <a:pt x="876350" y="406831"/>
                  </a:lnTo>
                  <a:lnTo>
                    <a:pt x="876350" y="416217"/>
                  </a:lnTo>
                  <a:lnTo>
                    <a:pt x="878027" y="416217"/>
                  </a:lnTo>
                  <a:close/>
                </a:path>
                <a:path w="2012950" h="547370">
                  <a:moveTo>
                    <a:pt x="880605" y="464451"/>
                  </a:moveTo>
                  <a:lnTo>
                    <a:pt x="873975" y="463169"/>
                  </a:lnTo>
                  <a:lnTo>
                    <a:pt x="874433" y="463905"/>
                  </a:lnTo>
                  <a:lnTo>
                    <a:pt x="875157" y="464451"/>
                  </a:lnTo>
                  <a:lnTo>
                    <a:pt x="875601" y="464654"/>
                  </a:lnTo>
                  <a:lnTo>
                    <a:pt x="876617" y="464934"/>
                  </a:lnTo>
                  <a:lnTo>
                    <a:pt x="879157" y="464934"/>
                  </a:lnTo>
                  <a:lnTo>
                    <a:pt x="880135" y="464654"/>
                  </a:lnTo>
                  <a:lnTo>
                    <a:pt x="880605" y="464451"/>
                  </a:lnTo>
                  <a:close/>
                </a:path>
                <a:path w="2012950" h="547370">
                  <a:moveTo>
                    <a:pt x="880681" y="416598"/>
                  </a:moveTo>
                  <a:lnTo>
                    <a:pt x="873556" y="416356"/>
                  </a:lnTo>
                  <a:lnTo>
                    <a:pt x="873531" y="417410"/>
                  </a:lnTo>
                  <a:lnTo>
                    <a:pt x="880567" y="417410"/>
                  </a:lnTo>
                  <a:lnTo>
                    <a:pt x="880681" y="416598"/>
                  </a:lnTo>
                  <a:close/>
                </a:path>
                <a:path w="2012950" h="547370">
                  <a:moveTo>
                    <a:pt x="881481" y="477278"/>
                  </a:moveTo>
                  <a:lnTo>
                    <a:pt x="880986" y="476491"/>
                  </a:lnTo>
                  <a:lnTo>
                    <a:pt x="880872" y="476326"/>
                  </a:lnTo>
                  <a:lnTo>
                    <a:pt x="880605" y="476072"/>
                  </a:lnTo>
                  <a:lnTo>
                    <a:pt x="880046" y="476072"/>
                  </a:lnTo>
                  <a:lnTo>
                    <a:pt x="880046" y="478256"/>
                  </a:lnTo>
                  <a:lnTo>
                    <a:pt x="879944" y="482269"/>
                  </a:lnTo>
                  <a:lnTo>
                    <a:pt x="879665" y="482777"/>
                  </a:lnTo>
                  <a:lnTo>
                    <a:pt x="879563" y="482955"/>
                  </a:lnTo>
                  <a:lnTo>
                    <a:pt x="879195" y="483298"/>
                  </a:lnTo>
                  <a:lnTo>
                    <a:pt x="878560" y="483717"/>
                  </a:lnTo>
                  <a:lnTo>
                    <a:pt x="877417" y="483717"/>
                  </a:lnTo>
                  <a:lnTo>
                    <a:pt x="876363" y="482955"/>
                  </a:lnTo>
                  <a:lnTo>
                    <a:pt x="875944" y="482536"/>
                  </a:lnTo>
                  <a:lnTo>
                    <a:pt x="875499" y="481990"/>
                  </a:lnTo>
                  <a:lnTo>
                    <a:pt x="875499" y="478536"/>
                  </a:lnTo>
                  <a:lnTo>
                    <a:pt x="875690" y="478256"/>
                  </a:lnTo>
                  <a:lnTo>
                    <a:pt x="875995" y="477901"/>
                  </a:lnTo>
                  <a:lnTo>
                    <a:pt x="876655" y="477278"/>
                  </a:lnTo>
                  <a:lnTo>
                    <a:pt x="877087" y="477012"/>
                  </a:lnTo>
                  <a:lnTo>
                    <a:pt x="879119" y="477012"/>
                  </a:lnTo>
                  <a:lnTo>
                    <a:pt x="879487" y="477278"/>
                  </a:lnTo>
                  <a:lnTo>
                    <a:pt x="879665" y="477520"/>
                  </a:lnTo>
                  <a:lnTo>
                    <a:pt x="880046" y="478256"/>
                  </a:lnTo>
                  <a:lnTo>
                    <a:pt x="880046" y="476072"/>
                  </a:lnTo>
                  <a:lnTo>
                    <a:pt x="876325" y="476072"/>
                  </a:lnTo>
                  <a:lnTo>
                    <a:pt x="875817" y="476491"/>
                  </a:lnTo>
                  <a:lnTo>
                    <a:pt x="875296" y="477012"/>
                  </a:lnTo>
                  <a:lnTo>
                    <a:pt x="875271" y="475754"/>
                  </a:lnTo>
                  <a:lnTo>
                    <a:pt x="873887" y="475754"/>
                  </a:lnTo>
                  <a:lnTo>
                    <a:pt x="873912" y="488365"/>
                  </a:lnTo>
                  <a:lnTo>
                    <a:pt x="875474" y="488365"/>
                  </a:lnTo>
                  <a:lnTo>
                    <a:pt x="875499" y="483717"/>
                  </a:lnTo>
                  <a:lnTo>
                    <a:pt x="876160" y="484314"/>
                  </a:lnTo>
                  <a:lnTo>
                    <a:pt x="876579" y="484619"/>
                  </a:lnTo>
                  <a:lnTo>
                    <a:pt x="875499" y="484619"/>
                  </a:lnTo>
                  <a:lnTo>
                    <a:pt x="875499" y="485063"/>
                  </a:lnTo>
                  <a:lnTo>
                    <a:pt x="879068" y="485063"/>
                  </a:lnTo>
                  <a:lnTo>
                    <a:pt x="880275" y="484479"/>
                  </a:lnTo>
                  <a:lnTo>
                    <a:pt x="880668" y="484162"/>
                  </a:lnTo>
                  <a:lnTo>
                    <a:pt x="881316" y="483298"/>
                  </a:lnTo>
                  <a:lnTo>
                    <a:pt x="881481" y="482955"/>
                  </a:lnTo>
                  <a:lnTo>
                    <a:pt x="881481" y="477278"/>
                  </a:lnTo>
                  <a:close/>
                </a:path>
                <a:path w="2012950" h="547370">
                  <a:moveTo>
                    <a:pt x="882180" y="460921"/>
                  </a:moveTo>
                  <a:lnTo>
                    <a:pt x="881913" y="460222"/>
                  </a:lnTo>
                  <a:lnTo>
                    <a:pt x="881659" y="459816"/>
                  </a:lnTo>
                  <a:lnTo>
                    <a:pt x="881405" y="459562"/>
                  </a:lnTo>
                  <a:lnTo>
                    <a:pt x="881291" y="459422"/>
                  </a:lnTo>
                  <a:lnTo>
                    <a:pt x="880935" y="459117"/>
                  </a:lnTo>
                  <a:lnTo>
                    <a:pt x="879817" y="458393"/>
                  </a:lnTo>
                  <a:lnTo>
                    <a:pt x="879348" y="458177"/>
                  </a:lnTo>
                  <a:lnTo>
                    <a:pt x="879348" y="459816"/>
                  </a:lnTo>
                  <a:lnTo>
                    <a:pt x="876452" y="459816"/>
                  </a:lnTo>
                  <a:lnTo>
                    <a:pt x="877049" y="459422"/>
                  </a:lnTo>
                  <a:lnTo>
                    <a:pt x="877633" y="459117"/>
                  </a:lnTo>
                  <a:lnTo>
                    <a:pt x="878078" y="459117"/>
                  </a:lnTo>
                  <a:lnTo>
                    <a:pt x="878687" y="459422"/>
                  </a:lnTo>
                  <a:lnTo>
                    <a:pt x="879348" y="459816"/>
                  </a:lnTo>
                  <a:lnTo>
                    <a:pt x="879348" y="458177"/>
                  </a:lnTo>
                  <a:lnTo>
                    <a:pt x="880097" y="457733"/>
                  </a:lnTo>
                  <a:lnTo>
                    <a:pt x="880313" y="457555"/>
                  </a:lnTo>
                  <a:lnTo>
                    <a:pt x="880592" y="457352"/>
                  </a:lnTo>
                  <a:lnTo>
                    <a:pt x="880960" y="457009"/>
                  </a:lnTo>
                  <a:lnTo>
                    <a:pt x="881380" y="456450"/>
                  </a:lnTo>
                  <a:lnTo>
                    <a:pt x="881532" y="456196"/>
                  </a:lnTo>
                  <a:lnTo>
                    <a:pt x="881646" y="453910"/>
                  </a:lnTo>
                  <a:lnTo>
                    <a:pt x="881507" y="453580"/>
                  </a:lnTo>
                  <a:lnTo>
                    <a:pt x="881075" y="452882"/>
                  </a:lnTo>
                  <a:lnTo>
                    <a:pt x="880668" y="452602"/>
                  </a:lnTo>
                  <a:lnTo>
                    <a:pt x="880275" y="452374"/>
                  </a:lnTo>
                  <a:lnTo>
                    <a:pt x="880071" y="452310"/>
                  </a:lnTo>
                  <a:lnTo>
                    <a:pt x="880071" y="455866"/>
                  </a:lnTo>
                  <a:lnTo>
                    <a:pt x="879246" y="456831"/>
                  </a:lnTo>
                  <a:lnTo>
                    <a:pt x="879017" y="457009"/>
                  </a:lnTo>
                  <a:lnTo>
                    <a:pt x="878484" y="457352"/>
                  </a:lnTo>
                  <a:lnTo>
                    <a:pt x="878090" y="457555"/>
                  </a:lnTo>
                  <a:lnTo>
                    <a:pt x="877684" y="457352"/>
                  </a:lnTo>
                  <a:lnTo>
                    <a:pt x="877125" y="457009"/>
                  </a:lnTo>
                  <a:lnTo>
                    <a:pt x="876350" y="456450"/>
                  </a:lnTo>
                  <a:lnTo>
                    <a:pt x="875957" y="455866"/>
                  </a:lnTo>
                  <a:lnTo>
                    <a:pt x="875995" y="454101"/>
                  </a:lnTo>
                  <a:lnTo>
                    <a:pt x="879906" y="454101"/>
                  </a:lnTo>
                  <a:lnTo>
                    <a:pt x="879995" y="454304"/>
                  </a:lnTo>
                  <a:lnTo>
                    <a:pt x="880071" y="455866"/>
                  </a:lnTo>
                  <a:lnTo>
                    <a:pt x="880071" y="452310"/>
                  </a:lnTo>
                  <a:lnTo>
                    <a:pt x="879754" y="452208"/>
                  </a:lnTo>
                  <a:lnTo>
                    <a:pt x="879754" y="453910"/>
                  </a:lnTo>
                  <a:lnTo>
                    <a:pt x="876198" y="453910"/>
                  </a:lnTo>
                  <a:lnTo>
                    <a:pt x="876554" y="453580"/>
                  </a:lnTo>
                  <a:lnTo>
                    <a:pt x="879398" y="453580"/>
                  </a:lnTo>
                  <a:lnTo>
                    <a:pt x="879754" y="453910"/>
                  </a:lnTo>
                  <a:lnTo>
                    <a:pt x="879754" y="452208"/>
                  </a:lnTo>
                  <a:lnTo>
                    <a:pt x="879284" y="452043"/>
                  </a:lnTo>
                  <a:lnTo>
                    <a:pt x="876846" y="452043"/>
                  </a:lnTo>
                  <a:lnTo>
                    <a:pt x="874407" y="456450"/>
                  </a:lnTo>
                  <a:lnTo>
                    <a:pt x="874801" y="457009"/>
                  </a:lnTo>
                  <a:lnTo>
                    <a:pt x="875118" y="457352"/>
                  </a:lnTo>
                  <a:lnTo>
                    <a:pt x="875563" y="457733"/>
                  </a:lnTo>
                  <a:lnTo>
                    <a:pt x="876236" y="458177"/>
                  </a:lnTo>
                  <a:lnTo>
                    <a:pt x="876655" y="458393"/>
                  </a:lnTo>
                  <a:lnTo>
                    <a:pt x="876503" y="458393"/>
                  </a:lnTo>
                  <a:lnTo>
                    <a:pt x="873810" y="462826"/>
                  </a:lnTo>
                  <a:lnTo>
                    <a:pt x="876020" y="463156"/>
                  </a:lnTo>
                  <a:lnTo>
                    <a:pt x="875626" y="462826"/>
                  </a:lnTo>
                  <a:lnTo>
                    <a:pt x="875563" y="460921"/>
                  </a:lnTo>
                  <a:lnTo>
                    <a:pt x="875728" y="460540"/>
                  </a:lnTo>
                  <a:lnTo>
                    <a:pt x="876007" y="460222"/>
                  </a:lnTo>
                  <a:lnTo>
                    <a:pt x="879868" y="460222"/>
                  </a:lnTo>
                  <a:lnTo>
                    <a:pt x="880173" y="460540"/>
                  </a:lnTo>
                  <a:lnTo>
                    <a:pt x="880300" y="462826"/>
                  </a:lnTo>
                  <a:lnTo>
                    <a:pt x="879894" y="463169"/>
                  </a:lnTo>
                  <a:lnTo>
                    <a:pt x="876198" y="463169"/>
                  </a:lnTo>
                  <a:lnTo>
                    <a:pt x="881341" y="463905"/>
                  </a:lnTo>
                  <a:lnTo>
                    <a:pt x="881989" y="463169"/>
                  </a:lnTo>
                  <a:lnTo>
                    <a:pt x="882040" y="462826"/>
                  </a:lnTo>
                  <a:lnTo>
                    <a:pt x="882154" y="462343"/>
                  </a:lnTo>
                  <a:lnTo>
                    <a:pt x="882180" y="460921"/>
                  </a:lnTo>
                  <a:close/>
                </a:path>
                <a:path w="2012950" h="547370">
                  <a:moveTo>
                    <a:pt x="887920" y="228155"/>
                  </a:moveTo>
                  <a:lnTo>
                    <a:pt x="885024" y="227825"/>
                  </a:lnTo>
                  <a:lnTo>
                    <a:pt x="886015" y="228155"/>
                  </a:lnTo>
                  <a:lnTo>
                    <a:pt x="887920" y="228155"/>
                  </a:lnTo>
                  <a:close/>
                </a:path>
                <a:path w="2012950" h="547370">
                  <a:moveTo>
                    <a:pt x="888631" y="357593"/>
                  </a:moveTo>
                  <a:lnTo>
                    <a:pt x="887996" y="357365"/>
                  </a:lnTo>
                  <a:lnTo>
                    <a:pt x="885431" y="357365"/>
                  </a:lnTo>
                  <a:lnTo>
                    <a:pt x="884872" y="357593"/>
                  </a:lnTo>
                  <a:lnTo>
                    <a:pt x="888631" y="357593"/>
                  </a:lnTo>
                  <a:close/>
                </a:path>
                <a:path w="2012950" h="547370">
                  <a:moveTo>
                    <a:pt x="889482" y="274980"/>
                  </a:moveTo>
                  <a:lnTo>
                    <a:pt x="882840" y="273697"/>
                  </a:lnTo>
                  <a:lnTo>
                    <a:pt x="883297" y="274434"/>
                  </a:lnTo>
                  <a:lnTo>
                    <a:pt x="884021" y="274980"/>
                  </a:lnTo>
                  <a:lnTo>
                    <a:pt x="884466" y="275183"/>
                  </a:lnTo>
                  <a:lnTo>
                    <a:pt x="885494" y="275463"/>
                  </a:lnTo>
                  <a:lnTo>
                    <a:pt x="887971" y="275463"/>
                  </a:lnTo>
                  <a:lnTo>
                    <a:pt x="889000" y="275183"/>
                  </a:lnTo>
                  <a:lnTo>
                    <a:pt x="889482" y="274980"/>
                  </a:lnTo>
                  <a:close/>
                </a:path>
                <a:path w="2012950" h="547370">
                  <a:moveTo>
                    <a:pt x="890739" y="199644"/>
                  </a:moveTo>
                  <a:lnTo>
                    <a:pt x="890663" y="199136"/>
                  </a:lnTo>
                  <a:lnTo>
                    <a:pt x="890485" y="198704"/>
                  </a:lnTo>
                  <a:lnTo>
                    <a:pt x="890308" y="198234"/>
                  </a:lnTo>
                  <a:lnTo>
                    <a:pt x="887234" y="196557"/>
                  </a:lnTo>
                  <a:lnTo>
                    <a:pt x="885507" y="196570"/>
                  </a:lnTo>
                  <a:lnTo>
                    <a:pt x="885063" y="196621"/>
                  </a:lnTo>
                  <a:lnTo>
                    <a:pt x="885063" y="193065"/>
                  </a:lnTo>
                  <a:lnTo>
                    <a:pt x="889723" y="193065"/>
                  </a:lnTo>
                  <a:lnTo>
                    <a:pt x="889927" y="192747"/>
                  </a:lnTo>
                  <a:lnTo>
                    <a:pt x="889965" y="192557"/>
                  </a:lnTo>
                  <a:lnTo>
                    <a:pt x="889965" y="192074"/>
                  </a:lnTo>
                  <a:lnTo>
                    <a:pt x="889901" y="191846"/>
                  </a:lnTo>
                  <a:lnTo>
                    <a:pt x="889749" y="191643"/>
                  </a:lnTo>
                  <a:lnTo>
                    <a:pt x="889584" y="191604"/>
                  </a:lnTo>
                  <a:lnTo>
                    <a:pt x="883780" y="191604"/>
                  </a:lnTo>
                  <a:lnTo>
                    <a:pt x="883653" y="191655"/>
                  </a:lnTo>
                  <a:lnTo>
                    <a:pt x="883450" y="191858"/>
                  </a:lnTo>
                  <a:lnTo>
                    <a:pt x="883386" y="192024"/>
                  </a:lnTo>
                  <a:lnTo>
                    <a:pt x="883386" y="197637"/>
                  </a:lnTo>
                  <a:lnTo>
                    <a:pt x="883424" y="197802"/>
                  </a:lnTo>
                  <a:lnTo>
                    <a:pt x="883589" y="197980"/>
                  </a:lnTo>
                  <a:lnTo>
                    <a:pt x="884148" y="198018"/>
                  </a:lnTo>
                  <a:lnTo>
                    <a:pt x="884694" y="197967"/>
                  </a:lnTo>
                  <a:lnTo>
                    <a:pt x="884986" y="197916"/>
                  </a:lnTo>
                  <a:lnTo>
                    <a:pt x="886294" y="197904"/>
                  </a:lnTo>
                  <a:lnTo>
                    <a:pt x="886777" y="197967"/>
                  </a:lnTo>
                  <a:lnTo>
                    <a:pt x="887577" y="198158"/>
                  </a:lnTo>
                  <a:lnTo>
                    <a:pt x="887920" y="198297"/>
                  </a:lnTo>
                  <a:lnTo>
                    <a:pt x="888174" y="198526"/>
                  </a:lnTo>
                  <a:lnTo>
                    <a:pt x="888441" y="198716"/>
                  </a:lnTo>
                  <a:lnTo>
                    <a:pt x="888644" y="198983"/>
                  </a:lnTo>
                  <a:lnTo>
                    <a:pt x="888898" y="199605"/>
                  </a:lnTo>
                  <a:lnTo>
                    <a:pt x="888961" y="199948"/>
                  </a:lnTo>
                  <a:lnTo>
                    <a:pt x="888961" y="200850"/>
                  </a:lnTo>
                  <a:lnTo>
                    <a:pt x="886396" y="203073"/>
                  </a:lnTo>
                  <a:lnTo>
                    <a:pt x="885494" y="203073"/>
                  </a:lnTo>
                  <a:lnTo>
                    <a:pt x="885088" y="203034"/>
                  </a:lnTo>
                  <a:lnTo>
                    <a:pt x="884110" y="202768"/>
                  </a:lnTo>
                  <a:lnTo>
                    <a:pt x="883653" y="202590"/>
                  </a:lnTo>
                  <a:lnTo>
                    <a:pt x="883081" y="202298"/>
                  </a:lnTo>
                  <a:lnTo>
                    <a:pt x="882942" y="202311"/>
                  </a:lnTo>
                  <a:lnTo>
                    <a:pt x="882777" y="202514"/>
                  </a:lnTo>
                  <a:lnTo>
                    <a:pt x="882764" y="202679"/>
                  </a:lnTo>
                  <a:lnTo>
                    <a:pt x="882738" y="203276"/>
                  </a:lnTo>
                  <a:lnTo>
                    <a:pt x="882865" y="203657"/>
                  </a:lnTo>
                  <a:lnTo>
                    <a:pt x="886714" y="204457"/>
                  </a:lnTo>
                  <a:lnTo>
                    <a:pt x="887361" y="204355"/>
                  </a:lnTo>
                  <a:lnTo>
                    <a:pt x="890739" y="200863"/>
                  </a:lnTo>
                  <a:lnTo>
                    <a:pt x="890739" y="199644"/>
                  </a:lnTo>
                  <a:close/>
                </a:path>
                <a:path w="2012950" h="547370">
                  <a:moveTo>
                    <a:pt x="890790" y="363664"/>
                  </a:moveTo>
                  <a:lnTo>
                    <a:pt x="890689" y="360603"/>
                  </a:lnTo>
                  <a:lnTo>
                    <a:pt x="890625" y="360400"/>
                  </a:lnTo>
                  <a:lnTo>
                    <a:pt x="890511" y="359994"/>
                  </a:lnTo>
                  <a:lnTo>
                    <a:pt x="890435" y="359689"/>
                  </a:lnTo>
                  <a:lnTo>
                    <a:pt x="889901" y="358673"/>
                  </a:lnTo>
                  <a:lnTo>
                    <a:pt x="889584" y="358267"/>
                  </a:lnTo>
                  <a:lnTo>
                    <a:pt x="889304" y="358038"/>
                  </a:lnTo>
                  <a:lnTo>
                    <a:pt x="889304" y="363080"/>
                  </a:lnTo>
                  <a:lnTo>
                    <a:pt x="888212" y="363664"/>
                  </a:lnTo>
                  <a:lnTo>
                    <a:pt x="885177" y="363664"/>
                  </a:lnTo>
                  <a:lnTo>
                    <a:pt x="884707" y="363080"/>
                  </a:lnTo>
                  <a:lnTo>
                    <a:pt x="884478" y="362699"/>
                  </a:lnTo>
                  <a:lnTo>
                    <a:pt x="884491" y="359994"/>
                  </a:lnTo>
                  <a:lnTo>
                    <a:pt x="884631" y="359689"/>
                  </a:lnTo>
                  <a:lnTo>
                    <a:pt x="884910" y="359333"/>
                  </a:lnTo>
                  <a:lnTo>
                    <a:pt x="885240" y="358990"/>
                  </a:lnTo>
                  <a:lnTo>
                    <a:pt x="885875" y="358673"/>
                  </a:lnTo>
                  <a:lnTo>
                    <a:pt x="887437" y="358673"/>
                  </a:lnTo>
                  <a:lnTo>
                    <a:pt x="888060" y="358990"/>
                  </a:lnTo>
                  <a:lnTo>
                    <a:pt x="888390" y="359333"/>
                  </a:lnTo>
                  <a:lnTo>
                    <a:pt x="888771" y="359994"/>
                  </a:lnTo>
                  <a:lnTo>
                    <a:pt x="888822" y="360133"/>
                  </a:lnTo>
                  <a:lnTo>
                    <a:pt x="888923" y="360400"/>
                  </a:lnTo>
                  <a:lnTo>
                    <a:pt x="888961" y="360603"/>
                  </a:lnTo>
                  <a:lnTo>
                    <a:pt x="889063" y="361073"/>
                  </a:lnTo>
                  <a:lnTo>
                    <a:pt x="889177" y="362699"/>
                  </a:lnTo>
                  <a:lnTo>
                    <a:pt x="889304" y="363080"/>
                  </a:lnTo>
                  <a:lnTo>
                    <a:pt x="889304" y="358038"/>
                  </a:lnTo>
                  <a:lnTo>
                    <a:pt x="889025" y="357809"/>
                  </a:lnTo>
                  <a:lnTo>
                    <a:pt x="884364" y="357809"/>
                  </a:lnTo>
                  <a:lnTo>
                    <a:pt x="882802" y="363080"/>
                  </a:lnTo>
                  <a:lnTo>
                    <a:pt x="883005" y="363664"/>
                  </a:lnTo>
                  <a:lnTo>
                    <a:pt x="883081" y="363804"/>
                  </a:lnTo>
                  <a:lnTo>
                    <a:pt x="883666" y="364464"/>
                  </a:lnTo>
                  <a:lnTo>
                    <a:pt x="884250" y="364807"/>
                  </a:lnTo>
                  <a:lnTo>
                    <a:pt x="885037" y="365125"/>
                  </a:lnTo>
                  <a:lnTo>
                    <a:pt x="887501" y="365125"/>
                  </a:lnTo>
                  <a:lnTo>
                    <a:pt x="888479" y="364807"/>
                  </a:lnTo>
                  <a:lnTo>
                    <a:pt x="888619" y="364807"/>
                  </a:lnTo>
                  <a:lnTo>
                    <a:pt x="889165" y="364464"/>
                  </a:lnTo>
                  <a:lnTo>
                    <a:pt x="887704" y="368312"/>
                  </a:lnTo>
                  <a:lnTo>
                    <a:pt x="883056" y="368312"/>
                  </a:lnTo>
                  <a:lnTo>
                    <a:pt x="883094" y="369544"/>
                  </a:lnTo>
                  <a:lnTo>
                    <a:pt x="888441" y="369544"/>
                  </a:lnTo>
                  <a:lnTo>
                    <a:pt x="889241" y="368858"/>
                  </a:lnTo>
                  <a:lnTo>
                    <a:pt x="889711" y="368312"/>
                  </a:lnTo>
                  <a:lnTo>
                    <a:pt x="889850" y="367982"/>
                  </a:lnTo>
                  <a:lnTo>
                    <a:pt x="890104" y="367550"/>
                  </a:lnTo>
                  <a:lnTo>
                    <a:pt x="890282" y="367157"/>
                  </a:lnTo>
                  <a:lnTo>
                    <a:pt x="890638" y="366026"/>
                  </a:lnTo>
                  <a:lnTo>
                    <a:pt x="890752" y="365125"/>
                  </a:lnTo>
                  <a:lnTo>
                    <a:pt x="890765" y="364464"/>
                  </a:lnTo>
                  <a:lnTo>
                    <a:pt x="890790" y="363664"/>
                  </a:lnTo>
                  <a:close/>
                </a:path>
                <a:path w="2012950" h="547370">
                  <a:moveTo>
                    <a:pt x="890816" y="298526"/>
                  </a:moveTo>
                  <a:lnTo>
                    <a:pt x="890803" y="298005"/>
                  </a:lnTo>
                  <a:lnTo>
                    <a:pt x="890765" y="297840"/>
                  </a:lnTo>
                  <a:lnTo>
                    <a:pt x="890498" y="297599"/>
                  </a:lnTo>
                  <a:lnTo>
                    <a:pt x="884923" y="297599"/>
                  </a:lnTo>
                  <a:lnTo>
                    <a:pt x="887653" y="294754"/>
                  </a:lnTo>
                  <a:lnTo>
                    <a:pt x="890244" y="289864"/>
                  </a:lnTo>
                  <a:lnTo>
                    <a:pt x="890244" y="289026"/>
                  </a:lnTo>
                  <a:lnTo>
                    <a:pt x="887196" y="286169"/>
                  </a:lnTo>
                  <a:lnTo>
                    <a:pt x="886193" y="286169"/>
                  </a:lnTo>
                  <a:lnTo>
                    <a:pt x="883119" y="287718"/>
                  </a:lnTo>
                  <a:lnTo>
                    <a:pt x="883119" y="288213"/>
                  </a:lnTo>
                  <a:lnTo>
                    <a:pt x="884402" y="288175"/>
                  </a:lnTo>
                  <a:lnTo>
                    <a:pt x="884923" y="287934"/>
                  </a:lnTo>
                  <a:lnTo>
                    <a:pt x="885583" y="287718"/>
                  </a:lnTo>
                  <a:lnTo>
                    <a:pt x="885952" y="287655"/>
                  </a:lnTo>
                  <a:lnTo>
                    <a:pt x="886714" y="287655"/>
                  </a:lnTo>
                  <a:lnTo>
                    <a:pt x="888517" y="289458"/>
                  </a:lnTo>
                  <a:lnTo>
                    <a:pt x="888517" y="290017"/>
                  </a:lnTo>
                  <a:lnTo>
                    <a:pt x="883196" y="297319"/>
                  </a:lnTo>
                  <a:lnTo>
                    <a:pt x="883081" y="297459"/>
                  </a:lnTo>
                  <a:lnTo>
                    <a:pt x="882916" y="297764"/>
                  </a:lnTo>
                  <a:lnTo>
                    <a:pt x="882878" y="298450"/>
                  </a:lnTo>
                  <a:lnTo>
                    <a:pt x="882942" y="298742"/>
                  </a:lnTo>
                  <a:lnTo>
                    <a:pt x="883018" y="298894"/>
                  </a:lnTo>
                  <a:lnTo>
                    <a:pt x="883335" y="299034"/>
                  </a:lnTo>
                  <a:lnTo>
                    <a:pt x="890498" y="299034"/>
                  </a:lnTo>
                  <a:lnTo>
                    <a:pt x="890701" y="298907"/>
                  </a:lnTo>
                  <a:lnTo>
                    <a:pt x="890816" y="298526"/>
                  </a:lnTo>
                  <a:close/>
                </a:path>
                <a:path w="2012950" h="547370">
                  <a:moveTo>
                    <a:pt x="890828" y="478002"/>
                  </a:moveTo>
                  <a:lnTo>
                    <a:pt x="886269" y="478002"/>
                  </a:lnTo>
                  <a:lnTo>
                    <a:pt x="886269" y="473633"/>
                  </a:lnTo>
                  <a:lnTo>
                    <a:pt x="884643" y="473633"/>
                  </a:lnTo>
                  <a:lnTo>
                    <a:pt x="884618" y="484797"/>
                  </a:lnTo>
                  <a:lnTo>
                    <a:pt x="886206" y="484797"/>
                  </a:lnTo>
                  <a:lnTo>
                    <a:pt x="886269" y="479336"/>
                  </a:lnTo>
                  <a:lnTo>
                    <a:pt x="890828" y="479336"/>
                  </a:lnTo>
                  <a:lnTo>
                    <a:pt x="890828" y="478002"/>
                  </a:lnTo>
                  <a:close/>
                </a:path>
                <a:path w="2012950" h="547370">
                  <a:moveTo>
                    <a:pt x="890905" y="271068"/>
                  </a:moveTo>
                  <a:lnTo>
                    <a:pt x="890778" y="270751"/>
                  </a:lnTo>
                  <a:lnTo>
                    <a:pt x="890524" y="270344"/>
                  </a:lnTo>
                  <a:lnTo>
                    <a:pt x="890270" y="270090"/>
                  </a:lnTo>
                  <a:lnTo>
                    <a:pt x="890155" y="269951"/>
                  </a:lnTo>
                  <a:lnTo>
                    <a:pt x="889317" y="269328"/>
                  </a:lnTo>
                  <a:lnTo>
                    <a:pt x="888682" y="268922"/>
                  </a:lnTo>
                  <a:lnTo>
                    <a:pt x="888212" y="268706"/>
                  </a:lnTo>
                  <a:lnTo>
                    <a:pt x="888212" y="270344"/>
                  </a:lnTo>
                  <a:lnTo>
                    <a:pt x="885317" y="270344"/>
                  </a:lnTo>
                  <a:lnTo>
                    <a:pt x="885913" y="269951"/>
                  </a:lnTo>
                  <a:lnTo>
                    <a:pt x="887552" y="269951"/>
                  </a:lnTo>
                  <a:lnTo>
                    <a:pt x="888212" y="270344"/>
                  </a:lnTo>
                  <a:lnTo>
                    <a:pt x="888212" y="268706"/>
                  </a:lnTo>
                  <a:lnTo>
                    <a:pt x="888961" y="268262"/>
                  </a:lnTo>
                  <a:lnTo>
                    <a:pt x="889177" y="268084"/>
                  </a:lnTo>
                  <a:lnTo>
                    <a:pt x="889558" y="267804"/>
                  </a:lnTo>
                  <a:lnTo>
                    <a:pt x="889825" y="267538"/>
                  </a:lnTo>
                  <a:lnTo>
                    <a:pt x="890244" y="266979"/>
                  </a:lnTo>
                  <a:lnTo>
                    <a:pt x="890409" y="266712"/>
                  </a:lnTo>
                  <a:lnTo>
                    <a:pt x="890511" y="264426"/>
                  </a:lnTo>
                  <a:lnTo>
                    <a:pt x="890384" y="264109"/>
                  </a:lnTo>
                  <a:lnTo>
                    <a:pt x="890219" y="263702"/>
                  </a:lnTo>
                  <a:lnTo>
                    <a:pt x="889533" y="263131"/>
                  </a:lnTo>
                  <a:lnTo>
                    <a:pt x="889139" y="262902"/>
                  </a:lnTo>
                  <a:lnTo>
                    <a:pt x="889000" y="262864"/>
                  </a:lnTo>
                  <a:lnTo>
                    <a:pt x="889000" y="266077"/>
                  </a:lnTo>
                  <a:lnTo>
                    <a:pt x="888669" y="266712"/>
                  </a:lnTo>
                  <a:lnTo>
                    <a:pt x="888238" y="267233"/>
                  </a:lnTo>
                  <a:lnTo>
                    <a:pt x="888123" y="267360"/>
                  </a:lnTo>
                  <a:lnTo>
                    <a:pt x="887488" y="267804"/>
                  </a:lnTo>
                  <a:lnTo>
                    <a:pt x="887145" y="267995"/>
                  </a:lnTo>
                  <a:lnTo>
                    <a:pt x="887145" y="269328"/>
                  </a:lnTo>
                  <a:lnTo>
                    <a:pt x="886714" y="269544"/>
                  </a:lnTo>
                  <a:lnTo>
                    <a:pt x="886307" y="269328"/>
                  </a:lnTo>
                  <a:lnTo>
                    <a:pt x="887145" y="269328"/>
                  </a:lnTo>
                  <a:lnTo>
                    <a:pt x="887145" y="267995"/>
                  </a:lnTo>
                  <a:lnTo>
                    <a:pt x="884732" y="266077"/>
                  </a:lnTo>
                  <a:lnTo>
                    <a:pt x="884859" y="264629"/>
                  </a:lnTo>
                  <a:lnTo>
                    <a:pt x="885405" y="264109"/>
                  </a:lnTo>
                  <a:lnTo>
                    <a:pt x="888263" y="264109"/>
                  </a:lnTo>
                  <a:lnTo>
                    <a:pt x="888619" y="264426"/>
                  </a:lnTo>
                  <a:lnTo>
                    <a:pt x="888771" y="264629"/>
                  </a:lnTo>
                  <a:lnTo>
                    <a:pt x="888860" y="264833"/>
                  </a:lnTo>
                  <a:lnTo>
                    <a:pt x="888961" y="265049"/>
                  </a:lnTo>
                  <a:lnTo>
                    <a:pt x="889000" y="266077"/>
                  </a:lnTo>
                  <a:lnTo>
                    <a:pt x="889000" y="262864"/>
                  </a:lnTo>
                  <a:lnTo>
                    <a:pt x="888161" y="262559"/>
                  </a:lnTo>
                  <a:lnTo>
                    <a:pt x="885710" y="262559"/>
                  </a:lnTo>
                  <a:lnTo>
                    <a:pt x="883272" y="266979"/>
                  </a:lnTo>
                  <a:lnTo>
                    <a:pt x="883424" y="267233"/>
                  </a:lnTo>
                  <a:lnTo>
                    <a:pt x="883894" y="267804"/>
                  </a:lnTo>
                  <a:lnTo>
                    <a:pt x="884707" y="268465"/>
                  </a:lnTo>
                  <a:lnTo>
                    <a:pt x="885101" y="268706"/>
                  </a:lnTo>
                  <a:lnTo>
                    <a:pt x="885532" y="268922"/>
                  </a:lnTo>
                  <a:lnTo>
                    <a:pt x="885380" y="268922"/>
                  </a:lnTo>
                  <a:lnTo>
                    <a:pt x="882675" y="273354"/>
                  </a:lnTo>
                  <a:lnTo>
                    <a:pt x="884885" y="273685"/>
                  </a:lnTo>
                  <a:lnTo>
                    <a:pt x="884491" y="273354"/>
                  </a:lnTo>
                  <a:lnTo>
                    <a:pt x="884605" y="271068"/>
                  </a:lnTo>
                  <a:lnTo>
                    <a:pt x="884872" y="270751"/>
                  </a:lnTo>
                  <a:lnTo>
                    <a:pt x="888733" y="270751"/>
                  </a:lnTo>
                  <a:lnTo>
                    <a:pt x="889025" y="271068"/>
                  </a:lnTo>
                  <a:lnTo>
                    <a:pt x="889114" y="271208"/>
                  </a:lnTo>
                  <a:lnTo>
                    <a:pt x="889165" y="273354"/>
                  </a:lnTo>
                  <a:lnTo>
                    <a:pt x="888758" y="273697"/>
                  </a:lnTo>
                  <a:lnTo>
                    <a:pt x="885063" y="273697"/>
                  </a:lnTo>
                  <a:lnTo>
                    <a:pt x="890206" y="274434"/>
                  </a:lnTo>
                  <a:lnTo>
                    <a:pt x="890854" y="273697"/>
                  </a:lnTo>
                  <a:lnTo>
                    <a:pt x="890905" y="273354"/>
                  </a:lnTo>
                  <a:lnTo>
                    <a:pt x="890905" y="271068"/>
                  </a:lnTo>
                  <a:close/>
                </a:path>
                <a:path w="2012950" h="547370">
                  <a:moveTo>
                    <a:pt x="890968" y="405180"/>
                  </a:moveTo>
                  <a:lnTo>
                    <a:pt x="882827" y="405003"/>
                  </a:lnTo>
                  <a:lnTo>
                    <a:pt x="882764" y="405968"/>
                  </a:lnTo>
                  <a:lnTo>
                    <a:pt x="882929" y="406298"/>
                  </a:lnTo>
                  <a:lnTo>
                    <a:pt x="889177" y="406298"/>
                  </a:lnTo>
                  <a:lnTo>
                    <a:pt x="884389" y="417029"/>
                  </a:lnTo>
                  <a:lnTo>
                    <a:pt x="884288" y="417398"/>
                  </a:lnTo>
                  <a:lnTo>
                    <a:pt x="886091" y="417398"/>
                  </a:lnTo>
                  <a:lnTo>
                    <a:pt x="890765" y="406641"/>
                  </a:lnTo>
                  <a:lnTo>
                    <a:pt x="890892" y="406298"/>
                  </a:lnTo>
                  <a:lnTo>
                    <a:pt x="890968" y="405180"/>
                  </a:lnTo>
                  <a:close/>
                </a:path>
                <a:path w="2012950" h="547370">
                  <a:moveTo>
                    <a:pt x="890981" y="239433"/>
                  </a:moveTo>
                  <a:lnTo>
                    <a:pt x="890854" y="239052"/>
                  </a:lnTo>
                  <a:lnTo>
                    <a:pt x="890651" y="238975"/>
                  </a:lnTo>
                  <a:lnTo>
                    <a:pt x="883043" y="238975"/>
                  </a:lnTo>
                  <a:lnTo>
                    <a:pt x="882878" y="239052"/>
                  </a:lnTo>
                  <a:lnTo>
                    <a:pt x="882777" y="239217"/>
                  </a:lnTo>
                  <a:lnTo>
                    <a:pt x="882726" y="239483"/>
                  </a:lnTo>
                  <a:lnTo>
                    <a:pt x="882726" y="239966"/>
                  </a:lnTo>
                  <a:lnTo>
                    <a:pt x="882764" y="240144"/>
                  </a:lnTo>
                  <a:lnTo>
                    <a:pt x="882878" y="240398"/>
                  </a:lnTo>
                  <a:lnTo>
                    <a:pt x="889177" y="240461"/>
                  </a:lnTo>
                  <a:lnTo>
                    <a:pt x="884313" y="251371"/>
                  </a:lnTo>
                  <a:lnTo>
                    <a:pt x="884326" y="251548"/>
                  </a:lnTo>
                  <a:lnTo>
                    <a:pt x="884529" y="251675"/>
                  </a:lnTo>
                  <a:lnTo>
                    <a:pt x="884948" y="251714"/>
                  </a:lnTo>
                  <a:lnTo>
                    <a:pt x="885494" y="251714"/>
                  </a:lnTo>
                  <a:lnTo>
                    <a:pt x="885812" y="251675"/>
                  </a:lnTo>
                  <a:lnTo>
                    <a:pt x="885977" y="251612"/>
                  </a:lnTo>
                  <a:lnTo>
                    <a:pt x="886129" y="251472"/>
                  </a:lnTo>
                  <a:lnTo>
                    <a:pt x="890930" y="240385"/>
                  </a:lnTo>
                  <a:lnTo>
                    <a:pt x="890981" y="239433"/>
                  </a:lnTo>
                  <a:close/>
                </a:path>
                <a:path w="2012950" h="547370">
                  <a:moveTo>
                    <a:pt x="891032" y="225018"/>
                  </a:moveTo>
                  <a:lnTo>
                    <a:pt x="890943" y="222415"/>
                  </a:lnTo>
                  <a:lnTo>
                    <a:pt x="890866" y="222110"/>
                  </a:lnTo>
                  <a:lnTo>
                    <a:pt x="890409" y="221234"/>
                  </a:lnTo>
                  <a:lnTo>
                    <a:pt x="890117" y="221005"/>
                  </a:lnTo>
                  <a:lnTo>
                    <a:pt x="889279" y="221005"/>
                  </a:lnTo>
                  <a:lnTo>
                    <a:pt x="889279" y="225018"/>
                  </a:lnTo>
                  <a:lnTo>
                    <a:pt x="889127" y="225475"/>
                  </a:lnTo>
                  <a:lnTo>
                    <a:pt x="888987" y="225742"/>
                  </a:lnTo>
                  <a:lnTo>
                    <a:pt x="888631" y="226187"/>
                  </a:lnTo>
                  <a:lnTo>
                    <a:pt x="888276" y="226441"/>
                  </a:lnTo>
                  <a:lnTo>
                    <a:pt x="887755" y="226707"/>
                  </a:lnTo>
                  <a:lnTo>
                    <a:pt x="886206" y="226707"/>
                  </a:lnTo>
                  <a:lnTo>
                    <a:pt x="884669" y="224459"/>
                  </a:lnTo>
                  <a:lnTo>
                    <a:pt x="884567" y="223901"/>
                  </a:lnTo>
                  <a:lnTo>
                    <a:pt x="884516" y="222415"/>
                  </a:lnTo>
                  <a:lnTo>
                    <a:pt x="884872" y="222110"/>
                  </a:lnTo>
                  <a:lnTo>
                    <a:pt x="888873" y="222110"/>
                  </a:lnTo>
                  <a:lnTo>
                    <a:pt x="889114" y="222415"/>
                  </a:lnTo>
                  <a:lnTo>
                    <a:pt x="889241" y="222669"/>
                  </a:lnTo>
                  <a:lnTo>
                    <a:pt x="889279" y="225018"/>
                  </a:lnTo>
                  <a:lnTo>
                    <a:pt x="889279" y="221005"/>
                  </a:lnTo>
                  <a:lnTo>
                    <a:pt x="884478" y="221005"/>
                  </a:lnTo>
                  <a:lnTo>
                    <a:pt x="884567" y="219824"/>
                  </a:lnTo>
                  <a:lnTo>
                    <a:pt x="886193" y="216941"/>
                  </a:lnTo>
                  <a:lnTo>
                    <a:pt x="890346" y="216941"/>
                  </a:lnTo>
                  <a:lnTo>
                    <a:pt x="890295" y="215595"/>
                  </a:lnTo>
                  <a:lnTo>
                    <a:pt x="885647" y="215595"/>
                  </a:lnTo>
                  <a:lnTo>
                    <a:pt x="885164" y="215874"/>
                  </a:lnTo>
                  <a:lnTo>
                    <a:pt x="884059" y="216941"/>
                  </a:lnTo>
                  <a:lnTo>
                    <a:pt x="883564" y="217843"/>
                  </a:lnTo>
                  <a:lnTo>
                    <a:pt x="883361" y="218313"/>
                  </a:lnTo>
                  <a:lnTo>
                    <a:pt x="883056" y="219367"/>
                  </a:lnTo>
                  <a:lnTo>
                    <a:pt x="883069" y="219824"/>
                  </a:lnTo>
                  <a:lnTo>
                    <a:pt x="883183" y="225475"/>
                  </a:lnTo>
                  <a:lnTo>
                    <a:pt x="883259" y="225742"/>
                  </a:lnTo>
                  <a:lnTo>
                    <a:pt x="883361" y="225983"/>
                  </a:lnTo>
                  <a:lnTo>
                    <a:pt x="883450" y="226187"/>
                  </a:lnTo>
                  <a:lnTo>
                    <a:pt x="883742" y="226707"/>
                  </a:lnTo>
                  <a:lnTo>
                    <a:pt x="883818" y="226860"/>
                  </a:lnTo>
                  <a:lnTo>
                    <a:pt x="884186" y="227253"/>
                  </a:lnTo>
                  <a:lnTo>
                    <a:pt x="884669" y="227634"/>
                  </a:lnTo>
                  <a:lnTo>
                    <a:pt x="888657" y="227825"/>
                  </a:lnTo>
                  <a:lnTo>
                    <a:pt x="889088" y="227634"/>
                  </a:lnTo>
                  <a:lnTo>
                    <a:pt x="889736" y="227253"/>
                  </a:lnTo>
                  <a:lnTo>
                    <a:pt x="890219" y="226707"/>
                  </a:lnTo>
                  <a:lnTo>
                    <a:pt x="890447" y="226441"/>
                  </a:lnTo>
                  <a:lnTo>
                    <a:pt x="890587" y="226187"/>
                  </a:lnTo>
                  <a:lnTo>
                    <a:pt x="890701" y="225983"/>
                  </a:lnTo>
                  <a:lnTo>
                    <a:pt x="891032" y="225018"/>
                  </a:lnTo>
                  <a:close/>
                </a:path>
                <a:path w="2012950" h="547370">
                  <a:moveTo>
                    <a:pt x="891222" y="472605"/>
                  </a:moveTo>
                  <a:lnTo>
                    <a:pt x="884643" y="472465"/>
                  </a:lnTo>
                  <a:lnTo>
                    <a:pt x="884643" y="473405"/>
                  </a:lnTo>
                  <a:lnTo>
                    <a:pt x="891184" y="473405"/>
                  </a:lnTo>
                  <a:lnTo>
                    <a:pt x="891222" y="472605"/>
                  </a:lnTo>
                  <a:close/>
                </a:path>
                <a:path w="2012950" h="547370">
                  <a:moveTo>
                    <a:pt x="909396" y="374180"/>
                  </a:moveTo>
                  <a:lnTo>
                    <a:pt x="907757" y="373595"/>
                  </a:lnTo>
                  <a:lnTo>
                    <a:pt x="907745" y="379514"/>
                  </a:lnTo>
                  <a:lnTo>
                    <a:pt x="909358" y="379514"/>
                  </a:lnTo>
                  <a:lnTo>
                    <a:pt x="909396" y="374180"/>
                  </a:lnTo>
                  <a:close/>
                </a:path>
                <a:path w="2012950" h="547370">
                  <a:moveTo>
                    <a:pt x="911453" y="165925"/>
                  </a:moveTo>
                  <a:lnTo>
                    <a:pt x="909802" y="165785"/>
                  </a:lnTo>
                  <a:lnTo>
                    <a:pt x="909701" y="174434"/>
                  </a:lnTo>
                  <a:lnTo>
                    <a:pt x="909574" y="175107"/>
                  </a:lnTo>
                  <a:lnTo>
                    <a:pt x="909523" y="175247"/>
                  </a:lnTo>
                  <a:lnTo>
                    <a:pt x="909421" y="175577"/>
                  </a:lnTo>
                  <a:lnTo>
                    <a:pt x="909218" y="175933"/>
                  </a:lnTo>
                  <a:lnTo>
                    <a:pt x="908685" y="176504"/>
                  </a:lnTo>
                  <a:lnTo>
                    <a:pt x="908951" y="176504"/>
                  </a:lnTo>
                  <a:lnTo>
                    <a:pt x="907605" y="176999"/>
                  </a:lnTo>
                  <a:lnTo>
                    <a:pt x="905776" y="176999"/>
                  </a:lnTo>
                  <a:lnTo>
                    <a:pt x="904417" y="176504"/>
                  </a:lnTo>
                  <a:lnTo>
                    <a:pt x="904697" y="176504"/>
                  </a:lnTo>
                  <a:lnTo>
                    <a:pt x="904163" y="175933"/>
                  </a:lnTo>
                  <a:lnTo>
                    <a:pt x="903960" y="175577"/>
                  </a:lnTo>
                  <a:lnTo>
                    <a:pt x="903846" y="175247"/>
                  </a:lnTo>
                  <a:lnTo>
                    <a:pt x="903795" y="175107"/>
                  </a:lnTo>
                  <a:lnTo>
                    <a:pt x="903681" y="174739"/>
                  </a:lnTo>
                  <a:lnTo>
                    <a:pt x="903655" y="174434"/>
                  </a:lnTo>
                  <a:lnTo>
                    <a:pt x="903554" y="165785"/>
                  </a:lnTo>
                  <a:lnTo>
                    <a:pt x="901941" y="165785"/>
                  </a:lnTo>
                  <a:lnTo>
                    <a:pt x="905230" y="178422"/>
                  </a:lnTo>
                  <a:lnTo>
                    <a:pt x="908024" y="178422"/>
                  </a:lnTo>
                  <a:lnTo>
                    <a:pt x="909078" y="178028"/>
                  </a:lnTo>
                  <a:lnTo>
                    <a:pt x="909624" y="177723"/>
                  </a:lnTo>
                  <a:lnTo>
                    <a:pt x="910386" y="176999"/>
                  </a:lnTo>
                  <a:lnTo>
                    <a:pt x="910767" y="176504"/>
                  </a:lnTo>
                  <a:lnTo>
                    <a:pt x="910894" y="176314"/>
                  </a:lnTo>
                  <a:lnTo>
                    <a:pt x="911148" y="175577"/>
                  </a:lnTo>
                  <a:lnTo>
                    <a:pt x="911275" y="175247"/>
                  </a:lnTo>
                  <a:lnTo>
                    <a:pt x="911390" y="174739"/>
                  </a:lnTo>
                  <a:lnTo>
                    <a:pt x="911453" y="165925"/>
                  </a:lnTo>
                  <a:close/>
                </a:path>
                <a:path w="2012950" h="547370">
                  <a:moveTo>
                    <a:pt x="913549" y="260299"/>
                  </a:moveTo>
                  <a:lnTo>
                    <a:pt x="913523" y="260121"/>
                  </a:lnTo>
                  <a:lnTo>
                    <a:pt x="913307" y="260299"/>
                  </a:lnTo>
                  <a:lnTo>
                    <a:pt x="911847" y="261200"/>
                  </a:lnTo>
                  <a:lnTo>
                    <a:pt x="913549" y="260299"/>
                  </a:lnTo>
                  <a:close/>
                </a:path>
                <a:path w="2012950" h="547370">
                  <a:moveTo>
                    <a:pt x="913561" y="236613"/>
                  </a:moveTo>
                  <a:lnTo>
                    <a:pt x="913511" y="236435"/>
                  </a:lnTo>
                  <a:lnTo>
                    <a:pt x="913282" y="236613"/>
                  </a:lnTo>
                  <a:lnTo>
                    <a:pt x="911847" y="237515"/>
                  </a:lnTo>
                  <a:lnTo>
                    <a:pt x="913561" y="236613"/>
                  </a:lnTo>
                  <a:close/>
                </a:path>
                <a:path w="2012950" h="547370">
                  <a:moveTo>
                    <a:pt x="913676" y="249085"/>
                  </a:moveTo>
                  <a:lnTo>
                    <a:pt x="908164" y="249085"/>
                  </a:lnTo>
                  <a:lnTo>
                    <a:pt x="907796" y="249389"/>
                  </a:lnTo>
                  <a:lnTo>
                    <a:pt x="907529" y="249720"/>
                  </a:lnTo>
                  <a:lnTo>
                    <a:pt x="907148" y="250571"/>
                  </a:lnTo>
                  <a:lnTo>
                    <a:pt x="907262" y="252793"/>
                  </a:lnTo>
                  <a:lnTo>
                    <a:pt x="908862" y="254558"/>
                  </a:lnTo>
                  <a:lnTo>
                    <a:pt x="912342" y="254381"/>
                  </a:lnTo>
                  <a:lnTo>
                    <a:pt x="911999" y="254177"/>
                  </a:lnTo>
                  <a:lnTo>
                    <a:pt x="910666" y="253580"/>
                  </a:lnTo>
                  <a:lnTo>
                    <a:pt x="910056" y="253250"/>
                  </a:lnTo>
                  <a:lnTo>
                    <a:pt x="909383" y="252793"/>
                  </a:lnTo>
                  <a:lnTo>
                    <a:pt x="909154" y="252577"/>
                  </a:lnTo>
                  <a:lnTo>
                    <a:pt x="908837" y="252056"/>
                  </a:lnTo>
                  <a:lnTo>
                    <a:pt x="908951" y="250571"/>
                  </a:lnTo>
                  <a:lnTo>
                    <a:pt x="913676" y="250571"/>
                  </a:lnTo>
                  <a:lnTo>
                    <a:pt x="913676" y="249720"/>
                  </a:lnTo>
                  <a:lnTo>
                    <a:pt x="913676" y="249085"/>
                  </a:lnTo>
                  <a:close/>
                </a:path>
                <a:path w="2012950" h="547370">
                  <a:moveTo>
                    <a:pt x="913688" y="259981"/>
                  </a:moveTo>
                  <a:lnTo>
                    <a:pt x="906818" y="259295"/>
                  </a:lnTo>
                  <a:lnTo>
                    <a:pt x="906805" y="260121"/>
                  </a:lnTo>
                  <a:lnTo>
                    <a:pt x="913523" y="260121"/>
                  </a:lnTo>
                  <a:lnTo>
                    <a:pt x="913688" y="259981"/>
                  </a:lnTo>
                  <a:close/>
                </a:path>
                <a:path w="2012950" h="547370">
                  <a:moveTo>
                    <a:pt x="913968" y="207086"/>
                  </a:moveTo>
                  <a:lnTo>
                    <a:pt x="907770" y="207086"/>
                  </a:lnTo>
                  <a:lnTo>
                    <a:pt x="907770" y="207289"/>
                  </a:lnTo>
                  <a:lnTo>
                    <a:pt x="913676" y="207289"/>
                  </a:lnTo>
                  <a:lnTo>
                    <a:pt x="913968" y="207086"/>
                  </a:lnTo>
                  <a:close/>
                </a:path>
                <a:path w="2012950" h="547370">
                  <a:moveTo>
                    <a:pt x="913993" y="301637"/>
                  </a:moveTo>
                  <a:lnTo>
                    <a:pt x="909408" y="301637"/>
                  </a:lnTo>
                  <a:lnTo>
                    <a:pt x="909408" y="297230"/>
                  </a:lnTo>
                  <a:lnTo>
                    <a:pt x="907783" y="297230"/>
                  </a:lnTo>
                  <a:lnTo>
                    <a:pt x="907757" y="308356"/>
                  </a:lnTo>
                  <a:lnTo>
                    <a:pt x="909358" y="308356"/>
                  </a:lnTo>
                  <a:lnTo>
                    <a:pt x="909408" y="302945"/>
                  </a:lnTo>
                  <a:lnTo>
                    <a:pt x="913942" y="302945"/>
                  </a:lnTo>
                  <a:lnTo>
                    <a:pt x="913993" y="301637"/>
                  </a:lnTo>
                  <a:close/>
                </a:path>
                <a:path w="2012950" h="547370">
                  <a:moveTo>
                    <a:pt x="914311" y="296062"/>
                  </a:moveTo>
                  <a:lnTo>
                    <a:pt x="907783" y="296062"/>
                  </a:lnTo>
                  <a:lnTo>
                    <a:pt x="907783" y="297002"/>
                  </a:lnTo>
                  <a:lnTo>
                    <a:pt x="914311" y="297002"/>
                  </a:lnTo>
                  <a:lnTo>
                    <a:pt x="914311" y="296062"/>
                  </a:lnTo>
                  <a:close/>
                </a:path>
                <a:path w="2012950" h="547370">
                  <a:moveTo>
                    <a:pt x="914336" y="256324"/>
                  </a:moveTo>
                  <a:lnTo>
                    <a:pt x="912710" y="254558"/>
                  </a:lnTo>
                  <a:lnTo>
                    <a:pt x="909218" y="254762"/>
                  </a:lnTo>
                  <a:lnTo>
                    <a:pt x="909650" y="255003"/>
                  </a:lnTo>
                  <a:lnTo>
                    <a:pt x="910831" y="255549"/>
                  </a:lnTo>
                  <a:lnTo>
                    <a:pt x="911606" y="255943"/>
                  </a:lnTo>
                  <a:lnTo>
                    <a:pt x="912152" y="256324"/>
                  </a:lnTo>
                  <a:lnTo>
                    <a:pt x="912406" y="256603"/>
                  </a:lnTo>
                  <a:lnTo>
                    <a:pt x="912685" y="257073"/>
                  </a:lnTo>
                  <a:lnTo>
                    <a:pt x="912710" y="258356"/>
                  </a:lnTo>
                  <a:lnTo>
                    <a:pt x="912558" y="258673"/>
                  </a:lnTo>
                  <a:lnTo>
                    <a:pt x="912507" y="258927"/>
                  </a:lnTo>
                  <a:lnTo>
                    <a:pt x="906830" y="258927"/>
                  </a:lnTo>
                  <a:lnTo>
                    <a:pt x="913853" y="259778"/>
                  </a:lnTo>
                  <a:lnTo>
                    <a:pt x="914146" y="259295"/>
                  </a:lnTo>
                  <a:lnTo>
                    <a:pt x="914323" y="258927"/>
                  </a:lnTo>
                  <a:lnTo>
                    <a:pt x="914336" y="256324"/>
                  </a:lnTo>
                  <a:close/>
                </a:path>
                <a:path w="2012950" h="547370">
                  <a:moveTo>
                    <a:pt x="914425" y="234988"/>
                  </a:moveTo>
                  <a:lnTo>
                    <a:pt x="912342" y="230708"/>
                  </a:lnTo>
                  <a:lnTo>
                    <a:pt x="911999" y="230505"/>
                  </a:lnTo>
                  <a:lnTo>
                    <a:pt x="908837" y="228371"/>
                  </a:lnTo>
                  <a:lnTo>
                    <a:pt x="908951" y="226885"/>
                  </a:lnTo>
                  <a:lnTo>
                    <a:pt x="913714" y="226885"/>
                  </a:lnTo>
                  <a:lnTo>
                    <a:pt x="913739" y="226047"/>
                  </a:lnTo>
                  <a:lnTo>
                    <a:pt x="913752" y="225526"/>
                  </a:lnTo>
                  <a:lnTo>
                    <a:pt x="908011" y="225526"/>
                  </a:lnTo>
                  <a:lnTo>
                    <a:pt x="907796" y="225704"/>
                  </a:lnTo>
                  <a:lnTo>
                    <a:pt x="907529" y="226047"/>
                  </a:lnTo>
                  <a:lnTo>
                    <a:pt x="907148" y="226885"/>
                  </a:lnTo>
                  <a:lnTo>
                    <a:pt x="907161" y="228892"/>
                  </a:lnTo>
                  <a:lnTo>
                    <a:pt x="910831" y="231863"/>
                  </a:lnTo>
                  <a:lnTo>
                    <a:pt x="911466" y="232181"/>
                  </a:lnTo>
                  <a:lnTo>
                    <a:pt x="912139" y="232651"/>
                  </a:lnTo>
                  <a:lnTo>
                    <a:pt x="912406" y="232930"/>
                  </a:lnTo>
                  <a:lnTo>
                    <a:pt x="912685" y="233387"/>
                  </a:lnTo>
                  <a:lnTo>
                    <a:pt x="912596" y="234988"/>
                  </a:lnTo>
                  <a:lnTo>
                    <a:pt x="906843" y="234988"/>
                  </a:lnTo>
                  <a:lnTo>
                    <a:pt x="906805" y="236435"/>
                  </a:lnTo>
                  <a:lnTo>
                    <a:pt x="913511" y="236435"/>
                  </a:lnTo>
                  <a:lnTo>
                    <a:pt x="913688" y="236296"/>
                  </a:lnTo>
                  <a:lnTo>
                    <a:pt x="913993" y="235915"/>
                  </a:lnTo>
                  <a:lnTo>
                    <a:pt x="914069" y="235775"/>
                  </a:lnTo>
                  <a:lnTo>
                    <a:pt x="914425" y="234988"/>
                  </a:lnTo>
                  <a:close/>
                </a:path>
                <a:path w="2012950" h="547370">
                  <a:moveTo>
                    <a:pt x="914438" y="282359"/>
                  </a:moveTo>
                  <a:lnTo>
                    <a:pt x="910666" y="277266"/>
                  </a:lnTo>
                  <a:lnTo>
                    <a:pt x="910082" y="276948"/>
                  </a:lnTo>
                  <a:lnTo>
                    <a:pt x="909383" y="276479"/>
                  </a:lnTo>
                  <a:lnTo>
                    <a:pt x="909167" y="276263"/>
                  </a:lnTo>
                  <a:lnTo>
                    <a:pt x="908837" y="275742"/>
                  </a:lnTo>
                  <a:lnTo>
                    <a:pt x="908951" y="274256"/>
                  </a:lnTo>
                  <a:lnTo>
                    <a:pt x="913714" y="274256"/>
                  </a:lnTo>
                  <a:lnTo>
                    <a:pt x="913688" y="273418"/>
                  </a:lnTo>
                  <a:lnTo>
                    <a:pt x="913676" y="272770"/>
                  </a:lnTo>
                  <a:lnTo>
                    <a:pt x="908164" y="272770"/>
                  </a:lnTo>
                  <a:lnTo>
                    <a:pt x="907796" y="273075"/>
                  </a:lnTo>
                  <a:lnTo>
                    <a:pt x="907542" y="273418"/>
                  </a:lnTo>
                  <a:lnTo>
                    <a:pt x="907161" y="274256"/>
                  </a:lnTo>
                  <a:lnTo>
                    <a:pt x="907262" y="276479"/>
                  </a:lnTo>
                  <a:lnTo>
                    <a:pt x="910831" y="279234"/>
                  </a:lnTo>
                  <a:lnTo>
                    <a:pt x="911606" y="279628"/>
                  </a:lnTo>
                  <a:lnTo>
                    <a:pt x="912152" y="280022"/>
                  </a:lnTo>
                  <a:lnTo>
                    <a:pt x="912393" y="280289"/>
                  </a:lnTo>
                  <a:lnTo>
                    <a:pt x="912698" y="280758"/>
                  </a:lnTo>
                  <a:lnTo>
                    <a:pt x="912609" y="282359"/>
                  </a:lnTo>
                  <a:lnTo>
                    <a:pt x="912317" y="282359"/>
                  </a:lnTo>
                  <a:lnTo>
                    <a:pt x="912317" y="282778"/>
                  </a:lnTo>
                  <a:lnTo>
                    <a:pt x="911707" y="283286"/>
                  </a:lnTo>
                  <a:lnTo>
                    <a:pt x="908659" y="283286"/>
                  </a:lnTo>
                  <a:lnTo>
                    <a:pt x="907669" y="282778"/>
                  </a:lnTo>
                  <a:lnTo>
                    <a:pt x="912317" y="282778"/>
                  </a:lnTo>
                  <a:lnTo>
                    <a:pt x="912317" y="282359"/>
                  </a:lnTo>
                  <a:lnTo>
                    <a:pt x="906830" y="282359"/>
                  </a:lnTo>
                  <a:lnTo>
                    <a:pt x="906818" y="283806"/>
                  </a:lnTo>
                  <a:lnTo>
                    <a:pt x="913295" y="283984"/>
                  </a:lnTo>
                  <a:lnTo>
                    <a:pt x="913091" y="284162"/>
                  </a:lnTo>
                  <a:lnTo>
                    <a:pt x="911847" y="284886"/>
                  </a:lnTo>
                  <a:lnTo>
                    <a:pt x="913218" y="284162"/>
                  </a:lnTo>
                  <a:lnTo>
                    <a:pt x="913282" y="284010"/>
                  </a:lnTo>
                  <a:lnTo>
                    <a:pt x="913701" y="283667"/>
                  </a:lnTo>
                  <a:lnTo>
                    <a:pt x="913993" y="283286"/>
                  </a:lnTo>
                  <a:lnTo>
                    <a:pt x="914438" y="282359"/>
                  </a:lnTo>
                  <a:close/>
                </a:path>
                <a:path w="2012950" h="547370">
                  <a:moveTo>
                    <a:pt x="915352" y="203631"/>
                  </a:moveTo>
                  <a:lnTo>
                    <a:pt x="913333" y="201345"/>
                  </a:lnTo>
                  <a:lnTo>
                    <a:pt x="907783" y="201345"/>
                  </a:lnTo>
                  <a:lnTo>
                    <a:pt x="907770" y="206286"/>
                  </a:lnTo>
                  <a:lnTo>
                    <a:pt x="909396" y="206286"/>
                  </a:lnTo>
                  <a:lnTo>
                    <a:pt x="909396" y="202514"/>
                  </a:lnTo>
                  <a:lnTo>
                    <a:pt x="912025" y="202514"/>
                  </a:lnTo>
                  <a:lnTo>
                    <a:pt x="912710" y="202704"/>
                  </a:lnTo>
                  <a:lnTo>
                    <a:pt x="913066" y="202946"/>
                  </a:lnTo>
                  <a:lnTo>
                    <a:pt x="913511" y="203631"/>
                  </a:lnTo>
                  <a:lnTo>
                    <a:pt x="913434" y="205524"/>
                  </a:lnTo>
                  <a:lnTo>
                    <a:pt x="913371" y="205676"/>
                  </a:lnTo>
                  <a:lnTo>
                    <a:pt x="913218" y="205905"/>
                  </a:lnTo>
                  <a:lnTo>
                    <a:pt x="912787" y="206286"/>
                  </a:lnTo>
                  <a:lnTo>
                    <a:pt x="909396" y="206286"/>
                  </a:lnTo>
                  <a:lnTo>
                    <a:pt x="909396" y="206705"/>
                  </a:lnTo>
                  <a:lnTo>
                    <a:pt x="907770" y="206705"/>
                  </a:lnTo>
                  <a:lnTo>
                    <a:pt x="907770" y="206908"/>
                  </a:lnTo>
                  <a:lnTo>
                    <a:pt x="914273" y="206908"/>
                  </a:lnTo>
                  <a:lnTo>
                    <a:pt x="914514" y="206705"/>
                  </a:lnTo>
                  <a:lnTo>
                    <a:pt x="914869" y="206286"/>
                  </a:lnTo>
                  <a:lnTo>
                    <a:pt x="915111" y="205905"/>
                  </a:lnTo>
                  <a:lnTo>
                    <a:pt x="915238" y="205524"/>
                  </a:lnTo>
                  <a:lnTo>
                    <a:pt x="915352" y="203631"/>
                  </a:lnTo>
                  <a:close/>
                </a:path>
                <a:path w="2012950" h="547370">
                  <a:moveTo>
                    <a:pt x="915365" y="369468"/>
                  </a:moveTo>
                  <a:lnTo>
                    <a:pt x="913333" y="367182"/>
                  </a:lnTo>
                  <a:lnTo>
                    <a:pt x="907770" y="367182"/>
                  </a:lnTo>
                  <a:lnTo>
                    <a:pt x="907770" y="372110"/>
                  </a:lnTo>
                  <a:lnTo>
                    <a:pt x="909408" y="372110"/>
                  </a:lnTo>
                  <a:lnTo>
                    <a:pt x="909408" y="368338"/>
                  </a:lnTo>
                  <a:lnTo>
                    <a:pt x="912037" y="368338"/>
                  </a:lnTo>
                  <a:lnTo>
                    <a:pt x="912710" y="368541"/>
                  </a:lnTo>
                  <a:lnTo>
                    <a:pt x="913079" y="368782"/>
                  </a:lnTo>
                  <a:lnTo>
                    <a:pt x="913523" y="369468"/>
                  </a:lnTo>
                  <a:lnTo>
                    <a:pt x="913472" y="371030"/>
                  </a:lnTo>
                  <a:lnTo>
                    <a:pt x="913384" y="371513"/>
                  </a:lnTo>
                  <a:lnTo>
                    <a:pt x="913218" y="371729"/>
                  </a:lnTo>
                  <a:lnTo>
                    <a:pt x="912799" y="372110"/>
                  </a:lnTo>
                  <a:lnTo>
                    <a:pt x="909408" y="372110"/>
                  </a:lnTo>
                  <a:lnTo>
                    <a:pt x="909408" y="372529"/>
                  </a:lnTo>
                  <a:lnTo>
                    <a:pt x="907770" y="372529"/>
                  </a:lnTo>
                  <a:lnTo>
                    <a:pt x="907770" y="373113"/>
                  </a:lnTo>
                  <a:lnTo>
                    <a:pt x="913676" y="373113"/>
                  </a:lnTo>
                  <a:lnTo>
                    <a:pt x="914285" y="372732"/>
                  </a:lnTo>
                  <a:lnTo>
                    <a:pt x="914514" y="372529"/>
                  </a:lnTo>
                  <a:lnTo>
                    <a:pt x="914882" y="372110"/>
                  </a:lnTo>
                  <a:lnTo>
                    <a:pt x="915111" y="371729"/>
                  </a:lnTo>
                  <a:lnTo>
                    <a:pt x="915238" y="371348"/>
                  </a:lnTo>
                  <a:lnTo>
                    <a:pt x="915365" y="371030"/>
                  </a:lnTo>
                  <a:lnTo>
                    <a:pt x="915365" y="369468"/>
                  </a:lnTo>
                  <a:close/>
                </a:path>
                <a:path w="2012950" h="547370">
                  <a:moveTo>
                    <a:pt x="916139" y="213245"/>
                  </a:moveTo>
                  <a:lnTo>
                    <a:pt x="914730" y="209727"/>
                  </a:lnTo>
                  <a:lnTo>
                    <a:pt x="914336" y="208927"/>
                  </a:lnTo>
                  <a:lnTo>
                    <a:pt x="914158" y="208610"/>
                  </a:lnTo>
                  <a:lnTo>
                    <a:pt x="913968" y="208343"/>
                  </a:lnTo>
                  <a:lnTo>
                    <a:pt x="909396" y="208343"/>
                  </a:lnTo>
                  <a:lnTo>
                    <a:pt x="909396" y="208610"/>
                  </a:lnTo>
                  <a:lnTo>
                    <a:pt x="912126" y="208610"/>
                  </a:lnTo>
                  <a:lnTo>
                    <a:pt x="912431" y="208927"/>
                  </a:lnTo>
                  <a:lnTo>
                    <a:pt x="914361" y="213385"/>
                  </a:lnTo>
                  <a:lnTo>
                    <a:pt x="909358" y="213385"/>
                  </a:lnTo>
                  <a:lnTo>
                    <a:pt x="909396" y="208343"/>
                  </a:lnTo>
                  <a:lnTo>
                    <a:pt x="907770" y="207772"/>
                  </a:lnTo>
                  <a:lnTo>
                    <a:pt x="907757" y="213702"/>
                  </a:lnTo>
                  <a:lnTo>
                    <a:pt x="909358" y="213702"/>
                  </a:lnTo>
                  <a:lnTo>
                    <a:pt x="916025" y="213702"/>
                  </a:lnTo>
                  <a:lnTo>
                    <a:pt x="916139" y="213245"/>
                  </a:lnTo>
                  <a:close/>
                </a:path>
                <a:path w="2012950" h="547370">
                  <a:moveTo>
                    <a:pt x="916190" y="379209"/>
                  </a:moveTo>
                  <a:lnTo>
                    <a:pt x="916038" y="378815"/>
                  </a:lnTo>
                  <a:lnTo>
                    <a:pt x="915962" y="378587"/>
                  </a:lnTo>
                  <a:lnTo>
                    <a:pt x="914819" y="375780"/>
                  </a:lnTo>
                  <a:lnTo>
                    <a:pt x="914730" y="375564"/>
                  </a:lnTo>
                  <a:lnTo>
                    <a:pt x="914349" y="374764"/>
                  </a:lnTo>
                  <a:lnTo>
                    <a:pt x="914158" y="374434"/>
                  </a:lnTo>
                  <a:lnTo>
                    <a:pt x="913968" y="374180"/>
                  </a:lnTo>
                  <a:lnTo>
                    <a:pt x="909396" y="374180"/>
                  </a:lnTo>
                  <a:lnTo>
                    <a:pt x="909396" y="374434"/>
                  </a:lnTo>
                  <a:lnTo>
                    <a:pt x="912114" y="374434"/>
                  </a:lnTo>
                  <a:lnTo>
                    <a:pt x="912431" y="374764"/>
                  </a:lnTo>
                  <a:lnTo>
                    <a:pt x="912609" y="375005"/>
                  </a:lnTo>
                  <a:lnTo>
                    <a:pt x="912914" y="375564"/>
                  </a:lnTo>
                  <a:lnTo>
                    <a:pt x="913193" y="376224"/>
                  </a:lnTo>
                  <a:lnTo>
                    <a:pt x="914361" y="379209"/>
                  </a:lnTo>
                  <a:lnTo>
                    <a:pt x="916190" y="379209"/>
                  </a:lnTo>
                  <a:close/>
                </a:path>
                <a:path w="2012950" h="547370">
                  <a:moveTo>
                    <a:pt x="917028" y="420141"/>
                  </a:moveTo>
                  <a:lnTo>
                    <a:pt x="912431" y="420141"/>
                  </a:lnTo>
                  <a:lnTo>
                    <a:pt x="912393" y="421373"/>
                  </a:lnTo>
                  <a:lnTo>
                    <a:pt x="915517" y="421373"/>
                  </a:lnTo>
                  <a:lnTo>
                    <a:pt x="915517" y="425081"/>
                  </a:lnTo>
                  <a:lnTo>
                    <a:pt x="915174" y="425259"/>
                  </a:lnTo>
                  <a:lnTo>
                    <a:pt x="916940" y="425259"/>
                  </a:lnTo>
                  <a:lnTo>
                    <a:pt x="917028" y="420141"/>
                  </a:lnTo>
                  <a:close/>
                </a:path>
                <a:path w="2012950" h="547370">
                  <a:moveTo>
                    <a:pt x="917244" y="415632"/>
                  </a:moveTo>
                  <a:lnTo>
                    <a:pt x="917092" y="415315"/>
                  </a:lnTo>
                  <a:lnTo>
                    <a:pt x="916927" y="415112"/>
                  </a:lnTo>
                  <a:lnTo>
                    <a:pt x="916305" y="414731"/>
                  </a:lnTo>
                  <a:lnTo>
                    <a:pt x="915695" y="414489"/>
                  </a:lnTo>
                  <a:lnTo>
                    <a:pt x="910793" y="414489"/>
                  </a:lnTo>
                  <a:lnTo>
                    <a:pt x="907059" y="422554"/>
                  </a:lnTo>
                  <a:lnTo>
                    <a:pt x="907542" y="423900"/>
                  </a:lnTo>
                  <a:lnTo>
                    <a:pt x="907618" y="424116"/>
                  </a:lnTo>
                  <a:lnTo>
                    <a:pt x="908011" y="424776"/>
                  </a:lnTo>
                  <a:lnTo>
                    <a:pt x="909078" y="425919"/>
                  </a:lnTo>
                  <a:lnTo>
                    <a:pt x="909777" y="426364"/>
                  </a:lnTo>
                  <a:lnTo>
                    <a:pt x="916927" y="426364"/>
                  </a:lnTo>
                  <a:lnTo>
                    <a:pt x="916940" y="425526"/>
                  </a:lnTo>
                  <a:lnTo>
                    <a:pt x="911923" y="425526"/>
                  </a:lnTo>
                  <a:lnTo>
                    <a:pt x="910831" y="425081"/>
                  </a:lnTo>
                  <a:lnTo>
                    <a:pt x="910386" y="424776"/>
                  </a:lnTo>
                  <a:lnTo>
                    <a:pt x="909561" y="423900"/>
                  </a:lnTo>
                  <a:lnTo>
                    <a:pt x="909243" y="423379"/>
                  </a:lnTo>
                  <a:lnTo>
                    <a:pt x="908799" y="422109"/>
                  </a:lnTo>
                  <a:lnTo>
                    <a:pt x="908913" y="418782"/>
                  </a:lnTo>
                  <a:lnTo>
                    <a:pt x="909205" y="417944"/>
                  </a:lnTo>
                  <a:lnTo>
                    <a:pt x="909485" y="417398"/>
                  </a:lnTo>
                  <a:lnTo>
                    <a:pt x="909891" y="416953"/>
                  </a:lnTo>
                  <a:lnTo>
                    <a:pt x="910259" y="416496"/>
                  </a:lnTo>
                  <a:lnTo>
                    <a:pt x="910729" y="416153"/>
                  </a:lnTo>
                  <a:lnTo>
                    <a:pt x="911847" y="415632"/>
                  </a:lnTo>
                  <a:lnTo>
                    <a:pt x="914463" y="415632"/>
                  </a:lnTo>
                  <a:lnTo>
                    <a:pt x="915479" y="415950"/>
                  </a:lnTo>
                  <a:lnTo>
                    <a:pt x="916482" y="416496"/>
                  </a:lnTo>
                  <a:lnTo>
                    <a:pt x="916711" y="416661"/>
                  </a:lnTo>
                  <a:lnTo>
                    <a:pt x="917130" y="416661"/>
                  </a:lnTo>
                  <a:lnTo>
                    <a:pt x="917206" y="415632"/>
                  </a:lnTo>
                  <a:close/>
                </a:path>
                <a:path w="2012950" h="547370">
                  <a:moveTo>
                    <a:pt x="919213" y="173634"/>
                  </a:moveTo>
                  <a:lnTo>
                    <a:pt x="915365" y="173634"/>
                  </a:lnTo>
                  <a:lnTo>
                    <a:pt x="915276" y="173786"/>
                  </a:lnTo>
                  <a:lnTo>
                    <a:pt x="919213" y="173786"/>
                  </a:lnTo>
                  <a:lnTo>
                    <a:pt x="919213" y="173634"/>
                  </a:lnTo>
                  <a:close/>
                </a:path>
                <a:path w="2012950" h="547370">
                  <a:moveTo>
                    <a:pt x="920889" y="173634"/>
                  </a:moveTo>
                  <a:lnTo>
                    <a:pt x="920826" y="167093"/>
                  </a:lnTo>
                  <a:lnTo>
                    <a:pt x="920813" y="165900"/>
                  </a:lnTo>
                  <a:lnTo>
                    <a:pt x="918349" y="165900"/>
                  </a:lnTo>
                  <a:lnTo>
                    <a:pt x="913815" y="173634"/>
                  </a:lnTo>
                  <a:lnTo>
                    <a:pt x="915365" y="173634"/>
                  </a:lnTo>
                  <a:lnTo>
                    <a:pt x="919200" y="167093"/>
                  </a:lnTo>
                  <a:lnTo>
                    <a:pt x="919213" y="173634"/>
                  </a:lnTo>
                  <a:lnTo>
                    <a:pt x="920889" y="173634"/>
                  </a:lnTo>
                  <a:close/>
                </a:path>
                <a:path w="2012950" h="547370">
                  <a:moveTo>
                    <a:pt x="920902" y="174053"/>
                  </a:moveTo>
                  <a:lnTo>
                    <a:pt x="920889" y="173786"/>
                  </a:lnTo>
                  <a:lnTo>
                    <a:pt x="919213" y="173786"/>
                  </a:lnTo>
                  <a:lnTo>
                    <a:pt x="919213" y="174053"/>
                  </a:lnTo>
                  <a:lnTo>
                    <a:pt x="920902" y="174053"/>
                  </a:lnTo>
                  <a:close/>
                </a:path>
                <a:path w="2012950" h="547370">
                  <a:moveTo>
                    <a:pt x="922667" y="174332"/>
                  </a:moveTo>
                  <a:lnTo>
                    <a:pt x="915123" y="174053"/>
                  </a:lnTo>
                  <a:lnTo>
                    <a:pt x="915276" y="173786"/>
                  </a:lnTo>
                  <a:lnTo>
                    <a:pt x="913739" y="173786"/>
                  </a:lnTo>
                  <a:lnTo>
                    <a:pt x="913625" y="175437"/>
                  </a:lnTo>
                  <a:lnTo>
                    <a:pt x="919213" y="175437"/>
                  </a:lnTo>
                  <a:lnTo>
                    <a:pt x="919276" y="178269"/>
                  </a:lnTo>
                  <a:lnTo>
                    <a:pt x="920851" y="178269"/>
                  </a:lnTo>
                  <a:lnTo>
                    <a:pt x="920902" y="175437"/>
                  </a:lnTo>
                  <a:lnTo>
                    <a:pt x="922667" y="175437"/>
                  </a:lnTo>
                  <a:lnTo>
                    <a:pt x="922667" y="174332"/>
                  </a:lnTo>
                  <a:close/>
                </a:path>
                <a:path w="2012950" h="547370">
                  <a:moveTo>
                    <a:pt x="923798" y="225005"/>
                  </a:moveTo>
                  <a:lnTo>
                    <a:pt x="917003" y="225005"/>
                  </a:lnTo>
                  <a:lnTo>
                    <a:pt x="917003" y="236080"/>
                  </a:lnTo>
                  <a:lnTo>
                    <a:pt x="918616" y="236080"/>
                  </a:lnTo>
                  <a:lnTo>
                    <a:pt x="918616" y="231482"/>
                  </a:lnTo>
                  <a:lnTo>
                    <a:pt x="923010" y="231482"/>
                  </a:lnTo>
                  <a:lnTo>
                    <a:pt x="923074" y="230200"/>
                  </a:lnTo>
                  <a:lnTo>
                    <a:pt x="918616" y="230200"/>
                  </a:lnTo>
                  <a:lnTo>
                    <a:pt x="918616" y="226148"/>
                  </a:lnTo>
                  <a:lnTo>
                    <a:pt x="923721" y="226148"/>
                  </a:lnTo>
                  <a:lnTo>
                    <a:pt x="923798" y="225005"/>
                  </a:lnTo>
                  <a:close/>
                </a:path>
                <a:path w="2012950" h="547370">
                  <a:moveTo>
                    <a:pt x="924001" y="236474"/>
                  </a:moveTo>
                  <a:lnTo>
                    <a:pt x="917003" y="236232"/>
                  </a:lnTo>
                  <a:lnTo>
                    <a:pt x="917003" y="237375"/>
                  </a:lnTo>
                  <a:lnTo>
                    <a:pt x="923925" y="237375"/>
                  </a:lnTo>
                  <a:lnTo>
                    <a:pt x="924001" y="236474"/>
                  </a:lnTo>
                  <a:close/>
                </a:path>
                <a:path w="2012950" h="547370">
                  <a:moveTo>
                    <a:pt x="924331" y="212598"/>
                  </a:moveTo>
                  <a:lnTo>
                    <a:pt x="917498" y="211912"/>
                  </a:lnTo>
                  <a:lnTo>
                    <a:pt x="917498" y="213004"/>
                  </a:lnTo>
                  <a:lnTo>
                    <a:pt x="923810" y="213004"/>
                  </a:lnTo>
                  <a:lnTo>
                    <a:pt x="924331" y="212598"/>
                  </a:lnTo>
                  <a:close/>
                </a:path>
                <a:path w="2012950" h="547370">
                  <a:moveTo>
                    <a:pt x="924382" y="201828"/>
                  </a:moveTo>
                  <a:lnTo>
                    <a:pt x="918641" y="201828"/>
                  </a:lnTo>
                  <a:lnTo>
                    <a:pt x="918425" y="202006"/>
                  </a:lnTo>
                  <a:lnTo>
                    <a:pt x="918159" y="202349"/>
                  </a:lnTo>
                  <a:lnTo>
                    <a:pt x="917790" y="203187"/>
                  </a:lnTo>
                  <a:lnTo>
                    <a:pt x="917892" y="205422"/>
                  </a:lnTo>
                  <a:lnTo>
                    <a:pt x="918108" y="205879"/>
                  </a:lnTo>
                  <a:lnTo>
                    <a:pt x="918451" y="206324"/>
                  </a:lnTo>
                  <a:lnTo>
                    <a:pt x="918921" y="206806"/>
                  </a:lnTo>
                  <a:lnTo>
                    <a:pt x="919187" y="207010"/>
                  </a:lnTo>
                  <a:lnTo>
                    <a:pt x="922642" y="206806"/>
                  </a:lnTo>
                  <a:lnTo>
                    <a:pt x="921550" y="206324"/>
                  </a:lnTo>
                  <a:lnTo>
                    <a:pt x="920699" y="205879"/>
                  </a:lnTo>
                  <a:lnTo>
                    <a:pt x="920013" y="205422"/>
                  </a:lnTo>
                  <a:lnTo>
                    <a:pt x="919797" y="205193"/>
                  </a:lnTo>
                  <a:lnTo>
                    <a:pt x="919467" y="204673"/>
                  </a:lnTo>
                  <a:lnTo>
                    <a:pt x="919581" y="203187"/>
                  </a:lnTo>
                  <a:lnTo>
                    <a:pt x="924344" y="203187"/>
                  </a:lnTo>
                  <a:lnTo>
                    <a:pt x="924369" y="202349"/>
                  </a:lnTo>
                  <a:lnTo>
                    <a:pt x="924382" y="201828"/>
                  </a:lnTo>
                  <a:close/>
                </a:path>
                <a:path w="2012950" h="547370">
                  <a:moveTo>
                    <a:pt x="924966" y="208953"/>
                  </a:moveTo>
                  <a:lnTo>
                    <a:pt x="924750" y="208495"/>
                  </a:lnTo>
                  <a:lnTo>
                    <a:pt x="924521" y="208165"/>
                  </a:lnTo>
                  <a:lnTo>
                    <a:pt x="923988" y="207632"/>
                  </a:lnTo>
                  <a:lnTo>
                    <a:pt x="923683" y="207391"/>
                  </a:lnTo>
                  <a:lnTo>
                    <a:pt x="920305" y="207632"/>
                  </a:lnTo>
                  <a:lnTo>
                    <a:pt x="921461" y="208165"/>
                  </a:lnTo>
                  <a:lnTo>
                    <a:pt x="922096" y="208495"/>
                  </a:lnTo>
                  <a:lnTo>
                    <a:pt x="922782" y="208953"/>
                  </a:lnTo>
                  <a:lnTo>
                    <a:pt x="923036" y="209232"/>
                  </a:lnTo>
                  <a:lnTo>
                    <a:pt x="923328" y="209689"/>
                  </a:lnTo>
                  <a:lnTo>
                    <a:pt x="923201" y="211302"/>
                  </a:lnTo>
                  <a:lnTo>
                    <a:pt x="923137" y="211556"/>
                  </a:lnTo>
                  <a:lnTo>
                    <a:pt x="917498" y="211556"/>
                  </a:lnTo>
                  <a:lnTo>
                    <a:pt x="924483" y="212407"/>
                  </a:lnTo>
                  <a:lnTo>
                    <a:pt x="924775" y="211912"/>
                  </a:lnTo>
                  <a:lnTo>
                    <a:pt x="924941" y="211556"/>
                  </a:lnTo>
                  <a:lnTo>
                    <a:pt x="924966" y="208953"/>
                  </a:lnTo>
                  <a:close/>
                </a:path>
                <a:path w="2012950" h="547370">
                  <a:moveTo>
                    <a:pt x="925080" y="249301"/>
                  </a:moveTo>
                  <a:lnTo>
                    <a:pt x="924369" y="248843"/>
                  </a:lnTo>
                  <a:lnTo>
                    <a:pt x="919200" y="248843"/>
                  </a:lnTo>
                  <a:lnTo>
                    <a:pt x="918832" y="249008"/>
                  </a:lnTo>
                  <a:lnTo>
                    <a:pt x="918451" y="249301"/>
                  </a:lnTo>
                  <a:lnTo>
                    <a:pt x="925080" y="249301"/>
                  </a:lnTo>
                  <a:close/>
                </a:path>
                <a:path w="2012950" h="547370">
                  <a:moveTo>
                    <a:pt x="925347" y="259676"/>
                  </a:moveTo>
                  <a:lnTo>
                    <a:pt x="920673" y="259676"/>
                  </a:lnTo>
                  <a:lnTo>
                    <a:pt x="919886" y="259334"/>
                  </a:lnTo>
                  <a:lnTo>
                    <a:pt x="919124" y="258749"/>
                  </a:lnTo>
                  <a:lnTo>
                    <a:pt x="918933" y="258432"/>
                  </a:lnTo>
                  <a:lnTo>
                    <a:pt x="918667" y="258089"/>
                  </a:lnTo>
                  <a:lnTo>
                    <a:pt x="918451" y="257644"/>
                  </a:lnTo>
                  <a:lnTo>
                    <a:pt x="918070" y="256349"/>
                  </a:lnTo>
                  <a:lnTo>
                    <a:pt x="918197" y="252933"/>
                  </a:lnTo>
                  <a:lnTo>
                    <a:pt x="918425" y="252107"/>
                  </a:lnTo>
                  <a:lnTo>
                    <a:pt x="918692" y="251485"/>
                  </a:lnTo>
                  <a:lnTo>
                    <a:pt x="919111" y="250952"/>
                  </a:lnTo>
                  <a:lnTo>
                    <a:pt x="925106" y="250952"/>
                  </a:lnTo>
                  <a:lnTo>
                    <a:pt x="925195" y="249847"/>
                  </a:lnTo>
                  <a:lnTo>
                    <a:pt x="925220" y="249466"/>
                  </a:lnTo>
                  <a:lnTo>
                    <a:pt x="923455" y="249466"/>
                  </a:lnTo>
                  <a:lnTo>
                    <a:pt x="923455" y="250050"/>
                  </a:lnTo>
                  <a:lnTo>
                    <a:pt x="920254" y="250050"/>
                  </a:lnTo>
                  <a:lnTo>
                    <a:pt x="920673" y="249847"/>
                  </a:lnTo>
                  <a:lnTo>
                    <a:pt x="922896" y="249847"/>
                  </a:lnTo>
                  <a:lnTo>
                    <a:pt x="923455" y="250050"/>
                  </a:lnTo>
                  <a:lnTo>
                    <a:pt x="923455" y="249466"/>
                  </a:lnTo>
                  <a:lnTo>
                    <a:pt x="918235" y="249466"/>
                  </a:lnTo>
                  <a:lnTo>
                    <a:pt x="917905" y="249847"/>
                  </a:lnTo>
                  <a:lnTo>
                    <a:pt x="916317" y="256870"/>
                  </a:lnTo>
                  <a:lnTo>
                    <a:pt x="916584" y="257644"/>
                  </a:lnTo>
                  <a:lnTo>
                    <a:pt x="916711" y="258089"/>
                  </a:lnTo>
                  <a:lnTo>
                    <a:pt x="916813" y="258432"/>
                  </a:lnTo>
                  <a:lnTo>
                    <a:pt x="916990" y="258749"/>
                  </a:lnTo>
                  <a:lnTo>
                    <a:pt x="917384" y="259334"/>
                  </a:lnTo>
                  <a:lnTo>
                    <a:pt x="917867" y="259892"/>
                  </a:lnTo>
                  <a:lnTo>
                    <a:pt x="925322" y="259892"/>
                  </a:lnTo>
                  <a:lnTo>
                    <a:pt x="925347" y="259676"/>
                  </a:lnTo>
                  <a:close/>
                </a:path>
                <a:path w="2012950" h="547370">
                  <a:moveTo>
                    <a:pt x="926541" y="378726"/>
                  </a:moveTo>
                  <a:lnTo>
                    <a:pt x="919810" y="378726"/>
                  </a:lnTo>
                  <a:lnTo>
                    <a:pt x="920559" y="379247"/>
                  </a:lnTo>
                  <a:lnTo>
                    <a:pt x="925652" y="379247"/>
                  </a:lnTo>
                  <a:lnTo>
                    <a:pt x="926541" y="378726"/>
                  </a:lnTo>
                  <a:close/>
                </a:path>
                <a:path w="2012950" h="547370">
                  <a:moveTo>
                    <a:pt x="926553" y="276466"/>
                  </a:moveTo>
                  <a:lnTo>
                    <a:pt x="926033" y="274942"/>
                  </a:lnTo>
                  <a:lnTo>
                    <a:pt x="925741" y="274459"/>
                  </a:lnTo>
                  <a:lnTo>
                    <a:pt x="925652" y="274294"/>
                  </a:lnTo>
                  <a:lnTo>
                    <a:pt x="925004" y="273634"/>
                  </a:lnTo>
                  <a:lnTo>
                    <a:pt x="924852" y="273481"/>
                  </a:lnTo>
                  <a:lnTo>
                    <a:pt x="924852" y="276999"/>
                  </a:lnTo>
                  <a:lnTo>
                    <a:pt x="924852" y="277304"/>
                  </a:lnTo>
                  <a:lnTo>
                    <a:pt x="921575" y="283387"/>
                  </a:lnTo>
                  <a:lnTo>
                    <a:pt x="918629" y="283387"/>
                  </a:lnTo>
                  <a:lnTo>
                    <a:pt x="918629" y="273634"/>
                  </a:lnTo>
                  <a:lnTo>
                    <a:pt x="921943" y="273634"/>
                  </a:lnTo>
                  <a:lnTo>
                    <a:pt x="924674" y="276466"/>
                  </a:lnTo>
                  <a:lnTo>
                    <a:pt x="924852" y="276999"/>
                  </a:lnTo>
                  <a:lnTo>
                    <a:pt x="924852" y="273481"/>
                  </a:lnTo>
                  <a:lnTo>
                    <a:pt x="924623" y="273240"/>
                  </a:lnTo>
                  <a:lnTo>
                    <a:pt x="923988" y="272821"/>
                  </a:lnTo>
                  <a:lnTo>
                    <a:pt x="922794" y="272376"/>
                  </a:lnTo>
                  <a:lnTo>
                    <a:pt x="917003" y="272376"/>
                  </a:lnTo>
                  <a:lnTo>
                    <a:pt x="917003" y="284784"/>
                  </a:lnTo>
                  <a:lnTo>
                    <a:pt x="921854" y="284784"/>
                  </a:lnTo>
                  <a:lnTo>
                    <a:pt x="923848" y="284124"/>
                  </a:lnTo>
                  <a:lnTo>
                    <a:pt x="924509" y="283730"/>
                  </a:lnTo>
                  <a:lnTo>
                    <a:pt x="924839" y="283387"/>
                  </a:lnTo>
                  <a:lnTo>
                    <a:pt x="925588" y="282638"/>
                  </a:lnTo>
                  <a:lnTo>
                    <a:pt x="925880" y="282143"/>
                  </a:lnTo>
                  <a:lnTo>
                    <a:pt x="925995" y="281965"/>
                  </a:lnTo>
                  <a:lnTo>
                    <a:pt x="926465" y="280581"/>
                  </a:lnTo>
                  <a:lnTo>
                    <a:pt x="926553" y="276466"/>
                  </a:lnTo>
                  <a:close/>
                </a:path>
                <a:path w="2012950" h="547370">
                  <a:moveTo>
                    <a:pt x="926655" y="367766"/>
                  </a:moveTo>
                  <a:lnTo>
                    <a:pt x="926401" y="367576"/>
                  </a:lnTo>
                  <a:lnTo>
                    <a:pt x="925931" y="367296"/>
                  </a:lnTo>
                  <a:lnTo>
                    <a:pt x="920762" y="367296"/>
                  </a:lnTo>
                  <a:lnTo>
                    <a:pt x="920242" y="367576"/>
                  </a:lnTo>
                  <a:lnTo>
                    <a:pt x="920000" y="367766"/>
                  </a:lnTo>
                  <a:lnTo>
                    <a:pt x="926655" y="367766"/>
                  </a:lnTo>
                  <a:close/>
                </a:path>
                <a:path w="2012950" h="547370">
                  <a:moveTo>
                    <a:pt x="926909" y="378129"/>
                  </a:moveTo>
                  <a:lnTo>
                    <a:pt x="922248" y="378129"/>
                  </a:lnTo>
                  <a:lnTo>
                    <a:pt x="921448" y="377786"/>
                  </a:lnTo>
                  <a:lnTo>
                    <a:pt x="919632" y="374802"/>
                  </a:lnTo>
                  <a:lnTo>
                    <a:pt x="919657" y="371754"/>
                  </a:lnTo>
                  <a:lnTo>
                    <a:pt x="921816" y="368503"/>
                  </a:lnTo>
                  <a:lnTo>
                    <a:pt x="925029" y="368503"/>
                  </a:lnTo>
                  <a:lnTo>
                    <a:pt x="925614" y="368782"/>
                  </a:lnTo>
                  <a:lnTo>
                    <a:pt x="926376" y="369290"/>
                  </a:lnTo>
                  <a:lnTo>
                    <a:pt x="926833" y="369290"/>
                  </a:lnTo>
                  <a:lnTo>
                    <a:pt x="926807" y="368503"/>
                  </a:lnTo>
                  <a:lnTo>
                    <a:pt x="926795" y="367919"/>
                  </a:lnTo>
                  <a:lnTo>
                    <a:pt x="919810" y="367919"/>
                  </a:lnTo>
                  <a:lnTo>
                    <a:pt x="919302" y="368503"/>
                  </a:lnTo>
                  <a:lnTo>
                    <a:pt x="919060" y="368782"/>
                  </a:lnTo>
                  <a:lnTo>
                    <a:pt x="918692" y="369290"/>
                  </a:lnTo>
                  <a:lnTo>
                    <a:pt x="918451" y="369747"/>
                  </a:lnTo>
                  <a:lnTo>
                    <a:pt x="917917" y="371386"/>
                  </a:lnTo>
                  <a:lnTo>
                    <a:pt x="917892" y="375323"/>
                  </a:lnTo>
                  <a:lnTo>
                    <a:pt x="918286" y="376542"/>
                  </a:lnTo>
                  <a:lnTo>
                    <a:pt x="918400" y="376885"/>
                  </a:lnTo>
                  <a:lnTo>
                    <a:pt x="918756" y="377545"/>
                  </a:lnTo>
                  <a:lnTo>
                    <a:pt x="919441" y="378345"/>
                  </a:lnTo>
                  <a:lnTo>
                    <a:pt x="926896" y="378345"/>
                  </a:lnTo>
                  <a:lnTo>
                    <a:pt x="926909" y="378129"/>
                  </a:lnTo>
                  <a:close/>
                </a:path>
                <a:path w="2012950" h="547370">
                  <a:moveTo>
                    <a:pt x="926934" y="377786"/>
                  </a:moveTo>
                  <a:lnTo>
                    <a:pt x="926909" y="377202"/>
                  </a:lnTo>
                  <a:lnTo>
                    <a:pt x="926363" y="377202"/>
                  </a:lnTo>
                  <a:lnTo>
                    <a:pt x="925398" y="377786"/>
                  </a:lnTo>
                  <a:lnTo>
                    <a:pt x="926934" y="377786"/>
                  </a:lnTo>
                  <a:close/>
                </a:path>
                <a:path w="2012950" h="547370">
                  <a:moveTo>
                    <a:pt x="928090" y="417156"/>
                  </a:moveTo>
                  <a:lnTo>
                    <a:pt x="927950" y="416661"/>
                  </a:lnTo>
                  <a:lnTo>
                    <a:pt x="927887" y="416458"/>
                  </a:lnTo>
                  <a:lnTo>
                    <a:pt x="927823" y="416255"/>
                  </a:lnTo>
                  <a:lnTo>
                    <a:pt x="927633" y="415912"/>
                  </a:lnTo>
                  <a:lnTo>
                    <a:pt x="927138" y="415315"/>
                  </a:lnTo>
                  <a:lnTo>
                    <a:pt x="926833" y="415048"/>
                  </a:lnTo>
                  <a:lnTo>
                    <a:pt x="926134" y="414655"/>
                  </a:lnTo>
                  <a:lnTo>
                    <a:pt x="920432" y="414655"/>
                  </a:lnTo>
                  <a:lnTo>
                    <a:pt x="920419" y="426808"/>
                  </a:lnTo>
                  <a:lnTo>
                    <a:pt x="922020" y="426808"/>
                  </a:lnTo>
                  <a:lnTo>
                    <a:pt x="922058" y="422109"/>
                  </a:lnTo>
                  <a:lnTo>
                    <a:pt x="924648" y="422109"/>
                  </a:lnTo>
                  <a:lnTo>
                    <a:pt x="926096" y="421627"/>
                  </a:lnTo>
                  <a:lnTo>
                    <a:pt x="926553" y="421347"/>
                  </a:lnTo>
                  <a:lnTo>
                    <a:pt x="927239" y="420725"/>
                  </a:lnTo>
                  <a:lnTo>
                    <a:pt x="925195" y="420408"/>
                  </a:lnTo>
                  <a:lnTo>
                    <a:pt x="924331" y="420725"/>
                  </a:lnTo>
                  <a:lnTo>
                    <a:pt x="922058" y="420725"/>
                  </a:lnTo>
                  <a:lnTo>
                    <a:pt x="922058" y="415912"/>
                  </a:lnTo>
                  <a:lnTo>
                    <a:pt x="925207" y="415912"/>
                  </a:lnTo>
                  <a:lnTo>
                    <a:pt x="925728" y="416255"/>
                  </a:lnTo>
                  <a:lnTo>
                    <a:pt x="925918" y="416458"/>
                  </a:lnTo>
                  <a:lnTo>
                    <a:pt x="926299" y="417156"/>
                  </a:lnTo>
                  <a:lnTo>
                    <a:pt x="926338" y="418820"/>
                  </a:lnTo>
                  <a:lnTo>
                    <a:pt x="926198" y="419163"/>
                  </a:lnTo>
                  <a:lnTo>
                    <a:pt x="926096" y="419481"/>
                  </a:lnTo>
                  <a:lnTo>
                    <a:pt x="925931" y="419747"/>
                  </a:lnTo>
                  <a:lnTo>
                    <a:pt x="925474" y="420230"/>
                  </a:lnTo>
                  <a:lnTo>
                    <a:pt x="927595" y="420230"/>
                  </a:lnTo>
                  <a:lnTo>
                    <a:pt x="928065" y="419163"/>
                  </a:lnTo>
                  <a:lnTo>
                    <a:pt x="928090" y="417156"/>
                  </a:lnTo>
                  <a:close/>
                </a:path>
                <a:path w="2012950" h="547370">
                  <a:moveTo>
                    <a:pt x="929335" y="259715"/>
                  </a:moveTo>
                  <a:lnTo>
                    <a:pt x="929297" y="248539"/>
                  </a:lnTo>
                  <a:lnTo>
                    <a:pt x="927709" y="248539"/>
                  </a:lnTo>
                  <a:lnTo>
                    <a:pt x="927709" y="259715"/>
                  </a:lnTo>
                  <a:lnTo>
                    <a:pt x="929335" y="259715"/>
                  </a:lnTo>
                  <a:close/>
                </a:path>
                <a:path w="2012950" h="547370">
                  <a:moveTo>
                    <a:pt x="930706" y="297180"/>
                  </a:moveTo>
                  <a:lnTo>
                    <a:pt x="930643" y="296227"/>
                  </a:lnTo>
                  <a:lnTo>
                    <a:pt x="927912" y="296227"/>
                  </a:lnTo>
                  <a:lnTo>
                    <a:pt x="927798" y="296367"/>
                  </a:lnTo>
                  <a:lnTo>
                    <a:pt x="927658" y="296672"/>
                  </a:lnTo>
                  <a:lnTo>
                    <a:pt x="927595" y="296862"/>
                  </a:lnTo>
                  <a:lnTo>
                    <a:pt x="923823" y="306019"/>
                  </a:lnTo>
                  <a:lnTo>
                    <a:pt x="920292" y="297180"/>
                  </a:lnTo>
                  <a:lnTo>
                    <a:pt x="920165" y="296862"/>
                  </a:lnTo>
                  <a:lnTo>
                    <a:pt x="920102" y="296672"/>
                  </a:lnTo>
                  <a:lnTo>
                    <a:pt x="919924" y="296367"/>
                  </a:lnTo>
                  <a:lnTo>
                    <a:pt x="919835" y="296227"/>
                  </a:lnTo>
                  <a:lnTo>
                    <a:pt x="917003" y="296227"/>
                  </a:lnTo>
                  <a:lnTo>
                    <a:pt x="916965" y="308457"/>
                  </a:lnTo>
                  <a:lnTo>
                    <a:pt x="918565" y="308457"/>
                  </a:lnTo>
                  <a:lnTo>
                    <a:pt x="918616" y="297180"/>
                  </a:lnTo>
                  <a:lnTo>
                    <a:pt x="922959" y="308457"/>
                  </a:lnTo>
                  <a:lnTo>
                    <a:pt x="924471" y="308457"/>
                  </a:lnTo>
                  <a:lnTo>
                    <a:pt x="925449" y="306019"/>
                  </a:lnTo>
                  <a:lnTo>
                    <a:pt x="929005" y="297180"/>
                  </a:lnTo>
                  <a:lnTo>
                    <a:pt x="929055" y="308457"/>
                  </a:lnTo>
                  <a:lnTo>
                    <a:pt x="930668" y="308457"/>
                  </a:lnTo>
                  <a:lnTo>
                    <a:pt x="930706" y="297180"/>
                  </a:lnTo>
                  <a:close/>
                </a:path>
                <a:path w="2012950" h="547370">
                  <a:moveTo>
                    <a:pt x="930986" y="272376"/>
                  </a:moveTo>
                  <a:lnTo>
                    <a:pt x="929347" y="272237"/>
                  </a:lnTo>
                  <a:lnTo>
                    <a:pt x="929347" y="284670"/>
                  </a:lnTo>
                  <a:lnTo>
                    <a:pt x="930948" y="284670"/>
                  </a:lnTo>
                  <a:lnTo>
                    <a:pt x="930986" y="272376"/>
                  </a:lnTo>
                  <a:close/>
                </a:path>
                <a:path w="2012950" h="547370">
                  <a:moveTo>
                    <a:pt x="932434" y="414502"/>
                  </a:moveTo>
                  <a:lnTo>
                    <a:pt x="930821" y="414375"/>
                  </a:lnTo>
                  <a:lnTo>
                    <a:pt x="930783" y="426808"/>
                  </a:lnTo>
                  <a:lnTo>
                    <a:pt x="932395" y="426808"/>
                  </a:lnTo>
                  <a:lnTo>
                    <a:pt x="932434" y="414502"/>
                  </a:lnTo>
                  <a:close/>
                </a:path>
                <a:path w="2012950" h="547370">
                  <a:moveTo>
                    <a:pt x="934212" y="260032"/>
                  </a:moveTo>
                  <a:lnTo>
                    <a:pt x="927709" y="259854"/>
                  </a:lnTo>
                  <a:lnTo>
                    <a:pt x="927709" y="261061"/>
                  </a:lnTo>
                  <a:lnTo>
                    <a:pt x="934135" y="261061"/>
                  </a:lnTo>
                  <a:lnTo>
                    <a:pt x="934212" y="260032"/>
                  </a:lnTo>
                  <a:close/>
                </a:path>
                <a:path w="2012950" h="547370">
                  <a:moveTo>
                    <a:pt x="935355" y="201523"/>
                  </a:moveTo>
                  <a:lnTo>
                    <a:pt x="935266" y="201206"/>
                  </a:lnTo>
                  <a:lnTo>
                    <a:pt x="935075" y="201041"/>
                  </a:lnTo>
                  <a:lnTo>
                    <a:pt x="926160" y="201041"/>
                  </a:lnTo>
                  <a:lnTo>
                    <a:pt x="926020" y="201104"/>
                  </a:lnTo>
                  <a:lnTo>
                    <a:pt x="925918" y="201345"/>
                  </a:lnTo>
                  <a:lnTo>
                    <a:pt x="925880" y="201523"/>
                  </a:lnTo>
                  <a:lnTo>
                    <a:pt x="925880" y="201993"/>
                  </a:lnTo>
                  <a:lnTo>
                    <a:pt x="925969" y="202311"/>
                  </a:lnTo>
                  <a:lnTo>
                    <a:pt x="926160" y="202476"/>
                  </a:lnTo>
                  <a:lnTo>
                    <a:pt x="929779" y="202476"/>
                  </a:lnTo>
                  <a:lnTo>
                    <a:pt x="929792" y="213563"/>
                  </a:lnTo>
                  <a:lnTo>
                    <a:pt x="930021" y="213728"/>
                  </a:lnTo>
                  <a:lnTo>
                    <a:pt x="930338" y="213779"/>
                  </a:lnTo>
                  <a:lnTo>
                    <a:pt x="931024" y="213766"/>
                  </a:lnTo>
                  <a:lnTo>
                    <a:pt x="931341" y="213677"/>
                  </a:lnTo>
                  <a:lnTo>
                    <a:pt x="931456" y="213525"/>
                  </a:lnTo>
                  <a:lnTo>
                    <a:pt x="931456" y="202476"/>
                  </a:lnTo>
                  <a:lnTo>
                    <a:pt x="935075" y="202476"/>
                  </a:lnTo>
                  <a:lnTo>
                    <a:pt x="935215" y="202412"/>
                  </a:lnTo>
                  <a:lnTo>
                    <a:pt x="935316" y="202184"/>
                  </a:lnTo>
                  <a:lnTo>
                    <a:pt x="935355" y="201993"/>
                  </a:lnTo>
                  <a:lnTo>
                    <a:pt x="935355" y="201523"/>
                  </a:lnTo>
                  <a:close/>
                </a:path>
                <a:path w="2012950" h="547370">
                  <a:moveTo>
                    <a:pt x="935596" y="379514"/>
                  </a:moveTo>
                  <a:lnTo>
                    <a:pt x="935545" y="378167"/>
                  </a:lnTo>
                  <a:lnTo>
                    <a:pt x="930795" y="378167"/>
                  </a:lnTo>
                  <a:lnTo>
                    <a:pt x="930744" y="366991"/>
                  </a:lnTo>
                  <a:lnTo>
                    <a:pt x="929144" y="366991"/>
                  </a:lnTo>
                  <a:lnTo>
                    <a:pt x="929170" y="379514"/>
                  </a:lnTo>
                  <a:lnTo>
                    <a:pt x="935596" y="379514"/>
                  </a:lnTo>
                  <a:close/>
                </a:path>
                <a:path w="2012950" h="547370">
                  <a:moveTo>
                    <a:pt x="935761" y="296062"/>
                  </a:moveTo>
                  <a:lnTo>
                    <a:pt x="934123" y="295922"/>
                  </a:lnTo>
                  <a:lnTo>
                    <a:pt x="934123" y="308356"/>
                  </a:lnTo>
                  <a:lnTo>
                    <a:pt x="935723" y="308356"/>
                  </a:lnTo>
                  <a:lnTo>
                    <a:pt x="935761" y="296062"/>
                  </a:lnTo>
                  <a:close/>
                </a:path>
                <a:path w="2012950" h="547370">
                  <a:moveTo>
                    <a:pt x="936320" y="225044"/>
                  </a:moveTo>
                  <a:lnTo>
                    <a:pt x="936256" y="224866"/>
                  </a:lnTo>
                  <a:lnTo>
                    <a:pt x="935774" y="224726"/>
                  </a:lnTo>
                  <a:lnTo>
                    <a:pt x="935075" y="224739"/>
                  </a:lnTo>
                  <a:lnTo>
                    <a:pt x="934821" y="224802"/>
                  </a:lnTo>
                  <a:lnTo>
                    <a:pt x="934694" y="224866"/>
                  </a:lnTo>
                  <a:lnTo>
                    <a:pt x="934631" y="234073"/>
                  </a:lnTo>
                  <a:lnTo>
                    <a:pt x="934656" y="235127"/>
                  </a:lnTo>
                  <a:lnTo>
                    <a:pt x="933069" y="232003"/>
                  </a:lnTo>
                  <a:lnTo>
                    <a:pt x="929716" y="225767"/>
                  </a:lnTo>
                  <a:lnTo>
                    <a:pt x="929627" y="225564"/>
                  </a:lnTo>
                  <a:lnTo>
                    <a:pt x="929322" y="225120"/>
                  </a:lnTo>
                  <a:lnTo>
                    <a:pt x="929119" y="224942"/>
                  </a:lnTo>
                  <a:lnTo>
                    <a:pt x="928903" y="224828"/>
                  </a:lnTo>
                  <a:lnTo>
                    <a:pt x="928458" y="224739"/>
                  </a:lnTo>
                  <a:lnTo>
                    <a:pt x="927277" y="224739"/>
                  </a:lnTo>
                  <a:lnTo>
                    <a:pt x="927100" y="224802"/>
                  </a:lnTo>
                  <a:lnTo>
                    <a:pt x="926947" y="224904"/>
                  </a:lnTo>
                  <a:lnTo>
                    <a:pt x="926807" y="225031"/>
                  </a:lnTo>
                  <a:lnTo>
                    <a:pt x="926731" y="225209"/>
                  </a:lnTo>
                  <a:lnTo>
                    <a:pt x="926731" y="237223"/>
                  </a:lnTo>
                  <a:lnTo>
                    <a:pt x="926973" y="237426"/>
                  </a:lnTo>
                  <a:lnTo>
                    <a:pt x="927277" y="237477"/>
                  </a:lnTo>
                  <a:lnTo>
                    <a:pt x="927976" y="237464"/>
                  </a:lnTo>
                  <a:lnTo>
                    <a:pt x="928395" y="226606"/>
                  </a:lnTo>
                  <a:lnTo>
                    <a:pt x="929182" y="228219"/>
                  </a:lnTo>
                  <a:lnTo>
                    <a:pt x="934554" y="237375"/>
                  </a:lnTo>
                  <a:lnTo>
                    <a:pt x="934694" y="237426"/>
                  </a:lnTo>
                  <a:lnTo>
                    <a:pt x="935761" y="237426"/>
                  </a:lnTo>
                  <a:lnTo>
                    <a:pt x="936015" y="237337"/>
                  </a:lnTo>
                  <a:lnTo>
                    <a:pt x="936167" y="237223"/>
                  </a:lnTo>
                  <a:lnTo>
                    <a:pt x="936307" y="236956"/>
                  </a:lnTo>
                  <a:lnTo>
                    <a:pt x="936320" y="225044"/>
                  </a:lnTo>
                  <a:close/>
                </a:path>
                <a:path w="2012950" h="547370">
                  <a:moveTo>
                    <a:pt x="944245" y="260502"/>
                  </a:moveTo>
                  <a:lnTo>
                    <a:pt x="939749" y="254495"/>
                  </a:lnTo>
                  <a:lnTo>
                    <a:pt x="939609" y="254317"/>
                  </a:lnTo>
                  <a:lnTo>
                    <a:pt x="943800" y="249288"/>
                  </a:lnTo>
                  <a:lnTo>
                    <a:pt x="944041" y="248920"/>
                  </a:lnTo>
                  <a:lnTo>
                    <a:pt x="944054" y="248627"/>
                  </a:lnTo>
                  <a:lnTo>
                    <a:pt x="942314" y="248627"/>
                  </a:lnTo>
                  <a:lnTo>
                    <a:pt x="937780" y="254317"/>
                  </a:lnTo>
                  <a:lnTo>
                    <a:pt x="937742" y="248627"/>
                  </a:lnTo>
                  <a:lnTo>
                    <a:pt x="936155" y="248627"/>
                  </a:lnTo>
                  <a:lnTo>
                    <a:pt x="936142" y="261073"/>
                  </a:lnTo>
                  <a:lnTo>
                    <a:pt x="937742" y="261073"/>
                  </a:lnTo>
                  <a:lnTo>
                    <a:pt x="937780" y="254495"/>
                  </a:lnTo>
                  <a:lnTo>
                    <a:pt x="942187" y="260502"/>
                  </a:lnTo>
                  <a:lnTo>
                    <a:pt x="944245" y="260502"/>
                  </a:lnTo>
                  <a:close/>
                </a:path>
                <a:path w="2012950" h="547370">
                  <a:moveTo>
                    <a:pt x="944257" y="303364"/>
                  </a:moveTo>
                  <a:lnTo>
                    <a:pt x="939177" y="303364"/>
                  </a:lnTo>
                  <a:lnTo>
                    <a:pt x="939177" y="308356"/>
                  </a:lnTo>
                  <a:lnTo>
                    <a:pt x="940777" y="308356"/>
                  </a:lnTo>
                  <a:lnTo>
                    <a:pt x="940816" y="303669"/>
                  </a:lnTo>
                  <a:lnTo>
                    <a:pt x="943419" y="303669"/>
                  </a:lnTo>
                  <a:lnTo>
                    <a:pt x="944257" y="303364"/>
                  </a:lnTo>
                  <a:close/>
                </a:path>
                <a:path w="2012950" h="547370">
                  <a:moveTo>
                    <a:pt x="944867" y="276428"/>
                  </a:moveTo>
                  <a:lnTo>
                    <a:pt x="944714" y="275869"/>
                  </a:lnTo>
                  <a:lnTo>
                    <a:pt x="944638" y="275577"/>
                  </a:lnTo>
                  <a:lnTo>
                    <a:pt x="944575" y="275336"/>
                  </a:lnTo>
                  <a:lnTo>
                    <a:pt x="944473" y="274980"/>
                  </a:lnTo>
                  <a:lnTo>
                    <a:pt x="944422" y="274777"/>
                  </a:lnTo>
                  <a:lnTo>
                    <a:pt x="944079" y="274116"/>
                  </a:lnTo>
                  <a:lnTo>
                    <a:pt x="943559" y="273519"/>
                  </a:lnTo>
                  <a:lnTo>
                    <a:pt x="943254" y="273151"/>
                  </a:lnTo>
                  <a:lnTo>
                    <a:pt x="943114" y="273050"/>
                  </a:lnTo>
                  <a:lnTo>
                    <a:pt x="943114" y="279831"/>
                  </a:lnTo>
                  <a:lnTo>
                    <a:pt x="942835" y="281076"/>
                  </a:lnTo>
                  <a:lnTo>
                    <a:pt x="940587" y="283387"/>
                  </a:lnTo>
                  <a:lnTo>
                    <a:pt x="937920" y="283387"/>
                  </a:lnTo>
                  <a:lnTo>
                    <a:pt x="935494" y="279831"/>
                  </a:lnTo>
                  <a:lnTo>
                    <a:pt x="935609" y="276606"/>
                  </a:lnTo>
                  <a:lnTo>
                    <a:pt x="935774" y="275869"/>
                  </a:lnTo>
                  <a:lnTo>
                    <a:pt x="935901" y="275577"/>
                  </a:lnTo>
                  <a:lnTo>
                    <a:pt x="936002" y="275336"/>
                  </a:lnTo>
                  <a:lnTo>
                    <a:pt x="936625" y="274421"/>
                  </a:lnTo>
                  <a:lnTo>
                    <a:pt x="936942" y="274116"/>
                  </a:lnTo>
                  <a:lnTo>
                    <a:pt x="937501" y="273773"/>
                  </a:lnTo>
                  <a:lnTo>
                    <a:pt x="938009" y="273519"/>
                  </a:lnTo>
                  <a:lnTo>
                    <a:pt x="940739" y="273519"/>
                  </a:lnTo>
                  <a:lnTo>
                    <a:pt x="943114" y="279831"/>
                  </a:lnTo>
                  <a:lnTo>
                    <a:pt x="943114" y="273050"/>
                  </a:lnTo>
                  <a:lnTo>
                    <a:pt x="942682" y="272707"/>
                  </a:lnTo>
                  <a:lnTo>
                    <a:pt x="941222" y="272084"/>
                  </a:lnTo>
                  <a:lnTo>
                    <a:pt x="937641" y="272084"/>
                  </a:lnTo>
                  <a:lnTo>
                    <a:pt x="933767" y="280504"/>
                  </a:lnTo>
                  <a:lnTo>
                    <a:pt x="934072" y="281622"/>
                  </a:lnTo>
                  <a:lnTo>
                    <a:pt x="934148" y="281901"/>
                  </a:lnTo>
                  <a:lnTo>
                    <a:pt x="937425" y="284835"/>
                  </a:lnTo>
                  <a:lnTo>
                    <a:pt x="940955" y="284835"/>
                  </a:lnTo>
                  <a:lnTo>
                    <a:pt x="944270" y="282105"/>
                  </a:lnTo>
                  <a:lnTo>
                    <a:pt x="944384" y="281901"/>
                  </a:lnTo>
                  <a:lnTo>
                    <a:pt x="944791" y="280504"/>
                  </a:lnTo>
                  <a:lnTo>
                    <a:pt x="944867" y="276428"/>
                  </a:lnTo>
                  <a:close/>
                </a:path>
                <a:path w="2012950" h="547370">
                  <a:moveTo>
                    <a:pt x="945667" y="379298"/>
                  </a:moveTo>
                  <a:lnTo>
                    <a:pt x="941082" y="372960"/>
                  </a:lnTo>
                  <a:lnTo>
                    <a:pt x="940943" y="372770"/>
                  </a:lnTo>
                  <a:lnTo>
                    <a:pt x="945134" y="367741"/>
                  </a:lnTo>
                  <a:lnTo>
                    <a:pt x="945375" y="367372"/>
                  </a:lnTo>
                  <a:lnTo>
                    <a:pt x="945375" y="367080"/>
                  </a:lnTo>
                  <a:lnTo>
                    <a:pt x="943648" y="367080"/>
                  </a:lnTo>
                  <a:lnTo>
                    <a:pt x="939114" y="372770"/>
                  </a:lnTo>
                  <a:lnTo>
                    <a:pt x="939076" y="367080"/>
                  </a:lnTo>
                  <a:lnTo>
                    <a:pt x="937475" y="367080"/>
                  </a:lnTo>
                  <a:lnTo>
                    <a:pt x="937475" y="379476"/>
                  </a:lnTo>
                  <a:lnTo>
                    <a:pt x="939063" y="379476"/>
                  </a:lnTo>
                  <a:lnTo>
                    <a:pt x="939114" y="372960"/>
                  </a:lnTo>
                  <a:lnTo>
                    <a:pt x="943775" y="379298"/>
                  </a:lnTo>
                  <a:lnTo>
                    <a:pt x="939076" y="379298"/>
                  </a:lnTo>
                  <a:lnTo>
                    <a:pt x="939063" y="379476"/>
                  </a:lnTo>
                  <a:lnTo>
                    <a:pt x="945629" y="379476"/>
                  </a:lnTo>
                  <a:lnTo>
                    <a:pt x="945667" y="379298"/>
                  </a:lnTo>
                  <a:close/>
                </a:path>
                <a:path w="2012950" h="547370">
                  <a:moveTo>
                    <a:pt x="946289" y="418503"/>
                  </a:moveTo>
                  <a:lnTo>
                    <a:pt x="946150" y="417995"/>
                  </a:lnTo>
                  <a:lnTo>
                    <a:pt x="946073" y="417728"/>
                  </a:lnTo>
                  <a:lnTo>
                    <a:pt x="945997" y="417474"/>
                  </a:lnTo>
                  <a:lnTo>
                    <a:pt x="945896" y="417118"/>
                  </a:lnTo>
                  <a:lnTo>
                    <a:pt x="945845" y="416915"/>
                  </a:lnTo>
                  <a:lnTo>
                    <a:pt x="945515" y="416255"/>
                  </a:lnTo>
                  <a:lnTo>
                    <a:pt x="944994" y="415658"/>
                  </a:lnTo>
                  <a:lnTo>
                    <a:pt x="944689" y="415290"/>
                  </a:lnTo>
                  <a:lnTo>
                    <a:pt x="944537" y="415175"/>
                  </a:lnTo>
                  <a:lnTo>
                    <a:pt x="944537" y="421970"/>
                  </a:lnTo>
                  <a:lnTo>
                    <a:pt x="944257" y="423214"/>
                  </a:lnTo>
                  <a:lnTo>
                    <a:pt x="942009" y="425526"/>
                  </a:lnTo>
                  <a:lnTo>
                    <a:pt x="939355" y="425526"/>
                  </a:lnTo>
                  <a:lnTo>
                    <a:pt x="937158" y="423214"/>
                  </a:lnTo>
                  <a:lnTo>
                    <a:pt x="937209" y="417995"/>
                  </a:lnTo>
                  <a:lnTo>
                    <a:pt x="937323" y="417728"/>
                  </a:lnTo>
                  <a:lnTo>
                    <a:pt x="937425" y="417474"/>
                  </a:lnTo>
                  <a:lnTo>
                    <a:pt x="938047" y="416560"/>
                  </a:lnTo>
                  <a:lnTo>
                    <a:pt x="938364" y="416255"/>
                  </a:lnTo>
                  <a:lnTo>
                    <a:pt x="939431" y="415658"/>
                  </a:lnTo>
                  <a:lnTo>
                    <a:pt x="942162" y="415658"/>
                  </a:lnTo>
                  <a:lnTo>
                    <a:pt x="943216" y="416255"/>
                  </a:lnTo>
                  <a:lnTo>
                    <a:pt x="943546" y="416560"/>
                  </a:lnTo>
                  <a:lnTo>
                    <a:pt x="944130" y="417474"/>
                  </a:lnTo>
                  <a:lnTo>
                    <a:pt x="944219" y="417728"/>
                  </a:lnTo>
                  <a:lnTo>
                    <a:pt x="944321" y="417995"/>
                  </a:lnTo>
                  <a:lnTo>
                    <a:pt x="944422" y="418503"/>
                  </a:lnTo>
                  <a:lnTo>
                    <a:pt x="944537" y="421970"/>
                  </a:lnTo>
                  <a:lnTo>
                    <a:pt x="944537" y="415175"/>
                  </a:lnTo>
                  <a:lnTo>
                    <a:pt x="944130" y="414858"/>
                  </a:lnTo>
                  <a:lnTo>
                    <a:pt x="942682" y="414235"/>
                  </a:lnTo>
                  <a:lnTo>
                    <a:pt x="941819" y="414070"/>
                  </a:lnTo>
                  <a:lnTo>
                    <a:pt x="939914" y="414070"/>
                  </a:lnTo>
                  <a:lnTo>
                    <a:pt x="935202" y="422630"/>
                  </a:lnTo>
                  <a:lnTo>
                    <a:pt x="935507" y="423760"/>
                  </a:lnTo>
                  <a:lnTo>
                    <a:pt x="935596" y="424116"/>
                  </a:lnTo>
                  <a:lnTo>
                    <a:pt x="939673" y="427113"/>
                  </a:lnTo>
                  <a:lnTo>
                    <a:pt x="941603" y="427113"/>
                  </a:lnTo>
                  <a:lnTo>
                    <a:pt x="946213" y="422630"/>
                  </a:lnTo>
                  <a:lnTo>
                    <a:pt x="946289" y="418503"/>
                  </a:lnTo>
                  <a:close/>
                </a:path>
                <a:path w="2012950" h="547370">
                  <a:moveTo>
                    <a:pt x="946810" y="300710"/>
                  </a:moveTo>
                  <a:lnTo>
                    <a:pt x="946708" y="298208"/>
                  </a:lnTo>
                  <a:lnTo>
                    <a:pt x="946632" y="298005"/>
                  </a:lnTo>
                  <a:lnTo>
                    <a:pt x="946569" y="297802"/>
                  </a:lnTo>
                  <a:lnTo>
                    <a:pt x="946391" y="297472"/>
                  </a:lnTo>
                  <a:lnTo>
                    <a:pt x="945883" y="296862"/>
                  </a:lnTo>
                  <a:lnTo>
                    <a:pt x="945591" y="296608"/>
                  </a:lnTo>
                  <a:lnTo>
                    <a:pt x="944892" y="296202"/>
                  </a:lnTo>
                  <a:lnTo>
                    <a:pt x="939190" y="296202"/>
                  </a:lnTo>
                  <a:lnTo>
                    <a:pt x="939177" y="303187"/>
                  </a:lnTo>
                  <a:lnTo>
                    <a:pt x="944841" y="303187"/>
                  </a:lnTo>
                  <a:lnTo>
                    <a:pt x="945311" y="302907"/>
                  </a:lnTo>
                  <a:lnTo>
                    <a:pt x="945972" y="302285"/>
                  </a:lnTo>
                  <a:lnTo>
                    <a:pt x="943940" y="301955"/>
                  </a:lnTo>
                  <a:lnTo>
                    <a:pt x="943102" y="302285"/>
                  </a:lnTo>
                  <a:lnTo>
                    <a:pt x="940816" y="302285"/>
                  </a:lnTo>
                  <a:lnTo>
                    <a:pt x="940816" y="297472"/>
                  </a:lnTo>
                  <a:lnTo>
                    <a:pt x="943965" y="297472"/>
                  </a:lnTo>
                  <a:lnTo>
                    <a:pt x="944473" y="297802"/>
                  </a:lnTo>
                  <a:lnTo>
                    <a:pt x="944664" y="298005"/>
                  </a:lnTo>
                  <a:lnTo>
                    <a:pt x="944778" y="298208"/>
                  </a:lnTo>
                  <a:lnTo>
                    <a:pt x="944841" y="301040"/>
                  </a:lnTo>
                  <a:lnTo>
                    <a:pt x="944689" y="301294"/>
                  </a:lnTo>
                  <a:lnTo>
                    <a:pt x="944219" y="301777"/>
                  </a:lnTo>
                  <a:lnTo>
                    <a:pt x="946365" y="301777"/>
                  </a:lnTo>
                  <a:lnTo>
                    <a:pt x="946810" y="300710"/>
                  </a:lnTo>
                  <a:close/>
                </a:path>
                <a:path w="2012950" h="547370">
                  <a:moveTo>
                    <a:pt x="955573" y="416013"/>
                  </a:moveTo>
                  <a:lnTo>
                    <a:pt x="955509" y="415848"/>
                  </a:lnTo>
                  <a:lnTo>
                    <a:pt x="955395" y="415531"/>
                  </a:lnTo>
                  <a:lnTo>
                    <a:pt x="955179" y="415213"/>
                  </a:lnTo>
                  <a:lnTo>
                    <a:pt x="954570" y="414655"/>
                  </a:lnTo>
                  <a:lnTo>
                    <a:pt x="949680" y="414655"/>
                  </a:lnTo>
                  <a:lnTo>
                    <a:pt x="949198" y="414934"/>
                  </a:lnTo>
                  <a:lnTo>
                    <a:pt x="948893" y="415213"/>
                  </a:lnTo>
                  <a:lnTo>
                    <a:pt x="948817" y="416420"/>
                  </a:lnTo>
                  <a:lnTo>
                    <a:pt x="949274" y="416420"/>
                  </a:lnTo>
                  <a:lnTo>
                    <a:pt x="949934" y="416013"/>
                  </a:lnTo>
                  <a:lnTo>
                    <a:pt x="953490" y="416013"/>
                  </a:lnTo>
                  <a:lnTo>
                    <a:pt x="953744" y="416420"/>
                  </a:lnTo>
                  <a:lnTo>
                    <a:pt x="953795" y="418287"/>
                  </a:lnTo>
                  <a:lnTo>
                    <a:pt x="953630" y="418655"/>
                  </a:lnTo>
                  <a:lnTo>
                    <a:pt x="953389" y="418947"/>
                  </a:lnTo>
                  <a:lnTo>
                    <a:pt x="952969" y="419328"/>
                  </a:lnTo>
                  <a:lnTo>
                    <a:pt x="955040" y="419328"/>
                  </a:lnTo>
                  <a:lnTo>
                    <a:pt x="955332" y="418947"/>
                  </a:lnTo>
                  <a:lnTo>
                    <a:pt x="955484" y="418655"/>
                  </a:lnTo>
                  <a:lnTo>
                    <a:pt x="955573" y="416013"/>
                  </a:lnTo>
                  <a:close/>
                </a:path>
                <a:path w="2012950" h="547370">
                  <a:moveTo>
                    <a:pt x="955789" y="421373"/>
                  </a:moveTo>
                  <a:lnTo>
                    <a:pt x="954392" y="420420"/>
                  </a:lnTo>
                  <a:lnTo>
                    <a:pt x="949820" y="419862"/>
                  </a:lnTo>
                  <a:lnTo>
                    <a:pt x="949782" y="420420"/>
                  </a:lnTo>
                  <a:lnTo>
                    <a:pt x="955789" y="421373"/>
                  </a:lnTo>
                  <a:close/>
                </a:path>
                <a:path w="2012950" h="547370">
                  <a:moveTo>
                    <a:pt x="956259" y="422529"/>
                  </a:moveTo>
                  <a:lnTo>
                    <a:pt x="956119" y="422186"/>
                  </a:lnTo>
                  <a:lnTo>
                    <a:pt x="956017" y="421944"/>
                  </a:lnTo>
                  <a:lnTo>
                    <a:pt x="955776" y="421525"/>
                  </a:lnTo>
                  <a:lnTo>
                    <a:pt x="953477" y="421525"/>
                  </a:lnTo>
                  <a:lnTo>
                    <a:pt x="954036" y="421944"/>
                  </a:lnTo>
                  <a:lnTo>
                    <a:pt x="954252" y="422186"/>
                  </a:lnTo>
                  <a:lnTo>
                    <a:pt x="954417" y="422529"/>
                  </a:lnTo>
                  <a:lnTo>
                    <a:pt x="954532" y="422770"/>
                  </a:lnTo>
                  <a:lnTo>
                    <a:pt x="954557" y="424078"/>
                  </a:lnTo>
                  <a:lnTo>
                    <a:pt x="954417" y="424395"/>
                  </a:lnTo>
                  <a:lnTo>
                    <a:pt x="954417" y="424637"/>
                  </a:lnTo>
                  <a:lnTo>
                    <a:pt x="948512" y="424637"/>
                  </a:lnTo>
                  <a:lnTo>
                    <a:pt x="948512" y="426097"/>
                  </a:lnTo>
                  <a:lnTo>
                    <a:pt x="955103" y="426097"/>
                  </a:lnTo>
                  <a:lnTo>
                    <a:pt x="955535" y="425742"/>
                  </a:lnTo>
                  <a:lnTo>
                    <a:pt x="955840" y="425348"/>
                  </a:lnTo>
                  <a:lnTo>
                    <a:pt x="956144" y="424637"/>
                  </a:lnTo>
                  <a:lnTo>
                    <a:pt x="956259" y="422529"/>
                  </a:lnTo>
                  <a:close/>
                </a:path>
                <a:path w="2012950" h="547370">
                  <a:moveTo>
                    <a:pt x="1022223" y="7467"/>
                  </a:moveTo>
                  <a:lnTo>
                    <a:pt x="1020775" y="7467"/>
                  </a:lnTo>
                  <a:lnTo>
                    <a:pt x="1020826" y="11188"/>
                  </a:lnTo>
                  <a:lnTo>
                    <a:pt x="1022172" y="11188"/>
                  </a:lnTo>
                  <a:lnTo>
                    <a:pt x="1022223" y="7467"/>
                  </a:lnTo>
                  <a:close/>
                </a:path>
                <a:path w="2012950" h="547370">
                  <a:moveTo>
                    <a:pt x="1025728" y="7239"/>
                  </a:moveTo>
                  <a:lnTo>
                    <a:pt x="1025677" y="6159"/>
                  </a:lnTo>
                  <a:lnTo>
                    <a:pt x="1022223" y="6159"/>
                  </a:lnTo>
                  <a:lnTo>
                    <a:pt x="1022184" y="2349"/>
                  </a:lnTo>
                  <a:lnTo>
                    <a:pt x="1020876" y="2349"/>
                  </a:lnTo>
                  <a:lnTo>
                    <a:pt x="1020775" y="6159"/>
                  </a:lnTo>
                  <a:lnTo>
                    <a:pt x="1017409" y="6159"/>
                  </a:lnTo>
                  <a:lnTo>
                    <a:pt x="1017346" y="7239"/>
                  </a:lnTo>
                  <a:lnTo>
                    <a:pt x="1025728" y="7239"/>
                  </a:lnTo>
                  <a:close/>
                </a:path>
                <a:path w="2012950" h="547370">
                  <a:moveTo>
                    <a:pt x="1033983" y="406"/>
                  </a:moveTo>
                  <a:lnTo>
                    <a:pt x="1033678" y="127"/>
                  </a:lnTo>
                  <a:lnTo>
                    <a:pt x="1028801" y="127"/>
                  </a:lnTo>
                  <a:lnTo>
                    <a:pt x="1028306" y="406"/>
                  </a:lnTo>
                  <a:lnTo>
                    <a:pt x="1033983" y="406"/>
                  </a:lnTo>
                  <a:close/>
                </a:path>
                <a:path w="2012950" h="547370">
                  <a:moveTo>
                    <a:pt x="1034034" y="6261"/>
                  </a:moveTo>
                  <a:lnTo>
                    <a:pt x="1033322" y="5892"/>
                  </a:lnTo>
                  <a:lnTo>
                    <a:pt x="1029004" y="5892"/>
                  </a:lnTo>
                  <a:lnTo>
                    <a:pt x="1028992" y="6261"/>
                  </a:lnTo>
                  <a:lnTo>
                    <a:pt x="1034034" y="6261"/>
                  </a:lnTo>
                  <a:close/>
                </a:path>
                <a:path w="2012950" h="547370">
                  <a:moveTo>
                    <a:pt x="1034618" y="1320"/>
                  </a:moveTo>
                  <a:lnTo>
                    <a:pt x="1034503" y="1003"/>
                  </a:lnTo>
                  <a:lnTo>
                    <a:pt x="1034275" y="685"/>
                  </a:lnTo>
                  <a:lnTo>
                    <a:pt x="1028103" y="685"/>
                  </a:lnTo>
                  <a:lnTo>
                    <a:pt x="1027988" y="1968"/>
                  </a:lnTo>
                  <a:lnTo>
                    <a:pt x="1028255" y="1968"/>
                  </a:lnTo>
                  <a:lnTo>
                    <a:pt x="1029068" y="1485"/>
                  </a:lnTo>
                  <a:lnTo>
                    <a:pt x="1032611" y="1485"/>
                  </a:lnTo>
                  <a:lnTo>
                    <a:pt x="1032891" y="1968"/>
                  </a:lnTo>
                  <a:lnTo>
                    <a:pt x="1032992" y="3556"/>
                  </a:lnTo>
                  <a:lnTo>
                    <a:pt x="1032852" y="3835"/>
                  </a:lnTo>
                  <a:lnTo>
                    <a:pt x="1032738" y="4140"/>
                  </a:lnTo>
                  <a:lnTo>
                    <a:pt x="1032510" y="4419"/>
                  </a:lnTo>
                  <a:lnTo>
                    <a:pt x="1032078" y="4800"/>
                  </a:lnTo>
                  <a:lnTo>
                    <a:pt x="1034148" y="4800"/>
                  </a:lnTo>
                  <a:lnTo>
                    <a:pt x="1034440" y="4419"/>
                  </a:lnTo>
                  <a:lnTo>
                    <a:pt x="1034592" y="4140"/>
                  </a:lnTo>
                  <a:lnTo>
                    <a:pt x="1034618" y="1320"/>
                  </a:lnTo>
                  <a:close/>
                </a:path>
                <a:path w="2012950" h="547370">
                  <a:moveTo>
                    <a:pt x="1035367" y="8013"/>
                  </a:moveTo>
                  <a:lnTo>
                    <a:pt x="1035240" y="7658"/>
                  </a:lnTo>
                  <a:lnTo>
                    <a:pt x="1035138" y="7416"/>
                  </a:lnTo>
                  <a:lnTo>
                    <a:pt x="1034884" y="6997"/>
                  </a:lnTo>
                  <a:lnTo>
                    <a:pt x="1032573" y="6997"/>
                  </a:lnTo>
                  <a:lnTo>
                    <a:pt x="1033132" y="7416"/>
                  </a:lnTo>
                  <a:lnTo>
                    <a:pt x="1033360" y="7658"/>
                  </a:lnTo>
                  <a:lnTo>
                    <a:pt x="1033538" y="8013"/>
                  </a:lnTo>
                  <a:lnTo>
                    <a:pt x="1033526" y="10109"/>
                  </a:lnTo>
                  <a:lnTo>
                    <a:pt x="1027620" y="10109"/>
                  </a:lnTo>
                  <a:lnTo>
                    <a:pt x="1027658" y="11633"/>
                  </a:lnTo>
                  <a:lnTo>
                    <a:pt x="1034148" y="11633"/>
                  </a:lnTo>
                  <a:lnTo>
                    <a:pt x="1034643" y="11214"/>
                  </a:lnTo>
                  <a:lnTo>
                    <a:pt x="1034948" y="10820"/>
                  </a:lnTo>
                  <a:lnTo>
                    <a:pt x="1035240" y="10109"/>
                  </a:lnTo>
                  <a:lnTo>
                    <a:pt x="1035367" y="8013"/>
                  </a:lnTo>
                  <a:close/>
                </a:path>
                <a:path w="2012950" h="547370">
                  <a:moveTo>
                    <a:pt x="1047673" y="0"/>
                  </a:moveTo>
                  <a:lnTo>
                    <a:pt x="1045984" y="0"/>
                  </a:lnTo>
                  <a:lnTo>
                    <a:pt x="1042441" y="10668"/>
                  </a:lnTo>
                  <a:lnTo>
                    <a:pt x="1038910" y="330"/>
                  </a:lnTo>
                  <a:lnTo>
                    <a:pt x="1038796" y="0"/>
                  </a:lnTo>
                  <a:lnTo>
                    <a:pt x="1037069" y="0"/>
                  </a:lnTo>
                  <a:lnTo>
                    <a:pt x="1037069" y="330"/>
                  </a:lnTo>
                  <a:lnTo>
                    <a:pt x="1041298" y="12319"/>
                  </a:lnTo>
                  <a:lnTo>
                    <a:pt x="1043393" y="12319"/>
                  </a:lnTo>
                  <a:lnTo>
                    <a:pt x="1043978" y="10668"/>
                  </a:lnTo>
                  <a:lnTo>
                    <a:pt x="1047597" y="330"/>
                  </a:lnTo>
                  <a:lnTo>
                    <a:pt x="1047673" y="0"/>
                  </a:lnTo>
                  <a:close/>
                </a:path>
                <a:path w="2012950" h="547370">
                  <a:moveTo>
                    <a:pt x="1055535" y="406"/>
                  </a:moveTo>
                  <a:lnTo>
                    <a:pt x="1055230" y="127"/>
                  </a:lnTo>
                  <a:lnTo>
                    <a:pt x="1050340" y="127"/>
                  </a:lnTo>
                  <a:lnTo>
                    <a:pt x="1049845" y="406"/>
                  </a:lnTo>
                  <a:lnTo>
                    <a:pt x="1055535" y="406"/>
                  </a:lnTo>
                  <a:close/>
                </a:path>
                <a:path w="2012950" h="547370">
                  <a:moveTo>
                    <a:pt x="1056157" y="1320"/>
                  </a:moveTo>
                  <a:lnTo>
                    <a:pt x="1056043" y="1003"/>
                  </a:lnTo>
                  <a:lnTo>
                    <a:pt x="1055827" y="685"/>
                  </a:lnTo>
                  <a:lnTo>
                    <a:pt x="1049642" y="685"/>
                  </a:lnTo>
                  <a:lnTo>
                    <a:pt x="1049528" y="1968"/>
                  </a:lnTo>
                  <a:lnTo>
                    <a:pt x="1049794" y="1968"/>
                  </a:lnTo>
                  <a:lnTo>
                    <a:pt x="1050607" y="1485"/>
                  </a:lnTo>
                  <a:lnTo>
                    <a:pt x="1054150" y="1485"/>
                  </a:lnTo>
                  <a:lnTo>
                    <a:pt x="1054430" y="1968"/>
                  </a:lnTo>
                  <a:lnTo>
                    <a:pt x="1054455" y="3759"/>
                  </a:lnTo>
                  <a:lnTo>
                    <a:pt x="1054277" y="4140"/>
                  </a:lnTo>
                  <a:lnTo>
                    <a:pt x="1054049" y="4419"/>
                  </a:lnTo>
                  <a:lnTo>
                    <a:pt x="1053617" y="4800"/>
                  </a:lnTo>
                  <a:lnTo>
                    <a:pt x="1055700" y="4800"/>
                  </a:lnTo>
                  <a:lnTo>
                    <a:pt x="1055979" y="4419"/>
                  </a:lnTo>
                  <a:lnTo>
                    <a:pt x="1056132" y="4140"/>
                  </a:lnTo>
                  <a:lnTo>
                    <a:pt x="1056157" y="1320"/>
                  </a:lnTo>
                  <a:close/>
                </a:path>
                <a:path w="2012950" h="547370">
                  <a:moveTo>
                    <a:pt x="1056449" y="6845"/>
                  </a:moveTo>
                  <a:lnTo>
                    <a:pt x="1055052" y="5892"/>
                  </a:lnTo>
                  <a:lnTo>
                    <a:pt x="1050467" y="5334"/>
                  </a:lnTo>
                  <a:lnTo>
                    <a:pt x="1050442" y="5892"/>
                  </a:lnTo>
                  <a:lnTo>
                    <a:pt x="1056449" y="6845"/>
                  </a:lnTo>
                  <a:close/>
                </a:path>
                <a:path w="2012950" h="547370">
                  <a:moveTo>
                    <a:pt x="1056906" y="8013"/>
                  </a:moveTo>
                  <a:lnTo>
                    <a:pt x="1056779" y="7658"/>
                  </a:lnTo>
                  <a:lnTo>
                    <a:pt x="1056678" y="7416"/>
                  </a:lnTo>
                  <a:lnTo>
                    <a:pt x="1056424" y="6997"/>
                  </a:lnTo>
                  <a:lnTo>
                    <a:pt x="1054125" y="6997"/>
                  </a:lnTo>
                  <a:lnTo>
                    <a:pt x="1054684" y="7416"/>
                  </a:lnTo>
                  <a:lnTo>
                    <a:pt x="1054900" y="7658"/>
                  </a:lnTo>
                  <a:lnTo>
                    <a:pt x="1055077" y="8013"/>
                  </a:lnTo>
                  <a:lnTo>
                    <a:pt x="1055179" y="8242"/>
                  </a:lnTo>
                  <a:lnTo>
                    <a:pt x="1055204" y="9550"/>
                  </a:lnTo>
                  <a:lnTo>
                    <a:pt x="1055065" y="9867"/>
                  </a:lnTo>
                  <a:lnTo>
                    <a:pt x="1055052" y="10109"/>
                  </a:lnTo>
                  <a:lnTo>
                    <a:pt x="1049159" y="10109"/>
                  </a:lnTo>
                  <a:lnTo>
                    <a:pt x="1049210" y="11633"/>
                  </a:lnTo>
                  <a:lnTo>
                    <a:pt x="1055687" y="11633"/>
                  </a:lnTo>
                  <a:lnTo>
                    <a:pt x="1056182" y="11214"/>
                  </a:lnTo>
                  <a:lnTo>
                    <a:pt x="1056487" y="10820"/>
                  </a:lnTo>
                  <a:lnTo>
                    <a:pt x="1056779" y="10109"/>
                  </a:lnTo>
                  <a:lnTo>
                    <a:pt x="1056906" y="8013"/>
                  </a:lnTo>
                  <a:close/>
                </a:path>
                <a:path w="2012950" h="547370">
                  <a:moveTo>
                    <a:pt x="1082840" y="123723"/>
                  </a:moveTo>
                  <a:lnTo>
                    <a:pt x="1080770" y="123723"/>
                  </a:lnTo>
                  <a:lnTo>
                    <a:pt x="1080757" y="124002"/>
                  </a:lnTo>
                  <a:lnTo>
                    <a:pt x="1082573" y="124002"/>
                  </a:lnTo>
                  <a:lnTo>
                    <a:pt x="1082840" y="123723"/>
                  </a:lnTo>
                  <a:close/>
                </a:path>
                <a:path w="2012950" h="547370">
                  <a:moveTo>
                    <a:pt x="1087691" y="114388"/>
                  </a:moveTo>
                  <a:lnTo>
                    <a:pt x="1087577" y="114109"/>
                  </a:lnTo>
                  <a:lnTo>
                    <a:pt x="1087361" y="113753"/>
                  </a:lnTo>
                  <a:lnTo>
                    <a:pt x="1086954" y="113347"/>
                  </a:lnTo>
                  <a:lnTo>
                    <a:pt x="1081316" y="113347"/>
                  </a:lnTo>
                  <a:lnTo>
                    <a:pt x="1081024" y="113588"/>
                  </a:lnTo>
                  <a:lnTo>
                    <a:pt x="1080960" y="114973"/>
                  </a:lnTo>
                  <a:lnTo>
                    <a:pt x="1081341" y="114973"/>
                  </a:lnTo>
                  <a:lnTo>
                    <a:pt x="1081862" y="114630"/>
                  </a:lnTo>
                  <a:lnTo>
                    <a:pt x="1082319" y="114388"/>
                  </a:lnTo>
                  <a:lnTo>
                    <a:pt x="1085507" y="114388"/>
                  </a:lnTo>
                  <a:lnTo>
                    <a:pt x="1085850" y="114630"/>
                  </a:lnTo>
                  <a:lnTo>
                    <a:pt x="1080998" y="123532"/>
                  </a:lnTo>
                  <a:lnTo>
                    <a:pt x="1083017" y="123532"/>
                  </a:lnTo>
                  <a:lnTo>
                    <a:pt x="1087615" y="117817"/>
                  </a:lnTo>
                  <a:lnTo>
                    <a:pt x="1087691" y="114388"/>
                  </a:lnTo>
                  <a:close/>
                </a:path>
                <a:path w="2012950" h="547370">
                  <a:moveTo>
                    <a:pt x="1088517" y="124320"/>
                  </a:moveTo>
                  <a:lnTo>
                    <a:pt x="1080744" y="124155"/>
                  </a:lnTo>
                  <a:lnTo>
                    <a:pt x="1080693" y="125158"/>
                  </a:lnTo>
                  <a:lnTo>
                    <a:pt x="1088440" y="125158"/>
                  </a:lnTo>
                  <a:lnTo>
                    <a:pt x="1088517" y="124320"/>
                  </a:lnTo>
                  <a:close/>
                </a:path>
                <a:path w="2012950" h="547370">
                  <a:moveTo>
                    <a:pt x="1093012" y="123723"/>
                  </a:moveTo>
                  <a:lnTo>
                    <a:pt x="1090942" y="123723"/>
                  </a:lnTo>
                  <a:lnTo>
                    <a:pt x="1090930" y="124002"/>
                  </a:lnTo>
                  <a:lnTo>
                    <a:pt x="1092746" y="124002"/>
                  </a:lnTo>
                  <a:lnTo>
                    <a:pt x="1093012" y="123723"/>
                  </a:lnTo>
                  <a:close/>
                </a:path>
                <a:path w="2012950" h="547370">
                  <a:moveTo>
                    <a:pt x="1094130" y="103873"/>
                  </a:moveTo>
                  <a:lnTo>
                    <a:pt x="1089418" y="103873"/>
                  </a:lnTo>
                  <a:lnTo>
                    <a:pt x="1088644" y="103530"/>
                  </a:lnTo>
                  <a:lnTo>
                    <a:pt x="1086815" y="100545"/>
                  </a:lnTo>
                  <a:lnTo>
                    <a:pt x="1086840" y="97497"/>
                  </a:lnTo>
                  <a:lnTo>
                    <a:pt x="1087196" y="96227"/>
                  </a:lnTo>
                  <a:lnTo>
                    <a:pt x="1087437" y="95681"/>
                  </a:lnTo>
                  <a:lnTo>
                    <a:pt x="1087780" y="95262"/>
                  </a:lnTo>
                  <a:lnTo>
                    <a:pt x="1087894" y="95110"/>
                  </a:lnTo>
                  <a:lnTo>
                    <a:pt x="1093939" y="95110"/>
                  </a:lnTo>
                  <a:lnTo>
                    <a:pt x="1093978" y="94043"/>
                  </a:lnTo>
                  <a:lnTo>
                    <a:pt x="1093990" y="93700"/>
                  </a:lnTo>
                  <a:lnTo>
                    <a:pt x="1093838" y="93497"/>
                  </a:lnTo>
                  <a:lnTo>
                    <a:pt x="1093431" y="93243"/>
                  </a:lnTo>
                  <a:lnTo>
                    <a:pt x="1093431" y="94945"/>
                  </a:lnTo>
                  <a:lnTo>
                    <a:pt x="1088021" y="94945"/>
                  </a:lnTo>
                  <a:lnTo>
                    <a:pt x="1088466" y="94526"/>
                  </a:lnTo>
                  <a:lnTo>
                    <a:pt x="1089418" y="94043"/>
                  </a:lnTo>
                  <a:lnTo>
                    <a:pt x="1091641" y="94043"/>
                  </a:lnTo>
                  <a:lnTo>
                    <a:pt x="1092212" y="94246"/>
                  </a:lnTo>
                  <a:lnTo>
                    <a:pt x="1092796" y="94526"/>
                  </a:lnTo>
                  <a:lnTo>
                    <a:pt x="1093431" y="94945"/>
                  </a:lnTo>
                  <a:lnTo>
                    <a:pt x="1093431" y="93243"/>
                  </a:lnTo>
                  <a:lnTo>
                    <a:pt x="1093114" y="93040"/>
                  </a:lnTo>
                  <a:lnTo>
                    <a:pt x="1087932" y="93040"/>
                  </a:lnTo>
                  <a:lnTo>
                    <a:pt x="1085761" y="95262"/>
                  </a:lnTo>
                  <a:lnTo>
                    <a:pt x="1085634" y="95491"/>
                  </a:lnTo>
                  <a:lnTo>
                    <a:pt x="1085088" y="97129"/>
                  </a:lnTo>
                  <a:lnTo>
                    <a:pt x="1085075" y="101066"/>
                  </a:lnTo>
                  <a:lnTo>
                    <a:pt x="1085469" y="102285"/>
                  </a:lnTo>
                  <a:lnTo>
                    <a:pt x="1085570" y="102628"/>
                  </a:lnTo>
                  <a:lnTo>
                    <a:pt x="1085926" y="103289"/>
                  </a:lnTo>
                  <a:lnTo>
                    <a:pt x="1086967" y="104470"/>
                  </a:lnTo>
                  <a:lnTo>
                    <a:pt x="1093762" y="104470"/>
                  </a:lnTo>
                  <a:lnTo>
                    <a:pt x="1094016" y="104190"/>
                  </a:lnTo>
                  <a:lnTo>
                    <a:pt x="1094130" y="103873"/>
                  </a:lnTo>
                  <a:close/>
                </a:path>
                <a:path w="2012950" h="547370">
                  <a:moveTo>
                    <a:pt x="1094143" y="103530"/>
                  </a:moveTo>
                  <a:lnTo>
                    <a:pt x="1094105" y="102946"/>
                  </a:lnTo>
                  <a:lnTo>
                    <a:pt x="1093495" y="102946"/>
                  </a:lnTo>
                  <a:lnTo>
                    <a:pt x="1092987" y="103289"/>
                  </a:lnTo>
                  <a:lnTo>
                    <a:pt x="1092568" y="103530"/>
                  </a:lnTo>
                  <a:lnTo>
                    <a:pt x="1094143" y="103530"/>
                  </a:lnTo>
                  <a:close/>
                </a:path>
                <a:path w="2012950" h="547370">
                  <a:moveTo>
                    <a:pt x="1097851" y="114388"/>
                  </a:moveTo>
                  <a:lnTo>
                    <a:pt x="1097749" y="114109"/>
                  </a:lnTo>
                  <a:lnTo>
                    <a:pt x="1097521" y="113753"/>
                  </a:lnTo>
                  <a:lnTo>
                    <a:pt x="1097127" y="113347"/>
                  </a:lnTo>
                  <a:lnTo>
                    <a:pt x="1091488" y="113347"/>
                  </a:lnTo>
                  <a:lnTo>
                    <a:pt x="1091184" y="113588"/>
                  </a:lnTo>
                  <a:lnTo>
                    <a:pt x="1091133" y="114973"/>
                  </a:lnTo>
                  <a:lnTo>
                    <a:pt x="1091526" y="114973"/>
                  </a:lnTo>
                  <a:lnTo>
                    <a:pt x="1092022" y="114630"/>
                  </a:lnTo>
                  <a:lnTo>
                    <a:pt x="1092479" y="114388"/>
                  </a:lnTo>
                  <a:lnTo>
                    <a:pt x="1095679" y="114388"/>
                  </a:lnTo>
                  <a:lnTo>
                    <a:pt x="1096022" y="114630"/>
                  </a:lnTo>
                  <a:lnTo>
                    <a:pt x="1096035" y="117817"/>
                  </a:lnTo>
                  <a:lnTo>
                    <a:pt x="1095743" y="118402"/>
                  </a:lnTo>
                  <a:lnTo>
                    <a:pt x="1095463" y="118846"/>
                  </a:lnTo>
                  <a:lnTo>
                    <a:pt x="1094727" y="119849"/>
                  </a:lnTo>
                  <a:lnTo>
                    <a:pt x="1094206" y="120434"/>
                  </a:lnTo>
                  <a:lnTo>
                    <a:pt x="1091158" y="123532"/>
                  </a:lnTo>
                  <a:lnTo>
                    <a:pt x="1093190" y="123532"/>
                  </a:lnTo>
                  <a:lnTo>
                    <a:pt x="1095540" y="121069"/>
                  </a:lnTo>
                  <a:lnTo>
                    <a:pt x="1096124" y="120434"/>
                  </a:lnTo>
                  <a:lnTo>
                    <a:pt x="1096556" y="119849"/>
                  </a:lnTo>
                  <a:lnTo>
                    <a:pt x="1097000" y="119291"/>
                  </a:lnTo>
                  <a:lnTo>
                    <a:pt x="1097267" y="118846"/>
                  </a:lnTo>
                  <a:lnTo>
                    <a:pt x="1097788" y="117817"/>
                  </a:lnTo>
                  <a:lnTo>
                    <a:pt x="1097851" y="114388"/>
                  </a:lnTo>
                  <a:close/>
                </a:path>
                <a:path w="2012950" h="547370">
                  <a:moveTo>
                    <a:pt x="1098689" y="124320"/>
                  </a:moveTo>
                  <a:lnTo>
                    <a:pt x="1090917" y="124155"/>
                  </a:lnTo>
                  <a:lnTo>
                    <a:pt x="1090866" y="125158"/>
                  </a:lnTo>
                  <a:lnTo>
                    <a:pt x="1098600" y="125158"/>
                  </a:lnTo>
                  <a:lnTo>
                    <a:pt x="1098689" y="124320"/>
                  </a:lnTo>
                  <a:close/>
                </a:path>
                <a:path w="2012950" h="547370">
                  <a:moveTo>
                    <a:pt x="1102995" y="94386"/>
                  </a:moveTo>
                  <a:lnTo>
                    <a:pt x="1102817" y="94221"/>
                  </a:lnTo>
                  <a:lnTo>
                    <a:pt x="1102702" y="93903"/>
                  </a:lnTo>
                  <a:lnTo>
                    <a:pt x="1102474" y="93586"/>
                  </a:lnTo>
                  <a:lnTo>
                    <a:pt x="1096238" y="93586"/>
                  </a:lnTo>
                  <a:lnTo>
                    <a:pt x="1096124" y="95008"/>
                  </a:lnTo>
                  <a:lnTo>
                    <a:pt x="1097241" y="94386"/>
                  </a:lnTo>
                  <a:lnTo>
                    <a:pt x="1100810" y="94386"/>
                  </a:lnTo>
                  <a:lnTo>
                    <a:pt x="1101140" y="95008"/>
                  </a:lnTo>
                  <a:lnTo>
                    <a:pt x="1101191" y="96443"/>
                  </a:lnTo>
                  <a:lnTo>
                    <a:pt x="1101051" y="96723"/>
                  </a:lnTo>
                  <a:lnTo>
                    <a:pt x="1100937" y="97028"/>
                  </a:lnTo>
                  <a:lnTo>
                    <a:pt x="1100721" y="97307"/>
                  </a:lnTo>
                  <a:lnTo>
                    <a:pt x="1100518" y="97497"/>
                  </a:lnTo>
                  <a:lnTo>
                    <a:pt x="1102499" y="97497"/>
                  </a:lnTo>
                  <a:lnTo>
                    <a:pt x="1102639" y="97307"/>
                  </a:lnTo>
                  <a:lnTo>
                    <a:pt x="1102804" y="97028"/>
                  </a:lnTo>
                  <a:lnTo>
                    <a:pt x="1102918" y="96443"/>
                  </a:lnTo>
                  <a:lnTo>
                    <a:pt x="1102995" y="94386"/>
                  </a:lnTo>
                  <a:close/>
                </a:path>
                <a:path w="2012950" h="547370">
                  <a:moveTo>
                    <a:pt x="1103566" y="100901"/>
                  </a:moveTo>
                  <a:lnTo>
                    <a:pt x="1103439" y="100558"/>
                  </a:lnTo>
                  <a:lnTo>
                    <a:pt x="1103337" y="100317"/>
                  </a:lnTo>
                  <a:lnTo>
                    <a:pt x="1103083" y="99898"/>
                  </a:lnTo>
                  <a:lnTo>
                    <a:pt x="1100772" y="99898"/>
                  </a:lnTo>
                  <a:lnTo>
                    <a:pt x="1101344" y="100317"/>
                  </a:lnTo>
                  <a:lnTo>
                    <a:pt x="1101559" y="100558"/>
                  </a:lnTo>
                  <a:lnTo>
                    <a:pt x="1101636" y="103009"/>
                  </a:lnTo>
                  <a:lnTo>
                    <a:pt x="1095819" y="103009"/>
                  </a:lnTo>
                  <a:lnTo>
                    <a:pt x="1095895" y="104571"/>
                  </a:lnTo>
                  <a:lnTo>
                    <a:pt x="1102309" y="104571"/>
                  </a:lnTo>
                  <a:lnTo>
                    <a:pt x="1102842" y="104114"/>
                  </a:lnTo>
                  <a:lnTo>
                    <a:pt x="1103045" y="103835"/>
                  </a:lnTo>
                  <a:lnTo>
                    <a:pt x="1103439" y="103009"/>
                  </a:lnTo>
                  <a:lnTo>
                    <a:pt x="1103566" y="101142"/>
                  </a:lnTo>
                  <a:lnTo>
                    <a:pt x="1103566" y="100901"/>
                  </a:lnTo>
                  <a:close/>
                </a:path>
                <a:path w="2012950" h="547370">
                  <a:moveTo>
                    <a:pt x="1108798" y="125298"/>
                  </a:moveTo>
                  <a:lnTo>
                    <a:pt x="1106855" y="115951"/>
                  </a:lnTo>
                  <a:lnTo>
                    <a:pt x="1104747" y="115951"/>
                  </a:lnTo>
                  <a:lnTo>
                    <a:pt x="1104049" y="116332"/>
                  </a:lnTo>
                  <a:lnTo>
                    <a:pt x="1103642" y="116598"/>
                  </a:lnTo>
                  <a:lnTo>
                    <a:pt x="1103287" y="116903"/>
                  </a:lnTo>
                  <a:lnTo>
                    <a:pt x="1102779" y="117436"/>
                  </a:lnTo>
                  <a:lnTo>
                    <a:pt x="1102741" y="116154"/>
                  </a:lnTo>
                  <a:lnTo>
                    <a:pt x="1101331" y="116154"/>
                  </a:lnTo>
                  <a:lnTo>
                    <a:pt x="1101382" y="125298"/>
                  </a:lnTo>
                  <a:lnTo>
                    <a:pt x="1102918" y="125298"/>
                  </a:lnTo>
                  <a:lnTo>
                    <a:pt x="1102944" y="119024"/>
                  </a:lnTo>
                  <a:lnTo>
                    <a:pt x="1103122" y="118719"/>
                  </a:lnTo>
                  <a:lnTo>
                    <a:pt x="1103261" y="118541"/>
                  </a:lnTo>
                  <a:lnTo>
                    <a:pt x="1103376" y="118402"/>
                  </a:lnTo>
                  <a:lnTo>
                    <a:pt x="1103807" y="117957"/>
                  </a:lnTo>
                  <a:lnTo>
                    <a:pt x="1104163" y="117703"/>
                  </a:lnTo>
                  <a:lnTo>
                    <a:pt x="1106665" y="117703"/>
                  </a:lnTo>
                  <a:lnTo>
                    <a:pt x="1106843" y="117957"/>
                  </a:lnTo>
                  <a:lnTo>
                    <a:pt x="1106970" y="118135"/>
                  </a:lnTo>
                  <a:lnTo>
                    <a:pt x="1107071" y="118402"/>
                  </a:lnTo>
                  <a:lnTo>
                    <a:pt x="1107147" y="118719"/>
                  </a:lnTo>
                  <a:lnTo>
                    <a:pt x="1107236" y="119024"/>
                  </a:lnTo>
                  <a:lnTo>
                    <a:pt x="1107338" y="125298"/>
                  </a:lnTo>
                  <a:lnTo>
                    <a:pt x="1108798" y="125298"/>
                  </a:lnTo>
                  <a:close/>
                </a:path>
                <a:path w="2012950" h="547370">
                  <a:moveTo>
                    <a:pt x="1113713" y="119811"/>
                  </a:moveTo>
                  <a:lnTo>
                    <a:pt x="1112075" y="119811"/>
                  </a:lnTo>
                  <a:lnTo>
                    <a:pt x="1112062" y="125260"/>
                  </a:lnTo>
                  <a:lnTo>
                    <a:pt x="1113650" y="125260"/>
                  </a:lnTo>
                  <a:lnTo>
                    <a:pt x="1113713" y="119811"/>
                  </a:lnTo>
                  <a:close/>
                </a:path>
                <a:path w="2012950" h="547370">
                  <a:moveTo>
                    <a:pt x="1113713" y="114096"/>
                  </a:moveTo>
                  <a:lnTo>
                    <a:pt x="1112088" y="114096"/>
                  </a:lnTo>
                  <a:lnTo>
                    <a:pt x="1112075" y="118465"/>
                  </a:lnTo>
                  <a:lnTo>
                    <a:pt x="1113713" y="118465"/>
                  </a:lnTo>
                  <a:lnTo>
                    <a:pt x="1113713" y="114096"/>
                  </a:lnTo>
                  <a:close/>
                </a:path>
                <a:path w="2012950" h="547370">
                  <a:moveTo>
                    <a:pt x="1113891" y="98856"/>
                  </a:moveTo>
                  <a:lnTo>
                    <a:pt x="1113790" y="95783"/>
                  </a:lnTo>
                  <a:lnTo>
                    <a:pt x="1113739" y="95592"/>
                  </a:lnTo>
                  <a:lnTo>
                    <a:pt x="1113612" y="95186"/>
                  </a:lnTo>
                  <a:lnTo>
                    <a:pt x="1113536" y="94881"/>
                  </a:lnTo>
                  <a:lnTo>
                    <a:pt x="1113383" y="94526"/>
                  </a:lnTo>
                  <a:lnTo>
                    <a:pt x="1113015" y="93865"/>
                  </a:lnTo>
                  <a:lnTo>
                    <a:pt x="1112685" y="93459"/>
                  </a:lnTo>
                  <a:lnTo>
                    <a:pt x="1112405" y="93230"/>
                  </a:lnTo>
                  <a:lnTo>
                    <a:pt x="1112405" y="98272"/>
                  </a:lnTo>
                  <a:lnTo>
                    <a:pt x="1111338" y="98856"/>
                  </a:lnTo>
                  <a:lnTo>
                    <a:pt x="1108278" y="98856"/>
                  </a:lnTo>
                  <a:lnTo>
                    <a:pt x="1107821" y="98272"/>
                  </a:lnTo>
                  <a:lnTo>
                    <a:pt x="1107579" y="97891"/>
                  </a:lnTo>
                  <a:lnTo>
                    <a:pt x="1107592" y="95186"/>
                  </a:lnTo>
                  <a:lnTo>
                    <a:pt x="1107732" y="94881"/>
                  </a:lnTo>
                  <a:lnTo>
                    <a:pt x="1108011" y="94526"/>
                  </a:lnTo>
                  <a:lnTo>
                    <a:pt x="1108354" y="94183"/>
                  </a:lnTo>
                  <a:lnTo>
                    <a:pt x="1108976" y="93865"/>
                  </a:lnTo>
                  <a:lnTo>
                    <a:pt x="1110538" y="93865"/>
                  </a:lnTo>
                  <a:lnTo>
                    <a:pt x="1111161" y="94183"/>
                  </a:lnTo>
                  <a:lnTo>
                    <a:pt x="1111491" y="94526"/>
                  </a:lnTo>
                  <a:lnTo>
                    <a:pt x="1111897" y="95186"/>
                  </a:lnTo>
                  <a:lnTo>
                    <a:pt x="1111935" y="95326"/>
                  </a:lnTo>
                  <a:lnTo>
                    <a:pt x="1112024" y="95592"/>
                  </a:lnTo>
                  <a:lnTo>
                    <a:pt x="1112075" y="95783"/>
                  </a:lnTo>
                  <a:lnTo>
                    <a:pt x="1112177" y="96266"/>
                  </a:lnTo>
                  <a:lnTo>
                    <a:pt x="1112291" y="97675"/>
                  </a:lnTo>
                  <a:lnTo>
                    <a:pt x="1112405" y="98272"/>
                  </a:lnTo>
                  <a:lnTo>
                    <a:pt x="1112405" y="93230"/>
                  </a:lnTo>
                  <a:lnTo>
                    <a:pt x="1112139" y="93002"/>
                  </a:lnTo>
                  <a:lnTo>
                    <a:pt x="1111719" y="92773"/>
                  </a:lnTo>
                  <a:lnTo>
                    <a:pt x="1111110" y="92557"/>
                  </a:lnTo>
                  <a:lnTo>
                    <a:pt x="1108544" y="92557"/>
                  </a:lnTo>
                  <a:lnTo>
                    <a:pt x="1105903" y="98272"/>
                  </a:lnTo>
                  <a:lnTo>
                    <a:pt x="1106131" y="98856"/>
                  </a:lnTo>
                  <a:lnTo>
                    <a:pt x="1106195" y="98996"/>
                  </a:lnTo>
                  <a:lnTo>
                    <a:pt x="1106779" y="99656"/>
                  </a:lnTo>
                  <a:lnTo>
                    <a:pt x="1107363" y="99999"/>
                  </a:lnTo>
                  <a:lnTo>
                    <a:pt x="1108151" y="100317"/>
                  </a:lnTo>
                  <a:lnTo>
                    <a:pt x="1110602" y="100317"/>
                  </a:lnTo>
                  <a:lnTo>
                    <a:pt x="1111592" y="99999"/>
                  </a:lnTo>
                  <a:lnTo>
                    <a:pt x="1111732" y="99999"/>
                  </a:lnTo>
                  <a:lnTo>
                    <a:pt x="1112278" y="99656"/>
                  </a:lnTo>
                  <a:lnTo>
                    <a:pt x="1110805" y="103505"/>
                  </a:lnTo>
                  <a:lnTo>
                    <a:pt x="1106170" y="103505"/>
                  </a:lnTo>
                  <a:lnTo>
                    <a:pt x="1106208" y="104736"/>
                  </a:lnTo>
                  <a:lnTo>
                    <a:pt x="1111542" y="104736"/>
                  </a:lnTo>
                  <a:lnTo>
                    <a:pt x="1112354" y="104051"/>
                  </a:lnTo>
                  <a:lnTo>
                    <a:pt x="1112812" y="103505"/>
                  </a:lnTo>
                  <a:lnTo>
                    <a:pt x="1112964" y="103174"/>
                  </a:lnTo>
                  <a:lnTo>
                    <a:pt x="1113205" y="102743"/>
                  </a:lnTo>
                  <a:lnTo>
                    <a:pt x="1113396" y="102349"/>
                  </a:lnTo>
                  <a:lnTo>
                    <a:pt x="1113739" y="101219"/>
                  </a:lnTo>
                  <a:lnTo>
                    <a:pt x="1113866" y="100317"/>
                  </a:lnTo>
                  <a:lnTo>
                    <a:pt x="1113878" y="99656"/>
                  </a:lnTo>
                  <a:lnTo>
                    <a:pt x="1113891" y="98856"/>
                  </a:lnTo>
                  <a:close/>
                </a:path>
                <a:path w="2012950" h="547370">
                  <a:moveTo>
                    <a:pt x="1118387" y="118605"/>
                  </a:moveTo>
                  <a:lnTo>
                    <a:pt x="1112075" y="118605"/>
                  </a:lnTo>
                  <a:lnTo>
                    <a:pt x="1112075" y="119583"/>
                  </a:lnTo>
                  <a:lnTo>
                    <a:pt x="1118387" y="119583"/>
                  </a:lnTo>
                  <a:lnTo>
                    <a:pt x="1118387" y="118605"/>
                  </a:lnTo>
                  <a:close/>
                </a:path>
                <a:path w="2012950" h="547370">
                  <a:moveTo>
                    <a:pt x="1118692" y="113144"/>
                  </a:moveTo>
                  <a:lnTo>
                    <a:pt x="1112088" y="112928"/>
                  </a:lnTo>
                  <a:lnTo>
                    <a:pt x="1112088" y="113868"/>
                  </a:lnTo>
                  <a:lnTo>
                    <a:pt x="1118628" y="113868"/>
                  </a:lnTo>
                  <a:lnTo>
                    <a:pt x="1118692" y="113144"/>
                  </a:lnTo>
                  <a:close/>
                </a:path>
                <a:path w="2012950" h="547370">
                  <a:moveTo>
                    <a:pt x="1126515" y="208584"/>
                  </a:moveTo>
                  <a:lnTo>
                    <a:pt x="1122870" y="208584"/>
                  </a:lnTo>
                  <a:lnTo>
                    <a:pt x="1122870" y="208724"/>
                  </a:lnTo>
                  <a:lnTo>
                    <a:pt x="1126502" y="208724"/>
                  </a:lnTo>
                  <a:lnTo>
                    <a:pt x="1126515" y="208584"/>
                  </a:lnTo>
                  <a:close/>
                </a:path>
                <a:path w="2012950" h="547370">
                  <a:moveTo>
                    <a:pt x="1126566" y="256184"/>
                  </a:moveTo>
                  <a:lnTo>
                    <a:pt x="1122908" y="256184"/>
                  </a:lnTo>
                  <a:lnTo>
                    <a:pt x="1122908" y="256324"/>
                  </a:lnTo>
                  <a:lnTo>
                    <a:pt x="1126553" y="256324"/>
                  </a:lnTo>
                  <a:lnTo>
                    <a:pt x="1126566" y="256184"/>
                  </a:lnTo>
                  <a:close/>
                </a:path>
                <a:path w="2012950" h="547370">
                  <a:moveTo>
                    <a:pt x="1131138" y="380149"/>
                  </a:moveTo>
                  <a:lnTo>
                    <a:pt x="1131100" y="368973"/>
                  </a:lnTo>
                  <a:lnTo>
                    <a:pt x="1129487" y="368973"/>
                  </a:lnTo>
                  <a:lnTo>
                    <a:pt x="1129499" y="380149"/>
                  </a:lnTo>
                  <a:lnTo>
                    <a:pt x="1131138" y="380149"/>
                  </a:lnTo>
                  <a:close/>
                </a:path>
                <a:path w="2012950" h="547370">
                  <a:moveTo>
                    <a:pt x="1131150" y="214185"/>
                  </a:moveTo>
                  <a:lnTo>
                    <a:pt x="1126324" y="214185"/>
                  </a:lnTo>
                  <a:lnTo>
                    <a:pt x="1124915" y="213614"/>
                  </a:lnTo>
                  <a:lnTo>
                    <a:pt x="1122870" y="208724"/>
                  </a:lnTo>
                  <a:lnTo>
                    <a:pt x="1121003" y="208724"/>
                  </a:lnTo>
                  <a:lnTo>
                    <a:pt x="1123162" y="214464"/>
                  </a:lnTo>
                  <a:lnTo>
                    <a:pt x="1131150" y="214464"/>
                  </a:lnTo>
                  <a:lnTo>
                    <a:pt x="1131150" y="214185"/>
                  </a:lnTo>
                  <a:close/>
                </a:path>
                <a:path w="2012950" h="547370">
                  <a:moveTo>
                    <a:pt x="1131163" y="208724"/>
                  </a:moveTo>
                  <a:lnTo>
                    <a:pt x="1126502" y="208724"/>
                  </a:lnTo>
                  <a:lnTo>
                    <a:pt x="1126413" y="209753"/>
                  </a:lnTo>
                  <a:lnTo>
                    <a:pt x="1126553" y="209905"/>
                  </a:lnTo>
                  <a:lnTo>
                    <a:pt x="1129601" y="209905"/>
                  </a:lnTo>
                  <a:lnTo>
                    <a:pt x="1129601" y="213614"/>
                  </a:lnTo>
                  <a:lnTo>
                    <a:pt x="1129258" y="213804"/>
                  </a:lnTo>
                  <a:lnTo>
                    <a:pt x="1131150" y="213804"/>
                  </a:lnTo>
                  <a:lnTo>
                    <a:pt x="1131163" y="208724"/>
                  </a:lnTo>
                  <a:close/>
                </a:path>
                <a:path w="2012950" h="547370">
                  <a:moveTo>
                    <a:pt x="1131189" y="261658"/>
                  </a:moveTo>
                  <a:lnTo>
                    <a:pt x="1126058" y="261658"/>
                  </a:lnTo>
                  <a:lnTo>
                    <a:pt x="1124953" y="261213"/>
                  </a:lnTo>
                  <a:lnTo>
                    <a:pt x="1124508" y="260921"/>
                  </a:lnTo>
                  <a:lnTo>
                    <a:pt x="1124102" y="260451"/>
                  </a:lnTo>
                  <a:lnTo>
                    <a:pt x="1123696" y="260032"/>
                  </a:lnTo>
                  <a:lnTo>
                    <a:pt x="1123378" y="259511"/>
                  </a:lnTo>
                  <a:lnTo>
                    <a:pt x="1122934" y="258241"/>
                  </a:lnTo>
                  <a:lnTo>
                    <a:pt x="1122908" y="256324"/>
                  </a:lnTo>
                  <a:lnTo>
                    <a:pt x="1121041" y="256324"/>
                  </a:lnTo>
                  <a:lnTo>
                    <a:pt x="1123213" y="262051"/>
                  </a:lnTo>
                  <a:lnTo>
                    <a:pt x="1131189" y="262051"/>
                  </a:lnTo>
                  <a:lnTo>
                    <a:pt x="1131189" y="261658"/>
                  </a:lnTo>
                  <a:close/>
                </a:path>
                <a:path w="2012950" h="547370">
                  <a:moveTo>
                    <a:pt x="1131214" y="256324"/>
                  </a:moveTo>
                  <a:lnTo>
                    <a:pt x="1126553" y="256324"/>
                  </a:lnTo>
                  <a:lnTo>
                    <a:pt x="1126515" y="257505"/>
                  </a:lnTo>
                  <a:lnTo>
                    <a:pt x="1129652" y="257505"/>
                  </a:lnTo>
                  <a:lnTo>
                    <a:pt x="1129652" y="261213"/>
                  </a:lnTo>
                  <a:lnTo>
                    <a:pt x="1129309" y="261391"/>
                  </a:lnTo>
                  <a:lnTo>
                    <a:pt x="1131189" y="261391"/>
                  </a:lnTo>
                  <a:lnTo>
                    <a:pt x="1131214" y="256324"/>
                  </a:lnTo>
                  <a:close/>
                </a:path>
                <a:path w="2012950" h="547370">
                  <a:moveTo>
                    <a:pt x="1131227" y="251447"/>
                  </a:moveTo>
                  <a:lnTo>
                    <a:pt x="1131049" y="251244"/>
                  </a:lnTo>
                  <a:lnTo>
                    <a:pt x="1130439" y="250863"/>
                  </a:lnTo>
                  <a:lnTo>
                    <a:pt x="1129830" y="250621"/>
                  </a:lnTo>
                  <a:lnTo>
                    <a:pt x="1124915" y="250621"/>
                  </a:lnTo>
                  <a:lnTo>
                    <a:pt x="1124000" y="251002"/>
                  </a:lnTo>
                  <a:lnTo>
                    <a:pt x="1123327" y="251447"/>
                  </a:lnTo>
                  <a:lnTo>
                    <a:pt x="1131227" y="251447"/>
                  </a:lnTo>
                  <a:close/>
                </a:path>
                <a:path w="2012950" h="547370">
                  <a:moveTo>
                    <a:pt x="1131252" y="204241"/>
                  </a:moveTo>
                  <a:lnTo>
                    <a:pt x="1131163" y="203847"/>
                  </a:lnTo>
                  <a:lnTo>
                    <a:pt x="1131011" y="203657"/>
                  </a:lnTo>
                  <a:lnTo>
                    <a:pt x="1130388" y="203276"/>
                  </a:lnTo>
                  <a:lnTo>
                    <a:pt x="1124280" y="203276"/>
                  </a:lnTo>
                  <a:lnTo>
                    <a:pt x="1121003" y="208584"/>
                  </a:lnTo>
                  <a:lnTo>
                    <a:pt x="1122870" y="208584"/>
                  </a:lnTo>
                  <a:lnTo>
                    <a:pt x="1122870" y="207721"/>
                  </a:lnTo>
                  <a:lnTo>
                    <a:pt x="1123289" y="206476"/>
                  </a:lnTo>
                  <a:lnTo>
                    <a:pt x="1123569" y="205943"/>
                  </a:lnTo>
                  <a:lnTo>
                    <a:pt x="1124254" y="205155"/>
                  </a:lnTo>
                  <a:lnTo>
                    <a:pt x="1124813" y="204698"/>
                  </a:lnTo>
                  <a:lnTo>
                    <a:pt x="1125245" y="204495"/>
                  </a:lnTo>
                  <a:lnTo>
                    <a:pt x="1129563" y="204495"/>
                  </a:lnTo>
                  <a:lnTo>
                    <a:pt x="1130846" y="205155"/>
                  </a:lnTo>
                  <a:lnTo>
                    <a:pt x="1131214" y="205155"/>
                  </a:lnTo>
                  <a:lnTo>
                    <a:pt x="1131252" y="204241"/>
                  </a:lnTo>
                  <a:close/>
                </a:path>
                <a:path w="2012950" h="547370">
                  <a:moveTo>
                    <a:pt x="1131328" y="251828"/>
                  </a:moveTo>
                  <a:lnTo>
                    <a:pt x="1128826" y="251828"/>
                  </a:lnTo>
                  <a:lnTo>
                    <a:pt x="1129614" y="252095"/>
                  </a:lnTo>
                  <a:lnTo>
                    <a:pt x="1129982" y="252285"/>
                  </a:lnTo>
                  <a:lnTo>
                    <a:pt x="1124851" y="252285"/>
                  </a:lnTo>
                  <a:lnTo>
                    <a:pt x="1125842" y="251828"/>
                  </a:lnTo>
                  <a:lnTo>
                    <a:pt x="1122959" y="251828"/>
                  </a:lnTo>
                  <a:lnTo>
                    <a:pt x="1121041" y="256184"/>
                  </a:lnTo>
                  <a:lnTo>
                    <a:pt x="1122908" y="256184"/>
                  </a:lnTo>
                  <a:lnTo>
                    <a:pt x="1122908" y="255320"/>
                  </a:lnTo>
                  <a:lnTo>
                    <a:pt x="1123327" y="254076"/>
                  </a:lnTo>
                  <a:lnTo>
                    <a:pt x="1123619" y="253530"/>
                  </a:lnTo>
                  <a:lnTo>
                    <a:pt x="1124356" y="252666"/>
                  </a:lnTo>
                  <a:lnTo>
                    <a:pt x="1130655" y="252666"/>
                  </a:lnTo>
                  <a:lnTo>
                    <a:pt x="1130884" y="252831"/>
                  </a:lnTo>
                  <a:lnTo>
                    <a:pt x="1131138" y="252831"/>
                  </a:lnTo>
                  <a:lnTo>
                    <a:pt x="1131277" y="252666"/>
                  </a:lnTo>
                  <a:lnTo>
                    <a:pt x="1131328" y="251828"/>
                  </a:lnTo>
                  <a:close/>
                </a:path>
                <a:path w="2012950" h="547370">
                  <a:moveTo>
                    <a:pt x="1135341" y="465886"/>
                  </a:moveTo>
                  <a:lnTo>
                    <a:pt x="1128471" y="465201"/>
                  </a:lnTo>
                  <a:lnTo>
                    <a:pt x="1128458" y="466026"/>
                  </a:lnTo>
                  <a:lnTo>
                    <a:pt x="1134935" y="466204"/>
                  </a:lnTo>
                  <a:lnTo>
                    <a:pt x="1134732" y="466382"/>
                  </a:lnTo>
                  <a:lnTo>
                    <a:pt x="1133487" y="467106"/>
                  </a:lnTo>
                  <a:lnTo>
                    <a:pt x="1134859" y="466382"/>
                  </a:lnTo>
                  <a:lnTo>
                    <a:pt x="1134922" y="466229"/>
                  </a:lnTo>
                  <a:lnTo>
                    <a:pt x="1135341" y="465886"/>
                  </a:lnTo>
                  <a:close/>
                </a:path>
                <a:path w="2012950" h="547370">
                  <a:moveTo>
                    <a:pt x="1136027" y="380542"/>
                  </a:moveTo>
                  <a:lnTo>
                    <a:pt x="1129499" y="380288"/>
                  </a:lnTo>
                  <a:lnTo>
                    <a:pt x="1129499" y="380542"/>
                  </a:lnTo>
                  <a:lnTo>
                    <a:pt x="1129512" y="381482"/>
                  </a:lnTo>
                  <a:lnTo>
                    <a:pt x="1135938" y="381482"/>
                  </a:lnTo>
                  <a:lnTo>
                    <a:pt x="1136027" y="380542"/>
                  </a:lnTo>
                  <a:close/>
                </a:path>
                <a:path w="2012950" h="547370">
                  <a:moveTo>
                    <a:pt x="1136091" y="464578"/>
                  </a:moveTo>
                  <a:lnTo>
                    <a:pt x="1132306" y="459486"/>
                  </a:lnTo>
                  <a:lnTo>
                    <a:pt x="1131722" y="459168"/>
                  </a:lnTo>
                  <a:lnTo>
                    <a:pt x="1131163" y="458800"/>
                  </a:lnTo>
                  <a:lnTo>
                    <a:pt x="1130808" y="458482"/>
                  </a:lnTo>
                  <a:lnTo>
                    <a:pt x="1130490" y="457962"/>
                  </a:lnTo>
                  <a:lnTo>
                    <a:pt x="1130592" y="456476"/>
                  </a:lnTo>
                  <a:lnTo>
                    <a:pt x="1135316" y="456476"/>
                  </a:lnTo>
                  <a:lnTo>
                    <a:pt x="1135367" y="455637"/>
                  </a:lnTo>
                  <a:lnTo>
                    <a:pt x="1135405" y="455117"/>
                  </a:lnTo>
                  <a:lnTo>
                    <a:pt x="1129652" y="455117"/>
                  </a:lnTo>
                  <a:lnTo>
                    <a:pt x="1129449" y="455295"/>
                  </a:lnTo>
                  <a:lnTo>
                    <a:pt x="1129182" y="455637"/>
                  </a:lnTo>
                  <a:lnTo>
                    <a:pt x="1128801" y="456476"/>
                  </a:lnTo>
                  <a:lnTo>
                    <a:pt x="1128814" y="458482"/>
                  </a:lnTo>
                  <a:lnTo>
                    <a:pt x="1132484" y="461454"/>
                  </a:lnTo>
                  <a:lnTo>
                    <a:pt x="1133259" y="461848"/>
                  </a:lnTo>
                  <a:lnTo>
                    <a:pt x="1133805" y="462241"/>
                  </a:lnTo>
                  <a:lnTo>
                    <a:pt x="1134046" y="462508"/>
                  </a:lnTo>
                  <a:lnTo>
                    <a:pt x="1134338" y="462978"/>
                  </a:lnTo>
                  <a:lnTo>
                    <a:pt x="1134275" y="464578"/>
                  </a:lnTo>
                  <a:lnTo>
                    <a:pt x="1128483" y="464578"/>
                  </a:lnTo>
                  <a:lnTo>
                    <a:pt x="1135494" y="465683"/>
                  </a:lnTo>
                  <a:lnTo>
                    <a:pt x="1135786" y="465201"/>
                  </a:lnTo>
                  <a:lnTo>
                    <a:pt x="1136091" y="464578"/>
                  </a:lnTo>
                  <a:close/>
                </a:path>
                <a:path w="2012950" h="547370">
                  <a:moveTo>
                    <a:pt x="1139596" y="210350"/>
                  </a:moveTo>
                  <a:lnTo>
                    <a:pt x="1134503" y="210350"/>
                  </a:lnTo>
                  <a:lnTo>
                    <a:pt x="1134503" y="215341"/>
                  </a:lnTo>
                  <a:lnTo>
                    <a:pt x="1136103" y="215341"/>
                  </a:lnTo>
                  <a:lnTo>
                    <a:pt x="1136142" y="210654"/>
                  </a:lnTo>
                  <a:lnTo>
                    <a:pt x="1138758" y="210654"/>
                  </a:lnTo>
                  <a:lnTo>
                    <a:pt x="1139596" y="210350"/>
                  </a:lnTo>
                  <a:close/>
                </a:path>
                <a:path w="2012950" h="547370">
                  <a:moveTo>
                    <a:pt x="1140256" y="454596"/>
                  </a:moveTo>
                  <a:lnTo>
                    <a:pt x="1138605" y="454444"/>
                  </a:lnTo>
                  <a:lnTo>
                    <a:pt x="1138605" y="466890"/>
                  </a:lnTo>
                  <a:lnTo>
                    <a:pt x="1140218" y="466890"/>
                  </a:lnTo>
                  <a:lnTo>
                    <a:pt x="1140256" y="454596"/>
                  </a:lnTo>
                  <a:close/>
                </a:path>
                <a:path w="2012950" h="547370">
                  <a:moveTo>
                    <a:pt x="1141730" y="256362"/>
                  </a:moveTo>
                  <a:lnTo>
                    <a:pt x="1141387" y="256857"/>
                  </a:lnTo>
                  <a:lnTo>
                    <a:pt x="1141615" y="256540"/>
                  </a:lnTo>
                  <a:lnTo>
                    <a:pt x="1141730" y="256362"/>
                  </a:lnTo>
                  <a:close/>
                </a:path>
                <a:path w="2012950" h="547370">
                  <a:moveTo>
                    <a:pt x="1142174" y="205701"/>
                  </a:moveTo>
                  <a:lnTo>
                    <a:pt x="1142047" y="205193"/>
                  </a:lnTo>
                  <a:lnTo>
                    <a:pt x="1141971" y="204990"/>
                  </a:lnTo>
                  <a:lnTo>
                    <a:pt x="1141907" y="204800"/>
                  </a:lnTo>
                  <a:lnTo>
                    <a:pt x="1141717" y="204457"/>
                  </a:lnTo>
                  <a:lnTo>
                    <a:pt x="1141222" y="203847"/>
                  </a:lnTo>
                  <a:lnTo>
                    <a:pt x="1140917" y="203593"/>
                  </a:lnTo>
                  <a:lnTo>
                    <a:pt x="1140218" y="203187"/>
                  </a:lnTo>
                  <a:lnTo>
                    <a:pt x="1134516" y="203187"/>
                  </a:lnTo>
                  <a:lnTo>
                    <a:pt x="1134503" y="210172"/>
                  </a:lnTo>
                  <a:lnTo>
                    <a:pt x="1140180" y="210172"/>
                  </a:lnTo>
                  <a:lnTo>
                    <a:pt x="1140637" y="209892"/>
                  </a:lnTo>
                  <a:lnTo>
                    <a:pt x="1141310" y="209270"/>
                  </a:lnTo>
                  <a:lnTo>
                    <a:pt x="1139278" y="208953"/>
                  </a:lnTo>
                  <a:lnTo>
                    <a:pt x="1138415" y="209270"/>
                  </a:lnTo>
                  <a:lnTo>
                    <a:pt x="1136142" y="209270"/>
                  </a:lnTo>
                  <a:lnTo>
                    <a:pt x="1136142" y="204457"/>
                  </a:lnTo>
                  <a:lnTo>
                    <a:pt x="1139291" y="204457"/>
                  </a:lnTo>
                  <a:lnTo>
                    <a:pt x="1139812" y="204800"/>
                  </a:lnTo>
                  <a:lnTo>
                    <a:pt x="1139990" y="204990"/>
                  </a:lnTo>
                  <a:lnTo>
                    <a:pt x="1140383" y="205701"/>
                  </a:lnTo>
                  <a:lnTo>
                    <a:pt x="1140421" y="207365"/>
                  </a:lnTo>
                  <a:lnTo>
                    <a:pt x="1140282" y="207708"/>
                  </a:lnTo>
                  <a:lnTo>
                    <a:pt x="1140180" y="208026"/>
                  </a:lnTo>
                  <a:lnTo>
                    <a:pt x="1140015" y="208280"/>
                  </a:lnTo>
                  <a:lnTo>
                    <a:pt x="1139558" y="208762"/>
                  </a:lnTo>
                  <a:lnTo>
                    <a:pt x="1141691" y="208762"/>
                  </a:lnTo>
                  <a:lnTo>
                    <a:pt x="1142136" y="207708"/>
                  </a:lnTo>
                  <a:lnTo>
                    <a:pt x="1142174" y="205701"/>
                  </a:lnTo>
                  <a:close/>
                </a:path>
                <a:path w="2012950" h="547370">
                  <a:moveTo>
                    <a:pt x="1142187" y="255295"/>
                  </a:moveTo>
                  <a:lnTo>
                    <a:pt x="1142085" y="252793"/>
                  </a:lnTo>
                  <a:lnTo>
                    <a:pt x="1142009" y="252590"/>
                  </a:lnTo>
                  <a:lnTo>
                    <a:pt x="1141945" y="252387"/>
                  </a:lnTo>
                  <a:lnTo>
                    <a:pt x="1141768" y="252044"/>
                  </a:lnTo>
                  <a:lnTo>
                    <a:pt x="1141272" y="251447"/>
                  </a:lnTo>
                  <a:lnTo>
                    <a:pt x="1140968" y="251180"/>
                  </a:lnTo>
                  <a:lnTo>
                    <a:pt x="1140256" y="250786"/>
                  </a:lnTo>
                  <a:lnTo>
                    <a:pt x="1134567" y="250786"/>
                  </a:lnTo>
                  <a:lnTo>
                    <a:pt x="1134541" y="262940"/>
                  </a:lnTo>
                  <a:lnTo>
                    <a:pt x="1136154" y="262940"/>
                  </a:lnTo>
                  <a:lnTo>
                    <a:pt x="1136192" y="258241"/>
                  </a:lnTo>
                  <a:lnTo>
                    <a:pt x="1138770" y="258241"/>
                  </a:lnTo>
                  <a:lnTo>
                    <a:pt x="1140218" y="257759"/>
                  </a:lnTo>
                  <a:lnTo>
                    <a:pt x="1140688" y="257479"/>
                  </a:lnTo>
                  <a:lnTo>
                    <a:pt x="1141349" y="256857"/>
                  </a:lnTo>
                  <a:lnTo>
                    <a:pt x="1139317" y="256540"/>
                  </a:lnTo>
                  <a:lnTo>
                    <a:pt x="1138516" y="256857"/>
                  </a:lnTo>
                  <a:lnTo>
                    <a:pt x="1136192" y="256857"/>
                  </a:lnTo>
                  <a:lnTo>
                    <a:pt x="1136192" y="252044"/>
                  </a:lnTo>
                  <a:lnTo>
                    <a:pt x="1139329" y="252044"/>
                  </a:lnTo>
                  <a:lnTo>
                    <a:pt x="1139837" y="252387"/>
                  </a:lnTo>
                  <a:lnTo>
                    <a:pt x="1140040" y="252590"/>
                  </a:lnTo>
                  <a:lnTo>
                    <a:pt x="1140155" y="252793"/>
                  </a:lnTo>
                  <a:lnTo>
                    <a:pt x="1140218" y="255612"/>
                  </a:lnTo>
                  <a:lnTo>
                    <a:pt x="1140066" y="255879"/>
                  </a:lnTo>
                  <a:lnTo>
                    <a:pt x="1139596" y="256362"/>
                  </a:lnTo>
                  <a:lnTo>
                    <a:pt x="1141730" y="256362"/>
                  </a:lnTo>
                  <a:lnTo>
                    <a:pt x="1142187" y="255295"/>
                  </a:lnTo>
                  <a:close/>
                </a:path>
                <a:path w="2012950" h="547370">
                  <a:moveTo>
                    <a:pt x="1146517" y="203047"/>
                  </a:moveTo>
                  <a:lnTo>
                    <a:pt x="1144866" y="202907"/>
                  </a:lnTo>
                  <a:lnTo>
                    <a:pt x="1144866" y="215341"/>
                  </a:lnTo>
                  <a:lnTo>
                    <a:pt x="1146479" y="215341"/>
                  </a:lnTo>
                  <a:lnTo>
                    <a:pt x="1146517" y="203047"/>
                  </a:lnTo>
                  <a:close/>
                </a:path>
                <a:path w="2012950" h="547370">
                  <a:moveTo>
                    <a:pt x="1146556" y="250647"/>
                  </a:moveTo>
                  <a:lnTo>
                    <a:pt x="1144917" y="250507"/>
                  </a:lnTo>
                  <a:lnTo>
                    <a:pt x="1144917" y="262978"/>
                  </a:lnTo>
                  <a:lnTo>
                    <a:pt x="1146505" y="262978"/>
                  </a:lnTo>
                  <a:lnTo>
                    <a:pt x="1146556" y="250647"/>
                  </a:lnTo>
                  <a:close/>
                </a:path>
                <a:path w="2012950" h="547370">
                  <a:moveTo>
                    <a:pt x="1147927" y="373100"/>
                  </a:moveTo>
                  <a:lnTo>
                    <a:pt x="1147775" y="372605"/>
                  </a:lnTo>
                  <a:lnTo>
                    <a:pt x="1147699" y="372325"/>
                  </a:lnTo>
                  <a:lnTo>
                    <a:pt x="1147635" y="372084"/>
                  </a:lnTo>
                  <a:lnTo>
                    <a:pt x="1147533" y="371716"/>
                  </a:lnTo>
                  <a:lnTo>
                    <a:pt x="1147292" y="371157"/>
                  </a:lnTo>
                  <a:lnTo>
                    <a:pt x="1147140" y="370852"/>
                  </a:lnTo>
                  <a:lnTo>
                    <a:pt x="1146632" y="370255"/>
                  </a:lnTo>
                  <a:lnTo>
                    <a:pt x="1146327" y="369900"/>
                  </a:lnTo>
                  <a:lnTo>
                    <a:pt x="1146225" y="369773"/>
                  </a:lnTo>
                  <a:lnTo>
                    <a:pt x="1146175" y="376567"/>
                  </a:lnTo>
                  <a:lnTo>
                    <a:pt x="1145882" y="377825"/>
                  </a:lnTo>
                  <a:lnTo>
                    <a:pt x="1143635" y="380123"/>
                  </a:lnTo>
                  <a:lnTo>
                    <a:pt x="1140980" y="380123"/>
                  </a:lnTo>
                  <a:lnTo>
                    <a:pt x="1138555" y="376567"/>
                  </a:lnTo>
                  <a:lnTo>
                    <a:pt x="1138656" y="373341"/>
                  </a:lnTo>
                  <a:lnTo>
                    <a:pt x="1138720" y="373100"/>
                  </a:lnTo>
                  <a:lnTo>
                    <a:pt x="1138834" y="372605"/>
                  </a:lnTo>
                  <a:lnTo>
                    <a:pt x="1141069" y="370255"/>
                  </a:lnTo>
                  <a:lnTo>
                    <a:pt x="1143787" y="370255"/>
                  </a:lnTo>
                  <a:lnTo>
                    <a:pt x="1146048" y="373100"/>
                  </a:lnTo>
                  <a:lnTo>
                    <a:pt x="1146098" y="373341"/>
                  </a:lnTo>
                  <a:lnTo>
                    <a:pt x="1143457" y="368668"/>
                  </a:lnTo>
                  <a:lnTo>
                    <a:pt x="1141552" y="368668"/>
                  </a:lnTo>
                  <a:lnTo>
                    <a:pt x="1136840" y="377240"/>
                  </a:lnTo>
                  <a:lnTo>
                    <a:pt x="1137132" y="378358"/>
                  </a:lnTo>
                  <a:lnTo>
                    <a:pt x="1141310" y="381711"/>
                  </a:lnTo>
                  <a:lnTo>
                    <a:pt x="1143228" y="381711"/>
                  </a:lnTo>
                  <a:lnTo>
                    <a:pt x="1147330" y="378841"/>
                  </a:lnTo>
                  <a:lnTo>
                    <a:pt x="1147445" y="378637"/>
                  </a:lnTo>
                  <a:lnTo>
                    <a:pt x="1147851" y="377240"/>
                  </a:lnTo>
                  <a:lnTo>
                    <a:pt x="1147927" y="373100"/>
                  </a:lnTo>
                  <a:close/>
                </a:path>
                <a:path w="2012950" h="547370">
                  <a:moveTo>
                    <a:pt x="1148041" y="462457"/>
                  </a:moveTo>
                  <a:lnTo>
                    <a:pt x="1148029" y="462292"/>
                  </a:lnTo>
                  <a:lnTo>
                    <a:pt x="1144193" y="462292"/>
                  </a:lnTo>
                  <a:lnTo>
                    <a:pt x="1144092" y="462457"/>
                  </a:lnTo>
                  <a:lnTo>
                    <a:pt x="1148041" y="462457"/>
                  </a:lnTo>
                  <a:close/>
                </a:path>
                <a:path w="2012950" h="547370">
                  <a:moveTo>
                    <a:pt x="1149718" y="462292"/>
                  </a:moveTo>
                  <a:lnTo>
                    <a:pt x="1149654" y="455752"/>
                  </a:lnTo>
                  <a:lnTo>
                    <a:pt x="1149642" y="454469"/>
                  </a:lnTo>
                  <a:lnTo>
                    <a:pt x="1147254" y="454469"/>
                  </a:lnTo>
                  <a:lnTo>
                    <a:pt x="1142644" y="462292"/>
                  </a:lnTo>
                  <a:lnTo>
                    <a:pt x="1144193" y="462292"/>
                  </a:lnTo>
                  <a:lnTo>
                    <a:pt x="1148016" y="455752"/>
                  </a:lnTo>
                  <a:lnTo>
                    <a:pt x="1148029" y="462292"/>
                  </a:lnTo>
                  <a:lnTo>
                    <a:pt x="1149718" y="462292"/>
                  </a:lnTo>
                  <a:close/>
                </a:path>
                <a:path w="2012950" h="547370">
                  <a:moveTo>
                    <a:pt x="1149731" y="462711"/>
                  </a:moveTo>
                  <a:lnTo>
                    <a:pt x="1149718" y="462457"/>
                  </a:lnTo>
                  <a:lnTo>
                    <a:pt x="1148041" y="462457"/>
                  </a:lnTo>
                  <a:lnTo>
                    <a:pt x="1148041" y="462711"/>
                  </a:lnTo>
                  <a:lnTo>
                    <a:pt x="1149731" y="462711"/>
                  </a:lnTo>
                  <a:close/>
                </a:path>
                <a:path w="2012950" h="547370">
                  <a:moveTo>
                    <a:pt x="1151483" y="462991"/>
                  </a:moveTo>
                  <a:lnTo>
                    <a:pt x="1143952" y="462711"/>
                  </a:lnTo>
                  <a:lnTo>
                    <a:pt x="1144092" y="462457"/>
                  </a:lnTo>
                  <a:lnTo>
                    <a:pt x="1142568" y="462457"/>
                  </a:lnTo>
                  <a:lnTo>
                    <a:pt x="1142453" y="464096"/>
                  </a:lnTo>
                  <a:lnTo>
                    <a:pt x="1148041" y="464096"/>
                  </a:lnTo>
                  <a:lnTo>
                    <a:pt x="1148080" y="466928"/>
                  </a:lnTo>
                  <a:lnTo>
                    <a:pt x="1149667" y="466928"/>
                  </a:lnTo>
                  <a:lnTo>
                    <a:pt x="1149731" y="464096"/>
                  </a:lnTo>
                  <a:lnTo>
                    <a:pt x="1151356" y="464096"/>
                  </a:lnTo>
                  <a:lnTo>
                    <a:pt x="1151483" y="462991"/>
                  </a:lnTo>
                  <a:close/>
                </a:path>
                <a:path w="2012950" h="547370">
                  <a:moveTo>
                    <a:pt x="1160373" y="207035"/>
                  </a:moveTo>
                  <a:lnTo>
                    <a:pt x="1160233" y="206540"/>
                  </a:lnTo>
                  <a:lnTo>
                    <a:pt x="1160157" y="206260"/>
                  </a:lnTo>
                  <a:lnTo>
                    <a:pt x="1160081" y="206019"/>
                  </a:lnTo>
                  <a:lnTo>
                    <a:pt x="1159979" y="205651"/>
                  </a:lnTo>
                  <a:lnTo>
                    <a:pt x="1159929" y="205460"/>
                  </a:lnTo>
                  <a:lnTo>
                    <a:pt x="1159598" y="204800"/>
                  </a:lnTo>
                  <a:lnTo>
                    <a:pt x="1159078" y="204190"/>
                  </a:lnTo>
                  <a:lnTo>
                    <a:pt x="1158963" y="204050"/>
                  </a:lnTo>
                  <a:lnTo>
                    <a:pt x="1158773" y="203835"/>
                  </a:lnTo>
                  <a:lnTo>
                    <a:pt x="1158671" y="203708"/>
                  </a:lnTo>
                  <a:lnTo>
                    <a:pt x="1158646" y="210426"/>
                  </a:lnTo>
                  <a:lnTo>
                    <a:pt x="1158341" y="211759"/>
                  </a:lnTo>
                  <a:lnTo>
                    <a:pt x="1156081" y="214058"/>
                  </a:lnTo>
                  <a:lnTo>
                    <a:pt x="1153439" y="214058"/>
                  </a:lnTo>
                  <a:lnTo>
                    <a:pt x="1151242" y="211759"/>
                  </a:lnTo>
                  <a:lnTo>
                    <a:pt x="1151293" y="206540"/>
                  </a:lnTo>
                  <a:lnTo>
                    <a:pt x="1153515" y="204190"/>
                  </a:lnTo>
                  <a:lnTo>
                    <a:pt x="1156220" y="204190"/>
                  </a:lnTo>
                  <a:lnTo>
                    <a:pt x="1158646" y="210426"/>
                  </a:lnTo>
                  <a:lnTo>
                    <a:pt x="1158646" y="203695"/>
                  </a:lnTo>
                  <a:lnTo>
                    <a:pt x="1158201" y="203390"/>
                  </a:lnTo>
                  <a:lnTo>
                    <a:pt x="1156754" y="202768"/>
                  </a:lnTo>
                  <a:lnTo>
                    <a:pt x="1155903" y="202603"/>
                  </a:lnTo>
                  <a:lnTo>
                    <a:pt x="1153998" y="202603"/>
                  </a:lnTo>
                  <a:lnTo>
                    <a:pt x="1149870" y="205460"/>
                  </a:lnTo>
                  <a:lnTo>
                    <a:pt x="1149769" y="205651"/>
                  </a:lnTo>
                  <a:lnTo>
                    <a:pt x="1149350" y="207035"/>
                  </a:lnTo>
                  <a:lnTo>
                    <a:pt x="1149286" y="211175"/>
                  </a:lnTo>
                  <a:lnTo>
                    <a:pt x="1149731" y="212775"/>
                  </a:lnTo>
                  <a:lnTo>
                    <a:pt x="1153756" y="215646"/>
                  </a:lnTo>
                  <a:lnTo>
                    <a:pt x="1155687" y="215646"/>
                  </a:lnTo>
                  <a:lnTo>
                    <a:pt x="1160297" y="211175"/>
                  </a:lnTo>
                  <a:lnTo>
                    <a:pt x="1160373" y="207035"/>
                  </a:lnTo>
                  <a:close/>
                </a:path>
                <a:path w="2012950" h="547370">
                  <a:moveTo>
                    <a:pt x="1160424" y="254635"/>
                  </a:moveTo>
                  <a:lnTo>
                    <a:pt x="1160272" y="254127"/>
                  </a:lnTo>
                  <a:lnTo>
                    <a:pt x="1160208" y="253860"/>
                  </a:lnTo>
                  <a:lnTo>
                    <a:pt x="1160132" y="253619"/>
                  </a:lnTo>
                  <a:lnTo>
                    <a:pt x="1158532" y="251206"/>
                  </a:lnTo>
                  <a:lnTo>
                    <a:pt x="1158532" y="258762"/>
                  </a:lnTo>
                  <a:lnTo>
                    <a:pt x="1158379" y="259346"/>
                  </a:lnTo>
                  <a:lnTo>
                    <a:pt x="1156131" y="261658"/>
                  </a:lnTo>
                  <a:lnTo>
                    <a:pt x="1153477" y="261658"/>
                  </a:lnTo>
                  <a:lnTo>
                    <a:pt x="1151293" y="259346"/>
                  </a:lnTo>
                  <a:lnTo>
                    <a:pt x="1151331" y="254127"/>
                  </a:lnTo>
                  <a:lnTo>
                    <a:pt x="1153566" y="251790"/>
                  </a:lnTo>
                  <a:lnTo>
                    <a:pt x="1156284" y="251790"/>
                  </a:lnTo>
                  <a:lnTo>
                    <a:pt x="1158532" y="258762"/>
                  </a:lnTo>
                  <a:lnTo>
                    <a:pt x="1158532" y="251206"/>
                  </a:lnTo>
                  <a:lnTo>
                    <a:pt x="1158265" y="250990"/>
                  </a:lnTo>
                  <a:lnTo>
                    <a:pt x="1157541" y="250659"/>
                  </a:lnTo>
                  <a:lnTo>
                    <a:pt x="1156817" y="250367"/>
                  </a:lnTo>
                  <a:lnTo>
                    <a:pt x="1153198" y="250367"/>
                  </a:lnTo>
                  <a:lnTo>
                    <a:pt x="1149324" y="258762"/>
                  </a:lnTo>
                  <a:lnTo>
                    <a:pt x="1149629" y="259892"/>
                  </a:lnTo>
                  <a:lnTo>
                    <a:pt x="1153807" y="263245"/>
                  </a:lnTo>
                  <a:lnTo>
                    <a:pt x="1155725" y="263245"/>
                  </a:lnTo>
                  <a:lnTo>
                    <a:pt x="1159827" y="260375"/>
                  </a:lnTo>
                  <a:lnTo>
                    <a:pt x="1159941" y="260172"/>
                  </a:lnTo>
                  <a:lnTo>
                    <a:pt x="1160348" y="258762"/>
                  </a:lnTo>
                  <a:lnTo>
                    <a:pt x="1160424" y="254635"/>
                  </a:lnTo>
                  <a:close/>
                </a:path>
                <a:path w="2012950" h="547370">
                  <a:moveTo>
                    <a:pt x="1161199" y="454406"/>
                  </a:moveTo>
                  <a:lnTo>
                    <a:pt x="1153287" y="454406"/>
                  </a:lnTo>
                  <a:lnTo>
                    <a:pt x="1153223" y="455841"/>
                  </a:lnTo>
                  <a:lnTo>
                    <a:pt x="1159522" y="455841"/>
                  </a:lnTo>
                  <a:lnTo>
                    <a:pt x="1154734" y="466572"/>
                  </a:lnTo>
                  <a:lnTo>
                    <a:pt x="1154620" y="466966"/>
                  </a:lnTo>
                  <a:lnTo>
                    <a:pt x="1156423" y="466966"/>
                  </a:lnTo>
                  <a:lnTo>
                    <a:pt x="1161122" y="456171"/>
                  </a:lnTo>
                  <a:lnTo>
                    <a:pt x="1161199" y="454406"/>
                  </a:lnTo>
                  <a:close/>
                </a:path>
                <a:path w="2012950" h="547370">
                  <a:moveTo>
                    <a:pt x="1164869" y="261442"/>
                  </a:moveTo>
                  <a:lnTo>
                    <a:pt x="1162812" y="261442"/>
                  </a:lnTo>
                  <a:lnTo>
                    <a:pt x="1162799" y="261721"/>
                  </a:lnTo>
                  <a:lnTo>
                    <a:pt x="1164602" y="261721"/>
                  </a:lnTo>
                  <a:lnTo>
                    <a:pt x="1164869" y="261442"/>
                  </a:lnTo>
                  <a:close/>
                </a:path>
                <a:path w="2012950" h="547370">
                  <a:moveTo>
                    <a:pt x="1167917" y="214198"/>
                  </a:moveTo>
                  <a:lnTo>
                    <a:pt x="1167879" y="204470"/>
                  </a:lnTo>
                  <a:lnTo>
                    <a:pt x="1167879" y="202831"/>
                  </a:lnTo>
                  <a:lnTo>
                    <a:pt x="1166355" y="202831"/>
                  </a:lnTo>
                  <a:lnTo>
                    <a:pt x="1163459" y="204698"/>
                  </a:lnTo>
                  <a:lnTo>
                    <a:pt x="1163345" y="206057"/>
                  </a:lnTo>
                  <a:lnTo>
                    <a:pt x="1163599" y="206057"/>
                  </a:lnTo>
                  <a:lnTo>
                    <a:pt x="1166228" y="204470"/>
                  </a:lnTo>
                  <a:lnTo>
                    <a:pt x="1166228" y="214198"/>
                  </a:lnTo>
                  <a:lnTo>
                    <a:pt x="1167917" y="214198"/>
                  </a:lnTo>
                  <a:close/>
                </a:path>
                <a:path w="2012950" h="547370">
                  <a:moveTo>
                    <a:pt x="1169911" y="252755"/>
                  </a:moveTo>
                  <a:lnTo>
                    <a:pt x="1169771" y="252209"/>
                  </a:lnTo>
                  <a:lnTo>
                    <a:pt x="1169682" y="251968"/>
                  </a:lnTo>
                  <a:lnTo>
                    <a:pt x="1169631" y="251828"/>
                  </a:lnTo>
                  <a:lnTo>
                    <a:pt x="1169416" y="251460"/>
                  </a:lnTo>
                  <a:lnTo>
                    <a:pt x="1169009" y="251066"/>
                  </a:lnTo>
                  <a:lnTo>
                    <a:pt x="1163370" y="251066"/>
                  </a:lnTo>
                  <a:lnTo>
                    <a:pt x="1163066" y="251307"/>
                  </a:lnTo>
                  <a:lnTo>
                    <a:pt x="1163015" y="252209"/>
                  </a:lnTo>
                  <a:lnTo>
                    <a:pt x="1164170" y="252209"/>
                  </a:lnTo>
                  <a:lnTo>
                    <a:pt x="1167650" y="252209"/>
                  </a:lnTo>
                  <a:lnTo>
                    <a:pt x="1168146" y="252755"/>
                  </a:lnTo>
                  <a:lnTo>
                    <a:pt x="1167904" y="252755"/>
                  </a:lnTo>
                  <a:lnTo>
                    <a:pt x="1167828" y="255739"/>
                  </a:lnTo>
                  <a:lnTo>
                    <a:pt x="1163053" y="261251"/>
                  </a:lnTo>
                  <a:lnTo>
                    <a:pt x="1165047" y="261251"/>
                  </a:lnTo>
                  <a:lnTo>
                    <a:pt x="1169568" y="255739"/>
                  </a:lnTo>
                  <a:lnTo>
                    <a:pt x="1169670" y="255536"/>
                  </a:lnTo>
                  <a:lnTo>
                    <a:pt x="1169746" y="255333"/>
                  </a:lnTo>
                  <a:lnTo>
                    <a:pt x="1169835" y="255092"/>
                  </a:lnTo>
                  <a:lnTo>
                    <a:pt x="1169911" y="252755"/>
                  </a:lnTo>
                  <a:close/>
                </a:path>
                <a:path w="2012950" h="547370">
                  <a:moveTo>
                    <a:pt x="1170546" y="214503"/>
                  </a:moveTo>
                  <a:lnTo>
                    <a:pt x="1163434" y="214337"/>
                  </a:lnTo>
                  <a:lnTo>
                    <a:pt x="1163421" y="215265"/>
                  </a:lnTo>
                  <a:lnTo>
                    <a:pt x="1170482" y="215265"/>
                  </a:lnTo>
                  <a:lnTo>
                    <a:pt x="1170546" y="214503"/>
                  </a:lnTo>
                  <a:close/>
                </a:path>
                <a:path w="2012950" h="547370">
                  <a:moveTo>
                    <a:pt x="1170584" y="262115"/>
                  </a:moveTo>
                  <a:lnTo>
                    <a:pt x="1162786" y="261874"/>
                  </a:lnTo>
                  <a:lnTo>
                    <a:pt x="1162735" y="262940"/>
                  </a:lnTo>
                  <a:lnTo>
                    <a:pt x="1170470" y="262940"/>
                  </a:lnTo>
                  <a:lnTo>
                    <a:pt x="1170584" y="262115"/>
                  </a:lnTo>
                  <a:close/>
                </a:path>
                <a:path w="2012950" h="547370">
                  <a:moveTo>
                    <a:pt x="1171435" y="463702"/>
                  </a:moveTo>
                  <a:lnTo>
                    <a:pt x="1171409" y="457060"/>
                  </a:lnTo>
                  <a:lnTo>
                    <a:pt x="1171219" y="456539"/>
                  </a:lnTo>
                  <a:lnTo>
                    <a:pt x="1171117" y="456234"/>
                  </a:lnTo>
                  <a:lnTo>
                    <a:pt x="1170851" y="455879"/>
                  </a:lnTo>
                  <a:lnTo>
                    <a:pt x="1170571" y="455396"/>
                  </a:lnTo>
                  <a:lnTo>
                    <a:pt x="1170152" y="454939"/>
                  </a:lnTo>
                  <a:lnTo>
                    <a:pt x="1169009" y="454317"/>
                  </a:lnTo>
                  <a:lnTo>
                    <a:pt x="1165948" y="454317"/>
                  </a:lnTo>
                  <a:lnTo>
                    <a:pt x="1164793" y="454939"/>
                  </a:lnTo>
                  <a:lnTo>
                    <a:pt x="1164323" y="455396"/>
                  </a:lnTo>
                  <a:lnTo>
                    <a:pt x="1163624" y="456539"/>
                  </a:lnTo>
                  <a:lnTo>
                    <a:pt x="1163434" y="457060"/>
                  </a:lnTo>
                  <a:lnTo>
                    <a:pt x="1163459" y="464642"/>
                  </a:lnTo>
                  <a:lnTo>
                    <a:pt x="1163599" y="465023"/>
                  </a:lnTo>
                  <a:lnTo>
                    <a:pt x="1164234" y="466064"/>
                  </a:lnTo>
                  <a:lnTo>
                    <a:pt x="1164666" y="466483"/>
                  </a:lnTo>
                  <a:lnTo>
                    <a:pt x="1165237" y="466763"/>
                  </a:lnTo>
                  <a:lnTo>
                    <a:pt x="1165771" y="467055"/>
                  </a:lnTo>
                  <a:lnTo>
                    <a:pt x="1168730" y="467055"/>
                  </a:lnTo>
                  <a:lnTo>
                    <a:pt x="1169797" y="466483"/>
                  </a:lnTo>
                  <a:lnTo>
                    <a:pt x="1170292" y="466064"/>
                  </a:lnTo>
                  <a:lnTo>
                    <a:pt x="1170520" y="465747"/>
                  </a:lnTo>
                  <a:lnTo>
                    <a:pt x="1168577" y="465505"/>
                  </a:lnTo>
                  <a:lnTo>
                    <a:pt x="1168019" y="465747"/>
                  </a:lnTo>
                  <a:lnTo>
                    <a:pt x="1166520" y="465747"/>
                  </a:lnTo>
                  <a:lnTo>
                    <a:pt x="1165821" y="465340"/>
                  </a:lnTo>
                  <a:lnTo>
                    <a:pt x="1165529" y="465023"/>
                  </a:lnTo>
                  <a:lnTo>
                    <a:pt x="1165174" y="464337"/>
                  </a:lnTo>
                  <a:lnTo>
                    <a:pt x="1164958" y="463702"/>
                  </a:lnTo>
                  <a:lnTo>
                    <a:pt x="1165034" y="457466"/>
                  </a:lnTo>
                  <a:lnTo>
                    <a:pt x="1165428" y="456539"/>
                  </a:lnTo>
                  <a:lnTo>
                    <a:pt x="1165656" y="456234"/>
                  </a:lnTo>
                  <a:lnTo>
                    <a:pt x="1166114" y="455879"/>
                  </a:lnTo>
                  <a:lnTo>
                    <a:pt x="1168717" y="455879"/>
                  </a:lnTo>
                  <a:lnTo>
                    <a:pt x="1169746" y="463702"/>
                  </a:lnTo>
                  <a:lnTo>
                    <a:pt x="1169504" y="464337"/>
                  </a:lnTo>
                  <a:lnTo>
                    <a:pt x="1169390" y="464642"/>
                  </a:lnTo>
                  <a:lnTo>
                    <a:pt x="1169098" y="465023"/>
                  </a:lnTo>
                  <a:lnTo>
                    <a:pt x="1168819" y="465340"/>
                  </a:lnTo>
                  <a:lnTo>
                    <a:pt x="1170774" y="465340"/>
                  </a:lnTo>
                  <a:lnTo>
                    <a:pt x="1171206" y="464642"/>
                  </a:lnTo>
                  <a:lnTo>
                    <a:pt x="1171435" y="463702"/>
                  </a:lnTo>
                  <a:close/>
                </a:path>
                <a:path w="2012950" h="547370">
                  <a:moveTo>
                    <a:pt x="1179449" y="459943"/>
                  </a:moveTo>
                  <a:lnTo>
                    <a:pt x="1174877" y="459943"/>
                  </a:lnTo>
                  <a:lnTo>
                    <a:pt x="1174864" y="460146"/>
                  </a:lnTo>
                  <a:lnTo>
                    <a:pt x="1179156" y="460146"/>
                  </a:lnTo>
                  <a:lnTo>
                    <a:pt x="1179449" y="459943"/>
                  </a:lnTo>
                  <a:close/>
                </a:path>
                <a:path w="2012950" h="547370">
                  <a:moveTo>
                    <a:pt x="1180198" y="460971"/>
                  </a:moveTo>
                  <a:lnTo>
                    <a:pt x="1179271" y="460514"/>
                  </a:lnTo>
                  <a:lnTo>
                    <a:pt x="1174838" y="460514"/>
                  </a:lnTo>
                  <a:lnTo>
                    <a:pt x="1174813" y="460971"/>
                  </a:lnTo>
                  <a:lnTo>
                    <a:pt x="1180198" y="460971"/>
                  </a:lnTo>
                  <a:close/>
                </a:path>
                <a:path w="2012950" h="547370">
                  <a:moveTo>
                    <a:pt x="1180719" y="456577"/>
                  </a:moveTo>
                  <a:lnTo>
                    <a:pt x="1180566" y="455930"/>
                  </a:lnTo>
                  <a:lnTo>
                    <a:pt x="1180452" y="455612"/>
                  </a:lnTo>
                  <a:lnTo>
                    <a:pt x="1180236" y="455295"/>
                  </a:lnTo>
                  <a:lnTo>
                    <a:pt x="1180096" y="455168"/>
                  </a:lnTo>
                  <a:lnTo>
                    <a:pt x="1174051" y="455168"/>
                  </a:lnTo>
                  <a:lnTo>
                    <a:pt x="1173937" y="456577"/>
                  </a:lnTo>
                  <a:lnTo>
                    <a:pt x="1174229" y="456577"/>
                  </a:lnTo>
                  <a:lnTo>
                    <a:pt x="1175296" y="455930"/>
                  </a:lnTo>
                  <a:lnTo>
                    <a:pt x="1178331" y="455930"/>
                  </a:lnTo>
                  <a:lnTo>
                    <a:pt x="1178979" y="456577"/>
                  </a:lnTo>
                  <a:lnTo>
                    <a:pt x="1178852" y="458368"/>
                  </a:lnTo>
                  <a:lnTo>
                    <a:pt x="1178687" y="458749"/>
                  </a:lnTo>
                  <a:lnTo>
                    <a:pt x="1178445" y="459028"/>
                  </a:lnTo>
                  <a:lnTo>
                    <a:pt x="1178026" y="459409"/>
                  </a:lnTo>
                  <a:lnTo>
                    <a:pt x="1180096" y="459409"/>
                  </a:lnTo>
                  <a:lnTo>
                    <a:pt x="1180401" y="459028"/>
                  </a:lnTo>
                  <a:lnTo>
                    <a:pt x="1180541" y="458749"/>
                  </a:lnTo>
                  <a:lnTo>
                    <a:pt x="1180655" y="458165"/>
                  </a:lnTo>
                  <a:lnTo>
                    <a:pt x="1180719" y="456577"/>
                  </a:lnTo>
                  <a:close/>
                </a:path>
                <a:path w="2012950" h="547370">
                  <a:moveTo>
                    <a:pt x="1181315" y="462610"/>
                  </a:moveTo>
                  <a:lnTo>
                    <a:pt x="1181176" y="462267"/>
                  </a:lnTo>
                  <a:lnTo>
                    <a:pt x="1181087" y="462038"/>
                  </a:lnTo>
                  <a:lnTo>
                    <a:pt x="1180833" y="461606"/>
                  </a:lnTo>
                  <a:lnTo>
                    <a:pt x="1178534" y="461606"/>
                  </a:lnTo>
                  <a:lnTo>
                    <a:pt x="1179093" y="462038"/>
                  </a:lnTo>
                  <a:lnTo>
                    <a:pt x="1179309" y="462267"/>
                  </a:lnTo>
                  <a:lnTo>
                    <a:pt x="1179474" y="462610"/>
                  </a:lnTo>
                  <a:lnTo>
                    <a:pt x="1179588" y="462851"/>
                  </a:lnTo>
                  <a:lnTo>
                    <a:pt x="1179614" y="464159"/>
                  </a:lnTo>
                  <a:lnTo>
                    <a:pt x="1179474" y="464477"/>
                  </a:lnTo>
                  <a:lnTo>
                    <a:pt x="1179461" y="464718"/>
                  </a:lnTo>
                  <a:lnTo>
                    <a:pt x="1173568" y="464718"/>
                  </a:lnTo>
                  <a:lnTo>
                    <a:pt x="1173670" y="466140"/>
                  </a:lnTo>
                  <a:lnTo>
                    <a:pt x="1180211" y="466140"/>
                  </a:lnTo>
                  <a:lnTo>
                    <a:pt x="1180592" y="465823"/>
                  </a:lnTo>
                  <a:lnTo>
                    <a:pt x="1180896" y="465429"/>
                  </a:lnTo>
                  <a:lnTo>
                    <a:pt x="1181188" y="464718"/>
                  </a:lnTo>
                  <a:lnTo>
                    <a:pt x="1181315" y="462610"/>
                  </a:lnTo>
                  <a:close/>
                </a:path>
                <a:path w="2012950" h="547370">
                  <a:moveTo>
                    <a:pt x="1191729" y="240995"/>
                  </a:moveTo>
                  <a:lnTo>
                    <a:pt x="1189393" y="240995"/>
                  </a:lnTo>
                  <a:lnTo>
                    <a:pt x="1189342" y="242150"/>
                  </a:lnTo>
                  <a:lnTo>
                    <a:pt x="1189786" y="242150"/>
                  </a:lnTo>
                  <a:lnTo>
                    <a:pt x="1191729" y="240995"/>
                  </a:lnTo>
                  <a:close/>
                </a:path>
                <a:path w="2012950" h="547370">
                  <a:moveTo>
                    <a:pt x="1192301" y="240868"/>
                  </a:moveTo>
                  <a:lnTo>
                    <a:pt x="1191933" y="240868"/>
                  </a:lnTo>
                  <a:lnTo>
                    <a:pt x="1191729" y="240995"/>
                  </a:lnTo>
                  <a:lnTo>
                    <a:pt x="1192301" y="240995"/>
                  </a:lnTo>
                  <a:lnTo>
                    <a:pt x="1192301" y="240868"/>
                  </a:lnTo>
                  <a:close/>
                </a:path>
                <a:path w="2012950" h="547370">
                  <a:moveTo>
                    <a:pt x="1193965" y="239039"/>
                  </a:moveTo>
                  <a:lnTo>
                    <a:pt x="1192428" y="239039"/>
                  </a:lnTo>
                  <a:lnTo>
                    <a:pt x="1189532" y="240868"/>
                  </a:lnTo>
                  <a:lnTo>
                    <a:pt x="1191933" y="240868"/>
                  </a:lnTo>
                  <a:lnTo>
                    <a:pt x="1192301" y="240652"/>
                  </a:lnTo>
                  <a:lnTo>
                    <a:pt x="1192301" y="240868"/>
                  </a:lnTo>
                  <a:lnTo>
                    <a:pt x="1193965" y="240868"/>
                  </a:lnTo>
                  <a:lnTo>
                    <a:pt x="1193965" y="240652"/>
                  </a:lnTo>
                  <a:lnTo>
                    <a:pt x="1193965" y="239039"/>
                  </a:lnTo>
                  <a:close/>
                </a:path>
                <a:path w="2012950" h="547370">
                  <a:moveTo>
                    <a:pt x="1193990" y="416204"/>
                  </a:moveTo>
                  <a:lnTo>
                    <a:pt x="1193965" y="406476"/>
                  </a:lnTo>
                  <a:lnTo>
                    <a:pt x="1193965" y="404863"/>
                  </a:lnTo>
                  <a:lnTo>
                    <a:pt x="1192390" y="404863"/>
                  </a:lnTo>
                  <a:lnTo>
                    <a:pt x="1189393" y="406806"/>
                  </a:lnTo>
                  <a:lnTo>
                    <a:pt x="1189342" y="407974"/>
                  </a:lnTo>
                  <a:lnTo>
                    <a:pt x="1189799" y="407974"/>
                  </a:lnTo>
                  <a:lnTo>
                    <a:pt x="1192301" y="406476"/>
                  </a:lnTo>
                  <a:lnTo>
                    <a:pt x="1192301" y="416204"/>
                  </a:lnTo>
                  <a:lnTo>
                    <a:pt x="1193990" y="416204"/>
                  </a:lnTo>
                  <a:close/>
                </a:path>
                <a:path w="2012950" h="547370">
                  <a:moveTo>
                    <a:pt x="1193990" y="368820"/>
                  </a:moveTo>
                  <a:lnTo>
                    <a:pt x="1193965" y="359079"/>
                  </a:lnTo>
                  <a:lnTo>
                    <a:pt x="1193965" y="357479"/>
                  </a:lnTo>
                  <a:lnTo>
                    <a:pt x="1192390" y="357479"/>
                  </a:lnTo>
                  <a:lnTo>
                    <a:pt x="1189393" y="359422"/>
                  </a:lnTo>
                  <a:lnTo>
                    <a:pt x="1189291" y="360553"/>
                  </a:lnTo>
                  <a:lnTo>
                    <a:pt x="1189863" y="360553"/>
                  </a:lnTo>
                  <a:lnTo>
                    <a:pt x="1192301" y="359079"/>
                  </a:lnTo>
                  <a:lnTo>
                    <a:pt x="1192301" y="368820"/>
                  </a:lnTo>
                  <a:lnTo>
                    <a:pt x="1193990" y="368820"/>
                  </a:lnTo>
                  <a:close/>
                </a:path>
                <a:path w="2012950" h="547370">
                  <a:moveTo>
                    <a:pt x="1193990" y="250380"/>
                  </a:moveTo>
                  <a:lnTo>
                    <a:pt x="1193965" y="240995"/>
                  </a:lnTo>
                  <a:lnTo>
                    <a:pt x="1192301" y="240995"/>
                  </a:lnTo>
                  <a:lnTo>
                    <a:pt x="1192301" y="250380"/>
                  </a:lnTo>
                  <a:lnTo>
                    <a:pt x="1193990" y="250380"/>
                  </a:lnTo>
                  <a:close/>
                </a:path>
                <a:path w="2012950" h="547370">
                  <a:moveTo>
                    <a:pt x="1193990" y="202996"/>
                  </a:moveTo>
                  <a:lnTo>
                    <a:pt x="1193952" y="193268"/>
                  </a:lnTo>
                  <a:lnTo>
                    <a:pt x="1193952" y="191617"/>
                  </a:lnTo>
                  <a:lnTo>
                    <a:pt x="1192441" y="191617"/>
                  </a:lnTo>
                  <a:lnTo>
                    <a:pt x="1189875" y="193268"/>
                  </a:lnTo>
                  <a:lnTo>
                    <a:pt x="1189405" y="193598"/>
                  </a:lnTo>
                  <a:lnTo>
                    <a:pt x="1189342" y="194767"/>
                  </a:lnTo>
                  <a:lnTo>
                    <a:pt x="1189786" y="194767"/>
                  </a:lnTo>
                  <a:lnTo>
                    <a:pt x="1192314" y="193268"/>
                  </a:lnTo>
                  <a:lnTo>
                    <a:pt x="1192314" y="202996"/>
                  </a:lnTo>
                  <a:lnTo>
                    <a:pt x="1193990" y="202996"/>
                  </a:lnTo>
                  <a:close/>
                </a:path>
                <a:path w="2012950" h="547370">
                  <a:moveTo>
                    <a:pt x="1196619" y="250685"/>
                  </a:moveTo>
                  <a:lnTo>
                    <a:pt x="1189520" y="250520"/>
                  </a:lnTo>
                  <a:lnTo>
                    <a:pt x="1189494" y="251587"/>
                  </a:lnTo>
                  <a:lnTo>
                    <a:pt x="1196530" y="251587"/>
                  </a:lnTo>
                  <a:lnTo>
                    <a:pt x="1196619" y="250685"/>
                  </a:lnTo>
                  <a:close/>
                </a:path>
                <a:path w="2012950" h="547370">
                  <a:moveTo>
                    <a:pt x="1196619" y="203288"/>
                  </a:moveTo>
                  <a:lnTo>
                    <a:pt x="1189507" y="203136"/>
                  </a:lnTo>
                  <a:lnTo>
                    <a:pt x="1189443" y="204114"/>
                  </a:lnTo>
                  <a:lnTo>
                    <a:pt x="1196543" y="204114"/>
                  </a:lnTo>
                  <a:lnTo>
                    <a:pt x="1196619" y="203288"/>
                  </a:lnTo>
                  <a:close/>
                </a:path>
                <a:path w="2012950" h="547370">
                  <a:moveTo>
                    <a:pt x="1196644" y="416585"/>
                  </a:moveTo>
                  <a:lnTo>
                    <a:pt x="1189507" y="416344"/>
                  </a:lnTo>
                  <a:lnTo>
                    <a:pt x="1189494" y="417410"/>
                  </a:lnTo>
                  <a:lnTo>
                    <a:pt x="1196530" y="417410"/>
                  </a:lnTo>
                  <a:lnTo>
                    <a:pt x="1196644" y="416585"/>
                  </a:lnTo>
                  <a:close/>
                </a:path>
                <a:path w="2012950" h="547370">
                  <a:moveTo>
                    <a:pt x="1196644" y="369201"/>
                  </a:moveTo>
                  <a:lnTo>
                    <a:pt x="1189520" y="368960"/>
                  </a:lnTo>
                  <a:lnTo>
                    <a:pt x="1189494" y="370014"/>
                  </a:lnTo>
                  <a:lnTo>
                    <a:pt x="1196530" y="370014"/>
                  </a:lnTo>
                  <a:lnTo>
                    <a:pt x="1196644" y="369201"/>
                  </a:lnTo>
                  <a:close/>
                </a:path>
                <a:path w="2012950" h="547370">
                  <a:moveTo>
                    <a:pt x="1200302" y="406527"/>
                  </a:moveTo>
                  <a:lnTo>
                    <a:pt x="1199172" y="406527"/>
                  </a:lnTo>
                  <a:lnTo>
                    <a:pt x="1199146" y="406958"/>
                  </a:lnTo>
                  <a:lnTo>
                    <a:pt x="1199603" y="406958"/>
                  </a:lnTo>
                  <a:lnTo>
                    <a:pt x="1200302" y="406527"/>
                  </a:lnTo>
                  <a:close/>
                </a:path>
                <a:path w="2012950" h="547370">
                  <a:moveTo>
                    <a:pt x="1203820" y="365366"/>
                  </a:moveTo>
                  <a:lnTo>
                    <a:pt x="1199972" y="365366"/>
                  </a:lnTo>
                  <a:lnTo>
                    <a:pt x="1199870" y="365531"/>
                  </a:lnTo>
                  <a:lnTo>
                    <a:pt x="1203820" y="365531"/>
                  </a:lnTo>
                  <a:lnTo>
                    <a:pt x="1203820" y="365366"/>
                  </a:lnTo>
                  <a:close/>
                </a:path>
                <a:path w="2012950" h="547370">
                  <a:moveTo>
                    <a:pt x="1205204" y="405472"/>
                  </a:moveTo>
                  <a:lnTo>
                    <a:pt x="1204899" y="405193"/>
                  </a:lnTo>
                  <a:lnTo>
                    <a:pt x="1200023" y="405193"/>
                  </a:lnTo>
                  <a:lnTo>
                    <a:pt x="1199515" y="405472"/>
                  </a:lnTo>
                  <a:lnTo>
                    <a:pt x="1205204" y="405472"/>
                  </a:lnTo>
                  <a:close/>
                </a:path>
                <a:path w="2012950" h="547370">
                  <a:moveTo>
                    <a:pt x="1205496" y="365366"/>
                  </a:moveTo>
                  <a:lnTo>
                    <a:pt x="1205433" y="358825"/>
                  </a:lnTo>
                  <a:lnTo>
                    <a:pt x="1205420" y="357606"/>
                  </a:lnTo>
                  <a:lnTo>
                    <a:pt x="1202969" y="357606"/>
                  </a:lnTo>
                  <a:lnTo>
                    <a:pt x="1198422" y="365366"/>
                  </a:lnTo>
                  <a:lnTo>
                    <a:pt x="1199972" y="365366"/>
                  </a:lnTo>
                  <a:lnTo>
                    <a:pt x="1203794" y="358825"/>
                  </a:lnTo>
                  <a:lnTo>
                    <a:pt x="1203820" y="365366"/>
                  </a:lnTo>
                  <a:lnTo>
                    <a:pt x="1205496" y="365366"/>
                  </a:lnTo>
                  <a:close/>
                </a:path>
                <a:path w="2012950" h="547370">
                  <a:moveTo>
                    <a:pt x="1205509" y="365531"/>
                  </a:moveTo>
                  <a:lnTo>
                    <a:pt x="1203820" y="365531"/>
                  </a:lnTo>
                  <a:lnTo>
                    <a:pt x="1203820" y="365785"/>
                  </a:lnTo>
                  <a:lnTo>
                    <a:pt x="1205509" y="365785"/>
                  </a:lnTo>
                  <a:lnTo>
                    <a:pt x="1205509" y="365531"/>
                  </a:lnTo>
                  <a:close/>
                </a:path>
                <a:path w="2012950" h="547370">
                  <a:moveTo>
                    <a:pt x="1205725" y="406069"/>
                  </a:moveTo>
                  <a:lnTo>
                    <a:pt x="1205534" y="405790"/>
                  </a:lnTo>
                  <a:lnTo>
                    <a:pt x="1199210" y="405790"/>
                  </a:lnTo>
                  <a:lnTo>
                    <a:pt x="1199172" y="406387"/>
                  </a:lnTo>
                  <a:lnTo>
                    <a:pt x="1203604" y="406387"/>
                  </a:lnTo>
                  <a:lnTo>
                    <a:pt x="1203833" y="406527"/>
                  </a:lnTo>
                  <a:lnTo>
                    <a:pt x="1204074" y="406958"/>
                  </a:lnTo>
                  <a:lnTo>
                    <a:pt x="1204125" y="408825"/>
                  </a:lnTo>
                  <a:lnTo>
                    <a:pt x="1203960" y="409206"/>
                  </a:lnTo>
                  <a:lnTo>
                    <a:pt x="1203718" y="409486"/>
                  </a:lnTo>
                  <a:lnTo>
                    <a:pt x="1203299" y="409867"/>
                  </a:lnTo>
                  <a:lnTo>
                    <a:pt x="1205369" y="409867"/>
                  </a:lnTo>
                  <a:lnTo>
                    <a:pt x="1205661" y="409486"/>
                  </a:lnTo>
                  <a:lnTo>
                    <a:pt x="1205725" y="406069"/>
                  </a:lnTo>
                  <a:close/>
                </a:path>
                <a:path w="2012950" h="547370">
                  <a:moveTo>
                    <a:pt x="1205928" y="250939"/>
                  </a:moveTo>
                  <a:lnTo>
                    <a:pt x="1198803" y="249999"/>
                  </a:lnTo>
                  <a:lnTo>
                    <a:pt x="1199261" y="250736"/>
                  </a:lnTo>
                  <a:lnTo>
                    <a:pt x="1199984" y="251282"/>
                  </a:lnTo>
                  <a:lnTo>
                    <a:pt x="1200429" y="251485"/>
                  </a:lnTo>
                  <a:lnTo>
                    <a:pt x="1201445" y="251764"/>
                  </a:lnTo>
                  <a:lnTo>
                    <a:pt x="1203934" y="251764"/>
                  </a:lnTo>
                  <a:lnTo>
                    <a:pt x="1204963" y="251485"/>
                  </a:lnTo>
                  <a:lnTo>
                    <a:pt x="1205433" y="251282"/>
                  </a:lnTo>
                  <a:lnTo>
                    <a:pt x="1205928" y="250939"/>
                  </a:lnTo>
                  <a:close/>
                </a:path>
                <a:path w="2012950" h="547370">
                  <a:moveTo>
                    <a:pt x="1206119" y="411911"/>
                  </a:moveTo>
                  <a:lnTo>
                    <a:pt x="1204722" y="410959"/>
                  </a:lnTo>
                  <a:lnTo>
                    <a:pt x="1200150" y="410400"/>
                  </a:lnTo>
                  <a:lnTo>
                    <a:pt x="1200111" y="410959"/>
                  </a:lnTo>
                  <a:lnTo>
                    <a:pt x="1206119" y="411911"/>
                  </a:lnTo>
                  <a:close/>
                </a:path>
                <a:path w="2012950" h="547370">
                  <a:moveTo>
                    <a:pt x="1206588" y="413080"/>
                  </a:moveTo>
                  <a:lnTo>
                    <a:pt x="1206449" y="412724"/>
                  </a:lnTo>
                  <a:lnTo>
                    <a:pt x="1206347" y="412483"/>
                  </a:lnTo>
                  <a:lnTo>
                    <a:pt x="1206106" y="412064"/>
                  </a:lnTo>
                  <a:lnTo>
                    <a:pt x="1203794" y="412064"/>
                  </a:lnTo>
                  <a:lnTo>
                    <a:pt x="1204366" y="412483"/>
                  </a:lnTo>
                  <a:lnTo>
                    <a:pt x="1204582" y="412724"/>
                  </a:lnTo>
                  <a:lnTo>
                    <a:pt x="1204747" y="413080"/>
                  </a:lnTo>
                  <a:lnTo>
                    <a:pt x="1204861" y="413308"/>
                  </a:lnTo>
                  <a:lnTo>
                    <a:pt x="1204887" y="414616"/>
                  </a:lnTo>
                  <a:lnTo>
                    <a:pt x="1204747" y="414934"/>
                  </a:lnTo>
                  <a:lnTo>
                    <a:pt x="1204734" y="415175"/>
                  </a:lnTo>
                  <a:lnTo>
                    <a:pt x="1198829" y="415175"/>
                  </a:lnTo>
                  <a:lnTo>
                    <a:pt x="1198892" y="416699"/>
                  </a:lnTo>
                  <a:lnTo>
                    <a:pt x="1205357" y="416699"/>
                  </a:lnTo>
                  <a:lnTo>
                    <a:pt x="1205865" y="416280"/>
                  </a:lnTo>
                  <a:lnTo>
                    <a:pt x="1206169" y="415886"/>
                  </a:lnTo>
                  <a:lnTo>
                    <a:pt x="1206461" y="415175"/>
                  </a:lnTo>
                  <a:lnTo>
                    <a:pt x="1206588" y="413080"/>
                  </a:lnTo>
                  <a:close/>
                </a:path>
                <a:path w="2012950" h="547370">
                  <a:moveTo>
                    <a:pt x="1206741" y="197815"/>
                  </a:moveTo>
                  <a:lnTo>
                    <a:pt x="1206652" y="194741"/>
                  </a:lnTo>
                  <a:lnTo>
                    <a:pt x="1206588" y="194551"/>
                  </a:lnTo>
                  <a:lnTo>
                    <a:pt x="1206474" y="194144"/>
                  </a:lnTo>
                  <a:lnTo>
                    <a:pt x="1206385" y="193840"/>
                  </a:lnTo>
                  <a:lnTo>
                    <a:pt x="1206220" y="193484"/>
                  </a:lnTo>
                  <a:lnTo>
                    <a:pt x="1205865" y="192824"/>
                  </a:lnTo>
                  <a:lnTo>
                    <a:pt x="1205547" y="192417"/>
                  </a:lnTo>
                  <a:lnTo>
                    <a:pt x="1205268" y="192189"/>
                  </a:lnTo>
                  <a:lnTo>
                    <a:pt x="1205268" y="197231"/>
                  </a:lnTo>
                  <a:lnTo>
                    <a:pt x="1204175" y="197815"/>
                  </a:lnTo>
                  <a:lnTo>
                    <a:pt x="1201140" y="197815"/>
                  </a:lnTo>
                  <a:lnTo>
                    <a:pt x="1200658" y="197231"/>
                  </a:lnTo>
                  <a:lnTo>
                    <a:pt x="1200543" y="196634"/>
                  </a:lnTo>
                  <a:lnTo>
                    <a:pt x="1200454" y="194144"/>
                  </a:lnTo>
                  <a:lnTo>
                    <a:pt x="1200594" y="193840"/>
                  </a:lnTo>
                  <a:lnTo>
                    <a:pt x="1200861" y="193484"/>
                  </a:lnTo>
                  <a:lnTo>
                    <a:pt x="1201204" y="193141"/>
                  </a:lnTo>
                  <a:lnTo>
                    <a:pt x="1201839" y="192824"/>
                  </a:lnTo>
                  <a:lnTo>
                    <a:pt x="1203401" y="192824"/>
                  </a:lnTo>
                  <a:lnTo>
                    <a:pt x="1204925" y="194741"/>
                  </a:lnTo>
                  <a:lnTo>
                    <a:pt x="1205026" y="195224"/>
                  </a:lnTo>
                  <a:lnTo>
                    <a:pt x="1205141" y="196634"/>
                  </a:lnTo>
                  <a:lnTo>
                    <a:pt x="1205268" y="197231"/>
                  </a:lnTo>
                  <a:lnTo>
                    <a:pt x="1205268" y="192189"/>
                  </a:lnTo>
                  <a:lnTo>
                    <a:pt x="1204988" y="191960"/>
                  </a:lnTo>
                  <a:lnTo>
                    <a:pt x="1204582" y="191731"/>
                  </a:lnTo>
                  <a:lnTo>
                    <a:pt x="1203960" y="191516"/>
                  </a:lnTo>
                  <a:lnTo>
                    <a:pt x="1201394" y="191516"/>
                  </a:lnTo>
                  <a:lnTo>
                    <a:pt x="1198816" y="193840"/>
                  </a:lnTo>
                  <a:lnTo>
                    <a:pt x="1198714" y="194144"/>
                  </a:lnTo>
                  <a:lnTo>
                    <a:pt x="1198600" y="194551"/>
                  </a:lnTo>
                  <a:lnTo>
                    <a:pt x="1198587" y="196634"/>
                  </a:lnTo>
                  <a:lnTo>
                    <a:pt x="1198753" y="197231"/>
                  </a:lnTo>
                  <a:lnTo>
                    <a:pt x="1198968" y="197815"/>
                  </a:lnTo>
                  <a:lnTo>
                    <a:pt x="1199045" y="197954"/>
                  </a:lnTo>
                  <a:lnTo>
                    <a:pt x="1199349" y="198272"/>
                  </a:lnTo>
                  <a:lnTo>
                    <a:pt x="1199629" y="198615"/>
                  </a:lnTo>
                  <a:lnTo>
                    <a:pt x="1200213" y="198958"/>
                  </a:lnTo>
                  <a:lnTo>
                    <a:pt x="1201000" y="199275"/>
                  </a:lnTo>
                  <a:lnTo>
                    <a:pt x="1203464" y="199275"/>
                  </a:lnTo>
                  <a:lnTo>
                    <a:pt x="1204442" y="198958"/>
                  </a:lnTo>
                  <a:lnTo>
                    <a:pt x="1204582" y="198958"/>
                  </a:lnTo>
                  <a:lnTo>
                    <a:pt x="1205128" y="198615"/>
                  </a:lnTo>
                  <a:lnTo>
                    <a:pt x="1203667" y="202463"/>
                  </a:lnTo>
                  <a:lnTo>
                    <a:pt x="1199019" y="202463"/>
                  </a:lnTo>
                  <a:lnTo>
                    <a:pt x="1199057" y="203695"/>
                  </a:lnTo>
                  <a:lnTo>
                    <a:pt x="1204404" y="203695"/>
                  </a:lnTo>
                  <a:lnTo>
                    <a:pt x="1205204" y="203009"/>
                  </a:lnTo>
                  <a:lnTo>
                    <a:pt x="1205674" y="202463"/>
                  </a:lnTo>
                  <a:lnTo>
                    <a:pt x="1205814" y="202133"/>
                  </a:lnTo>
                  <a:lnTo>
                    <a:pt x="1206068" y="201701"/>
                  </a:lnTo>
                  <a:lnTo>
                    <a:pt x="1206258" y="201307"/>
                  </a:lnTo>
                  <a:lnTo>
                    <a:pt x="1206588" y="200177"/>
                  </a:lnTo>
                  <a:lnTo>
                    <a:pt x="1206677" y="199758"/>
                  </a:lnTo>
                  <a:lnTo>
                    <a:pt x="1206728" y="198615"/>
                  </a:lnTo>
                  <a:lnTo>
                    <a:pt x="1206741" y="197815"/>
                  </a:lnTo>
                  <a:close/>
                </a:path>
                <a:path w="2012950" h="547370">
                  <a:moveTo>
                    <a:pt x="1206868" y="247370"/>
                  </a:moveTo>
                  <a:lnTo>
                    <a:pt x="1205560" y="245821"/>
                  </a:lnTo>
                  <a:lnTo>
                    <a:pt x="1204645" y="245224"/>
                  </a:lnTo>
                  <a:lnTo>
                    <a:pt x="1204175" y="245008"/>
                  </a:lnTo>
                  <a:lnTo>
                    <a:pt x="1204175" y="246646"/>
                  </a:lnTo>
                  <a:lnTo>
                    <a:pt x="1201280" y="246646"/>
                  </a:lnTo>
                  <a:lnTo>
                    <a:pt x="1201889" y="246240"/>
                  </a:lnTo>
                  <a:lnTo>
                    <a:pt x="1202677" y="245821"/>
                  </a:lnTo>
                  <a:lnTo>
                    <a:pt x="1203515" y="246240"/>
                  </a:lnTo>
                  <a:lnTo>
                    <a:pt x="1204175" y="246646"/>
                  </a:lnTo>
                  <a:lnTo>
                    <a:pt x="1204175" y="245008"/>
                  </a:lnTo>
                  <a:lnTo>
                    <a:pt x="1206461" y="240728"/>
                  </a:lnTo>
                  <a:lnTo>
                    <a:pt x="1206334" y="240411"/>
                  </a:lnTo>
                  <a:lnTo>
                    <a:pt x="1206169" y="240004"/>
                  </a:lnTo>
                  <a:lnTo>
                    <a:pt x="1205496" y="239433"/>
                  </a:lnTo>
                  <a:lnTo>
                    <a:pt x="1205115" y="239204"/>
                  </a:lnTo>
                  <a:lnTo>
                    <a:pt x="1204963" y="239153"/>
                  </a:lnTo>
                  <a:lnTo>
                    <a:pt x="1204963" y="242379"/>
                  </a:lnTo>
                  <a:lnTo>
                    <a:pt x="1204633" y="243014"/>
                  </a:lnTo>
                  <a:lnTo>
                    <a:pt x="1202918" y="244386"/>
                  </a:lnTo>
                  <a:lnTo>
                    <a:pt x="1202512" y="244182"/>
                  </a:lnTo>
                  <a:lnTo>
                    <a:pt x="1200696" y="242379"/>
                  </a:lnTo>
                  <a:lnTo>
                    <a:pt x="1200810" y="240931"/>
                  </a:lnTo>
                  <a:lnTo>
                    <a:pt x="1201356" y="240411"/>
                  </a:lnTo>
                  <a:lnTo>
                    <a:pt x="1204226" y="240411"/>
                  </a:lnTo>
                  <a:lnTo>
                    <a:pt x="1204963" y="242379"/>
                  </a:lnTo>
                  <a:lnTo>
                    <a:pt x="1204963" y="239153"/>
                  </a:lnTo>
                  <a:lnTo>
                    <a:pt x="1204125" y="238861"/>
                  </a:lnTo>
                  <a:lnTo>
                    <a:pt x="1201674" y="238861"/>
                  </a:lnTo>
                  <a:lnTo>
                    <a:pt x="1199235" y="243281"/>
                  </a:lnTo>
                  <a:lnTo>
                    <a:pt x="1199388" y="243535"/>
                  </a:lnTo>
                  <a:lnTo>
                    <a:pt x="1201483" y="245224"/>
                  </a:lnTo>
                  <a:lnTo>
                    <a:pt x="1201331" y="245224"/>
                  </a:lnTo>
                  <a:lnTo>
                    <a:pt x="1198638" y="249656"/>
                  </a:lnTo>
                  <a:lnTo>
                    <a:pt x="1200848" y="249986"/>
                  </a:lnTo>
                  <a:lnTo>
                    <a:pt x="1200454" y="249656"/>
                  </a:lnTo>
                  <a:lnTo>
                    <a:pt x="1200581" y="247370"/>
                  </a:lnTo>
                  <a:lnTo>
                    <a:pt x="1200835" y="247053"/>
                  </a:lnTo>
                  <a:lnTo>
                    <a:pt x="1204683" y="247053"/>
                  </a:lnTo>
                  <a:lnTo>
                    <a:pt x="1204988" y="247370"/>
                  </a:lnTo>
                  <a:lnTo>
                    <a:pt x="1205077" y="247510"/>
                  </a:lnTo>
                  <a:lnTo>
                    <a:pt x="1205204" y="247751"/>
                  </a:lnTo>
                  <a:lnTo>
                    <a:pt x="1205242" y="249415"/>
                  </a:lnTo>
                  <a:lnTo>
                    <a:pt x="1205115" y="249656"/>
                  </a:lnTo>
                  <a:lnTo>
                    <a:pt x="1204722" y="249999"/>
                  </a:lnTo>
                  <a:lnTo>
                    <a:pt x="1201026" y="249999"/>
                  </a:lnTo>
                  <a:lnTo>
                    <a:pt x="1206169" y="250736"/>
                  </a:lnTo>
                  <a:lnTo>
                    <a:pt x="1206830" y="249999"/>
                  </a:lnTo>
                  <a:lnTo>
                    <a:pt x="1206868" y="249656"/>
                  </a:lnTo>
                  <a:lnTo>
                    <a:pt x="1206868" y="247370"/>
                  </a:lnTo>
                  <a:close/>
                </a:path>
                <a:path w="2012950" h="547370">
                  <a:moveTo>
                    <a:pt x="1207274" y="366064"/>
                  </a:moveTo>
                  <a:lnTo>
                    <a:pt x="1199730" y="365785"/>
                  </a:lnTo>
                  <a:lnTo>
                    <a:pt x="1199870" y="365531"/>
                  </a:lnTo>
                  <a:lnTo>
                    <a:pt x="1198346" y="365531"/>
                  </a:lnTo>
                  <a:lnTo>
                    <a:pt x="1198232" y="367169"/>
                  </a:lnTo>
                  <a:lnTo>
                    <a:pt x="1203820" y="367169"/>
                  </a:lnTo>
                  <a:lnTo>
                    <a:pt x="1203883" y="370001"/>
                  </a:lnTo>
                  <a:lnTo>
                    <a:pt x="1205458" y="370001"/>
                  </a:lnTo>
                  <a:lnTo>
                    <a:pt x="1205509" y="367169"/>
                  </a:lnTo>
                  <a:lnTo>
                    <a:pt x="1207274" y="367169"/>
                  </a:lnTo>
                  <a:lnTo>
                    <a:pt x="1207274" y="366064"/>
                  </a:lnTo>
                  <a:close/>
                </a:path>
                <a:path w="2012950" h="547370">
                  <a:moveTo>
                    <a:pt x="2000338" y="385025"/>
                  </a:moveTo>
                  <a:lnTo>
                    <a:pt x="1999818" y="383501"/>
                  </a:lnTo>
                  <a:lnTo>
                    <a:pt x="1999526" y="383019"/>
                  </a:lnTo>
                  <a:lnTo>
                    <a:pt x="1999437" y="382866"/>
                  </a:lnTo>
                  <a:lnTo>
                    <a:pt x="1998789" y="382193"/>
                  </a:lnTo>
                  <a:lnTo>
                    <a:pt x="1998459" y="381863"/>
                  </a:lnTo>
                  <a:lnTo>
                    <a:pt x="1998459" y="385025"/>
                  </a:lnTo>
                  <a:lnTo>
                    <a:pt x="1998433" y="389140"/>
                  </a:lnTo>
                  <a:lnTo>
                    <a:pt x="1995347" y="391947"/>
                  </a:lnTo>
                  <a:lnTo>
                    <a:pt x="1992414" y="391947"/>
                  </a:lnTo>
                  <a:lnTo>
                    <a:pt x="1992414" y="382193"/>
                  </a:lnTo>
                  <a:lnTo>
                    <a:pt x="1995728" y="382193"/>
                  </a:lnTo>
                  <a:lnTo>
                    <a:pt x="1998459" y="385025"/>
                  </a:lnTo>
                  <a:lnTo>
                    <a:pt x="1998459" y="381863"/>
                  </a:lnTo>
                  <a:lnTo>
                    <a:pt x="1997773" y="381381"/>
                  </a:lnTo>
                  <a:lnTo>
                    <a:pt x="1996592" y="380936"/>
                  </a:lnTo>
                  <a:lnTo>
                    <a:pt x="1990788" y="380936"/>
                  </a:lnTo>
                  <a:lnTo>
                    <a:pt x="1990788" y="393357"/>
                  </a:lnTo>
                  <a:lnTo>
                    <a:pt x="1995601" y="393357"/>
                  </a:lnTo>
                  <a:lnTo>
                    <a:pt x="1997633" y="392684"/>
                  </a:lnTo>
                  <a:lnTo>
                    <a:pt x="1998294" y="392290"/>
                  </a:lnTo>
                  <a:lnTo>
                    <a:pt x="1998637" y="391947"/>
                  </a:lnTo>
                  <a:lnTo>
                    <a:pt x="1999373" y="391210"/>
                  </a:lnTo>
                  <a:lnTo>
                    <a:pt x="1999678" y="390702"/>
                  </a:lnTo>
                  <a:lnTo>
                    <a:pt x="1999780" y="390525"/>
                  </a:lnTo>
                  <a:lnTo>
                    <a:pt x="2000250" y="389140"/>
                  </a:lnTo>
                  <a:lnTo>
                    <a:pt x="2000338" y="385025"/>
                  </a:lnTo>
                  <a:close/>
                </a:path>
                <a:path w="2012950" h="547370">
                  <a:moveTo>
                    <a:pt x="2012670" y="385025"/>
                  </a:moveTo>
                  <a:lnTo>
                    <a:pt x="2012149" y="383501"/>
                  </a:lnTo>
                  <a:lnTo>
                    <a:pt x="2011857" y="383019"/>
                  </a:lnTo>
                  <a:lnTo>
                    <a:pt x="2011768" y="382866"/>
                  </a:lnTo>
                  <a:lnTo>
                    <a:pt x="2011133" y="382193"/>
                  </a:lnTo>
                  <a:lnTo>
                    <a:pt x="2010816" y="381876"/>
                  </a:lnTo>
                  <a:lnTo>
                    <a:pt x="2010816" y="385025"/>
                  </a:lnTo>
                  <a:lnTo>
                    <a:pt x="2010765" y="389140"/>
                  </a:lnTo>
                  <a:lnTo>
                    <a:pt x="2007692" y="391947"/>
                  </a:lnTo>
                  <a:lnTo>
                    <a:pt x="2004745" y="391947"/>
                  </a:lnTo>
                  <a:lnTo>
                    <a:pt x="2004745" y="382193"/>
                  </a:lnTo>
                  <a:lnTo>
                    <a:pt x="2008060" y="382193"/>
                  </a:lnTo>
                  <a:lnTo>
                    <a:pt x="2009165" y="382676"/>
                  </a:lnTo>
                  <a:lnTo>
                    <a:pt x="2009622" y="383019"/>
                  </a:lnTo>
                  <a:lnTo>
                    <a:pt x="2010371" y="383882"/>
                  </a:lnTo>
                  <a:lnTo>
                    <a:pt x="2010562" y="384263"/>
                  </a:lnTo>
                  <a:lnTo>
                    <a:pt x="2010625" y="384390"/>
                  </a:lnTo>
                  <a:lnTo>
                    <a:pt x="2008924" y="380936"/>
                  </a:lnTo>
                  <a:lnTo>
                    <a:pt x="2003120" y="380936"/>
                  </a:lnTo>
                  <a:lnTo>
                    <a:pt x="2003120" y="393357"/>
                  </a:lnTo>
                  <a:lnTo>
                    <a:pt x="2007946" y="393357"/>
                  </a:lnTo>
                  <a:lnTo>
                    <a:pt x="2009965" y="392684"/>
                  </a:lnTo>
                  <a:lnTo>
                    <a:pt x="2010625" y="392290"/>
                  </a:lnTo>
                  <a:lnTo>
                    <a:pt x="2010968" y="391947"/>
                  </a:lnTo>
                  <a:lnTo>
                    <a:pt x="2011718" y="391210"/>
                  </a:lnTo>
                  <a:lnTo>
                    <a:pt x="2012010" y="390702"/>
                  </a:lnTo>
                  <a:lnTo>
                    <a:pt x="2012111" y="390525"/>
                  </a:lnTo>
                  <a:lnTo>
                    <a:pt x="2012581" y="389140"/>
                  </a:lnTo>
                  <a:lnTo>
                    <a:pt x="2012670" y="3850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2" name="object 312"/>
            <p:cNvSpPr/>
            <p:nvPr/>
          </p:nvSpPr>
          <p:spPr>
            <a:xfrm>
              <a:off x="4314291" y="4985410"/>
              <a:ext cx="185420" cy="64769"/>
            </a:xfrm>
            <a:custGeom>
              <a:avLst/>
              <a:gdLst/>
              <a:ahLst/>
              <a:cxnLst/>
              <a:rect l="l" t="t" r="r" b="b"/>
              <a:pathLst>
                <a:path w="185420" h="64770">
                  <a:moveTo>
                    <a:pt x="12661" y="51371"/>
                  </a:moveTo>
                  <a:lnTo>
                    <a:pt x="7251" y="51371"/>
                  </a:lnTo>
                  <a:lnTo>
                    <a:pt x="7200" y="46812"/>
                  </a:lnTo>
                  <a:lnTo>
                    <a:pt x="5905" y="46812"/>
                  </a:lnTo>
                  <a:lnTo>
                    <a:pt x="5842" y="51371"/>
                  </a:lnTo>
                  <a:lnTo>
                    <a:pt x="1524" y="51371"/>
                  </a:lnTo>
                  <a:lnTo>
                    <a:pt x="1485" y="46558"/>
                  </a:lnTo>
                  <a:lnTo>
                    <a:pt x="203" y="46558"/>
                  </a:lnTo>
                  <a:lnTo>
                    <a:pt x="241" y="51371"/>
                  </a:lnTo>
                  <a:lnTo>
                    <a:pt x="368" y="52971"/>
                  </a:lnTo>
                  <a:lnTo>
                    <a:pt x="12661" y="52971"/>
                  </a:lnTo>
                  <a:lnTo>
                    <a:pt x="12661" y="51371"/>
                  </a:lnTo>
                  <a:close/>
                </a:path>
                <a:path w="185420" h="64770">
                  <a:moveTo>
                    <a:pt x="12661" y="29502"/>
                  </a:moveTo>
                  <a:lnTo>
                    <a:pt x="1968" y="29502"/>
                  </a:lnTo>
                  <a:lnTo>
                    <a:pt x="3835" y="28562"/>
                  </a:lnTo>
                  <a:lnTo>
                    <a:pt x="12014" y="24168"/>
                  </a:lnTo>
                  <a:lnTo>
                    <a:pt x="12344" y="23926"/>
                  </a:lnTo>
                  <a:lnTo>
                    <a:pt x="12560" y="23685"/>
                  </a:lnTo>
                  <a:lnTo>
                    <a:pt x="12636" y="21805"/>
                  </a:lnTo>
                  <a:lnTo>
                    <a:pt x="12496" y="21666"/>
                  </a:lnTo>
                  <a:lnTo>
                    <a:pt x="254" y="21666"/>
                  </a:lnTo>
                  <a:lnTo>
                    <a:pt x="228" y="23228"/>
                  </a:lnTo>
                  <a:lnTo>
                    <a:pt x="10490" y="23228"/>
                  </a:lnTo>
                  <a:lnTo>
                    <a:pt x="7366" y="24815"/>
                  </a:lnTo>
                  <a:lnTo>
                    <a:pt x="482" y="28562"/>
                  </a:lnTo>
                  <a:lnTo>
                    <a:pt x="304" y="28765"/>
                  </a:lnTo>
                  <a:lnTo>
                    <a:pt x="266" y="30924"/>
                  </a:lnTo>
                  <a:lnTo>
                    <a:pt x="419" y="31102"/>
                  </a:lnTo>
                  <a:lnTo>
                    <a:pt x="12661" y="31102"/>
                  </a:lnTo>
                  <a:lnTo>
                    <a:pt x="12661" y="29502"/>
                  </a:lnTo>
                  <a:close/>
                </a:path>
                <a:path w="185420" h="64770">
                  <a:moveTo>
                    <a:pt x="12738" y="55664"/>
                  </a:moveTo>
                  <a:lnTo>
                    <a:pt x="11811" y="55664"/>
                  </a:lnTo>
                  <a:lnTo>
                    <a:pt x="9271" y="56705"/>
                  </a:lnTo>
                  <a:lnTo>
                    <a:pt x="2616" y="56273"/>
                  </a:lnTo>
                  <a:lnTo>
                    <a:pt x="876" y="56921"/>
                  </a:lnTo>
                  <a:lnTo>
                    <a:pt x="5600" y="56921"/>
                  </a:lnTo>
                  <a:lnTo>
                    <a:pt x="6121" y="57556"/>
                  </a:lnTo>
                  <a:lnTo>
                    <a:pt x="7518" y="57556"/>
                  </a:lnTo>
                  <a:lnTo>
                    <a:pt x="8610" y="56921"/>
                  </a:lnTo>
                  <a:lnTo>
                    <a:pt x="12725" y="56921"/>
                  </a:lnTo>
                  <a:lnTo>
                    <a:pt x="12738" y="55664"/>
                  </a:lnTo>
                  <a:close/>
                </a:path>
                <a:path w="185420" h="64770">
                  <a:moveTo>
                    <a:pt x="12738" y="16510"/>
                  </a:moveTo>
                  <a:lnTo>
                    <a:pt x="12636" y="12852"/>
                  </a:lnTo>
                  <a:lnTo>
                    <a:pt x="12115" y="11290"/>
                  </a:lnTo>
                  <a:lnTo>
                    <a:pt x="11734" y="10668"/>
                  </a:lnTo>
                  <a:lnTo>
                    <a:pt x="9194" y="10668"/>
                  </a:lnTo>
                  <a:lnTo>
                    <a:pt x="9728" y="10960"/>
                  </a:lnTo>
                  <a:lnTo>
                    <a:pt x="10553" y="11696"/>
                  </a:lnTo>
                  <a:lnTo>
                    <a:pt x="10871" y="12153"/>
                  </a:lnTo>
                  <a:lnTo>
                    <a:pt x="11277" y="13284"/>
                  </a:lnTo>
                  <a:lnTo>
                    <a:pt x="11379" y="16510"/>
                  </a:lnTo>
                  <a:lnTo>
                    <a:pt x="1511" y="16510"/>
                  </a:lnTo>
                  <a:lnTo>
                    <a:pt x="5067" y="10312"/>
                  </a:lnTo>
                  <a:lnTo>
                    <a:pt x="11404" y="10312"/>
                  </a:lnTo>
                  <a:lnTo>
                    <a:pt x="10642" y="9550"/>
                  </a:lnTo>
                  <a:lnTo>
                    <a:pt x="9956" y="9144"/>
                  </a:lnTo>
                  <a:lnTo>
                    <a:pt x="8305" y="8585"/>
                  </a:lnTo>
                  <a:lnTo>
                    <a:pt x="7340" y="8445"/>
                  </a:lnTo>
                  <a:lnTo>
                    <a:pt x="5295" y="8445"/>
                  </a:lnTo>
                  <a:lnTo>
                    <a:pt x="241" y="12674"/>
                  </a:lnTo>
                  <a:lnTo>
                    <a:pt x="241" y="12852"/>
                  </a:lnTo>
                  <a:lnTo>
                    <a:pt x="368" y="18135"/>
                  </a:lnTo>
                  <a:lnTo>
                    <a:pt x="12522" y="18135"/>
                  </a:lnTo>
                  <a:lnTo>
                    <a:pt x="12623" y="17995"/>
                  </a:lnTo>
                  <a:lnTo>
                    <a:pt x="12738" y="16510"/>
                  </a:lnTo>
                  <a:close/>
                </a:path>
                <a:path w="185420" h="64770">
                  <a:moveTo>
                    <a:pt x="12763" y="62395"/>
                  </a:moveTo>
                  <a:lnTo>
                    <a:pt x="12623" y="62242"/>
                  </a:lnTo>
                  <a:lnTo>
                    <a:pt x="7124" y="62242"/>
                  </a:lnTo>
                  <a:lnTo>
                    <a:pt x="7188" y="60375"/>
                  </a:lnTo>
                  <a:lnTo>
                    <a:pt x="7302" y="60096"/>
                  </a:lnTo>
                  <a:lnTo>
                    <a:pt x="7404" y="59829"/>
                  </a:lnTo>
                  <a:lnTo>
                    <a:pt x="7569" y="59588"/>
                  </a:lnTo>
                  <a:lnTo>
                    <a:pt x="7988" y="59194"/>
                  </a:lnTo>
                  <a:lnTo>
                    <a:pt x="7645" y="59194"/>
                  </a:lnTo>
                  <a:lnTo>
                    <a:pt x="10579" y="57950"/>
                  </a:lnTo>
                  <a:lnTo>
                    <a:pt x="11201" y="57746"/>
                  </a:lnTo>
                  <a:lnTo>
                    <a:pt x="11696" y="57556"/>
                  </a:lnTo>
                  <a:lnTo>
                    <a:pt x="7543" y="57556"/>
                  </a:lnTo>
                  <a:lnTo>
                    <a:pt x="6972" y="57950"/>
                  </a:lnTo>
                  <a:lnTo>
                    <a:pt x="6616" y="58648"/>
                  </a:lnTo>
                  <a:lnTo>
                    <a:pt x="6375" y="57950"/>
                  </a:lnTo>
                  <a:lnTo>
                    <a:pt x="6197" y="57746"/>
                  </a:lnTo>
                  <a:lnTo>
                    <a:pt x="6083" y="57556"/>
                  </a:lnTo>
                  <a:lnTo>
                    <a:pt x="5765" y="57556"/>
                  </a:lnTo>
                  <a:lnTo>
                    <a:pt x="5765" y="62242"/>
                  </a:lnTo>
                  <a:lnTo>
                    <a:pt x="1485" y="62242"/>
                  </a:lnTo>
                  <a:lnTo>
                    <a:pt x="5524" y="59194"/>
                  </a:lnTo>
                  <a:lnTo>
                    <a:pt x="5638" y="59588"/>
                  </a:lnTo>
                  <a:lnTo>
                    <a:pt x="5765" y="62242"/>
                  </a:lnTo>
                  <a:lnTo>
                    <a:pt x="5765" y="57556"/>
                  </a:lnTo>
                  <a:lnTo>
                    <a:pt x="762" y="57556"/>
                  </a:lnTo>
                  <a:lnTo>
                    <a:pt x="660" y="57746"/>
                  </a:lnTo>
                  <a:lnTo>
                    <a:pt x="571" y="57950"/>
                  </a:lnTo>
                  <a:lnTo>
                    <a:pt x="406" y="57950"/>
                  </a:lnTo>
                  <a:lnTo>
                    <a:pt x="368" y="63868"/>
                  </a:lnTo>
                  <a:lnTo>
                    <a:pt x="12661" y="63868"/>
                  </a:lnTo>
                  <a:lnTo>
                    <a:pt x="12763" y="62395"/>
                  </a:lnTo>
                  <a:close/>
                </a:path>
                <a:path w="185420" h="64770">
                  <a:moveTo>
                    <a:pt x="12801" y="40246"/>
                  </a:moveTo>
                  <a:lnTo>
                    <a:pt x="12725" y="36525"/>
                  </a:lnTo>
                  <a:lnTo>
                    <a:pt x="12636" y="36144"/>
                  </a:lnTo>
                  <a:lnTo>
                    <a:pt x="12560" y="35826"/>
                  </a:lnTo>
                  <a:lnTo>
                    <a:pt x="12446" y="35521"/>
                  </a:lnTo>
                  <a:lnTo>
                    <a:pt x="12344" y="35229"/>
                  </a:lnTo>
                  <a:lnTo>
                    <a:pt x="12217" y="34963"/>
                  </a:lnTo>
                  <a:lnTo>
                    <a:pt x="12153" y="34823"/>
                  </a:lnTo>
                  <a:lnTo>
                    <a:pt x="12052" y="34620"/>
                  </a:lnTo>
                  <a:lnTo>
                    <a:pt x="5905" y="34620"/>
                  </a:lnTo>
                  <a:lnTo>
                    <a:pt x="5880" y="39255"/>
                  </a:lnTo>
                  <a:lnTo>
                    <a:pt x="7150" y="39255"/>
                  </a:lnTo>
                  <a:lnTo>
                    <a:pt x="7213" y="36144"/>
                  </a:lnTo>
                  <a:lnTo>
                    <a:pt x="10998" y="36144"/>
                  </a:lnTo>
                  <a:lnTo>
                    <a:pt x="11201" y="36525"/>
                  </a:lnTo>
                  <a:lnTo>
                    <a:pt x="11303" y="36944"/>
                  </a:lnTo>
                  <a:lnTo>
                    <a:pt x="11341" y="39674"/>
                  </a:lnTo>
                  <a:lnTo>
                    <a:pt x="10858" y="40805"/>
                  </a:lnTo>
                  <a:lnTo>
                    <a:pt x="10515" y="41262"/>
                  </a:lnTo>
                  <a:lnTo>
                    <a:pt x="9944" y="41783"/>
                  </a:lnTo>
                  <a:lnTo>
                    <a:pt x="9626" y="42037"/>
                  </a:lnTo>
                  <a:lnTo>
                    <a:pt x="8953" y="42443"/>
                  </a:lnTo>
                  <a:lnTo>
                    <a:pt x="8750" y="42443"/>
                  </a:lnTo>
                  <a:lnTo>
                    <a:pt x="7886" y="42748"/>
                  </a:lnTo>
                  <a:lnTo>
                    <a:pt x="5041" y="42748"/>
                  </a:lnTo>
                  <a:lnTo>
                    <a:pt x="4127" y="42443"/>
                  </a:lnTo>
                  <a:lnTo>
                    <a:pt x="3251" y="42037"/>
                  </a:lnTo>
                  <a:lnTo>
                    <a:pt x="2349" y="41262"/>
                  </a:lnTo>
                  <a:lnTo>
                    <a:pt x="2006" y="40805"/>
                  </a:lnTo>
                  <a:lnTo>
                    <a:pt x="1485" y="39674"/>
                  </a:lnTo>
                  <a:lnTo>
                    <a:pt x="1536" y="36944"/>
                  </a:lnTo>
                  <a:lnTo>
                    <a:pt x="2514" y="34823"/>
                  </a:lnTo>
                  <a:lnTo>
                    <a:pt x="2540" y="34620"/>
                  </a:lnTo>
                  <a:lnTo>
                    <a:pt x="939" y="34620"/>
                  </a:lnTo>
                  <a:lnTo>
                    <a:pt x="584" y="35229"/>
                  </a:lnTo>
                  <a:lnTo>
                    <a:pt x="457" y="35521"/>
                  </a:lnTo>
                  <a:lnTo>
                    <a:pt x="342" y="35826"/>
                  </a:lnTo>
                  <a:lnTo>
                    <a:pt x="241" y="36144"/>
                  </a:lnTo>
                  <a:lnTo>
                    <a:pt x="152" y="36525"/>
                  </a:lnTo>
                  <a:lnTo>
                    <a:pt x="50" y="36944"/>
                  </a:lnTo>
                  <a:lnTo>
                    <a:pt x="5562" y="44615"/>
                  </a:lnTo>
                  <a:lnTo>
                    <a:pt x="7531" y="44615"/>
                  </a:lnTo>
                  <a:lnTo>
                    <a:pt x="8407" y="44462"/>
                  </a:lnTo>
                  <a:lnTo>
                    <a:pt x="9982" y="43903"/>
                  </a:lnTo>
                  <a:lnTo>
                    <a:pt x="10642" y="43510"/>
                  </a:lnTo>
                  <a:lnTo>
                    <a:pt x="11442" y="42748"/>
                  </a:lnTo>
                  <a:lnTo>
                    <a:pt x="11772" y="42443"/>
                  </a:lnTo>
                  <a:lnTo>
                    <a:pt x="12204" y="41783"/>
                  </a:lnTo>
                  <a:lnTo>
                    <a:pt x="12801" y="40246"/>
                  </a:lnTo>
                  <a:close/>
                </a:path>
                <a:path w="185420" h="64770">
                  <a:moveTo>
                    <a:pt x="36334" y="49593"/>
                  </a:moveTo>
                  <a:lnTo>
                    <a:pt x="25654" y="49593"/>
                  </a:lnTo>
                  <a:lnTo>
                    <a:pt x="26428" y="49225"/>
                  </a:lnTo>
                  <a:lnTo>
                    <a:pt x="27533" y="48653"/>
                  </a:lnTo>
                  <a:lnTo>
                    <a:pt x="35483" y="44386"/>
                  </a:lnTo>
                  <a:lnTo>
                    <a:pt x="36017" y="44018"/>
                  </a:lnTo>
                  <a:lnTo>
                    <a:pt x="36322" y="43662"/>
                  </a:lnTo>
                  <a:lnTo>
                    <a:pt x="36322" y="41897"/>
                  </a:lnTo>
                  <a:lnTo>
                    <a:pt x="36182" y="41757"/>
                  </a:lnTo>
                  <a:lnTo>
                    <a:pt x="23939" y="41757"/>
                  </a:lnTo>
                  <a:lnTo>
                    <a:pt x="23901" y="43319"/>
                  </a:lnTo>
                  <a:lnTo>
                    <a:pt x="34175" y="43319"/>
                  </a:lnTo>
                  <a:lnTo>
                    <a:pt x="31686" y="44564"/>
                  </a:lnTo>
                  <a:lnTo>
                    <a:pt x="24168" y="48653"/>
                  </a:lnTo>
                  <a:lnTo>
                    <a:pt x="23990" y="48856"/>
                  </a:lnTo>
                  <a:lnTo>
                    <a:pt x="23939" y="51028"/>
                  </a:lnTo>
                  <a:lnTo>
                    <a:pt x="24104" y="51206"/>
                  </a:lnTo>
                  <a:lnTo>
                    <a:pt x="36334" y="51206"/>
                  </a:lnTo>
                  <a:lnTo>
                    <a:pt x="36334" y="49593"/>
                  </a:lnTo>
                  <a:close/>
                </a:path>
                <a:path w="185420" h="64770">
                  <a:moveTo>
                    <a:pt x="36385" y="21551"/>
                  </a:moveTo>
                  <a:lnTo>
                    <a:pt x="36334" y="19939"/>
                  </a:lnTo>
                  <a:lnTo>
                    <a:pt x="33553" y="19939"/>
                  </a:lnTo>
                  <a:lnTo>
                    <a:pt x="33502" y="18313"/>
                  </a:lnTo>
                  <a:lnTo>
                    <a:pt x="32169" y="18313"/>
                  </a:lnTo>
                  <a:lnTo>
                    <a:pt x="32169" y="19939"/>
                  </a:lnTo>
                  <a:lnTo>
                    <a:pt x="32169" y="21551"/>
                  </a:lnTo>
                  <a:lnTo>
                    <a:pt x="32169" y="25628"/>
                  </a:lnTo>
                  <a:lnTo>
                    <a:pt x="25209" y="21551"/>
                  </a:lnTo>
                  <a:lnTo>
                    <a:pt x="32169" y="21551"/>
                  </a:lnTo>
                  <a:lnTo>
                    <a:pt x="32169" y="19939"/>
                  </a:lnTo>
                  <a:lnTo>
                    <a:pt x="23926" y="19939"/>
                  </a:lnTo>
                  <a:lnTo>
                    <a:pt x="23888" y="22263"/>
                  </a:lnTo>
                  <a:lnTo>
                    <a:pt x="24028" y="22402"/>
                  </a:lnTo>
                  <a:lnTo>
                    <a:pt x="32054" y="27114"/>
                  </a:lnTo>
                  <a:lnTo>
                    <a:pt x="33515" y="27114"/>
                  </a:lnTo>
                  <a:lnTo>
                    <a:pt x="33528" y="25628"/>
                  </a:lnTo>
                  <a:lnTo>
                    <a:pt x="33553" y="21551"/>
                  </a:lnTo>
                  <a:lnTo>
                    <a:pt x="36385" y="21551"/>
                  </a:lnTo>
                  <a:close/>
                </a:path>
                <a:path w="185420" h="64770">
                  <a:moveTo>
                    <a:pt x="36423" y="36601"/>
                  </a:moveTo>
                  <a:lnTo>
                    <a:pt x="36322" y="32956"/>
                  </a:lnTo>
                  <a:lnTo>
                    <a:pt x="35941" y="31788"/>
                  </a:lnTo>
                  <a:lnTo>
                    <a:pt x="35826" y="31432"/>
                  </a:lnTo>
                  <a:lnTo>
                    <a:pt x="35420" y="30759"/>
                  </a:lnTo>
                  <a:lnTo>
                    <a:pt x="32867" y="30759"/>
                  </a:lnTo>
                  <a:lnTo>
                    <a:pt x="33413" y="31051"/>
                  </a:lnTo>
                  <a:lnTo>
                    <a:pt x="33820" y="31432"/>
                  </a:lnTo>
                  <a:lnTo>
                    <a:pt x="34239" y="31788"/>
                  </a:lnTo>
                  <a:lnTo>
                    <a:pt x="34556" y="32245"/>
                  </a:lnTo>
                  <a:lnTo>
                    <a:pt x="34963" y="33375"/>
                  </a:lnTo>
                  <a:lnTo>
                    <a:pt x="35052" y="36601"/>
                  </a:lnTo>
                  <a:lnTo>
                    <a:pt x="25184" y="36601"/>
                  </a:lnTo>
                  <a:lnTo>
                    <a:pt x="28740" y="30403"/>
                  </a:lnTo>
                  <a:lnTo>
                    <a:pt x="35077" y="30403"/>
                  </a:lnTo>
                  <a:lnTo>
                    <a:pt x="34315" y="29641"/>
                  </a:lnTo>
                  <a:lnTo>
                    <a:pt x="33629" y="29235"/>
                  </a:lnTo>
                  <a:lnTo>
                    <a:pt x="31991" y="28676"/>
                  </a:lnTo>
                  <a:lnTo>
                    <a:pt x="31026" y="28536"/>
                  </a:lnTo>
                  <a:lnTo>
                    <a:pt x="28981" y="28536"/>
                  </a:lnTo>
                  <a:lnTo>
                    <a:pt x="24612" y="31051"/>
                  </a:lnTo>
                  <a:lnTo>
                    <a:pt x="24485" y="31242"/>
                  </a:lnTo>
                  <a:lnTo>
                    <a:pt x="23926" y="32766"/>
                  </a:lnTo>
                  <a:lnTo>
                    <a:pt x="23926" y="32956"/>
                  </a:lnTo>
                  <a:lnTo>
                    <a:pt x="24053" y="38227"/>
                  </a:lnTo>
                  <a:lnTo>
                    <a:pt x="36195" y="38227"/>
                  </a:lnTo>
                  <a:lnTo>
                    <a:pt x="36296" y="38087"/>
                  </a:lnTo>
                  <a:lnTo>
                    <a:pt x="36423" y="36601"/>
                  </a:lnTo>
                  <a:close/>
                </a:path>
                <a:path w="185420" h="64770">
                  <a:moveTo>
                    <a:pt x="36487" y="60337"/>
                  </a:moveTo>
                  <a:lnTo>
                    <a:pt x="36398" y="56616"/>
                  </a:lnTo>
                  <a:lnTo>
                    <a:pt x="36322" y="56235"/>
                  </a:lnTo>
                  <a:lnTo>
                    <a:pt x="36245" y="55918"/>
                  </a:lnTo>
                  <a:lnTo>
                    <a:pt x="36118" y="55626"/>
                  </a:lnTo>
                  <a:lnTo>
                    <a:pt x="36017" y="55321"/>
                  </a:lnTo>
                  <a:lnTo>
                    <a:pt x="35915" y="55092"/>
                  </a:lnTo>
                  <a:lnTo>
                    <a:pt x="35839" y="54914"/>
                  </a:lnTo>
                  <a:lnTo>
                    <a:pt x="35712" y="54698"/>
                  </a:lnTo>
                  <a:lnTo>
                    <a:pt x="29679" y="54698"/>
                  </a:lnTo>
                  <a:lnTo>
                    <a:pt x="29565" y="59347"/>
                  </a:lnTo>
                  <a:lnTo>
                    <a:pt x="30848" y="59347"/>
                  </a:lnTo>
                  <a:lnTo>
                    <a:pt x="30899" y="56235"/>
                  </a:lnTo>
                  <a:lnTo>
                    <a:pt x="34696" y="56235"/>
                  </a:lnTo>
                  <a:lnTo>
                    <a:pt x="34861" y="56616"/>
                  </a:lnTo>
                  <a:lnTo>
                    <a:pt x="34950" y="56921"/>
                  </a:lnTo>
                  <a:lnTo>
                    <a:pt x="35026" y="59766"/>
                  </a:lnTo>
                  <a:lnTo>
                    <a:pt x="34556" y="60896"/>
                  </a:lnTo>
                  <a:lnTo>
                    <a:pt x="34213" y="61353"/>
                  </a:lnTo>
                  <a:lnTo>
                    <a:pt x="33642" y="61874"/>
                  </a:lnTo>
                  <a:lnTo>
                    <a:pt x="33299" y="62141"/>
                  </a:lnTo>
                  <a:lnTo>
                    <a:pt x="32664" y="62534"/>
                  </a:lnTo>
                  <a:lnTo>
                    <a:pt x="32461" y="62534"/>
                  </a:lnTo>
                  <a:lnTo>
                    <a:pt x="31572" y="62839"/>
                  </a:lnTo>
                  <a:lnTo>
                    <a:pt x="28714" y="62839"/>
                  </a:lnTo>
                  <a:lnTo>
                    <a:pt x="27825" y="62534"/>
                  </a:lnTo>
                  <a:lnTo>
                    <a:pt x="26936" y="62141"/>
                  </a:lnTo>
                  <a:lnTo>
                    <a:pt x="26035" y="61353"/>
                  </a:lnTo>
                  <a:lnTo>
                    <a:pt x="25692" y="60896"/>
                  </a:lnTo>
                  <a:lnTo>
                    <a:pt x="25171" y="59766"/>
                  </a:lnTo>
                  <a:lnTo>
                    <a:pt x="25222" y="56921"/>
                  </a:lnTo>
                  <a:lnTo>
                    <a:pt x="25336" y="56616"/>
                  </a:lnTo>
                  <a:lnTo>
                    <a:pt x="25463" y="56235"/>
                  </a:lnTo>
                  <a:lnTo>
                    <a:pt x="25908" y="55321"/>
                  </a:lnTo>
                  <a:lnTo>
                    <a:pt x="26073" y="55092"/>
                  </a:lnTo>
                  <a:lnTo>
                    <a:pt x="26187" y="54914"/>
                  </a:lnTo>
                  <a:lnTo>
                    <a:pt x="26225" y="54698"/>
                  </a:lnTo>
                  <a:lnTo>
                    <a:pt x="24650" y="54698"/>
                  </a:lnTo>
                  <a:lnTo>
                    <a:pt x="23812" y="60337"/>
                  </a:lnTo>
                  <a:lnTo>
                    <a:pt x="24244" y="61353"/>
                  </a:lnTo>
                  <a:lnTo>
                    <a:pt x="29248" y="64706"/>
                  </a:lnTo>
                  <a:lnTo>
                    <a:pt x="31203" y="64706"/>
                  </a:lnTo>
                  <a:lnTo>
                    <a:pt x="32092" y="64566"/>
                  </a:lnTo>
                  <a:lnTo>
                    <a:pt x="33655" y="64008"/>
                  </a:lnTo>
                  <a:lnTo>
                    <a:pt x="34315" y="63601"/>
                  </a:lnTo>
                  <a:lnTo>
                    <a:pt x="35128" y="62839"/>
                  </a:lnTo>
                  <a:lnTo>
                    <a:pt x="35458" y="62534"/>
                  </a:lnTo>
                  <a:lnTo>
                    <a:pt x="35877" y="61874"/>
                  </a:lnTo>
                  <a:lnTo>
                    <a:pt x="36487" y="60337"/>
                  </a:lnTo>
                  <a:close/>
                </a:path>
                <a:path w="185420" h="64770">
                  <a:moveTo>
                    <a:pt x="60032" y="49606"/>
                  </a:moveTo>
                  <a:lnTo>
                    <a:pt x="49339" y="49606"/>
                  </a:lnTo>
                  <a:lnTo>
                    <a:pt x="51206" y="48666"/>
                  </a:lnTo>
                  <a:lnTo>
                    <a:pt x="59397" y="44272"/>
                  </a:lnTo>
                  <a:lnTo>
                    <a:pt x="59715" y="44030"/>
                  </a:lnTo>
                  <a:lnTo>
                    <a:pt x="59931" y="43789"/>
                  </a:lnTo>
                  <a:lnTo>
                    <a:pt x="60020" y="41910"/>
                  </a:lnTo>
                  <a:lnTo>
                    <a:pt x="59880" y="41770"/>
                  </a:lnTo>
                  <a:lnTo>
                    <a:pt x="47637" y="41770"/>
                  </a:lnTo>
                  <a:lnTo>
                    <a:pt x="47599" y="43332"/>
                  </a:lnTo>
                  <a:lnTo>
                    <a:pt x="57873" y="43332"/>
                  </a:lnTo>
                  <a:lnTo>
                    <a:pt x="55384" y="44577"/>
                  </a:lnTo>
                  <a:lnTo>
                    <a:pt x="47866" y="48666"/>
                  </a:lnTo>
                  <a:lnTo>
                    <a:pt x="47675" y="48869"/>
                  </a:lnTo>
                  <a:lnTo>
                    <a:pt x="47637" y="51028"/>
                  </a:lnTo>
                  <a:lnTo>
                    <a:pt x="47802" y="51219"/>
                  </a:lnTo>
                  <a:lnTo>
                    <a:pt x="60032" y="51219"/>
                  </a:lnTo>
                  <a:lnTo>
                    <a:pt x="60032" y="49606"/>
                  </a:lnTo>
                  <a:close/>
                </a:path>
                <a:path w="185420" h="64770">
                  <a:moveTo>
                    <a:pt x="60109" y="36614"/>
                  </a:moveTo>
                  <a:lnTo>
                    <a:pt x="60020" y="32956"/>
                  </a:lnTo>
                  <a:lnTo>
                    <a:pt x="59626" y="31800"/>
                  </a:lnTo>
                  <a:lnTo>
                    <a:pt x="59499" y="31432"/>
                  </a:lnTo>
                  <a:lnTo>
                    <a:pt x="59118" y="30772"/>
                  </a:lnTo>
                  <a:lnTo>
                    <a:pt x="56565" y="30772"/>
                  </a:lnTo>
                  <a:lnTo>
                    <a:pt x="57111" y="31051"/>
                  </a:lnTo>
                  <a:lnTo>
                    <a:pt x="57505" y="31432"/>
                  </a:lnTo>
                  <a:lnTo>
                    <a:pt x="57924" y="31800"/>
                  </a:lnTo>
                  <a:lnTo>
                    <a:pt x="58254" y="32258"/>
                  </a:lnTo>
                  <a:lnTo>
                    <a:pt x="58648" y="33388"/>
                  </a:lnTo>
                  <a:lnTo>
                    <a:pt x="58750" y="36614"/>
                  </a:lnTo>
                  <a:lnTo>
                    <a:pt x="48882" y="36614"/>
                  </a:lnTo>
                  <a:lnTo>
                    <a:pt x="52285" y="30416"/>
                  </a:lnTo>
                  <a:lnTo>
                    <a:pt x="58775" y="30416"/>
                  </a:lnTo>
                  <a:lnTo>
                    <a:pt x="58013" y="29654"/>
                  </a:lnTo>
                  <a:lnTo>
                    <a:pt x="57327" y="29248"/>
                  </a:lnTo>
                  <a:lnTo>
                    <a:pt x="55676" y="28689"/>
                  </a:lnTo>
                  <a:lnTo>
                    <a:pt x="54724" y="28549"/>
                  </a:lnTo>
                  <a:lnTo>
                    <a:pt x="52666" y="28549"/>
                  </a:lnTo>
                  <a:lnTo>
                    <a:pt x="47739" y="38239"/>
                  </a:lnTo>
                  <a:lnTo>
                    <a:pt x="59893" y="38239"/>
                  </a:lnTo>
                  <a:lnTo>
                    <a:pt x="59994" y="38100"/>
                  </a:lnTo>
                  <a:lnTo>
                    <a:pt x="60109" y="36614"/>
                  </a:lnTo>
                  <a:close/>
                </a:path>
                <a:path w="185420" h="64770">
                  <a:moveTo>
                    <a:pt x="60172" y="60337"/>
                  </a:moveTo>
                  <a:lnTo>
                    <a:pt x="60096" y="56629"/>
                  </a:lnTo>
                  <a:lnTo>
                    <a:pt x="60020" y="56248"/>
                  </a:lnTo>
                  <a:lnTo>
                    <a:pt x="59931" y="55930"/>
                  </a:lnTo>
                  <a:lnTo>
                    <a:pt x="59817" y="55626"/>
                  </a:lnTo>
                  <a:lnTo>
                    <a:pt x="59715" y="55321"/>
                  </a:lnTo>
                  <a:lnTo>
                    <a:pt x="59613" y="55105"/>
                  </a:lnTo>
                  <a:lnTo>
                    <a:pt x="59512" y="54889"/>
                  </a:lnTo>
                  <a:lnTo>
                    <a:pt x="59423" y="54724"/>
                  </a:lnTo>
                  <a:lnTo>
                    <a:pt x="59296" y="54559"/>
                  </a:lnTo>
                  <a:lnTo>
                    <a:pt x="53403" y="54559"/>
                  </a:lnTo>
                  <a:lnTo>
                    <a:pt x="53276" y="54724"/>
                  </a:lnTo>
                  <a:lnTo>
                    <a:pt x="53238" y="59359"/>
                  </a:lnTo>
                  <a:lnTo>
                    <a:pt x="54533" y="59359"/>
                  </a:lnTo>
                  <a:lnTo>
                    <a:pt x="54597" y="56248"/>
                  </a:lnTo>
                  <a:lnTo>
                    <a:pt x="58394" y="56248"/>
                  </a:lnTo>
                  <a:lnTo>
                    <a:pt x="58585" y="56629"/>
                  </a:lnTo>
                  <a:lnTo>
                    <a:pt x="58686" y="57048"/>
                  </a:lnTo>
                  <a:lnTo>
                    <a:pt x="58712" y="59778"/>
                  </a:lnTo>
                  <a:lnTo>
                    <a:pt x="58496" y="60337"/>
                  </a:lnTo>
                  <a:lnTo>
                    <a:pt x="58242" y="60909"/>
                  </a:lnTo>
                  <a:lnTo>
                    <a:pt x="57886" y="61366"/>
                  </a:lnTo>
                  <a:lnTo>
                    <a:pt x="56997" y="62141"/>
                  </a:lnTo>
                  <a:lnTo>
                    <a:pt x="56324" y="62547"/>
                  </a:lnTo>
                  <a:lnTo>
                    <a:pt x="56134" y="62547"/>
                  </a:lnTo>
                  <a:lnTo>
                    <a:pt x="55270" y="62852"/>
                  </a:lnTo>
                  <a:lnTo>
                    <a:pt x="52412" y="62852"/>
                  </a:lnTo>
                  <a:lnTo>
                    <a:pt x="51511" y="62547"/>
                  </a:lnTo>
                  <a:lnTo>
                    <a:pt x="51371" y="62547"/>
                  </a:lnTo>
                  <a:lnTo>
                    <a:pt x="50634" y="62141"/>
                  </a:lnTo>
                  <a:lnTo>
                    <a:pt x="49720" y="61366"/>
                  </a:lnTo>
                  <a:lnTo>
                    <a:pt x="49377" y="60909"/>
                  </a:lnTo>
                  <a:lnTo>
                    <a:pt x="48869" y="59778"/>
                  </a:lnTo>
                  <a:lnTo>
                    <a:pt x="48920" y="57048"/>
                  </a:lnTo>
                  <a:lnTo>
                    <a:pt x="49022" y="56629"/>
                  </a:lnTo>
                  <a:lnTo>
                    <a:pt x="49149" y="56248"/>
                  </a:lnTo>
                  <a:lnTo>
                    <a:pt x="49593" y="55321"/>
                  </a:lnTo>
                  <a:lnTo>
                    <a:pt x="49771" y="55105"/>
                  </a:lnTo>
                  <a:lnTo>
                    <a:pt x="49834" y="54559"/>
                  </a:lnTo>
                  <a:lnTo>
                    <a:pt x="48501" y="54559"/>
                  </a:lnTo>
                  <a:lnTo>
                    <a:pt x="48323" y="54724"/>
                  </a:lnTo>
                  <a:lnTo>
                    <a:pt x="47371" y="59778"/>
                  </a:lnTo>
                  <a:lnTo>
                    <a:pt x="47510" y="60337"/>
                  </a:lnTo>
                  <a:lnTo>
                    <a:pt x="52933" y="64719"/>
                  </a:lnTo>
                  <a:lnTo>
                    <a:pt x="54902" y="64719"/>
                  </a:lnTo>
                  <a:lnTo>
                    <a:pt x="55778" y="64566"/>
                  </a:lnTo>
                  <a:lnTo>
                    <a:pt x="57340" y="64008"/>
                  </a:lnTo>
                  <a:lnTo>
                    <a:pt x="58013" y="63614"/>
                  </a:lnTo>
                  <a:lnTo>
                    <a:pt x="58826" y="62852"/>
                  </a:lnTo>
                  <a:lnTo>
                    <a:pt x="59156" y="62547"/>
                  </a:lnTo>
                  <a:lnTo>
                    <a:pt x="59575" y="61887"/>
                  </a:lnTo>
                  <a:lnTo>
                    <a:pt x="60172" y="60337"/>
                  </a:lnTo>
                  <a:close/>
                </a:path>
                <a:path w="185420" h="64770">
                  <a:moveTo>
                    <a:pt x="83781" y="43548"/>
                  </a:moveTo>
                  <a:lnTo>
                    <a:pt x="83705" y="41910"/>
                  </a:lnTo>
                  <a:lnTo>
                    <a:pt x="83566" y="41770"/>
                  </a:lnTo>
                  <a:lnTo>
                    <a:pt x="71323" y="41770"/>
                  </a:lnTo>
                  <a:lnTo>
                    <a:pt x="71285" y="43332"/>
                  </a:lnTo>
                  <a:lnTo>
                    <a:pt x="81559" y="43332"/>
                  </a:lnTo>
                  <a:lnTo>
                    <a:pt x="78422" y="44919"/>
                  </a:lnTo>
                  <a:lnTo>
                    <a:pt x="71539" y="48666"/>
                  </a:lnTo>
                  <a:lnTo>
                    <a:pt x="71361" y="48869"/>
                  </a:lnTo>
                  <a:lnTo>
                    <a:pt x="71323" y="51028"/>
                  </a:lnTo>
                  <a:lnTo>
                    <a:pt x="71501" y="51219"/>
                  </a:lnTo>
                  <a:lnTo>
                    <a:pt x="83718" y="51219"/>
                  </a:lnTo>
                  <a:lnTo>
                    <a:pt x="83718" y="49606"/>
                  </a:lnTo>
                  <a:lnTo>
                    <a:pt x="73037" y="49606"/>
                  </a:lnTo>
                  <a:lnTo>
                    <a:pt x="74904" y="48666"/>
                  </a:lnTo>
                  <a:lnTo>
                    <a:pt x="83083" y="44272"/>
                  </a:lnTo>
                  <a:lnTo>
                    <a:pt x="83400" y="44030"/>
                  </a:lnTo>
                  <a:lnTo>
                    <a:pt x="83781" y="43548"/>
                  </a:lnTo>
                  <a:close/>
                </a:path>
                <a:path w="185420" h="64770">
                  <a:moveTo>
                    <a:pt x="83807" y="36614"/>
                  </a:moveTo>
                  <a:lnTo>
                    <a:pt x="83705" y="32956"/>
                  </a:lnTo>
                  <a:lnTo>
                    <a:pt x="83312" y="31800"/>
                  </a:lnTo>
                  <a:lnTo>
                    <a:pt x="83185" y="31432"/>
                  </a:lnTo>
                  <a:lnTo>
                    <a:pt x="82804" y="30772"/>
                  </a:lnTo>
                  <a:lnTo>
                    <a:pt x="80251" y="30772"/>
                  </a:lnTo>
                  <a:lnTo>
                    <a:pt x="80797" y="31051"/>
                  </a:lnTo>
                  <a:lnTo>
                    <a:pt x="81191" y="31432"/>
                  </a:lnTo>
                  <a:lnTo>
                    <a:pt x="81610" y="31800"/>
                  </a:lnTo>
                  <a:lnTo>
                    <a:pt x="81940" y="32258"/>
                  </a:lnTo>
                  <a:lnTo>
                    <a:pt x="82334" y="33388"/>
                  </a:lnTo>
                  <a:lnTo>
                    <a:pt x="82435" y="36614"/>
                  </a:lnTo>
                  <a:lnTo>
                    <a:pt x="72567" y="36614"/>
                  </a:lnTo>
                  <a:lnTo>
                    <a:pt x="75971" y="30416"/>
                  </a:lnTo>
                  <a:lnTo>
                    <a:pt x="82461" y="30416"/>
                  </a:lnTo>
                  <a:lnTo>
                    <a:pt x="81699" y="29654"/>
                  </a:lnTo>
                  <a:lnTo>
                    <a:pt x="81013" y="29248"/>
                  </a:lnTo>
                  <a:lnTo>
                    <a:pt x="79362" y="28689"/>
                  </a:lnTo>
                  <a:lnTo>
                    <a:pt x="78409" y="28549"/>
                  </a:lnTo>
                  <a:lnTo>
                    <a:pt x="76352" y="28549"/>
                  </a:lnTo>
                  <a:lnTo>
                    <a:pt x="71297" y="32778"/>
                  </a:lnTo>
                  <a:lnTo>
                    <a:pt x="71297" y="32956"/>
                  </a:lnTo>
                  <a:lnTo>
                    <a:pt x="71424" y="38239"/>
                  </a:lnTo>
                  <a:lnTo>
                    <a:pt x="83578" y="38239"/>
                  </a:lnTo>
                  <a:lnTo>
                    <a:pt x="83680" y="38100"/>
                  </a:lnTo>
                  <a:lnTo>
                    <a:pt x="83807" y="36614"/>
                  </a:lnTo>
                  <a:close/>
                </a:path>
                <a:path w="185420" h="64770">
                  <a:moveTo>
                    <a:pt x="83858" y="60337"/>
                  </a:moveTo>
                  <a:lnTo>
                    <a:pt x="83781" y="56629"/>
                  </a:lnTo>
                  <a:lnTo>
                    <a:pt x="83718" y="56248"/>
                  </a:lnTo>
                  <a:lnTo>
                    <a:pt x="83616" y="55930"/>
                  </a:lnTo>
                  <a:lnTo>
                    <a:pt x="83502" y="55626"/>
                  </a:lnTo>
                  <a:lnTo>
                    <a:pt x="83400" y="55321"/>
                  </a:lnTo>
                  <a:lnTo>
                    <a:pt x="83299" y="55105"/>
                  </a:lnTo>
                  <a:lnTo>
                    <a:pt x="83197" y="54889"/>
                  </a:lnTo>
                  <a:lnTo>
                    <a:pt x="83108" y="54724"/>
                  </a:lnTo>
                  <a:lnTo>
                    <a:pt x="82981" y="54559"/>
                  </a:lnTo>
                  <a:lnTo>
                    <a:pt x="77089" y="54559"/>
                  </a:lnTo>
                  <a:lnTo>
                    <a:pt x="76962" y="54724"/>
                  </a:lnTo>
                  <a:lnTo>
                    <a:pt x="76923" y="59359"/>
                  </a:lnTo>
                  <a:lnTo>
                    <a:pt x="78219" y="59359"/>
                  </a:lnTo>
                  <a:lnTo>
                    <a:pt x="78282" y="56248"/>
                  </a:lnTo>
                  <a:lnTo>
                    <a:pt x="82067" y="56248"/>
                  </a:lnTo>
                  <a:lnTo>
                    <a:pt x="82245" y="56629"/>
                  </a:lnTo>
                  <a:lnTo>
                    <a:pt x="82372" y="57048"/>
                  </a:lnTo>
                  <a:lnTo>
                    <a:pt x="82410" y="59778"/>
                  </a:lnTo>
                  <a:lnTo>
                    <a:pt x="82181" y="60337"/>
                  </a:lnTo>
                  <a:lnTo>
                    <a:pt x="81915" y="60909"/>
                  </a:lnTo>
                  <a:lnTo>
                    <a:pt x="81572" y="61366"/>
                  </a:lnTo>
                  <a:lnTo>
                    <a:pt x="80683" y="62141"/>
                  </a:lnTo>
                  <a:lnTo>
                    <a:pt x="80022" y="62547"/>
                  </a:lnTo>
                  <a:lnTo>
                    <a:pt x="79819" y="62547"/>
                  </a:lnTo>
                  <a:lnTo>
                    <a:pt x="78955" y="62852"/>
                  </a:lnTo>
                  <a:lnTo>
                    <a:pt x="76098" y="62852"/>
                  </a:lnTo>
                  <a:lnTo>
                    <a:pt x="75196" y="62547"/>
                  </a:lnTo>
                  <a:lnTo>
                    <a:pt x="74307" y="62141"/>
                  </a:lnTo>
                  <a:lnTo>
                    <a:pt x="73406" y="61366"/>
                  </a:lnTo>
                  <a:lnTo>
                    <a:pt x="73075" y="60909"/>
                  </a:lnTo>
                  <a:lnTo>
                    <a:pt x="72542" y="59778"/>
                  </a:lnTo>
                  <a:lnTo>
                    <a:pt x="72605" y="57048"/>
                  </a:lnTo>
                  <a:lnTo>
                    <a:pt x="72707" y="56629"/>
                  </a:lnTo>
                  <a:lnTo>
                    <a:pt x="72834" y="56248"/>
                  </a:lnTo>
                  <a:lnTo>
                    <a:pt x="73291" y="55321"/>
                  </a:lnTo>
                  <a:lnTo>
                    <a:pt x="73456" y="55105"/>
                  </a:lnTo>
                  <a:lnTo>
                    <a:pt x="73533" y="54559"/>
                  </a:lnTo>
                  <a:lnTo>
                    <a:pt x="72186" y="54559"/>
                  </a:lnTo>
                  <a:lnTo>
                    <a:pt x="72009" y="54724"/>
                  </a:lnTo>
                  <a:lnTo>
                    <a:pt x="71640" y="55321"/>
                  </a:lnTo>
                  <a:lnTo>
                    <a:pt x="71526" y="55626"/>
                  </a:lnTo>
                  <a:lnTo>
                    <a:pt x="71399" y="55930"/>
                  </a:lnTo>
                  <a:lnTo>
                    <a:pt x="71297" y="56248"/>
                  </a:lnTo>
                  <a:lnTo>
                    <a:pt x="71208" y="56629"/>
                  </a:lnTo>
                  <a:lnTo>
                    <a:pt x="71107" y="57048"/>
                  </a:lnTo>
                  <a:lnTo>
                    <a:pt x="76619" y="64719"/>
                  </a:lnTo>
                  <a:lnTo>
                    <a:pt x="78587" y="64719"/>
                  </a:lnTo>
                  <a:lnTo>
                    <a:pt x="79463" y="64566"/>
                  </a:lnTo>
                  <a:lnTo>
                    <a:pt x="81026" y="64008"/>
                  </a:lnTo>
                  <a:lnTo>
                    <a:pt x="81699" y="63614"/>
                  </a:lnTo>
                  <a:lnTo>
                    <a:pt x="82511" y="62852"/>
                  </a:lnTo>
                  <a:lnTo>
                    <a:pt x="82842" y="62547"/>
                  </a:lnTo>
                  <a:lnTo>
                    <a:pt x="83261" y="61887"/>
                  </a:lnTo>
                  <a:lnTo>
                    <a:pt x="83858" y="60337"/>
                  </a:lnTo>
                  <a:close/>
                </a:path>
                <a:path w="185420" h="64770">
                  <a:moveTo>
                    <a:pt x="107403" y="49606"/>
                  </a:moveTo>
                  <a:lnTo>
                    <a:pt x="96710" y="49606"/>
                  </a:lnTo>
                  <a:lnTo>
                    <a:pt x="98590" y="48666"/>
                  </a:lnTo>
                  <a:lnTo>
                    <a:pt x="106768" y="44272"/>
                  </a:lnTo>
                  <a:lnTo>
                    <a:pt x="107086" y="44030"/>
                  </a:lnTo>
                  <a:lnTo>
                    <a:pt x="107302" y="43789"/>
                  </a:lnTo>
                  <a:lnTo>
                    <a:pt x="107391" y="41910"/>
                  </a:lnTo>
                  <a:lnTo>
                    <a:pt x="107238" y="41770"/>
                  </a:lnTo>
                  <a:lnTo>
                    <a:pt x="95008" y="41770"/>
                  </a:lnTo>
                  <a:lnTo>
                    <a:pt x="94970" y="43332"/>
                  </a:lnTo>
                  <a:lnTo>
                    <a:pt x="105244" y="43332"/>
                  </a:lnTo>
                  <a:lnTo>
                    <a:pt x="102755" y="44577"/>
                  </a:lnTo>
                  <a:lnTo>
                    <a:pt x="95224" y="48666"/>
                  </a:lnTo>
                  <a:lnTo>
                    <a:pt x="95046" y="48869"/>
                  </a:lnTo>
                  <a:lnTo>
                    <a:pt x="95008" y="51028"/>
                  </a:lnTo>
                  <a:lnTo>
                    <a:pt x="95186" y="51219"/>
                  </a:lnTo>
                  <a:lnTo>
                    <a:pt x="107403" y="51219"/>
                  </a:lnTo>
                  <a:lnTo>
                    <a:pt x="107403" y="49606"/>
                  </a:lnTo>
                  <a:close/>
                </a:path>
                <a:path w="185420" h="64770">
                  <a:moveTo>
                    <a:pt x="107492" y="36614"/>
                  </a:moveTo>
                  <a:lnTo>
                    <a:pt x="107391" y="32956"/>
                  </a:lnTo>
                  <a:lnTo>
                    <a:pt x="106997" y="31800"/>
                  </a:lnTo>
                  <a:lnTo>
                    <a:pt x="106870" y="31432"/>
                  </a:lnTo>
                  <a:lnTo>
                    <a:pt x="106489" y="30772"/>
                  </a:lnTo>
                  <a:lnTo>
                    <a:pt x="103936" y="30772"/>
                  </a:lnTo>
                  <a:lnTo>
                    <a:pt x="104482" y="31051"/>
                  </a:lnTo>
                  <a:lnTo>
                    <a:pt x="104876" y="31432"/>
                  </a:lnTo>
                  <a:lnTo>
                    <a:pt x="105295" y="31800"/>
                  </a:lnTo>
                  <a:lnTo>
                    <a:pt x="105625" y="32258"/>
                  </a:lnTo>
                  <a:lnTo>
                    <a:pt x="106019" y="33388"/>
                  </a:lnTo>
                  <a:lnTo>
                    <a:pt x="106121" y="36614"/>
                  </a:lnTo>
                  <a:lnTo>
                    <a:pt x="96253" y="36614"/>
                  </a:lnTo>
                  <a:lnTo>
                    <a:pt x="99669" y="30416"/>
                  </a:lnTo>
                  <a:lnTo>
                    <a:pt x="106146" y="30416"/>
                  </a:lnTo>
                  <a:lnTo>
                    <a:pt x="105384" y="29654"/>
                  </a:lnTo>
                  <a:lnTo>
                    <a:pt x="104698" y="29248"/>
                  </a:lnTo>
                  <a:lnTo>
                    <a:pt x="103060" y="28689"/>
                  </a:lnTo>
                  <a:lnTo>
                    <a:pt x="102095" y="28549"/>
                  </a:lnTo>
                  <a:lnTo>
                    <a:pt x="100037" y="28549"/>
                  </a:lnTo>
                  <a:lnTo>
                    <a:pt x="94983" y="32778"/>
                  </a:lnTo>
                  <a:lnTo>
                    <a:pt x="94983" y="32956"/>
                  </a:lnTo>
                  <a:lnTo>
                    <a:pt x="95110" y="38239"/>
                  </a:lnTo>
                  <a:lnTo>
                    <a:pt x="107264" y="38239"/>
                  </a:lnTo>
                  <a:lnTo>
                    <a:pt x="107365" y="38100"/>
                  </a:lnTo>
                  <a:lnTo>
                    <a:pt x="107492" y="36614"/>
                  </a:lnTo>
                  <a:close/>
                </a:path>
                <a:path w="185420" h="64770">
                  <a:moveTo>
                    <a:pt x="107543" y="60337"/>
                  </a:moveTo>
                  <a:lnTo>
                    <a:pt x="107480" y="56629"/>
                  </a:lnTo>
                  <a:lnTo>
                    <a:pt x="107403" y="56248"/>
                  </a:lnTo>
                  <a:lnTo>
                    <a:pt x="107302" y="55930"/>
                  </a:lnTo>
                  <a:lnTo>
                    <a:pt x="107188" y="55626"/>
                  </a:lnTo>
                  <a:lnTo>
                    <a:pt x="107086" y="55321"/>
                  </a:lnTo>
                  <a:lnTo>
                    <a:pt x="106972" y="55067"/>
                  </a:lnTo>
                  <a:lnTo>
                    <a:pt x="106908" y="54927"/>
                  </a:lnTo>
                  <a:lnTo>
                    <a:pt x="106794" y="54724"/>
                  </a:lnTo>
                  <a:lnTo>
                    <a:pt x="106667" y="54559"/>
                  </a:lnTo>
                  <a:lnTo>
                    <a:pt x="100787" y="54559"/>
                  </a:lnTo>
                  <a:lnTo>
                    <a:pt x="100647" y="54724"/>
                  </a:lnTo>
                  <a:lnTo>
                    <a:pt x="100609" y="59359"/>
                  </a:lnTo>
                  <a:lnTo>
                    <a:pt x="101904" y="59359"/>
                  </a:lnTo>
                  <a:lnTo>
                    <a:pt x="101968" y="56248"/>
                  </a:lnTo>
                  <a:lnTo>
                    <a:pt x="105765" y="56248"/>
                  </a:lnTo>
                  <a:lnTo>
                    <a:pt x="105956" y="56629"/>
                  </a:lnTo>
                  <a:lnTo>
                    <a:pt x="106070" y="57048"/>
                  </a:lnTo>
                  <a:lnTo>
                    <a:pt x="106095" y="59778"/>
                  </a:lnTo>
                  <a:lnTo>
                    <a:pt x="105867" y="60337"/>
                  </a:lnTo>
                  <a:lnTo>
                    <a:pt x="105600" y="60909"/>
                  </a:lnTo>
                  <a:lnTo>
                    <a:pt x="105257" y="61366"/>
                  </a:lnTo>
                  <a:lnTo>
                    <a:pt x="104381" y="62141"/>
                  </a:lnTo>
                  <a:lnTo>
                    <a:pt x="103708" y="62547"/>
                  </a:lnTo>
                  <a:lnTo>
                    <a:pt x="103517" y="62547"/>
                  </a:lnTo>
                  <a:lnTo>
                    <a:pt x="102654" y="62852"/>
                  </a:lnTo>
                  <a:lnTo>
                    <a:pt x="99783" y="62852"/>
                  </a:lnTo>
                  <a:lnTo>
                    <a:pt x="98882" y="62547"/>
                  </a:lnTo>
                  <a:lnTo>
                    <a:pt x="98755" y="62547"/>
                  </a:lnTo>
                  <a:lnTo>
                    <a:pt x="98005" y="62141"/>
                  </a:lnTo>
                  <a:lnTo>
                    <a:pt x="97091" y="61366"/>
                  </a:lnTo>
                  <a:lnTo>
                    <a:pt x="96748" y="60909"/>
                  </a:lnTo>
                  <a:lnTo>
                    <a:pt x="96240" y="59778"/>
                  </a:lnTo>
                  <a:lnTo>
                    <a:pt x="96291" y="57048"/>
                  </a:lnTo>
                  <a:lnTo>
                    <a:pt x="96405" y="56629"/>
                  </a:lnTo>
                  <a:lnTo>
                    <a:pt x="96532" y="56248"/>
                  </a:lnTo>
                  <a:lnTo>
                    <a:pt x="96977" y="55321"/>
                  </a:lnTo>
                  <a:lnTo>
                    <a:pt x="97155" y="55067"/>
                  </a:lnTo>
                  <a:lnTo>
                    <a:pt x="97231" y="54559"/>
                  </a:lnTo>
                  <a:lnTo>
                    <a:pt x="95885" y="54559"/>
                  </a:lnTo>
                  <a:lnTo>
                    <a:pt x="95694" y="54724"/>
                  </a:lnTo>
                  <a:lnTo>
                    <a:pt x="95326" y="55321"/>
                  </a:lnTo>
                  <a:lnTo>
                    <a:pt x="95211" y="55626"/>
                  </a:lnTo>
                  <a:lnTo>
                    <a:pt x="95084" y="55930"/>
                  </a:lnTo>
                  <a:lnTo>
                    <a:pt x="94983" y="56248"/>
                  </a:lnTo>
                  <a:lnTo>
                    <a:pt x="94894" y="56629"/>
                  </a:lnTo>
                  <a:lnTo>
                    <a:pt x="94792" y="57048"/>
                  </a:lnTo>
                  <a:lnTo>
                    <a:pt x="100304" y="64719"/>
                  </a:lnTo>
                  <a:lnTo>
                    <a:pt x="102273" y="64719"/>
                  </a:lnTo>
                  <a:lnTo>
                    <a:pt x="106946" y="61887"/>
                  </a:lnTo>
                  <a:lnTo>
                    <a:pt x="107543" y="60337"/>
                  </a:lnTo>
                  <a:close/>
                </a:path>
                <a:path w="185420" h="64770">
                  <a:moveTo>
                    <a:pt x="144538" y="11480"/>
                  </a:moveTo>
                  <a:lnTo>
                    <a:pt x="144500" y="304"/>
                  </a:lnTo>
                  <a:lnTo>
                    <a:pt x="142887" y="304"/>
                  </a:lnTo>
                  <a:lnTo>
                    <a:pt x="142900" y="11480"/>
                  </a:lnTo>
                  <a:lnTo>
                    <a:pt x="144538" y="11480"/>
                  </a:lnTo>
                  <a:close/>
                </a:path>
                <a:path w="185420" h="64770">
                  <a:moveTo>
                    <a:pt x="146418" y="53606"/>
                  </a:moveTo>
                  <a:lnTo>
                    <a:pt x="140208" y="53606"/>
                  </a:lnTo>
                  <a:lnTo>
                    <a:pt x="140208" y="53809"/>
                  </a:lnTo>
                  <a:lnTo>
                    <a:pt x="146126" y="53809"/>
                  </a:lnTo>
                  <a:lnTo>
                    <a:pt x="146418" y="53606"/>
                  </a:lnTo>
                  <a:close/>
                </a:path>
                <a:path w="185420" h="64770">
                  <a:moveTo>
                    <a:pt x="147789" y="50152"/>
                  </a:moveTo>
                  <a:lnTo>
                    <a:pt x="145783" y="47866"/>
                  </a:lnTo>
                  <a:lnTo>
                    <a:pt x="140220" y="47866"/>
                  </a:lnTo>
                  <a:lnTo>
                    <a:pt x="140208" y="52806"/>
                  </a:lnTo>
                  <a:lnTo>
                    <a:pt x="141846" y="52806"/>
                  </a:lnTo>
                  <a:lnTo>
                    <a:pt x="141846" y="49072"/>
                  </a:lnTo>
                  <a:lnTo>
                    <a:pt x="144907" y="49072"/>
                  </a:lnTo>
                  <a:lnTo>
                    <a:pt x="145516" y="49479"/>
                  </a:lnTo>
                  <a:lnTo>
                    <a:pt x="145961" y="50152"/>
                  </a:lnTo>
                  <a:lnTo>
                    <a:pt x="145872" y="52044"/>
                  </a:lnTo>
                  <a:lnTo>
                    <a:pt x="145821" y="52197"/>
                  </a:lnTo>
                  <a:lnTo>
                    <a:pt x="145669" y="52412"/>
                  </a:lnTo>
                  <a:lnTo>
                    <a:pt x="145237" y="52806"/>
                  </a:lnTo>
                  <a:lnTo>
                    <a:pt x="141846" y="52806"/>
                  </a:lnTo>
                  <a:lnTo>
                    <a:pt x="141846" y="53225"/>
                  </a:lnTo>
                  <a:lnTo>
                    <a:pt x="140208" y="53225"/>
                  </a:lnTo>
                  <a:lnTo>
                    <a:pt x="140208" y="53428"/>
                  </a:lnTo>
                  <a:lnTo>
                    <a:pt x="146723" y="53428"/>
                  </a:lnTo>
                  <a:lnTo>
                    <a:pt x="146951" y="53225"/>
                  </a:lnTo>
                  <a:lnTo>
                    <a:pt x="147307" y="52806"/>
                  </a:lnTo>
                  <a:lnTo>
                    <a:pt x="147421" y="52679"/>
                  </a:lnTo>
                  <a:lnTo>
                    <a:pt x="147561" y="52412"/>
                  </a:lnTo>
                  <a:lnTo>
                    <a:pt x="147688" y="52044"/>
                  </a:lnTo>
                  <a:lnTo>
                    <a:pt x="147789" y="50152"/>
                  </a:lnTo>
                  <a:close/>
                </a:path>
                <a:path w="185420" h="64770">
                  <a:moveTo>
                    <a:pt x="148590" y="59766"/>
                  </a:moveTo>
                  <a:lnTo>
                    <a:pt x="147269" y="56476"/>
                  </a:lnTo>
                  <a:lnTo>
                    <a:pt x="147002" y="55867"/>
                  </a:lnTo>
                  <a:lnTo>
                    <a:pt x="146799" y="55499"/>
                  </a:lnTo>
                  <a:lnTo>
                    <a:pt x="146799" y="59905"/>
                  </a:lnTo>
                  <a:lnTo>
                    <a:pt x="141808" y="59905"/>
                  </a:lnTo>
                  <a:lnTo>
                    <a:pt x="141833" y="54864"/>
                  </a:lnTo>
                  <a:lnTo>
                    <a:pt x="141833" y="55130"/>
                  </a:lnTo>
                  <a:lnTo>
                    <a:pt x="144564" y="55130"/>
                  </a:lnTo>
                  <a:lnTo>
                    <a:pt x="146735" y="59766"/>
                  </a:lnTo>
                  <a:lnTo>
                    <a:pt x="146799" y="59905"/>
                  </a:lnTo>
                  <a:lnTo>
                    <a:pt x="146799" y="55499"/>
                  </a:lnTo>
                  <a:lnTo>
                    <a:pt x="146608" y="55130"/>
                  </a:lnTo>
                  <a:lnTo>
                    <a:pt x="146405" y="54864"/>
                  </a:lnTo>
                  <a:lnTo>
                    <a:pt x="145923" y="54292"/>
                  </a:lnTo>
                  <a:lnTo>
                    <a:pt x="140208" y="54292"/>
                  </a:lnTo>
                  <a:lnTo>
                    <a:pt x="140208" y="60223"/>
                  </a:lnTo>
                  <a:lnTo>
                    <a:pt x="141808" y="60223"/>
                  </a:lnTo>
                  <a:lnTo>
                    <a:pt x="148475" y="60223"/>
                  </a:lnTo>
                  <a:lnTo>
                    <a:pt x="148590" y="59766"/>
                  </a:lnTo>
                  <a:close/>
                </a:path>
                <a:path w="185420" h="64770">
                  <a:moveTo>
                    <a:pt x="149428" y="11874"/>
                  </a:moveTo>
                  <a:lnTo>
                    <a:pt x="142900" y="11620"/>
                  </a:lnTo>
                  <a:lnTo>
                    <a:pt x="142900" y="11874"/>
                  </a:lnTo>
                  <a:lnTo>
                    <a:pt x="142913" y="12814"/>
                  </a:lnTo>
                  <a:lnTo>
                    <a:pt x="149339" y="12814"/>
                  </a:lnTo>
                  <a:lnTo>
                    <a:pt x="149428" y="11874"/>
                  </a:lnTo>
                  <a:close/>
                </a:path>
                <a:path w="185420" h="64770">
                  <a:moveTo>
                    <a:pt x="161328" y="4432"/>
                  </a:moveTo>
                  <a:lnTo>
                    <a:pt x="161175" y="3937"/>
                  </a:lnTo>
                  <a:lnTo>
                    <a:pt x="161099" y="3657"/>
                  </a:lnTo>
                  <a:lnTo>
                    <a:pt x="161036" y="3416"/>
                  </a:lnTo>
                  <a:lnTo>
                    <a:pt x="160934" y="3048"/>
                  </a:lnTo>
                  <a:lnTo>
                    <a:pt x="160693" y="2489"/>
                  </a:lnTo>
                  <a:lnTo>
                    <a:pt x="160540" y="2184"/>
                  </a:lnTo>
                  <a:lnTo>
                    <a:pt x="160032" y="1587"/>
                  </a:lnTo>
                  <a:lnTo>
                    <a:pt x="159727" y="1231"/>
                  </a:lnTo>
                  <a:lnTo>
                    <a:pt x="159626" y="1104"/>
                  </a:lnTo>
                  <a:lnTo>
                    <a:pt x="159575" y="7899"/>
                  </a:lnTo>
                  <a:lnTo>
                    <a:pt x="159283" y="9156"/>
                  </a:lnTo>
                  <a:lnTo>
                    <a:pt x="157035" y="11455"/>
                  </a:lnTo>
                  <a:lnTo>
                    <a:pt x="154381" y="11455"/>
                  </a:lnTo>
                  <a:lnTo>
                    <a:pt x="151955" y="7899"/>
                  </a:lnTo>
                  <a:lnTo>
                    <a:pt x="152057" y="4673"/>
                  </a:lnTo>
                  <a:lnTo>
                    <a:pt x="152120" y="4432"/>
                  </a:lnTo>
                  <a:lnTo>
                    <a:pt x="152234" y="3937"/>
                  </a:lnTo>
                  <a:lnTo>
                    <a:pt x="154470" y="1587"/>
                  </a:lnTo>
                  <a:lnTo>
                    <a:pt x="157187" y="1587"/>
                  </a:lnTo>
                  <a:lnTo>
                    <a:pt x="159448" y="4432"/>
                  </a:lnTo>
                  <a:lnTo>
                    <a:pt x="159499" y="4673"/>
                  </a:lnTo>
                  <a:lnTo>
                    <a:pt x="156857" y="0"/>
                  </a:lnTo>
                  <a:lnTo>
                    <a:pt x="154952" y="0"/>
                  </a:lnTo>
                  <a:lnTo>
                    <a:pt x="150241" y="8572"/>
                  </a:lnTo>
                  <a:lnTo>
                    <a:pt x="150533" y="9690"/>
                  </a:lnTo>
                  <a:lnTo>
                    <a:pt x="154711" y="13042"/>
                  </a:lnTo>
                  <a:lnTo>
                    <a:pt x="156629" y="13042"/>
                  </a:lnTo>
                  <a:lnTo>
                    <a:pt x="160731" y="10172"/>
                  </a:lnTo>
                  <a:lnTo>
                    <a:pt x="160845" y="9969"/>
                  </a:lnTo>
                  <a:lnTo>
                    <a:pt x="161251" y="8572"/>
                  </a:lnTo>
                  <a:lnTo>
                    <a:pt x="161328" y="4432"/>
                  </a:lnTo>
                  <a:close/>
                </a:path>
                <a:path w="185420" h="64770">
                  <a:moveTo>
                    <a:pt x="161442" y="51816"/>
                  </a:moveTo>
                  <a:lnTo>
                    <a:pt x="161302" y="51320"/>
                  </a:lnTo>
                  <a:lnTo>
                    <a:pt x="161226" y="51041"/>
                  </a:lnTo>
                  <a:lnTo>
                    <a:pt x="161163" y="50800"/>
                  </a:lnTo>
                  <a:lnTo>
                    <a:pt x="161061" y="50431"/>
                  </a:lnTo>
                  <a:lnTo>
                    <a:pt x="161010" y="50228"/>
                  </a:lnTo>
                  <a:lnTo>
                    <a:pt x="160667" y="49568"/>
                  </a:lnTo>
                  <a:lnTo>
                    <a:pt x="160147" y="48971"/>
                  </a:lnTo>
                  <a:lnTo>
                    <a:pt x="159842" y="48615"/>
                  </a:lnTo>
                  <a:lnTo>
                    <a:pt x="159727" y="55206"/>
                  </a:lnTo>
                  <a:lnTo>
                    <a:pt x="159423" y="56527"/>
                  </a:lnTo>
                  <a:lnTo>
                    <a:pt x="157187" y="58839"/>
                  </a:lnTo>
                  <a:lnTo>
                    <a:pt x="154508" y="58839"/>
                  </a:lnTo>
                  <a:lnTo>
                    <a:pt x="152323" y="56527"/>
                  </a:lnTo>
                  <a:lnTo>
                    <a:pt x="152361" y="51320"/>
                  </a:lnTo>
                  <a:lnTo>
                    <a:pt x="154584" y="48971"/>
                  </a:lnTo>
                  <a:lnTo>
                    <a:pt x="157314" y="48971"/>
                  </a:lnTo>
                  <a:lnTo>
                    <a:pt x="159575" y="51816"/>
                  </a:lnTo>
                  <a:lnTo>
                    <a:pt x="159626" y="52057"/>
                  </a:lnTo>
                  <a:lnTo>
                    <a:pt x="159727" y="55206"/>
                  </a:lnTo>
                  <a:lnTo>
                    <a:pt x="159727" y="48526"/>
                  </a:lnTo>
                  <a:lnTo>
                    <a:pt x="159283" y="48171"/>
                  </a:lnTo>
                  <a:lnTo>
                    <a:pt x="157835" y="47548"/>
                  </a:lnTo>
                  <a:lnTo>
                    <a:pt x="156972" y="47383"/>
                  </a:lnTo>
                  <a:lnTo>
                    <a:pt x="155067" y="47383"/>
                  </a:lnTo>
                  <a:lnTo>
                    <a:pt x="150355" y="55956"/>
                  </a:lnTo>
                  <a:lnTo>
                    <a:pt x="150660" y="57073"/>
                  </a:lnTo>
                  <a:lnTo>
                    <a:pt x="150736" y="57353"/>
                  </a:lnTo>
                  <a:lnTo>
                    <a:pt x="154825" y="60426"/>
                  </a:lnTo>
                  <a:lnTo>
                    <a:pt x="156756" y="60426"/>
                  </a:lnTo>
                  <a:lnTo>
                    <a:pt x="160858" y="57556"/>
                  </a:lnTo>
                  <a:lnTo>
                    <a:pt x="160972" y="57353"/>
                  </a:lnTo>
                  <a:lnTo>
                    <a:pt x="161366" y="55956"/>
                  </a:lnTo>
                  <a:lnTo>
                    <a:pt x="161442" y="51816"/>
                  </a:lnTo>
                  <a:close/>
                </a:path>
                <a:path w="185420" h="64770">
                  <a:moveTo>
                    <a:pt x="173647" y="444"/>
                  </a:moveTo>
                  <a:lnTo>
                    <a:pt x="172008" y="304"/>
                  </a:lnTo>
                  <a:lnTo>
                    <a:pt x="171996" y="444"/>
                  </a:lnTo>
                  <a:lnTo>
                    <a:pt x="171907" y="9245"/>
                  </a:lnTo>
                  <a:lnTo>
                    <a:pt x="171780" y="9626"/>
                  </a:lnTo>
                  <a:lnTo>
                    <a:pt x="171742" y="9766"/>
                  </a:lnTo>
                  <a:lnTo>
                    <a:pt x="171627" y="10096"/>
                  </a:lnTo>
                  <a:lnTo>
                    <a:pt x="171424" y="10452"/>
                  </a:lnTo>
                  <a:lnTo>
                    <a:pt x="170891" y="11010"/>
                  </a:lnTo>
                  <a:lnTo>
                    <a:pt x="171183" y="11010"/>
                  </a:lnTo>
                  <a:lnTo>
                    <a:pt x="169799" y="11518"/>
                  </a:lnTo>
                  <a:lnTo>
                    <a:pt x="167970" y="11518"/>
                  </a:lnTo>
                  <a:lnTo>
                    <a:pt x="166611" y="11010"/>
                  </a:lnTo>
                  <a:lnTo>
                    <a:pt x="166890" y="11010"/>
                  </a:lnTo>
                  <a:lnTo>
                    <a:pt x="166408" y="10452"/>
                  </a:lnTo>
                  <a:lnTo>
                    <a:pt x="166166" y="10096"/>
                  </a:lnTo>
                  <a:lnTo>
                    <a:pt x="166065" y="9766"/>
                  </a:lnTo>
                  <a:lnTo>
                    <a:pt x="166014" y="9626"/>
                  </a:lnTo>
                  <a:lnTo>
                    <a:pt x="165900" y="9245"/>
                  </a:lnTo>
                  <a:lnTo>
                    <a:pt x="165785" y="444"/>
                  </a:lnTo>
                  <a:lnTo>
                    <a:pt x="171996" y="444"/>
                  </a:lnTo>
                  <a:lnTo>
                    <a:pt x="171996" y="304"/>
                  </a:lnTo>
                  <a:lnTo>
                    <a:pt x="164147" y="304"/>
                  </a:lnTo>
                  <a:lnTo>
                    <a:pt x="164223" y="9626"/>
                  </a:lnTo>
                  <a:lnTo>
                    <a:pt x="164350" y="10096"/>
                  </a:lnTo>
                  <a:lnTo>
                    <a:pt x="164706" y="11010"/>
                  </a:lnTo>
                  <a:lnTo>
                    <a:pt x="165049" y="11518"/>
                  </a:lnTo>
                  <a:lnTo>
                    <a:pt x="165392" y="11836"/>
                  </a:lnTo>
                  <a:lnTo>
                    <a:pt x="165785" y="12242"/>
                  </a:lnTo>
                  <a:lnTo>
                    <a:pt x="166293" y="12534"/>
                  </a:lnTo>
                  <a:lnTo>
                    <a:pt x="167436" y="12941"/>
                  </a:lnTo>
                  <a:lnTo>
                    <a:pt x="170218" y="12941"/>
                  </a:lnTo>
                  <a:lnTo>
                    <a:pt x="171323" y="12534"/>
                  </a:lnTo>
                  <a:lnTo>
                    <a:pt x="171831" y="12242"/>
                  </a:lnTo>
                  <a:lnTo>
                    <a:pt x="172605" y="11518"/>
                  </a:lnTo>
                  <a:lnTo>
                    <a:pt x="173545" y="9245"/>
                  </a:lnTo>
                  <a:lnTo>
                    <a:pt x="173647" y="444"/>
                  </a:lnTo>
                  <a:close/>
                </a:path>
                <a:path w="185420" h="64770">
                  <a:moveTo>
                    <a:pt x="173659" y="47828"/>
                  </a:moveTo>
                  <a:lnTo>
                    <a:pt x="172034" y="47688"/>
                  </a:lnTo>
                  <a:lnTo>
                    <a:pt x="171919" y="56629"/>
                  </a:lnTo>
                  <a:lnTo>
                    <a:pt x="171792" y="57010"/>
                  </a:lnTo>
                  <a:lnTo>
                    <a:pt x="171742" y="57150"/>
                  </a:lnTo>
                  <a:lnTo>
                    <a:pt x="171640" y="57480"/>
                  </a:lnTo>
                  <a:lnTo>
                    <a:pt x="171437" y="57835"/>
                  </a:lnTo>
                  <a:lnTo>
                    <a:pt x="170891" y="58394"/>
                  </a:lnTo>
                  <a:lnTo>
                    <a:pt x="171196" y="58394"/>
                  </a:lnTo>
                  <a:lnTo>
                    <a:pt x="169811" y="58902"/>
                  </a:lnTo>
                  <a:lnTo>
                    <a:pt x="167982" y="58902"/>
                  </a:lnTo>
                  <a:lnTo>
                    <a:pt x="166598" y="58394"/>
                  </a:lnTo>
                  <a:lnTo>
                    <a:pt x="166903" y="58394"/>
                  </a:lnTo>
                  <a:lnTo>
                    <a:pt x="166649" y="58089"/>
                  </a:lnTo>
                  <a:lnTo>
                    <a:pt x="166382" y="57835"/>
                  </a:lnTo>
                  <a:lnTo>
                    <a:pt x="166179" y="57480"/>
                  </a:lnTo>
                  <a:lnTo>
                    <a:pt x="166065" y="57150"/>
                  </a:lnTo>
                  <a:lnTo>
                    <a:pt x="166014" y="57010"/>
                  </a:lnTo>
                  <a:lnTo>
                    <a:pt x="165887" y="56629"/>
                  </a:lnTo>
                  <a:lnTo>
                    <a:pt x="165862" y="56451"/>
                  </a:lnTo>
                  <a:lnTo>
                    <a:pt x="165760" y="47688"/>
                  </a:lnTo>
                  <a:lnTo>
                    <a:pt x="164172" y="47688"/>
                  </a:lnTo>
                  <a:lnTo>
                    <a:pt x="167449" y="60325"/>
                  </a:lnTo>
                  <a:lnTo>
                    <a:pt x="170230" y="60325"/>
                  </a:lnTo>
                  <a:lnTo>
                    <a:pt x="171323" y="59918"/>
                  </a:lnTo>
                  <a:lnTo>
                    <a:pt x="171856" y="59613"/>
                  </a:lnTo>
                  <a:lnTo>
                    <a:pt x="172605" y="58902"/>
                  </a:lnTo>
                  <a:lnTo>
                    <a:pt x="173177" y="58089"/>
                  </a:lnTo>
                  <a:lnTo>
                    <a:pt x="173240" y="57835"/>
                  </a:lnTo>
                  <a:lnTo>
                    <a:pt x="173367" y="57480"/>
                  </a:lnTo>
                  <a:lnTo>
                    <a:pt x="173494" y="57150"/>
                  </a:lnTo>
                  <a:lnTo>
                    <a:pt x="173545" y="56451"/>
                  </a:lnTo>
                  <a:lnTo>
                    <a:pt x="173659" y="47828"/>
                  </a:lnTo>
                  <a:close/>
                </a:path>
                <a:path w="185420" h="64770">
                  <a:moveTo>
                    <a:pt x="184721" y="47625"/>
                  </a:moveTo>
                  <a:lnTo>
                    <a:pt x="175590" y="47625"/>
                  </a:lnTo>
                  <a:lnTo>
                    <a:pt x="175514" y="48996"/>
                  </a:lnTo>
                  <a:lnTo>
                    <a:pt x="179285" y="48996"/>
                  </a:lnTo>
                  <a:lnTo>
                    <a:pt x="179324" y="60159"/>
                  </a:lnTo>
                  <a:lnTo>
                    <a:pt x="180911" y="60159"/>
                  </a:lnTo>
                  <a:lnTo>
                    <a:pt x="180962" y="48996"/>
                  </a:lnTo>
                  <a:lnTo>
                    <a:pt x="184607" y="48996"/>
                  </a:lnTo>
                  <a:lnTo>
                    <a:pt x="184721" y="47625"/>
                  </a:lnTo>
                  <a:close/>
                </a:path>
                <a:path w="185420" h="64770">
                  <a:moveTo>
                    <a:pt x="184886" y="1384"/>
                  </a:moveTo>
                  <a:lnTo>
                    <a:pt x="184848" y="342"/>
                  </a:lnTo>
                  <a:lnTo>
                    <a:pt x="175552" y="342"/>
                  </a:lnTo>
                  <a:lnTo>
                    <a:pt x="175628" y="1612"/>
                  </a:lnTo>
                  <a:lnTo>
                    <a:pt x="179374" y="1612"/>
                  </a:lnTo>
                  <a:lnTo>
                    <a:pt x="179412" y="12776"/>
                  </a:lnTo>
                  <a:lnTo>
                    <a:pt x="181000" y="12776"/>
                  </a:lnTo>
                  <a:lnTo>
                    <a:pt x="181051" y="1612"/>
                  </a:lnTo>
                  <a:lnTo>
                    <a:pt x="184708" y="1612"/>
                  </a:lnTo>
                  <a:lnTo>
                    <a:pt x="184886" y="13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13" name="object 3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25572" y="4777677"/>
              <a:ext cx="70887" cy="63572"/>
            </a:xfrm>
            <a:prstGeom prst="rect">
              <a:avLst/>
            </a:prstGeom>
          </p:spPr>
        </p:pic>
        <p:sp>
          <p:nvSpPr>
            <p:cNvPr id="314" name="object 314"/>
            <p:cNvSpPr/>
            <p:nvPr/>
          </p:nvSpPr>
          <p:spPr>
            <a:xfrm>
              <a:off x="4300105" y="5067591"/>
              <a:ext cx="107950" cy="18415"/>
            </a:xfrm>
            <a:custGeom>
              <a:avLst/>
              <a:gdLst/>
              <a:ahLst/>
              <a:cxnLst/>
              <a:rect l="l" t="t" r="r" b="b"/>
              <a:pathLst>
                <a:path w="107950" h="18414">
                  <a:moveTo>
                    <a:pt x="13042" y="4127"/>
                  </a:moveTo>
                  <a:lnTo>
                    <a:pt x="12954" y="3505"/>
                  </a:lnTo>
                  <a:lnTo>
                    <a:pt x="12598" y="2400"/>
                  </a:lnTo>
                  <a:lnTo>
                    <a:pt x="12331" y="1917"/>
                  </a:lnTo>
                  <a:lnTo>
                    <a:pt x="11988" y="1562"/>
                  </a:lnTo>
                  <a:lnTo>
                    <a:pt x="11671" y="1181"/>
                  </a:lnTo>
                  <a:lnTo>
                    <a:pt x="11277" y="876"/>
                  </a:lnTo>
                  <a:lnTo>
                    <a:pt x="10325" y="482"/>
                  </a:lnTo>
                  <a:lnTo>
                    <a:pt x="9804" y="381"/>
                  </a:lnTo>
                  <a:lnTo>
                    <a:pt x="8826" y="381"/>
                  </a:lnTo>
                  <a:lnTo>
                    <a:pt x="6197" y="3340"/>
                  </a:lnTo>
                  <a:lnTo>
                    <a:pt x="6121" y="2959"/>
                  </a:lnTo>
                  <a:lnTo>
                    <a:pt x="5994" y="2616"/>
                  </a:lnTo>
                  <a:lnTo>
                    <a:pt x="5791" y="2324"/>
                  </a:lnTo>
                  <a:lnTo>
                    <a:pt x="5613" y="2019"/>
                  </a:lnTo>
                  <a:lnTo>
                    <a:pt x="3505" y="965"/>
                  </a:lnTo>
                  <a:lnTo>
                    <a:pt x="2641" y="965"/>
                  </a:lnTo>
                  <a:lnTo>
                    <a:pt x="0" y="3911"/>
                  </a:lnTo>
                  <a:lnTo>
                    <a:pt x="0" y="4927"/>
                  </a:lnTo>
                  <a:lnTo>
                    <a:pt x="1384" y="7937"/>
                  </a:lnTo>
                  <a:lnTo>
                    <a:pt x="1524" y="7962"/>
                  </a:lnTo>
                  <a:lnTo>
                    <a:pt x="2044" y="7962"/>
                  </a:lnTo>
                  <a:lnTo>
                    <a:pt x="2349" y="7899"/>
                  </a:lnTo>
                  <a:lnTo>
                    <a:pt x="2463" y="7620"/>
                  </a:lnTo>
                  <a:lnTo>
                    <a:pt x="2413" y="7493"/>
                  </a:lnTo>
                  <a:lnTo>
                    <a:pt x="2286" y="7340"/>
                  </a:lnTo>
                  <a:lnTo>
                    <a:pt x="1778" y="6477"/>
                  </a:lnTo>
                  <a:lnTo>
                    <a:pt x="1663" y="6197"/>
                  </a:lnTo>
                  <a:lnTo>
                    <a:pt x="1447" y="5575"/>
                  </a:lnTo>
                  <a:lnTo>
                    <a:pt x="1384" y="5207"/>
                  </a:lnTo>
                  <a:lnTo>
                    <a:pt x="1384" y="4495"/>
                  </a:lnTo>
                  <a:lnTo>
                    <a:pt x="3073" y="2755"/>
                  </a:lnTo>
                  <a:lnTo>
                    <a:pt x="3695" y="2755"/>
                  </a:lnTo>
                  <a:lnTo>
                    <a:pt x="5715" y="6756"/>
                  </a:lnTo>
                  <a:lnTo>
                    <a:pt x="5791" y="6896"/>
                  </a:lnTo>
                  <a:lnTo>
                    <a:pt x="6121" y="7035"/>
                  </a:lnTo>
                  <a:lnTo>
                    <a:pt x="6477" y="7035"/>
                  </a:lnTo>
                  <a:lnTo>
                    <a:pt x="6819" y="6959"/>
                  </a:lnTo>
                  <a:lnTo>
                    <a:pt x="6959" y="6832"/>
                  </a:lnTo>
                  <a:lnTo>
                    <a:pt x="7023" y="6680"/>
                  </a:lnTo>
                  <a:lnTo>
                    <a:pt x="7023" y="4851"/>
                  </a:lnTo>
                  <a:lnTo>
                    <a:pt x="7086" y="4381"/>
                  </a:lnTo>
                  <a:lnTo>
                    <a:pt x="9029" y="2095"/>
                  </a:lnTo>
                  <a:lnTo>
                    <a:pt x="9702" y="2095"/>
                  </a:lnTo>
                  <a:lnTo>
                    <a:pt x="10007" y="2159"/>
                  </a:lnTo>
                  <a:lnTo>
                    <a:pt x="10287" y="2286"/>
                  </a:lnTo>
                  <a:lnTo>
                    <a:pt x="10566" y="2374"/>
                  </a:lnTo>
                  <a:lnTo>
                    <a:pt x="11658" y="4343"/>
                  </a:lnTo>
                  <a:lnTo>
                    <a:pt x="11658" y="5245"/>
                  </a:lnTo>
                  <a:lnTo>
                    <a:pt x="11595" y="5664"/>
                  </a:lnTo>
                  <a:lnTo>
                    <a:pt x="11391" y="6413"/>
                  </a:lnTo>
                  <a:lnTo>
                    <a:pt x="11049" y="7277"/>
                  </a:lnTo>
                  <a:lnTo>
                    <a:pt x="10668" y="7975"/>
                  </a:lnTo>
                  <a:lnTo>
                    <a:pt x="10668" y="8140"/>
                  </a:lnTo>
                  <a:lnTo>
                    <a:pt x="10896" y="8293"/>
                  </a:lnTo>
                  <a:lnTo>
                    <a:pt x="11049" y="8318"/>
                  </a:lnTo>
                  <a:lnTo>
                    <a:pt x="11557" y="8318"/>
                  </a:lnTo>
                  <a:lnTo>
                    <a:pt x="11811" y="8280"/>
                  </a:lnTo>
                  <a:lnTo>
                    <a:pt x="12103" y="8166"/>
                  </a:lnTo>
                  <a:lnTo>
                    <a:pt x="12242" y="8039"/>
                  </a:lnTo>
                  <a:lnTo>
                    <a:pt x="12496" y="7543"/>
                  </a:lnTo>
                  <a:lnTo>
                    <a:pt x="12700" y="7010"/>
                  </a:lnTo>
                  <a:lnTo>
                    <a:pt x="12941" y="6007"/>
                  </a:lnTo>
                  <a:lnTo>
                    <a:pt x="13042" y="5245"/>
                  </a:lnTo>
                  <a:lnTo>
                    <a:pt x="13042" y="4127"/>
                  </a:lnTo>
                  <a:close/>
                </a:path>
                <a:path w="107950" h="18414">
                  <a:moveTo>
                    <a:pt x="36436" y="1625"/>
                  </a:moveTo>
                  <a:lnTo>
                    <a:pt x="33642" y="1625"/>
                  </a:lnTo>
                  <a:lnTo>
                    <a:pt x="33578" y="0"/>
                  </a:lnTo>
                  <a:lnTo>
                    <a:pt x="32258" y="0"/>
                  </a:lnTo>
                  <a:lnTo>
                    <a:pt x="32258" y="1625"/>
                  </a:lnTo>
                  <a:lnTo>
                    <a:pt x="32258" y="3238"/>
                  </a:lnTo>
                  <a:lnTo>
                    <a:pt x="32258" y="7315"/>
                  </a:lnTo>
                  <a:lnTo>
                    <a:pt x="25298" y="3238"/>
                  </a:lnTo>
                  <a:lnTo>
                    <a:pt x="32258" y="3238"/>
                  </a:lnTo>
                  <a:lnTo>
                    <a:pt x="32258" y="1625"/>
                  </a:lnTo>
                  <a:lnTo>
                    <a:pt x="24015" y="1625"/>
                  </a:lnTo>
                  <a:lnTo>
                    <a:pt x="23977" y="3949"/>
                  </a:lnTo>
                  <a:lnTo>
                    <a:pt x="24117" y="4089"/>
                  </a:lnTo>
                  <a:lnTo>
                    <a:pt x="32143" y="8801"/>
                  </a:lnTo>
                  <a:lnTo>
                    <a:pt x="33604" y="8801"/>
                  </a:lnTo>
                  <a:lnTo>
                    <a:pt x="33616" y="7315"/>
                  </a:lnTo>
                  <a:lnTo>
                    <a:pt x="33642" y="3238"/>
                  </a:lnTo>
                  <a:lnTo>
                    <a:pt x="36436" y="3238"/>
                  </a:lnTo>
                  <a:lnTo>
                    <a:pt x="36436" y="1625"/>
                  </a:lnTo>
                  <a:close/>
                </a:path>
                <a:path w="107950" h="18414">
                  <a:moveTo>
                    <a:pt x="58737" y="8102"/>
                  </a:moveTo>
                  <a:lnTo>
                    <a:pt x="58102" y="7480"/>
                  </a:lnTo>
                  <a:lnTo>
                    <a:pt x="49784" y="7480"/>
                  </a:lnTo>
                  <a:lnTo>
                    <a:pt x="49860" y="8102"/>
                  </a:lnTo>
                  <a:lnTo>
                    <a:pt x="58737" y="8102"/>
                  </a:lnTo>
                  <a:close/>
                </a:path>
                <a:path w="107950" h="18414">
                  <a:moveTo>
                    <a:pt x="60198" y="10629"/>
                  </a:moveTo>
                  <a:lnTo>
                    <a:pt x="58978" y="10629"/>
                  </a:lnTo>
                  <a:lnTo>
                    <a:pt x="58902" y="13093"/>
                  </a:lnTo>
                  <a:lnTo>
                    <a:pt x="47612" y="13093"/>
                  </a:lnTo>
                  <a:lnTo>
                    <a:pt x="47701" y="14744"/>
                  </a:lnTo>
                  <a:lnTo>
                    <a:pt x="49593" y="17716"/>
                  </a:lnTo>
                  <a:lnTo>
                    <a:pt x="50749" y="17716"/>
                  </a:lnTo>
                  <a:lnTo>
                    <a:pt x="50711" y="17183"/>
                  </a:lnTo>
                  <a:lnTo>
                    <a:pt x="49250" y="14744"/>
                  </a:lnTo>
                  <a:lnTo>
                    <a:pt x="58902" y="14744"/>
                  </a:lnTo>
                  <a:lnTo>
                    <a:pt x="58940" y="17716"/>
                  </a:lnTo>
                  <a:lnTo>
                    <a:pt x="60185" y="17716"/>
                  </a:lnTo>
                  <a:lnTo>
                    <a:pt x="60185" y="14744"/>
                  </a:lnTo>
                  <a:lnTo>
                    <a:pt x="60198" y="10629"/>
                  </a:lnTo>
                  <a:close/>
                </a:path>
                <a:path w="107950" h="18414">
                  <a:moveTo>
                    <a:pt x="60198" y="482"/>
                  </a:moveTo>
                  <a:lnTo>
                    <a:pt x="58902" y="482"/>
                  </a:lnTo>
                  <a:lnTo>
                    <a:pt x="58813" y="6172"/>
                  </a:lnTo>
                  <a:lnTo>
                    <a:pt x="56070" y="3530"/>
                  </a:lnTo>
                  <a:lnTo>
                    <a:pt x="55511" y="3022"/>
                  </a:lnTo>
                  <a:lnTo>
                    <a:pt x="54279" y="2044"/>
                  </a:lnTo>
                  <a:lnTo>
                    <a:pt x="53670" y="1638"/>
                  </a:lnTo>
                  <a:lnTo>
                    <a:pt x="52793" y="1219"/>
                  </a:lnTo>
                  <a:lnTo>
                    <a:pt x="52273" y="1016"/>
                  </a:lnTo>
                  <a:lnTo>
                    <a:pt x="49542" y="1016"/>
                  </a:lnTo>
                  <a:lnTo>
                    <a:pt x="47586" y="3022"/>
                  </a:lnTo>
                  <a:lnTo>
                    <a:pt x="47688" y="6273"/>
                  </a:lnTo>
                  <a:lnTo>
                    <a:pt x="47790" y="6553"/>
                  </a:lnTo>
                  <a:lnTo>
                    <a:pt x="47904" y="6858"/>
                  </a:lnTo>
                  <a:lnTo>
                    <a:pt x="48044" y="7137"/>
                  </a:lnTo>
                  <a:lnTo>
                    <a:pt x="48145" y="7302"/>
                  </a:lnTo>
                  <a:lnTo>
                    <a:pt x="48247" y="7480"/>
                  </a:lnTo>
                  <a:lnTo>
                    <a:pt x="49784" y="7480"/>
                  </a:lnTo>
                  <a:lnTo>
                    <a:pt x="49771" y="7302"/>
                  </a:lnTo>
                  <a:lnTo>
                    <a:pt x="49644" y="7137"/>
                  </a:lnTo>
                  <a:lnTo>
                    <a:pt x="49199" y="6273"/>
                  </a:lnTo>
                  <a:lnTo>
                    <a:pt x="49149" y="3530"/>
                  </a:lnTo>
                  <a:lnTo>
                    <a:pt x="49022" y="3530"/>
                  </a:lnTo>
                  <a:lnTo>
                    <a:pt x="49580" y="3022"/>
                  </a:lnTo>
                  <a:lnTo>
                    <a:pt x="52971" y="3022"/>
                  </a:lnTo>
                  <a:lnTo>
                    <a:pt x="53771" y="3530"/>
                  </a:lnTo>
                  <a:lnTo>
                    <a:pt x="54711" y="4216"/>
                  </a:lnTo>
                  <a:lnTo>
                    <a:pt x="55245" y="4673"/>
                  </a:lnTo>
                  <a:lnTo>
                    <a:pt x="58102" y="7480"/>
                  </a:lnTo>
                  <a:lnTo>
                    <a:pt x="60185" y="7480"/>
                  </a:lnTo>
                  <a:lnTo>
                    <a:pt x="60185" y="6273"/>
                  </a:lnTo>
                  <a:lnTo>
                    <a:pt x="60198" y="482"/>
                  </a:lnTo>
                  <a:close/>
                </a:path>
                <a:path w="107950" h="18414">
                  <a:moveTo>
                    <a:pt x="83731" y="7429"/>
                  </a:moveTo>
                  <a:lnTo>
                    <a:pt x="83667" y="2705"/>
                  </a:lnTo>
                  <a:lnTo>
                    <a:pt x="83439" y="2197"/>
                  </a:lnTo>
                  <a:lnTo>
                    <a:pt x="82689" y="1282"/>
                  </a:lnTo>
                  <a:lnTo>
                    <a:pt x="82181" y="901"/>
                  </a:lnTo>
                  <a:lnTo>
                    <a:pt x="81140" y="457"/>
                  </a:lnTo>
                  <a:lnTo>
                    <a:pt x="78701" y="457"/>
                  </a:lnTo>
                  <a:lnTo>
                    <a:pt x="77571" y="901"/>
                  </a:lnTo>
                  <a:lnTo>
                    <a:pt x="77724" y="901"/>
                  </a:lnTo>
                  <a:lnTo>
                    <a:pt x="77508" y="1054"/>
                  </a:lnTo>
                  <a:lnTo>
                    <a:pt x="76885" y="1739"/>
                  </a:lnTo>
                  <a:lnTo>
                    <a:pt x="76644" y="2197"/>
                  </a:lnTo>
                  <a:lnTo>
                    <a:pt x="76466" y="2705"/>
                  </a:lnTo>
                  <a:lnTo>
                    <a:pt x="76390" y="2908"/>
                  </a:lnTo>
                  <a:lnTo>
                    <a:pt x="76263" y="6007"/>
                  </a:lnTo>
                  <a:lnTo>
                    <a:pt x="72707" y="6007"/>
                  </a:lnTo>
                  <a:lnTo>
                    <a:pt x="72644" y="1282"/>
                  </a:lnTo>
                  <a:lnTo>
                    <a:pt x="71361" y="1282"/>
                  </a:lnTo>
                  <a:lnTo>
                    <a:pt x="71310" y="7429"/>
                  </a:lnTo>
                  <a:lnTo>
                    <a:pt x="71678" y="7797"/>
                  </a:lnTo>
                  <a:lnTo>
                    <a:pt x="77444" y="7797"/>
                  </a:lnTo>
                  <a:lnTo>
                    <a:pt x="77508" y="6007"/>
                  </a:lnTo>
                  <a:lnTo>
                    <a:pt x="77609" y="4305"/>
                  </a:lnTo>
                  <a:lnTo>
                    <a:pt x="78943" y="2197"/>
                  </a:lnTo>
                  <a:lnTo>
                    <a:pt x="80899" y="2197"/>
                  </a:lnTo>
                  <a:lnTo>
                    <a:pt x="82029" y="2705"/>
                  </a:lnTo>
                  <a:lnTo>
                    <a:pt x="81851" y="2705"/>
                  </a:lnTo>
                  <a:lnTo>
                    <a:pt x="82296" y="3225"/>
                  </a:lnTo>
                  <a:lnTo>
                    <a:pt x="82461" y="3543"/>
                  </a:lnTo>
                  <a:lnTo>
                    <a:pt x="82448" y="4787"/>
                  </a:lnTo>
                  <a:lnTo>
                    <a:pt x="82321" y="7188"/>
                  </a:lnTo>
                  <a:lnTo>
                    <a:pt x="82245" y="7429"/>
                  </a:lnTo>
                  <a:lnTo>
                    <a:pt x="82054" y="7797"/>
                  </a:lnTo>
                  <a:lnTo>
                    <a:pt x="81978" y="8178"/>
                  </a:lnTo>
                  <a:lnTo>
                    <a:pt x="83337" y="8178"/>
                  </a:lnTo>
                  <a:lnTo>
                    <a:pt x="83502" y="7975"/>
                  </a:lnTo>
                  <a:lnTo>
                    <a:pt x="83731" y="7429"/>
                  </a:lnTo>
                  <a:close/>
                </a:path>
                <a:path w="107950" h="18414">
                  <a:moveTo>
                    <a:pt x="83883" y="10617"/>
                  </a:moveTo>
                  <a:lnTo>
                    <a:pt x="82664" y="10617"/>
                  </a:lnTo>
                  <a:lnTo>
                    <a:pt x="82575" y="13068"/>
                  </a:lnTo>
                  <a:lnTo>
                    <a:pt x="71323" y="13068"/>
                  </a:lnTo>
                  <a:lnTo>
                    <a:pt x="71374" y="14732"/>
                  </a:lnTo>
                  <a:lnTo>
                    <a:pt x="73240" y="17640"/>
                  </a:lnTo>
                  <a:lnTo>
                    <a:pt x="74523" y="17640"/>
                  </a:lnTo>
                  <a:lnTo>
                    <a:pt x="74396" y="17183"/>
                  </a:lnTo>
                  <a:lnTo>
                    <a:pt x="72936" y="14732"/>
                  </a:lnTo>
                  <a:lnTo>
                    <a:pt x="82575" y="14732"/>
                  </a:lnTo>
                  <a:lnTo>
                    <a:pt x="82626" y="17640"/>
                  </a:lnTo>
                  <a:lnTo>
                    <a:pt x="83858" y="17640"/>
                  </a:lnTo>
                  <a:lnTo>
                    <a:pt x="83870" y="14732"/>
                  </a:lnTo>
                  <a:lnTo>
                    <a:pt x="83883" y="10617"/>
                  </a:lnTo>
                  <a:close/>
                </a:path>
                <a:path w="107950" h="18414">
                  <a:moveTo>
                    <a:pt x="107492" y="10604"/>
                  </a:moveTo>
                  <a:lnTo>
                    <a:pt x="106273" y="10604"/>
                  </a:lnTo>
                  <a:lnTo>
                    <a:pt x="106197" y="16332"/>
                  </a:lnTo>
                  <a:lnTo>
                    <a:pt x="103441" y="13690"/>
                  </a:lnTo>
                  <a:lnTo>
                    <a:pt x="102895" y="13195"/>
                  </a:lnTo>
                  <a:lnTo>
                    <a:pt x="101663" y="12204"/>
                  </a:lnTo>
                  <a:lnTo>
                    <a:pt x="101041" y="11811"/>
                  </a:lnTo>
                  <a:lnTo>
                    <a:pt x="100190" y="11391"/>
                  </a:lnTo>
                  <a:lnTo>
                    <a:pt x="99656" y="11188"/>
                  </a:lnTo>
                  <a:lnTo>
                    <a:pt x="96901" y="11188"/>
                  </a:lnTo>
                  <a:lnTo>
                    <a:pt x="94957" y="13195"/>
                  </a:lnTo>
                  <a:lnTo>
                    <a:pt x="95059" y="16446"/>
                  </a:lnTo>
                  <a:lnTo>
                    <a:pt x="95885" y="17970"/>
                  </a:lnTo>
                  <a:lnTo>
                    <a:pt x="97269" y="17970"/>
                  </a:lnTo>
                  <a:lnTo>
                    <a:pt x="97243" y="17640"/>
                  </a:lnTo>
                  <a:lnTo>
                    <a:pt x="97002" y="17259"/>
                  </a:lnTo>
                  <a:lnTo>
                    <a:pt x="96901" y="17106"/>
                  </a:lnTo>
                  <a:lnTo>
                    <a:pt x="96583" y="16446"/>
                  </a:lnTo>
                  <a:lnTo>
                    <a:pt x="96520" y="13690"/>
                  </a:lnTo>
                  <a:lnTo>
                    <a:pt x="96393" y="13690"/>
                  </a:lnTo>
                  <a:lnTo>
                    <a:pt x="96939" y="13195"/>
                  </a:lnTo>
                  <a:lnTo>
                    <a:pt x="100342" y="13195"/>
                  </a:lnTo>
                  <a:lnTo>
                    <a:pt x="101130" y="13690"/>
                  </a:lnTo>
                  <a:lnTo>
                    <a:pt x="102082" y="14376"/>
                  </a:lnTo>
                  <a:lnTo>
                    <a:pt x="102616" y="14833"/>
                  </a:lnTo>
                  <a:lnTo>
                    <a:pt x="105803" y="17970"/>
                  </a:lnTo>
                  <a:lnTo>
                    <a:pt x="107416" y="17970"/>
                  </a:lnTo>
                  <a:lnTo>
                    <a:pt x="107429" y="16446"/>
                  </a:lnTo>
                  <a:lnTo>
                    <a:pt x="107492" y="10604"/>
                  </a:lnTo>
                  <a:close/>
                </a:path>
                <a:path w="107950" h="18414">
                  <a:moveTo>
                    <a:pt x="107581" y="457"/>
                  </a:moveTo>
                  <a:lnTo>
                    <a:pt x="106349" y="457"/>
                  </a:lnTo>
                  <a:lnTo>
                    <a:pt x="106273" y="2921"/>
                  </a:lnTo>
                  <a:lnTo>
                    <a:pt x="94983" y="2921"/>
                  </a:lnTo>
                  <a:lnTo>
                    <a:pt x="95084" y="4572"/>
                  </a:lnTo>
                  <a:lnTo>
                    <a:pt x="96951" y="7493"/>
                  </a:lnTo>
                  <a:lnTo>
                    <a:pt x="98171" y="7493"/>
                  </a:lnTo>
                  <a:lnTo>
                    <a:pt x="98094" y="7010"/>
                  </a:lnTo>
                  <a:lnTo>
                    <a:pt x="96621" y="4572"/>
                  </a:lnTo>
                  <a:lnTo>
                    <a:pt x="106273" y="4572"/>
                  </a:lnTo>
                  <a:lnTo>
                    <a:pt x="106311" y="7493"/>
                  </a:lnTo>
                  <a:lnTo>
                    <a:pt x="107556" y="7493"/>
                  </a:lnTo>
                  <a:lnTo>
                    <a:pt x="107569" y="4572"/>
                  </a:lnTo>
                  <a:lnTo>
                    <a:pt x="107581" y="4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5" name="object 315"/>
            <p:cNvSpPr/>
            <p:nvPr/>
          </p:nvSpPr>
          <p:spPr>
            <a:xfrm>
              <a:off x="3605199" y="5435551"/>
              <a:ext cx="342900" cy="689610"/>
            </a:xfrm>
            <a:custGeom>
              <a:avLst/>
              <a:gdLst/>
              <a:ahLst/>
              <a:cxnLst/>
              <a:rect l="l" t="t" r="r" b="b"/>
              <a:pathLst>
                <a:path w="342900" h="689610">
                  <a:moveTo>
                    <a:pt x="342417" y="47561"/>
                  </a:moveTo>
                  <a:lnTo>
                    <a:pt x="342417" y="71348"/>
                  </a:lnTo>
                </a:path>
                <a:path w="342900" h="689610">
                  <a:moveTo>
                    <a:pt x="342417" y="118897"/>
                  </a:moveTo>
                  <a:lnTo>
                    <a:pt x="342417" y="95123"/>
                  </a:lnTo>
                </a:path>
                <a:path w="342900" h="689610">
                  <a:moveTo>
                    <a:pt x="39230" y="190233"/>
                  </a:moveTo>
                  <a:lnTo>
                    <a:pt x="74904" y="190233"/>
                  </a:lnTo>
                </a:path>
                <a:path w="342900" h="689610">
                  <a:moveTo>
                    <a:pt x="46761" y="194995"/>
                  </a:moveTo>
                  <a:lnTo>
                    <a:pt x="67373" y="194995"/>
                  </a:lnTo>
                </a:path>
                <a:path w="342900" h="689610">
                  <a:moveTo>
                    <a:pt x="57061" y="166458"/>
                  </a:moveTo>
                  <a:lnTo>
                    <a:pt x="57061" y="190233"/>
                  </a:lnTo>
                </a:path>
                <a:path w="342900" h="689610">
                  <a:moveTo>
                    <a:pt x="342417" y="190233"/>
                  </a:moveTo>
                  <a:lnTo>
                    <a:pt x="342417" y="214020"/>
                  </a:lnTo>
                </a:path>
                <a:path w="342900" h="689610">
                  <a:moveTo>
                    <a:pt x="342417" y="261581"/>
                  </a:moveTo>
                  <a:lnTo>
                    <a:pt x="342417" y="237794"/>
                  </a:lnTo>
                </a:path>
                <a:path w="342900" h="689610">
                  <a:moveTo>
                    <a:pt x="342417" y="475589"/>
                  </a:moveTo>
                  <a:lnTo>
                    <a:pt x="342417" y="499376"/>
                  </a:lnTo>
                </a:path>
                <a:path w="342900" h="689610">
                  <a:moveTo>
                    <a:pt x="342417" y="546925"/>
                  </a:moveTo>
                  <a:lnTo>
                    <a:pt x="342417" y="523151"/>
                  </a:lnTo>
                </a:path>
                <a:path w="342900" h="689610">
                  <a:moveTo>
                    <a:pt x="39230" y="618261"/>
                  </a:moveTo>
                  <a:lnTo>
                    <a:pt x="74904" y="618261"/>
                  </a:lnTo>
                </a:path>
                <a:path w="342900" h="689610">
                  <a:moveTo>
                    <a:pt x="46761" y="623023"/>
                  </a:moveTo>
                  <a:lnTo>
                    <a:pt x="67373" y="623023"/>
                  </a:lnTo>
                </a:path>
                <a:path w="342900" h="689610">
                  <a:moveTo>
                    <a:pt x="57061" y="594487"/>
                  </a:moveTo>
                  <a:lnTo>
                    <a:pt x="57061" y="618261"/>
                  </a:lnTo>
                </a:path>
                <a:path w="342900" h="689610">
                  <a:moveTo>
                    <a:pt x="342417" y="618261"/>
                  </a:moveTo>
                  <a:lnTo>
                    <a:pt x="342417" y="642048"/>
                  </a:lnTo>
                </a:path>
                <a:path w="342900" h="689610">
                  <a:moveTo>
                    <a:pt x="342417" y="689597"/>
                  </a:moveTo>
                  <a:lnTo>
                    <a:pt x="342417" y="665822"/>
                  </a:lnTo>
                </a:path>
                <a:path w="342900" h="689610">
                  <a:moveTo>
                    <a:pt x="33286" y="23787"/>
                  </a:moveTo>
                  <a:lnTo>
                    <a:pt x="0" y="23787"/>
                  </a:lnTo>
                </a:path>
                <a:path w="342900" h="689610">
                  <a:moveTo>
                    <a:pt x="33286" y="0"/>
                  </a:moveTo>
                  <a:lnTo>
                    <a:pt x="21399" y="0"/>
                  </a:lnTo>
                </a:path>
                <a:path w="342900" h="689610">
                  <a:moveTo>
                    <a:pt x="21399" y="0"/>
                  </a:moveTo>
                  <a:lnTo>
                    <a:pt x="11887" y="9512"/>
                  </a:lnTo>
                </a:path>
                <a:path w="342900" h="689610">
                  <a:moveTo>
                    <a:pt x="11887" y="9512"/>
                  </a:moveTo>
                  <a:lnTo>
                    <a:pt x="7124" y="476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6" name="object 316"/>
            <p:cNvSpPr/>
            <p:nvPr/>
          </p:nvSpPr>
          <p:spPr>
            <a:xfrm>
              <a:off x="3599243" y="5434368"/>
              <a:ext cx="7620" cy="26670"/>
            </a:xfrm>
            <a:custGeom>
              <a:avLst/>
              <a:gdLst/>
              <a:ahLst/>
              <a:cxnLst/>
              <a:rect l="l" t="t" r="r" b="b"/>
              <a:pathLst>
                <a:path w="7620" h="26670">
                  <a:moveTo>
                    <a:pt x="7137" y="0"/>
                  </a:moveTo>
                  <a:lnTo>
                    <a:pt x="0" y="0"/>
                  </a:lnTo>
                  <a:lnTo>
                    <a:pt x="0" y="26161"/>
                  </a:lnTo>
                  <a:lnTo>
                    <a:pt x="7137" y="26161"/>
                  </a:lnTo>
                  <a:lnTo>
                    <a:pt x="71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7" name="object 317"/>
            <p:cNvSpPr/>
            <p:nvPr/>
          </p:nvSpPr>
          <p:spPr>
            <a:xfrm>
              <a:off x="3599242" y="5434373"/>
              <a:ext cx="63500" cy="287020"/>
            </a:xfrm>
            <a:custGeom>
              <a:avLst/>
              <a:gdLst/>
              <a:ahLst/>
              <a:cxnLst/>
              <a:rect l="l" t="t" r="r" b="b"/>
              <a:pathLst>
                <a:path w="63500" h="287020">
                  <a:moveTo>
                    <a:pt x="17843" y="277025"/>
                  </a:moveTo>
                  <a:lnTo>
                    <a:pt x="13093" y="281787"/>
                  </a:lnTo>
                </a:path>
                <a:path w="63500" h="287020">
                  <a:moveTo>
                    <a:pt x="27355" y="286537"/>
                  </a:moveTo>
                  <a:lnTo>
                    <a:pt x="17843" y="277025"/>
                  </a:lnTo>
                </a:path>
                <a:path w="63500" h="287020">
                  <a:moveTo>
                    <a:pt x="39242" y="286537"/>
                  </a:moveTo>
                  <a:lnTo>
                    <a:pt x="27355" y="286537"/>
                  </a:lnTo>
                </a:path>
                <a:path w="63500" h="287020">
                  <a:moveTo>
                    <a:pt x="39242" y="262750"/>
                  </a:moveTo>
                  <a:lnTo>
                    <a:pt x="5956" y="262750"/>
                  </a:lnTo>
                </a:path>
                <a:path w="63500" h="287020">
                  <a:moveTo>
                    <a:pt x="63017" y="1181"/>
                  </a:moveTo>
                  <a:lnTo>
                    <a:pt x="39242" y="1181"/>
                  </a:lnTo>
                </a:path>
                <a:path w="63500" h="287020">
                  <a:moveTo>
                    <a:pt x="63017" y="24968"/>
                  </a:moveTo>
                  <a:lnTo>
                    <a:pt x="39242" y="24968"/>
                  </a:lnTo>
                </a:path>
                <a:path w="63500" h="287020">
                  <a:moveTo>
                    <a:pt x="0" y="0"/>
                  </a:moveTo>
                  <a:lnTo>
                    <a:pt x="7137" y="0"/>
                  </a:lnTo>
                  <a:lnTo>
                    <a:pt x="7137" y="26162"/>
                  </a:lnTo>
                  <a:lnTo>
                    <a:pt x="0" y="261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8" name="object 318"/>
            <p:cNvSpPr/>
            <p:nvPr/>
          </p:nvSpPr>
          <p:spPr>
            <a:xfrm>
              <a:off x="3599243" y="5695937"/>
              <a:ext cx="7620" cy="26670"/>
            </a:xfrm>
            <a:custGeom>
              <a:avLst/>
              <a:gdLst/>
              <a:ahLst/>
              <a:cxnLst/>
              <a:rect l="l" t="t" r="r" b="b"/>
              <a:pathLst>
                <a:path w="7620" h="26670">
                  <a:moveTo>
                    <a:pt x="7137" y="0"/>
                  </a:moveTo>
                  <a:lnTo>
                    <a:pt x="0" y="0"/>
                  </a:lnTo>
                  <a:lnTo>
                    <a:pt x="0" y="26161"/>
                  </a:lnTo>
                  <a:lnTo>
                    <a:pt x="7137" y="26161"/>
                  </a:lnTo>
                  <a:lnTo>
                    <a:pt x="71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9" name="object 319"/>
            <p:cNvSpPr/>
            <p:nvPr/>
          </p:nvSpPr>
          <p:spPr>
            <a:xfrm>
              <a:off x="3599242" y="5695944"/>
              <a:ext cx="63500" cy="191770"/>
            </a:xfrm>
            <a:custGeom>
              <a:avLst/>
              <a:gdLst/>
              <a:ahLst/>
              <a:cxnLst/>
              <a:rect l="l" t="t" r="r" b="b"/>
              <a:pathLst>
                <a:path w="63500" h="191770">
                  <a:moveTo>
                    <a:pt x="17843" y="177152"/>
                  </a:moveTo>
                  <a:lnTo>
                    <a:pt x="13093" y="172389"/>
                  </a:lnTo>
                </a:path>
                <a:path w="63500" h="191770">
                  <a:moveTo>
                    <a:pt x="27355" y="167640"/>
                  </a:moveTo>
                  <a:lnTo>
                    <a:pt x="17843" y="177152"/>
                  </a:lnTo>
                </a:path>
                <a:path w="63500" h="191770">
                  <a:moveTo>
                    <a:pt x="39242" y="167640"/>
                  </a:moveTo>
                  <a:lnTo>
                    <a:pt x="27355" y="167640"/>
                  </a:lnTo>
                </a:path>
                <a:path w="63500" h="191770">
                  <a:moveTo>
                    <a:pt x="39242" y="191427"/>
                  </a:moveTo>
                  <a:lnTo>
                    <a:pt x="5956" y="191427"/>
                  </a:lnTo>
                </a:path>
                <a:path w="63500" h="191770">
                  <a:moveTo>
                    <a:pt x="63017" y="24968"/>
                  </a:moveTo>
                  <a:lnTo>
                    <a:pt x="39242" y="24968"/>
                  </a:lnTo>
                </a:path>
                <a:path w="63500" h="191770">
                  <a:moveTo>
                    <a:pt x="63017" y="1181"/>
                  </a:moveTo>
                  <a:lnTo>
                    <a:pt x="39242" y="1181"/>
                  </a:lnTo>
                </a:path>
                <a:path w="63500" h="191770">
                  <a:moveTo>
                    <a:pt x="0" y="0"/>
                  </a:moveTo>
                  <a:lnTo>
                    <a:pt x="7137" y="0"/>
                  </a:lnTo>
                  <a:lnTo>
                    <a:pt x="7137" y="26162"/>
                  </a:lnTo>
                  <a:lnTo>
                    <a:pt x="0" y="261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0" name="object 320"/>
            <p:cNvSpPr/>
            <p:nvPr/>
          </p:nvSpPr>
          <p:spPr>
            <a:xfrm>
              <a:off x="3599243" y="5862396"/>
              <a:ext cx="7620" cy="26670"/>
            </a:xfrm>
            <a:custGeom>
              <a:avLst/>
              <a:gdLst/>
              <a:ahLst/>
              <a:cxnLst/>
              <a:rect l="l" t="t" r="r" b="b"/>
              <a:pathLst>
                <a:path w="7620" h="26670">
                  <a:moveTo>
                    <a:pt x="7137" y="0"/>
                  </a:moveTo>
                  <a:lnTo>
                    <a:pt x="0" y="0"/>
                  </a:lnTo>
                  <a:lnTo>
                    <a:pt x="0" y="26162"/>
                  </a:lnTo>
                  <a:lnTo>
                    <a:pt x="7137" y="26162"/>
                  </a:lnTo>
                  <a:lnTo>
                    <a:pt x="71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1" name="object 321"/>
            <p:cNvSpPr/>
            <p:nvPr/>
          </p:nvSpPr>
          <p:spPr>
            <a:xfrm>
              <a:off x="3599242" y="5862397"/>
              <a:ext cx="63500" cy="287020"/>
            </a:xfrm>
            <a:custGeom>
              <a:avLst/>
              <a:gdLst/>
              <a:ahLst/>
              <a:cxnLst/>
              <a:rect l="l" t="t" r="r" b="b"/>
              <a:pathLst>
                <a:path w="63500" h="287020">
                  <a:moveTo>
                    <a:pt x="17843" y="277025"/>
                  </a:moveTo>
                  <a:lnTo>
                    <a:pt x="13093" y="281787"/>
                  </a:lnTo>
                </a:path>
                <a:path w="63500" h="287020">
                  <a:moveTo>
                    <a:pt x="27355" y="286537"/>
                  </a:moveTo>
                  <a:lnTo>
                    <a:pt x="17843" y="277025"/>
                  </a:lnTo>
                </a:path>
                <a:path w="63500" h="287020">
                  <a:moveTo>
                    <a:pt x="39242" y="286537"/>
                  </a:moveTo>
                  <a:lnTo>
                    <a:pt x="27355" y="286537"/>
                  </a:lnTo>
                </a:path>
                <a:path w="63500" h="287020">
                  <a:moveTo>
                    <a:pt x="39242" y="262763"/>
                  </a:moveTo>
                  <a:lnTo>
                    <a:pt x="5956" y="262763"/>
                  </a:lnTo>
                </a:path>
                <a:path w="63500" h="287020">
                  <a:moveTo>
                    <a:pt x="63017" y="1181"/>
                  </a:moveTo>
                  <a:lnTo>
                    <a:pt x="39242" y="1181"/>
                  </a:lnTo>
                </a:path>
                <a:path w="63500" h="287020">
                  <a:moveTo>
                    <a:pt x="63017" y="24968"/>
                  </a:moveTo>
                  <a:lnTo>
                    <a:pt x="39242" y="24968"/>
                  </a:lnTo>
                </a:path>
                <a:path w="63500" h="287020">
                  <a:moveTo>
                    <a:pt x="0" y="0"/>
                  </a:moveTo>
                  <a:lnTo>
                    <a:pt x="7137" y="0"/>
                  </a:lnTo>
                  <a:lnTo>
                    <a:pt x="7137" y="26162"/>
                  </a:lnTo>
                  <a:lnTo>
                    <a:pt x="0" y="261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2" name="object 322"/>
            <p:cNvSpPr/>
            <p:nvPr/>
          </p:nvSpPr>
          <p:spPr>
            <a:xfrm>
              <a:off x="3599243" y="6123977"/>
              <a:ext cx="7620" cy="26670"/>
            </a:xfrm>
            <a:custGeom>
              <a:avLst/>
              <a:gdLst/>
              <a:ahLst/>
              <a:cxnLst/>
              <a:rect l="l" t="t" r="r" b="b"/>
              <a:pathLst>
                <a:path w="7620" h="26670">
                  <a:moveTo>
                    <a:pt x="7137" y="0"/>
                  </a:moveTo>
                  <a:lnTo>
                    <a:pt x="0" y="0"/>
                  </a:lnTo>
                  <a:lnTo>
                    <a:pt x="0" y="26149"/>
                  </a:lnTo>
                  <a:lnTo>
                    <a:pt x="7137" y="26149"/>
                  </a:lnTo>
                  <a:lnTo>
                    <a:pt x="71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3" name="object 323"/>
            <p:cNvSpPr/>
            <p:nvPr/>
          </p:nvSpPr>
          <p:spPr>
            <a:xfrm>
              <a:off x="3599247" y="5887361"/>
              <a:ext cx="348615" cy="262890"/>
            </a:xfrm>
            <a:custGeom>
              <a:avLst/>
              <a:gdLst/>
              <a:ahLst/>
              <a:cxnLst/>
              <a:rect l="l" t="t" r="r" b="b"/>
              <a:pathLst>
                <a:path w="348614" h="262889">
                  <a:moveTo>
                    <a:pt x="134353" y="237794"/>
                  </a:moveTo>
                  <a:lnTo>
                    <a:pt x="134353" y="118910"/>
                  </a:lnTo>
                </a:path>
                <a:path w="348614" h="262889">
                  <a:moveTo>
                    <a:pt x="63017" y="237794"/>
                  </a:moveTo>
                  <a:lnTo>
                    <a:pt x="134353" y="237794"/>
                  </a:lnTo>
                </a:path>
                <a:path w="348614" h="262889">
                  <a:moveTo>
                    <a:pt x="134353" y="0"/>
                  </a:moveTo>
                  <a:lnTo>
                    <a:pt x="134353" y="118910"/>
                  </a:lnTo>
                </a:path>
                <a:path w="348614" h="262889">
                  <a:moveTo>
                    <a:pt x="63017" y="0"/>
                  </a:moveTo>
                  <a:lnTo>
                    <a:pt x="134353" y="0"/>
                  </a:lnTo>
                </a:path>
                <a:path w="348614" h="262889">
                  <a:moveTo>
                    <a:pt x="63017" y="118910"/>
                  </a:moveTo>
                  <a:lnTo>
                    <a:pt x="63017" y="142684"/>
                  </a:lnTo>
                </a:path>
                <a:path w="348614" h="262889">
                  <a:moveTo>
                    <a:pt x="134353" y="118910"/>
                  </a:moveTo>
                  <a:lnTo>
                    <a:pt x="63017" y="118910"/>
                  </a:lnTo>
                </a:path>
                <a:path w="348614" h="262889">
                  <a:moveTo>
                    <a:pt x="277025" y="118910"/>
                  </a:moveTo>
                  <a:lnTo>
                    <a:pt x="134353" y="118910"/>
                  </a:lnTo>
                </a:path>
                <a:path w="348614" h="262889">
                  <a:moveTo>
                    <a:pt x="277025" y="142684"/>
                  </a:moveTo>
                  <a:lnTo>
                    <a:pt x="277025" y="118910"/>
                  </a:lnTo>
                </a:path>
                <a:path w="348614" h="262889">
                  <a:moveTo>
                    <a:pt x="348373" y="166458"/>
                  </a:moveTo>
                  <a:lnTo>
                    <a:pt x="348373" y="118910"/>
                  </a:lnTo>
                </a:path>
                <a:path w="348614" h="262889">
                  <a:moveTo>
                    <a:pt x="277025" y="118910"/>
                  </a:moveTo>
                  <a:lnTo>
                    <a:pt x="277025" y="95123"/>
                  </a:lnTo>
                </a:path>
                <a:path w="348614" h="262889">
                  <a:moveTo>
                    <a:pt x="348373" y="118910"/>
                  </a:moveTo>
                  <a:lnTo>
                    <a:pt x="277025" y="118910"/>
                  </a:lnTo>
                </a:path>
                <a:path w="348614" h="262889">
                  <a:moveTo>
                    <a:pt x="348373" y="95123"/>
                  </a:moveTo>
                  <a:lnTo>
                    <a:pt x="348373" y="118910"/>
                  </a:lnTo>
                </a:path>
                <a:path w="348614" h="262889">
                  <a:moveTo>
                    <a:pt x="63017" y="261581"/>
                  </a:moveTo>
                  <a:lnTo>
                    <a:pt x="39230" y="261581"/>
                  </a:lnTo>
                </a:path>
                <a:path w="348614" h="262889">
                  <a:moveTo>
                    <a:pt x="63017" y="237794"/>
                  </a:moveTo>
                  <a:lnTo>
                    <a:pt x="39230" y="237794"/>
                  </a:lnTo>
                </a:path>
                <a:path w="348614" h="262889">
                  <a:moveTo>
                    <a:pt x="0" y="236613"/>
                  </a:moveTo>
                  <a:lnTo>
                    <a:pt x="7137" y="236613"/>
                  </a:lnTo>
                  <a:lnTo>
                    <a:pt x="7137" y="262763"/>
                  </a:lnTo>
                  <a:lnTo>
                    <a:pt x="0" y="262763"/>
                  </a:lnTo>
                  <a:lnTo>
                    <a:pt x="0" y="2366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4" name="object 324"/>
            <p:cNvSpPr/>
            <p:nvPr/>
          </p:nvSpPr>
          <p:spPr>
            <a:xfrm>
              <a:off x="3942858" y="60015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91" y="0"/>
                  </a:moveTo>
                  <a:lnTo>
                    <a:pt x="2133" y="0"/>
                  </a:lnTo>
                  <a:lnTo>
                    <a:pt x="0" y="2133"/>
                  </a:lnTo>
                  <a:lnTo>
                    <a:pt x="0" y="7378"/>
                  </a:lnTo>
                  <a:lnTo>
                    <a:pt x="2133" y="9512"/>
                  </a:lnTo>
                  <a:lnTo>
                    <a:pt x="7391" y="9512"/>
                  </a:lnTo>
                  <a:lnTo>
                    <a:pt x="9512" y="7378"/>
                  </a:lnTo>
                  <a:lnTo>
                    <a:pt x="9512" y="4762"/>
                  </a:lnTo>
                  <a:lnTo>
                    <a:pt x="9512" y="2133"/>
                  </a:lnTo>
                  <a:lnTo>
                    <a:pt x="73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5" name="object 325"/>
            <p:cNvSpPr/>
            <p:nvPr/>
          </p:nvSpPr>
          <p:spPr>
            <a:xfrm>
              <a:off x="3942858" y="60015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512" y="4762"/>
                  </a:moveTo>
                  <a:lnTo>
                    <a:pt x="9512" y="7378"/>
                  </a:lnTo>
                  <a:lnTo>
                    <a:pt x="7391" y="9512"/>
                  </a:lnTo>
                  <a:lnTo>
                    <a:pt x="4762" y="9512"/>
                  </a:lnTo>
                  <a:lnTo>
                    <a:pt x="2133" y="9512"/>
                  </a:lnTo>
                  <a:lnTo>
                    <a:pt x="0" y="7378"/>
                  </a:lnTo>
                  <a:lnTo>
                    <a:pt x="0" y="4762"/>
                  </a:lnTo>
                  <a:lnTo>
                    <a:pt x="0" y="2133"/>
                  </a:lnTo>
                  <a:lnTo>
                    <a:pt x="2133" y="0"/>
                  </a:lnTo>
                  <a:lnTo>
                    <a:pt x="4762" y="0"/>
                  </a:lnTo>
                  <a:lnTo>
                    <a:pt x="7391" y="0"/>
                  </a:lnTo>
                  <a:lnTo>
                    <a:pt x="9512" y="2133"/>
                  </a:lnTo>
                  <a:lnTo>
                    <a:pt x="9512" y="47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6" name="object 326"/>
            <p:cNvSpPr/>
            <p:nvPr/>
          </p:nvSpPr>
          <p:spPr>
            <a:xfrm>
              <a:off x="3871523" y="60015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33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512" y="7378"/>
                  </a:lnTo>
                  <a:lnTo>
                    <a:pt x="9512" y="4762"/>
                  </a:lnTo>
                  <a:lnTo>
                    <a:pt x="9512" y="2133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7" name="object 327"/>
            <p:cNvSpPr/>
            <p:nvPr/>
          </p:nvSpPr>
          <p:spPr>
            <a:xfrm>
              <a:off x="3871523" y="60015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512" y="4762"/>
                  </a:moveTo>
                  <a:lnTo>
                    <a:pt x="9512" y="7378"/>
                  </a:lnTo>
                  <a:lnTo>
                    <a:pt x="7378" y="9512"/>
                  </a:lnTo>
                  <a:lnTo>
                    <a:pt x="4749" y="9512"/>
                  </a:lnTo>
                  <a:lnTo>
                    <a:pt x="2120" y="9512"/>
                  </a:lnTo>
                  <a:lnTo>
                    <a:pt x="0" y="7378"/>
                  </a:lnTo>
                  <a:lnTo>
                    <a:pt x="0" y="4762"/>
                  </a:lnTo>
                  <a:lnTo>
                    <a:pt x="0" y="2133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512" y="2133"/>
                  </a:lnTo>
                  <a:lnTo>
                    <a:pt x="9512" y="47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8" name="object 328"/>
            <p:cNvSpPr/>
            <p:nvPr/>
          </p:nvSpPr>
          <p:spPr>
            <a:xfrm>
              <a:off x="3728844" y="60015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33" y="0"/>
                  </a:lnTo>
                  <a:lnTo>
                    <a:pt x="0" y="2133"/>
                  </a:lnTo>
                  <a:lnTo>
                    <a:pt x="0" y="7378"/>
                  </a:lnTo>
                  <a:lnTo>
                    <a:pt x="2133" y="9512"/>
                  </a:lnTo>
                  <a:lnTo>
                    <a:pt x="7378" y="9512"/>
                  </a:lnTo>
                  <a:lnTo>
                    <a:pt x="9512" y="7378"/>
                  </a:lnTo>
                  <a:lnTo>
                    <a:pt x="9512" y="4762"/>
                  </a:lnTo>
                  <a:lnTo>
                    <a:pt x="9512" y="2133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9" name="object 329"/>
            <p:cNvSpPr/>
            <p:nvPr/>
          </p:nvSpPr>
          <p:spPr>
            <a:xfrm>
              <a:off x="3728844" y="60015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512" y="4762"/>
                  </a:moveTo>
                  <a:lnTo>
                    <a:pt x="9512" y="7378"/>
                  </a:lnTo>
                  <a:lnTo>
                    <a:pt x="7378" y="9512"/>
                  </a:lnTo>
                  <a:lnTo>
                    <a:pt x="4762" y="9512"/>
                  </a:lnTo>
                  <a:lnTo>
                    <a:pt x="2133" y="9512"/>
                  </a:lnTo>
                  <a:lnTo>
                    <a:pt x="0" y="7378"/>
                  </a:lnTo>
                  <a:lnTo>
                    <a:pt x="0" y="4762"/>
                  </a:lnTo>
                  <a:lnTo>
                    <a:pt x="0" y="2133"/>
                  </a:lnTo>
                  <a:lnTo>
                    <a:pt x="2133" y="0"/>
                  </a:lnTo>
                  <a:lnTo>
                    <a:pt x="4762" y="0"/>
                  </a:lnTo>
                  <a:lnTo>
                    <a:pt x="7378" y="0"/>
                  </a:lnTo>
                  <a:lnTo>
                    <a:pt x="9512" y="2133"/>
                  </a:lnTo>
                  <a:lnTo>
                    <a:pt x="9512" y="47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0" name="object 330"/>
            <p:cNvSpPr/>
            <p:nvPr/>
          </p:nvSpPr>
          <p:spPr>
            <a:xfrm>
              <a:off x="3728844" y="600150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33" y="0"/>
                  </a:lnTo>
                  <a:lnTo>
                    <a:pt x="0" y="2133"/>
                  </a:lnTo>
                  <a:lnTo>
                    <a:pt x="0" y="7378"/>
                  </a:lnTo>
                  <a:lnTo>
                    <a:pt x="2133" y="9512"/>
                  </a:lnTo>
                  <a:lnTo>
                    <a:pt x="7378" y="9512"/>
                  </a:lnTo>
                  <a:lnTo>
                    <a:pt x="9512" y="7378"/>
                  </a:lnTo>
                  <a:lnTo>
                    <a:pt x="9512" y="4762"/>
                  </a:lnTo>
                  <a:lnTo>
                    <a:pt x="9512" y="2133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1" name="object 331"/>
            <p:cNvSpPr/>
            <p:nvPr/>
          </p:nvSpPr>
          <p:spPr>
            <a:xfrm>
              <a:off x="3662267" y="5459336"/>
              <a:ext cx="285750" cy="551815"/>
            </a:xfrm>
            <a:custGeom>
              <a:avLst/>
              <a:gdLst/>
              <a:ahLst/>
              <a:cxnLst/>
              <a:rect l="l" t="t" r="r" b="b"/>
              <a:pathLst>
                <a:path w="285750" h="551814">
                  <a:moveTo>
                    <a:pt x="0" y="118897"/>
                  </a:moveTo>
                  <a:lnTo>
                    <a:pt x="71335" y="118897"/>
                  </a:lnTo>
                </a:path>
                <a:path w="285750" h="551814">
                  <a:moveTo>
                    <a:pt x="71335" y="237794"/>
                  </a:moveTo>
                  <a:lnTo>
                    <a:pt x="71335" y="118897"/>
                  </a:lnTo>
                </a:path>
                <a:path w="285750" h="551814">
                  <a:moveTo>
                    <a:pt x="0" y="237794"/>
                  </a:moveTo>
                  <a:lnTo>
                    <a:pt x="71335" y="237794"/>
                  </a:lnTo>
                </a:path>
                <a:path w="285750" h="551814">
                  <a:moveTo>
                    <a:pt x="71335" y="118897"/>
                  </a:moveTo>
                  <a:lnTo>
                    <a:pt x="214007" y="118897"/>
                  </a:lnTo>
                </a:path>
                <a:path w="285750" h="551814">
                  <a:moveTo>
                    <a:pt x="71335" y="0"/>
                  </a:moveTo>
                  <a:lnTo>
                    <a:pt x="71335" y="118897"/>
                  </a:lnTo>
                </a:path>
                <a:path w="285750" h="551814">
                  <a:moveTo>
                    <a:pt x="0" y="0"/>
                  </a:moveTo>
                  <a:lnTo>
                    <a:pt x="71335" y="0"/>
                  </a:lnTo>
                </a:path>
                <a:path w="285750" h="551814">
                  <a:moveTo>
                    <a:pt x="214007" y="142671"/>
                  </a:moveTo>
                  <a:lnTo>
                    <a:pt x="214007" y="118897"/>
                  </a:lnTo>
                </a:path>
                <a:path w="285750" h="551814">
                  <a:moveTo>
                    <a:pt x="214007" y="118897"/>
                  </a:moveTo>
                  <a:lnTo>
                    <a:pt x="214007" y="95110"/>
                  </a:lnTo>
                </a:path>
                <a:path w="285750" h="551814">
                  <a:moveTo>
                    <a:pt x="285343" y="118897"/>
                  </a:moveTo>
                  <a:lnTo>
                    <a:pt x="214007" y="118897"/>
                  </a:lnTo>
                </a:path>
                <a:path w="285750" h="551814">
                  <a:moveTo>
                    <a:pt x="285343" y="166458"/>
                  </a:moveTo>
                  <a:lnTo>
                    <a:pt x="285343" y="118897"/>
                  </a:lnTo>
                </a:path>
                <a:path w="285750" h="551814">
                  <a:moveTo>
                    <a:pt x="285343" y="95110"/>
                  </a:moveTo>
                  <a:lnTo>
                    <a:pt x="285343" y="118897"/>
                  </a:lnTo>
                </a:path>
                <a:path w="285750" h="551814">
                  <a:moveTo>
                    <a:pt x="0" y="142671"/>
                  </a:moveTo>
                  <a:lnTo>
                    <a:pt x="0" y="118897"/>
                  </a:lnTo>
                </a:path>
                <a:path w="285750" h="551814">
                  <a:moveTo>
                    <a:pt x="76085" y="546925"/>
                  </a:moveTo>
                  <a:lnTo>
                    <a:pt x="76085" y="549541"/>
                  </a:lnTo>
                  <a:lnTo>
                    <a:pt x="73952" y="551675"/>
                  </a:lnTo>
                  <a:lnTo>
                    <a:pt x="71335" y="551675"/>
                  </a:lnTo>
                  <a:lnTo>
                    <a:pt x="68707" y="551675"/>
                  </a:lnTo>
                  <a:lnTo>
                    <a:pt x="66573" y="549541"/>
                  </a:lnTo>
                  <a:lnTo>
                    <a:pt x="66573" y="546925"/>
                  </a:lnTo>
                  <a:lnTo>
                    <a:pt x="66573" y="544296"/>
                  </a:lnTo>
                  <a:lnTo>
                    <a:pt x="68707" y="542175"/>
                  </a:lnTo>
                  <a:lnTo>
                    <a:pt x="71335" y="542175"/>
                  </a:lnTo>
                  <a:lnTo>
                    <a:pt x="73952" y="542175"/>
                  </a:lnTo>
                  <a:lnTo>
                    <a:pt x="76085" y="544296"/>
                  </a:lnTo>
                  <a:lnTo>
                    <a:pt x="76085" y="5469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2" name="object 332"/>
            <p:cNvSpPr/>
            <p:nvPr/>
          </p:nvSpPr>
          <p:spPr>
            <a:xfrm>
              <a:off x="3942858" y="557348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91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33" y="9499"/>
                  </a:lnTo>
                  <a:lnTo>
                    <a:pt x="7391" y="9499"/>
                  </a:lnTo>
                  <a:lnTo>
                    <a:pt x="9512" y="7378"/>
                  </a:lnTo>
                  <a:lnTo>
                    <a:pt x="9512" y="4749"/>
                  </a:lnTo>
                  <a:lnTo>
                    <a:pt x="9512" y="2120"/>
                  </a:lnTo>
                  <a:lnTo>
                    <a:pt x="73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3" name="object 333"/>
            <p:cNvSpPr/>
            <p:nvPr/>
          </p:nvSpPr>
          <p:spPr>
            <a:xfrm>
              <a:off x="3942858" y="557348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512" y="4749"/>
                  </a:moveTo>
                  <a:lnTo>
                    <a:pt x="9512" y="7378"/>
                  </a:lnTo>
                  <a:lnTo>
                    <a:pt x="7391" y="9499"/>
                  </a:lnTo>
                  <a:lnTo>
                    <a:pt x="4762" y="9499"/>
                  </a:lnTo>
                  <a:lnTo>
                    <a:pt x="2133" y="9499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33" y="0"/>
                  </a:lnTo>
                  <a:lnTo>
                    <a:pt x="4762" y="0"/>
                  </a:lnTo>
                  <a:lnTo>
                    <a:pt x="7391" y="0"/>
                  </a:lnTo>
                  <a:lnTo>
                    <a:pt x="9512" y="2120"/>
                  </a:lnTo>
                  <a:lnTo>
                    <a:pt x="9512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4" name="object 334"/>
            <p:cNvSpPr/>
            <p:nvPr/>
          </p:nvSpPr>
          <p:spPr>
            <a:xfrm>
              <a:off x="3871523" y="557348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499"/>
                  </a:lnTo>
                  <a:lnTo>
                    <a:pt x="7378" y="9499"/>
                  </a:lnTo>
                  <a:lnTo>
                    <a:pt x="9512" y="7378"/>
                  </a:lnTo>
                  <a:lnTo>
                    <a:pt x="9512" y="4749"/>
                  </a:lnTo>
                  <a:lnTo>
                    <a:pt x="9512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5" name="object 335"/>
            <p:cNvSpPr/>
            <p:nvPr/>
          </p:nvSpPr>
          <p:spPr>
            <a:xfrm>
              <a:off x="3871523" y="557348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512" y="4749"/>
                  </a:moveTo>
                  <a:lnTo>
                    <a:pt x="9512" y="7378"/>
                  </a:lnTo>
                  <a:lnTo>
                    <a:pt x="7378" y="9499"/>
                  </a:lnTo>
                  <a:lnTo>
                    <a:pt x="4749" y="9499"/>
                  </a:lnTo>
                  <a:lnTo>
                    <a:pt x="2120" y="9499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512" y="2120"/>
                  </a:lnTo>
                  <a:lnTo>
                    <a:pt x="9512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6" name="object 336"/>
            <p:cNvSpPr/>
            <p:nvPr/>
          </p:nvSpPr>
          <p:spPr>
            <a:xfrm>
              <a:off x="3728844" y="557348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33" y="9499"/>
                  </a:lnTo>
                  <a:lnTo>
                    <a:pt x="7378" y="9499"/>
                  </a:lnTo>
                  <a:lnTo>
                    <a:pt x="9512" y="7378"/>
                  </a:lnTo>
                  <a:lnTo>
                    <a:pt x="9512" y="4749"/>
                  </a:lnTo>
                  <a:lnTo>
                    <a:pt x="9512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7" name="object 337"/>
            <p:cNvSpPr/>
            <p:nvPr/>
          </p:nvSpPr>
          <p:spPr>
            <a:xfrm>
              <a:off x="3728846" y="5318804"/>
              <a:ext cx="946785" cy="402590"/>
            </a:xfrm>
            <a:custGeom>
              <a:avLst/>
              <a:gdLst/>
              <a:ahLst/>
              <a:cxnLst/>
              <a:rect l="l" t="t" r="r" b="b"/>
              <a:pathLst>
                <a:path w="946785" h="402589">
                  <a:moveTo>
                    <a:pt x="218770" y="116751"/>
                  </a:moveTo>
                  <a:lnTo>
                    <a:pt x="315645" y="116751"/>
                  </a:lnTo>
                </a:path>
                <a:path w="946785" h="402589">
                  <a:moveTo>
                    <a:pt x="147434" y="140525"/>
                  </a:moveTo>
                  <a:lnTo>
                    <a:pt x="147434" y="116751"/>
                  </a:lnTo>
                </a:path>
                <a:path w="946785" h="402589">
                  <a:moveTo>
                    <a:pt x="218770" y="164312"/>
                  </a:moveTo>
                  <a:lnTo>
                    <a:pt x="218770" y="116751"/>
                  </a:lnTo>
                </a:path>
                <a:path w="946785" h="402589">
                  <a:moveTo>
                    <a:pt x="147434" y="116751"/>
                  </a:moveTo>
                  <a:lnTo>
                    <a:pt x="218770" y="116751"/>
                  </a:lnTo>
                </a:path>
                <a:path w="946785" h="402589">
                  <a:moveTo>
                    <a:pt x="106883" y="116751"/>
                  </a:moveTo>
                  <a:lnTo>
                    <a:pt x="147434" y="116751"/>
                  </a:lnTo>
                </a:path>
                <a:path w="946785" h="402589">
                  <a:moveTo>
                    <a:pt x="946162" y="164312"/>
                  </a:moveTo>
                  <a:lnTo>
                    <a:pt x="946162" y="0"/>
                  </a:lnTo>
                </a:path>
                <a:path w="946785" h="402589">
                  <a:moveTo>
                    <a:pt x="504126" y="164312"/>
                  </a:moveTo>
                  <a:lnTo>
                    <a:pt x="946162" y="164312"/>
                  </a:lnTo>
                </a:path>
                <a:path w="946785" h="402589">
                  <a:moveTo>
                    <a:pt x="504126" y="402107"/>
                  </a:moveTo>
                  <a:lnTo>
                    <a:pt x="504126" y="164312"/>
                  </a:lnTo>
                </a:path>
                <a:path w="946785" h="402589">
                  <a:moveTo>
                    <a:pt x="410756" y="402107"/>
                  </a:moveTo>
                  <a:lnTo>
                    <a:pt x="504126" y="402107"/>
                  </a:lnTo>
                </a:path>
                <a:path w="946785" h="402589">
                  <a:moveTo>
                    <a:pt x="888822" y="116751"/>
                  </a:moveTo>
                  <a:lnTo>
                    <a:pt x="888822" y="0"/>
                  </a:lnTo>
                </a:path>
                <a:path w="946785" h="402589">
                  <a:moveTo>
                    <a:pt x="410756" y="116751"/>
                  </a:moveTo>
                  <a:lnTo>
                    <a:pt x="888822" y="116751"/>
                  </a:lnTo>
                </a:path>
                <a:path w="946785" h="402589">
                  <a:moveTo>
                    <a:pt x="9512" y="259422"/>
                  </a:moveTo>
                  <a:lnTo>
                    <a:pt x="9512" y="262051"/>
                  </a:lnTo>
                  <a:lnTo>
                    <a:pt x="7378" y="264185"/>
                  </a:lnTo>
                  <a:lnTo>
                    <a:pt x="4749" y="264185"/>
                  </a:lnTo>
                  <a:lnTo>
                    <a:pt x="2120" y="264185"/>
                  </a:lnTo>
                  <a:lnTo>
                    <a:pt x="0" y="262051"/>
                  </a:lnTo>
                  <a:lnTo>
                    <a:pt x="0" y="259422"/>
                  </a:lnTo>
                  <a:lnTo>
                    <a:pt x="0" y="256806"/>
                  </a:lnTo>
                  <a:lnTo>
                    <a:pt x="2120" y="254673"/>
                  </a:lnTo>
                  <a:lnTo>
                    <a:pt x="4749" y="254673"/>
                  </a:lnTo>
                  <a:lnTo>
                    <a:pt x="7378" y="254673"/>
                  </a:lnTo>
                  <a:lnTo>
                    <a:pt x="9512" y="256806"/>
                  </a:lnTo>
                  <a:lnTo>
                    <a:pt x="9512" y="25942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8" name="object 338"/>
            <p:cNvSpPr/>
            <p:nvPr/>
          </p:nvSpPr>
          <p:spPr>
            <a:xfrm>
              <a:off x="3942858" y="543080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91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33" y="9499"/>
                  </a:lnTo>
                  <a:lnTo>
                    <a:pt x="7391" y="9499"/>
                  </a:lnTo>
                  <a:lnTo>
                    <a:pt x="9512" y="7378"/>
                  </a:lnTo>
                  <a:lnTo>
                    <a:pt x="9512" y="4749"/>
                  </a:lnTo>
                  <a:lnTo>
                    <a:pt x="9512" y="2120"/>
                  </a:lnTo>
                  <a:lnTo>
                    <a:pt x="73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9" name="object 339"/>
            <p:cNvSpPr/>
            <p:nvPr/>
          </p:nvSpPr>
          <p:spPr>
            <a:xfrm>
              <a:off x="3942858" y="543080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512" y="4749"/>
                  </a:moveTo>
                  <a:lnTo>
                    <a:pt x="9512" y="7378"/>
                  </a:lnTo>
                  <a:lnTo>
                    <a:pt x="7391" y="9499"/>
                  </a:lnTo>
                  <a:lnTo>
                    <a:pt x="4762" y="9499"/>
                  </a:lnTo>
                  <a:lnTo>
                    <a:pt x="2133" y="9499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33" y="0"/>
                  </a:lnTo>
                  <a:lnTo>
                    <a:pt x="4762" y="0"/>
                  </a:lnTo>
                  <a:lnTo>
                    <a:pt x="7391" y="0"/>
                  </a:lnTo>
                  <a:lnTo>
                    <a:pt x="9512" y="2120"/>
                  </a:lnTo>
                  <a:lnTo>
                    <a:pt x="9512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0" name="object 340"/>
            <p:cNvSpPr/>
            <p:nvPr/>
          </p:nvSpPr>
          <p:spPr>
            <a:xfrm>
              <a:off x="3871523" y="5430805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499"/>
                  </a:lnTo>
                  <a:lnTo>
                    <a:pt x="7378" y="9499"/>
                  </a:lnTo>
                  <a:lnTo>
                    <a:pt x="9512" y="7378"/>
                  </a:lnTo>
                  <a:lnTo>
                    <a:pt x="9512" y="4749"/>
                  </a:lnTo>
                  <a:lnTo>
                    <a:pt x="9512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1" name="object 341"/>
            <p:cNvSpPr/>
            <p:nvPr/>
          </p:nvSpPr>
          <p:spPr>
            <a:xfrm>
              <a:off x="3835730" y="5430803"/>
              <a:ext cx="208915" cy="290195"/>
            </a:xfrm>
            <a:custGeom>
              <a:avLst/>
              <a:gdLst/>
              <a:ahLst/>
              <a:cxnLst/>
              <a:rect l="l" t="t" r="r" b="b"/>
              <a:pathLst>
                <a:path w="208914" h="290195">
                  <a:moveTo>
                    <a:pt x="111887" y="290106"/>
                  </a:moveTo>
                  <a:lnTo>
                    <a:pt x="208762" y="290106"/>
                  </a:lnTo>
                </a:path>
                <a:path w="208914" h="290195">
                  <a:moveTo>
                    <a:pt x="0" y="290106"/>
                  </a:moveTo>
                  <a:lnTo>
                    <a:pt x="40551" y="290106"/>
                  </a:lnTo>
                </a:path>
                <a:path w="208914" h="290195">
                  <a:moveTo>
                    <a:pt x="40551" y="290106"/>
                  </a:moveTo>
                  <a:lnTo>
                    <a:pt x="111887" y="290106"/>
                  </a:lnTo>
                </a:path>
                <a:path w="208914" h="290195">
                  <a:moveTo>
                    <a:pt x="40551" y="266331"/>
                  </a:moveTo>
                  <a:lnTo>
                    <a:pt x="40551" y="290106"/>
                  </a:lnTo>
                </a:path>
                <a:path w="208914" h="290195">
                  <a:moveTo>
                    <a:pt x="111887" y="290106"/>
                  </a:moveTo>
                  <a:lnTo>
                    <a:pt x="111887" y="266331"/>
                  </a:lnTo>
                </a:path>
                <a:path w="208914" h="290195">
                  <a:moveTo>
                    <a:pt x="45300" y="4749"/>
                  </a:moveTo>
                  <a:lnTo>
                    <a:pt x="45300" y="7378"/>
                  </a:lnTo>
                  <a:lnTo>
                    <a:pt x="43180" y="9512"/>
                  </a:lnTo>
                  <a:lnTo>
                    <a:pt x="40551" y="9512"/>
                  </a:lnTo>
                  <a:lnTo>
                    <a:pt x="37922" y="9512"/>
                  </a:lnTo>
                  <a:lnTo>
                    <a:pt x="35788" y="7378"/>
                  </a:lnTo>
                  <a:lnTo>
                    <a:pt x="35788" y="4749"/>
                  </a:lnTo>
                  <a:lnTo>
                    <a:pt x="35788" y="2120"/>
                  </a:lnTo>
                  <a:lnTo>
                    <a:pt x="37922" y="0"/>
                  </a:lnTo>
                  <a:lnTo>
                    <a:pt x="40551" y="0"/>
                  </a:lnTo>
                  <a:lnTo>
                    <a:pt x="43180" y="0"/>
                  </a:lnTo>
                  <a:lnTo>
                    <a:pt x="45300" y="2120"/>
                  </a:lnTo>
                  <a:lnTo>
                    <a:pt x="45300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2" name="object 342"/>
            <p:cNvSpPr/>
            <p:nvPr/>
          </p:nvSpPr>
          <p:spPr>
            <a:xfrm>
              <a:off x="3942858" y="571615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91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33" y="9499"/>
                  </a:lnTo>
                  <a:lnTo>
                    <a:pt x="7391" y="9499"/>
                  </a:lnTo>
                  <a:lnTo>
                    <a:pt x="9512" y="7378"/>
                  </a:lnTo>
                  <a:lnTo>
                    <a:pt x="9512" y="4749"/>
                  </a:lnTo>
                  <a:lnTo>
                    <a:pt x="9512" y="2120"/>
                  </a:lnTo>
                  <a:lnTo>
                    <a:pt x="73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3" name="object 343"/>
            <p:cNvSpPr/>
            <p:nvPr/>
          </p:nvSpPr>
          <p:spPr>
            <a:xfrm>
              <a:off x="3942858" y="571615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512" y="4749"/>
                  </a:moveTo>
                  <a:lnTo>
                    <a:pt x="9512" y="7378"/>
                  </a:lnTo>
                  <a:lnTo>
                    <a:pt x="7391" y="9499"/>
                  </a:lnTo>
                  <a:lnTo>
                    <a:pt x="4762" y="9499"/>
                  </a:lnTo>
                  <a:lnTo>
                    <a:pt x="2133" y="9499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33" y="0"/>
                  </a:lnTo>
                  <a:lnTo>
                    <a:pt x="4762" y="0"/>
                  </a:lnTo>
                  <a:lnTo>
                    <a:pt x="7391" y="0"/>
                  </a:lnTo>
                  <a:lnTo>
                    <a:pt x="9512" y="2120"/>
                  </a:lnTo>
                  <a:lnTo>
                    <a:pt x="9512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4" name="object 344"/>
            <p:cNvSpPr/>
            <p:nvPr/>
          </p:nvSpPr>
          <p:spPr>
            <a:xfrm>
              <a:off x="3871523" y="571615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499"/>
                  </a:lnTo>
                  <a:lnTo>
                    <a:pt x="7378" y="9499"/>
                  </a:lnTo>
                  <a:lnTo>
                    <a:pt x="9512" y="7378"/>
                  </a:lnTo>
                  <a:lnTo>
                    <a:pt x="9512" y="4749"/>
                  </a:lnTo>
                  <a:lnTo>
                    <a:pt x="9512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5" name="object 345"/>
            <p:cNvSpPr/>
            <p:nvPr/>
          </p:nvSpPr>
          <p:spPr>
            <a:xfrm>
              <a:off x="3662273" y="5318804"/>
              <a:ext cx="1067435" cy="592455"/>
            </a:xfrm>
            <a:custGeom>
              <a:avLst/>
              <a:gdLst/>
              <a:ahLst/>
              <a:cxnLst/>
              <a:rect l="l" t="t" r="r" b="b"/>
              <a:pathLst>
                <a:path w="1067435" h="592454">
                  <a:moveTo>
                    <a:pt x="285343" y="544779"/>
                  </a:moveTo>
                  <a:lnTo>
                    <a:pt x="386588" y="544779"/>
                  </a:lnTo>
                </a:path>
                <a:path w="1067435" h="592454">
                  <a:moveTo>
                    <a:pt x="214007" y="568553"/>
                  </a:moveTo>
                  <a:lnTo>
                    <a:pt x="214007" y="544779"/>
                  </a:lnTo>
                </a:path>
                <a:path w="1067435" h="592454">
                  <a:moveTo>
                    <a:pt x="285343" y="592340"/>
                  </a:moveTo>
                  <a:lnTo>
                    <a:pt x="285343" y="544779"/>
                  </a:lnTo>
                </a:path>
                <a:path w="1067435" h="592454">
                  <a:moveTo>
                    <a:pt x="214007" y="544779"/>
                  </a:moveTo>
                  <a:lnTo>
                    <a:pt x="285343" y="544779"/>
                  </a:lnTo>
                </a:path>
                <a:path w="1067435" h="592454">
                  <a:moveTo>
                    <a:pt x="190233" y="544779"/>
                  </a:moveTo>
                  <a:lnTo>
                    <a:pt x="214007" y="544779"/>
                  </a:lnTo>
                </a:path>
                <a:path w="1067435" h="592454">
                  <a:moveTo>
                    <a:pt x="1067003" y="544779"/>
                  </a:moveTo>
                  <a:lnTo>
                    <a:pt x="1067003" y="0"/>
                  </a:lnTo>
                </a:path>
                <a:path w="1067435" h="592454">
                  <a:moveTo>
                    <a:pt x="481698" y="544779"/>
                  </a:moveTo>
                  <a:lnTo>
                    <a:pt x="1067003" y="544779"/>
                  </a:lnTo>
                </a:path>
                <a:path w="1067435" h="592454">
                  <a:moveTo>
                    <a:pt x="78333" y="402107"/>
                  </a:moveTo>
                  <a:lnTo>
                    <a:pt x="0" y="402107"/>
                  </a:lnTo>
                </a:path>
                <a:path w="1067435" h="592454">
                  <a:moveTo>
                    <a:pt x="78333" y="116751"/>
                  </a:moveTo>
                  <a:lnTo>
                    <a:pt x="0" y="116751"/>
                  </a:lnTo>
                </a:path>
                <a:path w="1067435" h="592454">
                  <a:moveTo>
                    <a:pt x="218757" y="402107"/>
                  </a:moveTo>
                  <a:lnTo>
                    <a:pt x="218757" y="404723"/>
                  </a:lnTo>
                  <a:lnTo>
                    <a:pt x="216636" y="406857"/>
                  </a:lnTo>
                  <a:lnTo>
                    <a:pt x="214007" y="406857"/>
                  </a:lnTo>
                  <a:lnTo>
                    <a:pt x="211378" y="406857"/>
                  </a:lnTo>
                  <a:lnTo>
                    <a:pt x="209245" y="404723"/>
                  </a:lnTo>
                  <a:lnTo>
                    <a:pt x="209245" y="402107"/>
                  </a:lnTo>
                  <a:lnTo>
                    <a:pt x="209245" y="399478"/>
                  </a:lnTo>
                  <a:lnTo>
                    <a:pt x="211378" y="397344"/>
                  </a:lnTo>
                  <a:lnTo>
                    <a:pt x="214007" y="397344"/>
                  </a:lnTo>
                  <a:lnTo>
                    <a:pt x="216636" y="397344"/>
                  </a:lnTo>
                  <a:lnTo>
                    <a:pt x="218757" y="399478"/>
                  </a:lnTo>
                  <a:lnTo>
                    <a:pt x="218757" y="4021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6" name="object 346"/>
            <p:cNvSpPr/>
            <p:nvPr/>
          </p:nvSpPr>
          <p:spPr>
            <a:xfrm>
              <a:off x="3942858" y="58588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91" y="0"/>
                  </a:moveTo>
                  <a:lnTo>
                    <a:pt x="2133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33" y="9499"/>
                  </a:lnTo>
                  <a:lnTo>
                    <a:pt x="7391" y="9499"/>
                  </a:lnTo>
                  <a:lnTo>
                    <a:pt x="9512" y="7378"/>
                  </a:lnTo>
                  <a:lnTo>
                    <a:pt x="9512" y="4749"/>
                  </a:lnTo>
                  <a:lnTo>
                    <a:pt x="9512" y="2120"/>
                  </a:lnTo>
                  <a:lnTo>
                    <a:pt x="73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7" name="object 347"/>
            <p:cNvSpPr/>
            <p:nvPr/>
          </p:nvSpPr>
          <p:spPr>
            <a:xfrm>
              <a:off x="3942858" y="58588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512" y="4749"/>
                  </a:moveTo>
                  <a:lnTo>
                    <a:pt x="9512" y="7378"/>
                  </a:lnTo>
                  <a:lnTo>
                    <a:pt x="7391" y="9499"/>
                  </a:lnTo>
                  <a:lnTo>
                    <a:pt x="4762" y="9499"/>
                  </a:lnTo>
                  <a:lnTo>
                    <a:pt x="2133" y="9499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33" y="0"/>
                  </a:lnTo>
                  <a:lnTo>
                    <a:pt x="4762" y="0"/>
                  </a:lnTo>
                  <a:lnTo>
                    <a:pt x="7391" y="0"/>
                  </a:lnTo>
                  <a:lnTo>
                    <a:pt x="9512" y="2120"/>
                  </a:lnTo>
                  <a:lnTo>
                    <a:pt x="9512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8" name="object 348"/>
            <p:cNvSpPr/>
            <p:nvPr/>
          </p:nvSpPr>
          <p:spPr>
            <a:xfrm>
              <a:off x="3871523" y="5858833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499"/>
                  </a:lnTo>
                  <a:lnTo>
                    <a:pt x="7378" y="9499"/>
                  </a:lnTo>
                  <a:lnTo>
                    <a:pt x="9512" y="7378"/>
                  </a:lnTo>
                  <a:lnTo>
                    <a:pt x="9512" y="4749"/>
                  </a:lnTo>
                  <a:lnTo>
                    <a:pt x="9512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9" name="object 349"/>
            <p:cNvSpPr/>
            <p:nvPr/>
          </p:nvSpPr>
          <p:spPr>
            <a:xfrm>
              <a:off x="3852506" y="5858832"/>
              <a:ext cx="196850" cy="290195"/>
            </a:xfrm>
            <a:custGeom>
              <a:avLst/>
              <a:gdLst/>
              <a:ahLst/>
              <a:cxnLst/>
              <a:rect l="l" t="t" r="r" b="b"/>
              <a:pathLst>
                <a:path w="196850" h="290195">
                  <a:moveTo>
                    <a:pt x="95110" y="290106"/>
                  </a:moveTo>
                  <a:lnTo>
                    <a:pt x="196354" y="290106"/>
                  </a:lnTo>
                </a:path>
                <a:path w="196850" h="290195">
                  <a:moveTo>
                    <a:pt x="0" y="290106"/>
                  </a:moveTo>
                  <a:lnTo>
                    <a:pt x="23774" y="290106"/>
                  </a:lnTo>
                </a:path>
                <a:path w="196850" h="290195">
                  <a:moveTo>
                    <a:pt x="23774" y="290106"/>
                  </a:moveTo>
                  <a:lnTo>
                    <a:pt x="95110" y="290106"/>
                  </a:lnTo>
                </a:path>
                <a:path w="196850" h="290195">
                  <a:moveTo>
                    <a:pt x="23774" y="266318"/>
                  </a:moveTo>
                  <a:lnTo>
                    <a:pt x="23774" y="290106"/>
                  </a:lnTo>
                </a:path>
                <a:path w="196850" h="290195">
                  <a:moveTo>
                    <a:pt x="95110" y="290106"/>
                  </a:moveTo>
                  <a:lnTo>
                    <a:pt x="95110" y="266318"/>
                  </a:lnTo>
                </a:path>
                <a:path w="196850" h="290195">
                  <a:moveTo>
                    <a:pt x="28524" y="4749"/>
                  </a:moveTo>
                  <a:lnTo>
                    <a:pt x="28524" y="7378"/>
                  </a:lnTo>
                  <a:lnTo>
                    <a:pt x="26403" y="9512"/>
                  </a:lnTo>
                  <a:lnTo>
                    <a:pt x="23774" y="9512"/>
                  </a:lnTo>
                  <a:lnTo>
                    <a:pt x="21145" y="9512"/>
                  </a:lnTo>
                  <a:lnTo>
                    <a:pt x="19011" y="7378"/>
                  </a:lnTo>
                  <a:lnTo>
                    <a:pt x="19011" y="4749"/>
                  </a:lnTo>
                  <a:lnTo>
                    <a:pt x="19011" y="2133"/>
                  </a:lnTo>
                  <a:lnTo>
                    <a:pt x="21145" y="0"/>
                  </a:lnTo>
                  <a:lnTo>
                    <a:pt x="23774" y="0"/>
                  </a:lnTo>
                  <a:lnTo>
                    <a:pt x="26403" y="0"/>
                  </a:lnTo>
                  <a:lnTo>
                    <a:pt x="28524" y="2133"/>
                  </a:lnTo>
                  <a:lnTo>
                    <a:pt x="28524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0" name="object 350"/>
            <p:cNvSpPr/>
            <p:nvPr/>
          </p:nvSpPr>
          <p:spPr>
            <a:xfrm>
              <a:off x="3942858" y="614417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91" y="0"/>
                  </a:moveTo>
                  <a:lnTo>
                    <a:pt x="2133" y="0"/>
                  </a:lnTo>
                  <a:lnTo>
                    <a:pt x="0" y="2133"/>
                  </a:lnTo>
                  <a:lnTo>
                    <a:pt x="0" y="7378"/>
                  </a:lnTo>
                  <a:lnTo>
                    <a:pt x="2133" y="9512"/>
                  </a:lnTo>
                  <a:lnTo>
                    <a:pt x="7391" y="9512"/>
                  </a:lnTo>
                  <a:lnTo>
                    <a:pt x="9512" y="7378"/>
                  </a:lnTo>
                  <a:lnTo>
                    <a:pt x="9512" y="4762"/>
                  </a:lnTo>
                  <a:lnTo>
                    <a:pt x="9512" y="2133"/>
                  </a:lnTo>
                  <a:lnTo>
                    <a:pt x="73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1" name="object 351"/>
            <p:cNvSpPr/>
            <p:nvPr/>
          </p:nvSpPr>
          <p:spPr>
            <a:xfrm>
              <a:off x="3942858" y="614417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512" y="4762"/>
                  </a:moveTo>
                  <a:lnTo>
                    <a:pt x="9512" y="7378"/>
                  </a:lnTo>
                  <a:lnTo>
                    <a:pt x="7391" y="9512"/>
                  </a:lnTo>
                  <a:lnTo>
                    <a:pt x="4762" y="9512"/>
                  </a:lnTo>
                  <a:lnTo>
                    <a:pt x="2133" y="9512"/>
                  </a:lnTo>
                  <a:lnTo>
                    <a:pt x="0" y="7378"/>
                  </a:lnTo>
                  <a:lnTo>
                    <a:pt x="0" y="4762"/>
                  </a:lnTo>
                  <a:lnTo>
                    <a:pt x="0" y="2133"/>
                  </a:lnTo>
                  <a:lnTo>
                    <a:pt x="2133" y="0"/>
                  </a:lnTo>
                  <a:lnTo>
                    <a:pt x="4762" y="0"/>
                  </a:lnTo>
                  <a:lnTo>
                    <a:pt x="7391" y="0"/>
                  </a:lnTo>
                  <a:lnTo>
                    <a:pt x="9512" y="2133"/>
                  </a:lnTo>
                  <a:lnTo>
                    <a:pt x="9512" y="47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2" name="object 352"/>
            <p:cNvSpPr/>
            <p:nvPr/>
          </p:nvSpPr>
          <p:spPr>
            <a:xfrm>
              <a:off x="3871523" y="614417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33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512" y="7378"/>
                  </a:lnTo>
                  <a:lnTo>
                    <a:pt x="9512" y="4762"/>
                  </a:lnTo>
                  <a:lnTo>
                    <a:pt x="9512" y="2133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3" name="object 353"/>
            <p:cNvSpPr/>
            <p:nvPr/>
          </p:nvSpPr>
          <p:spPr>
            <a:xfrm>
              <a:off x="3662270" y="5318803"/>
              <a:ext cx="1118235" cy="835025"/>
            </a:xfrm>
            <a:custGeom>
              <a:avLst/>
              <a:gdLst/>
              <a:ahLst/>
              <a:cxnLst/>
              <a:rect l="l" t="t" r="r" b="b"/>
              <a:pathLst>
                <a:path w="1118235" h="835025">
                  <a:moveTo>
                    <a:pt x="78333" y="830135"/>
                  </a:moveTo>
                  <a:lnTo>
                    <a:pt x="0" y="830135"/>
                  </a:lnTo>
                </a:path>
                <a:path w="1118235" h="835025">
                  <a:moveTo>
                    <a:pt x="78333" y="544779"/>
                  </a:moveTo>
                  <a:lnTo>
                    <a:pt x="0" y="544779"/>
                  </a:lnTo>
                </a:path>
                <a:path w="1118235" h="835025">
                  <a:moveTo>
                    <a:pt x="570699" y="830135"/>
                  </a:moveTo>
                  <a:lnTo>
                    <a:pt x="481711" y="830135"/>
                  </a:lnTo>
                </a:path>
                <a:path w="1118235" h="835025">
                  <a:moveTo>
                    <a:pt x="570699" y="592340"/>
                  </a:moveTo>
                  <a:lnTo>
                    <a:pt x="570699" y="830135"/>
                  </a:lnTo>
                </a:path>
                <a:path w="1118235" h="835025">
                  <a:moveTo>
                    <a:pt x="1117625" y="592340"/>
                  </a:moveTo>
                  <a:lnTo>
                    <a:pt x="570699" y="592340"/>
                  </a:lnTo>
                </a:path>
                <a:path w="1118235" h="835025">
                  <a:moveTo>
                    <a:pt x="1117625" y="0"/>
                  </a:moveTo>
                  <a:lnTo>
                    <a:pt x="1117625" y="592340"/>
                  </a:lnTo>
                </a:path>
                <a:path w="1118235" h="835025">
                  <a:moveTo>
                    <a:pt x="218770" y="830135"/>
                  </a:moveTo>
                  <a:lnTo>
                    <a:pt x="218770" y="832751"/>
                  </a:lnTo>
                  <a:lnTo>
                    <a:pt x="216636" y="834885"/>
                  </a:lnTo>
                  <a:lnTo>
                    <a:pt x="214007" y="834885"/>
                  </a:lnTo>
                  <a:lnTo>
                    <a:pt x="211378" y="834885"/>
                  </a:lnTo>
                  <a:lnTo>
                    <a:pt x="209257" y="832751"/>
                  </a:lnTo>
                  <a:lnTo>
                    <a:pt x="209257" y="830135"/>
                  </a:lnTo>
                  <a:lnTo>
                    <a:pt x="209257" y="827506"/>
                  </a:lnTo>
                  <a:lnTo>
                    <a:pt x="211378" y="825372"/>
                  </a:lnTo>
                  <a:lnTo>
                    <a:pt x="214007" y="825372"/>
                  </a:lnTo>
                  <a:lnTo>
                    <a:pt x="216636" y="825372"/>
                  </a:lnTo>
                  <a:lnTo>
                    <a:pt x="218770" y="827506"/>
                  </a:lnTo>
                  <a:lnTo>
                    <a:pt x="218770" y="83013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4" name="object 354"/>
            <p:cNvSpPr/>
            <p:nvPr/>
          </p:nvSpPr>
          <p:spPr>
            <a:xfrm>
              <a:off x="3740604" y="6148932"/>
              <a:ext cx="112395" cy="0"/>
            </a:xfrm>
            <a:custGeom>
              <a:avLst/>
              <a:gdLst/>
              <a:ahLst/>
              <a:cxnLst/>
              <a:rect l="l" t="t" r="r" b="b"/>
              <a:pathLst>
                <a:path w="112395">
                  <a:moveTo>
                    <a:pt x="0" y="0"/>
                  </a:moveTo>
                  <a:lnTo>
                    <a:pt x="11188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5" name="object 355"/>
            <p:cNvSpPr/>
            <p:nvPr/>
          </p:nvSpPr>
          <p:spPr>
            <a:xfrm>
              <a:off x="3764381" y="6139421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6" name="object 356"/>
            <p:cNvSpPr/>
            <p:nvPr/>
          </p:nvSpPr>
          <p:spPr>
            <a:xfrm>
              <a:off x="3764381" y="6139421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7" name="object 357"/>
            <p:cNvSpPr/>
            <p:nvPr/>
          </p:nvSpPr>
          <p:spPr>
            <a:xfrm>
              <a:off x="4048864" y="6148932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8" name="object 358"/>
            <p:cNvSpPr/>
            <p:nvPr/>
          </p:nvSpPr>
          <p:spPr>
            <a:xfrm>
              <a:off x="4072635" y="6139421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9" name="object 359"/>
            <p:cNvSpPr/>
            <p:nvPr/>
          </p:nvSpPr>
          <p:spPr>
            <a:xfrm>
              <a:off x="4072635" y="6139421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0" name="object 360"/>
            <p:cNvSpPr/>
            <p:nvPr/>
          </p:nvSpPr>
          <p:spPr>
            <a:xfrm>
              <a:off x="4048864" y="5863581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1" name="object 361"/>
            <p:cNvSpPr/>
            <p:nvPr/>
          </p:nvSpPr>
          <p:spPr>
            <a:xfrm>
              <a:off x="4072635" y="5854077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2" name="object 362"/>
            <p:cNvSpPr/>
            <p:nvPr/>
          </p:nvSpPr>
          <p:spPr>
            <a:xfrm>
              <a:off x="4072635" y="5854077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3" name="object 363"/>
            <p:cNvSpPr/>
            <p:nvPr/>
          </p:nvSpPr>
          <p:spPr>
            <a:xfrm>
              <a:off x="3740604" y="5863581"/>
              <a:ext cx="112395" cy="0"/>
            </a:xfrm>
            <a:custGeom>
              <a:avLst/>
              <a:gdLst/>
              <a:ahLst/>
              <a:cxnLst/>
              <a:rect l="l" t="t" r="r" b="b"/>
              <a:pathLst>
                <a:path w="112395">
                  <a:moveTo>
                    <a:pt x="0" y="0"/>
                  </a:moveTo>
                  <a:lnTo>
                    <a:pt x="11188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4" name="object 364"/>
            <p:cNvSpPr/>
            <p:nvPr/>
          </p:nvSpPr>
          <p:spPr>
            <a:xfrm>
              <a:off x="3764381" y="5854077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5" name="object 365"/>
            <p:cNvSpPr/>
            <p:nvPr/>
          </p:nvSpPr>
          <p:spPr>
            <a:xfrm>
              <a:off x="3764381" y="5854077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6" name="object 366"/>
            <p:cNvSpPr/>
            <p:nvPr/>
          </p:nvSpPr>
          <p:spPr>
            <a:xfrm>
              <a:off x="3740604" y="5720905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7" name="object 367"/>
            <p:cNvSpPr/>
            <p:nvPr/>
          </p:nvSpPr>
          <p:spPr>
            <a:xfrm>
              <a:off x="3764381" y="5711393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8" name="object 368"/>
            <p:cNvSpPr/>
            <p:nvPr/>
          </p:nvSpPr>
          <p:spPr>
            <a:xfrm>
              <a:off x="3764381" y="5711393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9" name="object 369"/>
            <p:cNvSpPr/>
            <p:nvPr/>
          </p:nvSpPr>
          <p:spPr>
            <a:xfrm>
              <a:off x="4044490" y="5720905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0" name="object 370"/>
            <p:cNvSpPr/>
            <p:nvPr/>
          </p:nvSpPr>
          <p:spPr>
            <a:xfrm>
              <a:off x="4068267" y="5711393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1" name="object 371"/>
            <p:cNvSpPr/>
            <p:nvPr/>
          </p:nvSpPr>
          <p:spPr>
            <a:xfrm>
              <a:off x="4068267" y="5711393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2" name="object 372"/>
            <p:cNvSpPr/>
            <p:nvPr/>
          </p:nvSpPr>
          <p:spPr>
            <a:xfrm>
              <a:off x="3876274" y="603004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9511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3" name="object 373"/>
            <p:cNvSpPr/>
            <p:nvPr/>
          </p:nvSpPr>
          <p:spPr>
            <a:xfrm>
              <a:off x="3866768" y="6053823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9024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19024" y="47561"/>
                  </a:lnTo>
                  <a:lnTo>
                    <a:pt x="1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4" name="object 374"/>
            <p:cNvSpPr/>
            <p:nvPr/>
          </p:nvSpPr>
          <p:spPr>
            <a:xfrm>
              <a:off x="3866768" y="6053823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561"/>
                  </a:moveTo>
                  <a:lnTo>
                    <a:pt x="19024" y="47561"/>
                  </a:lnTo>
                  <a:lnTo>
                    <a:pt x="19024" y="0"/>
                  </a:lnTo>
                  <a:lnTo>
                    <a:pt x="0" y="0"/>
                  </a:lnTo>
                  <a:lnTo>
                    <a:pt x="0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5" name="object 375"/>
            <p:cNvSpPr/>
            <p:nvPr/>
          </p:nvSpPr>
          <p:spPr>
            <a:xfrm>
              <a:off x="3876274" y="5887357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9512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6" name="object 376"/>
            <p:cNvSpPr/>
            <p:nvPr/>
          </p:nvSpPr>
          <p:spPr>
            <a:xfrm>
              <a:off x="3866768" y="5911138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9024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19024" y="47561"/>
                  </a:lnTo>
                  <a:lnTo>
                    <a:pt x="1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7" name="object 377"/>
            <p:cNvSpPr/>
            <p:nvPr/>
          </p:nvSpPr>
          <p:spPr>
            <a:xfrm>
              <a:off x="3866768" y="5911138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561"/>
                  </a:moveTo>
                  <a:lnTo>
                    <a:pt x="19024" y="47561"/>
                  </a:lnTo>
                  <a:lnTo>
                    <a:pt x="19024" y="0"/>
                  </a:lnTo>
                  <a:lnTo>
                    <a:pt x="0" y="0"/>
                  </a:lnTo>
                  <a:lnTo>
                    <a:pt x="0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8" name="object 378"/>
            <p:cNvSpPr/>
            <p:nvPr/>
          </p:nvSpPr>
          <p:spPr>
            <a:xfrm>
              <a:off x="3876274" y="560201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9511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9" name="object 379"/>
            <p:cNvSpPr/>
            <p:nvPr/>
          </p:nvSpPr>
          <p:spPr>
            <a:xfrm>
              <a:off x="3866768" y="5625795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9024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19024" y="47561"/>
                  </a:lnTo>
                  <a:lnTo>
                    <a:pt x="1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0" name="object 380"/>
            <p:cNvSpPr/>
            <p:nvPr/>
          </p:nvSpPr>
          <p:spPr>
            <a:xfrm>
              <a:off x="3866768" y="5625795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561"/>
                  </a:moveTo>
                  <a:lnTo>
                    <a:pt x="19024" y="47561"/>
                  </a:lnTo>
                  <a:lnTo>
                    <a:pt x="19024" y="0"/>
                  </a:lnTo>
                  <a:lnTo>
                    <a:pt x="0" y="0"/>
                  </a:lnTo>
                  <a:lnTo>
                    <a:pt x="0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1" name="object 381"/>
            <p:cNvSpPr/>
            <p:nvPr/>
          </p:nvSpPr>
          <p:spPr>
            <a:xfrm>
              <a:off x="3876274" y="545932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95122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2" name="object 382"/>
            <p:cNvSpPr/>
            <p:nvPr/>
          </p:nvSpPr>
          <p:spPr>
            <a:xfrm>
              <a:off x="3866768" y="5483110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9024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19024" y="47561"/>
                  </a:lnTo>
                  <a:lnTo>
                    <a:pt x="1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3" name="object 383"/>
            <p:cNvSpPr/>
            <p:nvPr/>
          </p:nvSpPr>
          <p:spPr>
            <a:xfrm>
              <a:off x="3866768" y="5483110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561"/>
                  </a:moveTo>
                  <a:lnTo>
                    <a:pt x="19024" y="47561"/>
                  </a:lnTo>
                  <a:lnTo>
                    <a:pt x="19024" y="0"/>
                  </a:lnTo>
                  <a:lnTo>
                    <a:pt x="0" y="0"/>
                  </a:lnTo>
                  <a:lnTo>
                    <a:pt x="0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4" name="object 384"/>
            <p:cNvSpPr/>
            <p:nvPr/>
          </p:nvSpPr>
          <p:spPr>
            <a:xfrm>
              <a:off x="3740604" y="5435552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5" name="object 385"/>
            <p:cNvSpPr/>
            <p:nvPr/>
          </p:nvSpPr>
          <p:spPr>
            <a:xfrm>
              <a:off x="3764381" y="5426036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6" name="object 386"/>
            <p:cNvSpPr/>
            <p:nvPr/>
          </p:nvSpPr>
          <p:spPr>
            <a:xfrm>
              <a:off x="3764381" y="5426036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7" name="object 387"/>
            <p:cNvSpPr/>
            <p:nvPr/>
          </p:nvSpPr>
          <p:spPr>
            <a:xfrm>
              <a:off x="4044490" y="5435552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8" name="object 388"/>
            <p:cNvSpPr/>
            <p:nvPr/>
          </p:nvSpPr>
          <p:spPr>
            <a:xfrm>
              <a:off x="4068267" y="5426036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9" name="object 389"/>
            <p:cNvSpPr/>
            <p:nvPr/>
          </p:nvSpPr>
          <p:spPr>
            <a:xfrm>
              <a:off x="4068267" y="5426036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0" name="object 390"/>
            <p:cNvSpPr/>
            <p:nvPr/>
          </p:nvSpPr>
          <p:spPr>
            <a:xfrm>
              <a:off x="3929545" y="607997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1" name="object 391"/>
            <p:cNvSpPr/>
            <p:nvPr/>
          </p:nvSpPr>
          <p:spPr>
            <a:xfrm>
              <a:off x="3929545" y="607997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2" name="object 392"/>
            <p:cNvSpPr/>
            <p:nvPr/>
          </p:nvSpPr>
          <p:spPr>
            <a:xfrm>
              <a:off x="3929545" y="6092659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3" name="object 393"/>
            <p:cNvSpPr/>
            <p:nvPr/>
          </p:nvSpPr>
          <p:spPr>
            <a:xfrm>
              <a:off x="3929545" y="6060958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72" y="0"/>
                  </a:moveTo>
                  <a:lnTo>
                    <a:pt x="18072" y="19011"/>
                  </a:lnTo>
                </a:path>
                <a:path w="36195" h="57150">
                  <a:moveTo>
                    <a:pt x="18072" y="38036"/>
                  </a:moveTo>
                  <a:lnTo>
                    <a:pt x="18072" y="57061"/>
                  </a:lnTo>
                </a:path>
                <a:path w="36195" h="57150">
                  <a:moveTo>
                    <a:pt x="0" y="31699"/>
                  </a:moveTo>
                  <a:lnTo>
                    <a:pt x="36144" y="31699"/>
                  </a:lnTo>
                  <a:lnTo>
                    <a:pt x="36144" y="38036"/>
                  </a:lnTo>
                  <a:lnTo>
                    <a:pt x="0" y="38036"/>
                  </a:lnTo>
                  <a:lnTo>
                    <a:pt x="0" y="3169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4" name="object 394"/>
            <p:cNvSpPr/>
            <p:nvPr/>
          </p:nvSpPr>
          <p:spPr>
            <a:xfrm>
              <a:off x="3929545" y="593730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5" name="object 395"/>
            <p:cNvSpPr/>
            <p:nvPr/>
          </p:nvSpPr>
          <p:spPr>
            <a:xfrm>
              <a:off x="3929545" y="593730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6" name="object 396"/>
            <p:cNvSpPr/>
            <p:nvPr/>
          </p:nvSpPr>
          <p:spPr>
            <a:xfrm>
              <a:off x="3929545" y="5949987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7" name="object 397"/>
            <p:cNvSpPr/>
            <p:nvPr/>
          </p:nvSpPr>
          <p:spPr>
            <a:xfrm>
              <a:off x="3929545" y="5918279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72" y="0"/>
                  </a:moveTo>
                  <a:lnTo>
                    <a:pt x="18072" y="19024"/>
                  </a:lnTo>
                </a:path>
                <a:path w="36195" h="57150">
                  <a:moveTo>
                    <a:pt x="18072" y="38049"/>
                  </a:moveTo>
                  <a:lnTo>
                    <a:pt x="18072" y="57073"/>
                  </a:lnTo>
                </a:path>
                <a:path w="36195" h="57150">
                  <a:moveTo>
                    <a:pt x="0" y="31711"/>
                  </a:moveTo>
                  <a:lnTo>
                    <a:pt x="36144" y="31711"/>
                  </a:lnTo>
                  <a:lnTo>
                    <a:pt x="36144" y="38049"/>
                  </a:lnTo>
                  <a:lnTo>
                    <a:pt x="0" y="38049"/>
                  </a:lnTo>
                  <a:lnTo>
                    <a:pt x="0" y="317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8" name="object 398"/>
            <p:cNvSpPr/>
            <p:nvPr/>
          </p:nvSpPr>
          <p:spPr>
            <a:xfrm>
              <a:off x="3929545" y="5651957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9" name="object 399"/>
            <p:cNvSpPr/>
            <p:nvPr/>
          </p:nvSpPr>
          <p:spPr>
            <a:xfrm>
              <a:off x="3929545" y="5651957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0" name="object 400"/>
            <p:cNvSpPr/>
            <p:nvPr/>
          </p:nvSpPr>
          <p:spPr>
            <a:xfrm>
              <a:off x="3929545" y="566463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1" name="object 401"/>
            <p:cNvSpPr/>
            <p:nvPr/>
          </p:nvSpPr>
          <p:spPr>
            <a:xfrm>
              <a:off x="3929545" y="5632928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72" y="0"/>
                  </a:moveTo>
                  <a:lnTo>
                    <a:pt x="18072" y="19024"/>
                  </a:lnTo>
                </a:path>
                <a:path w="36195" h="57150">
                  <a:moveTo>
                    <a:pt x="18072" y="38049"/>
                  </a:moveTo>
                  <a:lnTo>
                    <a:pt x="18072" y="57073"/>
                  </a:lnTo>
                </a:path>
                <a:path w="36195" h="57150">
                  <a:moveTo>
                    <a:pt x="0" y="31711"/>
                  </a:moveTo>
                  <a:lnTo>
                    <a:pt x="36144" y="31711"/>
                  </a:lnTo>
                  <a:lnTo>
                    <a:pt x="36144" y="38049"/>
                  </a:lnTo>
                  <a:lnTo>
                    <a:pt x="0" y="38049"/>
                  </a:lnTo>
                  <a:lnTo>
                    <a:pt x="0" y="317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2" name="object 402"/>
            <p:cNvSpPr/>
            <p:nvPr/>
          </p:nvSpPr>
          <p:spPr>
            <a:xfrm>
              <a:off x="3929545" y="550927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3" name="object 403"/>
            <p:cNvSpPr/>
            <p:nvPr/>
          </p:nvSpPr>
          <p:spPr>
            <a:xfrm>
              <a:off x="3929545" y="550927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4" name="object 404"/>
            <p:cNvSpPr/>
            <p:nvPr/>
          </p:nvSpPr>
          <p:spPr>
            <a:xfrm>
              <a:off x="3929545" y="5521959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5" name="object 405"/>
            <p:cNvSpPr/>
            <p:nvPr/>
          </p:nvSpPr>
          <p:spPr>
            <a:xfrm>
              <a:off x="3929545" y="5490248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72" y="0"/>
                  </a:moveTo>
                  <a:lnTo>
                    <a:pt x="18072" y="19024"/>
                  </a:lnTo>
                </a:path>
                <a:path w="36195" h="57150">
                  <a:moveTo>
                    <a:pt x="18072" y="38049"/>
                  </a:moveTo>
                  <a:lnTo>
                    <a:pt x="18072" y="57073"/>
                  </a:lnTo>
                </a:path>
                <a:path w="36195" h="57150">
                  <a:moveTo>
                    <a:pt x="0" y="31711"/>
                  </a:moveTo>
                  <a:lnTo>
                    <a:pt x="36144" y="31711"/>
                  </a:lnTo>
                  <a:lnTo>
                    <a:pt x="36144" y="38049"/>
                  </a:lnTo>
                  <a:lnTo>
                    <a:pt x="0" y="38049"/>
                  </a:lnTo>
                  <a:lnTo>
                    <a:pt x="0" y="317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6" name="object 406"/>
            <p:cNvSpPr/>
            <p:nvPr/>
          </p:nvSpPr>
          <p:spPr>
            <a:xfrm>
              <a:off x="3444214" y="5385866"/>
              <a:ext cx="666750" cy="758190"/>
            </a:xfrm>
            <a:custGeom>
              <a:avLst/>
              <a:gdLst/>
              <a:ahLst/>
              <a:cxnLst/>
              <a:rect l="l" t="t" r="r" b="b"/>
              <a:pathLst>
                <a:path w="666750" h="758189">
                  <a:moveTo>
                    <a:pt x="7607" y="319519"/>
                  </a:moveTo>
                  <a:lnTo>
                    <a:pt x="7480" y="319074"/>
                  </a:lnTo>
                  <a:lnTo>
                    <a:pt x="7404" y="318833"/>
                  </a:lnTo>
                  <a:lnTo>
                    <a:pt x="7200" y="318427"/>
                  </a:lnTo>
                  <a:lnTo>
                    <a:pt x="6654" y="317817"/>
                  </a:lnTo>
                  <a:lnTo>
                    <a:pt x="6337" y="317576"/>
                  </a:lnTo>
                  <a:lnTo>
                    <a:pt x="5588" y="317220"/>
                  </a:lnTo>
                  <a:lnTo>
                    <a:pt x="12" y="317220"/>
                  </a:lnTo>
                  <a:lnTo>
                    <a:pt x="0" y="322173"/>
                  </a:lnTo>
                  <a:lnTo>
                    <a:pt x="1651" y="322173"/>
                  </a:lnTo>
                  <a:lnTo>
                    <a:pt x="1651" y="318427"/>
                  </a:lnTo>
                  <a:lnTo>
                    <a:pt x="4711" y="318427"/>
                  </a:lnTo>
                  <a:lnTo>
                    <a:pt x="5334" y="318833"/>
                  </a:lnTo>
                  <a:lnTo>
                    <a:pt x="5778" y="319519"/>
                  </a:lnTo>
                  <a:lnTo>
                    <a:pt x="5689" y="321411"/>
                  </a:lnTo>
                  <a:lnTo>
                    <a:pt x="5626" y="321564"/>
                  </a:lnTo>
                  <a:lnTo>
                    <a:pt x="5473" y="321792"/>
                  </a:lnTo>
                  <a:lnTo>
                    <a:pt x="5041" y="322173"/>
                  </a:lnTo>
                  <a:lnTo>
                    <a:pt x="1651" y="322173"/>
                  </a:lnTo>
                  <a:lnTo>
                    <a:pt x="1651" y="322592"/>
                  </a:lnTo>
                  <a:lnTo>
                    <a:pt x="0" y="322592"/>
                  </a:lnTo>
                  <a:lnTo>
                    <a:pt x="0" y="323176"/>
                  </a:lnTo>
                  <a:lnTo>
                    <a:pt x="5930" y="323176"/>
                  </a:lnTo>
                  <a:lnTo>
                    <a:pt x="6540" y="322795"/>
                  </a:lnTo>
                  <a:lnTo>
                    <a:pt x="6781" y="322592"/>
                  </a:lnTo>
                  <a:lnTo>
                    <a:pt x="7124" y="322173"/>
                  </a:lnTo>
                  <a:lnTo>
                    <a:pt x="7239" y="322046"/>
                  </a:lnTo>
                  <a:lnTo>
                    <a:pt x="7378" y="321792"/>
                  </a:lnTo>
                  <a:lnTo>
                    <a:pt x="7505" y="321411"/>
                  </a:lnTo>
                  <a:lnTo>
                    <a:pt x="7607" y="319519"/>
                  </a:lnTo>
                  <a:close/>
                </a:path>
                <a:path w="666750" h="758189">
                  <a:moveTo>
                    <a:pt x="8407" y="329158"/>
                  </a:moveTo>
                  <a:lnTo>
                    <a:pt x="7086" y="325856"/>
                  </a:lnTo>
                  <a:lnTo>
                    <a:pt x="6731" y="325069"/>
                  </a:lnTo>
                  <a:lnTo>
                    <a:pt x="6413" y="324510"/>
                  </a:lnTo>
                  <a:lnTo>
                    <a:pt x="6210" y="324243"/>
                  </a:lnTo>
                  <a:lnTo>
                    <a:pt x="1638" y="324243"/>
                  </a:lnTo>
                  <a:lnTo>
                    <a:pt x="1638" y="324510"/>
                  </a:lnTo>
                  <a:lnTo>
                    <a:pt x="4368" y="324510"/>
                  </a:lnTo>
                  <a:lnTo>
                    <a:pt x="4686" y="324827"/>
                  </a:lnTo>
                  <a:lnTo>
                    <a:pt x="4864" y="325069"/>
                  </a:lnTo>
                  <a:lnTo>
                    <a:pt x="5003" y="325361"/>
                  </a:lnTo>
                  <a:lnTo>
                    <a:pt x="5168" y="325640"/>
                  </a:lnTo>
                  <a:lnTo>
                    <a:pt x="5448" y="326301"/>
                  </a:lnTo>
                  <a:lnTo>
                    <a:pt x="6553" y="329158"/>
                  </a:lnTo>
                  <a:lnTo>
                    <a:pt x="6616" y="329298"/>
                  </a:lnTo>
                  <a:lnTo>
                    <a:pt x="1600" y="329298"/>
                  </a:lnTo>
                  <a:lnTo>
                    <a:pt x="1638" y="324243"/>
                  </a:lnTo>
                  <a:lnTo>
                    <a:pt x="0" y="323659"/>
                  </a:lnTo>
                  <a:lnTo>
                    <a:pt x="0" y="329628"/>
                  </a:lnTo>
                  <a:lnTo>
                    <a:pt x="1600" y="329628"/>
                  </a:lnTo>
                  <a:lnTo>
                    <a:pt x="8293" y="329628"/>
                  </a:lnTo>
                  <a:lnTo>
                    <a:pt x="8407" y="329158"/>
                  </a:lnTo>
                  <a:close/>
                </a:path>
                <a:path w="666750" h="758189">
                  <a:moveTo>
                    <a:pt x="10909" y="747941"/>
                  </a:moveTo>
                  <a:lnTo>
                    <a:pt x="10756" y="747496"/>
                  </a:lnTo>
                  <a:lnTo>
                    <a:pt x="10680" y="747255"/>
                  </a:lnTo>
                  <a:lnTo>
                    <a:pt x="10490" y="746848"/>
                  </a:lnTo>
                  <a:lnTo>
                    <a:pt x="9931" y="746252"/>
                  </a:lnTo>
                  <a:lnTo>
                    <a:pt x="9613" y="746010"/>
                  </a:lnTo>
                  <a:lnTo>
                    <a:pt x="8864" y="745642"/>
                  </a:lnTo>
                  <a:lnTo>
                    <a:pt x="3289" y="745642"/>
                  </a:lnTo>
                  <a:lnTo>
                    <a:pt x="3289" y="750595"/>
                  </a:lnTo>
                  <a:lnTo>
                    <a:pt x="4927" y="750595"/>
                  </a:lnTo>
                  <a:lnTo>
                    <a:pt x="4927" y="746848"/>
                  </a:lnTo>
                  <a:lnTo>
                    <a:pt x="7988" y="746848"/>
                  </a:lnTo>
                  <a:lnTo>
                    <a:pt x="8610" y="747255"/>
                  </a:lnTo>
                  <a:lnTo>
                    <a:pt x="9055" y="747941"/>
                  </a:lnTo>
                  <a:lnTo>
                    <a:pt x="9004" y="749515"/>
                  </a:lnTo>
                  <a:lnTo>
                    <a:pt x="8915" y="749998"/>
                  </a:lnTo>
                  <a:lnTo>
                    <a:pt x="8750" y="750214"/>
                  </a:lnTo>
                  <a:lnTo>
                    <a:pt x="8318" y="750595"/>
                  </a:lnTo>
                  <a:lnTo>
                    <a:pt x="4927" y="750595"/>
                  </a:lnTo>
                  <a:lnTo>
                    <a:pt x="4927" y="751014"/>
                  </a:lnTo>
                  <a:lnTo>
                    <a:pt x="3289" y="751014"/>
                  </a:lnTo>
                  <a:lnTo>
                    <a:pt x="3289" y="751598"/>
                  </a:lnTo>
                  <a:lnTo>
                    <a:pt x="9207" y="751598"/>
                  </a:lnTo>
                  <a:lnTo>
                    <a:pt x="9817" y="751217"/>
                  </a:lnTo>
                  <a:lnTo>
                    <a:pt x="10071" y="751014"/>
                  </a:lnTo>
                  <a:lnTo>
                    <a:pt x="10426" y="750595"/>
                  </a:lnTo>
                  <a:lnTo>
                    <a:pt x="10655" y="750214"/>
                  </a:lnTo>
                  <a:lnTo>
                    <a:pt x="10782" y="749833"/>
                  </a:lnTo>
                  <a:lnTo>
                    <a:pt x="10909" y="749515"/>
                  </a:lnTo>
                  <a:lnTo>
                    <a:pt x="10909" y="747941"/>
                  </a:lnTo>
                  <a:close/>
                </a:path>
                <a:path w="666750" h="758189">
                  <a:moveTo>
                    <a:pt x="11569" y="758050"/>
                  </a:moveTo>
                  <a:lnTo>
                    <a:pt x="9499" y="752665"/>
                  </a:lnTo>
                  <a:lnTo>
                    <a:pt x="4927" y="752665"/>
                  </a:lnTo>
                  <a:lnTo>
                    <a:pt x="4927" y="752932"/>
                  </a:lnTo>
                  <a:lnTo>
                    <a:pt x="7658" y="752932"/>
                  </a:lnTo>
                  <a:lnTo>
                    <a:pt x="7962" y="753249"/>
                  </a:lnTo>
                  <a:lnTo>
                    <a:pt x="9740" y="757326"/>
                  </a:lnTo>
                  <a:lnTo>
                    <a:pt x="9842" y="757580"/>
                  </a:lnTo>
                  <a:lnTo>
                    <a:pt x="9893" y="757720"/>
                  </a:lnTo>
                  <a:lnTo>
                    <a:pt x="4889" y="757720"/>
                  </a:lnTo>
                  <a:lnTo>
                    <a:pt x="4927" y="752233"/>
                  </a:lnTo>
                  <a:lnTo>
                    <a:pt x="3276" y="752081"/>
                  </a:lnTo>
                  <a:lnTo>
                    <a:pt x="3276" y="758050"/>
                  </a:lnTo>
                  <a:lnTo>
                    <a:pt x="4889" y="758050"/>
                  </a:lnTo>
                  <a:lnTo>
                    <a:pt x="11569" y="758050"/>
                  </a:lnTo>
                  <a:close/>
                </a:path>
                <a:path w="666750" h="758189">
                  <a:moveTo>
                    <a:pt x="12573" y="317182"/>
                  </a:moveTo>
                  <a:lnTo>
                    <a:pt x="10922" y="317042"/>
                  </a:lnTo>
                  <a:lnTo>
                    <a:pt x="10922" y="329565"/>
                  </a:lnTo>
                  <a:lnTo>
                    <a:pt x="12522" y="329565"/>
                  </a:lnTo>
                  <a:lnTo>
                    <a:pt x="12573" y="317182"/>
                  </a:lnTo>
                  <a:close/>
                </a:path>
                <a:path w="666750" h="758189">
                  <a:moveTo>
                    <a:pt x="15849" y="745604"/>
                  </a:moveTo>
                  <a:lnTo>
                    <a:pt x="14198" y="745464"/>
                  </a:lnTo>
                  <a:lnTo>
                    <a:pt x="14198" y="757986"/>
                  </a:lnTo>
                  <a:lnTo>
                    <a:pt x="15798" y="757986"/>
                  </a:lnTo>
                  <a:lnTo>
                    <a:pt x="15849" y="745604"/>
                  </a:lnTo>
                  <a:close/>
                </a:path>
                <a:path w="666750" h="758189">
                  <a:moveTo>
                    <a:pt x="20180" y="69481"/>
                  </a:moveTo>
                  <a:lnTo>
                    <a:pt x="20129" y="68135"/>
                  </a:lnTo>
                  <a:lnTo>
                    <a:pt x="15354" y="68135"/>
                  </a:lnTo>
                  <a:lnTo>
                    <a:pt x="15316" y="56921"/>
                  </a:lnTo>
                  <a:lnTo>
                    <a:pt x="13703" y="56921"/>
                  </a:lnTo>
                  <a:lnTo>
                    <a:pt x="13728" y="69481"/>
                  </a:lnTo>
                  <a:lnTo>
                    <a:pt x="20180" y="69481"/>
                  </a:lnTo>
                  <a:close/>
                </a:path>
                <a:path w="666750" h="758189">
                  <a:moveTo>
                    <a:pt x="23456" y="497903"/>
                  </a:moveTo>
                  <a:lnTo>
                    <a:pt x="23406" y="496557"/>
                  </a:lnTo>
                  <a:lnTo>
                    <a:pt x="18630" y="496557"/>
                  </a:lnTo>
                  <a:lnTo>
                    <a:pt x="18592" y="485343"/>
                  </a:lnTo>
                  <a:lnTo>
                    <a:pt x="16979" y="485343"/>
                  </a:lnTo>
                  <a:lnTo>
                    <a:pt x="17005" y="497903"/>
                  </a:lnTo>
                  <a:lnTo>
                    <a:pt x="23456" y="497903"/>
                  </a:lnTo>
                  <a:close/>
                </a:path>
                <a:path w="666750" h="758189">
                  <a:moveTo>
                    <a:pt x="25298" y="322834"/>
                  </a:moveTo>
                  <a:lnTo>
                    <a:pt x="20675" y="322834"/>
                  </a:lnTo>
                  <a:lnTo>
                    <a:pt x="20650" y="324065"/>
                  </a:lnTo>
                  <a:lnTo>
                    <a:pt x="23799" y="324065"/>
                  </a:lnTo>
                  <a:lnTo>
                    <a:pt x="23799" y="327787"/>
                  </a:lnTo>
                  <a:lnTo>
                    <a:pt x="23444" y="327977"/>
                  </a:lnTo>
                  <a:lnTo>
                    <a:pt x="25209" y="327977"/>
                  </a:lnTo>
                  <a:lnTo>
                    <a:pt x="25298" y="322834"/>
                  </a:lnTo>
                  <a:close/>
                </a:path>
                <a:path w="666750" h="758189">
                  <a:moveTo>
                    <a:pt x="25552" y="318363"/>
                  </a:moveTo>
                  <a:lnTo>
                    <a:pt x="25361" y="317982"/>
                  </a:lnTo>
                  <a:lnTo>
                    <a:pt x="25196" y="317779"/>
                  </a:lnTo>
                  <a:lnTo>
                    <a:pt x="24574" y="317398"/>
                  </a:lnTo>
                  <a:lnTo>
                    <a:pt x="18453" y="317398"/>
                  </a:lnTo>
                  <a:lnTo>
                    <a:pt x="15290" y="325259"/>
                  </a:lnTo>
                  <a:lnTo>
                    <a:pt x="15773" y="326605"/>
                  </a:lnTo>
                  <a:lnTo>
                    <a:pt x="15862" y="326821"/>
                  </a:lnTo>
                  <a:lnTo>
                    <a:pt x="16268" y="327494"/>
                  </a:lnTo>
                  <a:lnTo>
                    <a:pt x="17335" y="328637"/>
                  </a:lnTo>
                  <a:lnTo>
                    <a:pt x="25196" y="328637"/>
                  </a:lnTo>
                  <a:lnTo>
                    <a:pt x="25196" y="328358"/>
                  </a:lnTo>
                  <a:lnTo>
                    <a:pt x="20510" y="328358"/>
                  </a:lnTo>
                  <a:lnTo>
                    <a:pt x="19075" y="327787"/>
                  </a:lnTo>
                  <a:lnTo>
                    <a:pt x="17030" y="321868"/>
                  </a:lnTo>
                  <a:lnTo>
                    <a:pt x="17449" y="320624"/>
                  </a:lnTo>
                  <a:lnTo>
                    <a:pt x="17729" y="320078"/>
                  </a:lnTo>
                  <a:lnTo>
                    <a:pt x="18376" y="319341"/>
                  </a:lnTo>
                  <a:lnTo>
                    <a:pt x="18986" y="318833"/>
                  </a:lnTo>
                  <a:lnTo>
                    <a:pt x="19989" y="318363"/>
                  </a:lnTo>
                  <a:lnTo>
                    <a:pt x="22961" y="318363"/>
                  </a:lnTo>
                  <a:lnTo>
                    <a:pt x="23749" y="318630"/>
                  </a:lnTo>
                  <a:lnTo>
                    <a:pt x="24142" y="318833"/>
                  </a:lnTo>
                  <a:lnTo>
                    <a:pt x="24269" y="318833"/>
                  </a:lnTo>
                  <a:lnTo>
                    <a:pt x="24980" y="319341"/>
                  </a:lnTo>
                  <a:lnTo>
                    <a:pt x="25387" y="319341"/>
                  </a:lnTo>
                  <a:lnTo>
                    <a:pt x="25476" y="318363"/>
                  </a:lnTo>
                  <a:close/>
                </a:path>
                <a:path w="666750" h="758189">
                  <a:moveTo>
                    <a:pt x="28575" y="751255"/>
                  </a:moveTo>
                  <a:lnTo>
                    <a:pt x="23964" y="751255"/>
                  </a:lnTo>
                  <a:lnTo>
                    <a:pt x="23926" y="752487"/>
                  </a:lnTo>
                  <a:lnTo>
                    <a:pt x="27076" y="752487"/>
                  </a:lnTo>
                  <a:lnTo>
                    <a:pt x="27076" y="756208"/>
                  </a:lnTo>
                  <a:lnTo>
                    <a:pt x="26733" y="756399"/>
                  </a:lnTo>
                  <a:lnTo>
                    <a:pt x="28498" y="756399"/>
                  </a:lnTo>
                  <a:lnTo>
                    <a:pt x="28575" y="751255"/>
                  </a:lnTo>
                  <a:close/>
                </a:path>
                <a:path w="666750" h="758189">
                  <a:moveTo>
                    <a:pt x="28841" y="746785"/>
                  </a:moveTo>
                  <a:lnTo>
                    <a:pt x="28651" y="746404"/>
                  </a:lnTo>
                  <a:lnTo>
                    <a:pt x="28486" y="746213"/>
                  </a:lnTo>
                  <a:lnTo>
                    <a:pt x="27851" y="745820"/>
                  </a:lnTo>
                  <a:lnTo>
                    <a:pt x="21729" y="745820"/>
                  </a:lnTo>
                  <a:lnTo>
                    <a:pt x="19329" y="748055"/>
                  </a:lnTo>
                  <a:lnTo>
                    <a:pt x="19202" y="748258"/>
                  </a:lnTo>
                  <a:lnTo>
                    <a:pt x="18592" y="749896"/>
                  </a:lnTo>
                  <a:lnTo>
                    <a:pt x="18580" y="753681"/>
                  </a:lnTo>
                  <a:lnTo>
                    <a:pt x="19062" y="755027"/>
                  </a:lnTo>
                  <a:lnTo>
                    <a:pt x="19138" y="755243"/>
                  </a:lnTo>
                  <a:lnTo>
                    <a:pt x="19545" y="755916"/>
                  </a:lnTo>
                  <a:lnTo>
                    <a:pt x="20612" y="757059"/>
                  </a:lnTo>
                  <a:lnTo>
                    <a:pt x="28486" y="757059"/>
                  </a:lnTo>
                  <a:lnTo>
                    <a:pt x="28498" y="756780"/>
                  </a:lnTo>
                  <a:lnTo>
                    <a:pt x="23787" y="756780"/>
                  </a:lnTo>
                  <a:lnTo>
                    <a:pt x="22364" y="756208"/>
                  </a:lnTo>
                  <a:lnTo>
                    <a:pt x="20307" y="750290"/>
                  </a:lnTo>
                  <a:lnTo>
                    <a:pt x="20726" y="749046"/>
                  </a:lnTo>
                  <a:lnTo>
                    <a:pt x="21005" y="748499"/>
                  </a:lnTo>
                  <a:lnTo>
                    <a:pt x="21653" y="747763"/>
                  </a:lnTo>
                  <a:lnTo>
                    <a:pt x="22263" y="747255"/>
                  </a:lnTo>
                  <a:lnTo>
                    <a:pt x="23266" y="746785"/>
                  </a:lnTo>
                  <a:lnTo>
                    <a:pt x="26238" y="746785"/>
                  </a:lnTo>
                  <a:lnTo>
                    <a:pt x="27025" y="747052"/>
                  </a:lnTo>
                  <a:lnTo>
                    <a:pt x="27432" y="747255"/>
                  </a:lnTo>
                  <a:lnTo>
                    <a:pt x="27584" y="747255"/>
                  </a:lnTo>
                  <a:lnTo>
                    <a:pt x="28257" y="747763"/>
                  </a:lnTo>
                  <a:lnTo>
                    <a:pt x="28676" y="747763"/>
                  </a:lnTo>
                  <a:lnTo>
                    <a:pt x="28752" y="746785"/>
                  </a:lnTo>
                  <a:close/>
                </a:path>
                <a:path w="666750" h="758189">
                  <a:moveTo>
                    <a:pt x="28994" y="57061"/>
                  </a:moveTo>
                  <a:lnTo>
                    <a:pt x="22199" y="57061"/>
                  </a:lnTo>
                  <a:lnTo>
                    <a:pt x="22199" y="68173"/>
                  </a:lnTo>
                  <a:lnTo>
                    <a:pt x="23837" y="68173"/>
                  </a:lnTo>
                  <a:lnTo>
                    <a:pt x="23837" y="63563"/>
                  </a:lnTo>
                  <a:lnTo>
                    <a:pt x="28244" y="63563"/>
                  </a:lnTo>
                  <a:lnTo>
                    <a:pt x="28295" y="62268"/>
                  </a:lnTo>
                  <a:lnTo>
                    <a:pt x="23837" y="62268"/>
                  </a:lnTo>
                  <a:lnTo>
                    <a:pt x="23837" y="58204"/>
                  </a:lnTo>
                  <a:lnTo>
                    <a:pt x="28943" y="58204"/>
                  </a:lnTo>
                  <a:lnTo>
                    <a:pt x="28994" y="57061"/>
                  </a:lnTo>
                  <a:close/>
                </a:path>
                <a:path w="666750" h="758189">
                  <a:moveTo>
                    <a:pt x="29210" y="68491"/>
                  </a:moveTo>
                  <a:lnTo>
                    <a:pt x="22199" y="68326"/>
                  </a:lnTo>
                  <a:lnTo>
                    <a:pt x="22199" y="69367"/>
                  </a:lnTo>
                  <a:lnTo>
                    <a:pt x="29146" y="69367"/>
                  </a:lnTo>
                  <a:lnTo>
                    <a:pt x="29210" y="68491"/>
                  </a:lnTo>
                  <a:close/>
                </a:path>
                <a:path w="666750" h="758189">
                  <a:moveTo>
                    <a:pt x="32435" y="497903"/>
                  </a:moveTo>
                  <a:lnTo>
                    <a:pt x="32385" y="496633"/>
                  </a:lnTo>
                  <a:lnTo>
                    <a:pt x="27114" y="496633"/>
                  </a:lnTo>
                  <a:lnTo>
                    <a:pt x="27114" y="491985"/>
                  </a:lnTo>
                  <a:lnTo>
                    <a:pt x="31521" y="491985"/>
                  </a:lnTo>
                  <a:lnTo>
                    <a:pt x="31584" y="490689"/>
                  </a:lnTo>
                  <a:lnTo>
                    <a:pt x="27114" y="490689"/>
                  </a:lnTo>
                  <a:lnTo>
                    <a:pt x="27114" y="486625"/>
                  </a:lnTo>
                  <a:lnTo>
                    <a:pt x="32219" y="486625"/>
                  </a:lnTo>
                  <a:lnTo>
                    <a:pt x="32270" y="485482"/>
                  </a:lnTo>
                  <a:lnTo>
                    <a:pt x="25476" y="485482"/>
                  </a:lnTo>
                  <a:lnTo>
                    <a:pt x="25476" y="497903"/>
                  </a:lnTo>
                  <a:lnTo>
                    <a:pt x="32435" y="497903"/>
                  </a:lnTo>
                  <a:close/>
                </a:path>
                <a:path w="666750" h="758189">
                  <a:moveTo>
                    <a:pt x="37820" y="317182"/>
                  </a:moveTo>
                  <a:lnTo>
                    <a:pt x="36169" y="317042"/>
                  </a:lnTo>
                  <a:lnTo>
                    <a:pt x="36131" y="322275"/>
                  </a:lnTo>
                  <a:lnTo>
                    <a:pt x="30353" y="322275"/>
                  </a:lnTo>
                  <a:lnTo>
                    <a:pt x="30314" y="317042"/>
                  </a:lnTo>
                  <a:lnTo>
                    <a:pt x="28727" y="317042"/>
                  </a:lnTo>
                  <a:lnTo>
                    <a:pt x="28702" y="329565"/>
                  </a:lnTo>
                  <a:lnTo>
                    <a:pt x="30314" y="329565"/>
                  </a:lnTo>
                  <a:lnTo>
                    <a:pt x="30353" y="323748"/>
                  </a:lnTo>
                  <a:lnTo>
                    <a:pt x="36131" y="323748"/>
                  </a:lnTo>
                  <a:lnTo>
                    <a:pt x="36169" y="329565"/>
                  </a:lnTo>
                  <a:lnTo>
                    <a:pt x="37769" y="329565"/>
                  </a:lnTo>
                  <a:lnTo>
                    <a:pt x="37795" y="323748"/>
                  </a:lnTo>
                  <a:lnTo>
                    <a:pt x="37795" y="322275"/>
                  </a:lnTo>
                  <a:lnTo>
                    <a:pt x="37820" y="317182"/>
                  </a:lnTo>
                  <a:close/>
                </a:path>
                <a:path w="666750" h="758189">
                  <a:moveTo>
                    <a:pt x="38290" y="62649"/>
                  </a:moveTo>
                  <a:lnTo>
                    <a:pt x="33680" y="62649"/>
                  </a:lnTo>
                  <a:lnTo>
                    <a:pt x="33680" y="58229"/>
                  </a:lnTo>
                  <a:lnTo>
                    <a:pt x="32042" y="58229"/>
                  </a:lnTo>
                  <a:lnTo>
                    <a:pt x="32029" y="69443"/>
                  </a:lnTo>
                  <a:lnTo>
                    <a:pt x="33616" y="69443"/>
                  </a:lnTo>
                  <a:lnTo>
                    <a:pt x="33680" y="63969"/>
                  </a:lnTo>
                  <a:lnTo>
                    <a:pt x="38239" y="63969"/>
                  </a:lnTo>
                  <a:lnTo>
                    <a:pt x="38290" y="62649"/>
                  </a:lnTo>
                  <a:close/>
                </a:path>
                <a:path w="666750" h="758189">
                  <a:moveTo>
                    <a:pt x="38671" y="57277"/>
                  </a:moveTo>
                  <a:lnTo>
                    <a:pt x="32042" y="57061"/>
                  </a:lnTo>
                  <a:lnTo>
                    <a:pt x="32042" y="58000"/>
                  </a:lnTo>
                  <a:lnTo>
                    <a:pt x="38608" y="58000"/>
                  </a:lnTo>
                  <a:lnTo>
                    <a:pt x="38671" y="57277"/>
                  </a:lnTo>
                  <a:close/>
                </a:path>
                <a:path w="666750" h="758189">
                  <a:moveTo>
                    <a:pt x="41097" y="745604"/>
                  </a:moveTo>
                  <a:lnTo>
                    <a:pt x="39471" y="745464"/>
                  </a:lnTo>
                  <a:lnTo>
                    <a:pt x="39408" y="750697"/>
                  </a:lnTo>
                  <a:lnTo>
                    <a:pt x="33629" y="750697"/>
                  </a:lnTo>
                  <a:lnTo>
                    <a:pt x="33591" y="745464"/>
                  </a:lnTo>
                  <a:lnTo>
                    <a:pt x="31978" y="745464"/>
                  </a:lnTo>
                  <a:lnTo>
                    <a:pt x="31978" y="757986"/>
                  </a:lnTo>
                  <a:lnTo>
                    <a:pt x="33578" y="757986"/>
                  </a:lnTo>
                  <a:lnTo>
                    <a:pt x="33629" y="752170"/>
                  </a:lnTo>
                  <a:lnTo>
                    <a:pt x="39408" y="752170"/>
                  </a:lnTo>
                  <a:lnTo>
                    <a:pt x="39446" y="757986"/>
                  </a:lnTo>
                  <a:lnTo>
                    <a:pt x="41046" y="757986"/>
                  </a:lnTo>
                  <a:lnTo>
                    <a:pt x="41071" y="752170"/>
                  </a:lnTo>
                  <a:lnTo>
                    <a:pt x="41071" y="750697"/>
                  </a:lnTo>
                  <a:lnTo>
                    <a:pt x="41097" y="745604"/>
                  </a:lnTo>
                  <a:close/>
                </a:path>
                <a:path w="666750" h="758189">
                  <a:moveTo>
                    <a:pt x="41948" y="485698"/>
                  </a:moveTo>
                  <a:lnTo>
                    <a:pt x="35318" y="485482"/>
                  </a:lnTo>
                  <a:lnTo>
                    <a:pt x="35306" y="497827"/>
                  </a:lnTo>
                  <a:lnTo>
                    <a:pt x="36918" y="497827"/>
                  </a:lnTo>
                  <a:lnTo>
                    <a:pt x="36957" y="492391"/>
                  </a:lnTo>
                  <a:lnTo>
                    <a:pt x="41529" y="492391"/>
                  </a:lnTo>
                  <a:lnTo>
                    <a:pt x="41529" y="491032"/>
                  </a:lnTo>
                  <a:lnTo>
                    <a:pt x="36957" y="491032"/>
                  </a:lnTo>
                  <a:lnTo>
                    <a:pt x="36957" y="486651"/>
                  </a:lnTo>
                  <a:lnTo>
                    <a:pt x="41859" y="486651"/>
                  </a:lnTo>
                  <a:lnTo>
                    <a:pt x="41948" y="485698"/>
                  </a:lnTo>
                  <a:close/>
                </a:path>
                <a:path w="666750" h="758189">
                  <a:moveTo>
                    <a:pt x="49187" y="317398"/>
                  </a:moveTo>
                  <a:lnTo>
                    <a:pt x="49034" y="316979"/>
                  </a:lnTo>
                  <a:lnTo>
                    <a:pt x="39878" y="316979"/>
                  </a:lnTo>
                  <a:lnTo>
                    <a:pt x="39801" y="318350"/>
                  </a:lnTo>
                  <a:lnTo>
                    <a:pt x="43586" y="318350"/>
                  </a:lnTo>
                  <a:lnTo>
                    <a:pt x="43624" y="329526"/>
                  </a:lnTo>
                  <a:lnTo>
                    <a:pt x="45237" y="329526"/>
                  </a:lnTo>
                  <a:lnTo>
                    <a:pt x="45275" y="318350"/>
                  </a:lnTo>
                  <a:lnTo>
                    <a:pt x="48958" y="318350"/>
                  </a:lnTo>
                  <a:lnTo>
                    <a:pt x="49123" y="318122"/>
                  </a:lnTo>
                  <a:lnTo>
                    <a:pt x="49187" y="317398"/>
                  </a:lnTo>
                  <a:close/>
                </a:path>
                <a:path w="666750" h="758189">
                  <a:moveTo>
                    <a:pt x="49225" y="57277"/>
                  </a:moveTo>
                  <a:lnTo>
                    <a:pt x="49072" y="56857"/>
                  </a:lnTo>
                  <a:lnTo>
                    <a:pt x="39916" y="56857"/>
                  </a:lnTo>
                  <a:lnTo>
                    <a:pt x="39839" y="58229"/>
                  </a:lnTo>
                  <a:lnTo>
                    <a:pt x="43624" y="58229"/>
                  </a:lnTo>
                  <a:lnTo>
                    <a:pt x="43662" y="69405"/>
                  </a:lnTo>
                  <a:lnTo>
                    <a:pt x="45275" y="69405"/>
                  </a:lnTo>
                  <a:lnTo>
                    <a:pt x="45313" y="58229"/>
                  </a:lnTo>
                  <a:lnTo>
                    <a:pt x="48996" y="58229"/>
                  </a:lnTo>
                  <a:lnTo>
                    <a:pt x="49161" y="58000"/>
                  </a:lnTo>
                  <a:lnTo>
                    <a:pt x="49225" y="57277"/>
                  </a:lnTo>
                  <a:close/>
                </a:path>
                <a:path w="666750" h="758189">
                  <a:moveTo>
                    <a:pt x="52463" y="745820"/>
                  </a:moveTo>
                  <a:lnTo>
                    <a:pt x="52311" y="745401"/>
                  </a:lnTo>
                  <a:lnTo>
                    <a:pt x="43154" y="745401"/>
                  </a:lnTo>
                  <a:lnTo>
                    <a:pt x="43091" y="746772"/>
                  </a:lnTo>
                  <a:lnTo>
                    <a:pt x="46863" y="746772"/>
                  </a:lnTo>
                  <a:lnTo>
                    <a:pt x="46901" y="757948"/>
                  </a:lnTo>
                  <a:lnTo>
                    <a:pt x="48514" y="757948"/>
                  </a:lnTo>
                  <a:lnTo>
                    <a:pt x="48552" y="746772"/>
                  </a:lnTo>
                  <a:lnTo>
                    <a:pt x="52235" y="746772"/>
                  </a:lnTo>
                  <a:lnTo>
                    <a:pt x="52400" y="746544"/>
                  </a:lnTo>
                  <a:lnTo>
                    <a:pt x="52463" y="745820"/>
                  </a:lnTo>
                  <a:close/>
                </a:path>
                <a:path w="666750" h="758189">
                  <a:moveTo>
                    <a:pt x="52501" y="485698"/>
                  </a:moveTo>
                  <a:lnTo>
                    <a:pt x="52362" y="485279"/>
                  </a:lnTo>
                  <a:lnTo>
                    <a:pt x="43192" y="485279"/>
                  </a:lnTo>
                  <a:lnTo>
                    <a:pt x="43129" y="486651"/>
                  </a:lnTo>
                  <a:lnTo>
                    <a:pt x="46901" y="486651"/>
                  </a:lnTo>
                  <a:lnTo>
                    <a:pt x="46939" y="497827"/>
                  </a:lnTo>
                  <a:lnTo>
                    <a:pt x="48552" y="497827"/>
                  </a:lnTo>
                  <a:lnTo>
                    <a:pt x="48590" y="486651"/>
                  </a:lnTo>
                  <a:lnTo>
                    <a:pt x="52273" y="486651"/>
                  </a:lnTo>
                  <a:lnTo>
                    <a:pt x="52438" y="486422"/>
                  </a:lnTo>
                  <a:lnTo>
                    <a:pt x="52501" y="485698"/>
                  </a:lnTo>
                  <a:close/>
                </a:path>
                <a:path w="666750" h="758189">
                  <a:moveTo>
                    <a:pt x="104724" y="329603"/>
                  </a:moveTo>
                  <a:lnTo>
                    <a:pt x="104698" y="329044"/>
                  </a:lnTo>
                  <a:lnTo>
                    <a:pt x="103708" y="326301"/>
                  </a:lnTo>
                  <a:lnTo>
                    <a:pt x="103225" y="324954"/>
                  </a:lnTo>
                  <a:lnTo>
                    <a:pt x="101460" y="320065"/>
                  </a:lnTo>
                  <a:lnTo>
                    <a:pt x="101460" y="324954"/>
                  </a:lnTo>
                  <a:lnTo>
                    <a:pt x="97040" y="324954"/>
                  </a:lnTo>
                  <a:lnTo>
                    <a:pt x="99225" y="318617"/>
                  </a:lnTo>
                  <a:lnTo>
                    <a:pt x="101460" y="324954"/>
                  </a:lnTo>
                  <a:lnTo>
                    <a:pt x="101460" y="320065"/>
                  </a:lnTo>
                  <a:lnTo>
                    <a:pt x="100939" y="318617"/>
                  </a:lnTo>
                  <a:lnTo>
                    <a:pt x="100444" y="317220"/>
                  </a:lnTo>
                  <a:lnTo>
                    <a:pt x="98234" y="317080"/>
                  </a:lnTo>
                  <a:lnTo>
                    <a:pt x="93916" y="329044"/>
                  </a:lnTo>
                  <a:lnTo>
                    <a:pt x="93840" y="329603"/>
                  </a:lnTo>
                  <a:lnTo>
                    <a:pt x="95478" y="329603"/>
                  </a:lnTo>
                  <a:lnTo>
                    <a:pt x="96608" y="326301"/>
                  </a:lnTo>
                  <a:lnTo>
                    <a:pt x="101892" y="326301"/>
                  </a:lnTo>
                  <a:lnTo>
                    <a:pt x="103073" y="329603"/>
                  </a:lnTo>
                  <a:lnTo>
                    <a:pt x="104724" y="329603"/>
                  </a:lnTo>
                  <a:close/>
                </a:path>
                <a:path w="666750" h="758189">
                  <a:moveTo>
                    <a:pt x="107175" y="69481"/>
                  </a:moveTo>
                  <a:lnTo>
                    <a:pt x="107149" y="68922"/>
                  </a:lnTo>
                  <a:lnTo>
                    <a:pt x="106159" y="66179"/>
                  </a:lnTo>
                  <a:lnTo>
                    <a:pt x="105676" y="64833"/>
                  </a:lnTo>
                  <a:lnTo>
                    <a:pt x="103911" y="59931"/>
                  </a:lnTo>
                  <a:lnTo>
                    <a:pt x="103911" y="64833"/>
                  </a:lnTo>
                  <a:lnTo>
                    <a:pt x="99491" y="64833"/>
                  </a:lnTo>
                  <a:lnTo>
                    <a:pt x="101676" y="58483"/>
                  </a:lnTo>
                  <a:lnTo>
                    <a:pt x="103911" y="64833"/>
                  </a:lnTo>
                  <a:lnTo>
                    <a:pt x="103911" y="59931"/>
                  </a:lnTo>
                  <a:lnTo>
                    <a:pt x="103390" y="58483"/>
                  </a:lnTo>
                  <a:lnTo>
                    <a:pt x="102882" y="57099"/>
                  </a:lnTo>
                  <a:lnTo>
                    <a:pt x="100685" y="56959"/>
                  </a:lnTo>
                  <a:lnTo>
                    <a:pt x="96367" y="68922"/>
                  </a:lnTo>
                  <a:lnTo>
                    <a:pt x="96304" y="69481"/>
                  </a:lnTo>
                  <a:lnTo>
                    <a:pt x="97942" y="69481"/>
                  </a:lnTo>
                  <a:lnTo>
                    <a:pt x="99060" y="66179"/>
                  </a:lnTo>
                  <a:lnTo>
                    <a:pt x="104330" y="66179"/>
                  </a:lnTo>
                  <a:lnTo>
                    <a:pt x="105524" y="69481"/>
                  </a:lnTo>
                  <a:lnTo>
                    <a:pt x="107175" y="69481"/>
                  </a:lnTo>
                  <a:close/>
                </a:path>
                <a:path w="666750" h="758189">
                  <a:moveTo>
                    <a:pt x="116078" y="317182"/>
                  </a:moveTo>
                  <a:lnTo>
                    <a:pt x="114427" y="317042"/>
                  </a:lnTo>
                  <a:lnTo>
                    <a:pt x="114414" y="317182"/>
                  </a:lnTo>
                  <a:lnTo>
                    <a:pt x="114325" y="326021"/>
                  </a:lnTo>
                  <a:lnTo>
                    <a:pt x="114198" y="326402"/>
                  </a:lnTo>
                  <a:lnTo>
                    <a:pt x="114147" y="326542"/>
                  </a:lnTo>
                  <a:lnTo>
                    <a:pt x="114046" y="326872"/>
                  </a:lnTo>
                  <a:lnTo>
                    <a:pt x="113842" y="327228"/>
                  </a:lnTo>
                  <a:lnTo>
                    <a:pt x="113296" y="327799"/>
                  </a:lnTo>
                  <a:lnTo>
                    <a:pt x="112979" y="328015"/>
                  </a:lnTo>
                  <a:lnTo>
                    <a:pt x="112217" y="328295"/>
                  </a:lnTo>
                  <a:lnTo>
                    <a:pt x="110388" y="328295"/>
                  </a:lnTo>
                  <a:lnTo>
                    <a:pt x="108407" y="326402"/>
                  </a:lnTo>
                  <a:lnTo>
                    <a:pt x="108280" y="326021"/>
                  </a:lnTo>
                  <a:lnTo>
                    <a:pt x="108191" y="317182"/>
                  </a:lnTo>
                  <a:lnTo>
                    <a:pt x="114414" y="317182"/>
                  </a:lnTo>
                  <a:lnTo>
                    <a:pt x="114414" y="317042"/>
                  </a:lnTo>
                  <a:lnTo>
                    <a:pt x="106553" y="317042"/>
                  </a:lnTo>
                  <a:lnTo>
                    <a:pt x="106616" y="326542"/>
                  </a:lnTo>
                  <a:lnTo>
                    <a:pt x="109842" y="329730"/>
                  </a:lnTo>
                  <a:lnTo>
                    <a:pt x="112636" y="329730"/>
                  </a:lnTo>
                  <a:lnTo>
                    <a:pt x="115404" y="327799"/>
                  </a:lnTo>
                  <a:lnTo>
                    <a:pt x="115519" y="327609"/>
                  </a:lnTo>
                  <a:lnTo>
                    <a:pt x="115785" y="326872"/>
                  </a:lnTo>
                  <a:lnTo>
                    <a:pt x="115912" y="326542"/>
                  </a:lnTo>
                  <a:lnTo>
                    <a:pt x="115963" y="326021"/>
                  </a:lnTo>
                  <a:lnTo>
                    <a:pt x="116078" y="317182"/>
                  </a:lnTo>
                  <a:close/>
                </a:path>
                <a:path w="666750" h="758189">
                  <a:moveTo>
                    <a:pt x="118237" y="746226"/>
                  </a:moveTo>
                  <a:lnTo>
                    <a:pt x="117779" y="745921"/>
                  </a:lnTo>
                  <a:lnTo>
                    <a:pt x="117246" y="745642"/>
                  </a:lnTo>
                  <a:lnTo>
                    <a:pt x="112598" y="745642"/>
                  </a:lnTo>
                  <a:lnTo>
                    <a:pt x="111950" y="745921"/>
                  </a:lnTo>
                  <a:lnTo>
                    <a:pt x="111556" y="746226"/>
                  </a:lnTo>
                  <a:lnTo>
                    <a:pt x="118237" y="746226"/>
                  </a:lnTo>
                  <a:close/>
                </a:path>
                <a:path w="666750" h="758189">
                  <a:moveTo>
                    <a:pt x="118529" y="756678"/>
                  </a:moveTo>
                  <a:lnTo>
                    <a:pt x="118452" y="755586"/>
                  </a:lnTo>
                  <a:lnTo>
                    <a:pt x="118071" y="755586"/>
                  </a:lnTo>
                  <a:lnTo>
                    <a:pt x="117373" y="756056"/>
                  </a:lnTo>
                  <a:lnTo>
                    <a:pt x="116636" y="756437"/>
                  </a:lnTo>
                  <a:lnTo>
                    <a:pt x="115874" y="756678"/>
                  </a:lnTo>
                  <a:lnTo>
                    <a:pt x="113880" y="756678"/>
                  </a:lnTo>
                  <a:lnTo>
                    <a:pt x="113372" y="756437"/>
                  </a:lnTo>
                  <a:lnTo>
                    <a:pt x="112420" y="756056"/>
                  </a:lnTo>
                  <a:lnTo>
                    <a:pt x="112598" y="756056"/>
                  </a:lnTo>
                  <a:lnTo>
                    <a:pt x="111785" y="755053"/>
                  </a:lnTo>
                  <a:lnTo>
                    <a:pt x="111544" y="754545"/>
                  </a:lnTo>
                  <a:lnTo>
                    <a:pt x="111188" y="753300"/>
                  </a:lnTo>
                  <a:lnTo>
                    <a:pt x="111315" y="749871"/>
                  </a:lnTo>
                  <a:lnTo>
                    <a:pt x="111569" y="748969"/>
                  </a:lnTo>
                  <a:lnTo>
                    <a:pt x="111810" y="748423"/>
                  </a:lnTo>
                  <a:lnTo>
                    <a:pt x="112293" y="747814"/>
                  </a:lnTo>
                  <a:lnTo>
                    <a:pt x="118376" y="747814"/>
                  </a:lnTo>
                  <a:lnTo>
                    <a:pt x="118376" y="746772"/>
                  </a:lnTo>
                  <a:lnTo>
                    <a:pt x="118376" y="746391"/>
                  </a:lnTo>
                  <a:lnTo>
                    <a:pt x="117830" y="746391"/>
                  </a:lnTo>
                  <a:lnTo>
                    <a:pt x="117830" y="747674"/>
                  </a:lnTo>
                  <a:lnTo>
                    <a:pt x="112395" y="747674"/>
                  </a:lnTo>
                  <a:lnTo>
                    <a:pt x="112839" y="747255"/>
                  </a:lnTo>
                  <a:lnTo>
                    <a:pt x="113804" y="746772"/>
                  </a:lnTo>
                  <a:lnTo>
                    <a:pt x="116039" y="746772"/>
                  </a:lnTo>
                  <a:lnTo>
                    <a:pt x="116598" y="746975"/>
                  </a:lnTo>
                  <a:lnTo>
                    <a:pt x="117182" y="747255"/>
                  </a:lnTo>
                  <a:lnTo>
                    <a:pt x="117830" y="747674"/>
                  </a:lnTo>
                  <a:lnTo>
                    <a:pt x="117830" y="746391"/>
                  </a:lnTo>
                  <a:lnTo>
                    <a:pt x="111340" y="746391"/>
                  </a:lnTo>
                  <a:lnTo>
                    <a:pt x="111125" y="746633"/>
                  </a:lnTo>
                  <a:lnTo>
                    <a:pt x="111023" y="746772"/>
                  </a:lnTo>
                  <a:lnTo>
                    <a:pt x="110604" y="747255"/>
                  </a:lnTo>
                  <a:lnTo>
                    <a:pt x="110299" y="747674"/>
                  </a:lnTo>
                  <a:lnTo>
                    <a:pt x="110223" y="747814"/>
                  </a:lnTo>
                  <a:lnTo>
                    <a:pt x="110109" y="748004"/>
                  </a:lnTo>
                  <a:lnTo>
                    <a:pt x="109994" y="748220"/>
                  </a:lnTo>
                  <a:lnTo>
                    <a:pt x="109448" y="749871"/>
                  </a:lnTo>
                  <a:lnTo>
                    <a:pt x="109435" y="753821"/>
                  </a:lnTo>
                  <a:lnTo>
                    <a:pt x="109829" y="755053"/>
                  </a:lnTo>
                  <a:lnTo>
                    <a:pt x="109931" y="755383"/>
                  </a:lnTo>
                  <a:lnTo>
                    <a:pt x="110299" y="756056"/>
                  </a:lnTo>
                  <a:lnTo>
                    <a:pt x="111086" y="756958"/>
                  </a:lnTo>
                  <a:lnTo>
                    <a:pt x="111379" y="757237"/>
                  </a:lnTo>
                  <a:lnTo>
                    <a:pt x="112115" y="757758"/>
                  </a:lnTo>
                  <a:lnTo>
                    <a:pt x="117233" y="757758"/>
                  </a:lnTo>
                  <a:lnTo>
                    <a:pt x="118110" y="757237"/>
                  </a:lnTo>
                  <a:lnTo>
                    <a:pt x="118414" y="756958"/>
                  </a:lnTo>
                  <a:lnTo>
                    <a:pt x="118503" y="756678"/>
                  </a:lnTo>
                  <a:close/>
                </a:path>
                <a:path w="666750" h="758189">
                  <a:moveTo>
                    <a:pt x="118529" y="57061"/>
                  </a:moveTo>
                  <a:lnTo>
                    <a:pt x="116878" y="56921"/>
                  </a:lnTo>
                  <a:lnTo>
                    <a:pt x="116865" y="57061"/>
                  </a:lnTo>
                  <a:lnTo>
                    <a:pt x="116776" y="65900"/>
                  </a:lnTo>
                  <a:lnTo>
                    <a:pt x="116662" y="66281"/>
                  </a:lnTo>
                  <a:lnTo>
                    <a:pt x="116611" y="66421"/>
                  </a:lnTo>
                  <a:lnTo>
                    <a:pt x="116497" y="66751"/>
                  </a:lnTo>
                  <a:lnTo>
                    <a:pt x="116293" y="67106"/>
                  </a:lnTo>
                  <a:lnTo>
                    <a:pt x="115747" y="67665"/>
                  </a:lnTo>
                  <a:lnTo>
                    <a:pt x="116052" y="67665"/>
                  </a:lnTo>
                  <a:lnTo>
                    <a:pt x="114668" y="68173"/>
                  </a:lnTo>
                  <a:lnTo>
                    <a:pt x="112826" y="68173"/>
                  </a:lnTo>
                  <a:lnTo>
                    <a:pt x="111442" y="67665"/>
                  </a:lnTo>
                  <a:lnTo>
                    <a:pt x="111747" y="67665"/>
                  </a:lnTo>
                  <a:lnTo>
                    <a:pt x="111226" y="67106"/>
                  </a:lnTo>
                  <a:lnTo>
                    <a:pt x="111023" y="66751"/>
                  </a:lnTo>
                  <a:lnTo>
                    <a:pt x="110909" y="66421"/>
                  </a:lnTo>
                  <a:lnTo>
                    <a:pt x="110858" y="66281"/>
                  </a:lnTo>
                  <a:lnTo>
                    <a:pt x="110744" y="65900"/>
                  </a:lnTo>
                  <a:lnTo>
                    <a:pt x="110642" y="57061"/>
                  </a:lnTo>
                  <a:lnTo>
                    <a:pt x="116865" y="57061"/>
                  </a:lnTo>
                  <a:lnTo>
                    <a:pt x="116865" y="56921"/>
                  </a:lnTo>
                  <a:lnTo>
                    <a:pt x="109004" y="56921"/>
                  </a:lnTo>
                  <a:lnTo>
                    <a:pt x="109067" y="65900"/>
                  </a:lnTo>
                  <a:lnTo>
                    <a:pt x="112293" y="69608"/>
                  </a:lnTo>
                  <a:lnTo>
                    <a:pt x="115087" y="69608"/>
                  </a:lnTo>
                  <a:lnTo>
                    <a:pt x="116192" y="69202"/>
                  </a:lnTo>
                  <a:lnTo>
                    <a:pt x="116713" y="68897"/>
                  </a:lnTo>
                  <a:lnTo>
                    <a:pt x="117170" y="68491"/>
                  </a:lnTo>
                  <a:lnTo>
                    <a:pt x="117487" y="68173"/>
                  </a:lnTo>
                  <a:lnTo>
                    <a:pt x="118427" y="65900"/>
                  </a:lnTo>
                  <a:lnTo>
                    <a:pt x="118529" y="57061"/>
                  </a:lnTo>
                  <a:close/>
                </a:path>
                <a:path w="666750" h="758189">
                  <a:moveTo>
                    <a:pt x="120434" y="317385"/>
                  </a:moveTo>
                  <a:lnTo>
                    <a:pt x="120307" y="317157"/>
                  </a:lnTo>
                  <a:lnTo>
                    <a:pt x="118516" y="317157"/>
                  </a:lnTo>
                  <a:lnTo>
                    <a:pt x="118541" y="317385"/>
                  </a:lnTo>
                  <a:lnTo>
                    <a:pt x="120434" y="317385"/>
                  </a:lnTo>
                  <a:close/>
                </a:path>
                <a:path w="666750" h="758189">
                  <a:moveTo>
                    <a:pt x="120713" y="486105"/>
                  </a:moveTo>
                  <a:lnTo>
                    <a:pt x="120256" y="485800"/>
                  </a:lnTo>
                  <a:lnTo>
                    <a:pt x="114439" y="485800"/>
                  </a:lnTo>
                  <a:lnTo>
                    <a:pt x="114033" y="486105"/>
                  </a:lnTo>
                  <a:lnTo>
                    <a:pt x="120713" y="486105"/>
                  </a:lnTo>
                  <a:close/>
                </a:path>
                <a:path w="666750" h="758189">
                  <a:moveTo>
                    <a:pt x="121018" y="496316"/>
                  </a:moveTo>
                  <a:lnTo>
                    <a:pt x="119126" y="496316"/>
                  </a:lnTo>
                  <a:lnTo>
                    <a:pt x="118364" y="496557"/>
                  </a:lnTo>
                  <a:lnTo>
                    <a:pt x="116395" y="496557"/>
                  </a:lnTo>
                  <a:lnTo>
                    <a:pt x="113665" y="493166"/>
                  </a:lnTo>
                  <a:lnTo>
                    <a:pt x="113690" y="490105"/>
                  </a:lnTo>
                  <a:lnTo>
                    <a:pt x="114033" y="488924"/>
                  </a:lnTo>
                  <a:lnTo>
                    <a:pt x="114287" y="488302"/>
                  </a:lnTo>
                  <a:lnTo>
                    <a:pt x="114706" y="487756"/>
                  </a:lnTo>
                  <a:lnTo>
                    <a:pt x="120738" y="487756"/>
                  </a:lnTo>
                  <a:lnTo>
                    <a:pt x="120815" y="486651"/>
                  </a:lnTo>
                  <a:lnTo>
                    <a:pt x="120853" y="486270"/>
                  </a:lnTo>
                  <a:lnTo>
                    <a:pt x="119672" y="486270"/>
                  </a:lnTo>
                  <a:lnTo>
                    <a:pt x="119672" y="487133"/>
                  </a:lnTo>
                  <a:lnTo>
                    <a:pt x="115303" y="487133"/>
                  </a:lnTo>
                  <a:lnTo>
                    <a:pt x="116281" y="486651"/>
                  </a:lnTo>
                  <a:lnTo>
                    <a:pt x="118516" y="486651"/>
                  </a:lnTo>
                  <a:lnTo>
                    <a:pt x="119087" y="486854"/>
                  </a:lnTo>
                  <a:lnTo>
                    <a:pt x="119672" y="487133"/>
                  </a:lnTo>
                  <a:lnTo>
                    <a:pt x="119672" y="486270"/>
                  </a:lnTo>
                  <a:lnTo>
                    <a:pt x="113830" y="486270"/>
                  </a:lnTo>
                  <a:lnTo>
                    <a:pt x="113499" y="486651"/>
                  </a:lnTo>
                  <a:lnTo>
                    <a:pt x="111912" y="493699"/>
                  </a:lnTo>
                  <a:lnTo>
                    <a:pt x="112306" y="494919"/>
                  </a:lnTo>
                  <a:lnTo>
                    <a:pt x="112522" y="495465"/>
                  </a:lnTo>
                  <a:lnTo>
                    <a:pt x="112788" y="495922"/>
                  </a:lnTo>
                  <a:lnTo>
                    <a:pt x="113804" y="497116"/>
                  </a:lnTo>
                  <a:lnTo>
                    <a:pt x="120637" y="497116"/>
                  </a:lnTo>
                  <a:lnTo>
                    <a:pt x="120904" y="496836"/>
                  </a:lnTo>
                  <a:lnTo>
                    <a:pt x="120992" y="496557"/>
                  </a:lnTo>
                  <a:lnTo>
                    <a:pt x="121018" y="496316"/>
                  </a:lnTo>
                  <a:close/>
                </a:path>
                <a:path w="666750" h="758189">
                  <a:moveTo>
                    <a:pt x="121031" y="496163"/>
                  </a:moveTo>
                  <a:lnTo>
                    <a:pt x="120942" y="495465"/>
                  </a:lnTo>
                  <a:lnTo>
                    <a:pt x="120561" y="495465"/>
                  </a:lnTo>
                  <a:lnTo>
                    <a:pt x="119443" y="496163"/>
                  </a:lnTo>
                  <a:lnTo>
                    <a:pt x="121031" y="496163"/>
                  </a:lnTo>
                  <a:close/>
                </a:path>
                <a:path w="666750" h="758189">
                  <a:moveTo>
                    <a:pt x="122656" y="69075"/>
                  </a:moveTo>
                  <a:lnTo>
                    <a:pt x="120764" y="69075"/>
                  </a:lnTo>
                  <a:lnTo>
                    <a:pt x="120700" y="69469"/>
                  </a:lnTo>
                  <a:lnTo>
                    <a:pt x="122440" y="69469"/>
                  </a:lnTo>
                  <a:lnTo>
                    <a:pt x="122656" y="69075"/>
                  </a:lnTo>
                  <a:close/>
                </a:path>
                <a:path w="666750" h="758189">
                  <a:moveTo>
                    <a:pt x="125628" y="317385"/>
                  </a:moveTo>
                  <a:lnTo>
                    <a:pt x="120434" y="317385"/>
                  </a:lnTo>
                  <a:lnTo>
                    <a:pt x="120510" y="317525"/>
                  </a:lnTo>
                  <a:lnTo>
                    <a:pt x="125539" y="317525"/>
                  </a:lnTo>
                  <a:lnTo>
                    <a:pt x="125628" y="317385"/>
                  </a:lnTo>
                  <a:close/>
                </a:path>
                <a:path w="666750" h="758189">
                  <a:moveTo>
                    <a:pt x="125653" y="329184"/>
                  </a:moveTo>
                  <a:lnTo>
                    <a:pt x="125577" y="329044"/>
                  </a:lnTo>
                  <a:lnTo>
                    <a:pt x="120281" y="329044"/>
                  </a:lnTo>
                  <a:lnTo>
                    <a:pt x="120205" y="329184"/>
                  </a:lnTo>
                  <a:lnTo>
                    <a:pt x="125653" y="329184"/>
                  </a:lnTo>
                  <a:close/>
                </a:path>
                <a:path w="666750" h="758189">
                  <a:moveTo>
                    <a:pt x="127533" y="317157"/>
                  </a:moveTo>
                  <a:lnTo>
                    <a:pt x="125755" y="317157"/>
                  </a:lnTo>
                  <a:lnTo>
                    <a:pt x="125628" y="317385"/>
                  </a:lnTo>
                  <a:lnTo>
                    <a:pt x="127482" y="317385"/>
                  </a:lnTo>
                  <a:lnTo>
                    <a:pt x="127533" y="317157"/>
                  </a:lnTo>
                  <a:close/>
                </a:path>
                <a:path w="666750" h="758189">
                  <a:moveTo>
                    <a:pt x="127546" y="329044"/>
                  </a:moveTo>
                  <a:lnTo>
                    <a:pt x="124790" y="324332"/>
                  </a:lnTo>
                  <a:lnTo>
                    <a:pt x="124117" y="323176"/>
                  </a:lnTo>
                  <a:lnTo>
                    <a:pt x="124815" y="321932"/>
                  </a:lnTo>
                  <a:lnTo>
                    <a:pt x="127419" y="317525"/>
                  </a:lnTo>
                  <a:lnTo>
                    <a:pt x="125539" y="317525"/>
                  </a:lnTo>
                  <a:lnTo>
                    <a:pt x="123050" y="321932"/>
                  </a:lnTo>
                  <a:lnTo>
                    <a:pt x="120510" y="317525"/>
                  </a:lnTo>
                  <a:lnTo>
                    <a:pt x="121132" y="321932"/>
                  </a:lnTo>
                  <a:lnTo>
                    <a:pt x="121881" y="323176"/>
                  </a:lnTo>
                  <a:lnTo>
                    <a:pt x="118402" y="329044"/>
                  </a:lnTo>
                  <a:lnTo>
                    <a:pt x="120281" y="329044"/>
                  </a:lnTo>
                  <a:lnTo>
                    <a:pt x="122948" y="324332"/>
                  </a:lnTo>
                  <a:lnTo>
                    <a:pt x="125577" y="329044"/>
                  </a:lnTo>
                  <a:lnTo>
                    <a:pt x="127546" y="329044"/>
                  </a:lnTo>
                  <a:close/>
                </a:path>
                <a:path w="666750" h="758189">
                  <a:moveTo>
                    <a:pt x="127635" y="329577"/>
                  </a:moveTo>
                  <a:lnTo>
                    <a:pt x="127596" y="329399"/>
                  </a:lnTo>
                  <a:lnTo>
                    <a:pt x="127558" y="329184"/>
                  </a:lnTo>
                  <a:lnTo>
                    <a:pt x="125653" y="329184"/>
                  </a:lnTo>
                  <a:lnTo>
                    <a:pt x="125780" y="329399"/>
                  </a:lnTo>
                  <a:lnTo>
                    <a:pt x="120091" y="329399"/>
                  </a:lnTo>
                  <a:lnTo>
                    <a:pt x="120205" y="329184"/>
                  </a:lnTo>
                  <a:lnTo>
                    <a:pt x="118325" y="329184"/>
                  </a:lnTo>
                  <a:lnTo>
                    <a:pt x="118249" y="329577"/>
                  </a:lnTo>
                  <a:lnTo>
                    <a:pt x="119951" y="329577"/>
                  </a:lnTo>
                  <a:lnTo>
                    <a:pt x="127635" y="329577"/>
                  </a:lnTo>
                  <a:close/>
                </a:path>
                <a:path w="666750" h="758189">
                  <a:moveTo>
                    <a:pt x="128117" y="69075"/>
                  </a:moveTo>
                  <a:lnTo>
                    <a:pt x="128028" y="68922"/>
                  </a:lnTo>
                  <a:lnTo>
                    <a:pt x="122745" y="68922"/>
                  </a:lnTo>
                  <a:lnTo>
                    <a:pt x="122656" y="69075"/>
                  </a:lnTo>
                  <a:lnTo>
                    <a:pt x="128117" y="69075"/>
                  </a:lnTo>
                  <a:close/>
                </a:path>
                <a:path w="666750" h="758189">
                  <a:moveTo>
                    <a:pt x="129984" y="56908"/>
                  </a:moveTo>
                  <a:lnTo>
                    <a:pt x="128193" y="56908"/>
                  </a:lnTo>
                  <a:lnTo>
                    <a:pt x="128193" y="57048"/>
                  </a:lnTo>
                  <a:lnTo>
                    <a:pt x="125501" y="61823"/>
                  </a:lnTo>
                  <a:lnTo>
                    <a:pt x="122758" y="57048"/>
                  </a:lnTo>
                  <a:lnTo>
                    <a:pt x="128193" y="57048"/>
                  </a:lnTo>
                  <a:lnTo>
                    <a:pt x="128193" y="56908"/>
                  </a:lnTo>
                  <a:lnTo>
                    <a:pt x="120954" y="56908"/>
                  </a:lnTo>
                  <a:lnTo>
                    <a:pt x="121005" y="57404"/>
                  </a:lnTo>
                  <a:lnTo>
                    <a:pt x="124333" y="63068"/>
                  </a:lnTo>
                  <a:lnTo>
                    <a:pt x="120853" y="68922"/>
                  </a:lnTo>
                  <a:lnTo>
                    <a:pt x="122745" y="68922"/>
                  </a:lnTo>
                  <a:lnTo>
                    <a:pt x="125399" y="64211"/>
                  </a:lnTo>
                  <a:lnTo>
                    <a:pt x="128028" y="68922"/>
                  </a:lnTo>
                  <a:lnTo>
                    <a:pt x="129984" y="68922"/>
                  </a:lnTo>
                  <a:lnTo>
                    <a:pt x="127241" y="64211"/>
                  </a:lnTo>
                  <a:lnTo>
                    <a:pt x="126568" y="63068"/>
                  </a:lnTo>
                  <a:lnTo>
                    <a:pt x="127254" y="61823"/>
                  </a:lnTo>
                  <a:lnTo>
                    <a:pt x="129870" y="57404"/>
                  </a:lnTo>
                  <a:lnTo>
                    <a:pt x="129959" y="57048"/>
                  </a:lnTo>
                  <a:lnTo>
                    <a:pt x="129984" y="56908"/>
                  </a:lnTo>
                  <a:close/>
                </a:path>
                <a:path w="666750" h="758189">
                  <a:moveTo>
                    <a:pt x="130086" y="69469"/>
                  </a:moveTo>
                  <a:lnTo>
                    <a:pt x="130022" y="69075"/>
                  </a:lnTo>
                  <a:lnTo>
                    <a:pt x="128117" y="69075"/>
                  </a:lnTo>
                  <a:lnTo>
                    <a:pt x="128333" y="69469"/>
                  </a:lnTo>
                  <a:lnTo>
                    <a:pt x="130086" y="69469"/>
                  </a:lnTo>
                  <a:close/>
                </a:path>
                <a:path w="666750" h="758189">
                  <a:moveTo>
                    <a:pt x="130429" y="749706"/>
                  </a:moveTo>
                  <a:lnTo>
                    <a:pt x="130213" y="749071"/>
                  </a:lnTo>
                  <a:lnTo>
                    <a:pt x="128384" y="749071"/>
                  </a:lnTo>
                  <a:lnTo>
                    <a:pt x="128549" y="749706"/>
                  </a:lnTo>
                  <a:lnTo>
                    <a:pt x="128727" y="750252"/>
                  </a:lnTo>
                  <a:lnTo>
                    <a:pt x="128727" y="750557"/>
                  </a:lnTo>
                  <a:lnTo>
                    <a:pt x="125425" y="756653"/>
                  </a:lnTo>
                  <a:lnTo>
                    <a:pt x="122478" y="756653"/>
                  </a:lnTo>
                  <a:lnTo>
                    <a:pt x="122478" y="749071"/>
                  </a:lnTo>
                  <a:lnTo>
                    <a:pt x="128384" y="749071"/>
                  </a:lnTo>
                  <a:lnTo>
                    <a:pt x="122478" y="748944"/>
                  </a:lnTo>
                  <a:lnTo>
                    <a:pt x="122478" y="746874"/>
                  </a:lnTo>
                  <a:lnTo>
                    <a:pt x="125806" y="746874"/>
                  </a:lnTo>
                  <a:lnTo>
                    <a:pt x="126911" y="747356"/>
                  </a:lnTo>
                  <a:lnTo>
                    <a:pt x="127368" y="747699"/>
                  </a:lnTo>
                  <a:lnTo>
                    <a:pt x="128117" y="748563"/>
                  </a:lnTo>
                  <a:lnTo>
                    <a:pt x="128320" y="748944"/>
                  </a:lnTo>
                  <a:lnTo>
                    <a:pt x="130175" y="748944"/>
                  </a:lnTo>
                  <a:lnTo>
                    <a:pt x="126644" y="745604"/>
                  </a:lnTo>
                  <a:lnTo>
                    <a:pt x="120853" y="745604"/>
                  </a:lnTo>
                  <a:lnTo>
                    <a:pt x="120853" y="758063"/>
                  </a:lnTo>
                  <a:lnTo>
                    <a:pt x="125717" y="758063"/>
                  </a:lnTo>
                  <a:lnTo>
                    <a:pt x="127711" y="757402"/>
                  </a:lnTo>
                  <a:lnTo>
                    <a:pt x="128384" y="756996"/>
                  </a:lnTo>
                  <a:lnTo>
                    <a:pt x="128727" y="756653"/>
                  </a:lnTo>
                  <a:lnTo>
                    <a:pt x="129463" y="755916"/>
                  </a:lnTo>
                  <a:lnTo>
                    <a:pt x="129768" y="755408"/>
                  </a:lnTo>
                  <a:lnTo>
                    <a:pt x="129870" y="755230"/>
                  </a:lnTo>
                  <a:lnTo>
                    <a:pt x="130340" y="753846"/>
                  </a:lnTo>
                  <a:lnTo>
                    <a:pt x="130429" y="749706"/>
                  </a:lnTo>
                  <a:close/>
                </a:path>
                <a:path w="666750" h="758189">
                  <a:moveTo>
                    <a:pt x="132918" y="489585"/>
                  </a:moveTo>
                  <a:lnTo>
                    <a:pt x="132397" y="488061"/>
                  </a:lnTo>
                  <a:lnTo>
                    <a:pt x="132105" y="487578"/>
                  </a:lnTo>
                  <a:lnTo>
                    <a:pt x="132016" y="487413"/>
                  </a:lnTo>
                  <a:lnTo>
                    <a:pt x="131368" y="486752"/>
                  </a:lnTo>
                  <a:lnTo>
                    <a:pt x="131203" y="486587"/>
                  </a:lnTo>
                  <a:lnTo>
                    <a:pt x="131203" y="490131"/>
                  </a:lnTo>
                  <a:lnTo>
                    <a:pt x="131178" y="492480"/>
                  </a:lnTo>
                  <a:lnTo>
                    <a:pt x="127914" y="496531"/>
                  </a:lnTo>
                  <a:lnTo>
                    <a:pt x="124968" y="496531"/>
                  </a:lnTo>
                  <a:lnTo>
                    <a:pt x="124968" y="486752"/>
                  </a:lnTo>
                  <a:lnTo>
                    <a:pt x="128282" y="486752"/>
                  </a:lnTo>
                  <a:lnTo>
                    <a:pt x="131203" y="490131"/>
                  </a:lnTo>
                  <a:lnTo>
                    <a:pt x="131203" y="486587"/>
                  </a:lnTo>
                  <a:lnTo>
                    <a:pt x="130987" y="486346"/>
                  </a:lnTo>
                  <a:lnTo>
                    <a:pt x="130340" y="485927"/>
                  </a:lnTo>
                  <a:lnTo>
                    <a:pt x="129133" y="485482"/>
                  </a:lnTo>
                  <a:lnTo>
                    <a:pt x="123329" y="485482"/>
                  </a:lnTo>
                  <a:lnTo>
                    <a:pt x="123329" y="497941"/>
                  </a:lnTo>
                  <a:lnTo>
                    <a:pt x="128193" y="497941"/>
                  </a:lnTo>
                  <a:lnTo>
                    <a:pt x="130200" y="497281"/>
                  </a:lnTo>
                  <a:lnTo>
                    <a:pt x="130860" y="496874"/>
                  </a:lnTo>
                  <a:lnTo>
                    <a:pt x="131203" y="496531"/>
                  </a:lnTo>
                  <a:lnTo>
                    <a:pt x="131953" y="495782"/>
                  </a:lnTo>
                  <a:lnTo>
                    <a:pt x="132359" y="495096"/>
                  </a:lnTo>
                  <a:lnTo>
                    <a:pt x="132829" y="493712"/>
                  </a:lnTo>
                  <a:lnTo>
                    <a:pt x="132918" y="489585"/>
                  </a:lnTo>
                  <a:close/>
                </a:path>
                <a:path w="666750" h="758189">
                  <a:moveTo>
                    <a:pt x="137071" y="322173"/>
                  </a:moveTo>
                  <a:lnTo>
                    <a:pt x="134988" y="322173"/>
                  </a:lnTo>
                  <a:lnTo>
                    <a:pt x="135128" y="322046"/>
                  </a:lnTo>
                  <a:lnTo>
                    <a:pt x="131584" y="322046"/>
                  </a:lnTo>
                  <a:lnTo>
                    <a:pt x="131584" y="322592"/>
                  </a:lnTo>
                  <a:lnTo>
                    <a:pt x="129946" y="322592"/>
                  </a:lnTo>
                  <a:lnTo>
                    <a:pt x="129946" y="323176"/>
                  </a:lnTo>
                  <a:lnTo>
                    <a:pt x="135877" y="323176"/>
                  </a:lnTo>
                  <a:lnTo>
                    <a:pt x="136474" y="322795"/>
                  </a:lnTo>
                  <a:lnTo>
                    <a:pt x="136715" y="322592"/>
                  </a:lnTo>
                  <a:lnTo>
                    <a:pt x="137071" y="322173"/>
                  </a:lnTo>
                  <a:close/>
                </a:path>
                <a:path w="666750" h="758189">
                  <a:moveTo>
                    <a:pt x="137553" y="319519"/>
                  </a:moveTo>
                  <a:lnTo>
                    <a:pt x="135534" y="317220"/>
                  </a:lnTo>
                  <a:lnTo>
                    <a:pt x="129959" y="317220"/>
                  </a:lnTo>
                  <a:lnTo>
                    <a:pt x="129946" y="322046"/>
                  </a:lnTo>
                  <a:lnTo>
                    <a:pt x="131584" y="322046"/>
                  </a:lnTo>
                  <a:lnTo>
                    <a:pt x="131584" y="318427"/>
                  </a:lnTo>
                  <a:lnTo>
                    <a:pt x="134658" y="318427"/>
                  </a:lnTo>
                  <a:lnTo>
                    <a:pt x="135267" y="318833"/>
                  </a:lnTo>
                  <a:lnTo>
                    <a:pt x="135712" y="319519"/>
                  </a:lnTo>
                  <a:lnTo>
                    <a:pt x="135623" y="321411"/>
                  </a:lnTo>
                  <a:lnTo>
                    <a:pt x="135572" y="321564"/>
                  </a:lnTo>
                  <a:lnTo>
                    <a:pt x="135407" y="321792"/>
                  </a:lnTo>
                  <a:lnTo>
                    <a:pt x="135128" y="322046"/>
                  </a:lnTo>
                  <a:lnTo>
                    <a:pt x="137185" y="322046"/>
                  </a:lnTo>
                  <a:lnTo>
                    <a:pt x="137325" y="321792"/>
                  </a:lnTo>
                  <a:lnTo>
                    <a:pt x="137452" y="321411"/>
                  </a:lnTo>
                  <a:lnTo>
                    <a:pt x="137553" y="319519"/>
                  </a:lnTo>
                  <a:close/>
                </a:path>
                <a:path w="666750" h="758189">
                  <a:moveTo>
                    <a:pt x="138239" y="329628"/>
                  </a:moveTo>
                  <a:lnTo>
                    <a:pt x="138176" y="328676"/>
                  </a:lnTo>
                  <a:lnTo>
                    <a:pt x="136804" y="325361"/>
                  </a:lnTo>
                  <a:lnTo>
                    <a:pt x="136359" y="324510"/>
                  </a:lnTo>
                  <a:lnTo>
                    <a:pt x="136156" y="324243"/>
                  </a:lnTo>
                  <a:lnTo>
                    <a:pt x="131572" y="324243"/>
                  </a:lnTo>
                  <a:lnTo>
                    <a:pt x="131572" y="324510"/>
                  </a:lnTo>
                  <a:lnTo>
                    <a:pt x="134315" y="324510"/>
                  </a:lnTo>
                  <a:lnTo>
                    <a:pt x="134620" y="324827"/>
                  </a:lnTo>
                  <a:lnTo>
                    <a:pt x="134810" y="325069"/>
                  </a:lnTo>
                  <a:lnTo>
                    <a:pt x="134950" y="325361"/>
                  </a:lnTo>
                  <a:lnTo>
                    <a:pt x="135115" y="325640"/>
                  </a:lnTo>
                  <a:lnTo>
                    <a:pt x="135394" y="326301"/>
                  </a:lnTo>
                  <a:lnTo>
                    <a:pt x="136309" y="328676"/>
                  </a:lnTo>
                  <a:lnTo>
                    <a:pt x="136410" y="328904"/>
                  </a:lnTo>
                  <a:lnTo>
                    <a:pt x="136499" y="329158"/>
                  </a:lnTo>
                  <a:lnTo>
                    <a:pt x="136563" y="329298"/>
                  </a:lnTo>
                  <a:lnTo>
                    <a:pt x="131546" y="329298"/>
                  </a:lnTo>
                  <a:lnTo>
                    <a:pt x="131572" y="324243"/>
                  </a:lnTo>
                  <a:lnTo>
                    <a:pt x="129946" y="323659"/>
                  </a:lnTo>
                  <a:lnTo>
                    <a:pt x="129933" y="329628"/>
                  </a:lnTo>
                  <a:lnTo>
                    <a:pt x="131546" y="329628"/>
                  </a:lnTo>
                  <a:lnTo>
                    <a:pt x="138239" y="329628"/>
                  </a:lnTo>
                  <a:close/>
                </a:path>
                <a:path w="666750" h="758189">
                  <a:moveTo>
                    <a:pt x="138950" y="68541"/>
                  </a:moveTo>
                  <a:lnTo>
                    <a:pt x="138811" y="68135"/>
                  </a:lnTo>
                  <a:lnTo>
                    <a:pt x="134035" y="68135"/>
                  </a:lnTo>
                  <a:lnTo>
                    <a:pt x="133997" y="56921"/>
                  </a:lnTo>
                  <a:lnTo>
                    <a:pt x="132384" y="56921"/>
                  </a:lnTo>
                  <a:lnTo>
                    <a:pt x="132410" y="69494"/>
                  </a:lnTo>
                  <a:lnTo>
                    <a:pt x="138849" y="69494"/>
                  </a:lnTo>
                  <a:lnTo>
                    <a:pt x="138950" y="68541"/>
                  </a:lnTo>
                  <a:close/>
                </a:path>
                <a:path w="666750" h="758189">
                  <a:moveTo>
                    <a:pt x="140843" y="747941"/>
                  </a:moveTo>
                  <a:lnTo>
                    <a:pt x="138811" y="745642"/>
                  </a:lnTo>
                  <a:lnTo>
                    <a:pt x="133235" y="745642"/>
                  </a:lnTo>
                  <a:lnTo>
                    <a:pt x="133223" y="750595"/>
                  </a:lnTo>
                  <a:lnTo>
                    <a:pt x="134861" y="750595"/>
                  </a:lnTo>
                  <a:lnTo>
                    <a:pt x="134861" y="747014"/>
                  </a:lnTo>
                  <a:lnTo>
                    <a:pt x="138188" y="747014"/>
                  </a:lnTo>
                  <a:lnTo>
                    <a:pt x="138544" y="747255"/>
                  </a:lnTo>
                  <a:lnTo>
                    <a:pt x="138988" y="747941"/>
                  </a:lnTo>
                  <a:lnTo>
                    <a:pt x="138912" y="749833"/>
                  </a:lnTo>
                  <a:lnTo>
                    <a:pt x="138849" y="749998"/>
                  </a:lnTo>
                  <a:lnTo>
                    <a:pt x="138684" y="750214"/>
                  </a:lnTo>
                  <a:lnTo>
                    <a:pt x="138264" y="750595"/>
                  </a:lnTo>
                  <a:lnTo>
                    <a:pt x="134861" y="750595"/>
                  </a:lnTo>
                  <a:lnTo>
                    <a:pt x="134861" y="751027"/>
                  </a:lnTo>
                  <a:lnTo>
                    <a:pt x="133223" y="751027"/>
                  </a:lnTo>
                  <a:lnTo>
                    <a:pt x="133223" y="751598"/>
                  </a:lnTo>
                  <a:lnTo>
                    <a:pt x="139153" y="751598"/>
                  </a:lnTo>
                  <a:lnTo>
                    <a:pt x="139750" y="751217"/>
                  </a:lnTo>
                  <a:lnTo>
                    <a:pt x="139992" y="751027"/>
                  </a:lnTo>
                  <a:lnTo>
                    <a:pt x="140360" y="750595"/>
                  </a:lnTo>
                  <a:lnTo>
                    <a:pt x="140601" y="750214"/>
                  </a:lnTo>
                  <a:lnTo>
                    <a:pt x="140716" y="749833"/>
                  </a:lnTo>
                  <a:lnTo>
                    <a:pt x="140843" y="747941"/>
                  </a:lnTo>
                  <a:close/>
                </a:path>
                <a:path w="666750" h="758189">
                  <a:moveTo>
                    <a:pt x="141503" y="758050"/>
                  </a:moveTo>
                  <a:lnTo>
                    <a:pt x="141452" y="757097"/>
                  </a:lnTo>
                  <a:lnTo>
                    <a:pt x="140335" y="754380"/>
                  </a:lnTo>
                  <a:lnTo>
                    <a:pt x="140182" y="753960"/>
                  </a:lnTo>
                  <a:lnTo>
                    <a:pt x="140030" y="753681"/>
                  </a:lnTo>
                  <a:lnTo>
                    <a:pt x="139954" y="753503"/>
                  </a:lnTo>
                  <a:lnTo>
                    <a:pt x="139636" y="752932"/>
                  </a:lnTo>
                  <a:lnTo>
                    <a:pt x="139446" y="752678"/>
                  </a:lnTo>
                  <a:lnTo>
                    <a:pt x="134861" y="752678"/>
                  </a:lnTo>
                  <a:lnTo>
                    <a:pt x="134861" y="752932"/>
                  </a:lnTo>
                  <a:lnTo>
                    <a:pt x="137591" y="752932"/>
                  </a:lnTo>
                  <a:lnTo>
                    <a:pt x="137896" y="753262"/>
                  </a:lnTo>
                  <a:lnTo>
                    <a:pt x="138087" y="753503"/>
                  </a:lnTo>
                  <a:lnTo>
                    <a:pt x="138531" y="754380"/>
                  </a:lnTo>
                  <a:lnTo>
                    <a:pt x="139598" y="757097"/>
                  </a:lnTo>
                  <a:lnTo>
                    <a:pt x="139687" y="757326"/>
                  </a:lnTo>
                  <a:lnTo>
                    <a:pt x="139788" y="757580"/>
                  </a:lnTo>
                  <a:lnTo>
                    <a:pt x="139839" y="757720"/>
                  </a:lnTo>
                  <a:lnTo>
                    <a:pt x="134823" y="757720"/>
                  </a:lnTo>
                  <a:lnTo>
                    <a:pt x="134861" y="752094"/>
                  </a:lnTo>
                  <a:lnTo>
                    <a:pt x="133223" y="751763"/>
                  </a:lnTo>
                  <a:lnTo>
                    <a:pt x="133210" y="758050"/>
                  </a:lnTo>
                  <a:lnTo>
                    <a:pt x="134823" y="758050"/>
                  </a:lnTo>
                  <a:lnTo>
                    <a:pt x="141503" y="758050"/>
                  </a:lnTo>
                  <a:close/>
                </a:path>
                <a:path w="666750" h="758189">
                  <a:moveTo>
                    <a:pt x="142265" y="496951"/>
                  </a:moveTo>
                  <a:lnTo>
                    <a:pt x="142113" y="496557"/>
                  </a:lnTo>
                  <a:lnTo>
                    <a:pt x="137350" y="496557"/>
                  </a:lnTo>
                  <a:lnTo>
                    <a:pt x="137312" y="485343"/>
                  </a:lnTo>
                  <a:lnTo>
                    <a:pt x="135712" y="485343"/>
                  </a:lnTo>
                  <a:lnTo>
                    <a:pt x="135712" y="497903"/>
                  </a:lnTo>
                  <a:lnTo>
                    <a:pt x="142151" y="497903"/>
                  </a:lnTo>
                  <a:lnTo>
                    <a:pt x="142265" y="496951"/>
                  </a:lnTo>
                  <a:close/>
                </a:path>
                <a:path w="666750" h="758189">
                  <a:moveTo>
                    <a:pt x="203835" y="266992"/>
                  </a:moveTo>
                  <a:lnTo>
                    <a:pt x="203822" y="266407"/>
                  </a:lnTo>
                  <a:lnTo>
                    <a:pt x="202831" y="263677"/>
                  </a:lnTo>
                  <a:lnTo>
                    <a:pt x="202349" y="262318"/>
                  </a:lnTo>
                  <a:lnTo>
                    <a:pt x="200571" y="257429"/>
                  </a:lnTo>
                  <a:lnTo>
                    <a:pt x="200571" y="262318"/>
                  </a:lnTo>
                  <a:lnTo>
                    <a:pt x="196151" y="262318"/>
                  </a:lnTo>
                  <a:lnTo>
                    <a:pt x="198335" y="255981"/>
                  </a:lnTo>
                  <a:lnTo>
                    <a:pt x="200571" y="262318"/>
                  </a:lnTo>
                  <a:lnTo>
                    <a:pt x="200571" y="257429"/>
                  </a:lnTo>
                  <a:lnTo>
                    <a:pt x="200050" y="255981"/>
                  </a:lnTo>
                  <a:lnTo>
                    <a:pt x="199542" y="254596"/>
                  </a:lnTo>
                  <a:lnTo>
                    <a:pt x="197358" y="254457"/>
                  </a:lnTo>
                  <a:lnTo>
                    <a:pt x="193027" y="266407"/>
                  </a:lnTo>
                  <a:lnTo>
                    <a:pt x="193065" y="266992"/>
                  </a:lnTo>
                  <a:lnTo>
                    <a:pt x="194589" y="266992"/>
                  </a:lnTo>
                  <a:lnTo>
                    <a:pt x="195719" y="263677"/>
                  </a:lnTo>
                  <a:lnTo>
                    <a:pt x="201002" y="263677"/>
                  </a:lnTo>
                  <a:lnTo>
                    <a:pt x="202184" y="266992"/>
                  </a:lnTo>
                  <a:lnTo>
                    <a:pt x="203835" y="266992"/>
                  </a:lnTo>
                  <a:close/>
                </a:path>
                <a:path w="666750" h="758189">
                  <a:moveTo>
                    <a:pt x="207137" y="695401"/>
                  </a:moveTo>
                  <a:lnTo>
                    <a:pt x="207124" y="694817"/>
                  </a:lnTo>
                  <a:lnTo>
                    <a:pt x="206133" y="692086"/>
                  </a:lnTo>
                  <a:lnTo>
                    <a:pt x="205651" y="690740"/>
                  </a:lnTo>
                  <a:lnTo>
                    <a:pt x="203873" y="685838"/>
                  </a:lnTo>
                  <a:lnTo>
                    <a:pt x="203873" y="690740"/>
                  </a:lnTo>
                  <a:lnTo>
                    <a:pt x="199453" y="690740"/>
                  </a:lnTo>
                  <a:lnTo>
                    <a:pt x="201637" y="684390"/>
                  </a:lnTo>
                  <a:lnTo>
                    <a:pt x="203873" y="690740"/>
                  </a:lnTo>
                  <a:lnTo>
                    <a:pt x="203873" y="685838"/>
                  </a:lnTo>
                  <a:lnTo>
                    <a:pt x="203352" y="684390"/>
                  </a:lnTo>
                  <a:lnTo>
                    <a:pt x="202857" y="683006"/>
                  </a:lnTo>
                  <a:lnTo>
                    <a:pt x="200609" y="683006"/>
                  </a:lnTo>
                  <a:lnTo>
                    <a:pt x="196329" y="694817"/>
                  </a:lnTo>
                  <a:lnTo>
                    <a:pt x="196367" y="695401"/>
                  </a:lnTo>
                  <a:lnTo>
                    <a:pt x="197891" y="695401"/>
                  </a:lnTo>
                  <a:lnTo>
                    <a:pt x="199021" y="692086"/>
                  </a:lnTo>
                  <a:lnTo>
                    <a:pt x="204304" y="692086"/>
                  </a:lnTo>
                  <a:lnTo>
                    <a:pt x="205486" y="695401"/>
                  </a:lnTo>
                  <a:lnTo>
                    <a:pt x="207137" y="695401"/>
                  </a:lnTo>
                  <a:close/>
                </a:path>
                <a:path w="666750" h="758189">
                  <a:moveTo>
                    <a:pt x="215188" y="260210"/>
                  </a:moveTo>
                  <a:lnTo>
                    <a:pt x="210578" y="260210"/>
                  </a:lnTo>
                  <a:lnTo>
                    <a:pt x="210540" y="261442"/>
                  </a:lnTo>
                  <a:lnTo>
                    <a:pt x="213677" y="261442"/>
                  </a:lnTo>
                  <a:lnTo>
                    <a:pt x="213677" y="265163"/>
                  </a:lnTo>
                  <a:lnTo>
                    <a:pt x="213334" y="265341"/>
                  </a:lnTo>
                  <a:lnTo>
                    <a:pt x="215112" y="265341"/>
                  </a:lnTo>
                  <a:lnTo>
                    <a:pt x="215188" y="260210"/>
                  </a:lnTo>
                  <a:close/>
                </a:path>
                <a:path w="666750" h="758189">
                  <a:moveTo>
                    <a:pt x="215277" y="255358"/>
                  </a:moveTo>
                  <a:lnTo>
                    <a:pt x="215099" y="255155"/>
                  </a:lnTo>
                  <a:lnTo>
                    <a:pt x="214464" y="254774"/>
                  </a:lnTo>
                  <a:lnTo>
                    <a:pt x="213868" y="254533"/>
                  </a:lnTo>
                  <a:lnTo>
                    <a:pt x="208915" y="254533"/>
                  </a:lnTo>
                  <a:lnTo>
                    <a:pt x="208000" y="254914"/>
                  </a:lnTo>
                  <a:lnTo>
                    <a:pt x="207340" y="255358"/>
                  </a:lnTo>
                  <a:lnTo>
                    <a:pt x="215277" y="255358"/>
                  </a:lnTo>
                  <a:close/>
                </a:path>
                <a:path w="666750" h="758189">
                  <a:moveTo>
                    <a:pt x="215379" y="255739"/>
                  </a:moveTo>
                  <a:lnTo>
                    <a:pt x="212852" y="255739"/>
                  </a:lnTo>
                  <a:lnTo>
                    <a:pt x="213639" y="256006"/>
                  </a:lnTo>
                  <a:lnTo>
                    <a:pt x="214083" y="256209"/>
                  </a:lnTo>
                  <a:lnTo>
                    <a:pt x="208864" y="256209"/>
                  </a:lnTo>
                  <a:lnTo>
                    <a:pt x="209867" y="255739"/>
                  </a:lnTo>
                  <a:lnTo>
                    <a:pt x="206984" y="255739"/>
                  </a:lnTo>
                  <a:lnTo>
                    <a:pt x="206527" y="256209"/>
                  </a:lnTo>
                  <a:lnTo>
                    <a:pt x="206082" y="256755"/>
                  </a:lnTo>
                  <a:lnTo>
                    <a:pt x="205930" y="257009"/>
                  </a:lnTo>
                  <a:lnTo>
                    <a:pt x="205803" y="257213"/>
                  </a:lnTo>
                  <a:lnTo>
                    <a:pt x="205206" y="258838"/>
                  </a:lnTo>
                  <a:lnTo>
                    <a:pt x="205181" y="262623"/>
                  </a:lnTo>
                  <a:lnTo>
                    <a:pt x="205676" y="263969"/>
                  </a:lnTo>
                  <a:lnTo>
                    <a:pt x="205752" y="264198"/>
                  </a:lnTo>
                  <a:lnTo>
                    <a:pt x="206159" y="264858"/>
                  </a:lnTo>
                  <a:lnTo>
                    <a:pt x="207225" y="266014"/>
                  </a:lnTo>
                  <a:lnTo>
                    <a:pt x="215099" y="266014"/>
                  </a:lnTo>
                  <a:lnTo>
                    <a:pt x="215112" y="265607"/>
                  </a:lnTo>
                  <a:lnTo>
                    <a:pt x="210083" y="265607"/>
                  </a:lnTo>
                  <a:lnTo>
                    <a:pt x="208965" y="265163"/>
                  </a:lnTo>
                  <a:lnTo>
                    <a:pt x="206921" y="259245"/>
                  </a:lnTo>
                  <a:lnTo>
                    <a:pt x="207340" y="258000"/>
                  </a:lnTo>
                  <a:lnTo>
                    <a:pt x="207619" y="257454"/>
                  </a:lnTo>
                  <a:lnTo>
                    <a:pt x="208241" y="256755"/>
                  </a:lnTo>
                  <a:lnTo>
                    <a:pt x="215303" y="256755"/>
                  </a:lnTo>
                  <a:lnTo>
                    <a:pt x="215379" y="255739"/>
                  </a:lnTo>
                  <a:close/>
                </a:path>
                <a:path w="666750" h="758189">
                  <a:moveTo>
                    <a:pt x="218503" y="688619"/>
                  </a:moveTo>
                  <a:lnTo>
                    <a:pt x="213880" y="688619"/>
                  </a:lnTo>
                  <a:lnTo>
                    <a:pt x="213842" y="689851"/>
                  </a:lnTo>
                  <a:lnTo>
                    <a:pt x="216979" y="689851"/>
                  </a:lnTo>
                  <a:lnTo>
                    <a:pt x="216979" y="693572"/>
                  </a:lnTo>
                  <a:lnTo>
                    <a:pt x="216636" y="693750"/>
                  </a:lnTo>
                  <a:lnTo>
                    <a:pt x="218414" y="693750"/>
                  </a:lnTo>
                  <a:lnTo>
                    <a:pt x="218503" y="688619"/>
                  </a:lnTo>
                  <a:close/>
                </a:path>
                <a:path w="666750" h="758189">
                  <a:moveTo>
                    <a:pt x="218579" y="683768"/>
                  </a:moveTo>
                  <a:lnTo>
                    <a:pt x="218401" y="683564"/>
                  </a:lnTo>
                  <a:lnTo>
                    <a:pt x="217766" y="683183"/>
                  </a:lnTo>
                  <a:lnTo>
                    <a:pt x="211645" y="683183"/>
                  </a:lnTo>
                  <a:lnTo>
                    <a:pt x="211315" y="683323"/>
                  </a:lnTo>
                  <a:lnTo>
                    <a:pt x="210642" y="683768"/>
                  </a:lnTo>
                  <a:lnTo>
                    <a:pt x="218579" y="683768"/>
                  </a:lnTo>
                  <a:close/>
                </a:path>
                <a:path w="666750" h="758189">
                  <a:moveTo>
                    <a:pt x="218681" y="684149"/>
                  </a:moveTo>
                  <a:lnTo>
                    <a:pt x="216154" y="684149"/>
                  </a:lnTo>
                  <a:lnTo>
                    <a:pt x="216941" y="684415"/>
                  </a:lnTo>
                  <a:lnTo>
                    <a:pt x="217335" y="684618"/>
                  </a:lnTo>
                  <a:lnTo>
                    <a:pt x="212178" y="684618"/>
                  </a:lnTo>
                  <a:lnTo>
                    <a:pt x="213169" y="684149"/>
                  </a:lnTo>
                  <a:lnTo>
                    <a:pt x="210273" y="684149"/>
                  </a:lnTo>
                  <a:lnTo>
                    <a:pt x="209816" y="684618"/>
                  </a:lnTo>
                  <a:lnTo>
                    <a:pt x="209397" y="685152"/>
                  </a:lnTo>
                  <a:lnTo>
                    <a:pt x="209245" y="685419"/>
                  </a:lnTo>
                  <a:lnTo>
                    <a:pt x="209118" y="685622"/>
                  </a:lnTo>
                  <a:lnTo>
                    <a:pt x="208508" y="687247"/>
                  </a:lnTo>
                  <a:lnTo>
                    <a:pt x="208495" y="691032"/>
                  </a:lnTo>
                  <a:lnTo>
                    <a:pt x="208978" y="692378"/>
                  </a:lnTo>
                  <a:lnTo>
                    <a:pt x="209054" y="692607"/>
                  </a:lnTo>
                  <a:lnTo>
                    <a:pt x="209461" y="693267"/>
                  </a:lnTo>
                  <a:lnTo>
                    <a:pt x="210527" y="694423"/>
                  </a:lnTo>
                  <a:lnTo>
                    <a:pt x="211213" y="694855"/>
                  </a:lnTo>
                  <a:lnTo>
                    <a:pt x="218401" y="694855"/>
                  </a:lnTo>
                  <a:lnTo>
                    <a:pt x="218414" y="694016"/>
                  </a:lnTo>
                  <a:lnTo>
                    <a:pt x="213385" y="694016"/>
                  </a:lnTo>
                  <a:lnTo>
                    <a:pt x="212267" y="693572"/>
                  </a:lnTo>
                  <a:lnTo>
                    <a:pt x="210223" y="687654"/>
                  </a:lnTo>
                  <a:lnTo>
                    <a:pt x="210642" y="686409"/>
                  </a:lnTo>
                  <a:lnTo>
                    <a:pt x="210921" y="685863"/>
                  </a:lnTo>
                  <a:lnTo>
                    <a:pt x="211556" y="685152"/>
                  </a:lnTo>
                  <a:lnTo>
                    <a:pt x="218605" y="685152"/>
                  </a:lnTo>
                  <a:lnTo>
                    <a:pt x="218681" y="684149"/>
                  </a:lnTo>
                  <a:close/>
                </a:path>
                <a:path w="666750" h="758189">
                  <a:moveTo>
                    <a:pt x="228079" y="254673"/>
                  </a:moveTo>
                  <a:lnTo>
                    <a:pt x="226441" y="254673"/>
                  </a:lnTo>
                  <a:lnTo>
                    <a:pt x="226428" y="254952"/>
                  </a:lnTo>
                  <a:lnTo>
                    <a:pt x="226402" y="264718"/>
                  </a:lnTo>
                  <a:lnTo>
                    <a:pt x="225704" y="263347"/>
                  </a:lnTo>
                  <a:lnTo>
                    <a:pt x="225704" y="266573"/>
                  </a:lnTo>
                  <a:lnTo>
                    <a:pt x="220091" y="266573"/>
                  </a:lnTo>
                  <a:lnTo>
                    <a:pt x="220103" y="256159"/>
                  </a:lnTo>
                  <a:lnTo>
                    <a:pt x="220484" y="256946"/>
                  </a:lnTo>
                  <a:lnTo>
                    <a:pt x="220713" y="257365"/>
                  </a:lnTo>
                  <a:lnTo>
                    <a:pt x="220903" y="257771"/>
                  </a:lnTo>
                  <a:lnTo>
                    <a:pt x="221119" y="258152"/>
                  </a:lnTo>
                  <a:lnTo>
                    <a:pt x="221310" y="258546"/>
                  </a:lnTo>
                  <a:lnTo>
                    <a:pt x="225463" y="266255"/>
                  </a:lnTo>
                  <a:lnTo>
                    <a:pt x="225704" y="266573"/>
                  </a:lnTo>
                  <a:lnTo>
                    <a:pt x="225704" y="263347"/>
                  </a:lnTo>
                  <a:lnTo>
                    <a:pt x="224815" y="261581"/>
                  </a:lnTo>
                  <a:lnTo>
                    <a:pt x="221907" y="256159"/>
                  </a:lnTo>
                  <a:lnTo>
                    <a:pt x="221449" y="255320"/>
                  </a:lnTo>
                  <a:lnTo>
                    <a:pt x="221361" y="255117"/>
                  </a:lnTo>
                  <a:lnTo>
                    <a:pt x="221246" y="254952"/>
                  </a:lnTo>
                  <a:lnTo>
                    <a:pt x="226428" y="254952"/>
                  </a:lnTo>
                  <a:lnTo>
                    <a:pt x="226428" y="254673"/>
                  </a:lnTo>
                  <a:lnTo>
                    <a:pt x="218528" y="254673"/>
                  </a:lnTo>
                  <a:lnTo>
                    <a:pt x="218490" y="266954"/>
                  </a:lnTo>
                  <a:lnTo>
                    <a:pt x="220091" y="266954"/>
                  </a:lnTo>
                  <a:lnTo>
                    <a:pt x="220091" y="266738"/>
                  </a:lnTo>
                  <a:lnTo>
                    <a:pt x="227977" y="266738"/>
                  </a:lnTo>
                  <a:lnTo>
                    <a:pt x="228003" y="264718"/>
                  </a:lnTo>
                  <a:lnTo>
                    <a:pt x="228079" y="254673"/>
                  </a:lnTo>
                  <a:close/>
                </a:path>
                <a:path w="666750" h="758189">
                  <a:moveTo>
                    <a:pt x="231381" y="683082"/>
                  </a:moveTo>
                  <a:lnTo>
                    <a:pt x="229743" y="683082"/>
                  </a:lnTo>
                  <a:lnTo>
                    <a:pt x="229730" y="683361"/>
                  </a:lnTo>
                  <a:lnTo>
                    <a:pt x="229704" y="693127"/>
                  </a:lnTo>
                  <a:lnTo>
                    <a:pt x="229412" y="692505"/>
                  </a:lnTo>
                  <a:lnTo>
                    <a:pt x="227761" y="689330"/>
                  </a:lnTo>
                  <a:lnTo>
                    <a:pt x="225209" y="684568"/>
                  </a:lnTo>
                  <a:lnTo>
                    <a:pt x="224751" y="683729"/>
                  </a:lnTo>
                  <a:lnTo>
                    <a:pt x="224663" y="683526"/>
                  </a:lnTo>
                  <a:lnTo>
                    <a:pt x="224548" y="683361"/>
                  </a:lnTo>
                  <a:lnTo>
                    <a:pt x="229730" y="683361"/>
                  </a:lnTo>
                  <a:lnTo>
                    <a:pt x="229730" y="683082"/>
                  </a:lnTo>
                  <a:lnTo>
                    <a:pt x="221843" y="683082"/>
                  </a:lnTo>
                  <a:lnTo>
                    <a:pt x="221805" y="695337"/>
                  </a:lnTo>
                  <a:lnTo>
                    <a:pt x="223393" y="695337"/>
                  </a:lnTo>
                  <a:lnTo>
                    <a:pt x="223405" y="684568"/>
                  </a:lnTo>
                  <a:lnTo>
                    <a:pt x="224612" y="686943"/>
                  </a:lnTo>
                  <a:lnTo>
                    <a:pt x="228765" y="694664"/>
                  </a:lnTo>
                  <a:lnTo>
                    <a:pt x="229006" y="694982"/>
                  </a:lnTo>
                  <a:lnTo>
                    <a:pt x="231279" y="694982"/>
                  </a:lnTo>
                  <a:lnTo>
                    <a:pt x="231292" y="693127"/>
                  </a:lnTo>
                  <a:lnTo>
                    <a:pt x="231381" y="683082"/>
                  </a:lnTo>
                  <a:close/>
                </a:path>
                <a:path w="666750" h="758189">
                  <a:moveTo>
                    <a:pt x="241007" y="258660"/>
                  </a:moveTo>
                  <a:lnTo>
                    <a:pt x="240474" y="257124"/>
                  </a:lnTo>
                  <a:lnTo>
                    <a:pt x="240182" y="256641"/>
                  </a:lnTo>
                  <a:lnTo>
                    <a:pt x="240093" y="256489"/>
                  </a:lnTo>
                  <a:lnTo>
                    <a:pt x="239458" y="255816"/>
                  </a:lnTo>
                  <a:lnTo>
                    <a:pt x="239293" y="255651"/>
                  </a:lnTo>
                  <a:lnTo>
                    <a:pt x="239293" y="259207"/>
                  </a:lnTo>
                  <a:lnTo>
                    <a:pt x="239280" y="261556"/>
                  </a:lnTo>
                  <a:lnTo>
                    <a:pt x="236016" y="265607"/>
                  </a:lnTo>
                  <a:lnTo>
                    <a:pt x="233057" y="265607"/>
                  </a:lnTo>
                  <a:lnTo>
                    <a:pt x="233057" y="255816"/>
                  </a:lnTo>
                  <a:lnTo>
                    <a:pt x="236372" y="255816"/>
                  </a:lnTo>
                  <a:lnTo>
                    <a:pt x="239293" y="259207"/>
                  </a:lnTo>
                  <a:lnTo>
                    <a:pt x="239293" y="255651"/>
                  </a:lnTo>
                  <a:lnTo>
                    <a:pt x="239077" y="255422"/>
                  </a:lnTo>
                  <a:lnTo>
                    <a:pt x="238429" y="254990"/>
                  </a:lnTo>
                  <a:lnTo>
                    <a:pt x="237248" y="254558"/>
                  </a:lnTo>
                  <a:lnTo>
                    <a:pt x="231419" y="254558"/>
                  </a:lnTo>
                  <a:lnTo>
                    <a:pt x="231419" y="267017"/>
                  </a:lnTo>
                  <a:lnTo>
                    <a:pt x="236296" y="267017"/>
                  </a:lnTo>
                  <a:lnTo>
                    <a:pt x="238290" y="266357"/>
                  </a:lnTo>
                  <a:lnTo>
                    <a:pt x="238950" y="265950"/>
                  </a:lnTo>
                  <a:lnTo>
                    <a:pt x="239293" y="265607"/>
                  </a:lnTo>
                  <a:lnTo>
                    <a:pt x="240042" y="264858"/>
                  </a:lnTo>
                  <a:lnTo>
                    <a:pt x="240436" y="264172"/>
                  </a:lnTo>
                  <a:lnTo>
                    <a:pt x="240919" y="262788"/>
                  </a:lnTo>
                  <a:lnTo>
                    <a:pt x="241007" y="258660"/>
                  </a:lnTo>
                  <a:close/>
                </a:path>
                <a:path w="666750" h="758189">
                  <a:moveTo>
                    <a:pt x="244309" y="687070"/>
                  </a:moveTo>
                  <a:lnTo>
                    <a:pt x="243776" y="685546"/>
                  </a:lnTo>
                  <a:lnTo>
                    <a:pt x="243484" y="685050"/>
                  </a:lnTo>
                  <a:lnTo>
                    <a:pt x="243395" y="684898"/>
                  </a:lnTo>
                  <a:lnTo>
                    <a:pt x="242760" y="684225"/>
                  </a:lnTo>
                  <a:lnTo>
                    <a:pt x="242443" y="683907"/>
                  </a:lnTo>
                  <a:lnTo>
                    <a:pt x="242443" y="687070"/>
                  </a:lnTo>
                  <a:lnTo>
                    <a:pt x="242392" y="691197"/>
                  </a:lnTo>
                  <a:lnTo>
                    <a:pt x="239318" y="694016"/>
                  </a:lnTo>
                  <a:lnTo>
                    <a:pt x="236359" y="694016"/>
                  </a:lnTo>
                  <a:lnTo>
                    <a:pt x="236359" y="684225"/>
                  </a:lnTo>
                  <a:lnTo>
                    <a:pt x="239674" y="684225"/>
                  </a:lnTo>
                  <a:lnTo>
                    <a:pt x="242443" y="687070"/>
                  </a:lnTo>
                  <a:lnTo>
                    <a:pt x="242443" y="683907"/>
                  </a:lnTo>
                  <a:lnTo>
                    <a:pt x="241731" y="683399"/>
                  </a:lnTo>
                  <a:lnTo>
                    <a:pt x="240550" y="682967"/>
                  </a:lnTo>
                  <a:lnTo>
                    <a:pt x="234721" y="682967"/>
                  </a:lnTo>
                  <a:lnTo>
                    <a:pt x="234721" y="695426"/>
                  </a:lnTo>
                  <a:lnTo>
                    <a:pt x="239598" y="695426"/>
                  </a:lnTo>
                  <a:lnTo>
                    <a:pt x="241592" y="694766"/>
                  </a:lnTo>
                  <a:lnTo>
                    <a:pt x="242252" y="694359"/>
                  </a:lnTo>
                  <a:lnTo>
                    <a:pt x="242595" y="694016"/>
                  </a:lnTo>
                  <a:lnTo>
                    <a:pt x="243344" y="693267"/>
                  </a:lnTo>
                  <a:lnTo>
                    <a:pt x="243751" y="692581"/>
                  </a:lnTo>
                  <a:lnTo>
                    <a:pt x="244221" y="691197"/>
                  </a:lnTo>
                  <a:lnTo>
                    <a:pt x="244309" y="687070"/>
                  </a:lnTo>
                  <a:close/>
                </a:path>
                <a:path w="666750" h="758189">
                  <a:moveTo>
                    <a:pt x="335343" y="28003"/>
                  </a:moveTo>
                  <a:lnTo>
                    <a:pt x="331495" y="28003"/>
                  </a:lnTo>
                  <a:lnTo>
                    <a:pt x="331393" y="28168"/>
                  </a:lnTo>
                  <a:lnTo>
                    <a:pt x="335343" y="28168"/>
                  </a:lnTo>
                  <a:lnTo>
                    <a:pt x="335343" y="28003"/>
                  </a:lnTo>
                  <a:close/>
                </a:path>
                <a:path w="666750" h="758189">
                  <a:moveTo>
                    <a:pt x="336791" y="740308"/>
                  </a:moveTo>
                  <a:lnTo>
                    <a:pt x="332943" y="740308"/>
                  </a:lnTo>
                  <a:lnTo>
                    <a:pt x="332854" y="740473"/>
                  </a:lnTo>
                  <a:lnTo>
                    <a:pt x="336791" y="740473"/>
                  </a:lnTo>
                  <a:lnTo>
                    <a:pt x="336791" y="740308"/>
                  </a:lnTo>
                  <a:close/>
                </a:path>
                <a:path w="666750" h="758189">
                  <a:moveTo>
                    <a:pt x="337032" y="28168"/>
                  </a:moveTo>
                  <a:lnTo>
                    <a:pt x="335343" y="28168"/>
                  </a:lnTo>
                  <a:lnTo>
                    <a:pt x="335343" y="28435"/>
                  </a:lnTo>
                  <a:lnTo>
                    <a:pt x="337032" y="28435"/>
                  </a:lnTo>
                  <a:lnTo>
                    <a:pt x="337032" y="28168"/>
                  </a:lnTo>
                  <a:close/>
                </a:path>
                <a:path w="666750" h="758189">
                  <a:moveTo>
                    <a:pt x="337032" y="28003"/>
                  </a:moveTo>
                  <a:lnTo>
                    <a:pt x="336969" y="21437"/>
                  </a:lnTo>
                  <a:lnTo>
                    <a:pt x="336956" y="20256"/>
                  </a:lnTo>
                  <a:lnTo>
                    <a:pt x="334479" y="20256"/>
                  </a:lnTo>
                  <a:lnTo>
                    <a:pt x="329933" y="28003"/>
                  </a:lnTo>
                  <a:lnTo>
                    <a:pt x="331495" y="28003"/>
                  </a:lnTo>
                  <a:lnTo>
                    <a:pt x="335330" y="21437"/>
                  </a:lnTo>
                  <a:lnTo>
                    <a:pt x="335343" y="28003"/>
                  </a:lnTo>
                  <a:lnTo>
                    <a:pt x="337032" y="28003"/>
                  </a:lnTo>
                  <a:close/>
                </a:path>
                <a:path w="666750" h="758189">
                  <a:moveTo>
                    <a:pt x="337705" y="2489"/>
                  </a:moveTo>
                  <a:lnTo>
                    <a:pt x="337553" y="2044"/>
                  </a:lnTo>
                  <a:lnTo>
                    <a:pt x="337477" y="1803"/>
                  </a:lnTo>
                  <a:lnTo>
                    <a:pt x="337375" y="1562"/>
                  </a:lnTo>
                  <a:lnTo>
                    <a:pt x="337286" y="1397"/>
                  </a:lnTo>
                  <a:lnTo>
                    <a:pt x="336727" y="800"/>
                  </a:lnTo>
                  <a:lnTo>
                    <a:pt x="336410" y="558"/>
                  </a:lnTo>
                  <a:lnTo>
                    <a:pt x="335673" y="190"/>
                  </a:lnTo>
                  <a:lnTo>
                    <a:pt x="330085" y="190"/>
                  </a:lnTo>
                  <a:lnTo>
                    <a:pt x="330085" y="5143"/>
                  </a:lnTo>
                  <a:lnTo>
                    <a:pt x="331724" y="5143"/>
                  </a:lnTo>
                  <a:lnTo>
                    <a:pt x="331724" y="1562"/>
                  </a:lnTo>
                  <a:lnTo>
                    <a:pt x="335038" y="1562"/>
                  </a:lnTo>
                  <a:lnTo>
                    <a:pt x="335407" y="1803"/>
                  </a:lnTo>
                  <a:lnTo>
                    <a:pt x="335851" y="2489"/>
                  </a:lnTo>
                  <a:lnTo>
                    <a:pt x="335826" y="4064"/>
                  </a:lnTo>
                  <a:lnTo>
                    <a:pt x="335711" y="4546"/>
                  </a:lnTo>
                  <a:lnTo>
                    <a:pt x="335546" y="4762"/>
                  </a:lnTo>
                  <a:lnTo>
                    <a:pt x="335127" y="5143"/>
                  </a:lnTo>
                  <a:lnTo>
                    <a:pt x="331724" y="5143"/>
                  </a:lnTo>
                  <a:lnTo>
                    <a:pt x="331724" y="5575"/>
                  </a:lnTo>
                  <a:lnTo>
                    <a:pt x="330085" y="5575"/>
                  </a:lnTo>
                  <a:lnTo>
                    <a:pt x="330085" y="6146"/>
                  </a:lnTo>
                  <a:lnTo>
                    <a:pt x="336003" y="6146"/>
                  </a:lnTo>
                  <a:lnTo>
                    <a:pt x="336613" y="5765"/>
                  </a:lnTo>
                  <a:lnTo>
                    <a:pt x="336854" y="5575"/>
                  </a:lnTo>
                  <a:lnTo>
                    <a:pt x="337223" y="5143"/>
                  </a:lnTo>
                  <a:lnTo>
                    <a:pt x="337464" y="4762"/>
                  </a:lnTo>
                  <a:lnTo>
                    <a:pt x="337578" y="4381"/>
                  </a:lnTo>
                  <a:lnTo>
                    <a:pt x="337705" y="4064"/>
                  </a:lnTo>
                  <a:lnTo>
                    <a:pt x="337705" y="2489"/>
                  </a:lnTo>
                  <a:close/>
                </a:path>
                <a:path w="666750" h="758189">
                  <a:moveTo>
                    <a:pt x="338480" y="740308"/>
                  </a:moveTo>
                  <a:lnTo>
                    <a:pt x="338416" y="733742"/>
                  </a:lnTo>
                  <a:lnTo>
                    <a:pt x="338416" y="732561"/>
                  </a:lnTo>
                  <a:lnTo>
                    <a:pt x="335940" y="732561"/>
                  </a:lnTo>
                  <a:lnTo>
                    <a:pt x="331393" y="740308"/>
                  </a:lnTo>
                  <a:lnTo>
                    <a:pt x="332943" y="740308"/>
                  </a:lnTo>
                  <a:lnTo>
                    <a:pt x="336791" y="733742"/>
                  </a:lnTo>
                  <a:lnTo>
                    <a:pt x="336791" y="740308"/>
                  </a:lnTo>
                  <a:lnTo>
                    <a:pt x="338480" y="740308"/>
                  </a:lnTo>
                  <a:close/>
                </a:path>
                <a:path w="666750" h="758189">
                  <a:moveTo>
                    <a:pt x="338493" y="740740"/>
                  </a:moveTo>
                  <a:lnTo>
                    <a:pt x="338480" y="740473"/>
                  </a:lnTo>
                  <a:lnTo>
                    <a:pt x="336791" y="740473"/>
                  </a:lnTo>
                  <a:lnTo>
                    <a:pt x="336804" y="740740"/>
                  </a:lnTo>
                  <a:lnTo>
                    <a:pt x="338493" y="740740"/>
                  </a:lnTo>
                  <a:close/>
                </a:path>
                <a:path w="666750" h="758189">
                  <a:moveTo>
                    <a:pt x="338505" y="12280"/>
                  </a:moveTo>
                  <a:lnTo>
                    <a:pt x="335838" y="6642"/>
                  </a:lnTo>
                  <a:lnTo>
                    <a:pt x="330085" y="6642"/>
                  </a:lnTo>
                  <a:lnTo>
                    <a:pt x="330073" y="12573"/>
                  </a:lnTo>
                  <a:lnTo>
                    <a:pt x="331685" y="12573"/>
                  </a:lnTo>
                  <a:lnTo>
                    <a:pt x="331724" y="7213"/>
                  </a:lnTo>
                  <a:lnTo>
                    <a:pt x="331724" y="7480"/>
                  </a:lnTo>
                  <a:lnTo>
                    <a:pt x="334454" y="7480"/>
                  </a:lnTo>
                  <a:lnTo>
                    <a:pt x="334759" y="7797"/>
                  </a:lnTo>
                  <a:lnTo>
                    <a:pt x="334937" y="8051"/>
                  </a:lnTo>
                  <a:lnTo>
                    <a:pt x="335241" y="8610"/>
                  </a:lnTo>
                  <a:lnTo>
                    <a:pt x="335521" y="9271"/>
                  </a:lnTo>
                  <a:lnTo>
                    <a:pt x="336689" y="12280"/>
                  </a:lnTo>
                  <a:lnTo>
                    <a:pt x="331698" y="12280"/>
                  </a:lnTo>
                  <a:lnTo>
                    <a:pt x="331685" y="12573"/>
                  </a:lnTo>
                  <a:lnTo>
                    <a:pt x="338429" y="12573"/>
                  </a:lnTo>
                  <a:lnTo>
                    <a:pt x="338505" y="12280"/>
                  </a:lnTo>
                  <a:close/>
                </a:path>
                <a:path w="666750" h="758189">
                  <a:moveTo>
                    <a:pt x="338632" y="456450"/>
                  </a:moveTo>
                  <a:lnTo>
                    <a:pt x="334772" y="456450"/>
                  </a:lnTo>
                  <a:lnTo>
                    <a:pt x="334670" y="456615"/>
                  </a:lnTo>
                  <a:lnTo>
                    <a:pt x="338632" y="456615"/>
                  </a:lnTo>
                  <a:lnTo>
                    <a:pt x="338632" y="456450"/>
                  </a:lnTo>
                  <a:close/>
                </a:path>
                <a:path w="666750" h="758189">
                  <a:moveTo>
                    <a:pt x="338747" y="28587"/>
                  </a:moveTo>
                  <a:lnTo>
                    <a:pt x="331241" y="28435"/>
                  </a:lnTo>
                  <a:lnTo>
                    <a:pt x="331393" y="28168"/>
                  </a:lnTo>
                  <a:lnTo>
                    <a:pt x="329857" y="28168"/>
                  </a:lnTo>
                  <a:lnTo>
                    <a:pt x="329742" y="29819"/>
                  </a:lnTo>
                  <a:lnTo>
                    <a:pt x="335343" y="29819"/>
                  </a:lnTo>
                  <a:lnTo>
                    <a:pt x="335407" y="32702"/>
                  </a:lnTo>
                  <a:lnTo>
                    <a:pt x="336918" y="32702"/>
                  </a:lnTo>
                  <a:lnTo>
                    <a:pt x="337032" y="29819"/>
                  </a:lnTo>
                  <a:lnTo>
                    <a:pt x="338683" y="29819"/>
                  </a:lnTo>
                  <a:lnTo>
                    <a:pt x="338747" y="28587"/>
                  </a:lnTo>
                  <a:close/>
                </a:path>
                <a:path w="666750" h="758189">
                  <a:moveTo>
                    <a:pt x="338899" y="713968"/>
                  </a:moveTo>
                  <a:lnTo>
                    <a:pt x="338734" y="713689"/>
                  </a:lnTo>
                  <a:lnTo>
                    <a:pt x="338188" y="713079"/>
                  </a:lnTo>
                  <a:lnTo>
                    <a:pt x="337870" y="712851"/>
                  </a:lnTo>
                  <a:lnTo>
                    <a:pt x="337121" y="712482"/>
                  </a:lnTo>
                  <a:lnTo>
                    <a:pt x="331546" y="712482"/>
                  </a:lnTo>
                  <a:lnTo>
                    <a:pt x="331533" y="717435"/>
                  </a:lnTo>
                  <a:lnTo>
                    <a:pt x="333171" y="717435"/>
                  </a:lnTo>
                  <a:lnTo>
                    <a:pt x="333171" y="714095"/>
                  </a:lnTo>
                  <a:lnTo>
                    <a:pt x="336867" y="714095"/>
                  </a:lnTo>
                  <a:lnTo>
                    <a:pt x="333171" y="713968"/>
                  </a:lnTo>
                  <a:lnTo>
                    <a:pt x="338899" y="713968"/>
                  </a:lnTo>
                  <a:close/>
                </a:path>
                <a:path w="666750" h="758189">
                  <a:moveTo>
                    <a:pt x="339153" y="714781"/>
                  </a:moveTo>
                  <a:lnTo>
                    <a:pt x="339013" y="714336"/>
                  </a:lnTo>
                  <a:lnTo>
                    <a:pt x="338937" y="714095"/>
                  </a:lnTo>
                  <a:lnTo>
                    <a:pt x="336867" y="714095"/>
                  </a:lnTo>
                  <a:lnTo>
                    <a:pt x="337299" y="714781"/>
                  </a:lnTo>
                  <a:lnTo>
                    <a:pt x="337223" y="716673"/>
                  </a:lnTo>
                  <a:lnTo>
                    <a:pt x="337159" y="716826"/>
                  </a:lnTo>
                  <a:lnTo>
                    <a:pt x="336994" y="717054"/>
                  </a:lnTo>
                  <a:lnTo>
                    <a:pt x="336575" y="717435"/>
                  </a:lnTo>
                  <a:lnTo>
                    <a:pt x="333171" y="717435"/>
                  </a:lnTo>
                  <a:lnTo>
                    <a:pt x="333171" y="717854"/>
                  </a:lnTo>
                  <a:lnTo>
                    <a:pt x="331533" y="717854"/>
                  </a:lnTo>
                  <a:lnTo>
                    <a:pt x="331533" y="718439"/>
                  </a:lnTo>
                  <a:lnTo>
                    <a:pt x="337464" y="718439"/>
                  </a:lnTo>
                  <a:lnTo>
                    <a:pt x="338074" y="718058"/>
                  </a:lnTo>
                  <a:lnTo>
                    <a:pt x="339039" y="716673"/>
                  </a:lnTo>
                  <a:lnTo>
                    <a:pt x="339153" y="714781"/>
                  </a:lnTo>
                  <a:close/>
                </a:path>
                <a:path w="666750" h="758189">
                  <a:moveTo>
                    <a:pt x="339940" y="724420"/>
                  </a:moveTo>
                  <a:lnTo>
                    <a:pt x="338607" y="721118"/>
                  </a:lnTo>
                  <a:lnTo>
                    <a:pt x="338531" y="720902"/>
                  </a:lnTo>
                  <a:lnTo>
                    <a:pt x="338264" y="720331"/>
                  </a:lnTo>
                  <a:lnTo>
                    <a:pt x="337947" y="719772"/>
                  </a:lnTo>
                  <a:lnTo>
                    <a:pt x="337756" y="719505"/>
                  </a:lnTo>
                  <a:lnTo>
                    <a:pt x="333171" y="719505"/>
                  </a:lnTo>
                  <a:lnTo>
                    <a:pt x="333171" y="719772"/>
                  </a:lnTo>
                  <a:lnTo>
                    <a:pt x="335915" y="719772"/>
                  </a:lnTo>
                  <a:lnTo>
                    <a:pt x="336219" y="720090"/>
                  </a:lnTo>
                  <a:lnTo>
                    <a:pt x="338150" y="724560"/>
                  </a:lnTo>
                  <a:lnTo>
                    <a:pt x="333133" y="724560"/>
                  </a:lnTo>
                  <a:lnTo>
                    <a:pt x="333171" y="719505"/>
                  </a:lnTo>
                  <a:lnTo>
                    <a:pt x="331533" y="718921"/>
                  </a:lnTo>
                  <a:lnTo>
                    <a:pt x="331520" y="724789"/>
                  </a:lnTo>
                  <a:lnTo>
                    <a:pt x="333133" y="724789"/>
                  </a:lnTo>
                  <a:lnTo>
                    <a:pt x="339940" y="724789"/>
                  </a:lnTo>
                  <a:lnTo>
                    <a:pt x="339940" y="724420"/>
                  </a:lnTo>
                  <a:close/>
                </a:path>
                <a:path w="666750" h="758189">
                  <a:moveTo>
                    <a:pt x="340207" y="740892"/>
                  </a:moveTo>
                  <a:lnTo>
                    <a:pt x="332701" y="740740"/>
                  </a:lnTo>
                  <a:lnTo>
                    <a:pt x="332854" y="740473"/>
                  </a:lnTo>
                  <a:lnTo>
                    <a:pt x="331304" y="740473"/>
                  </a:lnTo>
                  <a:lnTo>
                    <a:pt x="331190" y="742124"/>
                  </a:lnTo>
                  <a:lnTo>
                    <a:pt x="336804" y="742124"/>
                  </a:lnTo>
                  <a:lnTo>
                    <a:pt x="336867" y="744956"/>
                  </a:lnTo>
                  <a:lnTo>
                    <a:pt x="338442" y="744956"/>
                  </a:lnTo>
                  <a:lnTo>
                    <a:pt x="338493" y="742124"/>
                  </a:lnTo>
                  <a:lnTo>
                    <a:pt x="340131" y="742124"/>
                  </a:lnTo>
                  <a:lnTo>
                    <a:pt x="340207" y="740892"/>
                  </a:lnTo>
                  <a:close/>
                </a:path>
                <a:path w="666750" h="758189">
                  <a:moveTo>
                    <a:pt x="340220" y="311873"/>
                  </a:moveTo>
                  <a:lnTo>
                    <a:pt x="336372" y="311873"/>
                  </a:lnTo>
                  <a:lnTo>
                    <a:pt x="336270" y="312039"/>
                  </a:lnTo>
                  <a:lnTo>
                    <a:pt x="340220" y="312039"/>
                  </a:lnTo>
                  <a:lnTo>
                    <a:pt x="340220" y="311873"/>
                  </a:lnTo>
                  <a:close/>
                </a:path>
                <a:path w="666750" h="758189">
                  <a:moveTo>
                    <a:pt x="340309" y="456450"/>
                  </a:moveTo>
                  <a:lnTo>
                    <a:pt x="340258" y="449884"/>
                  </a:lnTo>
                  <a:lnTo>
                    <a:pt x="340245" y="448703"/>
                  </a:lnTo>
                  <a:lnTo>
                    <a:pt x="337769" y="448703"/>
                  </a:lnTo>
                  <a:lnTo>
                    <a:pt x="333222" y="456450"/>
                  </a:lnTo>
                  <a:lnTo>
                    <a:pt x="334772" y="456450"/>
                  </a:lnTo>
                  <a:lnTo>
                    <a:pt x="338620" y="449884"/>
                  </a:lnTo>
                  <a:lnTo>
                    <a:pt x="338632" y="456450"/>
                  </a:lnTo>
                  <a:lnTo>
                    <a:pt x="340309" y="456450"/>
                  </a:lnTo>
                  <a:close/>
                </a:path>
                <a:path w="666750" h="758189">
                  <a:moveTo>
                    <a:pt x="340321" y="456615"/>
                  </a:moveTo>
                  <a:lnTo>
                    <a:pt x="338632" y="456615"/>
                  </a:lnTo>
                  <a:lnTo>
                    <a:pt x="338632" y="456869"/>
                  </a:lnTo>
                  <a:lnTo>
                    <a:pt x="340321" y="456869"/>
                  </a:lnTo>
                  <a:lnTo>
                    <a:pt x="340321" y="456615"/>
                  </a:lnTo>
                  <a:close/>
                </a:path>
                <a:path w="666750" h="758189">
                  <a:moveTo>
                    <a:pt x="340728" y="430110"/>
                  </a:moveTo>
                  <a:lnTo>
                    <a:pt x="340563" y="429831"/>
                  </a:lnTo>
                  <a:lnTo>
                    <a:pt x="340017" y="429221"/>
                  </a:lnTo>
                  <a:lnTo>
                    <a:pt x="339699" y="428980"/>
                  </a:lnTo>
                  <a:lnTo>
                    <a:pt x="338950" y="428625"/>
                  </a:lnTo>
                  <a:lnTo>
                    <a:pt x="333375" y="428625"/>
                  </a:lnTo>
                  <a:lnTo>
                    <a:pt x="333362" y="433578"/>
                  </a:lnTo>
                  <a:lnTo>
                    <a:pt x="335013" y="433578"/>
                  </a:lnTo>
                  <a:lnTo>
                    <a:pt x="335013" y="430237"/>
                  </a:lnTo>
                  <a:lnTo>
                    <a:pt x="338696" y="430237"/>
                  </a:lnTo>
                  <a:lnTo>
                    <a:pt x="335013" y="430110"/>
                  </a:lnTo>
                  <a:lnTo>
                    <a:pt x="340728" y="430110"/>
                  </a:lnTo>
                  <a:close/>
                </a:path>
                <a:path w="666750" h="758189">
                  <a:moveTo>
                    <a:pt x="340995" y="430923"/>
                  </a:moveTo>
                  <a:lnTo>
                    <a:pt x="340842" y="430479"/>
                  </a:lnTo>
                  <a:lnTo>
                    <a:pt x="340766" y="430237"/>
                  </a:lnTo>
                  <a:lnTo>
                    <a:pt x="338696" y="430237"/>
                  </a:lnTo>
                  <a:lnTo>
                    <a:pt x="339140" y="430923"/>
                  </a:lnTo>
                  <a:lnTo>
                    <a:pt x="339090" y="432485"/>
                  </a:lnTo>
                  <a:lnTo>
                    <a:pt x="338988" y="432968"/>
                  </a:lnTo>
                  <a:lnTo>
                    <a:pt x="338836" y="433197"/>
                  </a:lnTo>
                  <a:lnTo>
                    <a:pt x="338404" y="433578"/>
                  </a:lnTo>
                  <a:lnTo>
                    <a:pt x="335013" y="433578"/>
                  </a:lnTo>
                  <a:lnTo>
                    <a:pt x="335013" y="433997"/>
                  </a:lnTo>
                  <a:lnTo>
                    <a:pt x="333362" y="433997"/>
                  </a:lnTo>
                  <a:lnTo>
                    <a:pt x="333362" y="434581"/>
                  </a:lnTo>
                  <a:lnTo>
                    <a:pt x="339293" y="434581"/>
                  </a:lnTo>
                  <a:lnTo>
                    <a:pt x="339902" y="434200"/>
                  </a:lnTo>
                  <a:lnTo>
                    <a:pt x="340995" y="432485"/>
                  </a:lnTo>
                  <a:lnTo>
                    <a:pt x="340995" y="430923"/>
                  </a:lnTo>
                  <a:close/>
                </a:path>
                <a:path w="666750" h="758189">
                  <a:moveTo>
                    <a:pt x="341769" y="440563"/>
                  </a:moveTo>
                  <a:lnTo>
                    <a:pt x="340448" y="437261"/>
                  </a:lnTo>
                  <a:lnTo>
                    <a:pt x="340093" y="436473"/>
                  </a:lnTo>
                  <a:lnTo>
                    <a:pt x="339979" y="436283"/>
                  </a:lnTo>
                  <a:lnTo>
                    <a:pt x="339979" y="440702"/>
                  </a:lnTo>
                  <a:lnTo>
                    <a:pt x="334962" y="440702"/>
                  </a:lnTo>
                  <a:lnTo>
                    <a:pt x="335013" y="435648"/>
                  </a:lnTo>
                  <a:lnTo>
                    <a:pt x="335013" y="435914"/>
                  </a:lnTo>
                  <a:lnTo>
                    <a:pt x="337743" y="435914"/>
                  </a:lnTo>
                  <a:lnTo>
                    <a:pt x="339979" y="440702"/>
                  </a:lnTo>
                  <a:lnTo>
                    <a:pt x="339979" y="436283"/>
                  </a:lnTo>
                  <a:lnTo>
                    <a:pt x="339775" y="435914"/>
                  </a:lnTo>
                  <a:lnTo>
                    <a:pt x="339572" y="435648"/>
                  </a:lnTo>
                  <a:lnTo>
                    <a:pt x="339090" y="435063"/>
                  </a:lnTo>
                  <a:lnTo>
                    <a:pt x="333362" y="435063"/>
                  </a:lnTo>
                  <a:lnTo>
                    <a:pt x="333362" y="441020"/>
                  </a:lnTo>
                  <a:lnTo>
                    <a:pt x="334962" y="441020"/>
                  </a:lnTo>
                  <a:lnTo>
                    <a:pt x="341655" y="441020"/>
                  </a:lnTo>
                  <a:lnTo>
                    <a:pt x="341769" y="440563"/>
                  </a:lnTo>
                  <a:close/>
                </a:path>
                <a:path w="666750" h="758189">
                  <a:moveTo>
                    <a:pt x="341909" y="312039"/>
                  </a:moveTo>
                  <a:lnTo>
                    <a:pt x="340220" y="312039"/>
                  </a:lnTo>
                  <a:lnTo>
                    <a:pt x="340220" y="312305"/>
                  </a:lnTo>
                  <a:lnTo>
                    <a:pt x="341909" y="312305"/>
                  </a:lnTo>
                  <a:lnTo>
                    <a:pt x="341909" y="312039"/>
                  </a:lnTo>
                  <a:close/>
                </a:path>
                <a:path w="666750" h="758189">
                  <a:moveTo>
                    <a:pt x="341909" y="311873"/>
                  </a:moveTo>
                  <a:lnTo>
                    <a:pt x="341845" y="305308"/>
                  </a:lnTo>
                  <a:lnTo>
                    <a:pt x="341833" y="304126"/>
                  </a:lnTo>
                  <a:lnTo>
                    <a:pt x="339356" y="304126"/>
                  </a:lnTo>
                  <a:lnTo>
                    <a:pt x="334810" y="311873"/>
                  </a:lnTo>
                  <a:lnTo>
                    <a:pt x="336372" y="311873"/>
                  </a:lnTo>
                  <a:lnTo>
                    <a:pt x="340207" y="305308"/>
                  </a:lnTo>
                  <a:lnTo>
                    <a:pt x="340220" y="311873"/>
                  </a:lnTo>
                  <a:lnTo>
                    <a:pt x="341909" y="311873"/>
                  </a:lnTo>
                  <a:close/>
                </a:path>
                <a:path w="666750" h="758189">
                  <a:moveTo>
                    <a:pt x="342036" y="457034"/>
                  </a:moveTo>
                  <a:lnTo>
                    <a:pt x="334530" y="456869"/>
                  </a:lnTo>
                  <a:lnTo>
                    <a:pt x="334670" y="456615"/>
                  </a:lnTo>
                  <a:lnTo>
                    <a:pt x="333133" y="456615"/>
                  </a:lnTo>
                  <a:lnTo>
                    <a:pt x="333019" y="458266"/>
                  </a:lnTo>
                  <a:lnTo>
                    <a:pt x="338632" y="458266"/>
                  </a:lnTo>
                  <a:lnTo>
                    <a:pt x="338696" y="461149"/>
                  </a:lnTo>
                  <a:lnTo>
                    <a:pt x="340207" y="461149"/>
                  </a:lnTo>
                  <a:lnTo>
                    <a:pt x="340321" y="458266"/>
                  </a:lnTo>
                  <a:lnTo>
                    <a:pt x="341960" y="458266"/>
                  </a:lnTo>
                  <a:lnTo>
                    <a:pt x="342036" y="457034"/>
                  </a:lnTo>
                  <a:close/>
                </a:path>
                <a:path w="666750" h="758189">
                  <a:moveTo>
                    <a:pt x="342557" y="23622"/>
                  </a:moveTo>
                  <a:lnTo>
                    <a:pt x="340995" y="23622"/>
                  </a:lnTo>
                  <a:lnTo>
                    <a:pt x="340995" y="23939"/>
                  </a:lnTo>
                  <a:lnTo>
                    <a:pt x="342557" y="23939"/>
                  </a:lnTo>
                  <a:lnTo>
                    <a:pt x="342557" y="23622"/>
                  </a:lnTo>
                  <a:close/>
                </a:path>
                <a:path w="666750" h="758189">
                  <a:moveTo>
                    <a:pt x="342557" y="23495"/>
                  </a:moveTo>
                  <a:lnTo>
                    <a:pt x="342531" y="19227"/>
                  </a:lnTo>
                  <a:lnTo>
                    <a:pt x="340982" y="19227"/>
                  </a:lnTo>
                  <a:lnTo>
                    <a:pt x="340995" y="23495"/>
                  </a:lnTo>
                  <a:lnTo>
                    <a:pt x="342557" y="23495"/>
                  </a:lnTo>
                  <a:close/>
                </a:path>
                <a:path w="666750" h="758189">
                  <a:moveTo>
                    <a:pt x="342582" y="286334"/>
                  </a:moveTo>
                  <a:lnTo>
                    <a:pt x="342353" y="285648"/>
                  </a:lnTo>
                  <a:lnTo>
                    <a:pt x="342163" y="285254"/>
                  </a:lnTo>
                  <a:lnTo>
                    <a:pt x="341617" y="284645"/>
                  </a:lnTo>
                  <a:lnTo>
                    <a:pt x="341287" y="284403"/>
                  </a:lnTo>
                  <a:lnTo>
                    <a:pt x="340550" y="284048"/>
                  </a:lnTo>
                  <a:lnTo>
                    <a:pt x="334975" y="284048"/>
                  </a:lnTo>
                  <a:lnTo>
                    <a:pt x="334962" y="289001"/>
                  </a:lnTo>
                  <a:lnTo>
                    <a:pt x="336600" y="289001"/>
                  </a:lnTo>
                  <a:lnTo>
                    <a:pt x="336600" y="285254"/>
                  </a:lnTo>
                  <a:lnTo>
                    <a:pt x="339686" y="285254"/>
                  </a:lnTo>
                  <a:lnTo>
                    <a:pt x="340283" y="285648"/>
                  </a:lnTo>
                  <a:lnTo>
                    <a:pt x="340728" y="286334"/>
                  </a:lnTo>
                  <a:lnTo>
                    <a:pt x="340690" y="287909"/>
                  </a:lnTo>
                  <a:lnTo>
                    <a:pt x="340588" y="288391"/>
                  </a:lnTo>
                  <a:lnTo>
                    <a:pt x="340423" y="288607"/>
                  </a:lnTo>
                  <a:lnTo>
                    <a:pt x="340004" y="289001"/>
                  </a:lnTo>
                  <a:lnTo>
                    <a:pt x="336600" y="289001"/>
                  </a:lnTo>
                  <a:lnTo>
                    <a:pt x="336600" y="289420"/>
                  </a:lnTo>
                  <a:lnTo>
                    <a:pt x="334962" y="289420"/>
                  </a:lnTo>
                  <a:lnTo>
                    <a:pt x="334962" y="290004"/>
                  </a:lnTo>
                  <a:lnTo>
                    <a:pt x="340880" y="290004"/>
                  </a:lnTo>
                  <a:lnTo>
                    <a:pt x="341490" y="289623"/>
                  </a:lnTo>
                  <a:lnTo>
                    <a:pt x="341731" y="289420"/>
                  </a:lnTo>
                  <a:lnTo>
                    <a:pt x="342087" y="289001"/>
                  </a:lnTo>
                  <a:lnTo>
                    <a:pt x="342201" y="288874"/>
                  </a:lnTo>
                  <a:lnTo>
                    <a:pt x="342328" y="288607"/>
                  </a:lnTo>
                  <a:lnTo>
                    <a:pt x="342455" y="288226"/>
                  </a:lnTo>
                  <a:lnTo>
                    <a:pt x="342582" y="287909"/>
                  </a:lnTo>
                  <a:lnTo>
                    <a:pt x="342582" y="286334"/>
                  </a:lnTo>
                  <a:close/>
                </a:path>
                <a:path w="666750" h="758189">
                  <a:moveTo>
                    <a:pt x="343369" y="296125"/>
                  </a:moveTo>
                  <a:lnTo>
                    <a:pt x="341947" y="292455"/>
                  </a:lnTo>
                  <a:lnTo>
                    <a:pt x="341579" y="291719"/>
                  </a:lnTo>
                  <a:lnTo>
                    <a:pt x="341579" y="296125"/>
                  </a:lnTo>
                  <a:lnTo>
                    <a:pt x="336562" y="296125"/>
                  </a:lnTo>
                  <a:lnTo>
                    <a:pt x="336600" y="291071"/>
                  </a:lnTo>
                  <a:lnTo>
                    <a:pt x="336600" y="291338"/>
                  </a:lnTo>
                  <a:lnTo>
                    <a:pt x="339344" y="291338"/>
                  </a:lnTo>
                  <a:lnTo>
                    <a:pt x="339636" y="291655"/>
                  </a:lnTo>
                  <a:lnTo>
                    <a:pt x="339813" y="291896"/>
                  </a:lnTo>
                  <a:lnTo>
                    <a:pt x="340118" y="292455"/>
                  </a:lnTo>
                  <a:lnTo>
                    <a:pt x="341579" y="296125"/>
                  </a:lnTo>
                  <a:lnTo>
                    <a:pt x="341579" y="291719"/>
                  </a:lnTo>
                  <a:lnTo>
                    <a:pt x="341376" y="291338"/>
                  </a:lnTo>
                  <a:lnTo>
                    <a:pt x="341172" y="291071"/>
                  </a:lnTo>
                  <a:lnTo>
                    <a:pt x="340715" y="290487"/>
                  </a:lnTo>
                  <a:lnTo>
                    <a:pt x="334962" y="290487"/>
                  </a:lnTo>
                  <a:lnTo>
                    <a:pt x="334949" y="296418"/>
                  </a:lnTo>
                  <a:lnTo>
                    <a:pt x="336562" y="296418"/>
                  </a:lnTo>
                  <a:lnTo>
                    <a:pt x="343306" y="296418"/>
                  </a:lnTo>
                  <a:lnTo>
                    <a:pt x="343369" y="296125"/>
                  </a:lnTo>
                  <a:close/>
                </a:path>
                <a:path w="666750" h="758189">
                  <a:moveTo>
                    <a:pt x="343623" y="312458"/>
                  </a:moveTo>
                  <a:lnTo>
                    <a:pt x="336118" y="312305"/>
                  </a:lnTo>
                  <a:lnTo>
                    <a:pt x="336270" y="312039"/>
                  </a:lnTo>
                  <a:lnTo>
                    <a:pt x="334721" y="312039"/>
                  </a:lnTo>
                  <a:lnTo>
                    <a:pt x="334606" y="313690"/>
                  </a:lnTo>
                  <a:lnTo>
                    <a:pt x="340220" y="313690"/>
                  </a:lnTo>
                  <a:lnTo>
                    <a:pt x="340283" y="316572"/>
                  </a:lnTo>
                  <a:lnTo>
                    <a:pt x="341795" y="316572"/>
                  </a:lnTo>
                  <a:lnTo>
                    <a:pt x="341909" y="313690"/>
                  </a:lnTo>
                  <a:lnTo>
                    <a:pt x="343560" y="313690"/>
                  </a:lnTo>
                  <a:lnTo>
                    <a:pt x="343623" y="312458"/>
                  </a:lnTo>
                  <a:close/>
                </a:path>
                <a:path w="666750" h="758189">
                  <a:moveTo>
                    <a:pt x="344093" y="723277"/>
                  </a:moveTo>
                  <a:lnTo>
                    <a:pt x="342112" y="723277"/>
                  </a:lnTo>
                  <a:lnTo>
                    <a:pt x="342087" y="723557"/>
                  </a:lnTo>
                  <a:lnTo>
                    <a:pt x="343827" y="723557"/>
                  </a:lnTo>
                  <a:lnTo>
                    <a:pt x="344093" y="723277"/>
                  </a:lnTo>
                  <a:close/>
                </a:path>
                <a:path w="666750" h="758189">
                  <a:moveTo>
                    <a:pt x="345668" y="23939"/>
                  </a:moveTo>
                  <a:lnTo>
                    <a:pt x="342557" y="23939"/>
                  </a:lnTo>
                  <a:lnTo>
                    <a:pt x="342557" y="24142"/>
                  </a:lnTo>
                  <a:lnTo>
                    <a:pt x="345490" y="24142"/>
                  </a:lnTo>
                  <a:lnTo>
                    <a:pt x="345668" y="23939"/>
                  </a:lnTo>
                  <a:close/>
                </a:path>
                <a:path w="666750" h="758189">
                  <a:moveTo>
                    <a:pt x="345833" y="452386"/>
                  </a:moveTo>
                  <a:lnTo>
                    <a:pt x="345821" y="447675"/>
                  </a:lnTo>
                  <a:lnTo>
                    <a:pt x="344271" y="447675"/>
                  </a:lnTo>
                  <a:lnTo>
                    <a:pt x="344271" y="452386"/>
                  </a:lnTo>
                  <a:lnTo>
                    <a:pt x="345833" y="452386"/>
                  </a:lnTo>
                  <a:close/>
                </a:path>
                <a:path w="666750" h="758189">
                  <a:moveTo>
                    <a:pt x="347522" y="294830"/>
                  </a:moveTo>
                  <a:lnTo>
                    <a:pt x="345440" y="294830"/>
                  </a:lnTo>
                  <a:lnTo>
                    <a:pt x="345427" y="295109"/>
                  </a:lnTo>
                  <a:lnTo>
                    <a:pt x="347256" y="295109"/>
                  </a:lnTo>
                  <a:lnTo>
                    <a:pt x="347522" y="294830"/>
                  </a:lnTo>
                  <a:close/>
                </a:path>
                <a:path w="666750" h="758189">
                  <a:moveTo>
                    <a:pt x="347700" y="2222"/>
                  </a:moveTo>
                  <a:lnTo>
                    <a:pt x="347522" y="1625"/>
                  </a:lnTo>
                  <a:lnTo>
                    <a:pt x="347421" y="1358"/>
                  </a:lnTo>
                  <a:lnTo>
                    <a:pt x="347179" y="977"/>
                  </a:lnTo>
                  <a:lnTo>
                    <a:pt x="346786" y="571"/>
                  </a:lnTo>
                  <a:lnTo>
                    <a:pt x="341122" y="571"/>
                  </a:lnTo>
                  <a:lnTo>
                    <a:pt x="340817" y="812"/>
                  </a:lnTo>
                  <a:lnTo>
                    <a:pt x="340715" y="2222"/>
                  </a:lnTo>
                  <a:lnTo>
                    <a:pt x="341020" y="2222"/>
                  </a:lnTo>
                  <a:lnTo>
                    <a:pt x="342138" y="1625"/>
                  </a:lnTo>
                  <a:lnTo>
                    <a:pt x="342798" y="1358"/>
                  </a:lnTo>
                  <a:lnTo>
                    <a:pt x="344830" y="1358"/>
                  </a:lnTo>
                  <a:lnTo>
                    <a:pt x="345325" y="1625"/>
                  </a:lnTo>
                  <a:lnTo>
                    <a:pt x="345821" y="2222"/>
                  </a:lnTo>
                  <a:lnTo>
                    <a:pt x="345859" y="4622"/>
                  </a:lnTo>
                  <a:lnTo>
                    <a:pt x="345681" y="5067"/>
                  </a:lnTo>
                  <a:lnTo>
                    <a:pt x="340804" y="10807"/>
                  </a:lnTo>
                  <a:lnTo>
                    <a:pt x="342823" y="10807"/>
                  </a:lnTo>
                  <a:lnTo>
                    <a:pt x="344462" y="9067"/>
                  </a:lnTo>
                  <a:lnTo>
                    <a:pt x="345186" y="8331"/>
                  </a:lnTo>
                  <a:lnTo>
                    <a:pt x="345770" y="7683"/>
                  </a:lnTo>
                  <a:lnTo>
                    <a:pt x="347611" y="4622"/>
                  </a:lnTo>
                  <a:lnTo>
                    <a:pt x="347700" y="2222"/>
                  </a:lnTo>
                  <a:close/>
                </a:path>
                <a:path w="666750" h="758189">
                  <a:moveTo>
                    <a:pt x="347814" y="23495"/>
                  </a:moveTo>
                  <a:lnTo>
                    <a:pt x="342557" y="23495"/>
                  </a:lnTo>
                  <a:lnTo>
                    <a:pt x="342557" y="23622"/>
                  </a:lnTo>
                  <a:lnTo>
                    <a:pt x="345960" y="23622"/>
                  </a:lnTo>
                  <a:lnTo>
                    <a:pt x="345668" y="23939"/>
                  </a:lnTo>
                  <a:lnTo>
                    <a:pt x="347751" y="23939"/>
                  </a:lnTo>
                  <a:lnTo>
                    <a:pt x="347814" y="23495"/>
                  </a:lnTo>
                  <a:close/>
                </a:path>
                <a:path w="666750" h="758189">
                  <a:moveTo>
                    <a:pt x="348208" y="32410"/>
                  </a:moveTo>
                  <a:lnTo>
                    <a:pt x="348068" y="32131"/>
                  </a:lnTo>
                  <a:lnTo>
                    <a:pt x="344576" y="27584"/>
                  </a:lnTo>
                  <a:lnTo>
                    <a:pt x="344398" y="27355"/>
                  </a:lnTo>
                  <a:lnTo>
                    <a:pt x="347573" y="24142"/>
                  </a:lnTo>
                  <a:lnTo>
                    <a:pt x="345490" y="24142"/>
                  </a:lnTo>
                  <a:lnTo>
                    <a:pt x="342569" y="27355"/>
                  </a:lnTo>
                  <a:lnTo>
                    <a:pt x="342557" y="24142"/>
                  </a:lnTo>
                  <a:lnTo>
                    <a:pt x="340995" y="24142"/>
                  </a:lnTo>
                  <a:lnTo>
                    <a:pt x="340995" y="27355"/>
                  </a:lnTo>
                  <a:lnTo>
                    <a:pt x="341007" y="32702"/>
                  </a:lnTo>
                  <a:lnTo>
                    <a:pt x="342557" y="32702"/>
                  </a:lnTo>
                  <a:lnTo>
                    <a:pt x="342569" y="27584"/>
                  </a:lnTo>
                  <a:lnTo>
                    <a:pt x="346379" y="32702"/>
                  </a:lnTo>
                  <a:lnTo>
                    <a:pt x="348107" y="32702"/>
                  </a:lnTo>
                  <a:lnTo>
                    <a:pt x="348208" y="32410"/>
                  </a:lnTo>
                  <a:close/>
                </a:path>
                <a:path w="666750" h="758189">
                  <a:moveTo>
                    <a:pt x="348373" y="11671"/>
                  </a:moveTo>
                  <a:lnTo>
                    <a:pt x="348234" y="11303"/>
                  </a:lnTo>
                  <a:lnTo>
                    <a:pt x="342353" y="11303"/>
                  </a:lnTo>
                  <a:lnTo>
                    <a:pt x="342658" y="10985"/>
                  </a:lnTo>
                  <a:lnTo>
                    <a:pt x="340575" y="10985"/>
                  </a:lnTo>
                  <a:lnTo>
                    <a:pt x="340537" y="12573"/>
                  </a:lnTo>
                  <a:lnTo>
                    <a:pt x="348259" y="12573"/>
                  </a:lnTo>
                  <a:lnTo>
                    <a:pt x="348373" y="11671"/>
                  </a:lnTo>
                  <a:close/>
                </a:path>
                <a:path w="666750" h="758189">
                  <a:moveTo>
                    <a:pt x="348957" y="452386"/>
                  </a:moveTo>
                  <a:lnTo>
                    <a:pt x="345833" y="452386"/>
                  </a:lnTo>
                  <a:lnTo>
                    <a:pt x="345846" y="452589"/>
                  </a:lnTo>
                  <a:lnTo>
                    <a:pt x="348767" y="452589"/>
                  </a:lnTo>
                  <a:lnTo>
                    <a:pt x="348957" y="452386"/>
                  </a:lnTo>
                  <a:close/>
                </a:path>
                <a:path w="666750" h="758189">
                  <a:moveTo>
                    <a:pt x="349021" y="439775"/>
                  </a:moveTo>
                  <a:lnTo>
                    <a:pt x="348996" y="430009"/>
                  </a:lnTo>
                  <a:lnTo>
                    <a:pt x="348996" y="428396"/>
                  </a:lnTo>
                  <a:lnTo>
                    <a:pt x="347421" y="428396"/>
                  </a:lnTo>
                  <a:lnTo>
                    <a:pt x="344906" y="430009"/>
                  </a:lnTo>
                  <a:lnTo>
                    <a:pt x="344411" y="430352"/>
                  </a:lnTo>
                  <a:lnTo>
                    <a:pt x="344297" y="431546"/>
                  </a:lnTo>
                  <a:lnTo>
                    <a:pt x="344754" y="431546"/>
                  </a:lnTo>
                  <a:lnTo>
                    <a:pt x="347332" y="430009"/>
                  </a:lnTo>
                  <a:lnTo>
                    <a:pt x="347332" y="439775"/>
                  </a:lnTo>
                  <a:lnTo>
                    <a:pt x="349021" y="439775"/>
                  </a:lnTo>
                  <a:close/>
                </a:path>
                <a:path w="666750" h="758189">
                  <a:moveTo>
                    <a:pt x="349161" y="714413"/>
                  </a:moveTo>
                  <a:lnTo>
                    <a:pt x="348970" y="713917"/>
                  </a:lnTo>
                  <a:lnTo>
                    <a:pt x="348856" y="713625"/>
                  </a:lnTo>
                  <a:lnTo>
                    <a:pt x="348640" y="713270"/>
                  </a:lnTo>
                  <a:lnTo>
                    <a:pt x="348475" y="713105"/>
                  </a:lnTo>
                  <a:lnTo>
                    <a:pt x="342277" y="713105"/>
                  </a:lnTo>
                  <a:lnTo>
                    <a:pt x="342176" y="714413"/>
                  </a:lnTo>
                  <a:lnTo>
                    <a:pt x="342646" y="714413"/>
                  </a:lnTo>
                  <a:lnTo>
                    <a:pt x="343573" y="713917"/>
                  </a:lnTo>
                  <a:lnTo>
                    <a:pt x="346786" y="713917"/>
                  </a:lnTo>
                  <a:lnTo>
                    <a:pt x="347129" y="714413"/>
                  </a:lnTo>
                  <a:lnTo>
                    <a:pt x="347129" y="717359"/>
                  </a:lnTo>
                  <a:lnTo>
                    <a:pt x="342252" y="723087"/>
                  </a:lnTo>
                  <a:lnTo>
                    <a:pt x="344284" y="723087"/>
                  </a:lnTo>
                  <a:lnTo>
                    <a:pt x="348970" y="717156"/>
                  </a:lnTo>
                  <a:lnTo>
                    <a:pt x="349059" y="716915"/>
                  </a:lnTo>
                  <a:lnTo>
                    <a:pt x="349161" y="714413"/>
                  </a:lnTo>
                  <a:close/>
                </a:path>
                <a:path w="666750" h="758189">
                  <a:moveTo>
                    <a:pt x="349669" y="744715"/>
                  </a:moveTo>
                  <a:lnTo>
                    <a:pt x="349529" y="744435"/>
                  </a:lnTo>
                  <a:lnTo>
                    <a:pt x="346024" y="739889"/>
                  </a:lnTo>
                  <a:lnTo>
                    <a:pt x="345846" y="739660"/>
                  </a:lnTo>
                  <a:lnTo>
                    <a:pt x="349211" y="736244"/>
                  </a:lnTo>
                  <a:lnTo>
                    <a:pt x="349250" y="735914"/>
                  </a:lnTo>
                  <a:lnTo>
                    <a:pt x="347421" y="735914"/>
                  </a:lnTo>
                  <a:lnTo>
                    <a:pt x="344030" y="739660"/>
                  </a:lnTo>
                  <a:lnTo>
                    <a:pt x="343992" y="731532"/>
                  </a:lnTo>
                  <a:lnTo>
                    <a:pt x="342442" y="731532"/>
                  </a:lnTo>
                  <a:lnTo>
                    <a:pt x="342468" y="745007"/>
                  </a:lnTo>
                  <a:lnTo>
                    <a:pt x="344004" y="745007"/>
                  </a:lnTo>
                  <a:lnTo>
                    <a:pt x="344030" y="739889"/>
                  </a:lnTo>
                  <a:lnTo>
                    <a:pt x="347827" y="745007"/>
                  </a:lnTo>
                  <a:lnTo>
                    <a:pt x="349567" y="745007"/>
                  </a:lnTo>
                  <a:lnTo>
                    <a:pt x="349669" y="744715"/>
                  </a:lnTo>
                  <a:close/>
                </a:path>
                <a:path w="666750" h="758189">
                  <a:moveTo>
                    <a:pt x="349821" y="723963"/>
                  </a:moveTo>
                  <a:lnTo>
                    <a:pt x="342074" y="723722"/>
                  </a:lnTo>
                  <a:lnTo>
                    <a:pt x="341998" y="724789"/>
                  </a:lnTo>
                  <a:lnTo>
                    <a:pt x="349707" y="724789"/>
                  </a:lnTo>
                  <a:lnTo>
                    <a:pt x="349821" y="723963"/>
                  </a:lnTo>
                  <a:close/>
                </a:path>
                <a:path w="666750" h="758189">
                  <a:moveTo>
                    <a:pt x="351078" y="452005"/>
                  </a:moveTo>
                  <a:lnTo>
                    <a:pt x="349300" y="452005"/>
                  </a:lnTo>
                  <a:lnTo>
                    <a:pt x="348957" y="452386"/>
                  </a:lnTo>
                  <a:lnTo>
                    <a:pt x="351040" y="452386"/>
                  </a:lnTo>
                  <a:lnTo>
                    <a:pt x="351078" y="452005"/>
                  </a:lnTo>
                  <a:close/>
                </a:path>
                <a:path w="666750" h="758189">
                  <a:moveTo>
                    <a:pt x="351497" y="460857"/>
                  </a:moveTo>
                  <a:lnTo>
                    <a:pt x="351358" y="460578"/>
                  </a:lnTo>
                  <a:lnTo>
                    <a:pt x="347853" y="456031"/>
                  </a:lnTo>
                  <a:lnTo>
                    <a:pt x="347687" y="455815"/>
                  </a:lnTo>
                  <a:lnTo>
                    <a:pt x="350862" y="452589"/>
                  </a:lnTo>
                  <a:lnTo>
                    <a:pt x="348767" y="452589"/>
                  </a:lnTo>
                  <a:lnTo>
                    <a:pt x="345859" y="455815"/>
                  </a:lnTo>
                  <a:lnTo>
                    <a:pt x="345846" y="452589"/>
                  </a:lnTo>
                  <a:lnTo>
                    <a:pt x="344271" y="452589"/>
                  </a:lnTo>
                  <a:lnTo>
                    <a:pt x="344297" y="461149"/>
                  </a:lnTo>
                  <a:lnTo>
                    <a:pt x="345846" y="461149"/>
                  </a:lnTo>
                  <a:lnTo>
                    <a:pt x="345859" y="456031"/>
                  </a:lnTo>
                  <a:lnTo>
                    <a:pt x="349656" y="461149"/>
                  </a:lnTo>
                  <a:lnTo>
                    <a:pt x="351396" y="461149"/>
                  </a:lnTo>
                  <a:lnTo>
                    <a:pt x="351497" y="460857"/>
                  </a:lnTo>
                  <a:close/>
                </a:path>
                <a:path w="666750" h="758189">
                  <a:moveTo>
                    <a:pt x="351663" y="440080"/>
                  </a:moveTo>
                  <a:lnTo>
                    <a:pt x="344525" y="439915"/>
                  </a:lnTo>
                  <a:lnTo>
                    <a:pt x="344512" y="440842"/>
                  </a:lnTo>
                  <a:lnTo>
                    <a:pt x="351599" y="440842"/>
                  </a:lnTo>
                  <a:lnTo>
                    <a:pt x="351663" y="440080"/>
                  </a:lnTo>
                  <a:close/>
                </a:path>
                <a:path w="666750" h="758189">
                  <a:moveTo>
                    <a:pt x="352399" y="285470"/>
                  </a:moveTo>
                  <a:lnTo>
                    <a:pt x="352285" y="285191"/>
                  </a:lnTo>
                  <a:lnTo>
                    <a:pt x="352069" y="284835"/>
                  </a:lnTo>
                  <a:lnTo>
                    <a:pt x="351663" y="284429"/>
                  </a:lnTo>
                  <a:lnTo>
                    <a:pt x="345998" y="284429"/>
                  </a:lnTo>
                  <a:lnTo>
                    <a:pt x="345706" y="284670"/>
                  </a:lnTo>
                  <a:lnTo>
                    <a:pt x="345643" y="286080"/>
                  </a:lnTo>
                  <a:lnTo>
                    <a:pt x="345998" y="286080"/>
                  </a:lnTo>
                  <a:lnTo>
                    <a:pt x="346544" y="285711"/>
                  </a:lnTo>
                  <a:lnTo>
                    <a:pt x="347002" y="285470"/>
                  </a:lnTo>
                  <a:lnTo>
                    <a:pt x="350202" y="285470"/>
                  </a:lnTo>
                  <a:lnTo>
                    <a:pt x="350469" y="285711"/>
                  </a:lnTo>
                  <a:lnTo>
                    <a:pt x="350697" y="286080"/>
                  </a:lnTo>
                  <a:lnTo>
                    <a:pt x="350735" y="288467"/>
                  </a:lnTo>
                  <a:lnTo>
                    <a:pt x="350545" y="288912"/>
                  </a:lnTo>
                  <a:lnTo>
                    <a:pt x="350469" y="289115"/>
                  </a:lnTo>
                  <a:lnTo>
                    <a:pt x="345681" y="294652"/>
                  </a:lnTo>
                  <a:lnTo>
                    <a:pt x="347700" y="294652"/>
                  </a:lnTo>
                  <a:lnTo>
                    <a:pt x="352323" y="288912"/>
                  </a:lnTo>
                  <a:lnTo>
                    <a:pt x="352399" y="285470"/>
                  </a:lnTo>
                  <a:close/>
                </a:path>
                <a:path w="666750" h="758189">
                  <a:moveTo>
                    <a:pt x="353085" y="316280"/>
                  </a:moveTo>
                  <a:lnTo>
                    <a:pt x="352945" y="316001"/>
                  </a:lnTo>
                  <a:lnTo>
                    <a:pt x="349453" y="311454"/>
                  </a:lnTo>
                  <a:lnTo>
                    <a:pt x="349275" y="311238"/>
                  </a:lnTo>
                  <a:lnTo>
                    <a:pt x="352628" y="307809"/>
                  </a:lnTo>
                  <a:lnTo>
                    <a:pt x="352666" y="307492"/>
                  </a:lnTo>
                  <a:lnTo>
                    <a:pt x="350837" y="307492"/>
                  </a:lnTo>
                  <a:lnTo>
                    <a:pt x="347446" y="311238"/>
                  </a:lnTo>
                  <a:lnTo>
                    <a:pt x="347408" y="303098"/>
                  </a:lnTo>
                  <a:lnTo>
                    <a:pt x="345859" y="303098"/>
                  </a:lnTo>
                  <a:lnTo>
                    <a:pt x="345884" y="316534"/>
                  </a:lnTo>
                  <a:lnTo>
                    <a:pt x="347433" y="316534"/>
                  </a:lnTo>
                  <a:lnTo>
                    <a:pt x="347446" y="311454"/>
                  </a:lnTo>
                  <a:lnTo>
                    <a:pt x="351218" y="316534"/>
                  </a:lnTo>
                  <a:lnTo>
                    <a:pt x="353034" y="316534"/>
                  </a:lnTo>
                  <a:lnTo>
                    <a:pt x="353085" y="316280"/>
                  </a:lnTo>
                  <a:close/>
                </a:path>
                <a:path w="666750" h="758189">
                  <a:moveTo>
                    <a:pt x="353225" y="295440"/>
                  </a:moveTo>
                  <a:lnTo>
                    <a:pt x="345427" y="295275"/>
                  </a:lnTo>
                  <a:lnTo>
                    <a:pt x="345363" y="296418"/>
                  </a:lnTo>
                  <a:lnTo>
                    <a:pt x="353136" y="296418"/>
                  </a:lnTo>
                  <a:lnTo>
                    <a:pt x="353225" y="295440"/>
                  </a:lnTo>
                  <a:close/>
                </a:path>
                <a:path w="666750" h="758189">
                  <a:moveTo>
                    <a:pt x="355600" y="7886"/>
                  </a:moveTo>
                  <a:lnTo>
                    <a:pt x="351751" y="7886"/>
                  </a:lnTo>
                  <a:lnTo>
                    <a:pt x="351650" y="8051"/>
                  </a:lnTo>
                  <a:lnTo>
                    <a:pt x="355600" y="8051"/>
                  </a:lnTo>
                  <a:lnTo>
                    <a:pt x="355600" y="7886"/>
                  </a:lnTo>
                  <a:close/>
                </a:path>
                <a:path w="666750" h="758189">
                  <a:moveTo>
                    <a:pt x="357289" y="8051"/>
                  </a:moveTo>
                  <a:lnTo>
                    <a:pt x="355600" y="8051"/>
                  </a:lnTo>
                  <a:lnTo>
                    <a:pt x="355600" y="8305"/>
                  </a:lnTo>
                  <a:lnTo>
                    <a:pt x="357289" y="8305"/>
                  </a:lnTo>
                  <a:lnTo>
                    <a:pt x="357289" y="8051"/>
                  </a:lnTo>
                  <a:close/>
                </a:path>
                <a:path w="666750" h="758189">
                  <a:moveTo>
                    <a:pt x="357289" y="7886"/>
                  </a:moveTo>
                  <a:lnTo>
                    <a:pt x="357225" y="1320"/>
                  </a:lnTo>
                  <a:lnTo>
                    <a:pt x="357212" y="38"/>
                  </a:lnTo>
                  <a:lnTo>
                    <a:pt x="354812" y="38"/>
                  </a:lnTo>
                  <a:lnTo>
                    <a:pt x="350189" y="7886"/>
                  </a:lnTo>
                  <a:lnTo>
                    <a:pt x="351751" y="7886"/>
                  </a:lnTo>
                  <a:lnTo>
                    <a:pt x="355574" y="1320"/>
                  </a:lnTo>
                  <a:lnTo>
                    <a:pt x="355600" y="7886"/>
                  </a:lnTo>
                  <a:lnTo>
                    <a:pt x="357289" y="7886"/>
                  </a:lnTo>
                  <a:close/>
                </a:path>
                <a:path w="666750" h="758189">
                  <a:moveTo>
                    <a:pt x="357390" y="723633"/>
                  </a:moveTo>
                  <a:lnTo>
                    <a:pt x="357352" y="713867"/>
                  </a:lnTo>
                  <a:lnTo>
                    <a:pt x="357352" y="712216"/>
                  </a:lnTo>
                  <a:lnTo>
                    <a:pt x="355866" y="712216"/>
                  </a:lnTo>
                  <a:lnTo>
                    <a:pt x="352933" y="714095"/>
                  </a:lnTo>
                  <a:lnTo>
                    <a:pt x="352806" y="715467"/>
                  </a:lnTo>
                  <a:lnTo>
                    <a:pt x="353021" y="715467"/>
                  </a:lnTo>
                  <a:lnTo>
                    <a:pt x="355701" y="713867"/>
                  </a:lnTo>
                  <a:lnTo>
                    <a:pt x="355701" y="723633"/>
                  </a:lnTo>
                  <a:lnTo>
                    <a:pt x="357390" y="723633"/>
                  </a:lnTo>
                  <a:close/>
                </a:path>
                <a:path w="666750" h="758189">
                  <a:moveTo>
                    <a:pt x="357835" y="20396"/>
                  </a:moveTo>
                  <a:lnTo>
                    <a:pt x="349808" y="20218"/>
                  </a:lnTo>
                  <a:lnTo>
                    <a:pt x="349719" y="21526"/>
                  </a:lnTo>
                  <a:lnTo>
                    <a:pt x="356031" y="21526"/>
                  </a:lnTo>
                  <a:lnTo>
                    <a:pt x="351231" y="32296"/>
                  </a:lnTo>
                  <a:lnTo>
                    <a:pt x="351155" y="32702"/>
                  </a:lnTo>
                  <a:lnTo>
                    <a:pt x="352920" y="32702"/>
                  </a:lnTo>
                  <a:lnTo>
                    <a:pt x="357632" y="21869"/>
                  </a:lnTo>
                  <a:lnTo>
                    <a:pt x="357759" y="21526"/>
                  </a:lnTo>
                  <a:lnTo>
                    <a:pt x="357835" y="20396"/>
                  </a:lnTo>
                  <a:close/>
                </a:path>
                <a:path w="666750" h="758189">
                  <a:moveTo>
                    <a:pt x="359067" y="8585"/>
                  </a:moveTo>
                  <a:lnTo>
                    <a:pt x="351497" y="8305"/>
                  </a:lnTo>
                  <a:lnTo>
                    <a:pt x="351650" y="8051"/>
                  </a:lnTo>
                  <a:lnTo>
                    <a:pt x="350100" y="8051"/>
                  </a:lnTo>
                  <a:lnTo>
                    <a:pt x="349986" y="9690"/>
                  </a:lnTo>
                  <a:lnTo>
                    <a:pt x="355600" y="9690"/>
                  </a:lnTo>
                  <a:lnTo>
                    <a:pt x="355638" y="12496"/>
                  </a:lnTo>
                  <a:lnTo>
                    <a:pt x="357251" y="12496"/>
                  </a:lnTo>
                  <a:lnTo>
                    <a:pt x="357289" y="9690"/>
                  </a:lnTo>
                  <a:lnTo>
                    <a:pt x="359067" y="9690"/>
                  </a:lnTo>
                  <a:lnTo>
                    <a:pt x="359067" y="8585"/>
                  </a:lnTo>
                  <a:close/>
                </a:path>
                <a:path w="666750" h="758189">
                  <a:moveTo>
                    <a:pt x="359295" y="732701"/>
                  </a:moveTo>
                  <a:lnTo>
                    <a:pt x="351231" y="732523"/>
                  </a:lnTo>
                  <a:lnTo>
                    <a:pt x="351167" y="733831"/>
                  </a:lnTo>
                  <a:lnTo>
                    <a:pt x="357492" y="733831"/>
                  </a:lnTo>
                  <a:lnTo>
                    <a:pt x="352691" y="744601"/>
                  </a:lnTo>
                  <a:lnTo>
                    <a:pt x="352615" y="745007"/>
                  </a:lnTo>
                  <a:lnTo>
                    <a:pt x="354368" y="745007"/>
                  </a:lnTo>
                  <a:lnTo>
                    <a:pt x="359092" y="734174"/>
                  </a:lnTo>
                  <a:lnTo>
                    <a:pt x="359219" y="733831"/>
                  </a:lnTo>
                  <a:lnTo>
                    <a:pt x="359295" y="732701"/>
                  </a:lnTo>
                  <a:close/>
                </a:path>
                <a:path w="666750" h="758189">
                  <a:moveTo>
                    <a:pt x="360032" y="723938"/>
                  </a:moveTo>
                  <a:lnTo>
                    <a:pt x="352907" y="723773"/>
                  </a:lnTo>
                  <a:lnTo>
                    <a:pt x="352882" y="724700"/>
                  </a:lnTo>
                  <a:lnTo>
                    <a:pt x="359968" y="724700"/>
                  </a:lnTo>
                  <a:lnTo>
                    <a:pt x="360032" y="723938"/>
                  </a:lnTo>
                  <a:close/>
                </a:path>
                <a:path w="666750" h="758189">
                  <a:moveTo>
                    <a:pt x="360921" y="440397"/>
                  </a:moveTo>
                  <a:lnTo>
                    <a:pt x="353847" y="439394"/>
                  </a:lnTo>
                  <a:lnTo>
                    <a:pt x="354317" y="440143"/>
                  </a:lnTo>
                  <a:lnTo>
                    <a:pt x="354685" y="440397"/>
                  </a:lnTo>
                  <a:lnTo>
                    <a:pt x="355041" y="440690"/>
                  </a:lnTo>
                  <a:lnTo>
                    <a:pt x="355485" y="440880"/>
                  </a:lnTo>
                  <a:lnTo>
                    <a:pt x="356514" y="441172"/>
                  </a:lnTo>
                  <a:lnTo>
                    <a:pt x="358990" y="441172"/>
                  </a:lnTo>
                  <a:lnTo>
                    <a:pt x="360032" y="440880"/>
                  </a:lnTo>
                  <a:lnTo>
                    <a:pt x="360502" y="440690"/>
                  </a:lnTo>
                  <a:lnTo>
                    <a:pt x="360921" y="440397"/>
                  </a:lnTo>
                  <a:close/>
                </a:path>
                <a:path w="666750" h="758189">
                  <a:moveTo>
                    <a:pt x="361124" y="448843"/>
                  </a:moveTo>
                  <a:lnTo>
                    <a:pt x="353098" y="448665"/>
                  </a:lnTo>
                  <a:lnTo>
                    <a:pt x="352996" y="449973"/>
                  </a:lnTo>
                  <a:lnTo>
                    <a:pt x="359321" y="449973"/>
                  </a:lnTo>
                  <a:lnTo>
                    <a:pt x="354520" y="460743"/>
                  </a:lnTo>
                  <a:lnTo>
                    <a:pt x="354444" y="461149"/>
                  </a:lnTo>
                  <a:lnTo>
                    <a:pt x="356196" y="461149"/>
                  </a:lnTo>
                  <a:lnTo>
                    <a:pt x="360921" y="450316"/>
                  </a:lnTo>
                  <a:lnTo>
                    <a:pt x="361048" y="449973"/>
                  </a:lnTo>
                  <a:lnTo>
                    <a:pt x="361124" y="448843"/>
                  </a:lnTo>
                  <a:close/>
                </a:path>
                <a:path w="666750" h="758189">
                  <a:moveTo>
                    <a:pt x="362089" y="437146"/>
                  </a:moveTo>
                  <a:lnTo>
                    <a:pt x="359244" y="434378"/>
                  </a:lnTo>
                  <a:lnTo>
                    <a:pt x="359244" y="436029"/>
                  </a:lnTo>
                  <a:lnTo>
                    <a:pt x="356336" y="436029"/>
                  </a:lnTo>
                  <a:lnTo>
                    <a:pt x="356946" y="435622"/>
                  </a:lnTo>
                  <a:lnTo>
                    <a:pt x="357505" y="435330"/>
                  </a:lnTo>
                  <a:lnTo>
                    <a:pt x="358000" y="435330"/>
                  </a:lnTo>
                  <a:lnTo>
                    <a:pt x="358584" y="435622"/>
                  </a:lnTo>
                  <a:lnTo>
                    <a:pt x="359244" y="436029"/>
                  </a:lnTo>
                  <a:lnTo>
                    <a:pt x="359244" y="434378"/>
                  </a:lnTo>
                  <a:lnTo>
                    <a:pt x="361543" y="430098"/>
                  </a:lnTo>
                  <a:lnTo>
                    <a:pt x="361416" y="429768"/>
                  </a:lnTo>
                  <a:lnTo>
                    <a:pt x="361264" y="429374"/>
                  </a:lnTo>
                  <a:lnTo>
                    <a:pt x="360565" y="428790"/>
                  </a:lnTo>
                  <a:lnTo>
                    <a:pt x="360184" y="428561"/>
                  </a:lnTo>
                  <a:lnTo>
                    <a:pt x="360032" y="428510"/>
                  </a:lnTo>
                  <a:lnTo>
                    <a:pt x="360032" y="431749"/>
                  </a:lnTo>
                  <a:lnTo>
                    <a:pt x="359702" y="432384"/>
                  </a:lnTo>
                  <a:lnTo>
                    <a:pt x="359143" y="433031"/>
                  </a:lnTo>
                  <a:lnTo>
                    <a:pt x="358914" y="433209"/>
                  </a:lnTo>
                  <a:lnTo>
                    <a:pt x="358381" y="433552"/>
                  </a:lnTo>
                  <a:lnTo>
                    <a:pt x="357987" y="433755"/>
                  </a:lnTo>
                  <a:lnTo>
                    <a:pt x="357581" y="433552"/>
                  </a:lnTo>
                  <a:lnTo>
                    <a:pt x="356755" y="433031"/>
                  </a:lnTo>
                  <a:lnTo>
                    <a:pt x="356425" y="432790"/>
                  </a:lnTo>
                  <a:lnTo>
                    <a:pt x="356069" y="432384"/>
                  </a:lnTo>
                  <a:lnTo>
                    <a:pt x="355752" y="431749"/>
                  </a:lnTo>
                  <a:lnTo>
                    <a:pt x="355879" y="430288"/>
                  </a:lnTo>
                  <a:lnTo>
                    <a:pt x="359791" y="430288"/>
                  </a:lnTo>
                  <a:lnTo>
                    <a:pt x="359892" y="430491"/>
                  </a:lnTo>
                  <a:lnTo>
                    <a:pt x="359994" y="430720"/>
                  </a:lnTo>
                  <a:lnTo>
                    <a:pt x="360032" y="431749"/>
                  </a:lnTo>
                  <a:lnTo>
                    <a:pt x="360032" y="428510"/>
                  </a:lnTo>
                  <a:lnTo>
                    <a:pt x="359651" y="428383"/>
                  </a:lnTo>
                  <a:lnTo>
                    <a:pt x="359651" y="430098"/>
                  </a:lnTo>
                  <a:lnTo>
                    <a:pt x="356082" y="430098"/>
                  </a:lnTo>
                  <a:lnTo>
                    <a:pt x="356438" y="429768"/>
                  </a:lnTo>
                  <a:lnTo>
                    <a:pt x="359295" y="429768"/>
                  </a:lnTo>
                  <a:lnTo>
                    <a:pt x="359651" y="430098"/>
                  </a:lnTo>
                  <a:lnTo>
                    <a:pt x="359651" y="428383"/>
                  </a:lnTo>
                  <a:lnTo>
                    <a:pt x="359181" y="428218"/>
                  </a:lnTo>
                  <a:lnTo>
                    <a:pt x="356730" y="428218"/>
                  </a:lnTo>
                  <a:lnTo>
                    <a:pt x="354368" y="432790"/>
                  </a:lnTo>
                  <a:lnTo>
                    <a:pt x="354533" y="433031"/>
                  </a:lnTo>
                  <a:lnTo>
                    <a:pt x="356552" y="434606"/>
                  </a:lnTo>
                  <a:lnTo>
                    <a:pt x="356387" y="434606"/>
                  </a:lnTo>
                  <a:lnTo>
                    <a:pt x="353682" y="439051"/>
                  </a:lnTo>
                  <a:lnTo>
                    <a:pt x="355892" y="439381"/>
                  </a:lnTo>
                  <a:lnTo>
                    <a:pt x="355498" y="439051"/>
                  </a:lnTo>
                  <a:lnTo>
                    <a:pt x="355434" y="437146"/>
                  </a:lnTo>
                  <a:lnTo>
                    <a:pt x="355612" y="436753"/>
                  </a:lnTo>
                  <a:lnTo>
                    <a:pt x="355892" y="436435"/>
                  </a:lnTo>
                  <a:lnTo>
                    <a:pt x="359752" y="436435"/>
                  </a:lnTo>
                  <a:lnTo>
                    <a:pt x="360095" y="436753"/>
                  </a:lnTo>
                  <a:lnTo>
                    <a:pt x="360273" y="437146"/>
                  </a:lnTo>
                  <a:lnTo>
                    <a:pt x="360311" y="438810"/>
                  </a:lnTo>
                  <a:lnTo>
                    <a:pt x="360184" y="439051"/>
                  </a:lnTo>
                  <a:lnTo>
                    <a:pt x="359791" y="439394"/>
                  </a:lnTo>
                  <a:lnTo>
                    <a:pt x="356044" y="439394"/>
                  </a:lnTo>
                  <a:lnTo>
                    <a:pt x="361238" y="440143"/>
                  </a:lnTo>
                  <a:lnTo>
                    <a:pt x="361899" y="439394"/>
                  </a:lnTo>
                  <a:lnTo>
                    <a:pt x="361950" y="439051"/>
                  </a:lnTo>
                  <a:lnTo>
                    <a:pt x="362051" y="438569"/>
                  </a:lnTo>
                  <a:lnTo>
                    <a:pt x="362089" y="437146"/>
                  </a:lnTo>
                  <a:close/>
                </a:path>
                <a:path w="666750" h="758189">
                  <a:moveTo>
                    <a:pt x="362712" y="304266"/>
                  </a:moveTo>
                  <a:lnTo>
                    <a:pt x="354685" y="304088"/>
                  </a:lnTo>
                  <a:lnTo>
                    <a:pt x="354584" y="305396"/>
                  </a:lnTo>
                  <a:lnTo>
                    <a:pt x="360908" y="305396"/>
                  </a:lnTo>
                  <a:lnTo>
                    <a:pt x="356108" y="316166"/>
                  </a:lnTo>
                  <a:lnTo>
                    <a:pt x="356031" y="316445"/>
                  </a:lnTo>
                  <a:lnTo>
                    <a:pt x="357847" y="316445"/>
                  </a:lnTo>
                  <a:lnTo>
                    <a:pt x="362508" y="305739"/>
                  </a:lnTo>
                  <a:lnTo>
                    <a:pt x="362635" y="305396"/>
                  </a:lnTo>
                  <a:lnTo>
                    <a:pt x="362712" y="304266"/>
                  </a:lnTo>
                  <a:close/>
                </a:path>
                <a:path w="666750" h="758189">
                  <a:moveTo>
                    <a:pt x="363601" y="284124"/>
                  </a:moveTo>
                  <a:lnTo>
                    <a:pt x="355536" y="283946"/>
                  </a:lnTo>
                  <a:lnTo>
                    <a:pt x="355485" y="285254"/>
                  </a:lnTo>
                  <a:lnTo>
                    <a:pt x="361797" y="285254"/>
                  </a:lnTo>
                  <a:lnTo>
                    <a:pt x="356997" y="296024"/>
                  </a:lnTo>
                  <a:lnTo>
                    <a:pt x="356882" y="296418"/>
                  </a:lnTo>
                  <a:lnTo>
                    <a:pt x="358698" y="296418"/>
                  </a:lnTo>
                  <a:lnTo>
                    <a:pt x="363397" y="285597"/>
                  </a:lnTo>
                  <a:lnTo>
                    <a:pt x="363524" y="285254"/>
                  </a:lnTo>
                  <a:lnTo>
                    <a:pt x="363601" y="284124"/>
                  </a:lnTo>
                  <a:close/>
                </a:path>
                <a:path w="666750" h="758189">
                  <a:moveTo>
                    <a:pt x="389826" y="112649"/>
                  </a:moveTo>
                  <a:lnTo>
                    <a:pt x="383603" y="112649"/>
                  </a:lnTo>
                  <a:lnTo>
                    <a:pt x="383603" y="112852"/>
                  </a:lnTo>
                  <a:lnTo>
                    <a:pt x="389534" y="112852"/>
                  </a:lnTo>
                  <a:lnTo>
                    <a:pt x="389826" y="112649"/>
                  </a:lnTo>
                  <a:close/>
                </a:path>
                <a:path w="666750" h="758189">
                  <a:moveTo>
                    <a:pt x="390093" y="138176"/>
                  </a:moveTo>
                  <a:lnTo>
                    <a:pt x="390067" y="128409"/>
                  </a:lnTo>
                  <a:lnTo>
                    <a:pt x="390067" y="126796"/>
                  </a:lnTo>
                  <a:lnTo>
                    <a:pt x="388493" y="126796"/>
                  </a:lnTo>
                  <a:lnTo>
                    <a:pt x="385622" y="128625"/>
                  </a:lnTo>
                  <a:lnTo>
                    <a:pt x="385495" y="129997"/>
                  </a:lnTo>
                  <a:lnTo>
                    <a:pt x="385724" y="129997"/>
                  </a:lnTo>
                  <a:lnTo>
                    <a:pt x="388404" y="128409"/>
                  </a:lnTo>
                  <a:lnTo>
                    <a:pt x="388404" y="138176"/>
                  </a:lnTo>
                  <a:lnTo>
                    <a:pt x="390093" y="138176"/>
                  </a:lnTo>
                  <a:close/>
                </a:path>
                <a:path w="666750" h="758189">
                  <a:moveTo>
                    <a:pt x="391210" y="109181"/>
                  </a:moveTo>
                  <a:lnTo>
                    <a:pt x="389191" y="106883"/>
                  </a:lnTo>
                  <a:lnTo>
                    <a:pt x="383616" y="106883"/>
                  </a:lnTo>
                  <a:lnTo>
                    <a:pt x="383603" y="111836"/>
                  </a:lnTo>
                  <a:lnTo>
                    <a:pt x="385241" y="111836"/>
                  </a:lnTo>
                  <a:lnTo>
                    <a:pt x="385241" y="108051"/>
                  </a:lnTo>
                  <a:lnTo>
                    <a:pt x="387883" y="108051"/>
                  </a:lnTo>
                  <a:lnTo>
                    <a:pt x="388569" y="108254"/>
                  </a:lnTo>
                  <a:lnTo>
                    <a:pt x="388924" y="108496"/>
                  </a:lnTo>
                  <a:lnTo>
                    <a:pt x="389369" y="109181"/>
                  </a:lnTo>
                  <a:lnTo>
                    <a:pt x="389293" y="111074"/>
                  </a:lnTo>
                  <a:lnTo>
                    <a:pt x="389229" y="111239"/>
                  </a:lnTo>
                  <a:lnTo>
                    <a:pt x="389064" y="111455"/>
                  </a:lnTo>
                  <a:lnTo>
                    <a:pt x="388645" y="111836"/>
                  </a:lnTo>
                  <a:lnTo>
                    <a:pt x="385241" y="111836"/>
                  </a:lnTo>
                  <a:lnTo>
                    <a:pt x="385241" y="112268"/>
                  </a:lnTo>
                  <a:lnTo>
                    <a:pt x="383603" y="112268"/>
                  </a:lnTo>
                  <a:lnTo>
                    <a:pt x="383603" y="112471"/>
                  </a:lnTo>
                  <a:lnTo>
                    <a:pt x="390131" y="112471"/>
                  </a:lnTo>
                  <a:lnTo>
                    <a:pt x="390359" y="112268"/>
                  </a:lnTo>
                  <a:lnTo>
                    <a:pt x="390740" y="111836"/>
                  </a:lnTo>
                  <a:lnTo>
                    <a:pt x="390982" y="111455"/>
                  </a:lnTo>
                  <a:lnTo>
                    <a:pt x="391109" y="111074"/>
                  </a:lnTo>
                  <a:lnTo>
                    <a:pt x="391210" y="109181"/>
                  </a:lnTo>
                  <a:close/>
                </a:path>
                <a:path w="666750" h="758189">
                  <a:moveTo>
                    <a:pt x="392010" y="118973"/>
                  </a:moveTo>
                  <a:lnTo>
                    <a:pt x="390677" y="115531"/>
                  </a:lnTo>
                  <a:lnTo>
                    <a:pt x="390588" y="115303"/>
                  </a:lnTo>
                  <a:lnTo>
                    <a:pt x="390220" y="114566"/>
                  </a:lnTo>
                  <a:lnTo>
                    <a:pt x="390220" y="118973"/>
                  </a:lnTo>
                  <a:lnTo>
                    <a:pt x="385203" y="118973"/>
                  </a:lnTo>
                  <a:lnTo>
                    <a:pt x="385229" y="114185"/>
                  </a:lnTo>
                  <a:lnTo>
                    <a:pt x="387972" y="114185"/>
                  </a:lnTo>
                  <a:lnTo>
                    <a:pt x="388277" y="114503"/>
                  </a:lnTo>
                  <a:lnTo>
                    <a:pt x="388467" y="114744"/>
                  </a:lnTo>
                  <a:lnTo>
                    <a:pt x="388772" y="115303"/>
                  </a:lnTo>
                  <a:lnTo>
                    <a:pt x="390220" y="118973"/>
                  </a:lnTo>
                  <a:lnTo>
                    <a:pt x="390220" y="114566"/>
                  </a:lnTo>
                  <a:lnTo>
                    <a:pt x="390017" y="114185"/>
                  </a:lnTo>
                  <a:lnTo>
                    <a:pt x="389826" y="113919"/>
                  </a:lnTo>
                  <a:lnTo>
                    <a:pt x="385241" y="113919"/>
                  </a:lnTo>
                  <a:lnTo>
                    <a:pt x="383603" y="113334"/>
                  </a:lnTo>
                  <a:lnTo>
                    <a:pt x="383590" y="119265"/>
                  </a:lnTo>
                  <a:lnTo>
                    <a:pt x="385203" y="119265"/>
                  </a:lnTo>
                  <a:lnTo>
                    <a:pt x="391947" y="119265"/>
                  </a:lnTo>
                  <a:lnTo>
                    <a:pt x="392010" y="118973"/>
                  </a:lnTo>
                  <a:close/>
                </a:path>
                <a:path w="666750" h="758189">
                  <a:moveTo>
                    <a:pt x="392734" y="138480"/>
                  </a:moveTo>
                  <a:lnTo>
                    <a:pt x="385597" y="138315"/>
                  </a:lnTo>
                  <a:lnTo>
                    <a:pt x="385584" y="139242"/>
                  </a:lnTo>
                  <a:lnTo>
                    <a:pt x="392671" y="139242"/>
                  </a:lnTo>
                  <a:lnTo>
                    <a:pt x="392734" y="138480"/>
                  </a:lnTo>
                  <a:close/>
                </a:path>
                <a:path w="666750" h="758189">
                  <a:moveTo>
                    <a:pt x="393128" y="280860"/>
                  </a:moveTo>
                  <a:lnTo>
                    <a:pt x="393115" y="271094"/>
                  </a:lnTo>
                  <a:lnTo>
                    <a:pt x="393103" y="269481"/>
                  </a:lnTo>
                  <a:lnTo>
                    <a:pt x="391541" y="269481"/>
                  </a:lnTo>
                  <a:lnTo>
                    <a:pt x="388658" y="271322"/>
                  </a:lnTo>
                  <a:lnTo>
                    <a:pt x="388531" y="272681"/>
                  </a:lnTo>
                  <a:lnTo>
                    <a:pt x="388759" y="272681"/>
                  </a:lnTo>
                  <a:lnTo>
                    <a:pt x="391439" y="271094"/>
                  </a:lnTo>
                  <a:lnTo>
                    <a:pt x="391439" y="280860"/>
                  </a:lnTo>
                  <a:lnTo>
                    <a:pt x="393128" y="280860"/>
                  </a:lnTo>
                  <a:close/>
                </a:path>
                <a:path w="666750" h="758189">
                  <a:moveTo>
                    <a:pt x="393420" y="566572"/>
                  </a:moveTo>
                  <a:lnTo>
                    <a:pt x="393395" y="556806"/>
                  </a:lnTo>
                  <a:lnTo>
                    <a:pt x="393395" y="555193"/>
                  </a:lnTo>
                  <a:lnTo>
                    <a:pt x="391820" y="555193"/>
                  </a:lnTo>
                  <a:lnTo>
                    <a:pt x="389280" y="556806"/>
                  </a:lnTo>
                  <a:lnTo>
                    <a:pt x="388810" y="557149"/>
                  </a:lnTo>
                  <a:lnTo>
                    <a:pt x="388696" y="558342"/>
                  </a:lnTo>
                  <a:lnTo>
                    <a:pt x="389153" y="558342"/>
                  </a:lnTo>
                  <a:lnTo>
                    <a:pt x="391731" y="556806"/>
                  </a:lnTo>
                  <a:lnTo>
                    <a:pt x="391731" y="566572"/>
                  </a:lnTo>
                  <a:lnTo>
                    <a:pt x="393420" y="566572"/>
                  </a:lnTo>
                  <a:close/>
                </a:path>
                <a:path w="666750" h="758189">
                  <a:moveTo>
                    <a:pt x="393776" y="254533"/>
                  </a:moveTo>
                  <a:lnTo>
                    <a:pt x="391680" y="254533"/>
                  </a:lnTo>
                  <a:lnTo>
                    <a:pt x="391820" y="254406"/>
                  </a:lnTo>
                  <a:lnTo>
                    <a:pt x="388277" y="254406"/>
                  </a:lnTo>
                  <a:lnTo>
                    <a:pt x="388277" y="254952"/>
                  </a:lnTo>
                  <a:lnTo>
                    <a:pt x="386638" y="254952"/>
                  </a:lnTo>
                  <a:lnTo>
                    <a:pt x="386638" y="255536"/>
                  </a:lnTo>
                  <a:lnTo>
                    <a:pt x="392569" y="255536"/>
                  </a:lnTo>
                  <a:lnTo>
                    <a:pt x="393179" y="255155"/>
                  </a:lnTo>
                  <a:lnTo>
                    <a:pt x="393420" y="254952"/>
                  </a:lnTo>
                  <a:lnTo>
                    <a:pt x="393776" y="254533"/>
                  </a:lnTo>
                  <a:close/>
                </a:path>
                <a:path w="666750" h="758189">
                  <a:moveTo>
                    <a:pt x="394246" y="251879"/>
                  </a:moveTo>
                  <a:lnTo>
                    <a:pt x="392226" y="249580"/>
                  </a:lnTo>
                  <a:lnTo>
                    <a:pt x="386651" y="249580"/>
                  </a:lnTo>
                  <a:lnTo>
                    <a:pt x="386638" y="254406"/>
                  </a:lnTo>
                  <a:lnTo>
                    <a:pt x="388277" y="254406"/>
                  </a:lnTo>
                  <a:lnTo>
                    <a:pt x="388277" y="250748"/>
                  </a:lnTo>
                  <a:lnTo>
                    <a:pt x="390918" y="250748"/>
                  </a:lnTo>
                  <a:lnTo>
                    <a:pt x="391985" y="251066"/>
                  </a:lnTo>
                  <a:lnTo>
                    <a:pt x="391769" y="251066"/>
                  </a:lnTo>
                  <a:lnTo>
                    <a:pt x="391960" y="251193"/>
                  </a:lnTo>
                  <a:lnTo>
                    <a:pt x="392404" y="251879"/>
                  </a:lnTo>
                  <a:lnTo>
                    <a:pt x="392328" y="253771"/>
                  </a:lnTo>
                  <a:lnTo>
                    <a:pt x="392264" y="253923"/>
                  </a:lnTo>
                  <a:lnTo>
                    <a:pt x="392112" y="254152"/>
                  </a:lnTo>
                  <a:lnTo>
                    <a:pt x="391820" y="254406"/>
                  </a:lnTo>
                  <a:lnTo>
                    <a:pt x="393877" y="254406"/>
                  </a:lnTo>
                  <a:lnTo>
                    <a:pt x="394017" y="254152"/>
                  </a:lnTo>
                  <a:lnTo>
                    <a:pt x="394144" y="253771"/>
                  </a:lnTo>
                  <a:lnTo>
                    <a:pt x="394246" y="251879"/>
                  </a:lnTo>
                  <a:close/>
                </a:path>
                <a:path w="666750" h="758189">
                  <a:moveTo>
                    <a:pt x="394538" y="537578"/>
                  </a:moveTo>
                  <a:lnTo>
                    <a:pt x="392506" y="535292"/>
                  </a:lnTo>
                  <a:lnTo>
                    <a:pt x="386930" y="535292"/>
                  </a:lnTo>
                  <a:lnTo>
                    <a:pt x="386918" y="540245"/>
                  </a:lnTo>
                  <a:lnTo>
                    <a:pt x="388556" y="540245"/>
                  </a:lnTo>
                  <a:lnTo>
                    <a:pt x="388556" y="536460"/>
                  </a:lnTo>
                  <a:lnTo>
                    <a:pt x="391591" y="536460"/>
                  </a:lnTo>
                  <a:lnTo>
                    <a:pt x="392239" y="536905"/>
                  </a:lnTo>
                  <a:lnTo>
                    <a:pt x="392684" y="537578"/>
                  </a:lnTo>
                  <a:lnTo>
                    <a:pt x="392607" y="539470"/>
                  </a:lnTo>
                  <a:lnTo>
                    <a:pt x="392544" y="539635"/>
                  </a:lnTo>
                  <a:lnTo>
                    <a:pt x="392379" y="539864"/>
                  </a:lnTo>
                  <a:lnTo>
                    <a:pt x="391960" y="540245"/>
                  </a:lnTo>
                  <a:lnTo>
                    <a:pt x="388556" y="540245"/>
                  </a:lnTo>
                  <a:lnTo>
                    <a:pt x="388556" y="540664"/>
                  </a:lnTo>
                  <a:lnTo>
                    <a:pt x="386918" y="540664"/>
                  </a:lnTo>
                  <a:lnTo>
                    <a:pt x="386918" y="541248"/>
                  </a:lnTo>
                  <a:lnTo>
                    <a:pt x="392849" y="541248"/>
                  </a:lnTo>
                  <a:lnTo>
                    <a:pt x="393446" y="540867"/>
                  </a:lnTo>
                  <a:lnTo>
                    <a:pt x="394423" y="539470"/>
                  </a:lnTo>
                  <a:lnTo>
                    <a:pt x="394538" y="537578"/>
                  </a:lnTo>
                  <a:close/>
                </a:path>
                <a:path w="666750" h="758189">
                  <a:moveTo>
                    <a:pt x="395046" y="261518"/>
                  </a:moveTo>
                  <a:lnTo>
                    <a:pt x="393712" y="258216"/>
                  </a:lnTo>
                  <a:lnTo>
                    <a:pt x="393623" y="257987"/>
                  </a:lnTo>
                  <a:lnTo>
                    <a:pt x="393255" y="257251"/>
                  </a:lnTo>
                  <a:lnTo>
                    <a:pt x="393255" y="261658"/>
                  </a:lnTo>
                  <a:lnTo>
                    <a:pt x="388239" y="261658"/>
                  </a:lnTo>
                  <a:lnTo>
                    <a:pt x="388277" y="256603"/>
                  </a:lnTo>
                  <a:lnTo>
                    <a:pt x="388277" y="256870"/>
                  </a:lnTo>
                  <a:lnTo>
                    <a:pt x="391020" y="256870"/>
                  </a:lnTo>
                  <a:lnTo>
                    <a:pt x="393255" y="261658"/>
                  </a:lnTo>
                  <a:lnTo>
                    <a:pt x="393255" y="257251"/>
                  </a:lnTo>
                  <a:lnTo>
                    <a:pt x="393052" y="256870"/>
                  </a:lnTo>
                  <a:lnTo>
                    <a:pt x="392861" y="256603"/>
                  </a:lnTo>
                  <a:lnTo>
                    <a:pt x="392366" y="256019"/>
                  </a:lnTo>
                  <a:lnTo>
                    <a:pt x="386638" y="256019"/>
                  </a:lnTo>
                  <a:lnTo>
                    <a:pt x="386626" y="261874"/>
                  </a:lnTo>
                  <a:lnTo>
                    <a:pt x="388239" y="261874"/>
                  </a:lnTo>
                  <a:lnTo>
                    <a:pt x="395046" y="261874"/>
                  </a:lnTo>
                  <a:lnTo>
                    <a:pt x="395046" y="261518"/>
                  </a:lnTo>
                  <a:close/>
                </a:path>
                <a:path w="666750" h="758189">
                  <a:moveTo>
                    <a:pt x="395325" y="547230"/>
                  </a:moveTo>
                  <a:lnTo>
                    <a:pt x="393992" y="543928"/>
                  </a:lnTo>
                  <a:lnTo>
                    <a:pt x="393915" y="543699"/>
                  </a:lnTo>
                  <a:lnTo>
                    <a:pt x="393534" y="542937"/>
                  </a:lnTo>
                  <a:lnTo>
                    <a:pt x="393534" y="547370"/>
                  </a:lnTo>
                  <a:lnTo>
                    <a:pt x="388518" y="547370"/>
                  </a:lnTo>
                  <a:lnTo>
                    <a:pt x="388556" y="542315"/>
                  </a:lnTo>
                  <a:lnTo>
                    <a:pt x="388556" y="542582"/>
                  </a:lnTo>
                  <a:lnTo>
                    <a:pt x="391299" y="542582"/>
                  </a:lnTo>
                  <a:lnTo>
                    <a:pt x="393534" y="547370"/>
                  </a:lnTo>
                  <a:lnTo>
                    <a:pt x="393534" y="542937"/>
                  </a:lnTo>
                  <a:lnTo>
                    <a:pt x="393331" y="542582"/>
                  </a:lnTo>
                  <a:lnTo>
                    <a:pt x="393141" y="542315"/>
                  </a:lnTo>
                  <a:lnTo>
                    <a:pt x="392645" y="541731"/>
                  </a:lnTo>
                  <a:lnTo>
                    <a:pt x="386918" y="541731"/>
                  </a:lnTo>
                  <a:lnTo>
                    <a:pt x="386905" y="547585"/>
                  </a:lnTo>
                  <a:lnTo>
                    <a:pt x="388518" y="547585"/>
                  </a:lnTo>
                  <a:lnTo>
                    <a:pt x="395325" y="547585"/>
                  </a:lnTo>
                  <a:lnTo>
                    <a:pt x="395325" y="547230"/>
                  </a:lnTo>
                  <a:close/>
                </a:path>
                <a:path w="666750" h="758189">
                  <a:moveTo>
                    <a:pt x="395757" y="281165"/>
                  </a:moveTo>
                  <a:lnTo>
                    <a:pt x="388632" y="281000"/>
                  </a:lnTo>
                  <a:lnTo>
                    <a:pt x="388632" y="281927"/>
                  </a:lnTo>
                  <a:lnTo>
                    <a:pt x="395706" y="281927"/>
                  </a:lnTo>
                  <a:lnTo>
                    <a:pt x="395757" y="281165"/>
                  </a:lnTo>
                  <a:close/>
                </a:path>
                <a:path w="666750" h="758189">
                  <a:moveTo>
                    <a:pt x="396062" y="566877"/>
                  </a:moveTo>
                  <a:lnTo>
                    <a:pt x="388912" y="566712"/>
                  </a:lnTo>
                  <a:lnTo>
                    <a:pt x="388912" y="567639"/>
                  </a:lnTo>
                  <a:lnTo>
                    <a:pt x="395998" y="567639"/>
                  </a:lnTo>
                  <a:lnTo>
                    <a:pt x="396062" y="566877"/>
                  </a:lnTo>
                  <a:close/>
                </a:path>
                <a:path w="666750" h="758189">
                  <a:moveTo>
                    <a:pt x="396189" y="683729"/>
                  </a:moveTo>
                  <a:lnTo>
                    <a:pt x="389953" y="683729"/>
                  </a:lnTo>
                  <a:lnTo>
                    <a:pt x="389953" y="683933"/>
                  </a:lnTo>
                  <a:lnTo>
                    <a:pt x="395897" y="683933"/>
                  </a:lnTo>
                  <a:lnTo>
                    <a:pt x="396189" y="683729"/>
                  </a:lnTo>
                  <a:close/>
                </a:path>
                <a:path w="666750" h="758189">
                  <a:moveTo>
                    <a:pt x="396455" y="709256"/>
                  </a:moveTo>
                  <a:lnTo>
                    <a:pt x="396430" y="699490"/>
                  </a:lnTo>
                  <a:lnTo>
                    <a:pt x="396430" y="697877"/>
                  </a:lnTo>
                  <a:lnTo>
                    <a:pt x="394855" y="697877"/>
                  </a:lnTo>
                  <a:lnTo>
                    <a:pt x="392341" y="699490"/>
                  </a:lnTo>
                  <a:lnTo>
                    <a:pt x="391845" y="699833"/>
                  </a:lnTo>
                  <a:lnTo>
                    <a:pt x="391731" y="701027"/>
                  </a:lnTo>
                  <a:lnTo>
                    <a:pt x="392188" y="701027"/>
                  </a:lnTo>
                  <a:lnTo>
                    <a:pt x="394766" y="699490"/>
                  </a:lnTo>
                  <a:lnTo>
                    <a:pt x="394766" y="709256"/>
                  </a:lnTo>
                  <a:lnTo>
                    <a:pt x="396455" y="709256"/>
                  </a:lnTo>
                  <a:close/>
                </a:path>
                <a:path w="666750" h="758189">
                  <a:moveTo>
                    <a:pt x="397586" y="680262"/>
                  </a:moveTo>
                  <a:lnTo>
                    <a:pt x="397433" y="679831"/>
                  </a:lnTo>
                  <a:lnTo>
                    <a:pt x="397357" y="679589"/>
                  </a:lnTo>
                  <a:lnTo>
                    <a:pt x="397281" y="679335"/>
                  </a:lnTo>
                  <a:lnTo>
                    <a:pt x="397141" y="679145"/>
                  </a:lnTo>
                  <a:lnTo>
                    <a:pt x="396621" y="678573"/>
                  </a:lnTo>
                  <a:lnTo>
                    <a:pt x="396290" y="678332"/>
                  </a:lnTo>
                  <a:lnTo>
                    <a:pt x="395554" y="677976"/>
                  </a:lnTo>
                  <a:lnTo>
                    <a:pt x="389966" y="677976"/>
                  </a:lnTo>
                  <a:lnTo>
                    <a:pt x="389953" y="682929"/>
                  </a:lnTo>
                  <a:lnTo>
                    <a:pt x="391604" y="682929"/>
                  </a:lnTo>
                  <a:lnTo>
                    <a:pt x="391604" y="679145"/>
                  </a:lnTo>
                  <a:lnTo>
                    <a:pt x="394246" y="679145"/>
                  </a:lnTo>
                  <a:lnTo>
                    <a:pt x="394919" y="679335"/>
                  </a:lnTo>
                  <a:lnTo>
                    <a:pt x="395287" y="679589"/>
                  </a:lnTo>
                  <a:lnTo>
                    <a:pt x="395732" y="680262"/>
                  </a:lnTo>
                  <a:lnTo>
                    <a:pt x="395693" y="681837"/>
                  </a:lnTo>
                  <a:lnTo>
                    <a:pt x="395592" y="682320"/>
                  </a:lnTo>
                  <a:lnTo>
                    <a:pt x="395427" y="682548"/>
                  </a:lnTo>
                  <a:lnTo>
                    <a:pt x="395008" y="682929"/>
                  </a:lnTo>
                  <a:lnTo>
                    <a:pt x="391604" y="682929"/>
                  </a:lnTo>
                  <a:lnTo>
                    <a:pt x="391604" y="683348"/>
                  </a:lnTo>
                  <a:lnTo>
                    <a:pt x="389953" y="683348"/>
                  </a:lnTo>
                  <a:lnTo>
                    <a:pt x="389953" y="683552"/>
                  </a:lnTo>
                  <a:lnTo>
                    <a:pt x="396494" y="683552"/>
                  </a:lnTo>
                  <a:lnTo>
                    <a:pt x="396735" y="683348"/>
                  </a:lnTo>
                  <a:lnTo>
                    <a:pt x="397090" y="682929"/>
                  </a:lnTo>
                  <a:lnTo>
                    <a:pt x="397332" y="682548"/>
                  </a:lnTo>
                  <a:lnTo>
                    <a:pt x="397586" y="681837"/>
                  </a:lnTo>
                  <a:lnTo>
                    <a:pt x="397586" y="680262"/>
                  </a:lnTo>
                  <a:close/>
                </a:path>
                <a:path w="666750" h="758189">
                  <a:moveTo>
                    <a:pt x="398373" y="689914"/>
                  </a:moveTo>
                  <a:lnTo>
                    <a:pt x="396951" y="686384"/>
                  </a:lnTo>
                  <a:lnTo>
                    <a:pt x="396570" y="685622"/>
                  </a:lnTo>
                  <a:lnTo>
                    <a:pt x="396570" y="690054"/>
                  </a:lnTo>
                  <a:lnTo>
                    <a:pt x="391566" y="690054"/>
                  </a:lnTo>
                  <a:lnTo>
                    <a:pt x="391604" y="684999"/>
                  </a:lnTo>
                  <a:lnTo>
                    <a:pt x="391604" y="685266"/>
                  </a:lnTo>
                  <a:lnTo>
                    <a:pt x="394335" y="685266"/>
                  </a:lnTo>
                  <a:lnTo>
                    <a:pt x="396570" y="690054"/>
                  </a:lnTo>
                  <a:lnTo>
                    <a:pt x="396570" y="685622"/>
                  </a:lnTo>
                  <a:lnTo>
                    <a:pt x="396379" y="685266"/>
                  </a:lnTo>
                  <a:lnTo>
                    <a:pt x="396176" y="684999"/>
                  </a:lnTo>
                  <a:lnTo>
                    <a:pt x="395719" y="684415"/>
                  </a:lnTo>
                  <a:lnTo>
                    <a:pt x="389953" y="684415"/>
                  </a:lnTo>
                  <a:lnTo>
                    <a:pt x="389953" y="690359"/>
                  </a:lnTo>
                  <a:lnTo>
                    <a:pt x="391566" y="690359"/>
                  </a:lnTo>
                  <a:lnTo>
                    <a:pt x="398310" y="690359"/>
                  </a:lnTo>
                  <a:lnTo>
                    <a:pt x="398373" y="689914"/>
                  </a:lnTo>
                  <a:close/>
                </a:path>
                <a:path w="666750" h="758189">
                  <a:moveTo>
                    <a:pt x="399084" y="709561"/>
                  </a:moveTo>
                  <a:lnTo>
                    <a:pt x="391960" y="709396"/>
                  </a:lnTo>
                  <a:lnTo>
                    <a:pt x="391947" y="710323"/>
                  </a:lnTo>
                  <a:lnTo>
                    <a:pt x="399034" y="710323"/>
                  </a:lnTo>
                  <a:lnTo>
                    <a:pt x="399084" y="709561"/>
                  </a:lnTo>
                  <a:close/>
                </a:path>
                <a:path w="666750" h="758189">
                  <a:moveTo>
                    <a:pt x="400964" y="111760"/>
                  </a:moveTo>
                  <a:lnTo>
                    <a:pt x="400926" y="108051"/>
                  </a:lnTo>
                  <a:lnTo>
                    <a:pt x="400710" y="107670"/>
                  </a:lnTo>
                  <a:lnTo>
                    <a:pt x="400304" y="107276"/>
                  </a:lnTo>
                  <a:lnTo>
                    <a:pt x="394639" y="107276"/>
                  </a:lnTo>
                  <a:lnTo>
                    <a:pt x="394347" y="107518"/>
                  </a:lnTo>
                  <a:lnTo>
                    <a:pt x="394246" y="108966"/>
                  </a:lnTo>
                  <a:lnTo>
                    <a:pt x="394589" y="108966"/>
                  </a:lnTo>
                  <a:lnTo>
                    <a:pt x="395185" y="108559"/>
                  </a:lnTo>
                  <a:lnTo>
                    <a:pt x="395643" y="108318"/>
                  </a:lnTo>
                  <a:lnTo>
                    <a:pt x="396316" y="108051"/>
                  </a:lnTo>
                  <a:lnTo>
                    <a:pt x="398348" y="108051"/>
                  </a:lnTo>
                  <a:lnTo>
                    <a:pt x="398856" y="108318"/>
                  </a:lnTo>
                  <a:lnTo>
                    <a:pt x="399186" y="108559"/>
                  </a:lnTo>
                  <a:lnTo>
                    <a:pt x="399199" y="111760"/>
                  </a:lnTo>
                  <a:lnTo>
                    <a:pt x="398919" y="112344"/>
                  </a:lnTo>
                  <a:lnTo>
                    <a:pt x="398284" y="113271"/>
                  </a:lnTo>
                  <a:lnTo>
                    <a:pt x="397891" y="113792"/>
                  </a:lnTo>
                  <a:lnTo>
                    <a:pt x="397383" y="114376"/>
                  </a:lnTo>
                  <a:lnTo>
                    <a:pt x="394322" y="117500"/>
                  </a:lnTo>
                  <a:lnTo>
                    <a:pt x="396341" y="117500"/>
                  </a:lnTo>
                  <a:lnTo>
                    <a:pt x="398716" y="115023"/>
                  </a:lnTo>
                  <a:lnTo>
                    <a:pt x="399300" y="114376"/>
                  </a:lnTo>
                  <a:lnTo>
                    <a:pt x="400138" y="113271"/>
                  </a:lnTo>
                  <a:lnTo>
                    <a:pt x="400507" y="112712"/>
                  </a:lnTo>
                  <a:lnTo>
                    <a:pt x="400964" y="111760"/>
                  </a:lnTo>
                  <a:close/>
                </a:path>
                <a:path w="666750" h="758189">
                  <a:moveTo>
                    <a:pt x="401866" y="118287"/>
                  </a:moveTo>
                  <a:lnTo>
                    <a:pt x="394068" y="118122"/>
                  </a:lnTo>
                  <a:lnTo>
                    <a:pt x="394004" y="119265"/>
                  </a:lnTo>
                  <a:lnTo>
                    <a:pt x="401777" y="119265"/>
                  </a:lnTo>
                  <a:lnTo>
                    <a:pt x="401866" y="118287"/>
                  </a:lnTo>
                  <a:close/>
                </a:path>
                <a:path w="666750" h="758189">
                  <a:moveTo>
                    <a:pt x="402577" y="546442"/>
                  </a:moveTo>
                  <a:lnTo>
                    <a:pt x="402551" y="536676"/>
                  </a:lnTo>
                  <a:lnTo>
                    <a:pt x="402551" y="535063"/>
                  </a:lnTo>
                  <a:lnTo>
                    <a:pt x="400989" y="535063"/>
                  </a:lnTo>
                  <a:lnTo>
                    <a:pt x="398462" y="536676"/>
                  </a:lnTo>
                  <a:lnTo>
                    <a:pt x="397967" y="537019"/>
                  </a:lnTo>
                  <a:lnTo>
                    <a:pt x="397979" y="538264"/>
                  </a:lnTo>
                  <a:lnTo>
                    <a:pt x="398208" y="538264"/>
                  </a:lnTo>
                  <a:lnTo>
                    <a:pt x="400888" y="536676"/>
                  </a:lnTo>
                  <a:lnTo>
                    <a:pt x="400888" y="546442"/>
                  </a:lnTo>
                  <a:lnTo>
                    <a:pt x="402577" y="546442"/>
                  </a:lnTo>
                  <a:close/>
                </a:path>
                <a:path w="666750" h="758189">
                  <a:moveTo>
                    <a:pt x="403034" y="136118"/>
                  </a:moveTo>
                  <a:lnTo>
                    <a:pt x="402996" y="129451"/>
                  </a:lnTo>
                  <a:lnTo>
                    <a:pt x="402805" y="128930"/>
                  </a:lnTo>
                  <a:lnTo>
                    <a:pt x="402704" y="128625"/>
                  </a:lnTo>
                  <a:lnTo>
                    <a:pt x="402501" y="128371"/>
                  </a:lnTo>
                  <a:lnTo>
                    <a:pt x="402170" y="127787"/>
                  </a:lnTo>
                  <a:lnTo>
                    <a:pt x="402094" y="127660"/>
                  </a:lnTo>
                  <a:lnTo>
                    <a:pt x="401726" y="127317"/>
                  </a:lnTo>
                  <a:lnTo>
                    <a:pt x="400596" y="126707"/>
                  </a:lnTo>
                  <a:lnTo>
                    <a:pt x="397522" y="126707"/>
                  </a:lnTo>
                  <a:lnTo>
                    <a:pt x="396354" y="127317"/>
                  </a:lnTo>
                  <a:lnTo>
                    <a:pt x="396024" y="127660"/>
                  </a:lnTo>
                  <a:lnTo>
                    <a:pt x="395897" y="127787"/>
                  </a:lnTo>
                  <a:lnTo>
                    <a:pt x="395554" y="128371"/>
                  </a:lnTo>
                  <a:lnTo>
                    <a:pt x="395185" y="128930"/>
                  </a:lnTo>
                  <a:lnTo>
                    <a:pt x="394982" y="129451"/>
                  </a:lnTo>
                  <a:lnTo>
                    <a:pt x="395020" y="137071"/>
                  </a:lnTo>
                  <a:lnTo>
                    <a:pt x="395160" y="137452"/>
                  </a:lnTo>
                  <a:lnTo>
                    <a:pt x="395376" y="137769"/>
                  </a:lnTo>
                  <a:lnTo>
                    <a:pt x="395782" y="138493"/>
                  </a:lnTo>
                  <a:lnTo>
                    <a:pt x="396227" y="138925"/>
                  </a:lnTo>
                  <a:lnTo>
                    <a:pt x="397344" y="139484"/>
                  </a:lnTo>
                  <a:lnTo>
                    <a:pt x="400329" y="139484"/>
                  </a:lnTo>
                  <a:lnTo>
                    <a:pt x="401358" y="138925"/>
                  </a:lnTo>
                  <a:lnTo>
                    <a:pt x="401878" y="138493"/>
                  </a:lnTo>
                  <a:lnTo>
                    <a:pt x="402145" y="138137"/>
                  </a:lnTo>
                  <a:lnTo>
                    <a:pt x="397979" y="138137"/>
                  </a:lnTo>
                  <a:lnTo>
                    <a:pt x="397408" y="137769"/>
                  </a:lnTo>
                  <a:lnTo>
                    <a:pt x="397103" y="137452"/>
                  </a:lnTo>
                  <a:lnTo>
                    <a:pt x="396748" y="136766"/>
                  </a:lnTo>
                  <a:lnTo>
                    <a:pt x="396519" y="136118"/>
                  </a:lnTo>
                  <a:lnTo>
                    <a:pt x="396595" y="129857"/>
                  </a:lnTo>
                  <a:lnTo>
                    <a:pt x="396989" y="128930"/>
                  </a:lnTo>
                  <a:lnTo>
                    <a:pt x="397230" y="128625"/>
                  </a:lnTo>
                  <a:lnTo>
                    <a:pt x="397560" y="128371"/>
                  </a:lnTo>
                  <a:lnTo>
                    <a:pt x="400418" y="128371"/>
                  </a:lnTo>
                  <a:lnTo>
                    <a:pt x="401332" y="136118"/>
                  </a:lnTo>
                  <a:lnTo>
                    <a:pt x="401078" y="136766"/>
                  </a:lnTo>
                  <a:lnTo>
                    <a:pt x="400964" y="137071"/>
                  </a:lnTo>
                  <a:lnTo>
                    <a:pt x="400672" y="137452"/>
                  </a:lnTo>
                  <a:lnTo>
                    <a:pt x="400392" y="137769"/>
                  </a:lnTo>
                  <a:lnTo>
                    <a:pt x="402145" y="138137"/>
                  </a:lnTo>
                  <a:lnTo>
                    <a:pt x="402793" y="137071"/>
                  </a:lnTo>
                  <a:lnTo>
                    <a:pt x="403034" y="136118"/>
                  </a:lnTo>
                  <a:close/>
                </a:path>
                <a:path w="666750" h="758189">
                  <a:moveTo>
                    <a:pt x="404012" y="250863"/>
                  </a:moveTo>
                  <a:lnTo>
                    <a:pt x="403961" y="250723"/>
                  </a:lnTo>
                  <a:lnTo>
                    <a:pt x="403745" y="250367"/>
                  </a:lnTo>
                  <a:lnTo>
                    <a:pt x="397344" y="250367"/>
                  </a:lnTo>
                  <a:lnTo>
                    <a:pt x="397319" y="251587"/>
                  </a:lnTo>
                  <a:lnTo>
                    <a:pt x="397713" y="251587"/>
                  </a:lnTo>
                  <a:lnTo>
                    <a:pt x="398221" y="251244"/>
                  </a:lnTo>
                  <a:lnTo>
                    <a:pt x="398716" y="251002"/>
                  </a:lnTo>
                  <a:lnTo>
                    <a:pt x="401891" y="251002"/>
                  </a:lnTo>
                  <a:lnTo>
                    <a:pt x="402094" y="251244"/>
                  </a:lnTo>
                  <a:lnTo>
                    <a:pt x="402221" y="251244"/>
                  </a:lnTo>
                  <a:lnTo>
                    <a:pt x="397357" y="260184"/>
                  </a:lnTo>
                  <a:lnTo>
                    <a:pt x="399389" y="260184"/>
                  </a:lnTo>
                  <a:lnTo>
                    <a:pt x="403999" y="254457"/>
                  </a:lnTo>
                  <a:lnTo>
                    <a:pt x="404012" y="250863"/>
                  </a:lnTo>
                  <a:close/>
                </a:path>
                <a:path w="666750" h="758189">
                  <a:moveTo>
                    <a:pt x="404926" y="261061"/>
                  </a:moveTo>
                  <a:lnTo>
                    <a:pt x="404787" y="260692"/>
                  </a:lnTo>
                  <a:lnTo>
                    <a:pt x="398894" y="260692"/>
                  </a:lnTo>
                  <a:lnTo>
                    <a:pt x="399211" y="260362"/>
                  </a:lnTo>
                  <a:lnTo>
                    <a:pt x="397217" y="260362"/>
                  </a:lnTo>
                  <a:lnTo>
                    <a:pt x="397103" y="261874"/>
                  </a:lnTo>
                  <a:lnTo>
                    <a:pt x="404812" y="261874"/>
                  </a:lnTo>
                  <a:lnTo>
                    <a:pt x="404926" y="261061"/>
                  </a:lnTo>
                  <a:close/>
                </a:path>
                <a:path w="666750" h="758189">
                  <a:moveTo>
                    <a:pt x="405206" y="546747"/>
                  </a:moveTo>
                  <a:lnTo>
                    <a:pt x="398068" y="546582"/>
                  </a:lnTo>
                  <a:lnTo>
                    <a:pt x="398005" y="547674"/>
                  </a:lnTo>
                  <a:lnTo>
                    <a:pt x="405130" y="547674"/>
                  </a:lnTo>
                  <a:lnTo>
                    <a:pt x="405206" y="546747"/>
                  </a:lnTo>
                  <a:close/>
                </a:path>
                <a:path w="666750" h="758189">
                  <a:moveTo>
                    <a:pt x="405599" y="557225"/>
                  </a:moveTo>
                  <a:lnTo>
                    <a:pt x="405434" y="556945"/>
                  </a:lnTo>
                  <a:lnTo>
                    <a:pt x="405345" y="556704"/>
                  </a:lnTo>
                  <a:lnTo>
                    <a:pt x="405295" y="556564"/>
                  </a:lnTo>
                  <a:lnTo>
                    <a:pt x="405079" y="556196"/>
                  </a:lnTo>
                  <a:lnTo>
                    <a:pt x="404914" y="556044"/>
                  </a:lnTo>
                  <a:lnTo>
                    <a:pt x="398716" y="556044"/>
                  </a:lnTo>
                  <a:lnTo>
                    <a:pt x="398640" y="557491"/>
                  </a:lnTo>
                  <a:lnTo>
                    <a:pt x="398919" y="557491"/>
                  </a:lnTo>
                  <a:lnTo>
                    <a:pt x="399821" y="556945"/>
                  </a:lnTo>
                  <a:lnTo>
                    <a:pt x="403313" y="556945"/>
                  </a:lnTo>
                  <a:lnTo>
                    <a:pt x="403567" y="557225"/>
                  </a:lnTo>
                  <a:lnTo>
                    <a:pt x="403491" y="560489"/>
                  </a:lnTo>
                  <a:lnTo>
                    <a:pt x="403288" y="560870"/>
                  </a:lnTo>
                  <a:lnTo>
                    <a:pt x="403009" y="561314"/>
                  </a:lnTo>
                  <a:lnTo>
                    <a:pt x="402297" y="562279"/>
                  </a:lnTo>
                  <a:lnTo>
                    <a:pt x="401764" y="562902"/>
                  </a:lnTo>
                  <a:lnTo>
                    <a:pt x="398691" y="566026"/>
                  </a:lnTo>
                  <a:lnTo>
                    <a:pt x="400697" y="566026"/>
                  </a:lnTo>
                  <a:lnTo>
                    <a:pt x="405409" y="560082"/>
                  </a:lnTo>
                  <a:lnTo>
                    <a:pt x="405498" y="559841"/>
                  </a:lnTo>
                  <a:lnTo>
                    <a:pt x="405599" y="557225"/>
                  </a:lnTo>
                  <a:close/>
                </a:path>
                <a:path w="666750" h="758189">
                  <a:moveTo>
                    <a:pt x="406082" y="278803"/>
                  </a:moveTo>
                  <a:lnTo>
                    <a:pt x="406031" y="272148"/>
                  </a:lnTo>
                  <a:lnTo>
                    <a:pt x="405853" y="271614"/>
                  </a:lnTo>
                  <a:lnTo>
                    <a:pt x="405752" y="271322"/>
                  </a:lnTo>
                  <a:lnTo>
                    <a:pt x="405472" y="270954"/>
                  </a:lnTo>
                  <a:lnTo>
                    <a:pt x="405206" y="270471"/>
                  </a:lnTo>
                  <a:lnTo>
                    <a:pt x="405130" y="270344"/>
                  </a:lnTo>
                  <a:lnTo>
                    <a:pt x="404774" y="270002"/>
                  </a:lnTo>
                  <a:lnTo>
                    <a:pt x="404266" y="269709"/>
                  </a:lnTo>
                  <a:lnTo>
                    <a:pt x="403606" y="269379"/>
                  </a:lnTo>
                  <a:lnTo>
                    <a:pt x="400558" y="269379"/>
                  </a:lnTo>
                  <a:lnTo>
                    <a:pt x="399973" y="269709"/>
                  </a:lnTo>
                  <a:lnTo>
                    <a:pt x="399389" y="270002"/>
                  </a:lnTo>
                  <a:lnTo>
                    <a:pt x="398919" y="270471"/>
                  </a:lnTo>
                  <a:lnTo>
                    <a:pt x="398221" y="271614"/>
                  </a:lnTo>
                  <a:lnTo>
                    <a:pt x="398018" y="272148"/>
                  </a:lnTo>
                  <a:lnTo>
                    <a:pt x="398068" y="279755"/>
                  </a:lnTo>
                  <a:lnTo>
                    <a:pt x="398208" y="280136"/>
                  </a:lnTo>
                  <a:lnTo>
                    <a:pt x="398411" y="280454"/>
                  </a:lnTo>
                  <a:lnTo>
                    <a:pt x="398818" y="281178"/>
                  </a:lnTo>
                  <a:lnTo>
                    <a:pt x="399262" y="281609"/>
                  </a:lnTo>
                  <a:lnTo>
                    <a:pt x="400380" y="282168"/>
                  </a:lnTo>
                  <a:lnTo>
                    <a:pt x="403377" y="282168"/>
                  </a:lnTo>
                  <a:lnTo>
                    <a:pt x="404406" y="281609"/>
                  </a:lnTo>
                  <a:lnTo>
                    <a:pt x="404914" y="281178"/>
                  </a:lnTo>
                  <a:lnTo>
                    <a:pt x="405180" y="280822"/>
                  </a:lnTo>
                  <a:lnTo>
                    <a:pt x="401015" y="280822"/>
                  </a:lnTo>
                  <a:lnTo>
                    <a:pt x="400443" y="280454"/>
                  </a:lnTo>
                  <a:lnTo>
                    <a:pt x="400138" y="280136"/>
                  </a:lnTo>
                  <a:lnTo>
                    <a:pt x="399783" y="279450"/>
                  </a:lnTo>
                  <a:lnTo>
                    <a:pt x="399567" y="278803"/>
                  </a:lnTo>
                  <a:lnTo>
                    <a:pt x="399630" y="272542"/>
                  </a:lnTo>
                  <a:lnTo>
                    <a:pt x="400037" y="271614"/>
                  </a:lnTo>
                  <a:lnTo>
                    <a:pt x="400265" y="271322"/>
                  </a:lnTo>
                  <a:lnTo>
                    <a:pt x="400735" y="270954"/>
                  </a:lnTo>
                  <a:lnTo>
                    <a:pt x="403339" y="270954"/>
                  </a:lnTo>
                  <a:lnTo>
                    <a:pt x="404355" y="278803"/>
                  </a:lnTo>
                  <a:lnTo>
                    <a:pt x="404114" y="279450"/>
                  </a:lnTo>
                  <a:lnTo>
                    <a:pt x="403999" y="279755"/>
                  </a:lnTo>
                  <a:lnTo>
                    <a:pt x="403720" y="280136"/>
                  </a:lnTo>
                  <a:lnTo>
                    <a:pt x="403440" y="280454"/>
                  </a:lnTo>
                  <a:lnTo>
                    <a:pt x="405180" y="280822"/>
                  </a:lnTo>
                  <a:lnTo>
                    <a:pt x="405828" y="279755"/>
                  </a:lnTo>
                  <a:lnTo>
                    <a:pt x="406082" y="278803"/>
                  </a:lnTo>
                  <a:close/>
                </a:path>
                <a:path w="666750" h="758189">
                  <a:moveTo>
                    <a:pt x="406247" y="566813"/>
                  </a:moveTo>
                  <a:lnTo>
                    <a:pt x="398437" y="566648"/>
                  </a:lnTo>
                  <a:lnTo>
                    <a:pt x="398386" y="567715"/>
                  </a:lnTo>
                  <a:lnTo>
                    <a:pt x="406146" y="567715"/>
                  </a:lnTo>
                  <a:lnTo>
                    <a:pt x="406247" y="566813"/>
                  </a:lnTo>
                  <a:close/>
                </a:path>
                <a:path w="666750" h="758189">
                  <a:moveTo>
                    <a:pt x="407174" y="130644"/>
                  </a:moveTo>
                  <a:lnTo>
                    <a:pt x="407149" y="125933"/>
                  </a:lnTo>
                  <a:lnTo>
                    <a:pt x="405714" y="125933"/>
                  </a:lnTo>
                  <a:lnTo>
                    <a:pt x="405676" y="130644"/>
                  </a:lnTo>
                  <a:lnTo>
                    <a:pt x="407174" y="130644"/>
                  </a:lnTo>
                  <a:close/>
                </a:path>
                <a:path w="666750" h="758189">
                  <a:moveTo>
                    <a:pt x="407339" y="679259"/>
                  </a:moveTo>
                  <a:lnTo>
                    <a:pt x="407289" y="679119"/>
                  </a:lnTo>
                  <a:lnTo>
                    <a:pt x="407073" y="678751"/>
                  </a:lnTo>
                  <a:lnTo>
                    <a:pt x="406666" y="678357"/>
                  </a:lnTo>
                  <a:lnTo>
                    <a:pt x="401002" y="678357"/>
                  </a:lnTo>
                  <a:lnTo>
                    <a:pt x="400697" y="678599"/>
                  </a:lnTo>
                  <a:lnTo>
                    <a:pt x="400646" y="680008"/>
                  </a:lnTo>
                  <a:lnTo>
                    <a:pt x="400989" y="680008"/>
                  </a:lnTo>
                  <a:lnTo>
                    <a:pt x="401548" y="679640"/>
                  </a:lnTo>
                  <a:lnTo>
                    <a:pt x="402043" y="679399"/>
                  </a:lnTo>
                  <a:lnTo>
                    <a:pt x="405218" y="679399"/>
                  </a:lnTo>
                  <a:lnTo>
                    <a:pt x="405460" y="679640"/>
                  </a:lnTo>
                  <a:lnTo>
                    <a:pt x="405701" y="680008"/>
                  </a:lnTo>
                  <a:lnTo>
                    <a:pt x="405650" y="682650"/>
                  </a:lnTo>
                  <a:lnTo>
                    <a:pt x="400685" y="688581"/>
                  </a:lnTo>
                  <a:lnTo>
                    <a:pt x="402704" y="688581"/>
                  </a:lnTo>
                  <a:lnTo>
                    <a:pt x="407238" y="683044"/>
                  </a:lnTo>
                  <a:lnTo>
                    <a:pt x="407339" y="679259"/>
                  </a:lnTo>
                  <a:close/>
                </a:path>
                <a:path w="666750" h="758189">
                  <a:moveTo>
                    <a:pt x="408228" y="689368"/>
                  </a:moveTo>
                  <a:lnTo>
                    <a:pt x="400431" y="689203"/>
                  </a:lnTo>
                  <a:lnTo>
                    <a:pt x="400367" y="690359"/>
                  </a:lnTo>
                  <a:lnTo>
                    <a:pt x="408139" y="690359"/>
                  </a:lnTo>
                  <a:lnTo>
                    <a:pt x="408228" y="689368"/>
                  </a:lnTo>
                  <a:close/>
                </a:path>
                <a:path w="666750" h="758189">
                  <a:moveTo>
                    <a:pt x="408381" y="699389"/>
                  </a:moveTo>
                  <a:lnTo>
                    <a:pt x="408330" y="699249"/>
                  </a:lnTo>
                  <a:lnTo>
                    <a:pt x="408114" y="698881"/>
                  </a:lnTo>
                  <a:lnTo>
                    <a:pt x="407962" y="698728"/>
                  </a:lnTo>
                  <a:lnTo>
                    <a:pt x="401751" y="698728"/>
                  </a:lnTo>
                  <a:lnTo>
                    <a:pt x="401650" y="700176"/>
                  </a:lnTo>
                  <a:lnTo>
                    <a:pt x="401955" y="700176"/>
                  </a:lnTo>
                  <a:lnTo>
                    <a:pt x="402590" y="699770"/>
                  </a:lnTo>
                  <a:lnTo>
                    <a:pt x="403085" y="699528"/>
                  </a:lnTo>
                  <a:lnTo>
                    <a:pt x="406260" y="699528"/>
                  </a:lnTo>
                  <a:lnTo>
                    <a:pt x="406476" y="699770"/>
                  </a:lnTo>
                  <a:lnTo>
                    <a:pt x="406527" y="703173"/>
                  </a:lnTo>
                  <a:lnTo>
                    <a:pt x="406323" y="703554"/>
                  </a:lnTo>
                  <a:lnTo>
                    <a:pt x="406044" y="703999"/>
                  </a:lnTo>
                  <a:lnTo>
                    <a:pt x="405333" y="704964"/>
                  </a:lnTo>
                  <a:lnTo>
                    <a:pt x="404799" y="705586"/>
                  </a:lnTo>
                  <a:lnTo>
                    <a:pt x="401726" y="708710"/>
                  </a:lnTo>
                  <a:lnTo>
                    <a:pt x="403745" y="708710"/>
                  </a:lnTo>
                  <a:lnTo>
                    <a:pt x="408279" y="703173"/>
                  </a:lnTo>
                  <a:lnTo>
                    <a:pt x="408381" y="699389"/>
                  </a:lnTo>
                  <a:close/>
                </a:path>
                <a:path w="666750" h="758189">
                  <a:moveTo>
                    <a:pt x="409282" y="709498"/>
                  </a:moveTo>
                  <a:lnTo>
                    <a:pt x="401472" y="709333"/>
                  </a:lnTo>
                  <a:lnTo>
                    <a:pt x="401421" y="710399"/>
                  </a:lnTo>
                  <a:lnTo>
                    <a:pt x="409181" y="710399"/>
                  </a:lnTo>
                  <a:lnTo>
                    <a:pt x="409282" y="709498"/>
                  </a:lnTo>
                  <a:close/>
                </a:path>
                <a:path w="666750" h="758189">
                  <a:moveTo>
                    <a:pt x="410210" y="273329"/>
                  </a:moveTo>
                  <a:lnTo>
                    <a:pt x="410184" y="268617"/>
                  </a:lnTo>
                  <a:lnTo>
                    <a:pt x="408749" y="268617"/>
                  </a:lnTo>
                  <a:lnTo>
                    <a:pt x="408724" y="273329"/>
                  </a:lnTo>
                  <a:lnTo>
                    <a:pt x="410210" y="273329"/>
                  </a:lnTo>
                  <a:close/>
                </a:path>
                <a:path w="666750" h="758189">
                  <a:moveTo>
                    <a:pt x="410286" y="130644"/>
                  </a:moveTo>
                  <a:lnTo>
                    <a:pt x="407174" y="130644"/>
                  </a:lnTo>
                  <a:lnTo>
                    <a:pt x="407174" y="130848"/>
                  </a:lnTo>
                  <a:lnTo>
                    <a:pt x="410095" y="130848"/>
                  </a:lnTo>
                  <a:lnTo>
                    <a:pt x="410286" y="130644"/>
                  </a:lnTo>
                  <a:close/>
                </a:path>
                <a:path w="666750" h="758189">
                  <a:moveTo>
                    <a:pt x="410489" y="559041"/>
                  </a:moveTo>
                  <a:lnTo>
                    <a:pt x="410476" y="554329"/>
                  </a:lnTo>
                  <a:lnTo>
                    <a:pt x="409028" y="554329"/>
                  </a:lnTo>
                  <a:lnTo>
                    <a:pt x="409003" y="559041"/>
                  </a:lnTo>
                  <a:lnTo>
                    <a:pt x="410489" y="559041"/>
                  </a:lnTo>
                  <a:close/>
                </a:path>
                <a:path w="666750" h="758189">
                  <a:moveTo>
                    <a:pt x="411899" y="116522"/>
                  </a:moveTo>
                  <a:lnTo>
                    <a:pt x="411873" y="113995"/>
                  </a:lnTo>
                  <a:lnTo>
                    <a:pt x="411607" y="113309"/>
                  </a:lnTo>
                  <a:lnTo>
                    <a:pt x="411759" y="113309"/>
                  </a:lnTo>
                  <a:lnTo>
                    <a:pt x="410616" y="112242"/>
                  </a:lnTo>
                  <a:lnTo>
                    <a:pt x="410171" y="112001"/>
                  </a:lnTo>
                  <a:lnTo>
                    <a:pt x="409117" y="111645"/>
                  </a:lnTo>
                  <a:lnTo>
                    <a:pt x="406323" y="111645"/>
                  </a:lnTo>
                  <a:lnTo>
                    <a:pt x="406323" y="108051"/>
                  </a:lnTo>
                  <a:lnTo>
                    <a:pt x="410997" y="108051"/>
                  </a:lnTo>
                  <a:lnTo>
                    <a:pt x="411099" y="106705"/>
                  </a:lnTo>
                  <a:lnTo>
                    <a:pt x="404837" y="106705"/>
                  </a:lnTo>
                  <a:lnTo>
                    <a:pt x="404698" y="106845"/>
                  </a:lnTo>
                  <a:lnTo>
                    <a:pt x="404672" y="113309"/>
                  </a:lnTo>
                  <a:lnTo>
                    <a:pt x="409181" y="113309"/>
                  </a:lnTo>
                  <a:lnTo>
                    <a:pt x="409702" y="113728"/>
                  </a:lnTo>
                  <a:lnTo>
                    <a:pt x="409905" y="113995"/>
                  </a:lnTo>
                  <a:lnTo>
                    <a:pt x="410171" y="114617"/>
                  </a:lnTo>
                  <a:lnTo>
                    <a:pt x="410146" y="116281"/>
                  </a:lnTo>
                  <a:lnTo>
                    <a:pt x="409841" y="116954"/>
                  </a:lnTo>
                  <a:lnTo>
                    <a:pt x="409651" y="117233"/>
                  </a:lnTo>
                  <a:lnTo>
                    <a:pt x="404101" y="117233"/>
                  </a:lnTo>
                  <a:lnTo>
                    <a:pt x="404152" y="118745"/>
                  </a:lnTo>
                  <a:lnTo>
                    <a:pt x="410286" y="118745"/>
                  </a:lnTo>
                  <a:lnTo>
                    <a:pt x="411111" y="118021"/>
                  </a:lnTo>
                  <a:lnTo>
                    <a:pt x="411238" y="117843"/>
                  </a:lnTo>
                  <a:lnTo>
                    <a:pt x="411899" y="116522"/>
                  </a:lnTo>
                  <a:close/>
                </a:path>
                <a:path w="666750" h="758189">
                  <a:moveTo>
                    <a:pt x="412407" y="130327"/>
                  </a:moveTo>
                  <a:lnTo>
                    <a:pt x="410565" y="130327"/>
                  </a:lnTo>
                  <a:lnTo>
                    <a:pt x="410286" y="130644"/>
                  </a:lnTo>
                  <a:lnTo>
                    <a:pt x="412356" y="130644"/>
                  </a:lnTo>
                  <a:lnTo>
                    <a:pt x="412407" y="130327"/>
                  </a:lnTo>
                  <a:close/>
                </a:path>
                <a:path w="666750" h="758189">
                  <a:moveTo>
                    <a:pt x="412775" y="139357"/>
                  </a:moveTo>
                  <a:lnTo>
                    <a:pt x="412762" y="139001"/>
                  </a:lnTo>
                  <a:lnTo>
                    <a:pt x="409181" y="134289"/>
                  </a:lnTo>
                  <a:lnTo>
                    <a:pt x="409016" y="134073"/>
                  </a:lnTo>
                  <a:lnTo>
                    <a:pt x="412178" y="130848"/>
                  </a:lnTo>
                  <a:lnTo>
                    <a:pt x="410095" y="130848"/>
                  </a:lnTo>
                  <a:lnTo>
                    <a:pt x="407187" y="134073"/>
                  </a:lnTo>
                  <a:lnTo>
                    <a:pt x="407174" y="130848"/>
                  </a:lnTo>
                  <a:lnTo>
                    <a:pt x="405676" y="130848"/>
                  </a:lnTo>
                  <a:lnTo>
                    <a:pt x="405612" y="139357"/>
                  </a:lnTo>
                  <a:lnTo>
                    <a:pt x="407149" y="139357"/>
                  </a:lnTo>
                  <a:lnTo>
                    <a:pt x="407187" y="134289"/>
                  </a:lnTo>
                  <a:lnTo>
                    <a:pt x="411060" y="139357"/>
                  </a:lnTo>
                  <a:lnTo>
                    <a:pt x="412775" y="139357"/>
                  </a:lnTo>
                  <a:close/>
                </a:path>
                <a:path w="666750" h="758189">
                  <a:moveTo>
                    <a:pt x="413207" y="535152"/>
                  </a:moveTo>
                  <a:lnTo>
                    <a:pt x="412572" y="534924"/>
                  </a:lnTo>
                  <a:lnTo>
                    <a:pt x="410006" y="534924"/>
                  </a:lnTo>
                  <a:lnTo>
                    <a:pt x="409460" y="535152"/>
                  </a:lnTo>
                  <a:lnTo>
                    <a:pt x="413207" y="535152"/>
                  </a:lnTo>
                  <a:close/>
                </a:path>
                <a:path w="666750" h="758189">
                  <a:moveTo>
                    <a:pt x="413321" y="273329"/>
                  </a:moveTo>
                  <a:lnTo>
                    <a:pt x="410210" y="273329"/>
                  </a:lnTo>
                  <a:lnTo>
                    <a:pt x="410210" y="273532"/>
                  </a:lnTo>
                  <a:lnTo>
                    <a:pt x="413131" y="273532"/>
                  </a:lnTo>
                  <a:lnTo>
                    <a:pt x="413321" y="273329"/>
                  </a:lnTo>
                  <a:close/>
                </a:path>
                <a:path w="666750" h="758189">
                  <a:moveTo>
                    <a:pt x="413537" y="701725"/>
                  </a:moveTo>
                  <a:lnTo>
                    <a:pt x="413512" y="697014"/>
                  </a:lnTo>
                  <a:lnTo>
                    <a:pt x="412076" y="697014"/>
                  </a:lnTo>
                  <a:lnTo>
                    <a:pt x="412038" y="701725"/>
                  </a:lnTo>
                  <a:lnTo>
                    <a:pt x="413537" y="701725"/>
                  </a:lnTo>
                  <a:close/>
                </a:path>
                <a:path w="666750" h="758189">
                  <a:moveTo>
                    <a:pt x="413600" y="559041"/>
                  </a:moveTo>
                  <a:lnTo>
                    <a:pt x="410489" y="559041"/>
                  </a:lnTo>
                  <a:lnTo>
                    <a:pt x="410489" y="559244"/>
                  </a:lnTo>
                  <a:lnTo>
                    <a:pt x="413423" y="559244"/>
                  </a:lnTo>
                  <a:lnTo>
                    <a:pt x="413600" y="559041"/>
                  </a:lnTo>
                  <a:close/>
                </a:path>
                <a:path w="666750" h="758189">
                  <a:moveTo>
                    <a:pt x="414655" y="250926"/>
                  </a:moveTo>
                  <a:lnTo>
                    <a:pt x="414616" y="249580"/>
                  </a:lnTo>
                  <a:lnTo>
                    <a:pt x="409943" y="249580"/>
                  </a:lnTo>
                  <a:lnTo>
                    <a:pt x="409460" y="249859"/>
                  </a:lnTo>
                  <a:lnTo>
                    <a:pt x="408355" y="250926"/>
                  </a:lnTo>
                  <a:lnTo>
                    <a:pt x="408101" y="251409"/>
                  </a:lnTo>
                  <a:lnTo>
                    <a:pt x="407847" y="251828"/>
                  </a:lnTo>
                  <a:lnTo>
                    <a:pt x="407644" y="252310"/>
                  </a:lnTo>
                  <a:lnTo>
                    <a:pt x="407225" y="253885"/>
                  </a:lnTo>
                  <a:lnTo>
                    <a:pt x="407250" y="255231"/>
                  </a:lnTo>
                  <a:lnTo>
                    <a:pt x="414642" y="255231"/>
                  </a:lnTo>
                  <a:lnTo>
                    <a:pt x="414439" y="255016"/>
                  </a:lnTo>
                  <a:lnTo>
                    <a:pt x="408774" y="255016"/>
                  </a:lnTo>
                  <a:lnTo>
                    <a:pt x="408863" y="253885"/>
                  </a:lnTo>
                  <a:lnTo>
                    <a:pt x="410502" y="250926"/>
                  </a:lnTo>
                  <a:lnTo>
                    <a:pt x="414655" y="250926"/>
                  </a:lnTo>
                  <a:close/>
                </a:path>
                <a:path w="666750" h="758189">
                  <a:moveTo>
                    <a:pt x="415175" y="256120"/>
                  </a:moveTo>
                  <a:lnTo>
                    <a:pt x="413181" y="256120"/>
                  </a:lnTo>
                  <a:lnTo>
                    <a:pt x="413423" y="256425"/>
                  </a:lnTo>
                  <a:lnTo>
                    <a:pt x="413550" y="256679"/>
                  </a:lnTo>
                  <a:lnTo>
                    <a:pt x="412064" y="260731"/>
                  </a:lnTo>
                  <a:lnTo>
                    <a:pt x="410502" y="260731"/>
                  </a:lnTo>
                  <a:lnTo>
                    <a:pt x="408800" y="256425"/>
                  </a:lnTo>
                  <a:lnTo>
                    <a:pt x="409155" y="256120"/>
                  </a:lnTo>
                  <a:lnTo>
                    <a:pt x="407263" y="256120"/>
                  </a:lnTo>
                  <a:lnTo>
                    <a:pt x="407250" y="255231"/>
                  </a:lnTo>
                  <a:lnTo>
                    <a:pt x="407263" y="256425"/>
                  </a:lnTo>
                  <a:lnTo>
                    <a:pt x="407365" y="259041"/>
                  </a:lnTo>
                  <a:lnTo>
                    <a:pt x="408025" y="260731"/>
                  </a:lnTo>
                  <a:lnTo>
                    <a:pt x="408114" y="260896"/>
                  </a:lnTo>
                  <a:lnTo>
                    <a:pt x="408482" y="261277"/>
                  </a:lnTo>
                  <a:lnTo>
                    <a:pt x="408952" y="261658"/>
                  </a:lnTo>
                  <a:lnTo>
                    <a:pt x="409689" y="262064"/>
                  </a:lnTo>
                  <a:lnTo>
                    <a:pt x="412496" y="262064"/>
                  </a:lnTo>
                  <a:lnTo>
                    <a:pt x="413410" y="261658"/>
                  </a:lnTo>
                  <a:lnTo>
                    <a:pt x="414058" y="261277"/>
                  </a:lnTo>
                  <a:lnTo>
                    <a:pt x="414515" y="260731"/>
                  </a:lnTo>
                  <a:lnTo>
                    <a:pt x="414756" y="260477"/>
                  </a:lnTo>
                  <a:lnTo>
                    <a:pt x="414909" y="260210"/>
                  </a:lnTo>
                  <a:lnTo>
                    <a:pt x="415023" y="260007"/>
                  </a:lnTo>
                  <a:lnTo>
                    <a:pt x="415086" y="259765"/>
                  </a:lnTo>
                  <a:lnTo>
                    <a:pt x="415175" y="256120"/>
                  </a:lnTo>
                  <a:close/>
                </a:path>
                <a:path w="666750" h="758189">
                  <a:moveTo>
                    <a:pt x="415378" y="541248"/>
                  </a:moveTo>
                  <a:lnTo>
                    <a:pt x="415277" y="538162"/>
                  </a:lnTo>
                  <a:lnTo>
                    <a:pt x="415226" y="537972"/>
                  </a:lnTo>
                  <a:lnTo>
                    <a:pt x="415099" y="537565"/>
                  </a:lnTo>
                  <a:lnTo>
                    <a:pt x="415010" y="537260"/>
                  </a:lnTo>
                  <a:lnTo>
                    <a:pt x="414858" y="536905"/>
                  </a:lnTo>
                  <a:lnTo>
                    <a:pt x="414489" y="536232"/>
                  </a:lnTo>
                  <a:lnTo>
                    <a:pt x="414172" y="535838"/>
                  </a:lnTo>
                  <a:lnTo>
                    <a:pt x="413791" y="535520"/>
                  </a:lnTo>
                  <a:lnTo>
                    <a:pt x="413791" y="540664"/>
                  </a:lnTo>
                  <a:lnTo>
                    <a:pt x="413346" y="540981"/>
                  </a:lnTo>
                  <a:lnTo>
                    <a:pt x="409536" y="540981"/>
                  </a:lnTo>
                  <a:lnTo>
                    <a:pt x="409282" y="540664"/>
                  </a:lnTo>
                  <a:lnTo>
                    <a:pt x="409041" y="540283"/>
                  </a:lnTo>
                  <a:lnTo>
                    <a:pt x="409054" y="537565"/>
                  </a:lnTo>
                  <a:lnTo>
                    <a:pt x="409194" y="537260"/>
                  </a:lnTo>
                  <a:lnTo>
                    <a:pt x="409473" y="536905"/>
                  </a:lnTo>
                  <a:lnTo>
                    <a:pt x="409816" y="536562"/>
                  </a:lnTo>
                  <a:lnTo>
                    <a:pt x="410451" y="536232"/>
                  </a:lnTo>
                  <a:lnTo>
                    <a:pt x="412013" y="536232"/>
                  </a:lnTo>
                  <a:lnTo>
                    <a:pt x="413537" y="538162"/>
                  </a:lnTo>
                  <a:lnTo>
                    <a:pt x="413651" y="538657"/>
                  </a:lnTo>
                  <a:lnTo>
                    <a:pt x="413727" y="539178"/>
                  </a:lnTo>
                  <a:lnTo>
                    <a:pt x="413791" y="540664"/>
                  </a:lnTo>
                  <a:lnTo>
                    <a:pt x="413791" y="535520"/>
                  </a:lnTo>
                  <a:lnTo>
                    <a:pt x="413613" y="535368"/>
                  </a:lnTo>
                  <a:lnTo>
                    <a:pt x="408940" y="535368"/>
                  </a:lnTo>
                  <a:lnTo>
                    <a:pt x="407441" y="540981"/>
                  </a:lnTo>
                  <a:lnTo>
                    <a:pt x="407581" y="541248"/>
                  </a:lnTo>
                  <a:lnTo>
                    <a:pt x="407644" y="541388"/>
                  </a:lnTo>
                  <a:lnTo>
                    <a:pt x="407949" y="541705"/>
                  </a:lnTo>
                  <a:lnTo>
                    <a:pt x="408228" y="542048"/>
                  </a:lnTo>
                  <a:lnTo>
                    <a:pt x="408825" y="542391"/>
                  </a:lnTo>
                  <a:lnTo>
                    <a:pt x="409638" y="542721"/>
                  </a:lnTo>
                  <a:lnTo>
                    <a:pt x="412076" y="542721"/>
                  </a:lnTo>
                  <a:lnTo>
                    <a:pt x="413067" y="542391"/>
                  </a:lnTo>
                  <a:lnTo>
                    <a:pt x="413232" y="542391"/>
                  </a:lnTo>
                  <a:lnTo>
                    <a:pt x="413753" y="542048"/>
                  </a:lnTo>
                  <a:lnTo>
                    <a:pt x="412280" y="545922"/>
                  </a:lnTo>
                  <a:lnTo>
                    <a:pt x="407631" y="545922"/>
                  </a:lnTo>
                  <a:lnTo>
                    <a:pt x="407670" y="547154"/>
                  </a:lnTo>
                  <a:lnTo>
                    <a:pt x="413016" y="547154"/>
                  </a:lnTo>
                  <a:lnTo>
                    <a:pt x="413829" y="546468"/>
                  </a:lnTo>
                  <a:lnTo>
                    <a:pt x="414286" y="545922"/>
                  </a:lnTo>
                  <a:lnTo>
                    <a:pt x="414451" y="545579"/>
                  </a:lnTo>
                  <a:lnTo>
                    <a:pt x="414693" y="545160"/>
                  </a:lnTo>
                  <a:lnTo>
                    <a:pt x="414883" y="544753"/>
                  </a:lnTo>
                  <a:lnTo>
                    <a:pt x="415213" y="543623"/>
                  </a:lnTo>
                  <a:lnTo>
                    <a:pt x="415315" y="543204"/>
                  </a:lnTo>
                  <a:lnTo>
                    <a:pt x="415366" y="542048"/>
                  </a:lnTo>
                  <a:lnTo>
                    <a:pt x="415378" y="541248"/>
                  </a:lnTo>
                  <a:close/>
                </a:path>
                <a:path w="666750" h="758189">
                  <a:moveTo>
                    <a:pt x="415442" y="273011"/>
                  </a:moveTo>
                  <a:lnTo>
                    <a:pt x="413600" y="273011"/>
                  </a:lnTo>
                  <a:lnTo>
                    <a:pt x="413321" y="273329"/>
                  </a:lnTo>
                  <a:lnTo>
                    <a:pt x="415391" y="273329"/>
                  </a:lnTo>
                  <a:lnTo>
                    <a:pt x="415442" y="273011"/>
                  </a:lnTo>
                  <a:close/>
                </a:path>
                <a:path w="666750" h="758189">
                  <a:moveTo>
                    <a:pt x="415721" y="558723"/>
                  </a:moveTo>
                  <a:lnTo>
                    <a:pt x="413893" y="558723"/>
                  </a:lnTo>
                  <a:lnTo>
                    <a:pt x="413600" y="559041"/>
                  </a:lnTo>
                  <a:lnTo>
                    <a:pt x="415683" y="559041"/>
                  </a:lnTo>
                  <a:lnTo>
                    <a:pt x="415721" y="558723"/>
                  </a:lnTo>
                  <a:close/>
                </a:path>
                <a:path w="666750" h="758189">
                  <a:moveTo>
                    <a:pt x="415836" y="282041"/>
                  </a:moveTo>
                  <a:lnTo>
                    <a:pt x="415798" y="281686"/>
                  </a:lnTo>
                  <a:lnTo>
                    <a:pt x="412216" y="276974"/>
                  </a:lnTo>
                  <a:lnTo>
                    <a:pt x="412051" y="276758"/>
                  </a:lnTo>
                  <a:lnTo>
                    <a:pt x="415213" y="273532"/>
                  </a:lnTo>
                  <a:lnTo>
                    <a:pt x="413131" y="273532"/>
                  </a:lnTo>
                  <a:lnTo>
                    <a:pt x="410222" y="276758"/>
                  </a:lnTo>
                  <a:lnTo>
                    <a:pt x="410210" y="273532"/>
                  </a:lnTo>
                  <a:lnTo>
                    <a:pt x="408711" y="273532"/>
                  </a:lnTo>
                  <a:lnTo>
                    <a:pt x="408647" y="282041"/>
                  </a:lnTo>
                  <a:lnTo>
                    <a:pt x="410184" y="282041"/>
                  </a:lnTo>
                  <a:lnTo>
                    <a:pt x="410222" y="276974"/>
                  </a:lnTo>
                  <a:lnTo>
                    <a:pt x="414096" y="282041"/>
                  </a:lnTo>
                  <a:lnTo>
                    <a:pt x="415836" y="282041"/>
                  </a:lnTo>
                  <a:close/>
                </a:path>
                <a:path w="666750" h="758189">
                  <a:moveTo>
                    <a:pt x="416115" y="567753"/>
                  </a:moveTo>
                  <a:lnTo>
                    <a:pt x="416090" y="567397"/>
                  </a:lnTo>
                  <a:lnTo>
                    <a:pt x="412508" y="562686"/>
                  </a:lnTo>
                  <a:lnTo>
                    <a:pt x="412343" y="562470"/>
                  </a:lnTo>
                  <a:lnTo>
                    <a:pt x="415505" y="559244"/>
                  </a:lnTo>
                  <a:lnTo>
                    <a:pt x="413423" y="559244"/>
                  </a:lnTo>
                  <a:lnTo>
                    <a:pt x="410514" y="562470"/>
                  </a:lnTo>
                  <a:lnTo>
                    <a:pt x="410489" y="559244"/>
                  </a:lnTo>
                  <a:lnTo>
                    <a:pt x="409003" y="559244"/>
                  </a:lnTo>
                  <a:lnTo>
                    <a:pt x="408940" y="567753"/>
                  </a:lnTo>
                  <a:lnTo>
                    <a:pt x="410464" y="567753"/>
                  </a:lnTo>
                  <a:lnTo>
                    <a:pt x="410514" y="562686"/>
                  </a:lnTo>
                  <a:lnTo>
                    <a:pt x="414375" y="567753"/>
                  </a:lnTo>
                  <a:lnTo>
                    <a:pt x="416115" y="567753"/>
                  </a:lnTo>
                  <a:close/>
                </a:path>
                <a:path w="666750" h="758189">
                  <a:moveTo>
                    <a:pt x="416636" y="701725"/>
                  </a:moveTo>
                  <a:lnTo>
                    <a:pt x="413537" y="701725"/>
                  </a:lnTo>
                  <a:lnTo>
                    <a:pt x="413537" y="701929"/>
                  </a:lnTo>
                  <a:lnTo>
                    <a:pt x="416458" y="701929"/>
                  </a:lnTo>
                  <a:lnTo>
                    <a:pt x="416636" y="701725"/>
                  </a:lnTo>
                  <a:close/>
                </a:path>
                <a:path w="666750" h="758189">
                  <a:moveTo>
                    <a:pt x="417398" y="689444"/>
                  </a:moveTo>
                  <a:lnTo>
                    <a:pt x="410921" y="688746"/>
                  </a:lnTo>
                  <a:lnTo>
                    <a:pt x="411314" y="689444"/>
                  </a:lnTo>
                  <a:lnTo>
                    <a:pt x="411759" y="689876"/>
                  </a:lnTo>
                  <a:lnTo>
                    <a:pt x="412864" y="690435"/>
                  </a:lnTo>
                  <a:lnTo>
                    <a:pt x="415836" y="690435"/>
                  </a:lnTo>
                  <a:lnTo>
                    <a:pt x="416890" y="689876"/>
                  </a:lnTo>
                  <a:lnTo>
                    <a:pt x="417398" y="689444"/>
                  </a:lnTo>
                  <a:close/>
                </a:path>
                <a:path w="666750" h="758189">
                  <a:moveTo>
                    <a:pt x="418566" y="687070"/>
                  </a:moveTo>
                  <a:lnTo>
                    <a:pt x="418528" y="680415"/>
                  </a:lnTo>
                  <a:lnTo>
                    <a:pt x="418338" y="679881"/>
                  </a:lnTo>
                  <a:lnTo>
                    <a:pt x="418236" y="679589"/>
                  </a:lnTo>
                  <a:lnTo>
                    <a:pt x="418020" y="679323"/>
                  </a:lnTo>
                  <a:lnTo>
                    <a:pt x="417677" y="678738"/>
                  </a:lnTo>
                  <a:lnTo>
                    <a:pt x="417614" y="678611"/>
                  </a:lnTo>
                  <a:lnTo>
                    <a:pt x="417245" y="678268"/>
                  </a:lnTo>
                  <a:lnTo>
                    <a:pt x="416737" y="677976"/>
                  </a:lnTo>
                  <a:lnTo>
                    <a:pt x="416090" y="677646"/>
                  </a:lnTo>
                  <a:lnTo>
                    <a:pt x="413042" y="677646"/>
                  </a:lnTo>
                  <a:lnTo>
                    <a:pt x="412457" y="677976"/>
                  </a:lnTo>
                  <a:lnTo>
                    <a:pt x="411873" y="678268"/>
                  </a:lnTo>
                  <a:lnTo>
                    <a:pt x="411543" y="678611"/>
                  </a:lnTo>
                  <a:lnTo>
                    <a:pt x="411416" y="678738"/>
                  </a:lnTo>
                  <a:lnTo>
                    <a:pt x="411073" y="679323"/>
                  </a:lnTo>
                  <a:lnTo>
                    <a:pt x="410705" y="679881"/>
                  </a:lnTo>
                  <a:lnTo>
                    <a:pt x="410502" y="680415"/>
                  </a:lnTo>
                  <a:lnTo>
                    <a:pt x="410552" y="688022"/>
                  </a:lnTo>
                  <a:lnTo>
                    <a:pt x="410692" y="688403"/>
                  </a:lnTo>
                  <a:lnTo>
                    <a:pt x="412813" y="688619"/>
                  </a:lnTo>
                  <a:lnTo>
                    <a:pt x="412623" y="688403"/>
                  </a:lnTo>
                  <a:lnTo>
                    <a:pt x="412242" y="687654"/>
                  </a:lnTo>
                  <a:lnTo>
                    <a:pt x="412051" y="687070"/>
                  </a:lnTo>
                  <a:lnTo>
                    <a:pt x="412115" y="680808"/>
                  </a:lnTo>
                  <a:lnTo>
                    <a:pt x="412521" y="679881"/>
                  </a:lnTo>
                  <a:lnTo>
                    <a:pt x="412750" y="679589"/>
                  </a:lnTo>
                  <a:lnTo>
                    <a:pt x="413092" y="679323"/>
                  </a:lnTo>
                  <a:lnTo>
                    <a:pt x="415925" y="679323"/>
                  </a:lnTo>
                  <a:lnTo>
                    <a:pt x="416852" y="687070"/>
                  </a:lnTo>
                  <a:lnTo>
                    <a:pt x="416648" y="687654"/>
                  </a:lnTo>
                  <a:lnTo>
                    <a:pt x="416483" y="688022"/>
                  </a:lnTo>
                  <a:lnTo>
                    <a:pt x="416191" y="688403"/>
                  </a:lnTo>
                  <a:lnTo>
                    <a:pt x="415899" y="688746"/>
                  </a:lnTo>
                  <a:lnTo>
                    <a:pt x="414172" y="688746"/>
                  </a:lnTo>
                  <a:lnTo>
                    <a:pt x="417652" y="689089"/>
                  </a:lnTo>
                  <a:lnTo>
                    <a:pt x="417855" y="688746"/>
                  </a:lnTo>
                  <a:lnTo>
                    <a:pt x="418325" y="688022"/>
                  </a:lnTo>
                  <a:lnTo>
                    <a:pt x="418566" y="687070"/>
                  </a:lnTo>
                  <a:close/>
                </a:path>
                <a:path w="666750" h="758189">
                  <a:moveTo>
                    <a:pt x="418769" y="701408"/>
                  </a:moveTo>
                  <a:lnTo>
                    <a:pt x="416928" y="701408"/>
                  </a:lnTo>
                  <a:lnTo>
                    <a:pt x="416636" y="701725"/>
                  </a:lnTo>
                  <a:lnTo>
                    <a:pt x="418719" y="701725"/>
                  </a:lnTo>
                  <a:lnTo>
                    <a:pt x="418769" y="701408"/>
                  </a:lnTo>
                  <a:close/>
                </a:path>
                <a:path w="666750" h="758189">
                  <a:moveTo>
                    <a:pt x="419150" y="710438"/>
                  </a:moveTo>
                  <a:lnTo>
                    <a:pt x="419125" y="710082"/>
                  </a:lnTo>
                  <a:lnTo>
                    <a:pt x="415556" y="705370"/>
                  </a:lnTo>
                  <a:lnTo>
                    <a:pt x="415391" y="705154"/>
                  </a:lnTo>
                  <a:lnTo>
                    <a:pt x="418541" y="701929"/>
                  </a:lnTo>
                  <a:lnTo>
                    <a:pt x="416458" y="701929"/>
                  </a:lnTo>
                  <a:lnTo>
                    <a:pt x="413550" y="705154"/>
                  </a:lnTo>
                  <a:lnTo>
                    <a:pt x="413537" y="701929"/>
                  </a:lnTo>
                  <a:lnTo>
                    <a:pt x="412038" y="701929"/>
                  </a:lnTo>
                  <a:lnTo>
                    <a:pt x="411975" y="710438"/>
                  </a:lnTo>
                  <a:lnTo>
                    <a:pt x="413512" y="710438"/>
                  </a:lnTo>
                  <a:lnTo>
                    <a:pt x="413550" y="705370"/>
                  </a:lnTo>
                  <a:lnTo>
                    <a:pt x="417423" y="710438"/>
                  </a:lnTo>
                  <a:lnTo>
                    <a:pt x="419150" y="710438"/>
                  </a:lnTo>
                  <a:close/>
                </a:path>
                <a:path w="666750" h="758189">
                  <a:moveTo>
                    <a:pt x="534517" y="144030"/>
                  </a:moveTo>
                  <a:lnTo>
                    <a:pt x="530656" y="144030"/>
                  </a:lnTo>
                  <a:lnTo>
                    <a:pt x="530555" y="144195"/>
                  </a:lnTo>
                  <a:lnTo>
                    <a:pt x="530479" y="144335"/>
                  </a:lnTo>
                  <a:lnTo>
                    <a:pt x="534517" y="144335"/>
                  </a:lnTo>
                  <a:lnTo>
                    <a:pt x="534517" y="144030"/>
                  </a:lnTo>
                  <a:close/>
                </a:path>
                <a:path w="666750" h="758189">
                  <a:moveTo>
                    <a:pt x="535368" y="288950"/>
                  </a:moveTo>
                  <a:lnTo>
                    <a:pt x="531507" y="288950"/>
                  </a:lnTo>
                  <a:lnTo>
                    <a:pt x="531418" y="289102"/>
                  </a:lnTo>
                  <a:lnTo>
                    <a:pt x="531342" y="289242"/>
                  </a:lnTo>
                  <a:lnTo>
                    <a:pt x="535368" y="289242"/>
                  </a:lnTo>
                  <a:lnTo>
                    <a:pt x="535368" y="288950"/>
                  </a:lnTo>
                  <a:close/>
                </a:path>
                <a:path w="666750" h="758189">
                  <a:moveTo>
                    <a:pt x="536194" y="144030"/>
                  </a:moveTo>
                  <a:lnTo>
                    <a:pt x="536130" y="137477"/>
                  </a:lnTo>
                  <a:lnTo>
                    <a:pt x="536117" y="136182"/>
                  </a:lnTo>
                  <a:lnTo>
                    <a:pt x="533730" y="136182"/>
                  </a:lnTo>
                  <a:lnTo>
                    <a:pt x="529094" y="144030"/>
                  </a:lnTo>
                  <a:lnTo>
                    <a:pt x="530656" y="144030"/>
                  </a:lnTo>
                  <a:lnTo>
                    <a:pt x="534492" y="137477"/>
                  </a:lnTo>
                  <a:lnTo>
                    <a:pt x="534517" y="144030"/>
                  </a:lnTo>
                  <a:lnTo>
                    <a:pt x="536194" y="144030"/>
                  </a:lnTo>
                  <a:close/>
                </a:path>
                <a:path w="666750" h="758189">
                  <a:moveTo>
                    <a:pt x="536206" y="144335"/>
                  </a:moveTo>
                  <a:lnTo>
                    <a:pt x="534517" y="144335"/>
                  </a:lnTo>
                  <a:lnTo>
                    <a:pt x="534517" y="144462"/>
                  </a:lnTo>
                  <a:lnTo>
                    <a:pt x="536206" y="144462"/>
                  </a:lnTo>
                  <a:lnTo>
                    <a:pt x="536206" y="144335"/>
                  </a:lnTo>
                  <a:close/>
                </a:path>
                <a:path w="666750" h="758189">
                  <a:moveTo>
                    <a:pt x="537057" y="289242"/>
                  </a:moveTo>
                  <a:lnTo>
                    <a:pt x="535368" y="289242"/>
                  </a:lnTo>
                  <a:lnTo>
                    <a:pt x="535368" y="289369"/>
                  </a:lnTo>
                  <a:lnTo>
                    <a:pt x="537057" y="289369"/>
                  </a:lnTo>
                  <a:lnTo>
                    <a:pt x="537057" y="289242"/>
                  </a:lnTo>
                  <a:close/>
                </a:path>
                <a:path w="666750" h="758189">
                  <a:moveTo>
                    <a:pt x="537057" y="288950"/>
                  </a:moveTo>
                  <a:lnTo>
                    <a:pt x="536994" y="282384"/>
                  </a:lnTo>
                  <a:lnTo>
                    <a:pt x="536981" y="281190"/>
                  </a:lnTo>
                  <a:lnTo>
                    <a:pt x="534504" y="281190"/>
                  </a:lnTo>
                  <a:lnTo>
                    <a:pt x="529958" y="288950"/>
                  </a:lnTo>
                  <a:lnTo>
                    <a:pt x="531507" y="288950"/>
                  </a:lnTo>
                  <a:lnTo>
                    <a:pt x="535355" y="282384"/>
                  </a:lnTo>
                  <a:lnTo>
                    <a:pt x="535368" y="288950"/>
                  </a:lnTo>
                  <a:lnTo>
                    <a:pt x="537057" y="288950"/>
                  </a:lnTo>
                  <a:close/>
                </a:path>
                <a:path w="666750" h="758189">
                  <a:moveTo>
                    <a:pt x="537832" y="572439"/>
                  </a:moveTo>
                  <a:lnTo>
                    <a:pt x="533971" y="572439"/>
                  </a:lnTo>
                  <a:lnTo>
                    <a:pt x="533882" y="572592"/>
                  </a:lnTo>
                  <a:lnTo>
                    <a:pt x="537832" y="572592"/>
                  </a:lnTo>
                  <a:lnTo>
                    <a:pt x="537832" y="572439"/>
                  </a:lnTo>
                  <a:close/>
                </a:path>
                <a:path w="666750" h="758189">
                  <a:moveTo>
                    <a:pt x="537908" y="144614"/>
                  </a:moveTo>
                  <a:lnTo>
                    <a:pt x="530402" y="144462"/>
                  </a:lnTo>
                  <a:lnTo>
                    <a:pt x="530479" y="144335"/>
                  </a:lnTo>
                  <a:lnTo>
                    <a:pt x="528955" y="144335"/>
                  </a:lnTo>
                  <a:lnTo>
                    <a:pt x="528891" y="145592"/>
                  </a:lnTo>
                  <a:lnTo>
                    <a:pt x="529069" y="145846"/>
                  </a:lnTo>
                  <a:lnTo>
                    <a:pt x="534517" y="145846"/>
                  </a:lnTo>
                  <a:lnTo>
                    <a:pt x="534555" y="148691"/>
                  </a:lnTo>
                  <a:lnTo>
                    <a:pt x="536143" y="148691"/>
                  </a:lnTo>
                  <a:lnTo>
                    <a:pt x="536206" y="145846"/>
                  </a:lnTo>
                  <a:lnTo>
                    <a:pt x="537845" y="145846"/>
                  </a:lnTo>
                  <a:lnTo>
                    <a:pt x="537908" y="144614"/>
                  </a:lnTo>
                  <a:close/>
                </a:path>
                <a:path w="666750" h="758189">
                  <a:moveTo>
                    <a:pt x="538251" y="116801"/>
                  </a:moveTo>
                  <a:lnTo>
                    <a:pt x="537997" y="116611"/>
                  </a:lnTo>
                  <a:lnTo>
                    <a:pt x="537527" y="116332"/>
                  </a:lnTo>
                  <a:lnTo>
                    <a:pt x="532345" y="116332"/>
                  </a:lnTo>
                  <a:lnTo>
                    <a:pt x="531825" y="116611"/>
                  </a:lnTo>
                  <a:lnTo>
                    <a:pt x="531571" y="116801"/>
                  </a:lnTo>
                  <a:lnTo>
                    <a:pt x="538251" y="116801"/>
                  </a:lnTo>
                  <a:close/>
                </a:path>
                <a:path w="666750" h="758189">
                  <a:moveTo>
                    <a:pt x="538429" y="127533"/>
                  </a:moveTo>
                  <a:lnTo>
                    <a:pt x="531114" y="127533"/>
                  </a:lnTo>
                  <a:lnTo>
                    <a:pt x="531355" y="127812"/>
                  </a:lnTo>
                  <a:lnTo>
                    <a:pt x="538187" y="127812"/>
                  </a:lnTo>
                  <a:lnTo>
                    <a:pt x="538429" y="127533"/>
                  </a:lnTo>
                  <a:close/>
                </a:path>
                <a:path w="666750" h="758189">
                  <a:moveTo>
                    <a:pt x="538530" y="127203"/>
                  </a:moveTo>
                  <a:lnTo>
                    <a:pt x="533819" y="127203"/>
                  </a:lnTo>
                  <a:lnTo>
                    <a:pt x="533031" y="126860"/>
                  </a:lnTo>
                  <a:lnTo>
                    <a:pt x="531202" y="123863"/>
                  </a:lnTo>
                  <a:lnTo>
                    <a:pt x="531329" y="120446"/>
                  </a:lnTo>
                  <a:lnTo>
                    <a:pt x="531558" y="119621"/>
                  </a:lnTo>
                  <a:lnTo>
                    <a:pt x="531825" y="118986"/>
                  </a:lnTo>
                  <a:lnTo>
                    <a:pt x="532168" y="118567"/>
                  </a:lnTo>
                  <a:lnTo>
                    <a:pt x="532498" y="118122"/>
                  </a:lnTo>
                  <a:lnTo>
                    <a:pt x="532892" y="117779"/>
                  </a:lnTo>
                  <a:lnTo>
                    <a:pt x="537121" y="117779"/>
                  </a:lnTo>
                  <a:lnTo>
                    <a:pt x="537667" y="118122"/>
                  </a:lnTo>
                  <a:lnTo>
                    <a:pt x="538010" y="118364"/>
                  </a:lnTo>
                  <a:lnTo>
                    <a:pt x="538391" y="118364"/>
                  </a:lnTo>
                  <a:lnTo>
                    <a:pt x="538391" y="117538"/>
                  </a:lnTo>
                  <a:lnTo>
                    <a:pt x="538391" y="116954"/>
                  </a:lnTo>
                  <a:lnTo>
                    <a:pt x="531380" y="116954"/>
                  </a:lnTo>
                  <a:lnTo>
                    <a:pt x="530872" y="117538"/>
                  </a:lnTo>
                  <a:lnTo>
                    <a:pt x="530377" y="118122"/>
                  </a:lnTo>
                  <a:lnTo>
                    <a:pt x="530250" y="118364"/>
                  </a:lnTo>
                  <a:lnTo>
                    <a:pt x="530148" y="118567"/>
                  </a:lnTo>
                  <a:lnTo>
                    <a:pt x="530021" y="118795"/>
                  </a:lnTo>
                  <a:lnTo>
                    <a:pt x="529729" y="119621"/>
                  </a:lnTo>
                  <a:lnTo>
                    <a:pt x="529475" y="120446"/>
                  </a:lnTo>
                  <a:lnTo>
                    <a:pt x="529450" y="124383"/>
                  </a:lnTo>
                  <a:lnTo>
                    <a:pt x="529844" y="125615"/>
                  </a:lnTo>
                  <a:lnTo>
                    <a:pt x="529958" y="125958"/>
                  </a:lnTo>
                  <a:lnTo>
                    <a:pt x="530326" y="126619"/>
                  </a:lnTo>
                  <a:lnTo>
                    <a:pt x="530987" y="127381"/>
                  </a:lnTo>
                  <a:lnTo>
                    <a:pt x="538518" y="127381"/>
                  </a:lnTo>
                  <a:lnTo>
                    <a:pt x="538530" y="127203"/>
                  </a:lnTo>
                  <a:close/>
                </a:path>
                <a:path w="666750" h="758189">
                  <a:moveTo>
                    <a:pt x="538568" y="126619"/>
                  </a:moveTo>
                  <a:lnTo>
                    <a:pt x="537387" y="126619"/>
                  </a:lnTo>
                  <a:lnTo>
                    <a:pt x="536981" y="126860"/>
                  </a:lnTo>
                  <a:lnTo>
                    <a:pt x="538543" y="126860"/>
                  </a:lnTo>
                  <a:lnTo>
                    <a:pt x="538568" y="126619"/>
                  </a:lnTo>
                  <a:close/>
                </a:path>
                <a:path w="666750" h="758189">
                  <a:moveTo>
                    <a:pt x="538695" y="717359"/>
                  </a:moveTo>
                  <a:lnTo>
                    <a:pt x="534835" y="717359"/>
                  </a:lnTo>
                  <a:lnTo>
                    <a:pt x="534746" y="717511"/>
                  </a:lnTo>
                  <a:lnTo>
                    <a:pt x="534657" y="717651"/>
                  </a:lnTo>
                  <a:lnTo>
                    <a:pt x="538695" y="717651"/>
                  </a:lnTo>
                  <a:lnTo>
                    <a:pt x="538695" y="717359"/>
                  </a:lnTo>
                  <a:close/>
                </a:path>
                <a:path w="666750" h="758189">
                  <a:moveTo>
                    <a:pt x="538835" y="289648"/>
                  </a:moveTo>
                  <a:lnTo>
                    <a:pt x="531266" y="289369"/>
                  </a:lnTo>
                  <a:lnTo>
                    <a:pt x="531342" y="289242"/>
                  </a:lnTo>
                  <a:lnTo>
                    <a:pt x="529818" y="289242"/>
                  </a:lnTo>
                  <a:lnTo>
                    <a:pt x="529755" y="290499"/>
                  </a:lnTo>
                  <a:lnTo>
                    <a:pt x="529932" y="290753"/>
                  </a:lnTo>
                  <a:lnTo>
                    <a:pt x="535368" y="290753"/>
                  </a:lnTo>
                  <a:lnTo>
                    <a:pt x="535419" y="293598"/>
                  </a:lnTo>
                  <a:lnTo>
                    <a:pt x="537006" y="293598"/>
                  </a:lnTo>
                  <a:lnTo>
                    <a:pt x="537057" y="290753"/>
                  </a:lnTo>
                  <a:lnTo>
                    <a:pt x="538708" y="290753"/>
                  </a:lnTo>
                  <a:lnTo>
                    <a:pt x="538835" y="289648"/>
                  </a:lnTo>
                  <a:close/>
                </a:path>
                <a:path w="666750" h="758189">
                  <a:moveTo>
                    <a:pt x="539000" y="272719"/>
                  </a:moveTo>
                  <a:lnTo>
                    <a:pt x="532269" y="272719"/>
                  </a:lnTo>
                  <a:lnTo>
                    <a:pt x="533031" y="273240"/>
                  </a:lnTo>
                  <a:lnTo>
                    <a:pt x="538086" y="273240"/>
                  </a:lnTo>
                  <a:lnTo>
                    <a:pt x="539000" y="272719"/>
                  </a:lnTo>
                  <a:close/>
                </a:path>
                <a:path w="666750" h="758189">
                  <a:moveTo>
                    <a:pt x="539115" y="261708"/>
                  </a:moveTo>
                  <a:lnTo>
                    <a:pt x="538861" y="261518"/>
                  </a:lnTo>
                  <a:lnTo>
                    <a:pt x="538391" y="261239"/>
                  </a:lnTo>
                  <a:lnTo>
                    <a:pt x="533209" y="261239"/>
                  </a:lnTo>
                  <a:lnTo>
                    <a:pt x="532688" y="261518"/>
                  </a:lnTo>
                  <a:lnTo>
                    <a:pt x="532434" y="261708"/>
                  </a:lnTo>
                  <a:lnTo>
                    <a:pt x="539115" y="261708"/>
                  </a:lnTo>
                  <a:close/>
                </a:path>
                <a:path w="666750" h="758189">
                  <a:moveTo>
                    <a:pt x="539381" y="272110"/>
                  </a:moveTo>
                  <a:lnTo>
                    <a:pt x="534695" y="272110"/>
                  </a:lnTo>
                  <a:lnTo>
                    <a:pt x="533908" y="271767"/>
                  </a:lnTo>
                  <a:lnTo>
                    <a:pt x="532066" y="268770"/>
                  </a:lnTo>
                  <a:lnTo>
                    <a:pt x="532091" y="265709"/>
                  </a:lnTo>
                  <a:lnTo>
                    <a:pt x="532460" y="264439"/>
                  </a:lnTo>
                  <a:lnTo>
                    <a:pt x="532701" y="263893"/>
                  </a:lnTo>
                  <a:lnTo>
                    <a:pt x="533044" y="263474"/>
                  </a:lnTo>
                  <a:lnTo>
                    <a:pt x="533361" y="263029"/>
                  </a:lnTo>
                  <a:lnTo>
                    <a:pt x="533768" y="262686"/>
                  </a:lnTo>
                  <a:lnTo>
                    <a:pt x="537984" y="262686"/>
                  </a:lnTo>
                  <a:lnTo>
                    <a:pt x="538543" y="263029"/>
                  </a:lnTo>
                  <a:lnTo>
                    <a:pt x="538886" y="263271"/>
                  </a:lnTo>
                  <a:lnTo>
                    <a:pt x="539267" y="263271"/>
                  </a:lnTo>
                  <a:lnTo>
                    <a:pt x="539267" y="262445"/>
                  </a:lnTo>
                  <a:lnTo>
                    <a:pt x="539267" y="261861"/>
                  </a:lnTo>
                  <a:lnTo>
                    <a:pt x="532244" y="261861"/>
                  </a:lnTo>
                  <a:lnTo>
                    <a:pt x="531736" y="262445"/>
                  </a:lnTo>
                  <a:lnTo>
                    <a:pt x="531241" y="263029"/>
                  </a:lnTo>
                  <a:lnTo>
                    <a:pt x="531114" y="263271"/>
                  </a:lnTo>
                  <a:lnTo>
                    <a:pt x="530999" y="263474"/>
                  </a:lnTo>
                  <a:lnTo>
                    <a:pt x="530885" y="263702"/>
                  </a:lnTo>
                  <a:lnTo>
                    <a:pt x="530339" y="265353"/>
                  </a:lnTo>
                  <a:lnTo>
                    <a:pt x="530326" y="269290"/>
                  </a:lnTo>
                  <a:lnTo>
                    <a:pt x="530707" y="270522"/>
                  </a:lnTo>
                  <a:lnTo>
                    <a:pt x="530821" y="270865"/>
                  </a:lnTo>
                  <a:lnTo>
                    <a:pt x="531190" y="271526"/>
                  </a:lnTo>
                  <a:lnTo>
                    <a:pt x="531888" y="272338"/>
                  </a:lnTo>
                  <a:lnTo>
                    <a:pt x="539356" y="272338"/>
                  </a:lnTo>
                  <a:lnTo>
                    <a:pt x="539381" y="272110"/>
                  </a:lnTo>
                  <a:close/>
                </a:path>
                <a:path w="666750" h="758189">
                  <a:moveTo>
                    <a:pt x="539407" y="271767"/>
                  </a:moveTo>
                  <a:lnTo>
                    <a:pt x="539381" y="271183"/>
                  </a:lnTo>
                  <a:lnTo>
                    <a:pt x="538784" y="271183"/>
                  </a:lnTo>
                  <a:lnTo>
                    <a:pt x="537857" y="271767"/>
                  </a:lnTo>
                  <a:lnTo>
                    <a:pt x="539407" y="271767"/>
                  </a:lnTo>
                  <a:close/>
                </a:path>
                <a:path w="666750" h="758189">
                  <a:moveTo>
                    <a:pt x="539508" y="572592"/>
                  </a:moveTo>
                  <a:lnTo>
                    <a:pt x="537832" y="572592"/>
                  </a:lnTo>
                  <a:lnTo>
                    <a:pt x="537832" y="572858"/>
                  </a:lnTo>
                  <a:lnTo>
                    <a:pt x="539508" y="572858"/>
                  </a:lnTo>
                  <a:lnTo>
                    <a:pt x="539508" y="572592"/>
                  </a:lnTo>
                  <a:close/>
                </a:path>
                <a:path w="666750" h="758189">
                  <a:moveTo>
                    <a:pt x="539508" y="572439"/>
                  </a:moveTo>
                  <a:lnTo>
                    <a:pt x="539445" y="565873"/>
                  </a:lnTo>
                  <a:lnTo>
                    <a:pt x="539432" y="564578"/>
                  </a:lnTo>
                  <a:lnTo>
                    <a:pt x="537044" y="564578"/>
                  </a:lnTo>
                  <a:lnTo>
                    <a:pt x="532409" y="572439"/>
                  </a:lnTo>
                  <a:lnTo>
                    <a:pt x="533971" y="572439"/>
                  </a:lnTo>
                  <a:lnTo>
                    <a:pt x="537806" y="565873"/>
                  </a:lnTo>
                  <a:lnTo>
                    <a:pt x="537832" y="572439"/>
                  </a:lnTo>
                  <a:lnTo>
                    <a:pt x="539508" y="572439"/>
                  </a:lnTo>
                  <a:close/>
                </a:path>
                <a:path w="666750" h="758189">
                  <a:moveTo>
                    <a:pt x="540385" y="717359"/>
                  </a:moveTo>
                  <a:lnTo>
                    <a:pt x="540321" y="710793"/>
                  </a:lnTo>
                  <a:lnTo>
                    <a:pt x="540308" y="709599"/>
                  </a:lnTo>
                  <a:lnTo>
                    <a:pt x="537832" y="709599"/>
                  </a:lnTo>
                  <a:lnTo>
                    <a:pt x="533285" y="717359"/>
                  </a:lnTo>
                  <a:lnTo>
                    <a:pt x="534835" y="717359"/>
                  </a:lnTo>
                  <a:lnTo>
                    <a:pt x="538683" y="710793"/>
                  </a:lnTo>
                  <a:lnTo>
                    <a:pt x="538695" y="717359"/>
                  </a:lnTo>
                  <a:lnTo>
                    <a:pt x="540385" y="717359"/>
                  </a:lnTo>
                  <a:close/>
                </a:path>
                <a:path w="666750" h="758189">
                  <a:moveTo>
                    <a:pt x="540397" y="717778"/>
                  </a:moveTo>
                  <a:lnTo>
                    <a:pt x="540385" y="717651"/>
                  </a:lnTo>
                  <a:lnTo>
                    <a:pt x="538695" y="717651"/>
                  </a:lnTo>
                  <a:lnTo>
                    <a:pt x="538708" y="717778"/>
                  </a:lnTo>
                  <a:lnTo>
                    <a:pt x="540397" y="717778"/>
                  </a:lnTo>
                  <a:close/>
                </a:path>
                <a:path w="666750" h="758189">
                  <a:moveTo>
                    <a:pt x="541286" y="573138"/>
                  </a:moveTo>
                  <a:lnTo>
                    <a:pt x="533717" y="572858"/>
                  </a:lnTo>
                  <a:lnTo>
                    <a:pt x="533882" y="572592"/>
                  </a:lnTo>
                  <a:lnTo>
                    <a:pt x="532333" y="572592"/>
                  </a:lnTo>
                  <a:lnTo>
                    <a:pt x="532231" y="574065"/>
                  </a:lnTo>
                  <a:lnTo>
                    <a:pt x="539508" y="574243"/>
                  </a:lnTo>
                  <a:lnTo>
                    <a:pt x="537832" y="574243"/>
                  </a:lnTo>
                  <a:lnTo>
                    <a:pt x="537870" y="577088"/>
                  </a:lnTo>
                  <a:lnTo>
                    <a:pt x="539457" y="577088"/>
                  </a:lnTo>
                  <a:lnTo>
                    <a:pt x="541172" y="574243"/>
                  </a:lnTo>
                  <a:lnTo>
                    <a:pt x="541286" y="573138"/>
                  </a:lnTo>
                  <a:close/>
                </a:path>
                <a:path w="666750" h="758189">
                  <a:moveTo>
                    <a:pt x="541515" y="117881"/>
                  </a:moveTo>
                  <a:lnTo>
                    <a:pt x="540626" y="117881"/>
                  </a:lnTo>
                  <a:lnTo>
                    <a:pt x="540613" y="118224"/>
                  </a:lnTo>
                  <a:lnTo>
                    <a:pt x="541007" y="118224"/>
                  </a:lnTo>
                  <a:lnTo>
                    <a:pt x="541515" y="117881"/>
                  </a:lnTo>
                  <a:close/>
                </a:path>
                <a:path w="666750" h="758189">
                  <a:moveTo>
                    <a:pt x="541566" y="545198"/>
                  </a:moveTo>
                  <a:lnTo>
                    <a:pt x="540842" y="544741"/>
                  </a:lnTo>
                  <a:lnTo>
                    <a:pt x="535647" y="544741"/>
                  </a:lnTo>
                  <a:lnTo>
                    <a:pt x="535292" y="544893"/>
                  </a:lnTo>
                  <a:lnTo>
                    <a:pt x="534898" y="545198"/>
                  </a:lnTo>
                  <a:lnTo>
                    <a:pt x="541566" y="545198"/>
                  </a:lnTo>
                  <a:close/>
                </a:path>
                <a:path w="666750" h="758189">
                  <a:moveTo>
                    <a:pt x="541858" y="555650"/>
                  </a:moveTo>
                  <a:lnTo>
                    <a:pt x="541807" y="554583"/>
                  </a:lnTo>
                  <a:lnTo>
                    <a:pt x="541375" y="554583"/>
                  </a:lnTo>
                  <a:lnTo>
                    <a:pt x="540677" y="555028"/>
                  </a:lnTo>
                  <a:lnTo>
                    <a:pt x="539978" y="555409"/>
                  </a:lnTo>
                  <a:lnTo>
                    <a:pt x="539216" y="555650"/>
                  </a:lnTo>
                  <a:lnTo>
                    <a:pt x="537222" y="555650"/>
                  </a:lnTo>
                  <a:lnTo>
                    <a:pt x="536714" y="555409"/>
                  </a:lnTo>
                  <a:lnTo>
                    <a:pt x="535749" y="555028"/>
                  </a:lnTo>
                  <a:lnTo>
                    <a:pt x="535927" y="555028"/>
                  </a:lnTo>
                  <a:lnTo>
                    <a:pt x="535127" y="554024"/>
                  </a:lnTo>
                  <a:lnTo>
                    <a:pt x="534885" y="553516"/>
                  </a:lnTo>
                  <a:lnTo>
                    <a:pt x="534517" y="552272"/>
                  </a:lnTo>
                  <a:lnTo>
                    <a:pt x="534543" y="549211"/>
                  </a:lnTo>
                  <a:lnTo>
                    <a:pt x="534911" y="547941"/>
                  </a:lnTo>
                  <a:lnTo>
                    <a:pt x="535152" y="547395"/>
                  </a:lnTo>
                  <a:lnTo>
                    <a:pt x="535673" y="546735"/>
                  </a:lnTo>
                  <a:lnTo>
                    <a:pt x="536181" y="546227"/>
                  </a:lnTo>
                  <a:lnTo>
                    <a:pt x="537133" y="545744"/>
                  </a:lnTo>
                  <a:lnTo>
                    <a:pt x="539369" y="545744"/>
                  </a:lnTo>
                  <a:lnTo>
                    <a:pt x="539940" y="545947"/>
                  </a:lnTo>
                  <a:lnTo>
                    <a:pt x="540524" y="546227"/>
                  </a:lnTo>
                  <a:lnTo>
                    <a:pt x="541286" y="546735"/>
                  </a:lnTo>
                  <a:lnTo>
                    <a:pt x="541756" y="546735"/>
                  </a:lnTo>
                  <a:lnTo>
                    <a:pt x="541731" y="545744"/>
                  </a:lnTo>
                  <a:lnTo>
                    <a:pt x="541705" y="545363"/>
                  </a:lnTo>
                  <a:lnTo>
                    <a:pt x="534695" y="545363"/>
                  </a:lnTo>
                  <a:lnTo>
                    <a:pt x="534365" y="545744"/>
                  </a:lnTo>
                  <a:lnTo>
                    <a:pt x="533946" y="546227"/>
                  </a:lnTo>
                  <a:lnTo>
                    <a:pt x="533590" y="546735"/>
                  </a:lnTo>
                  <a:lnTo>
                    <a:pt x="533463" y="546976"/>
                  </a:lnTo>
                  <a:lnTo>
                    <a:pt x="533336" y="547192"/>
                  </a:lnTo>
                  <a:lnTo>
                    <a:pt x="532790" y="548843"/>
                  </a:lnTo>
                  <a:lnTo>
                    <a:pt x="532765" y="552792"/>
                  </a:lnTo>
                  <a:lnTo>
                    <a:pt x="533171" y="554024"/>
                  </a:lnTo>
                  <a:lnTo>
                    <a:pt x="533273" y="554367"/>
                  </a:lnTo>
                  <a:lnTo>
                    <a:pt x="533641" y="555028"/>
                  </a:lnTo>
                  <a:lnTo>
                    <a:pt x="534428" y="555929"/>
                  </a:lnTo>
                  <a:lnTo>
                    <a:pt x="534733" y="556209"/>
                  </a:lnTo>
                  <a:lnTo>
                    <a:pt x="535305" y="556615"/>
                  </a:lnTo>
                  <a:lnTo>
                    <a:pt x="540766" y="556615"/>
                  </a:lnTo>
                  <a:lnTo>
                    <a:pt x="541451" y="556209"/>
                  </a:lnTo>
                  <a:lnTo>
                    <a:pt x="541756" y="555929"/>
                  </a:lnTo>
                  <a:lnTo>
                    <a:pt x="541858" y="555650"/>
                  </a:lnTo>
                  <a:close/>
                </a:path>
                <a:path w="666750" h="758189">
                  <a:moveTo>
                    <a:pt x="542163" y="718058"/>
                  </a:moveTo>
                  <a:lnTo>
                    <a:pt x="534593" y="717778"/>
                  </a:lnTo>
                  <a:lnTo>
                    <a:pt x="534657" y="717651"/>
                  </a:lnTo>
                  <a:lnTo>
                    <a:pt x="533146" y="717651"/>
                  </a:lnTo>
                  <a:lnTo>
                    <a:pt x="533082" y="718908"/>
                  </a:lnTo>
                  <a:lnTo>
                    <a:pt x="533260" y="719162"/>
                  </a:lnTo>
                  <a:lnTo>
                    <a:pt x="538708" y="719162"/>
                  </a:lnTo>
                  <a:lnTo>
                    <a:pt x="538746" y="722007"/>
                  </a:lnTo>
                  <a:lnTo>
                    <a:pt x="540334" y="722007"/>
                  </a:lnTo>
                  <a:lnTo>
                    <a:pt x="540397" y="719162"/>
                  </a:lnTo>
                  <a:lnTo>
                    <a:pt x="542036" y="719162"/>
                  </a:lnTo>
                  <a:lnTo>
                    <a:pt x="542163" y="718058"/>
                  </a:lnTo>
                  <a:close/>
                </a:path>
                <a:path w="666750" h="758189">
                  <a:moveTo>
                    <a:pt x="542328" y="701128"/>
                  </a:moveTo>
                  <a:lnTo>
                    <a:pt x="535597" y="701128"/>
                  </a:lnTo>
                  <a:lnTo>
                    <a:pt x="536244" y="701522"/>
                  </a:lnTo>
                  <a:lnTo>
                    <a:pt x="537349" y="701967"/>
                  </a:lnTo>
                  <a:lnTo>
                    <a:pt x="540600" y="701967"/>
                  </a:lnTo>
                  <a:lnTo>
                    <a:pt x="541642" y="701522"/>
                  </a:lnTo>
                  <a:lnTo>
                    <a:pt x="542328" y="701128"/>
                  </a:lnTo>
                  <a:close/>
                </a:path>
                <a:path w="666750" h="758189">
                  <a:moveTo>
                    <a:pt x="542442" y="690118"/>
                  </a:moveTo>
                  <a:lnTo>
                    <a:pt x="542188" y="689927"/>
                  </a:lnTo>
                  <a:lnTo>
                    <a:pt x="541718" y="689648"/>
                  </a:lnTo>
                  <a:lnTo>
                    <a:pt x="536536" y="689648"/>
                  </a:lnTo>
                  <a:lnTo>
                    <a:pt x="536016" y="689927"/>
                  </a:lnTo>
                  <a:lnTo>
                    <a:pt x="535762" y="690118"/>
                  </a:lnTo>
                  <a:lnTo>
                    <a:pt x="542442" y="690118"/>
                  </a:lnTo>
                  <a:close/>
                </a:path>
                <a:path w="666750" h="758189">
                  <a:moveTo>
                    <a:pt x="542696" y="700519"/>
                  </a:moveTo>
                  <a:lnTo>
                    <a:pt x="538022" y="700519"/>
                  </a:lnTo>
                  <a:lnTo>
                    <a:pt x="537222" y="700176"/>
                  </a:lnTo>
                  <a:lnTo>
                    <a:pt x="535393" y="697179"/>
                  </a:lnTo>
                  <a:lnTo>
                    <a:pt x="535419" y="694118"/>
                  </a:lnTo>
                  <a:lnTo>
                    <a:pt x="535787" y="692848"/>
                  </a:lnTo>
                  <a:lnTo>
                    <a:pt x="536028" y="692302"/>
                  </a:lnTo>
                  <a:lnTo>
                    <a:pt x="536371" y="691883"/>
                  </a:lnTo>
                  <a:lnTo>
                    <a:pt x="542455" y="691883"/>
                  </a:lnTo>
                  <a:lnTo>
                    <a:pt x="542531" y="690854"/>
                  </a:lnTo>
                  <a:lnTo>
                    <a:pt x="542582" y="690270"/>
                  </a:lnTo>
                  <a:lnTo>
                    <a:pt x="542048" y="690270"/>
                  </a:lnTo>
                  <a:lnTo>
                    <a:pt x="542048" y="691565"/>
                  </a:lnTo>
                  <a:lnTo>
                    <a:pt x="536587" y="691565"/>
                  </a:lnTo>
                  <a:lnTo>
                    <a:pt x="536689" y="691438"/>
                  </a:lnTo>
                  <a:lnTo>
                    <a:pt x="537044" y="691134"/>
                  </a:lnTo>
                  <a:lnTo>
                    <a:pt x="537591" y="690854"/>
                  </a:lnTo>
                  <a:lnTo>
                    <a:pt x="540816" y="690854"/>
                  </a:lnTo>
                  <a:lnTo>
                    <a:pt x="541401" y="691134"/>
                  </a:lnTo>
                  <a:lnTo>
                    <a:pt x="542048" y="691565"/>
                  </a:lnTo>
                  <a:lnTo>
                    <a:pt x="542048" y="690270"/>
                  </a:lnTo>
                  <a:lnTo>
                    <a:pt x="535571" y="690270"/>
                  </a:lnTo>
                  <a:lnTo>
                    <a:pt x="535063" y="690854"/>
                  </a:lnTo>
                  <a:lnTo>
                    <a:pt x="533654" y="697699"/>
                  </a:lnTo>
                  <a:lnTo>
                    <a:pt x="534035" y="698931"/>
                  </a:lnTo>
                  <a:lnTo>
                    <a:pt x="534149" y="699274"/>
                  </a:lnTo>
                  <a:lnTo>
                    <a:pt x="534517" y="699935"/>
                  </a:lnTo>
                  <a:lnTo>
                    <a:pt x="535216" y="700747"/>
                  </a:lnTo>
                  <a:lnTo>
                    <a:pt x="542683" y="700747"/>
                  </a:lnTo>
                  <a:lnTo>
                    <a:pt x="542696" y="700519"/>
                  </a:lnTo>
                  <a:close/>
                </a:path>
                <a:path w="666750" h="758189">
                  <a:moveTo>
                    <a:pt x="542734" y="700176"/>
                  </a:moveTo>
                  <a:lnTo>
                    <a:pt x="542696" y="699592"/>
                  </a:lnTo>
                  <a:lnTo>
                    <a:pt x="542112" y="699592"/>
                  </a:lnTo>
                  <a:lnTo>
                    <a:pt x="541578" y="699935"/>
                  </a:lnTo>
                  <a:lnTo>
                    <a:pt x="541172" y="700176"/>
                  </a:lnTo>
                  <a:lnTo>
                    <a:pt x="542734" y="700176"/>
                  </a:lnTo>
                  <a:close/>
                </a:path>
                <a:path w="666750" h="758189">
                  <a:moveTo>
                    <a:pt x="543356" y="271907"/>
                  </a:moveTo>
                  <a:lnTo>
                    <a:pt x="541274" y="271907"/>
                  </a:lnTo>
                  <a:lnTo>
                    <a:pt x="541261" y="272199"/>
                  </a:lnTo>
                  <a:lnTo>
                    <a:pt x="543077" y="272199"/>
                  </a:lnTo>
                  <a:lnTo>
                    <a:pt x="543356" y="271907"/>
                  </a:lnTo>
                  <a:close/>
                </a:path>
                <a:path w="666750" h="758189">
                  <a:moveTo>
                    <a:pt x="546493" y="690816"/>
                  </a:moveTo>
                  <a:lnTo>
                    <a:pt x="544817" y="690816"/>
                  </a:lnTo>
                  <a:lnTo>
                    <a:pt x="544766" y="691603"/>
                  </a:lnTo>
                  <a:lnTo>
                    <a:pt x="545096" y="691603"/>
                  </a:lnTo>
                  <a:lnTo>
                    <a:pt x="545706" y="691197"/>
                  </a:lnTo>
                  <a:lnTo>
                    <a:pt x="546493" y="690816"/>
                  </a:lnTo>
                  <a:close/>
                </a:path>
                <a:path w="666750" h="758189">
                  <a:moveTo>
                    <a:pt x="546684" y="700316"/>
                  </a:moveTo>
                  <a:lnTo>
                    <a:pt x="544601" y="700316"/>
                  </a:lnTo>
                  <a:lnTo>
                    <a:pt x="544588" y="700595"/>
                  </a:lnTo>
                  <a:lnTo>
                    <a:pt x="546417" y="700595"/>
                  </a:lnTo>
                  <a:lnTo>
                    <a:pt x="546684" y="700316"/>
                  </a:lnTo>
                  <a:close/>
                </a:path>
                <a:path w="666750" h="758189">
                  <a:moveTo>
                    <a:pt x="547306" y="117500"/>
                  </a:moveTo>
                  <a:lnTo>
                    <a:pt x="547255" y="117360"/>
                  </a:lnTo>
                  <a:lnTo>
                    <a:pt x="547027" y="116992"/>
                  </a:lnTo>
                  <a:lnTo>
                    <a:pt x="546633" y="116598"/>
                  </a:lnTo>
                  <a:lnTo>
                    <a:pt x="540969" y="116598"/>
                  </a:lnTo>
                  <a:lnTo>
                    <a:pt x="540677" y="116840"/>
                  </a:lnTo>
                  <a:lnTo>
                    <a:pt x="540639" y="117741"/>
                  </a:lnTo>
                  <a:lnTo>
                    <a:pt x="541769" y="117741"/>
                  </a:lnTo>
                  <a:lnTo>
                    <a:pt x="545261" y="117741"/>
                  </a:lnTo>
                  <a:lnTo>
                    <a:pt x="545528" y="117881"/>
                  </a:lnTo>
                  <a:lnTo>
                    <a:pt x="545439" y="121285"/>
                  </a:lnTo>
                  <a:lnTo>
                    <a:pt x="545236" y="121666"/>
                  </a:lnTo>
                  <a:lnTo>
                    <a:pt x="544957" y="122110"/>
                  </a:lnTo>
                  <a:lnTo>
                    <a:pt x="544258" y="123075"/>
                  </a:lnTo>
                  <a:lnTo>
                    <a:pt x="543712" y="123698"/>
                  </a:lnTo>
                  <a:lnTo>
                    <a:pt x="540651" y="126822"/>
                  </a:lnTo>
                  <a:lnTo>
                    <a:pt x="542671" y="126822"/>
                  </a:lnTo>
                  <a:lnTo>
                    <a:pt x="547192" y="121285"/>
                  </a:lnTo>
                  <a:lnTo>
                    <a:pt x="547306" y="117500"/>
                  </a:lnTo>
                  <a:close/>
                </a:path>
                <a:path w="666750" h="758189">
                  <a:moveTo>
                    <a:pt x="547636" y="137896"/>
                  </a:moveTo>
                  <a:lnTo>
                    <a:pt x="545884" y="137896"/>
                  </a:lnTo>
                  <a:lnTo>
                    <a:pt x="541235" y="148323"/>
                  </a:lnTo>
                  <a:lnTo>
                    <a:pt x="541134" y="148691"/>
                  </a:lnTo>
                  <a:lnTo>
                    <a:pt x="542950" y="148691"/>
                  </a:lnTo>
                  <a:lnTo>
                    <a:pt x="547636" y="137896"/>
                  </a:lnTo>
                  <a:close/>
                </a:path>
                <a:path w="666750" h="758189">
                  <a:moveTo>
                    <a:pt x="547839" y="136423"/>
                  </a:moveTo>
                  <a:lnTo>
                    <a:pt x="539775" y="136245"/>
                  </a:lnTo>
                  <a:lnTo>
                    <a:pt x="539724" y="137528"/>
                  </a:lnTo>
                  <a:lnTo>
                    <a:pt x="546049" y="137528"/>
                  </a:lnTo>
                  <a:lnTo>
                    <a:pt x="545960" y="137718"/>
                  </a:lnTo>
                  <a:lnTo>
                    <a:pt x="547700" y="137718"/>
                  </a:lnTo>
                  <a:lnTo>
                    <a:pt x="547751" y="137528"/>
                  </a:lnTo>
                  <a:lnTo>
                    <a:pt x="547839" y="136423"/>
                  </a:lnTo>
                  <a:close/>
                </a:path>
                <a:path w="666750" h="758189">
                  <a:moveTo>
                    <a:pt x="548220" y="127685"/>
                  </a:moveTo>
                  <a:lnTo>
                    <a:pt x="540397" y="127444"/>
                  </a:lnTo>
                  <a:lnTo>
                    <a:pt x="540334" y="128600"/>
                  </a:lnTo>
                  <a:lnTo>
                    <a:pt x="548093" y="128600"/>
                  </a:lnTo>
                  <a:lnTo>
                    <a:pt x="548220" y="127685"/>
                  </a:lnTo>
                  <a:close/>
                </a:path>
                <a:path w="666750" h="758189">
                  <a:moveTo>
                    <a:pt x="548424" y="263131"/>
                  </a:moveTo>
                  <a:lnTo>
                    <a:pt x="548259" y="262648"/>
                  </a:lnTo>
                  <a:lnTo>
                    <a:pt x="548170" y="262407"/>
                  </a:lnTo>
                  <a:lnTo>
                    <a:pt x="548119" y="262267"/>
                  </a:lnTo>
                  <a:lnTo>
                    <a:pt x="547903" y="261912"/>
                  </a:lnTo>
                  <a:lnTo>
                    <a:pt x="547497" y="261505"/>
                  </a:lnTo>
                  <a:lnTo>
                    <a:pt x="541832" y="261505"/>
                  </a:lnTo>
                  <a:lnTo>
                    <a:pt x="541540" y="261747"/>
                  </a:lnTo>
                  <a:lnTo>
                    <a:pt x="541477" y="263131"/>
                  </a:lnTo>
                  <a:lnTo>
                    <a:pt x="541794" y="263131"/>
                  </a:lnTo>
                  <a:lnTo>
                    <a:pt x="542645" y="262648"/>
                  </a:lnTo>
                  <a:lnTo>
                    <a:pt x="546138" y="262648"/>
                  </a:lnTo>
                  <a:lnTo>
                    <a:pt x="546569" y="263131"/>
                  </a:lnTo>
                  <a:lnTo>
                    <a:pt x="546392" y="263131"/>
                  </a:lnTo>
                  <a:lnTo>
                    <a:pt x="546392" y="265988"/>
                  </a:lnTo>
                  <a:lnTo>
                    <a:pt x="541515" y="271729"/>
                  </a:lnTo>
                  <a:lnTo>
                    <a:pt x="543534" y="271729"/>
                  </a:lnTo>
                  <a:lnTo>
                    <a:pt x="545909" y="269252"/>
                  </a:lnTo>
                  <a:lnTo>
                    <a:pt x="546493" y="268605"/>
                  </a:lnTo>
                  <a:lnTo>
                    <a:pt x="546925" y="268020"/>
                  </a:lnTo>
                  <a:lnTo>
                    <a:pt x="547344" y="267500"/>
                  </a:lnTo>
                  <a:lnTo>
                    <a:pt x="547700" y="266941"/>
                  </a:lnTo>
                  <a:lnTo>
                    <a:pt x="548157" y="265988"/>
                  </a:lnTo>
                  <a:lnTo>
                    <a:pt x="548233" y="265785"/>
                  </a:lnTo>
                  <a:lnTo>
                    <a:pt x="548322" y="265544"/>
                  </a:lnTo>
                  <a:lnTo>
                    <a:pt x="548424" y="263131"/>
                  </a:lnTo>
                  <a:close/>
                </a:path>
                <a:path w="666750" h="758189">
                  <a:moveTo>
                    <a:pt x="548500" y="282803"/>
                  </a:moveTo>
                  <a:lnTo>
                    <a:pt x="546747" y="282803"/>
                  </a:lnTo>
                  <a:lnTo>
                    <a:pt x="542099" y="293230"/>
                  </a:lnTo>
                  <a:lnTo>
                    <a:pt x="541985" y="293598"/>
                  </a:lnTo>
                  <a:lnTo>
                    <a:pt x="543814" y="293598"/>
                  </a:lnTo>
                  <a:lnTo>
                    <a:pt x="548500" y="282803"/>
                  </a:lnTo>
                  <a:close/>
                </a:path>
                <a:path w="666750" h="758189">
                  <a:moveTo>
                    <a:pt x="548703" y="281330"/>
                  </a:moveTo>
                  <a:lnTo>
                    <a:pt x="540639" y="281152"/>
                  </a:lnTo>
                  <a:lnTo>
                    <a:pt x="540588" y="282435"/>
                  </a:lnTo>
                  <a:lnTo>
                    <a:pt x="546912" y="282435"/>
                  </a:lnTo>
                  <a:lnTo>
                    <a:pt x="546823" y="282625"/>
                  </a:lnTo>
                  <a:lnTo>
                    <a:pt x="548563" y="282625"/>
                  </a:lnTo>
                  <a:lnTo>
                    <a:pt x="548614" y="282435"/>
                  </a:lnTo>
                  <a:lnTo>
                    <a:pt x="548703" y="281330"/>
                  </a:lnTo>
                  <a:close/>
                </a:path>
                <a:path w="666750" h="758189">
                  <a:moveTo>
                    <a:pt x="549071" y="272516"/>
                  </a:moveTo>
                  <a:lnTo>
                    <a:pt x="541261" y="272351"/>
                  </a:lnTo>
                  <a:lnTo>
                    <a:pt x="541210" y="273418"/>
                  </a:lnTo>
                  <a:lnTo>
                    <a:pt x="548970" y="273418"/>
                  </a:lnTo>
                  <a:lnTo>
                    <a:pt x="549071" y="272516"/>
                  </a:lnTo>
                  <a:close/>
                </a:path>
                <a:path w="666750" h="758189">
                  <a:moveTo>
                    <a:pt x="550875" y="546684"/>
                  </a:moveTo>
                  <a:lnTo>
                    <a:pt x="550684" y="546049"/>
                  </a:lnTo>
                  <a:lnTo>
                    <a:pt x="550583" y="545782"/>
                  </a:lnTo>
                  <a:lnTo>
                    <a:pt x="550354" y="545401"/>
                  </a:lnTo>
                  <a:lnTo>
                    <a:pt x="549948" y="544995"/>
                  </a:lnTo>
                  <a:lnTo>
                    <a:pt x="544283" y="544995"/>
                  </a:lnTo>
                  <a:lnTo>
                    <a:pt x="543991" y="545236"/>
                  </a:lnTo>
                  <a:lnTo>
                    <a:pt x="544004" y="546684"/>
                  </a:lnTo>
                  <a:lnTo>
                    <a:pt x="545299" y="546049"/>
                  </a:lnTo>
                  <a:lnTo>
                    <a:pt x="545960" y="545782"/>
                  </a:lnTo>
                  <a:lnTo>
                    <a:pt x="547992" y="545782"/>
                  </a:lnTo>
                  <a:lnTo>
                    <a:pt x="548500" y="546049"/>
                  </a:lnTo>
                  <a:lnTo>
                    <a:pt x="548982" y="546684"/>
                  </a:lnTo>
                  <a:lnTo>
                    <a:pt x="549021" y="549046"/>
                  </a:lnTo>
                  <a:lnTo>
                    <a:pt x="548843" y="549490"/>
                  </a:lnTo>
                  <a:lnTo>
                    <a:pt x="543966" y="555231"/>
                  </a:lnTo>
                  <a:lnTo>
                    <a:pt x="545985" y="555231"/>
                  </a:lnTo>
                  <a:lnTo>
                    <a:pt x="547624" y="553491"/>
                  </a:lnTo>
                  <a:lnTo>
                    <a:pt x="548347" y="552754"/>
                  </a:lnTo>
                  <a:lnTo>
                    <a:pt x="548932" y="552107"/>
                  </a:lnTo>
                  <a:lnTo>
                    <a:pt x="550773" y="549046"/>
                  </a:lnTo>
                  <a:lnTo>
                    <a:pt x="550875" y="546684"/>
                  </a:lnTo>
                  <a:close/>
                </a:path>
                <a:path w="666750" h="758189">
                  <a:moveTo>
                    <a:pt x="550951" y="566293"/>
                  </a:moveTo>
                  <a:lnTo>
                    <a:pt x="549211" y="566293"/>
                  </a:lnTo>
                  <a:lnTo>
                    <a:pt x="544550" y="576719"/>
                  </a:lnTo>
                  <a:lnTo>
                    <a:pt x="544461" y="577088"/>
                  </a:lnTo>
                  <a:lnTo>
                    <a:pt x="546277" y="577088"/>
                  </a:lnTo>
                  <a:lnTo>
                    <a:pt x="550951" y="566293"/>
                  </a:lnTo>
                  <a:close/>
                </a:path>
                <a:path w="666750" h="758189">
                  <a:moveTo>
                    <a:pt x="551154" y="564832"/>
                  </a:moveTo>
                  <a:lnTo>
                    <a:pt x="543102" y="564642"/>
                  </a:lnTo>
                  <a:lnTo>
                    <a:pt x="543039" y="565937"/>
                  </a:lnTo>
                  <a:lnTo>
                    <a:pt x="549363" y="565937"/>
                  </a:lnTo>
                  <a:lnTo>
                    <a:pt x="549287" y="566115"/>
                  </a:lnTo>
                  <a:lnTo>
                    <a:pt x="551014" y="566115"/>
                  </a:lnTo>
                  <a:lnTo>
                    <a:pt x="551065" y="565937"/>
                  </a:lnTo>
                  <a:lnTo>
                    <a:pt x="551154" y="564832"/>
                  </a:lnTo>
                  <a:close/>
                </a:path>
                <a:path w="666750" h="758189">
                  <a:moveTo>
                    <a:pt x="551484" y="694397"/>
                  </a:moveTo>
                  <a:lnTo>
                    <a:pt x="551446" y="690689"/>
                  </a:lnTo>
                  <a:lnTo>
                    <a:pt x="551230" y="690308"/>
                  </a:lnTo>
                  <a:lnTo>
                    <a:pt x="550824" y="689914"/>
                  </a:lnTo>
                  <a:lnTo>
                    <a:pt x="545160" y="689914"/>
                  </a:lnTo>
                  <a:lnTo>
                    <a:pt x="544868" y="690156"/>
                  </a:lnTo>
                  <a:lnTo>
                    <a:pt x="544830" y="690689"/>
                  </a:lnTo>
                  <a:lnTo>
                    <a:pt x="548868" y="690689"/>
                  </a:lnTo>
                  <a:lnTo>
                    <a:pt x="549376" y="690956"/>
                  </a:lnTo>
                  <a:lnTo>
                    <a:pt x="549706" y="691197"/>
                  </a:lnTo>
                  <a:lnTo>
                    <a:pt x="549719" y="694397"/>
                  </a:lnTo>
                  <a:lnTo>
                    <a:pt x="549440" y="694982"/>
                  </a:lnTo>
                  <a:lnTo>
                    <a:pt x="548805" y="695909"/>
                  </a:lnTo>
                  <a:lnTo>
                    <a:pt x="548411" y="696429"/>
                  </a:lnTo>
                  <a:lnTo>
                    <a:pt x="547903" y="697014"/>
                  </a:lnTo>
                  <a:lnTo>
                    <a:pt x="544842" y="700138"/>
                  </a:lnTo>
                  <a:lnTo>
                    <a:pt x="546849" y="700138"/>
                  </a:lnTo>
                  <a:lnTo>
                    <a:pt x="549236" y="697661"/>
                  </a:lnTo>
                  <a:lnTo>
                    <a:pt x="549821" y="697014"/>
                  </a:lnTo>
                  <a:lnTo>
                    <a:pt x="550659" y="695909"/>
                  </a:lnTo>
                  <a:lnTo>
                    <a:pt x="551027" y="695350"/>
                  </a:lnTo>
                  <a:lnTo>
                    <a:pt x="551484" y="694397"/>
                  </a:lnTo>
                  <a:close/>
                </a:path>
                <a:path w="666750" h="758189">
                  <a:moveTo>
                    <a:pt x="551535" y="556094"/>
                  </a:moveTo>
                  <a:lnTo>
                    <a:pt x="551395" y="555726"/>
                  </a:lnTo>
                  <a:lnTo>
                    <a:pt x="545515" y="555726"/>
                  </a:lnTo>
                  <a:lnTo>
                    <a:pt x="545820" y="555409"/>
                  </a:lnTo>
                  <a:lnTo>
                    <a:pt x="543737" y="555409"/>
                  </a:lnTo>
                  <a:lnTo>
                    <a:pt x="543699" y="556996"/>
                  </a:lnTo>
                  <a:lnTo>
                    <a:pt x="551421" y="556996"/>
                  </a:lnTo>
                  <a:lnTo>
                    <a:pt x="551535" y="556094"/>
                  </a:lnTo>
                  <a:close/>
                </a:path>
                <a:path w="666750" h="758189">
                  <a:moveTo>
                    <a:pt x="551827" y="711212"/>
                  </a:moveTo>
                  <a:lnTo>
                    <a:pt x="550075" y="711212"/>
                  </a:lnTo>
                  <a:lnTo>
                    <a:pt x="545426" y="721639"/>
                  </a:lnTo>
                  <a:lnTo>
                    <a:pt x="545325" y="722007"/>
                  </a:lnTo>
                  <a:lnTo>
                    <a:pt x="547141" y="722007"/>
                  </a:lnTo>
                  <a:lnTo>
                    <a:pt x="551827" y="711212"/>
                  </a:lnTo>
                  <a:close/>
                </a:path>
                <a:path w="666750" h="758189">
                  <a:moveTo>
                    <a:pt x="552030" y="709739"/>
                  </a:moveTo>
                  <a:lnTo>
                    <a:pt x="543966" y="709561"/>
                  </a:lnTo>
                  <a:lnTo>
                    <a:pt x="543902" y="710857"/>
                  </a:lnTo>
                  <a:lnTo>
                    <a:pt x="550240" y="710857"/>
                  </a:lnTo>
                  <a:lnTo>
                    <a:pt x="550151" y="711034"/>
                  </a:lnTo>
                  <a:lnTo>
                    <a:pt x="551891" y="711034"/>
                  </a:lnTo>
                  <a:lnTo>
                    <a:pt x="551942" y="710857"/>
                  </a:lnTo>
                  <a:lnTo>
                    <a:pt x="552030" y="709739"/>
                  </a:lnTo>
                  <a:close/>
                </a:path>
                <a:path w="666750" h="758189">
                  <a:moveTo>
                    <a:pt x="552386" y="700925"/>
                  </a:moveTo>
                  <a:lnTo>
                    <a:pt x="544576" y="700760"/>
                  </a:lnTo>
                  <a:lnTo>
                    <a:pt x="544525" y="701763"/>
                  </a:lnTo>
                  <a:lnTo>
                    <a:pt x="552310" y="701763"/>
                  </a:lnTo>
                  <a:lnTo>
                    <a:pt x="552386" y="700925"/>
                  </a:lnTo>
                  <a:close/>
                </a:path>
                <a:path w="666750" h="758189">
                  <a:moveTo>
                    <a:pt x="556958" y="147701"/>
                  </a:moveTo>
                  <a:lnTo>
                    <a:pt x="550367" y="147116"/>
                  </a:lnTo>
                  <a:lnTo>
                    <a:pt x="550684" y="147701"/>
                  </a:lnTo>
                  <a:lnTo>
                    <a:pt x="550760" y="147828"/>
                  </a:lnTo>
                  <a:lnTo>
                    <a:pt x="551205" y="148247"/>
                  </a:lnTo>
                  <a:lnTo>
                    <a:pt x="552310" y="148805"/>
                  </a:lnTo>
                  <a:lnTo>
                    <a:pt x="555307" y="148805"/>
                  </a:lnTo>
                  <a:lnTo>
                    <a:pt x="556336" y="148247"/>
                  </a:lnTo>
                  <a:lnTo>
                    <a:pt x="556958" y="147701"/>
                  </a:lnTo>
                  <a:close/>
                </a:path>
                <a:path w="666750" h="758189">
                  <a:moveTo>
                    <a:pt x="557403" y="261226"/>
                  </a:moveTo>
                  <a:lnTo>
                    <a:pt x="557047" y="261023"/>
                  </a:lnTo>
                  <a:lnTo>
                    <a:pt x="552958" y="261023"/>
                  </a:lnTo>
                  <a:lnTo>
                    <a:pt x="552462" y="261226"/>
                  </a:lnTo>
                  <a:lnTo>
                    <a:pt x="557403" y="261226"/>
                  </a:lnTo>
                  <a:close/>
                </a:path>
                <a:path w="666750" h="758189">
                  <a:moveTo>
                    <a:pt x="557758" y="118021"/>
                  </a:moveTo>
                  <a:lnTo>
                    <a:pt x="557606" y="117741"/>
                  </a:lnTo>
                  <a:lnTo>
                    <a:pt x="557517" y="117500"/>
                  </a:lnTo>
                  <a:lnTo>
                    <a:pt x="557466" y="117360"/>
                  </a:lnTo>
                  <a:lnTo>
                    <a:pt x="557237" y="116992"/>
                  </a:lnTo>
                  <a:lnTo>
                    <a:pt x="556831" y="116598"/>
                  </a:lnTo>
                  <a:lnTo>
                    <a:pt x="551180" y="116598"/>
                  </a:lnTo>
                  <a:lnTo>
                    <a:pt x="550875" y="116840"/>
                  </a:lnTo>
                  <a:lnTo>
                    <a:pt x="550811" y="118287"/>
                  </a:lnTo>
                  <a:lnTo>
                    <a:pt x="551078" y="118287"/>
                  </a:lnTo>
                  <a:lnTo>
                    <a:pt x="551980" y="117741"/>
                  </a:lnTo>
                  <a:lnTo>
                    <a:pt x="555472" y="117741"/>
                  </a:lnTo>
                  <a:lnTo>
                    <a:pt x="555726" y="118021"/>
                  </a:lnTo>
                  <a:lnTo>
                    <a:pt x="555866" y="118287"/>
                  </a:lnTo>
                  <a:lnTo>
                    <a:pt x="555917" y="120637"/>
                  </a:lnTo>
                  <a:lnTo>
                    <a:pt x="555726" y="121081"/>
                  </a:lnTo>
                  <a:lnTo>
                    <a:pt x="555650" y="121285"/>
                  </a:lnTo>
                  <a:lnTo>
                    <a:pt x="550862" y="126822"/>
                  </a:lnTo>
                  <a:lnTo>
                    <a:pt x="552881" y="126822"/>
                  </a:lnTo>
                  <a:lnTo>
                    <a:pt x="557657" y="120637"/>
                  </a:lnTo>
                  <a:lnTo>
                    <a:pt x="557758" y="118021"/>
                  </a:lnTo>
                  <a:close/>
                </a:path>
                <a:path w="666750" h="758189">
                  <a:moveTo>
                    <a:pt x="557771" y="267385"/>
                  </a:moveTo>
                  <a:lnTo>
                    <a:pt x="557047" y="267017"/>
                  </a:lnTo>
                  <a:lnTo>
                    <a:pt x="552729" y="267017"/>
                  </a:lnTo>
                  <a:lnTo>
                    <a:pt x="552704" y="267385"/>
                  </a:lnTo>
                  <a:lnTo>
                    <a:pt x="557771" y="267385"/>
                  </a:lnTo>
                  <a:close/>
                </a:path>
                <a:path w="666750" h="758189">
                  <a:moveTo>
                    <a:pt x="557822" y="292608"/>
                  </a:moveTo>
                  <a:lnTo>
                    <a:pt x="551192" y="292023"/>
                  </a:lnTo>
                  <a:lnTo>
                    <a:pt x="551548" y="292608"/>
                  </a:lnTo>
                  <a:lnTo>
                    <a:pt x="551624" y="292735"/>
                  </a:lnTo>
                  <a:lnTo>
                    <a:pt x="552069" y="293154"/>
                  </a:lnTo>
                  <a:lnTo>
                    <a:pt x="553173" y="293712"/>
                  </a:lnTo>
                  <a:lnTo>
                    <a:pt x="556171" y="293712"/>
                  </a:lnTo>
                  <a:lnTo>
                    <a:pt x="557199" y="293154"/>
                  </a:lnTo>
                  <a:lnTo>
                    <a:pt x="557822" y="292608"/>
                  </a:lnTo>
                  <a:close/>
                </a:path>
                <a:path w="666750" h="758189">
                  <a:moveTo>
                    <a:pt x="557999" y="145440"/>
                  </a:moveTo>
                  <a:lnTo>
                    <a:pt x="557961" y="138785"/>
                  </a:lnTo>
                  <a:lnTo>
                    <a:pt x="557771" y="138252"/>
                  </a:lnTo>
                  <a:lnTo>
                    <a:pt x="557669" y="137960"/>
                  </a:lnTo>
                  <a:lnTo>
                    <a:pt x="557466" y="137693"/>
                  </a:lnTo>
                  <a:lnTo>
                    <a:pt x="557123" y="137109"/>
                  </a:lnTo>
                  <a:lnTo>
                    <a:pt x="556704" y="136652"/>
                  </a:lnTo>
                  <a:lnTo>
                    <a:pt x="555561" y="136029"/>
                  </a:lnTo>
                  <a:lnTo>
                    <a:pt x="552488" y="136029"/>
                  </a:lnTo>
                  <a:lnTo>
                    <a:pt x="551319" y="136652"/>
                  </a:lnTo>
                  <a:lnTo>
                    <a:pt x="550862" y="137109"/>
                  </a:lnTo>
                  <a:lnTo>
                    <a:pt x="550519" y="137693"/>
                  </a:lnTo>
                  <a:lnTo>
                    <a:pt x="550151" y="138252"/>
                  </a:lnTo>
                  <a:lnTo>
                    <a:pt x="549960" y="138785"/>
                  </a:lnTo>
                  <a:lnTo>
                    <a:pt x="549986" y="146392"/>
                  </a:lnTo>
                  <a:lnTo>
                    <a:pt x="550125" y="146773"/>
                  </a:lnTo>
                  <a:lnTo>
                    <a:pt x="552246" y="146989"/>
                  </a:lnTo>
                  <a:lnTo>
                    <a:pt x="552069" y="146773"/>
                  </a:lnTo>
                  <a:lnTo>
                    <a:pt x="551675" y="146024"/>
                  </a:lnTo>
                  <a:lnTo>
                    <a:pt x="551738" y="138785"/>
                  </a:lnTo>
                  <a:lnTo>
                    <a:pt x="551967" y="138252"/>
                  </a:lnTo>
                  <a:lnTo>
                    <a:pt x="552196" y="137960"/>
                  </a:lnTo>
                  <a:lnTo>
                    <a:pt x="552538" y="137693"/>
                  </a:lnTo>
                  <a:lnTo>
                    <a:pt x="555371" y="137693"/>
                  </a:lnTo>
                  <a:lnTo>
                    <a:pt x="556298" y="145440"/>
                  </a:lnTo>
                  <a:lnTo>
                    <a:pt x="556082" y="146024"/>
                  </a:lnTo>
                  <a:lnTo>
                    <a:pt x="555929" y="146392"/>
                  </a:lnTo>
                  <a:lnTo>
                    <a:pt x="555650" y="146773"/>
                  </a:lnTo>
                  <a:lnTo>
                    <a:pt x="555345" y="147116"/>
                  </a:lnTo>
                  <a:lnTo>
                    <a:pt x="553605" y="147116"/>
                  </a:lnTo>
                  <a:lnTo>
                    <a:pt x="557098" y="147459"/>
                  </a:lnTo>
                  <a:lnTo>
                    <a:pt x="557301" y="147116"/>
                  </a:lnTo>
                  <a:lnTo>
                    <a:pt x="557771" y="146392"/>
                  </a:lnTo>
                  <a:lnTo>
                    <a:pt x="557999" y="145440"/>
                  </a:lnTo>
                  <a:close/>
                </a:path>
                <a:path w="666750" h="758189">
                  <a:moveTo>
                    <a:pt x="558342" y="262432"/>
                  </a:moveTo>
                  <a:lnTo>
                    <a:pt x="558228" y="262102"/>
                  </a:lnTo>
                  <a:lnTo>
                    <a:pt x="558012" y="261785"/>
                  </a:lnTo>
                  <a:lnTo>
                    <a:pt x="551738" y="261785"/>
                  </a:lnTo>
                  <a:lnTo>
                    <a:pt x="551688" y="263067"/>
                  </a:lnTo>
                  <a:lnTo>
                    <a:pt x="551929" y="263067"/>
                  </a:lnTo>
                  <a:lnTo>
                    <a:pt x="552792" y="262585"/>
                  </a:lnTo>
                  <a:lnTo>
                    <a:pt x="556323" y="262585"/>
                  </a:lnTo>
                  <a:lnTo>
                    <a:pt x="556590" y="263067"/>
                  </a:lnTo>
                  <a:lnTo>
                    <a:pt x="556615" y="264871"/>
                  </a:lnTo>
                  <a:lnTo>
                    <a:pt x="556450" y="265252"/>
                  </a:lnTo>
                  <a:lnTo>
                    <a:pt x="556221" y="265531"/>
                  </a:lnTo>
                  <a:lnTo>
                    <a:pt x="555790" y="265912"/>
                  </a:lnTo>
                  <a:lnTo>
                    <a:pt x="557872" y="265912"/>
                  </a:lnTo>
                  <a:lnTo>
                    <a:pt x="558165" y="265531"/>
                  </a:lnTo>
                  <a:lnTo>
                    <a:pt x="558317" y="265252"/>
                  </a:lnTo>
                  <a:lnTo>
                    <a:pt x="558342" y="262432"/>
                  </a:lnTo>
                  <a:close/>
                </a:path>
                <a:path w="666750" h="758189">
                  <a:moveTo>
                    <a:pt x="558419" y="127685"/>
                  </a:moveTo>
                  <a:lnTo>
                    <a:pt x="550608" y="127444"/>
                  </a:lnTo>
                  <a:lnTo>
                    <a:pt x="550557" y="128511"/>
                  </a:lnTo>
                  <a:lnTo>
                    <a:pt x="558304" y="128511"/>
                  </a:lnTo>
                  <a:lnTo>
                    <a:pt x="558419" y="127685"/>
                  </a:lnTo>
                  <a:close/>
                </a:path>
                <a:path w="666750" h="758189">
                  <a:moveTo>
                    <a:pt x="558761" y="552310"/>
                  </a:moveTo>
                  <a:lnTo>
                    <a:pt x="554913" y="552310"/>
                  </a:lnTo>
                  <a:lnTo>
                    <a:pt x="554824" y="552462"/>
                  </a:lnTo>
                  <a:lnTo>
                    <a:pt x="558761" y="552462"/>
                  </a:lnTo>
                  <a:lnTo>
                    <a:pt x="558761" y="552310"/>
                  </a:lnTo>
                  <a:close/>
                </a:path>
                <a:path w="666750" h="758189">
                  <a:moveTo>
                    <a:pt x="558863" y="290360"/>
                  </a:moveTo>
                  <a:lnTo>
                    <a:pt x="558825" y="283692"/>
                  </a:lnTo>
                  <a:lnTo>
                    <a:pt x="558647" y="283171"/>
                  </a:lnTo>
                  <a:lnTo>
                    <a:pt x="558533" y="282867"/>
                  </a:lnTo>
                  <a:lnTo>
                    <a:pt x="558330" y="282600"/>
                  </a:lnTo>
                  <a:lnTo>
                    <a:pt x="557987" y="282016"/>
                  </a:lnTo>
                  <a:lnTo>
                    <a:pt x="557555" y="281559"/>
                  </a:lnTo>
                  <a:lnTo>
                    <a:pt x="556425" y="280936"/>
                  </a:lnTo>
                  <a:lnTo>
                    <a:pt x="553351" y="280936"/>
                  </a:lnTo>
                  <a:lnTo>
                    <a:pt x="552183" y="281559"/>
                  </a:lnTo>
                  <a:lnTo>
                    <a:pt x="551726" y="282016"/>
                  </a:lnTo>
                  <a:lnTo>
                    <a:pt x="551383" y="282600"/>
                  </a:lnTo>
                  <a:lnTo>
                    <a:pt x="551014" y="283171"/>
                  </a:lnTo>
                  <a:lnTo>
                    <a:pt x="550837" y="283692"/>
                  </a:lnTo>
                  <a:lnTo>
                    <a:pt x="550849" y="291299"/>
                  </a:lnTo>
                  <a:lnTo>
                    <a:pt x="551053" y="291782"/>
                  </a:lnTo>
                  <a:lnTo>
                    <a:pt x="553186" y="291973"/>
                  </a:lnTo>
                  <a:lnTo>
                    <a:pt x="553021" y="291782"/>
                  </a:lnTo>
                  <a:lnTo>
                    <a:pt x="552742" y="291299"/>
                  </a:lnTo>
                  <a:lnTo>
                    <a:pt x="552551" y="290931"/>
                  </a:lnTo>
                  <a:lnTo>
                    <a:pt x="552602" y="283692"/>
                  </a:lnTo>
                  <a:lnTo>
                    <a:pt x="552831" y="283171"/>
                  </a:lnTo>
                  <a:lnTo>
                    <a:pt x="553059" y="282867"/>
                  </a:lnTo>
                  <a:lnTo>
                    <a:pt x="553402" y="282600"/>
                  </a:lnTo>
                  <a:lnTo>
                    <a:pt x="556234" y="282600"/>
                  </a:lnTo>
                  <a:lnTo>
                    <a:pt x="557161" y="290360"/>
                  </a:lnTo>
                  <a:lnTo>
                    <a:pt x="556958" y="290931"/>
                  </a:lnTo>
                  <a:lnTo>
                    <a:pt x="556793" y="291299"/>
                  </a:lnTo>
                  <a:lnTo>
                    <a:pt x="556221" y="292023"/>
                  </a:lnTo>
                  <a:lnTo>
                    <a:pt x="553897" y="292023"/>
                  </a:lnTo>
                  <a:lnTo>
                    <a:pt x="557961" y="292366"/>
                  </a:lnTo>
                  <a:lnTo>
                    <a:pt x="558165" y="292023"/>
                  </a:lnTo>
                  <a:lnTo>
                    <a:pt x="558647" y="291299"/>
                  </a:lnTo>
                  <a:lnTo>
                    <a:pt x="558863" y="290360"/>
                  </a:lnTo>
                  <a:close/>
                </a:path>
                <a:path w="666750" h="758189">
                  <a:moveTo>
                    <a:pt x="559092" y="269138"/>
                  </a:moveTo>
                  <a:lnTo>
                    <a:pt x="558965" y="268795"/>
                  </a:lnTo>
                  <a:lnTo>
                    <a:pt x="558863" y="268554"/>
                  </a:lnTo>
                  <a:lnTo>
                    <a:pt x="558609" y="268122"/>
                  </a:lnTo>
                  <a:lnTo>
                    <a:pt x="556298" y="268122"/>
                  </a:lnTo>
                  <a:lnTo>
                    <a:pt x="556856" y="268554"/>
                  </a:lnTo>
                  <a:lnTo>
                    <a:pt x="557085" y="268795"/>
                  </a:lnTo>
                  <a:lnTo>
                    <a:pt x="557250" y="269138"/>
                  </a:lnTo>
                  <a:lnTo>
                    <a:pt x="557250" y="271246"/>
                  </a:lnTo>
                  <a:lnTo>
                    <a:pt x="551307" y="271246"/>
                  </a:lnTo>
                  <a:lnTo>
                    <a:pt x="551395" y="272821"/>
                  </a:lnTo>
                  <a:lnTo>
                    <a:pt x="557834" y="272821"/>
                  </a:lnTo>
                  <a:lnTo>
                    <a:pt x="558368" y="272351"/>
                  </a:lnTo>
                  <a:lnTo>
                    <a:pt x="558571" y="272072"/>
                  </a:lnTo>
                  <a:lnTo>
                    <a:pt x="558977" y="271246"/>
                  </a:lnTo>
                  <a:lnTo>
                    <a:pt x="559092" y="269138"/>
                  </a:lnTo>
                  <a:close/>
                </a:path>
                <a:path w="666750" h="758189">
                  <a:moveTo>
                    <a:pt x="560273" y="576097"/>
                  </a:moveTo>
                  <a:lnTo>
                    <a:pt x="553681" y="575513"/>
                  </a:lnTo>
                  <a:lnTo>
                    <a:pt x="554012" y="576097"/>
                  </a:lnTo>
                  <a:lnTo>
                    <a:pt x="554075" y="576224"/>
                  </a:lnTo>
                  <a:lnTo>
                    <a:pt x="554520" y="576643"/>
                  </a:lnTo>
                  <a:lnTo>
                    <a:pt x="555625" y="577202"/>
                  </a:lnTo>
                  <a:lnTo>
                    <a:pt x="558634" y="577202"/>
                  </a:lnTo>
                  <a:lnTo>
                    <a:pt x="559231" y="576859"/>
                  </a:lnTo>
                  <a:lnTo>
                    <a:pt x="559663" y="576643"/>
                  </a:lnTo>
                  <a:lnTo>
                    <a:pt x="560158" y="576224"/>
                  </a:lnTo>
                  <a:lnTo>
                    <a:pt x="560273" y="576097"/>
                  </a:lnTo>
                  <a:close/>
                </a:path>
                <a:path w="666750" h="758189">
                  <a:moveTo>
                    <a:pt x="560451" y="552462"/>
                  </a:moveTo>
                  <a:lnTo>
                    <a:pt x="558761" y="552462"/>
                  </a:lnTo>
                  <a:lnTo>
                    <a:pt x="558761" y="552729"/>
                  </a:lnTo>
                  <a:lnTo>
                    <a:pt x="560451" y="552729"/>
                  </a:lnTo>
                  <a:lnTo>
                    <a:pt x="560451" y="552462"/>
                  </a:lnTo>
                  <a:close/>
                </a:path>
                <a:path w="666750" h="758189">
                  <a:moveTo>
                    <a:pt x="560451" y="552310"/>
                  </a:moveTo>
                  <a:lnTo>
                    <a:pt x="560387" y="545744"/>
                  </a:lnTo>
                  <a:lnTo>
                    <a:pt x="560374" y="544550"/>
                  </a:lnTo>
                  <a:lnTo>
                    <a:pt x="557898" y="544550"/>
                  </a:lnTo>
                  <a:lnTo>
                    <a:pt x="553351" y="552310"/>
                  </a:lnTo>
                  <a:lnTo>
                    <a:pt x="554913" y="552310"/>
                  </a:lnTo>
                  <a:lnTo>
                    <a:pt x="558749" y="545744"/>
                  </a:lnTo>
                  <a:lnTo>
                    <a:pt x="558761" y="552310"/>
                  </a:lnTo>
                  <a:lnTo>
                    <a:pt x="560451" y="552310"/>
                  </a:lnTo>
                  <a:close/>
                </a:path>
                <a:path w="666750" h="758189">
                  <a:moveTo>
                    <a:pt x="561149" y="721017"/>
                  </a:moveTo>
                  <a:lnTo>
                    <a:pt x="554545" y="720432"/>
                  </a:lnTo>
                  <a:lnTo>
                    <a:pt x="554875" y="721017"/>
                  </a:lnTo>
                  <a:lnTo>
                    <a:pt x="554951" y="721144"/>
                  </a:lnTo>
                  <a:lnTo>
                    <a:pt x="555396" y="721563"/>
                  </a:lnTo>
                  <a:lnTo>
                    <a:pt x="556501" y="722122"/>
                  </a:lnTo>
                  <a:lnTo>
                    <a:pt x="559498" y="722122"/>
                  </a:lnTo>
                  <a:lnTo>
                    <a:pt x="560108" y="721779"/>
                  </a:lnTo>
                  <a:lnTo>
                    <a:pt x="560539" y="721563"/>
                  </a:lnTo>
                  <a:lnTo>
                    <a:pt x="561022" y="721144"/>
                  </a:lnTo>
                  <a:lnTo>
                    <a:pt x="561149" y="721017"/>
                  </a:lnTo>
                  <a:close/>
                </a:path>
                <a:path w="666750" h="758189">
                  <a:moveTo>
                    <a:pt x="561314" y="573849"/>
                  </a:moveTo>
                  <a:lnTo>
                    <a:pt x="561276" y="567182"/>
                  </a:lnTo>
                  <a:lnTo>
                    <a:pt x="561098" y="566661"/>
                  </a:lnTo>
                  <a:lnTo>
                    <a:pt x="560984" y="566356"/>
                  </a:lnTo>
                  <a:lnTo>
                    <a:pt x="560844" y="566178"/>
                  </a:lnTo>
                  <a:lnTo>
                    <a:pt x="560438" y="565505"/>
                  </a:lnTo>
                  <a:lnTo>
                    <a:pt x="560019" y="565048"/>
                  </a:lnTo>
                  <a:lnTo>
                    <a:pt x="558876" y="564426"/>
                  </a:lnTo>
                  <a:lnTo>
                    <a:pt x="555802" y="564426"/>
                  </a:lnTo>
                  <a:lnTo>
                    <a:pt x="554634" y="565048"/>
                  </a:lnTo>
                  <a:lnTo>
                    <a:pt x="554177" y="565505"/>
                  </a:lnTo>
                  <a:lnTo>
                    <a:pt x="553466" y="566661"/>
                  </a:lnTo>
                  <a:lnTo>
                    <a:pt x="553288" y="567182"/>
                  </a:lnTo>
                  <a:lnTo>
                    <a:pt x="553313" y="574789"/>
                  </a:lnTo>
                  <a:lnTo>
                    <a:pt x="553516" y="575271"/>
                  </a:lnTo>
                  <a:lnTo>
                    <a:pt x="555637" y="575462"/>
                  </a:lnTo>
                  <a:lnTo>
                    <a:pt x="555485" y="575271"/>
                  </a:lnTo>
                  <a:lnTo>
                    <a:pt x="555193" y="574789"/>
                  </a:lnTo>
                  <a:lnTo>
                    <a:pt x="555015" y="574433"/>
                  </a:lnTo>
                  <a:lnTo>
                    <a:pt x="555053" y="567182"/>
                  </a:lnTo>
                  <a:lnTo>
                    <a:pt x="555282" y="566661"/>
                  </a:lnTo>
                  <a:lnTo>
                    <a:pt x="555523" y="566356"/>
                  </a:lnTo>
                  <a:lnTo>
                    <a:pt x="558965" y="566356"/>
                  </a:lnTo>
                  <a:lnTo>
                    <a:pt x="559181" y="566661"/>
                  </a:lnTo>
                  <a:lnTo>
                    <a:pt x="559435" y="567182"/>
                  </a:lnTo>
                  <a:lnTo>
                    <a:pt x="559536" y="567461"/>
                  </a:lnTo>
                  <a:lnTo>
                    <a:pt x="559612" y="573849"/>
                  </a:lnTo>
                  <a:lnTo>
                    <a:pt x="559409" y="574433"/>
                  </a:lnTo>
                  <a:lnTo>
                    <a:pt x="559244" y="574789"/>
                  </a:lnTo>
                  <a:lnTo>
                    <a:pt x="558685" y="575513"/>
                  </a:lnTo>
                  <a:lnTo>
                    <a:pt x="556361" y="575513"/>
                  </a:lnTo>
                  <a:lnTo>
                    <a:pt x="560412" y="575856"/>
                  </a:lnTo>
                  <a:lnTo>
                    <a:pt x="560616" y="575513"/>
                  </a:lnTo>
                  <a:lnTo>
                    <a:pt x="561098" y="574789"/>
                  </a:lnTo>
                  <a:lnTo>
                    <a:pt x="561314" y="573849"/>
                  </a:lnTo>
                  <a:close/>
                </a:path>
                <a:path w="666750" h="758189">
                  <a:moveTo>
                    <a:pt x="561606" y="689483"/>
                  </a:moveTo>
                  <a:lnTo>
                    <a:pt x="555205" y="689483"/>
                  </a:lnTo>
                  <a:lnTo>
                    <a:pt x="555193" y="695210"/>
                  </a:lnTo>
                  <a:lnTo>
                    <a:pt x="561467" y="695210"/>
                  </a:lnTo>
                  <a:lnTo>
                    <a:pt x="561136" y="694880"/>
                  </a:lnTo>
                  <a:lnTo>
                    <a:pt x="560692" y="694639"/>
                  </a:lnTo>
                  <a:lnTo>
                    <a:pt x="559638" y="694283"/>
                  </a:lnTo>
                  <a:lnTo>
                    <a:pt x="556844" y="694283"/>
                  </a:lnTo>
                  <a:lnTo>
                    <a:pt x="556844" y="690689"/>
                  </a:lnTo>
                  <a:lnTo>
                    <a:pt x="561517" y="690689"/>
                  </a:lnTo>
                  <a:lnTo>
                    <a:pt x="561606" y="689483"/>
                  </a:lnTo>
                  <a:close/>
                </a:path>
                <a:path w="666750" h="758189">
                  <a:moveTo>
                    <a:pt x="562190" y="718769"/>
                  </a:moveTo>
                  <a:lnTo>
                    <a:pt x="562152" y="712101"/>
                  </a:lnTo>
                  <a:lnTo>
                    <a:pt x="561962" y="711581"/>
                  </a:lnTo>
                  <a:lnTo>
                    <a:pt x="561860" y="711276"/>
                  </a:lnTo>
                  <a:lnTo>
                    <a:pt x="561708" y="711098"/>
                  </a:lnTo>
                  <a:lnTo>
                    <a:pt x="561314" y="710425"/>
                  </a:lnTo>
                  <a:lnTo>
                    <a:pt x="560895" y="709968"/>
                  </a:lnTo>
                  <a:lnTo>
                    <a:pt x="559739" y="709345"/>
                  </a:lnTo>
                  <a:lnTo>
                    <a:pt x="556679" y="709345"/>
                  </a:lnTo>
                  <a:lnTo>
                    <a:pt x="555510" y="709968"/>
                  </a:lnTo>
                  <a:lnTo>
                    <a:pt x="555053" y="710425"/>
                  </a:lnTo>
                  <a:lnTo>
                    <a:pt x="554342" y="711581"/>
                  </a:lnTo>
                  <a:lnTo>
                    <a:pt x="554151" y="712101"/>
                  </a:lnTo>
                  <a:lnTo>
                    <a:pt x="554164" y="719709"/>
                  </a:lnTo>
                  <a:lnTo>
                    <a:pt x="554380" y="720191"/>
                  </a:lnTo>
                  <a:lnTo>
                    <a:pt x="556501" y="720382"/>
                  </a:lnTo>
                  <a:lnTo>
                    <a:pt x="556348" y="720191"/>
                  </a:lnTo>
                  <a:lnTo>
                    <a:pt x="556056" y="719709"/>
                  </a:lnTo>
                  <a:lnTo>
                    <a:pt x="555879" y="719353"/>
                  </a:lnTo>
                  <a:lnTo>
                    <a:pt x="555929" y="712101"/>
                  </a:lnTo>
                  <a:lnTo>
                    <a:pt x="556158" y="711581"/>
                  </a:lnTo>
                  <a:lnTo>
                    <a:pt x="556387" y="711276"/>
                  </a:lnTo>
                  <a:lnTo>
                    <a:pt x="559841" y="711276"/>
                  </a:lnTo>
                  <a:lnTo>
                    <a:pt x="560044" y="711581"/>
                  </a:lnTo>
                  <a:lnTo>
                    <a:pt x="560298" y="712101"/>
                  </a:lnTo>
                  <a:lnTo>
                    <a:pt x="560412" y="712381"/>
                  </a:lnTo>
                  <a:lnTo>
                    <a:pt x="560489" y="718769"/>
                  </a:lnTo>
                  <a:lnTo>
                    <a:pt x="560273" y="719353"/>
                  </a:lnTo>
                  <a:lnTo>
                    <a:pt x="560120" y="719709"/>
                  </a:lnTo>
                  <a:lnTo>
                    <a:pt x="559549" y="720432"/>
                  </a:lnTo>
                  <a:lnTo>
                    <a:pt x="557225" y="720432"/>
                  </a:lnTo>
                  <a:lnTo>
                    <a:pt x="561289" y="720775"/>
                  </a:lnTo>
                  <a:lnTo>
                    <a:pt x="561492" y="720432"/>
                  </a:lnTo>
                  <a:lnTo>
                    <a:pt x="561962" y="719709"/>
                  </a:lnTo>
                  <a:lnTo>
                    <a:pt x="562190" y="718769"/>
                  </a:lnTo>
                  <a:close/>
                </a:path>
                <a:path w="666750" h="758189">
                  <a:moveTo>
                    <a:pt x="562229" y="553008"/>
                  </a:moveTo>
                  <a:lnTo>
                    <a:pt x="554659" y="552729"/>
                  </a:lnTo>
                  <a:lnTo>
                    <a:pt x="554824" y="552462"/>
                  </a:lnTo>
                  <a:lnTo>
                    <a:pt x="553275" y="552462"/>
                  </a:lnTo>
                  <a:lnTo>
                    <a:pt x="553262" y="552729"/>
                  </a:lnTo>
                  <a:lnTo>
                    <a:pt x="553148" y="554113"/>
                  </a:lnTo>
                  <a:lnTo>
                    <a:pt x="558761" y="554113"/>
                  </a:lnTo>
                  <a:lnTo>
                    <a:pt x="558800" y="556958"/>
                  </a:lnTo>
                  <a:lnTo>
                    <a:pt x="560400" y="556958"/>
                  </a:lnTo>
                  <a:lnTo>
                    <a:pt x="560451" y="554113"/>
                  </a:lnTo>
                  <a:lnTo>
                    <a:pt x="562229" y="554113"/>
                  </a:lnTo>
                  <a:lnTo>
                    <a:pt x="562229" y="553008"/>
                  </a:lnTo>
                  <a:close/>
                </a:path>
                <a:path w="666750" h="758189">
                  <a:moveTo>
                    <a:pt x="562419" y="699147"/>
                  </a:moveTo>
                  <a:lnTo>
                    <a:pt x="562381" y="696633"/>
                  </a:lnTo>
                  <a:lnTo>
                    <a:pt x="562279" y="696379"/>
                  </a:lnTo>
                  <a:lnTo>
                    <a:pt x="562203" y="696175"/>
                  </a:lnTo>
                  <a:lnTo>
                    <a:pt x="562114" y="695947"/>
                  </a:lnTo>
                  <a:lnTo>
                    <a:pt x="559701" y="695947"/>
                  </a:lnTo>
                  <a:lnTo>
                    <a:pt x="559955" y="696175"/>
                  </a:lnTo>
                  <a:lnTo>
                    <a:pt x="560222" y="696379"/>
                  </a:lnTo>
                  <a:lnTo>
                    <a:pt x="560425" y="696633"/>
                  </a:lnTo>
                  <a:lnTo>
                    <a:pt x="560692" y="697255"/>
                  </a:lnTo>
                  <a:lnTo>
                    <a:pt x="560666" y="698906"/>
                  </a:lnTo>
                  <a:lnTo>
                    <a:pt x="560362" y="699592"/>
                  </a:lnTo>
                  <a:lnTo>
                    <a:pt x="560171" y="699871"/>
                  </a:lnTo>
                  <a:lnTo>
                    <a:pt x="554621" y="699871"/>
                  </a:lnTo>
                  <a:lnTo>
                    <a:pt x="554672" y="701382"/>
                  </a:lnTo>
                  <a:lnTo>
                    <a:pt x="560806" y="701382"/>
                  </a:lnTo>
                  <a:lnTo>
                    <a:pt x="561632" y="700659"/>
                  </a:lnTo>
                  <a:lnTo>
                    <a:pt x="561759" y="700481"/>
                  </a:lnTo>
                  <a:lnTo>
                    <a:pt x="562419" y="699147"/>
                  </a:lnTo>
                  <a:close/>
                </a:path>
                <a:path w="666750" h="758189">
                  <a:moveTo>
                    <a:pt x="568147" y="146837"/>
                  </a:moveTo>
                  <a:lnTo>
                    <a:pt x="568134" y="141135"/>
                  </a:lnTo>
                  <a:lnTo>
                    <a:pt x="567550" y="140195"/>
                  </a:lnTo>
                  <a:lnTo>
                    <a:pt x="567270" y="139928"/>
                  </a:lnTo>
                  <a:lnTo>
                    <a:pt x="566712" y="139928"/>
                  </a:lnTo>
                  <a:lnTo>
                    <a:pt x="566712" y="142125"/>
                  </a:lnTo>
                  <a:lnTo>
                    <a:pt x="566623" y="146151"/>
                  </a:lnTo>
                  <a:lnTo>
                    <a:pt x="566343" y="146659"/>
                  </a:lnTo>
                  <a:lnTo>
                    <a:pt x="566229" y="146837"/>
                  </a:lnTo>
                  <a:lnTo>
                    <a:pt x="565861" y="147180"/>
                  </a:lnTo>
                  <a:lnTo>
                    <a:pt x="565226" y="147599"/>
                  </a:lnTo>
                  <a:lnTo>
                    <a:pt x="564070" y="147599"/>
                  </a:lnTo>
                  <a:lnTo>
                    <a:pt x="563245" y="147015"/>
                  </a:lnTo>
                  <a:lnTo>
                    <a:pt x="563245" y="148501"/>
                  </a:lnTo>
                  <a:lnTo>
                    <a:pt x="562152" y="148501"/>
                  </a:lnTo>
                  <a:lnTo>
                    <a:pt x="562152" y="147599"/>
                  </a:lnTo>
                  <a:lnTo>
                    <a:pt x="562825" y="148209"/>
                  </a:lnTo>
                  <a:lnTo>
                    <a:pt x="563245" y="148501"/>
                  </a:lnTo>
                  <a:lnTo>
                    <a:pt x="563245" y="147015"/>
                  </a:lnTo>
                  <a:lnTo>
                    <a:pt x="563016" y="146837"/>
                  </a:lnTo>
                  <a:lnTo>
                    <a:pt x="562597" y="146418"/>
                  </a:lnTo>
                  <a:lnTo>
                    <a:pt x="562152" y="145872"/>
                  </a:lnTo>
                  <a:lnTo>
                    <a:pt x="562152" y="142405"/>
                  </a:lnTo>
                  <a:lnTo>
                    <a:pt x="562330" y="142125"/>
                  </a:lnTo>
                  <a:lnTo>
                    <a:pt x="562660" y="141757"/>
                  </a:lnTo>
                  <a:lnTo>
                    <a:pt x="563321" y="141135"/>
                  </a:lnTo>
                  <a:lnTo>
                    <a:pt x="563740" y="140868"/>
                  </a:lnTo>
                  <a:lnTo>
                    <a:pt x="565772" y="140868"/>
                  </a:lnTo>
                  <a:lnTo>
                    <a:pt x="566140" y="141135"/>
                  </a:lnTo>
                  <a:lnTo>
                    <a:pt x="566343" y="141376"/>
                  </a:lnTo>
                  <a:lnTo>
                    <a:pt x="566712" y="142125"/>
                  </a:lnTo>
                  <a:lnTo>
                    <a:pt x="566712" y="139928"/>
                  </a:lnTo>
                  <a:lnTo>
                    <a:pt x="562978" y="139928"/>
                  </a:lnTo>
                  <a:lnTo>
                    <a:pt x="561949" y="140868"/>
                  </a:lnTo>
                  <a:lnTo>
                    <a:pt x="561911" y="139611"/>
                  </a:lnTo>
                  <a:lnTo>
                    <a:pt x="560539" y="139611"/>
                  </a:lnTo>
                  <a:lnTo>
                    <a:pt x="560565" y="152273"/>
                  </a:lnTo>
                  <a:lnTo>
                    <a:pt x="562140" y="152273"/>
                  </a:lnTo>
                  <a:lnTo>
                    <a:pt x="562140" y="148831"/>
                  </a:lnTo>
                  <a:lnTo>
                    <a:pt x="566000" y="148831"/>
                  </a:lnTo>
                  <a:lnTo>
                    <a:pt x="566953" y="148374"/>
                  </a:lnTo>
                  <a:lnTo>
                    <a:pt x="567347" y="148043"/>
                  </a:lnTo>
                  <a:lnTo>
                    <a:pt x="567994" y="147180"/>
                  </a:lnTo>
                  <a:lnTo>
                    <a:pt x="568147" y="146837"/>
                  </a:lnTo>
                  <a:close/>
                </a:path>
                <a:path w="666750" h="758189">
                  <a:moveTo>
                    <a:pt x="569023" y="291744"/>
                  </a:moveTo>
                  <a:lnTo>
                    <a:pt x="569010" y="286042"/>
                  </a:lnTo>
                  <a:lnTo>
                    <a:pt x="568413" y="285102"/>
                  </a:lnTo>
                  <a:lnTo>
                    <a:pt x="568121" y="284835"/>
                  </a:lnTo>
                  <a:lnTo>
                    <a:pt x="567588" y="284518"/>
                  </a:lnTo>
                  <a:lnTo>
                    <a:pt x="567575" y="287032"/>
                  </a:lnTo>
                  <a:lnTo>
                    <a:pt x="567486" y="291058"/>
                  </a:lnTo>
                  <a:lnTo>
                    <a:pt x="567194" y="291566"/>
                  </a:lnTo>
                  <a:lnTo>
                    <a:pt x="567080" y="291744"/>
                  </a:lnTo>
                  <a:lnTo>
                    <a:pt x="566724" y="292087"/>
                  </a:lnTo>
                  <a:lnTo>
                    <a:pt x="566077" y="292506"/>
                  </a:lnTo>
                  <a:lnTo>
                    <a:pt x="564934" y="292506"/>
                  </a:lnTo>
                  <a:lnTo>
                    <a:pt x="563918" y="291782"/>
                  </a:lnTo>
                  <a:lnTo>
                    <a:pt x="563918" y="293281"/>
                  </a:lnTo>
                  <a:lnTo>
                    <a:pt x="563016" y="293281"/>
                  </a:lnTo>
                  <a:lnTo>
                    <a:pt x="563003" y="293547"/>
                  </a:lnTo>
                  <a:lnTo>
                    <a:pt x="563016" y="292506"/>
                  </a:lnTo>
                  <a:lnTo>
                    <a:pt x="563689" y="293116"/>
                  </a:lnTo>
                  <a:lnTo>
                    <a:pt x="563918" y="293281"/>
                  </a:lnTo>
                  <a:lnTo>
                    <a:pt x="563918" y="291782"/>
                  </a:lnTo>
                  <a:lnTo>
                    <a:pt x="563460" y="291325"/>
                  </a:lnTo>
                  <a:lnTo>
                    <a:pt x="563016" y="290779"/>
                  </a:lnTo>
                  <a:lnTo>
                    <a:pt x="563016" y="287312"/>
                  </a:lnTo>
                  <a:lnTo>
                    <a:pt x="563206" y="287032"/>
                  </a:lnTo>
                  <a:lnTo>
                    <a:pt x="563918" y="286283"/>
                  </a:lnTo>
                  <a:lnTo>
                    <a:pt x="564184" y="286042"/>
                  </a:lnTo>
                  <a:lnTo>
                    <a:pt x="567004" y="286042"/>
                  </a:lnTo>
                  <a:lnTo>
                    <a:pt x="567207" y="286283"/>
                  </a:lnTo>
                  <a:lnTo>
                    <a:pt x="567575" y="287032"/>
                  </a:lnTo>
                  <a:lnTo>
                    <a:pt x="567575" y="284518"/>
                  </a:lnTo>
                  <a:lnTo>
                    <a:pt x="564400" y="284518"/>
                  </a:lnTo>
                  <a:lnTo>
                    <a:pt x="563841" y="284835"/>
                  </a:lnTo>
                  <a:lnTo>
                    <a:pt x="562813" y="285775"/>
                  </a:lnTo>
                  <a:lnTo>
                    <a:pt x="562775" y="284518"/>
                  </a:lnTo>
                  <a:lnTo>
                    <a:pt x="561403" y="284518"/>
                  </a:lnTo>
                  <a:lnTo>
                    <a:pt x="561428" y="297180"/>
                  </a:lnTo>
                  <a:lnTo>
                    <a:pt x="562991" y="297180"/>
                  </a:lnTo>
                  <a:lnTo>
                    <a:pt x="563003" y="293865"/>
                  </a:lnTo>
                  <a:lnTo>
                    <a:pt x="566597" y="293865"/>
                  </a:lnTo>
                  <a:lnTo>
                    <a:pt x="567804" y="293281"/>
                  </a:lnTo>
                  <a:lnTo>
                    <a:pt x="568210" y="292950"/>
                  </a:lnTo>
                  <a:lnTo>
                    <a:pt x="568528" y="292506"/>
                  </a:lnTo>
                  <a:lnTo>
                    <a:pt x="568858" y="292087"/>
                  </a:lnTo>
                  <a:lnTo>
                    <a:pt x="569023" y="291744"/>
                  </a:lnTo>
                  <a:close/>
                </a:path>
                <a:path w="666750" h="758189">
                  <a:moveTo>
                    <a:pt x="571474" y="575233"/>
                  </a:moveTo>
                  <a:lnTo>
                    <a:pt x="571461" y="569531"/>
                  </a:lnTo>
                  <a:lnTo>
                    <a:pt x="570865" y="568591"/>
                  </a:lnTo>
                  <a:lnTo>
                    <a:pt x="570598" y="568325"/>
                  </a:lnTo>
                  <a:lnTo>
                    <a:pt x="570039" y="568007"/>
                  </a:lnTo>
                  <a:lnTo>
                    <a:pt x="570026" y="570522"/>
                  </a:lnTo>
                  <a:lnTo>
                    <a:pt x="569937" y="574548"/>
                  </a:lnTo>
                  <a:lnTo>
                    <a:pt x="569658" y="575056"/>
                  </a:lnTo>
                  <a:lnTo>
                    <a:pt x="569544" y="575233"/>
                  </a:lnTo>
                  <a:lnTo>
                    <a:pt x="569175" y="575576"/>
                  </a:lnTo>
                  <a:lnTo>
                    <a:pt x="568553" y="575995"/>
                  </a:lnTo>
                  <a:lnTo>
                    <a:pt x="567385" y="575995"/>
                  </a:lnTo>
                  <a:lnTo>
                    <a:pt x="566343" y="575233"/>
                  </a:lnTo>
                  <a:lnTo>
                    <a:pt x="565912" y="574814"/>
                  </a:lnTo>
                  <a:lnTo>
                    <a:pt x="565467" y="574268"/>
                  </a:lnTo>
                  <a:lnTo>
                    <a:pt x="565467" y="570801"/>
                  </a:lnTo>
                  <a:lnTo>
                    <a:pt x="565658" y="570522"/>
                  </a:lnTo>
                  <a:lnTo>
                    <a:pt x="566166" y="569963"/>
                  </a:lnTo>
                  <a:lnTo>
                    <a:pt x="566635" y="569531"/>
                  </a:lnTo>
                  <a:lnTo>
                    <a:pt x="569468" y="569531"/>
                  </a:lnTo>
                  <a:lnTo>
                    <a:pt x="569658" y="569772"/>
                  </a:lnTo>
                  <a:lnTo>
                    <a:pt x="570026" y="570522"/>
                  </a:lnTo>
                  <a:lnTo>
                    <a:pt x="570026" y="568007"/>
                  </a:lnTo>
                  <a:lnTo>
                    <a:pt x="566851" y="568007"/>
                  </a:lnTo>
                  <a:lnTo>
                    <a:pt x="566293" y="568325"/>
                  </a:lnTo>
                  <a:lnTo>
                    <a:pt x="565264" y="569264"/>
                  </a:lnTo>
                  <a:lnTo>
                    <a:pt x="565226" y="568007"/>
                  </a:lnTo>
                  <a:lnTo>
                    <a:pt x="563854" y="568007"/>
                  </a:lnTo>
                  <a:lnTo>
                    <a:pt x="563880" y="580669"/>
                  </a:lnTo>
                  <a:lnTo>
                    <a:pt x="565442" y="580669"/>
                  </a:lnTo>
                  <a:lnTo>
                    <a:pt x="565467" y="575995"/>
                  </a:lnTo>
                  <a:lnTo>
                    <a:pt x="566140" y="576605"/>
                  </a:lnTo>
                  <a:lnTo>
                    <a:pt x="566369" y="576770"/>
                  </a:lnTo>
                  <a:lnTo>
                    <a:pt x="565467" y="576770"/>
                  </a:lnTo>
                  <a:lnTo>
                    <a:pt x="565467" y="577354"/>
                  </a:lnTo>
                  <a:lnTo>
                    <a:pt x="569048" y="577354"/>
                  </a:lnTo>
                  <a:lnTo>
                    <a:pt x="570268" y="576770"/>
                  </a:lnTo>
                  <a:lnTo>
                    <a:pt x="570661" y="576440"/>
                  </a:lnTo>
                  <a:lnTo>
                    <a:pt x="571309" y="575576"/>
                  </a:lnTo>
                  <a:lnTo>
                    <a:pt x="571474" y="575233"/>
                  </a:lnTo>
                  <a:close/>
                </a:path>
                <a:path w="666750" h="758189">
                  <a:moveTo>
                    <a:pt x="572338" y="720153"/>
                  </a:moveTo>
                  <a:lnTo>
                    <a:pt x="572325" y="714451"/>
                  </a:lnTo>
                  <a:lnTo>
                    <a:pt x="571741" y="713511"/>
                  </a:lnTo>
                  <a:lnTo>
                    <a:pt x="571461" y="713244"/>
                  </a:lnTo>
                  <a:lnTo>
                    <a:pt x="570915" y="712927"/>
                  </a:lnTo>
                  <a:lnTo>
                    <a:pt x="570903" y="715441"/>
                  </a:lnTo>
                  <a:lnTo>
                    <a:pt x="570814" y="719467"/>
                  </a:lnTo>
                  <a:lnTo>
                    <a:pt x="570522" y="719975"/>
                  </a:lnTo>
                  <a:lnTo>
                    <a:pt x="570407" y="720153"/>
                  </a:lnTo>
                  <a:lnTo>
                    <a:pt x="570039" y="720496"/>
                  </a:lnTo>
                  <a:lnTo>
                    <a:pt x="569404" y="720915"/>
                  </a:lnTo>
                  <a:lnTo>
                    <a:pt x="568261" y="720915"/>
                  </a:lnTo>
                  <a:lnTo>
                    <a:pt x="567232" y="720178"/>
                  </a:lnTo>
                  <a:lnTo>
                    <a:pt x="567232" y="721690"/>
                  </a:lnTo>
                  <a:lnTo>
                    <a:pt x="566331" y="721690"/>
                  </a:lnTo>
                  <a:lnTo>
                    <a:pt x="566343" y="720915"/>
                  </a:lnTo>
                  <a:lnTo>
                    <a:pt x="567016" y="721525"/>
                  </a:lnTo>
                  <a:lnTo>
                    <a:pt x="567232" y="721690"/>
                  </a:lnTo>
                  <a:lnTo>
                    <a:pt x="567232" y="720178"/>
                  </a:lnTo>
                  <a:lnTo>
                    <a:pt x="566788" y="719734"/>
                  </a:lnTo>
                  <a:lnTo>
                    <a:pt x="566343" y="719188"/>
                  </a:lnTo>
                  <a:lnTo>
                    <a:pt x="566343" y="715721"/>
                  </a:lnTo>
                  <a:lnTo>
                    <a:pt x="566521" y="715441"/>
                  </a:lnTo>
                  <a:lnTo>
                    <a:pt x="566851" y="715073"/>
                  </a:lnTo>
                  <a:lnTo>
                    <a:pt x="567512" y="714451"/>
                  </a:lnTo>
                  <a:lnTo>
                    <a:pt x="570344" y="714451"/>
                  </a:lnTo>
                  <a:lnTo>
                    <a:pt x="570534" y="714692"/>
                  </a:lnTo>
                  <a:lnTo>
                    <a:pt x="570903" y="715441"/>
                  </a:lnTo>
                  <a:lnTo>
                    <a:pt x="570903" y="712927"/>
                  </a:lnTo>
                  <a:lnTo>
                    <a:pt x="567715" y="712927"/>
                  </a:lnTo>
                  <a:lnTo>
                    <a:pt x="567169" y="713244"/>
                  </a:lnTo>
                  <a:lnTo>
                    <a:pt x="566127" y="714184"/>
                  </a:lnTo>
                  <a:lnTo>
                    <a:pt x="566102" y="712927"/>
                  </a:lnTo>
                  <a:lnTo>
                    <a:pt x="564730" y="712927"/>
                  </a:lnTo>
                  <a:lnTo>
                    <a:pt x="564756" y="725589"/>
                  </a:lnTo>
                  <a:lnTo>
                    <a:pt x="566318" y="725589"/>
                  </a:lnTo>
                  <a:lnTo>
                    <a:pt x="566331" y="722274"/>
                  </a:lnTo>
                  <a:lnTo>
                    <a:pt x="569925" y="722274"/>
                  </a:lnTo>
                  <a:lnTo>
                    <a:pt x="571144" y="721690"/>
                  </a:lnTo>
                  <a:lnTo>
                    <a:pt x="571538" y="721360"/>
                  </a:lnTo>
                  <a:lnTo>
                    <a:pt x="571855" y="720915"/>
                  </a:lnTo>
                  <a:lnTo>
                    <a:pt x="572185" y="720496"/>
                  </a:lnTo>
                  <a:lnTo>
                    <a:pt x="572338" y="720153"/>
                  </a:lnTo>
                  <a:close/>
                </a:path>
                <a:path w="666750" h="758189">
                  <a:moveTo>
                    <a:pt x="576287" y="571614"/>
                  </a:moveTo>
                  <a:lnTo>
                    <a:pt x="574636" y="571614"/>
                  </a:lnTo>
                  <a:lnTo>
                    <a:pt x="574624" y="577088"/>
                  </a:lnTo>
                  <a:lnTo>
                    <a:pt x="576224" y="577088"/>
                  </a:lnTo>
                  <a:lnTo>
                    <a:pt x="576287" y="571614"/>
                  </a:lnTo>
                  <a:close/>
                </a:path>
                <a:path w="666750" h="758189">
                  <a:moveTo>
                    <a:pt x="576287" y="565873"/>
                  </a:moveTo>
                  <a:lnTo>
                    <a:pt x="574649" y="565873"/>
                  </a:lnTo>
                  <a:lnTo>
                    <a:pt x="574636" y="570268"/>
                  </a:lnTo>
                  <a:lnTo>
                    <a:pt x="576287" y="570268"/>
                  </a:lnTo>
                  <a:lnTo>
                    <a:pt x="576287" y="565873"/>
                  </a:lnTo>
                  <a:close/>
                </a:path>
                <a:path w="666750" h="758189">
                  <a:moveTo>
                    <a:pt x="577164" y="716534"/>
                  </a:moveTo>
                  <a:lnTo>
                    <a:pt x="575513" y="716534"/>
                  </a:lnTo>
                  <a:lnTo>
                    <a:pt x="575500" y="722007"/>
                  </a:lnTo>
                  <a:lnTo>
                    <a:pt x="577100" y="722007"/>
                  </a:lnTo>
                  <a:lnTo>
                    <a:pt x="577164" y="716534"/>
                  </a:lnTo>
                  <a:close/>
                </a:path>
                <a:path w="666750" h="758189">
                  <a:moveTo>
                    <a:pt x="577164" y="710793"/>
                  </a:moveTo>
                  <a:lnTo>
                    <a:pt x="575513" y="710793"/>
                  </a:lnTo>
                  <a:lnTo>
                    <a:pt x="575513" y="715175"/>
                  </a:lnTo>
                  <a:lnTo>
                    <a:pt x="577164" y="715175"/>
                  </a:lnTo>
                  <a:lnTo>
                    <a:pt x="577164" y="710793"/>
                  </a:lnTo>
                  <a:close/>
                </a:path>
                <a:path w="666750" h="758189">
                  <a:moveTo>
                    <a:pt x="577583" y="141897"/>
                  </a:moveTo>
                  <a:lnTo>
                    <a:pt x="572973" y="141897"/>
                  </a:lnTo>
                  <a:lnTo>
                    <a:pt x="572973" y="137477"/>
                  </a:lnTo>
                  <a:lnTo>
                    <a:pt x="571334" y="137477"/>
                  </a:lnTo>
                  <a:lnTo>
                    <a:pt x="571322" y="148691"/>
                  </a:lnTo>
                  <a:lnTo>
                    <a:pt x="572909" y="148691"/>
                  </a:lnTo>
                  <a:lnTo>
                    <a:pt x="572973" y="143217"/>
                  </a:lnTo>
                  <a:lnTo>
                    <a:pt x="577519" y="143217"/>
                  </a:lnTo>
                  <a:lnTo>
                    <a:pt x="577583" y="141897"/>
                  </a:lnTo>
                  <a:close/>
                </a:path>
                <a:path w="666750" h="758189">
                  <a:moveTo>
                    <a:pt x="577964" y="136525"/>
                  </a:moveTo>
                  <a:lnTo>
                    <a:pt x="571334" y="136309"/>
                  </a:lnTo>
                  <a:lnTo>
                    <a:pt x="571334" y="137248"/>
                  </a:lnTo>
                  <a:lnTo>
                    <a:pt x="577900" y="137248"/>
                  </a:lnTo>
                  <a:lnTo>
                    <a:pt x="577964" y="136525"/>
                  </a:lnTo>
                  <a:close/>
                </a:path>
                <a:path w="666750" h="758189">
                  <a:moveTo>
                    <a:pt x="578434" y="286804"/>
                  </a:moveTo>
                  <a:lnTo>
                    <a:pt x="573836" y="286804"/>
                  </a:lnTo>
                  <a:lnTo>
                    <a:pt x="573836" y="282384"/>
                  </a:lnTo>
                  <a:lnTo>
                    <a:pt x="572198" y="282384"/>
                  </a:lnTo>
                  <a:lnTo>
                    <a:pt x="572173" y="293598"/>
                  </a:lnTo>
                  <a:lnTo>
                    <a:pt x="573773" y="293598"/>
                  </a:lnTo>
                  <a:lnTo>
                    <a:pt x="573836" y="288124"/>
                  </a:lnTo>
                  <a:lnTo>
                    <a:pt x="578396" y="288124"/>
                  </a:lnTo>
                  <a:lnTo>
                    <a:pt x="578434" y="286804"/>
                  </a:lnTo>
                  <a:close/>
                </a:path>
                <a:path w="666750" h="758189">
                  <a:moveTo>
                    <a:pt x="578815" y="281432"/>
                  </a:moveTo>
                  <a:lnTo>
                    <a:pt x="572198" y="281216"/>
                  </a:lnTo>
                  <a:lnTo>
                    <a:pt x="572198" y="282155"/>
                  </a:lnTo>
                  <a:lnTo>
                    <a:pt x="578764" y="282155"/>
                  </a:lnTo>
                  <a:lnTo>
                    <a:pt x="578815" y="281432"/>
                  </a:lnTo>
                  <a:close/>
                </a:path>
                <a:path w="666750" h="758189">
                  <a:moveTo>
                    <a:pt x="580974" y="570407"/>
                  </a:moveTo>
                  <a:lnTo>
                    <a:pt x="574636" y="570407"/>
                  </a:lnTo>
                  <a:lnTo>
                    <a:pt x="574636" y="571385"/>
                  </a:lnTo>
                  <a:lnTo>
                    <a:pt x="580974" y="571385"/>
                  </a:lnTo>
                  <a:lnTo>
                    <a:pt x="580974" y="570407"/>
                  </a:lnTo>
                  <a:close/>
                </a:path>
                <a:path w="666750" h="758189">
                  <a:moveTo>
                    <a:pt x="581279" y="564921"/>
                  </a:moveTo>
                  <a:lnTo>
                    <a:pt x="574649" y="564705"/>
                  </a:lnTo>
                  <a:lnTo>
                    <a:pt x="574649" y="565645"/>
                  </a:lnTo>
                  <a:lnTo>
                    <a:pt x="581215" y="565645"/>
                  </a:lnTo>
                  <a:lnTo>
                    <a:pt x="581279" y="564921"/>
                  </a:lnTo>
                  <a:close/>
                </a:path>
                <a:path w="666750" h="758189">
                  <a:moveTo>
                    <a:pt x="581850" y="715327"/>
                  </a:moveTo>
                  <a:lnTo>
                    <a:pt x="575513" y="715327"/>
                  </a:lnTo>
                  <a:lnTo>
                    <a:pt x="575513" y="716305"/>
                  </a:lnTo>
                  <a:lnTo>
                    <a:pt x="581850" y="716305"/>
                  </a:lnTo>
                  <a:lnTo>
                    <a:pt x="581850" y="715327"/>
                  </a:lnTo>
                  <a:close/>
                </a:path>
                <a:path w="666750" h="758189">
                  <a:moveTo>
                    <a:pt x="582142" y="709841"/>
                  </a:moveTo>
                  <a:lnTo>
                    <a:pt x="575525" y="709625"/>
                  </a:lnTo>
                  <a:lnTo>
                    <a:pt x="575513" y="710565"/>
                  </a:lnTo>
                  <a:lnTo>
                    <a:pt x="582091" y="710565"/>
                  </a:lnTo>
                  <a:lnTo>
                    <a:pt x="582142" y="709841"/>
                  </a:lnTo>
                  <a:close/>
                </a:path>
                <a:path w="666750" h="758189">
                  <a:moveTo>
                    <a:pt x="635977" y="316268"/>
                  </a:moveTo>
                  <a:lnTo>
                    <a:pt x="633920" y="316268"/>
                  </a:lnTo>
                  <a:lnTo>
                    <a:pt x="633907" y="316547"/>
                  </a:lnTo>
                  <a:lnTo>
                    <a:pt x="635711" y="316547"/>
                  </a:lnTo>
                  <a:lnTo>
                    <a:pt x="635977" y="316268"/>
                  </a:lnTo>
                  <a:close/>
                </a:path>
                <a:path w="666750" h="758189">
                  <a:moveTo>
                    <a:pt x="640803" y="306755"/>
                  </a:moveTo>
                  <a:lnTo>
                    <a:pt x="640740" y="306616"/>
                  </a:lnTo>
                  <a:lnTo>
                    <a:pt x="640524" y="306247"/>
                  </a:lnTo>
                  <a:lnTo>
                    <a:pt x="640130" y="305854"/>
                  </a:lnTo>
                  <a:lnTo>
                    <a:pt x="634466" y="305854"/>
                  </a:lnTo>
                  <a:lnTo>
                    <a:pt x="634161" y="306095"/>
                  </a:lnTo>
                  <a:lnTo>
                    <a:pt x="634085" y="307543"/>
                  </a:lnTo>
                  <a:lnTo>
                    <a:pt x="634365" y="307543"/>
                  </a:lnTo>
                  <a:lnTo>
                    <a:pt x="635000" y="307136"/>
                  </a:lnTo>
                  <a:lnTo>
                    <a:pt x="635508" y="306895"/>
                  </a:lnTo>
                  <a:lnTo>
                    <a:pt x="638670" y="306895"/>
                  </a:lnTo>
                  <a:lnTo>
                    <a:pt x="638898" y="307136"/>
                  </a:lnTo>
                  <a:lnTo>
                    <a:pt x="638937" y="310540"/>
                  </a:lnTo>
                  <a:lnTo>
                    <a:pt x="638733" y="310921"/>
                  </a:lnTo>
                  <a:lnTo>
                    <a:pt x="638454" y="311365"/>
                  </a:lnTo>
                  <a:lnTo>
                    <a:pt x="637743" y="312331"/>
                  </a:lnTo>
                  <a:lnTo>
                    <a:pt x="637222" y="312953"/>
                  </a:lnTo>
                  <a:lnTo>
                    <a:pt x="634149" y="316077"/>
                  </a:lnTo>
                  <a:lnTo>
                    <a:pt x="636155" y="316077"/>
                  </a:lnTo>
                  <a:lnTo>
                    <a:pt x="640702" y="310540"/>
                  </a:lnTo>
                  <a:lnTo>
                    <a:pt x="640803" y="306755"/>
                  </a:lnTo>
                  <a:close/>
                </a:path>
                <a:path w="666750" h="758189">
                  <a:moveTo>
                    <a:pt x="641096" y="287629"/>
                  </a:moveTo>
                  <a:lnTo>
                    <a:pt x="639064" y="285343"/>
                  </a:lnTo>
                  <a:lnTo>
                    <a:pt x="633488" y="285343"/>
                  </a:lnTo>
                  <a:lnTo>
                    <a:pt x="633476" y="290296"/>
                  </a:lnTo>
                  <a:lnTo>
                    <a:pt x="635114" y="290296"/>
                  </a:lnTo>
                  <a:lnTo>
                    <a:pt x="635114" y="286512"/>
                  </a:lnTo>
                  <a:lnTo>
                    <a:pt x="638136" y="286512"/>
                  </a:lnTo>
                  <a:lnTo>
                    <a:pt x="638797" y="286956"/>
                  </a:lnTo>
                  <a:lnTo>
                    <a:pt x="639241" y="287629"/>
                  </a:lnTo>
                  <a:lnTo>
                    <a:pt x="639203" y="289204"/>
                  </a:lnTo>
                  <a:lnTo>
                    <a:pt x="639102" y="289687"/>
                  </a:lnTo>
                  <a:lnTo>
                    <a:pt x="638937" y="289915"/>
                  </a:lnTo>
                  <a:lnTo>
                    <a:pt x="638517" y="290296"/>
                  </a:lnTo>
                  <a:lnTo>
                    <a:pt x="635114" y="290296"/>
                  </a:lnTo>
                  <a:lnTo>
                    <a:pt x="635114" y="290715"/>
                  </a:lnTo>
                  <a:lnTo>
                    <a:pt x="633476" y="290715"/>
                  </a:lnTo>
                  <a:lnTo>
                    <a:pt x="633476" y="291299"/>
                  </a:lnTo>
                  <a:lnTo>
                    <a:pt x="639406" y="291299"/>
                  </a:lnTo>
                  <a:lnTo>
                    <a:pt x="640003" y="290918"/>
                  </a:lnTo>
                  <a:lnTo>
                    <a:pt x="640232" y="290715"/>
                  </a:lnTo>
                  <a:lnTo>
                    <a:pt x="640600" y="290296"/>
                  </a:lnTo>
                  <a:lnTo>
                    <a:pt x="640854" y="289915"/>
                  </a:lnTo>
                  <a:lnTo>
                    <a:pt x="640969" y="289521"/>
                  </a:lnTo>
                  <a:lnTo>
                    <a:pt x="641096" y="289204"/>
                  </a:lnTo>
                  <a:lnTo>
                    <a:pt x="641096" y="287629"/>
                  </a:lnTo>
                  <a:close/>
                </a:path>
                <a:path w="666750" h="758189">
                  <a:moveTo>
                    <a:pt x="641489" y="5359"/>
                  </a:moveTo>
                  <a:lnTo>
                    <a:pt x="639394" y="5359"/>
                  </a:lnTo>
                  <a:lnTo>
                    <a:pt x="639546" y="5232"/>
                  </a:lnTo>
                  <a:lnTo>
                    <a:pt x="635990" y="5232"/>
                  </a:lnTo>
                  <a:lnTo>
                    <a:pt x="635990" y="5778"/>
                  </a:lnTo>
                  <a:lnTo>
                    <a:pt x="634352" y="5778"/>
                  </a:lnTo>
                  <a:lnTo>
                    <a:pt x="634352" y="6362"/>
                  </a:lnTo>
                  <a:lnTo>
                    <a:pt x="640283" y="6362"/>
                  </a:lnTo>
                  <a:lnTo>
                    <a:pt x="640892" y="5981"/>
                  </a:lnTo>
                  <a:lnTo>
                    <a:pt x="641121" y="5778"/>
                  </a:lnTo>
                  <a:lnTo>
                    <a:pt x="641489" y="5359"/>
                  </a:lnTo>
                  <a:close/>
                </a:path>
                <a:path w="666750" h="758189">
                  <a:moveTo>
                    <a:pt x="641705" y="316941"/>
                  </a:moveTo>
                  <a:lnTo>
                    <a:pt x="633895" y="316699"/>
                  </a:lnTo>
                  <a:lnTo>
                    <a:pt x="633844" y="317766"/>
                  </a:lnTo>
                  <a:lnTo>
                    <a:pt x="641591" y="317766"/>
                  </a:lnTo>
                  <a:lnTo>
                    <a:pt x="641705" y="316941"/>
                  </a:lnTo>
                  <a:close/>
                </a:path>
                <a:path w="666750" h="758189">
                  <a:moveTo>
                    <a:pt x="641718" y="1892"/>
                  </a:moveTo>
                  <a:lnTo>
                    <a:pt x="641553" y="1612"/>
                  </a:lnTo>
                  <a:lnTo>
                    <a:pt x="641007" y="1016"/>
                  </a:lnTo>
                  <a:lnTo>
                    <a:pt x="640689" y="762"/>
                  </a:lnTo>
                  <a:lnTo>
                    <a:pt x="639940" y="406"/>
                  </a:lnTo>
                  <a:lnTo>
                    <a:pt x="634365" y="406"/>
                  </a:lnTo>
                  <a:lnTo>
                    <a:pt x="634352" y="5232"/>
                  </a:lnTo>
                  <a:lnTo>
                    <a:pt x="635990" y="5232"/>
                  </a:lnTo>
                  <a:lnTo>
                    <a:pt x="635990" y="2019"/>
                  </a:lnTo>
                  <a:lnTo>
                    <a:pt x="639686" y="2019"/>
                  </a:lnTo>
                  <a:lnTo>
                    <a:pt x="635990" y="1892"/>
                  </a:lnTo>
                  <a:lnTo>
                    <a:pt x="641718" y="1892"/>
                  </a:lnTo>
                  <a:close/>
                </a:path>
                <a:path w="666750" h="758189">
                  <a:moveTo>
                    <a:pt x="641883" y="297281"/>
                  </a:moveTo>
                  <a:lnTo>
                    <a:pt x="640549" y="293979"/>
                  </a:lnTo>
                  <a:lnTo>
                    <a:pt x="640473" y="293751"/>
                  </a:lnTo>
                  <a:lnTo>
                    <a:pt x="640092" y="293027"/>
                  </a:lnTo>
                  <a:lnTo>
                    <a:pt x="640092" y="297421"/>
                  </a:lnTo>
                  <a:lnTo>
                    <a:pt x="635076" y="297421"/>
                  </a:lnTo>
                  <a:lnTo>
                    <a:pt x="635114" y="292366"/>
                  </a:lnTo>
                  <a:lnTo>
                    <a:pt x="635114" y="292633"/>
                  </a:lnTo>
                  <a:lnTo>
                    <a:pt x="637857" y="292633"/>
                  </a:lnTo>
                  <a:lnTo>
                    <a:pt x="640092" y="297421"/>
                  </a:lnTo>
                  <a:lnTo>
                    <a:pt x="640092" y="293027"/>
                  </a:lnTo>
                  <a:lnTo>
                    <a:pt x="639889" y="292633"/>
                  </a:lnTo>
                  <a:lnTo>
                    <a:pt x="639686" y="292366"/>
                  </a:lnTo>
                  <a:lnTo>
                    <a:pt x="639203" y="291782"/>
                  </a:lnTo>
                  <a:lnTo>
                    <a:pt x="633476" y="291782"/>
                  </a:lnTo>
                  <a:lnTo>
                    <a:pt x="633463" y="297637"/>
                  </a:lnTo>
                  <a:lnTo>
                    <a:pt x="635076" y="297637"/>
                  </a:lnTo>
                  <a:lnTo>
                    <a:pt x="641883" y="297637"/>
                  </a:lnTo>
                  <a:lnTo>
                    <a:pt x="641883" y="297281"/>
                  </a:lnTo>
                  <a:close/>
                </a:path>
                <a:path w="666750" h="758189">
                  <a:moveTo>
                    <a:pt x="641934" y="22352"/>
                  </a:moveTo>
                  <a:lnTo>
                    <a:pt x="641781" y="22072"/>
                  </a:lnTo>
                  <a:lnTo>
                    <a:pt x="641692" y="21831"/>
                  </a:lnTo>
                  <a:lnTo>
                    <a:pt x="641642" y="21691"/>
                  </a:lnTo>
                  <a:lnTo>
                    <a:pt x="641413" y="21323"/>
                  </a:lnTo>
                  <a:lnTo>
                    <a:pt x="641019" y="20929"/>
                  </a:lnTo>
                  <a:lnTo>
                    <a:pt x="635355" y="20929"/>
                  </a:lnTo>
                  <a:lnTo>
                    <a:pt x="635050" y="21170"/>
                  </a:lnTo>
                  <a:lnTo>
                    <a:pt x="634987" y="22618"/>
                  </a:lnTo>
                  <a:lnTo>
                    <a:pt x="635254" y="22618"/>
                  </a:lnTo>
                  <a:lnTo>
                    <a:pt x="636155" y="22072"/>
                  </a:lnTo>
                  <a:lnTo>
                    <a:pt x="639648" y="22072"/>
                  </a:lnTo>
                  <a:lnTo>
                    <a:pt x="639902" y="22352"/>
                  </a:lnTo>
                  <a:lnTo>
                    <a:pt x="640041" y="22618"/>
                  </a:lnTo>
                  <a:lnTo>
                    <a:pt x="640092" y="24968"/>
                  </a:lnTo>
                  <a:lnTo>
                    <a:pt x="639914" y="25412"/>
                  </a:lnTo>
                  <a:lnTo>
                    <a:pt x="635038" y="31153"/>
                  </a:lnTo>
                  <a:lnTo>
                    <a:pt x="637044" y="31153"/>
                  </a:lnTo>
                  <a:lnTo>
                    <a:pt x="641845" y="24968"/>
                  </a:lnTo>
                  <a:lnTo>
                    <a:pt x="641934" y="22352"/>
                  </a:lnTo>
                  <a:close/>
                </a:path>
                <a:path w="666750" h="758189">
                  <a:moveTo>
                    <a:pt x="641972" y="2705"/>
                  </a:moveTo>
                  <a:lnTo>
                    <a:pt x="641832" y="2260"/>
                  </a:lnTo>
                  <a:lnTo>
                    <a:pt x="641756" y="2019"/>
                  </a:lnTo>
                  <a:lnTo>
                    <a:pt x="639686" y="2019"/>
                  </a:lnTo>
                  <a:lnTo>
                    <a:pt x="640118" y="2705"/>
                  </a:lnTo>
                  <a:lnTo>
                    <a:pt x="640041" y="4597"/>
                  </a:lnTo>
                  <a:lnTo>
                    <a:pt x="639978" y="4749"/>
                  </a:lnTo>
                  <a:lnTo>
                    <a:pt x="639826" y="4978"/>
                  </a:lnTo>
                  <a:lnTo>
                    <a:pt x="639546" y="5232"/>
                  </a:lnTo>
                  <a:lnTo>
                    <a:pt x="641591" y="5232"/>
                  </a:lnTo>
                  <a:lnTo>
                    <a:pt x="641743" y="4978"/>
                  </a:lnTo>
                  <a:lnTo>
                    <a:pt x="641858" y="4597"/>
                  </a:lnTo>
                  <a:lnTo>
                    <a:pt x="641972" y="2705"/>
                  </a:lnTo>
                  <a:close/>
                </a:path>
                <a:path w="666750" h="758189">
                  <a:moveTo>
                    <a:pt x="642607" y="32016"/>
                  </a:moveTo>
                  <a:lnTo>
                    <a:pt x="634784" y="31775"/>
                  </a:lnTo>
                  <a:lnTo>
                    <a:pt x="634733" y="32842"/>
                  </a:lnTo>
                  <a:lnTo>
                    <a:pt x="642480" y="32842"/>
                  </a:lnTo>
                  <a:lnTo>
                    <a:pt x="642607" y="32016"/>
                  </a:lnTo>
                  <a:close/>
                </a:path>
                <a:path w="666750" h="758189">
                  <a:moveTo>
                    <a:pt x="642759" y="12344"/>
                  </a:moveTo>
                  <a:lnTo>
                    <a:pt x="641426" y="9042"/>
                  </a:lnTo>
                  <a:lnTo>
                    <a:pt x="641350" y="8826"/>
                  </a:lnTo>
                  <a:lnTo>
                    <a:pt x="641083" y="8255"/>
                  </a:lnTo>
                  <a:lnTo>
                    <a:pt x="640956" y="8013"/>
                  </a:lnTo>
                  <a:lnTo>
                    <a:pt x="640689" y="7594"/>
                  </a:lnTo>
                  <a:lnTo>
                    <a:pt x="640575" y="7429"/>
                  </a:lnTo>
                  <a:lnTo>
                    <a:pt x="635990" y="7429"/>
                  </a:lnTo>
                  <a:lnTo>
                    <a:pt x="635990" y="7594"/>
                  </a:lnTo>
                  <a:lnTo>
                    <a:pt x="638632" y="7594"/>
                  </a:lnTo>
                  <a:lnTo>
                    <a:pt x="639038" y="8013"/>
                  </a:lnTo>
                  <a:lnTo>
                    <a:pt x="640969" y="12484"/>
                  </a:lnTo>
                  <a:lnTo>
                    <a:pt x="635952" y="12484"/>
                  </a:lnTo>
                  <a:lnTo>
                    <a:pt x="635990" y="7429"/>
                  </a:lnTo>
                  <a:lnTo>
                    <a:pt x="634352" y="6845"/>
                  </a:lnTo>
                  <a:lnTo>
                    <a:pt x="634339" y="12801"/>
                  </a:lnTo>
                  <a:lnTo>
                    <a:pt x="635952" y="12801"/>
                  </a:lnTo>
                  <a:lnTo>
                    <a:pt x="642645" y="12801"/>
                  </a:lnTo>
                  <a:lnTo>
                    <a:pt x="642759" y="12344"/>
                  </a:lnTo>
                  <a:close/>
                </a:path>
                <a:path w="666750" h="758189">
                  <a:moveTo>
                    <a:pt x="642975" y="719531"/>
                  </a:moveTo>
                  <a:lnTo>
                    <a:pt x="636752" y="719531"/>
                  </a:lnTo>
                  <a:lnTo>
                    <a:pt x="636752" y="719734"/>
                  </a:lnTo>
                  <a:lnTo>
                    <a:pt x="642683" y="719734"/>
                  </a:lnTo>
                  <a:lnTo>
                    <a:pt x="642975" y="719531"/>
                  </a:lnTo>
                  <a:close/>
                </a:path>
                <a:path w="666750" h="758189">
                  <a:moveTo>
                    <a:pt x="644372" y="716064"/>
                  </a:moveTo>
                  <a:lnTo>
                    <a:pt x="644232" y="715632"/>
                  </a:lnTo>
                  <a:lnTo>
                    <a:pt x="644156" y="715378"/>
                  </a:lnTo>
                  <a:lnTo>
                    <a:pt x="644042" y="715137"/>
                  </a:lnTo>
                  <a:lnTo>
                    <a:pt x="643928" y="714946"/>
                  </a:lnTo>
                  <a:lnTo>
                    <a:pt x="643407" y="714375"/>
                  </a:lnTo>
                  <a:lnTo>
                    <a:pt x="643077" y="714133"/>
                  </a:lnTo>
                  <a:lnTo>
                    <a:pt x="642340" y="713778"/>
                  </a:lnTo>
                  <a:lnTo>
                    <a:pt x="636765" y="713778"/>
                  </a:lnTo>
                  <a:lnTo>
                    <a:pt x="636765" y="718731"/>
                  </a:lnTo>
                  <a:lnTo>
                    <a:pt x="638390" y="718731"/>
                  </a:lnTo>
                  <a:lnTo>
                    <a:pt x="638390" y="714946"/>
                  </a:lnTo>
                  <a:lnTo>
                    <a:pt x="641032" y="714946"/>
                  </a:lnTo>
                  <a:lnTo>
                    <a:pt x="641718" y="715137"/>
                  </a:lnTo>
                  <a:lnTo>
                    <a:pt x="642073" y="715378"/>
                  </a:lnTo>
                  <a:lnTo>
                    <a:pt x="642518" y="716064"/>
                  </a:lnTo>
                  <a:lnTo>
                    <a:pt x="642493" y="717638"/>
                  </a:lnTo>
                  <a:lnTo>
                    <a:pt x="642378" y="718121"/>
                  </a:lnTo>
                  <a:lnTo>
                    <a:pt x="642213" y="718350"/>
                  </a:lnTo>
                  <a:lnTo>
                    <a:pt x="641794" y="718731"/>
                  </a:lnTo>
                  <a:lnTo>
                    <a:pt x="638390" y="718731"/>
                  </a:lnTo>
                  <a:lnTo>
                    <a:pt x="638390" y="719150"/>
                  </a:lnTo>
                  <a:lnTo>
                    <a:pt x="636765" y="719150"/>
                  </a:lnTo>
                  <a:lnTo>
                    <a:pt x="636752" y="719353"/>
                  </a:lnTo>
                  <a:lnTo>
                    <a:pt x="643280" y="719353"/>
                  </a:lnTo>
                  <a:lnTo>
                    <a:pt x="644372" y="717638"/>
                  </a:lnTo>
                  <a:lnTo>
                    <a:pt x="644372" y="716064"/>
                  </a:lnTo>
                  <a:close/>
                </a:path>
                <a:path w="666750" h="758189">
                  <a:moveTo>
                    <a:pt x="645160" y="725716"/>
                  </a:moveTo>
                  <a:lnTo>
                    <a:pt x="643826" y="722414"/>
                  </a:lnTo>
                  <a:lnTo>
                    <a:pt x="643559" y="721804"/>
                  </a:lnTo>
                  <a:lnTo>
                    <a:pt x="643483" y="721626"/>
                  </a:lnTo>
                  <a:lnTo>
                    <a:pt x="643166" y="721055"/>
                  </a:lnTo>
                  <a:lnTo>
                    <a:pt x="642962" y="720801"/>
                  </a:lnTo>
                  <a:lnTo>
                    <a:pt x="642505" y="720217"/>
                  </a:lnTo>
                  <a:lnTo>
                    <a:pt x="636752" y="720217"/>
                  </a:lnTo>
                  <a:lnTo>
                    <a:pt x="636739" y="726173"/>
                  </a:lnTo>
                  <a:lnTo>
                    <a:pt x="638352" y="726173"/>
                  </a:lnTo>
                  <a:lnTo>
                    <a:pt x="638390" y="720801"/>
                  </a:lnTo>
                  <a:lnTo>
                    <a:pt x="638390" y="721055"/>
                  </a:lnTo>
                  <a:lnTo>
                    <a:pt x="641121" y="721055"/>
                  </a:lnTo>
                  <a:lnTo>
                    <a:pt x="641426" y="721385"/>
                  </a:lnTo>
                  <a:lnTo>
                    <a:pt x="643356" y="725855"/>
                  </a:lnTo>
                  <a:lnTo>
                    <a:pt x="638365" y="725855"/>
                  </a:lnTo>
                  <a:lnTo>
                    <a:pt x="638352" y="726173"/>
                  </a:lnTo>
                  <a:lnTo>
                    <a:pt x="645033" y="726173"/>
                  </a:lnTo>
                  <a:lnTo>
                    <a:pt x="645160" y="725716"/>
                  </a:lnTo>
                  <a:close/>
                </a:path>
                <a:path w="666750" h="758189">
                  <a:moveTo>
                    <a:pt x="645274" y="431114"/>
                  </a:moveTo>
                  <a:lnTo>
                    <a:pt x="645134" y="430682"/>
                  </a:lnTo>
                  <a:lnTo>
                    <a:pt x="645020" y="430314"/>
                  </a:lnTo>
                  <a:lnTo>
                    <a:pt x="644842" y="429996"/>
                  </a:lnTo>
                  <a:lnTo>
                    <a:pt x="644309" y="429425"/>
                  </a:lnTo>
                  <a:lnTo>
                    <a:pt x="643991" y="429183"/>
                  </a:lnTo>
                  <a:lnTo>
                    <a:pt x="643242" y="428828"/>
                  </a:lnTo>
                  <a:lnTo>
                    <a:pt x="637667" y="428828"/>
                  </a:lnTo>
                  <a:lnTo>
                    <a:pt x="637654" y="433781"/>
                  </a:lnTo>
                  <a:lnTo>
                    <a:pt x="639305" y="433781"/>
                  </a:lnTo>
                  <a:lnTo>
                    <a:pt x="639305" y="429996"/>
                  </a:lnTo>
                  <a:lnTo>
                    <a:pt x="641934" y="429996"/>
                  </a:lnTo>
                  <a:lnTo>
                    <a:pt x="643001" y="430314"/>
                  </a:lnTo>
                  <a:lnTo>
                    <a:pt x="642797" y="430314"/>
                  </a:lnTo>
                  <a:lnTo>
                    <a:pt x="642988" y="430441"/>
                  </a:lnTo>
                  <a:lnTo>
                    <a:pt x="643432" y="431114"/>
                  </a:lnTo>
                  <a:lnTo>
                    <a:pt x="643356" y="433019"/>
                  </a:lnTo>
                  <a:lnTo>
                    <a:pt x="643293" y="433171"/>
                  </a:lnTo>
                  <a:lnTo>
                    <a:pt x="643128" y="433400"/>
                  </a:lnTo>
                  <a:lnTo>
                    <a:pt x="642708" y="433781"/>
                  </a:lnTo>
                  <a:lnTo>
                    <a:pt x="639305" y="433781"/>
                  </a:lnTo>
                  <a:lnTo>
                    <a:pt x="639305" y="434200"/>
                  </a:lnTo>
                  <a:lnTo>
                    <a:pt x="637654" y="434200"/>
                  </a:lnTo>
                  <a:lnTo>
                    <a:pt x="637654" y="434784"/>
                  </a:lnTo>
                  <a:lnTo>
                    <a:pt x="643585" y="434784"/>
                  </a:lnTo>
                  <a:lnTo>
                    <a:pt x="644194" y="434403"/>
                  </a:lnTo>
                  <a:lnTo>
                    <a:pt x="645160" y="433019"/>
                  </a:lnTo>
                  <a:lnTo>
                    <a:pt x="645274" y="431114"/>
                  </a:lnTo>
                  <a:close/>
                </a:path>
                <a:path w="666750" h="758189">
                  <a:moveTo>
                    <a:pt x="646061" y="440766"/>
                  </a:moveTo>
                  <a:lnTo>
                    <a:pt x="644740" y="437464"/>
                  </a:lnTo>
                  <a:lnTo>
                    <a:pt x="644474" y="436854"/>
                  </a:lnTo>
                  <a:lnTo>
                    <a:pt x="644271" y="436460"/>
                  </a:lnTo>
                  <a:lnTo>
                    <a:pt x="644271" y="440905"/>
                  </a:lnTo>
                  <a:lnTo>
                    <a:pt x="639267" y="440905"/>
                  </a:lnTo>
                  <a:lnTo>
                    <a:pt x="639305" y="435851"/>
                  </a:lnTo>
                  <a:lnTo>
                    <a:pt x="639305" y="436118"/>
                  </a:lnTo>
                  <a:lnTo>
                    <a:pt x="642035" y="436118"/>
                  </a:lnTo>
                  <a:lnTo>
                    <a:pt x="644271" y="440905"/>
                  </a:lnTo>
                  <a:lnTo>
                    <a:pt x="644271" y="436460"/>
                  </a:lnTo>
                  <a:lnTo>
                    <a:pt x="644067" y="436118"/>
                  </a:lnTo>
                  <a:lnTo>
                    <a:pt x="643864" y="435851"/>
                  </a:lnTo>
                  <a:lnTo>
                    <a:pt x="643420" y="435267"/>
                  </a:lnTo>
                  <a:lnTo>
                    <a:pt x="637654" y="435267"/>
                  </a:lnTo>
                  <a:lnTo>
                    <a:pt x="637654" y="441223"/>
                  </a:lnTo>
                  <a:lnTo>
                    <a:pt x="639267" y="441223"/>
                  </a:lnTo>
                  <a:lnTo>
                    <a:pt x="645947" y="441223"/>
                  </a:lnTo>
                  <a:lnTo>
                    <a:pt x="646061" y="440766"/>
                  </a:lnTo>
                  <a:close/>
                </a:path>
                <a:path w="666750" h="758189">
                  <a:moveTo>
                    <a:pt x="647484" y="745058"/>
                  </a:moveTo>
                  <a:lnTo>
                    <a:pt x="647458" y="735291"/>
                  </a:lnTo>
                  <a:lnTo>
                    <a:pt x="647458" y="733679"/>
                  </a:lnTo>
                  <a:lnTo>
                    <a:pt x="645883" y="733679"/>
                  </a:lnTo>
                  <a:lnTo>
                    <a:pt x="643369" y="735291"/>
                  </a:lnTo>
                  <a:lnTo>
                    <a:pt x="642874" y="735634"/>
                  </a:lnTo>
                  <a:lnTo>
                    <a:pt x="642886" y="736879"/>
                  </a:lnTo>
                  <a:lnTo>
                    <a:pt x="643140" y="736879"/>
                  </a:lnTo>
                  <a:lnTo>
                    <a:pt x="645782" y="735291"/>
                  </a:lnTo>
                  <a:lnTo>
                    <a:pt x="645782" y="745058"/>
                  </a:lnTo>
                  <a:lnTo>
                    <a:pt x="647484" y="745058"/>
                  </a:lnTo>
                  <a:close/>
                </a:path>
                <a:path w="666750" h="758189">
                  <a:moveTo>
                    <a:pt x="648385" y="460108"/>
                  </a:moveTo>
                  <a:lnTo>
                    <a:pt x="648360" y="450342"/>
                  </a:lnTo>
                  <a:lnTo>
                    <a:pt x="648360" y="448729"/>
                  </a:lnTo>
                  <a:lnTo>
                    <a:pt x="646785" y="448729"/>
                  </a:lnTo>
                  <a:lnTo>
                    <a:pt x="644271" y="450342"/>
                  </a:lnTo>
                  <a:lnTo>
                    <a:pt x="643775" y="450684"/>
                  </a:lnTo>
                  <a:lnTo>
                    <a:pt x="643788" y="451929"/>
                  </a:lnTo>
                  <a:lnTo>
                    <a:pt x="644029" y="451929"/>
                  </a:lnTo>
                  <a:lnTo>
                    <a:pt x="646696" y="450342"/>
                  </a:lnTo>
                  <a:lnTo>
                    <a:pt x="646696" y="460108"/>
                  </a:lnTo>
                  <a:lnTo>
                    <a:pt x="648385" y="460108"/>
                  </a:lnTo>
                  <a:close/>
                </a:path>
                <a:path w="666750" h="758189">
                  <a:moveTo>
                    <a:pt x="649249" y="430491"/>
                  </a:moveTo>
                  <a:lnTo>
                    <a:pt x="648360" y="430491"/>
                  </a:lnTo>
                  <a:lnTo>
                    <a:pt x="648347" y="430834"/>
                  </a:lnTo>
                  <a:lnTo>
                    <a:pt x="648728" y="430834"/>
                  </a:lnTo>
                  <a:lnTo>
                    <a:pt x="649249" y="430491"/>
                  </a:lnTo>
                  <a:close/>
                </a:path>
                <a:path w="666750" h="758189">
                  <a:moveTo>
                    <a:pt x="650113" y="745363"/>
                  </a:moveTo>
                  <a:lnTo>
                    <a:pt x="642975" y="745197"/>
                  </a:lnTo>
                  <a:lnTo>
                    <a:pt x="642962" y="746125"/>
                  </a:lnTo>
                  <a:lnTo>
                    <a:pt x="650062" y="746125"/>
                  </a:lnTo>
                  <a:lnTo>
                    <a:pt x="650113" y="745363"/>
                  </a:lnTo>
                  <a:close/>
                </a:path>
                <a:path w="666750" h="758189">
                  <a:moveTo>
                    <a:pt x="650849" y="286626"/>
                  </a:moveTo>
                  <a:lnTo>
                    <a:pt x="650798" y="286486"/>
                  </a:lnTo>
                  <a:lnTo>
                    <a:pt x="650582" y="286131"/>
                  </a:lnTo>
                  <a:lnTo>
                    <a:pt x="650176" y="285724"/>
                  </a:lnTo>
                  <a:lnTo>
                    <a:pt x="644512" y="285724"/>
                  </a:lnTo>
                  <a:lnTo>
                    <a:pt x="644220" y="285965"/>
                  </a:lnTo>
                  <a:lnTo>
                    <a:pt x="644156" y="287350"/>
                  </a:lnTo>
                  <a:lnTo>
                    <a:pt x="644550" y="287350"/>
                  </a:lnTo>
                  <a:lnTo>
                    <a:pt x="645058" y="287007"/>
                  </a:lnTo>
                  <a:lnTo>
                    <a:pt x="645553" y="286766"/>
                  </a:lnTo>
                  <a:lnTo>
                    <a:pt x="648728" y="286766"/>
                  </a:lnTo>
                  <a:lnTo>
                    <a:pt x="649058" y="287007"/>
                  </a:lnTo>
                  <a:lnTo>
                    <a:pt x="649071" y="290207"/>
                  </a:lnTo>
                  <a:lnTo>
                    <a:pt x="648792" y="290791"/>
                  </a:lnTo>
                  <a:lnTo>
                    <a:pt x="644194" y="295948"/>
                  </a:lnTo>
                  <a:lnTo>
                    <a:pt x="646214" y="295948"/>
                  </a:lnTo>
                  <a:lnTo>
                    <a:pt x="650836" y="290207"/>
                  </a:lnTo>
                  <a:lnTo>
                    <a:pt x="650849" y="286626"/>
                  </a:lnTo>
                  <a:close/>
                </a:path>
                <a:path w="666750" h="758189">
                  <a:moveTo>
                    <a:pt x="651014" y="460413"/>
                  </a:moveTo>
                  <a:lnTo>
                    <a:pt x="643890" y="460248"/>
                  </a:lnTo>
                  <a:lnTo>
                    <a:pt x="643877" y="461175"/>
                  </a:lnTo>
                  <a:lnTo>
                    <a:pt x="650963" y="461175"/>
                  </a:lnTo>
                  <a:lnTo>
                    <a:pt x="651014" y="460413"/>
                  </a:lnTo>
                  <a:close/>
                </a:path>
                <a:path w="666750" h="758189">
                  <a:moveTo>
                    <a:pt x="651548" y="317627"/>
                  </a:moveTo>
                  <a:lnTo>
                    <a:pt x="645922" y="317627"/>
                  </a:lnTo>
                  <a:lnTo>
                    <a:pt x="645960" y="312737"/>
                  </a:lnTo>
                  <a:lnTo>
                    <a:pt x="649427" y="317284"/>
                  </a:lnTo>
                  <a:lnTo>
                    <a:pt x="651459" y="317284"/>
                  </a:lnTo>
                  <a:lnTo>
                    <a:pt x="647966" y="312737"/>
                  </a:lnTo>
                  <a:lnTo>
                    <a:pt x="647788" y="312508"/>
                  </a:lnTo>
                  <a:lnTo>
                    <a:pt x="651141" y="309092"/>
                  </a:lnTo>
                  <a:lnTo>
                    <a:pt x="651192" y="308711"/>
                  </a:lnTo>
                  <a:lnTo>
                    <a:pt x="649401" y="308711"/>
                  </a:lnTo>
                  <a:lnTo>
                    <a:pt x="645960" y="312508"/>
                  </a:lnTo>
                  <a:lnTo>
                    <a:pt x="645922" y="304380"/>
                  </a:lnTo>
                  <a:lnTo>
                    <a:pt x="644486" y="304380"/>
                  </a:lnTo>
                  <a:lnTo>
                    <a:pt x="644385" y="317855"/>
                  </a:lnTo>
                  <a:lnTo>
                    <a:pt x="645922" y="317855"/>
                  </a:lnTo>
                  <a:lnTo>
                    <a:pt x="651497" y="317855"/>
                  </a:lnTo>
                  <a:lnTo>
                    <a:pt x="651548" y="317627"/>
                  </a:lnTo>
                  <a:close/>
                </a:path>
                <a:path w="666750" h="758189">
                  <a:moveTo>
                    <a:pt x="651725" y="1689"/>
                  </a:moveTo>
                  <a:lnTo>
                    <a:pt x="651675" y="1549"/>
                  </a:lnTo>
                  <a:lnTo>
                    <a:pt x="651459" y="1193"/>
                  </a:lnTo>
                  <a:lnTo>
                    <a:pt x="651065" y="787"/>
                  </a:lnTo>
                  <a:lnTo>
                    <a:pt x="645401" y="787"/>
                  </a:lnTo>
                  <a:lnTo>
                    <a:pt x="645096" y="1028"/>
                  </a:lnTo>
                  <a:lnTo>
                    <a:pt x="645083" y="2438"/>
                  </a:lnTo>
                  <a:lnTo>
                    <a:pt x="645388" y="2438"/>
                  </a:lnTo>
                  <a:lnTo>
                    <a:pt x="645934" y="2070"/>
                  </a:lnTo>
                  <a:lnTo>
                    <a:pt x="646430" y="1828"/>
                  </a:lnTo>
                  <a:lnTo>
                    <a:pt x="649605" y="1828"/>
                  </a:lnTo>
                  <a:lnTo>
                    <a:pt x="649820" y="2070"/>
                  </a:lnTo>
                  <a:lnTo>
                    <a:pt x="649871" y="5473"/>
                  </a:lnTo>
                  <a:lnTo>
                    <a:pt x="649668" y="5854"/>
                  </a:lnTo>
                  <a:lnTo>
                    <a:pt x="649389" y="6299"/>
                  </a:lnTo>
                  <a:lnTo>
                    <a:pt x="648677" y="7264"/>
                  </a:lnTo>
                  <a:lnTo>
                    <a:pt x="648131" y="7899"/>
                  </a:lnTo>
                  <a:lnTo>
                    <a:pt x="645083" y="11010"/>
                  </a:lnTo>
                  <a:lnTo>
                    <a:pt x="647090" y="11010"/>
                  </a:lnTo>
                  <a:lnTo>
                    <a:pt x="651624" y="5473"/>
                  </a:lnTo>
                  <a:lnTo>
                    <a:pt x="651725" y="1689"/>
                  </a:lnTo>
                  <a:close/>
                </a:path>
                <a:path w="666750" h="758189">
                  <a:moveTo>
                    <a:pt x="651751" y="296735"/>
                  </a:moveTo>
                  <a:lnTo>
                    <a:pt x="643940" y="296570"/>
                  </a:lnTo>
                  <a:lnTo>
                    <a:pt x="643890" y="297637"/>
                  </a:lnTo>
                  <a:lnTo>
                    <a:pt x="651649" y="297637"/>
                  </a:lnTo>
                  <a:lnTo>
                    <a:pt x="651751" y="296735"/>
                  </a:lnTo>
                  <a:close/>
                </a:path>
                <a:path w="666750" h="758189">
                  <a:moveTo>
                    <a:pt x="652437" y="32702"/>
                  </a:moveTo>
                  <a:lnTo>
                    <a:pt x="646811" y="32702"/>
                  </a:lnTo>
                  <a:lnTo>
                    <a:pt x="646849" y="27813"/>
                  </a:lnTo>
                  <a:lnTo>
                    <a:pt x="650303" y="32359"/>
                  </a:lnTo>
                  <a:lnTo>
                    <a:pt x="652348" y="32359"/>
                  </a:lnTo>
                  <a:lnTo>
                    <a:pt x="648855" y="27813"/>
                  </a:lnTo>
                  <a:lnTo>
                    <a:pt x="648690" y="27597"/>
                  </a:lnTo>
                  <a:lnTo>
                    <a:pt x="652030" y="24168"/>
                  </a:lnTo>
                  <a:lnTo>
                    <a:pt x="652094" y="23787"/>
                  </a:lnTo>
                  <a:lnTo>
                    <a:pt x="650290" y="23787"/>
                  </a:lnTo>
                  <a:lnTo>
                    <a:pt x="646849" y="27597"/>
                  </a:lnTo>
                  <a:lnTo>
                    <a:pt x="646811" y="19456"/>
                  </a:lnTo>
                  <a:lnTo>
                    <a:pt x="645375" y="19456"/>
                  </a:lnTo>
                  <a:lnTo>
                    <a:pt x="645274" y="32931"/>
                  </a:lnTo>
                  <a:lnTo>
                    <a:pt x="646811" y="32931"/>
                  </a:lnTo>
                  <a:lnTo>
                    <a:pt x="652386" y="32931"/>
                  </a:lnTo>
                  <a:lnTo>
                    <a:pt x="652437" y="32702"/>
                  </a:lnTo>
                  <a:close/>
                </a:path>
                <a:path w="666750" h="758189">
                  <a:moveTo>
                    <a:pt x="652640" y="11874"/>
                  </a:moveTo>
                  <a:lnTo>
                    <a:pt x="644829" y="11645"/>
                  </a:lnTo>
                  <a:lnTo>
                    <a:pt x="644779" y="12712"/>
                  </a:lnTo>
                  <a:lnTo>
                    <a:pt x="652526" y="12712"/>
                  </a:lnTo>
                  <a:lnTo>
                    <a:pt x="652640" y="11874"/>
                  </a:lnTo>
                  <a:close/>
                </a:path>
                <a:path w="666750" h="758189">
                  <a:moveTo>
                    <a:pt x="654342" y="737527"/>
                  </a:moveTo>
                  <a:lnTo>
                    <a:pt x="654329" y="732815"/>
                  </a:lnTo>
                  <a:lnTo>
                    <a:pt x="652894" y="732815"/>
                  </a:lnTo>
                  <a:lnTo>
                    <a:pt x="652856" y="737527"/>
                  </a:lnTo>
                  <a:lnTo>
                    <a:pt x="654342" y="737527"/>
                  </a:lnTo>
                  <a:close/>
                </a:path>
                <a:path w="666750" h="758189">
                  <a:moveTo>
                    <a:pt x="654380" y="715784"/>
                  </a:moveTo>
                  <a:lnTo>
                    <a:pt x="653453" y="714159"/>
                  </a:lnTo>
                  <a:lnTo>
                    <a:pt x="647788" y="714159"/>
                  </a:lnTo>
                  <a:lnTo>
                    <a:pt x="647496" y="714400"/>
                  </a:lnTo>
                  <a:lnTo>
                    <a:pt x="647433" y="715784"/>
                  </a:lnTo>
                  <a:lnTo>
                    <a:pt x="647750" y="715784"/>
                  </a:lnTo>
                  <a:lnTo>
                    <a:pt x="648601" y="715302"/>
                  </a:lnTo>
                  <a:lnTo>
                    <a:pt x="652094" y="715302"/>
                  </a:lnTo>
                  <a:lnTo>
                    <a:pt x="652538" y="715784"/>
                  </a:lnTo>
                  <a:lnTo>
                    <a:pt x="652360" y="715784"/>
                  </a:lnTo>
                  <a:lnTo>
                    <a:pt x="652348" y="718642"/>
                  </a:lnTo>
                  <a:lnTo>
                    <a:pt x="647471" y="724382"/>
                  </a:lnTo>
                  <a:lnTo>
                    <a:pt x="649490" y="724382"/>
                  </a:lnTo>
                  <a:lnTo>
                    <a:pt x="651865" y="721906"/>
                  </a:lnTo>
                  <a:lnTo>
                    <a:pt x="652449" y="721258"/>
                  </a:lnTo>
                  <a:lnTo>
                    <a:pt x="652881" y="720674"/>
                  </a:lnTo>
                  <a:lnTo>
                    <a:pt x="653326" y="720115"/>
                  </a:lnTo>
                  <a:lnTo>
                    <a:pt x="653618" y="719670"/>
                  </a:lnTo>
                  <a:lnTo>
                    <a:pt x="654113" y="718642"/>
                  </a:lnTo>
                  <a:lnTo>
                    <a:pt x="654189" y="718439"/>
                  </a:lnTo>
                  <a:lnTo>
                    <a:pt x="654278" y="718197"/>
                  </a:lnTo>
                  <a:lnTo>
                    <a:pt x="654380" y="715784"/>
                  </a:lnTo>
                  <a:close/>
                </a:path>
                <a:path w="666750" h="758189">
                  <a:moveTo>
                    <a:pt x="655015" y="725170"/>
                  </a:moveTo>
                  <a:lnTo>
                    <a:pt x="647217" y="725004"/>
                  </a:lnTo>
                  <a:lnTo>
                    <a:pt x="647166" y="726160"/>
                  </a:lnTo>
                  <a:lnTo>
                    <a:pt x="654926" y="726160"/>
                  </a:lnTo>
                  <a:lnTo>
                    <a:pt x="655015" y="725170"/>
                  </a:lnTo>
                  <a:close/>
                </a:path>
                <a:path w="666750" h="758189">
                  <a:moveTo>
                    <a:pt x="655040" y="430110"/>
                  </a:moveTo>
                  <a:lnTo>
                    <a:pt x="654989" y="429971"/>
                  </a:lnTo>
                  <a:lnTo>
                    <a:pt x="654761" y="429615"/>
                  </a:lnTo>
                  <a:lnTo>
                    <a:pt x="654367" y="429209"/>
                  </a:lnTo>
                  <a:lnTo>
                    <a:pt x="648703" y="429209"/>
                  </a:lnTo>
                  <a:lnTo>
                    <a:pt x="648398" y="429450"/>
                  </a:lnTo>
                  <a:lnTo>
                    <a:pt x="648360" y="430352"/>
                  </a:lnTo>
                  <a:lnTo>
                    <a:pt x="649503" y="430352"/>
                  </a:lnTo>
                  <a:lnTo>
                    <a:pt x="652995" y="430352"/>
                  </a:lnTo>
                  <a:lnTo>
                    <a:pt x="653249" y="430491"/>
                  </a:lnTo>
                  <a:lnTo>
                    <a:pt x="653173" y="433895"/>
                  </a:lnTo>
                  <a:lnTo>
                    <a:pt x="652970" y="434276"/>
                  </a:lnTo>
                  <a:lnTo>
                    <a:pt x="652691" y="434721"/>
                  </a:lnTo>
                  <a:lnTo>
                    <a:pt x="651979" y="435686"/>
                  </a:lnTo>
                  <a:lnTo>
                    <a:pt x="651446" y="436308"/>
                  </a:lnTo>
                  <a:lnTo>
                    <a:pt x="648385" y="439432"/>
                  </a:lnTo>
                  <a:lnTo>
                    <a:pt x="650405" y="439432"/>
                  </a:lnTo>
                  <a:lnTo>
                    <a:pt x="654926" y="433895"/>
                  </a:lnTo>
                  <a:lnTo>
                    <a:pt x="655040" y="430110"/>
                  </a:lnTo>
                  <a:close/>
                </a:path>
                <a:path w="666750" h="758189">
                  <a:moveTo>
                    <a:pt x="655256" y="452577"/>
                  </a:moveTo>
                  <a:lnTo>
                    <a:pt x="655231" y="447865"/>
                  </a:lnTo>
                  <a:lnTo>
                    <a:pt x="653796" y="447865"/>
                  </a:lnTo>
                  <a:lnTo>
                    <a:pt x="653757" y="452577"/>
                  </a:lnTo>
                  <a:lnTo>
                    <a:pt x="655256" y="452577"/>
                  </a:lnTo>
                  <a:close/>
                </a:path>
                <a:path w="666750" h="758189">
                  <a:moveTo>
                    <a:pt x="655269" y="22212"/>
                  </a:moveTo>
                  <a:lnTo>
                    <a:pt x="654380" y="22212"/>
                  </a:lnTo>
                  <a:lnTo>
                    <a:pt x="654367" y="22580"/>
                  </a:lnTo>
                  <a:lnTo>
                    <a:pt x="654710" y="22580"/>
                  </a:lnTo>
                  <a:lnTo>
                    <a:pt x="655269" y="22212"/>
                  </a:lnTo>
                  <a:close/>
                </a:path>
                <a:path w="666750" h="758189">
                  <a:moveTo>
                    <a:pt x="655345" y="316268"/>
                  </a:moveTo>
                  <a:lnTo>
                    <a:pt x="653288" y="316268"/>
                  </a:lnTo>
                  <a:lnTo>
                    <a:pt x="653275" y="316547"/>
                  </a:lnTo>
                  <a:lnTo>
                    <a:pt x="655078" y="316547"/>
                  </a:lnTo>
                  <a:lnTo>
                    <a:pt x="655345" y="316268"/>
                  </a:lnTo>
                  <a:close/>
                </a:path>
                <a:path w="666750" h="758189">
                  <a:moveTo>
                    <a:pt x="655955" y="440296"/>
                  </a:moveTo>
                  <a:lnTo>
                    <a:pt x="648131" y="440055"/>
                  </a:lnTo>
                  <a:lnTo>
                    <a:pt x="648068" y="441210"/>
                  </a:lnTo>
                  <a:lnTo>
                    <a:pt x="655828" y="441210"/>
                  </a:lnTo>
                  <a:lnTo>
                    <a:pt x="655955" y="440296"/>
                  </a:lnTo>
                  <a:close/>
                </a:path>
                <a:path w="666750" h="758189">
                  <a:moveTo>
                    <a:pt x="657453" y="737527"/>
                  </a:moveTo>
                  <a:lnTo>
                    <a:pt x="654342" y="737527"/>
                  </a:lnTo>
                  <a:lnTo>
                    <a:pt x="654354" y="737730"/>
                  </a:lnTo>
                  <a:lnTo>
                    <a:pt x="657275" y="737730"/>
                  </a:lnTo>
                  <a:lnTo>
                    <a:pt x="657453" y="737527"/>
                  </a:lnTo>
                  <a:close/>
                </a:path>
                <a:path w="666750" h="758189">
                  <a:moveTo>
                    <a:pt x="658368" y="452577"/>
                  </a:moveTo>
                  <a:lnTo>
                    <a:pt x="655256" y="452577"/>
                  </a:lnTo>
                  <a:lnTo>
                    <a:pt x="655256" y="452780"/>
                  </a:lnTo>
                  <a:lnTo>
                    <a:pt x="658177" y="452780"/>
                  </a:lnTo>
                  <a:lnTo>
                    <a:pt x="658368" y="452577"/>
                  </a:lnTo>
                  <a:close/>
                </a:path>
                <a:path w="666750" h="758189">
                  <a:moveTo>
                    <a:pt x="659574" y="737209"/>
                  </a:moveTo>
                  <a:lnTo>
                    <a:pt x="657745" y="737209"/>
                  </a:lnTo>
                  <a:lnTo>
                    <a:pt x="657453" y="737527"/>
                  </a:lnTo>
                  <a:lnTo>
                    <a:pt x="659536" y="737527"/>
                  </a:lnTo>
                  <a:lnTo>
                    <a:pt x="659574" y="737209"/>
                  </a:lnTo>
                  <a:close/>
                </a:path>
                <a:path w="666750" h="758189">
                  <a:moveTo>
                    <a:pt x="659866" y="745718"/>
                  </a:moveTo>
                  <a:lnTo>
                    <a:pt x="656361" y="741172"/>
                  </a:lnTo>
                  <a:lnTo>
                    <a:pt x="656196" y="740956"/>
                  </a:lnTo>
                  <a:lnTo>
                    <a:pt x="659358" y="737730"/>
                  </a:lnTo>
                  <a:lnTo>
                    <a:pt x="657275" y="737730"/>
                  </a:lnTo>
                  <a:lnTo>
                    <a:pt x="654367" y="740956"/>
                  </a:lnTo>
                  <a:lnTo>
                    <a:pt x="654354" y="737730"/>
                  </a:lnTo>
                  <a:lnTo>
                    <a:pt x="652856" y="737730"/>
                  </a:lnTo>
                  <a:lnTo>
                    <a:pt x="652792" y="746302"/>
                  </a:lnTo>
                  <a:lnTo>
                    <a:pt x="654329" y="746302"/>
                  </a:lnTo>
                  <a:lnTo>
                    <a:pt x="654367" y="741172"/>
                  </a:lnTo>
                  <a:lnTo>
                    <a:pt x="658279" y="746302"/>
                  </a:lnTo>
                  <a:lnTo>
                    <a:pt x="658050" y="745998"/>
                  </a:lnTo>
                  <a:lnTo>
                    <a:pt x="659866" y="745718"/>
                  </a:lnTo>
                  <a:close/>
                </a:path>
                <a:path w="666750" h="758189">
                  <a:moveTo>
                    <a:pt x="660425" y="307276"/>
                  </a:moveTo>
                  <a:lnTo>
                    <a:pt x="660260" y="306997"/>
                  </a:lnTo>
                  <a:lnTo>
                    <a:pt x="660171" y="306755"/>
                  </a:lnTo>
                  <a:lnTo>
                    <a:pt x="660107" y="306616"/>
                  </a:lnTo>
                  <a:lnTo>
                    <a:pt x="659892" y="306247"/>
                  </a:lnTo>
                  <a:lnTo>
                    <a:pt x="659498" y="305854"/>
                  </a:lnTo>
                  <a:lnTo>
                    <a:pt x="653834" y="305854"/>
                  </a:lnTo>
                  <a:lnTo>
                    <a:pt x="653529" y="306095"/>
                  </a:lnTo>
                  <a:lnTo>
                    <a:pt x="653453" y="307543"/>
                  </a:lnTo>
                  <a:lnTo>
                    <a:pt x="653732" y="307543"/>
                  </a:lnTo>
                  <a:lnTo>
                    <a:pt x="654634" y="306997"/>
                  </a:lnTo>
                  <a:lnTo>
                    <a:pt x="658139" y="306997"/>
                  </a:lnTo>
                  <a:lnTo>
                    <a:pt x="658380" y="307276"/>
                  </a:lnTo>
                  <a:lnTo>
                    <a:pt x="658533" y="307543"/>
                  </a:lnTo>
                  <a:lnTo>
                    <a:pt x="658583" y="309892"/>
                  </a:lnTo>
                  <a:lnTo>
                    <a:pt x="658393" y="310337"/>
                  </a:lnTo>
                  <a:lnTo>
                    <a:pt x="653516" y="316077"/>
                  </a:lnTo>
                  <a:lnTo>
                    <a:pt x="655523" y="316077"/>
                  </a:lnTo>
                  <a:lnTo>
                    <a:pt x="660311" y="309892"/>
                  </a:lnTo>
                  <a:lnTo>
                    <a:pt x="660425" y="307276"/>
                  </a:lnTo>
                  <a:close/>
                </a:path>
                <a:path w="666750" h="758189">
                  <a:moveTo>
                    <a:pt x="660488" y="452196"/>
                  </a:moveTo>
                  <a:lnTo>
                    <a:pt x="658710" y="452196"/>
                  </a:lnTo>
                  <a:lnTo>
                    <a:pt x="658368" y="452577"/>
                  </a:lnTo>
                  <a:lnTo>
                    <a:pt x="660438" y="452577"/>
                  </a:lnTo>
                  <a:lnTo>
                    <a:pt x="660488" y="452196"/>
                  </a:lnTo>
                  <a:close/>
                </a:path>
                <a:path w="666750" h="758189">
                  <a:moveTo>
                    <a:pt x="660908" y="461060"/>
                  </a:moveTo>
                  <a:lnTo>
                    <a:pt x="660768" y="460768"/>
                  </a:lnTo>
                  <a:lnTo>
                    <a:pt x="657263" y="456222"/>
                  </a:lnTo>
                  <a:lnTo>
                    <a:pt x="657098" y="456006"/>
                  </a:lnTo>
                  <a:lnTo>
                    <a:pt x="660260" y="452780"/>
                  </a:lnTo>
                  <a:lnTo>
                    <a:pt x="658177" y="452780"/>
                  </a:lnTo>
                  <a:lnTo>
                    <a:pt x="655269" y="456006"/>
                  </a:lnTo>
                  <a:lnTo>
                    <a:pt x="655256" y="452780"/>
                  </a:lnTo>
                  <a:lnTo>
                    <a:pt x="653757" y="452780"/>
                  </a:lnTo>
                  <a:lnTo>
                    <a:pt x="653694" y="461340"/>
                  </a:lnTo>
                  <a:lnTo>
                    <a:pt x="655231" y="461340"/>
                  </a:lnTo>
                  <a:lnTo>
                    <a:pt x="655269" y="456222"/>
                  </a:lnTo>
                  <a:lnTo>
                    <a:pt x="659180" y="461340"/>
                  </a:lnTo>
                  <a:lnTo>
                    <a:pt x="660806" y="461340"/>
                  </a:lnTo>
                  <a:lnTo>
                    <a:pt x="660908" y="461060"/>
                  </a:lnTo>
                  <a:close/>
                </a:path>
                <a:path w="666750" h="758189">
                  <a:moveTo>
                    <a:pt x="661060" y="21831"/>
                  </a:moveTo>
                  <a:lnTo>
                    <a:pt x="661009" y="21691"/>
                  </a:lnTo>
                  <a:lnTo>
                    <a:pt x="660781" y="21323"/>
                  </a:lnTo>
                  <a:lnTo>
                    <a:pt x="660387" y="20929"/>
                  </a:lnTo>
                  <a:lnTo>
                    <a:pt x="654723" y="20929"/>
                  </a:lnTo>
                  <a:lnTo>
                    <a:pt x="654418" y="21170"/>
                  </a:lnTo>
                  <a:lnTo>
                    <a:pt x="654380" y="22072"/>
                  </a:lnTo>
                  <a:lnTo>
                    <a:pt x="655523" y="22072"/>
                  </a:lnTo>
                  <a:lnTo>
                    <a:pt x="659015" y="22072"/>
                  </a:lnTo>
                  <a:lnTo>
                    <a:pt x="659180" y="22212"/>
                  </a:lnTo>
                  <a:lnTo>
                    <a:pt x="659409" y="22580"/>
                  </a:lnTo>
                  <a:lnTo>
                    <a:pt x="659460" y="24968"/>
                  </a:lnTo>
                  <a:lnTo>
                    <a:pt x="659282" y="25412"/>
                  </a:lnTo>
                  <a:lnTo>
                    <a:pt x="654405" y="31153"/>
                  </a:lnTo>
                  <a:lnTo>
                    <a:pt x="656412" y="31153"/>
                  </a:lnTo>
                  <a:lnTo>
                    <a:pt x="660946" y="25615"/>
                  </a:lnTo>
                  <a:lnTo>
                    <a:pt x="661060" y="21831"/>
                  </a:lnTo>
                  <a:close/>
                </a:path>
                <a:path w="666750" h="758189">
                  <a:moveTo>
                    <a:pt x="661085" y="316941"/>
                  </a:moveTo>
                  <a:lnTo>
                    <a:pt x="653262" y="316699"/>
                  </a:lnTo>
                  <a:lnTo>
                    <a:pt x="653211" y="317766"/>
                  </a:lnTo>
                  <a:lnTo>
                    <a:pt x="660958" y="317766"/>
                  </a:lnTo>
                  <a:lnTo>
                    <a:pt x="661085" y="316941"/>
                  </a:lnTo>
                  <a:close/>
                </a:path>
                <a:path w="666750" h="758189">
                  <a:moveTo>
                    <a:pt x="661492" y="12471"/>
                  </a:moveTo>
                  <a:lnTo>
                    <a:pt x="654837" y="11176"/>
                  </a:lnTo>
                  <a:lnTo>
                    <a:pt x="655307" y="11925"/>
                  </a:lnTo>
                  <a:lnTo>
                    <a:pt x="656031" y="12471"/>
                  </a:lnTo>
                  <a:lnTo>
                    <a:pt x="656475" y="12661"/>
                  </a:lnTo>
                  <a:lnTo>
                    <a:pt x="657504" y="12954"/>
                  </a:lnTo>
                  <a:lnTo>
                    <a:pt x="659980" y="12954"/>
                  </a:lnTo>
                  <a:lnTo>
                    <a:pt x="661022" y="12661"/>
                  </a:lnTo>
                  <a:lnTo>
                    <a:pt x="661492" y="12471"/>
                  </a:lnTo>
                  <a:close/>
                </a:path>
                <a:path w="666750" h="758189">
                  <a:moveTo>
                    <a:pt x="661936" y="291299"/>
                  </a:moveTo>
                  <a:lnTo>
                    <a:pt x="661835" y="288213"/>
                  </a:lnTo>
                  <a:lnTo>
                    <a:pt x="661771" y="288023"/>
                  </a:lnTo>
                  <a:lnTo>
                    <a:pt x="661657" y="287616"/>
                  </a:lnTo>
                  <a:lnTo>
                    <a:pt x="661568" y="287312"/>
                  </a:lnTo>
                  <a:lnTo>
                    <a:pt x="661416" y="286956"/>
                  </a:lnTo>
                  <a:lnTo>
                    <a:pt x="661035" y="286283"/>
                  </a:lnTo>
                  <a:lnTo>
                    <a:pt x="660730" y="285877"/>
                  </a:lnTo>
                  <a:lnTo>
                    <a:pt x="660349" y="285572"/>
                  </a:lnTo>
                  <a:lnTo>
                    <a:pt x="660349" y="290715"/>
                  </a:lnTo>
                  <a:lnTo>
                    <a:pt x="659879" y="291033"/>
                  </a:lnTo>
                  <a:lnTo>
                    <a:pt x="656094" y="291033"/>
                  </a:lnTo>
                  <a:lnTo>
                    <a:pt x="655828" y="290715"/>
                  </a:lnTo>
                  <a:lnTo>
                    <a:pt x="655586" y="290334"/>
                  </a:lnTo>
                  <a:lnTo>
                    <a:pt x="655612" y="287616"/>
                  </a:lnTo>
                  <a:lnTo>
                    <a:pt x="655751" y="287312"/>
                  </a:lnTo>
                  <a:lnTo>
                    <a:pt x="656031" y="286956"/>
                  </a:lnTo>
                  <a:lnTo>
                    <a:pt x="656386" y="286600"/>
                  </a:lnTo>
                  <a:lnTo>
                    <a:pt x="657009" y="286283"/>
                  </a:lnTo>
                  <a:lnTo>
                    <a:pt x="658571" y="286283"/>
                  </a:lnTo>
                  <a:lnTo>
                    <a:pt x="660095" y="288213"/>
                  </a:lnTo>
                  <a:lnTo>
                    <a:pt x="660196" y="288696"/>
                  </a:lnTo>
                  <a:lnTo>
                    <a:pt x="660285" y="289229"/>
                  </a:lnTo>
                  <a:lnTo>
                    <a:pt x="660349" y="290715"/>
                  </a:lnTo>
                  <a:lnTo>
                    <a:pt x="660349" y="285572"/>
                  </a:lnTo>
                  <a:lnTo>
                    <a:pt x="660158" y="285419"/>
                  </a:lnTo>
                  <a:lnTo>
                    <a:pt x="655497" y="285419"/>
                  </a:lnTo>
                  <a:lnTo>
                    <a:pt x="653999" y="291033"/>
                  </a:lnTo>
                  <a:lnTo>
                    <a:pt x="654126" y="291299"/>
                  </a:lnTo>
                  <a:lnTo>
                    <a:pt x="654202" y="291439"/>
                  </a:lnTo>
                  <a:lnTo>
                    <a:pt x="654786" y="292100"/>
                  </a:lnTo>
                  <a:lnTo>
                    <a:pt x="655383" y="292442"/>
                  </a:lnTo>
                  <a:lnTo>
                    <a:pt x="656196" y="292773"/>
                  </a:lnTo>
                  <a:lnTo>
                    <a:pt x="658634" y="292773"/>
                  </a:lnTo>
                  <a:lnTo>
                    <a:pt x="659625" y="292442"/>
                  </a:lnTo>
                  <a:lnTo>
                    <a:pt x="659790" y="292442"/>
                  </a:lnTo>
                  <a:lnTo>
                    <a:pt x="660298" y="292100"/>
                  </a:lnTo>
                  <a:lnTo>
                    <a:pt x="658837" y="295973"/>
                  </a:lnTo>
                  <a:lnTo>
                    <a:pt x="654177" y="295973"/>
                  </a:lnTo>
                  <a:lnTo>
                    <a:pt x="654215" y="297205"/>
                  </a:lnTo>
                  <a:lnTo>
                    <a:pt x="659574" y="297205"/>
                  </a:lnTo>
                  <a:lnTo>
                    <a:pt x="660387" y="296519"/>
                  </a:lnTo>
                  <a:lnTo>
                    <a:pt x="660844" y="295973"/>
                  </a:lnTo>
                  <a:lnTo>
                    <a:pt x="660996" y="295630"/>
                  </a:lnTo>
                  <a:lnTo>
                    <a:pt x="661250" y="295198"/>
                  </a:lnTo>
                  <a:lnTo>
                    <a:pt x="661428" y="294805"/>
                  </a:lnTo>
                  <a:lnTo>
                    <a:pt x="661771" y="293674"/>
                  </a:lnTo>
                  <a:lnTo>
                    <a:pt x="661860" y="293255"/>
                  </a:lnTo>
                  <a:lnTo>
                    <a:pt x="661911" y="292100"/>
                  </a:lnTo>
                  <a:lnTo>
                    <a:pt x="661936" y="291299"/>
                  </a:lnTo>
                  <a:close/>
                </a:path>
                <a:path w="666750" h="758189">
                  <a:moveTo>
                    <a:pt x="661974" y="32016"/>
                  </a:moveTo>
                  <a:lnTo>
                    <a:pt x="654151" y="31775"/>
                  </a:lnTo>
                  <a:lnTo>
                    <a:pt x="654100" y="32842"/>
                  </a:lnTo>
                  <a:lnTo>
                    <a:pt x="661847" y="32842"/>
                  </a:lnTo>
                  <a:lnTo>
                    <a:pt x="661974" y="32016"/>
                  </a:lnTo>
                  <a:close/>
                </a:path>
                <a:path w="666750" h="758189">
                  <a:moveTo>
                    <a:pt x="663079" y="8915"/>
                  </a:moveTo>
                  <a:lnTo>
                    <a:pt x="662927" y="8534"/>
                  </a:lnTo>
                  <a:lnTo>
                    <a:pt x="662813" y="8216"/>
                  </a:lnTo>
                  <a:lnTo>
                    <a:pt x="662546" y="7785"/>
                  </a:lnTo>
                  <a:lnTo>
                    <a:pt x="662355" y="7607"/>
                  </a:lnTo>
                  <a:lnTo>
                    <a:pt x="662178" y="7391"/>
                  </a:lnTo>
                  <a:lnTo>
                    <a:pt x="661835" y="7112"/>
                  </a:lnTo>
                  <a:lnTo>
                    <a:pt x="660704" y="6388"/>
                  </a:lnTo>
                  <a:lnTo>
                    <a:pt x="660234" y="6159"/>
                  </a:lnTo>
                  <a:lnTo>
                    <a:pt x="660984" y="5715"/>
                  </a:lnTo>
                  <a:lnTo>
                    <a:pt x="662533" y="1879"/>
                  </a:lnTo>
                  <a:lnTo>
                    <a:pt x="662406" y="1549"/>
                  </a:lnTo>
                  <a:lnTo>
                    <a:pt x="662254" y="1143"/>
                  </a:lnTo>
                  <a:lnTo>
                    <a:pt x="661555" y="558"/>
                  </a:lnTo>
                  <a:lnTo>
                    <a:pt x="661174" y="342"/>
                  </a:lnTo>
                  <a:lnTo>
                    <a:pt x="661022" y="292"/>
                  </a:lnTo>
                  <a:lnTo>
                    <a:pt x="661022" y="3530"/>
                  </a:lnTo>
                  <a:lnTo>
                    <a:pt x="660692" y="4165"/>
                  </a:lnTo>
                  <a:lnTo>
                    <a:pt x="660247" y="4686"/>
                  </a:lnTo>
                  <a:lnTo>
                    <a:pt x="660133" y="4813"/>
                  </a:lnTo>
                  <a:lnTo>
                    <a:pt x="659511" y="5257"/>
                  </a:lnTo>
                  <a:lnTo>
                    <a:pt x="658964" y="5537"/>
                  </a:lnTo>
                  <a:lnTo>
                    <a:pt x="658456" y="5257"/>
                  </a:lnTo>
                  <a:lnTo>
                    <a:pt x="656755" y="3530"/>
                  </a:lnTo>
                  <a:lnTo>
                    <a:pt x="656856" y="2070"/>
                  </a:lnTo>
                  <a:lnTo>
                    <a:pt x="660793" y="2070"/>
                  </a:lnTo>
                  <a:lnTo>
                    <a:pt x="660882" y="2273"/>
                  </a:lnTo>
                  <a:lnTo>
                    <a:pt x="660984" y="2501"/>
                  </a:lnTo>
                  <a:lnTo>
                    <a:pt x="661022" y="3530"/>
                  </a:lnTo>
                  <a:lnTo>
                    <a:pt x="661022" y="292"/>
                  </a:lnTo>
                  <a:lnTo>
                    <a:pt x="660641" y="165"/>
                  </a:lnTo>
                  <a:lnTo>
                    <a:pt x="660641" y="1879"/>
                  </a:lnTo>
                  <a:lnTo>
                    <a:pt x="657059" y="1879"/>
                  </a:lnTo>
                  <a:lnTo>
                    <a:pt x="657428" y="1549"/>
                  </a:lnTo>
                  <a:lnTo>
                    <a:pt x="660273" y="1549"/>
                  </a:lnTo>
                  <a:lnTo>
                    <a:pt x="660641" y="1879"/>
                  </a:lnTo>
                  <a:lnTo>
                    <a:pt x="660641" y="165"/>
                  </a:lnTo>
                  <a:lnTo>
                    <a:pt x="660184" y="0"/>
                  </a:lnTo>
                  <a:lnTo>
                    <a:pt x="657720" y="0"/>
                  </a:lnTo>
                  <a:lnTo>
                    <a:pt x="655281" y="4432"/>
                  </a:lnTo>
                  <a:lnTo>
                    <a:pt x="655421" y="4686"/>
                  </a:lnTo>
                  <a:lnTo>
                    <a:pt x="657529" y="6388"/>
                  </a:lnTo>
                  <a:lnTo>
                    <a:pt x="657377" y="6388"/>
                  </a:lnTo>
                  <a:lnTo>
                    <a:pt x="654672" y="10833"/>
                  </a:lnTo>
                  <a:lnTo>
                    <a:pt x="656894" y="11163"/>
                  </a:lnTo>
                  <a:lnTo>
                    <a:pt x="656488" y="10833"/>
                  </a:lnTo>
                  <a:lnTo>
                    <a:pt x="656437" y="8915"/>
                  </a:lnTo>
                  <a:lnTo>
                    <a:pt x="658482" y="7112"/>
                  </a:lnTo>
                  <a:lnTo>
                    <a:pt x="658964" y="7112"/>
                  </a:lnTo>
                  <a:lnTo>
                    <a:pt x="661314" y="10591"/>
                  </a:lnTo>
                  <a:lnTo>
                    <a:pt x="661174" y="10833"/>
                  </a:lnTo>
                  <a:lnTo>
                    <a:pt x="660781" y="11176"/>
                  </a:lnTo>
                  <a:lnTo>
                    <a:pt x="657034" y="11176"/>
                  </a:lnTo>
                  <a:lnTo>
                    <a:pt x="662228" y="11925"/>
                  </a:lnTo>
                  <a:lnTo>
                    <a:pt x="662876" y="11176"/>
                  </a:lnTo>
                  <a:lnTo>
                    <a:pt x="662940" y="10833"/>
                  </a:lnTo>
                  <a:lnTo>
                    <a:pt x="663054" y="10350"/>
                  </a:lnTo>
                  <a:lnTo>
                    <a:pt x="663079" y="8915"/>
                  </a:lnTo>
                  <a:close/>
                </a:path>
                <a:path w="666750" h="758189">
                  <a:moveTo>
                    <a:pt x="663359" y="713879"/>
                  </a:moveTo>
                  <a:lnTo>
                    <a:pt x="662990" y="713676"/>
                  </a:lnTo>
                  <a:lnTo>
                    <a:pt x="658914" y="713676"/>
                  </a:lnTo>
                  <a:lnTo>
                    <a:pt x="658406" y="713879"/>
                  </a:lnTo>
                  <a:lnTo>
                    <a:pt x="663359" y="713879"/>
                  </a:lnTo>
                  <a:close/>
                </a:path>
                <a:path w="666750" h="758189">
                  <a:moveTo>
                    <a:pt x="664311" y="715086"/>
                  </a:moveTo>
                  <a:lnTo>
                    <a:pt x="664184" y="714756"/>
                  </a:lnTo>
                  <a:lnTo>
                    <a:pt x="663956" y="714438"/>
                  </a:lnTo>
                  <a:lnTo>
                    <a:pt x="657694" y="714438"/>
                  </a:lnTo>
                  <a:lnTo>
                    <a:pt x="657644" y="715721"/>
                  </a:lnTo>
                  <a:lnTo>
                    <a:pt x="657898" y="715721"/>
                  </a:lnTo>
                  <a:lnTo>
                    <a:pt x="658736" y="715238"/>
                  </a:lnTo>
                  <a:lnTo>
                    <a:pt x="662292" y="715238"/>
                  </a:lnTo>
                  <a:lnTo>
                    <a:pt x="662559" y="715721"/>
                  </a:lnTo>
                  <a:lnTo>
                    <a:pt x="662597" y="717511"/>
                  </a:lnTo>
                  <a:lnTo>
                    <a:pt x="662406" y="717905"/>
                  </a:lnTo>
                  <a:lnTo>
                    <a:pt x="662190" y="718185"/>
                  </a:lnTo>
                  <a:lnTo>
                    <a:pt x="661746" y="718566"/>
                  </a:lnTo>
                  <a:lnTo>
                    <a:pt x="663841" y="718566"/>
                  </a:lnTo>
                  <a:lnTo>
                    <a:pt x="664121" y="718185"/>
                  </a:lnTo>
                  <a:lnTo>
                    <a:pt x="664260" y="717905"/>
                  </a:lnTo>
                  <a:lnTo>
                    <a:pt x="664311" y="715086"/>
                  </a:lnTo>
                  <a:close/>
                </a:path>
                <a:path w="666750" h="758189">
                  <a:moveTo>
                    <a:pt x="664591" y="720623"/>
                  </a:moveTo>
                  <a:lnTo>
                    <a:pt x="663194" y="719670"/>
                  </a:lnTo>
                  <a:lnTo>
                    <a:pt x="658583" y="719112"/>
                  </a:lnTo>
                  <a:lnTo>
                    <a:pt x="658558" y="719670"/>
                  </a:lnTo>
                  <a:lnTo>
                    <a:pt x="664591" y="720623"/>
                  </a:lnTo>
                  <a:close/>
                </a:path>
                <a:path w="666750" h="758189">
                  <a:moveTo>
                    <a:pt x="665048" y="721791"/>
                  </a:moveTo>
                  <a:lnTo>
                    <a:pt x="664921" y="721448"/>
                  </a:lnTo>
                  <a:lnTo>
                    <a:pt x="664819" y="721207"/>
                  </a:lnTo>
                  <a:lnTo>
                    <a:pt x="664565" y="720775"/>
                  </a:lnTo>
                  <a:lnTo>
                    <a:pt x="662292" y="720775"/>
                  </a:lnTo>
                  <a:lnTo>
                    <a:pt x="662813" y="721207"/>
                  </a:lnTo>
                  <a:lnTo>
                    <a:pt x="663028" y="721448"/>
                  </a:lnTo>
                  <a:lnTo>
                    <a:pt x="663206" y="721791"/>
                  </a:lnTo>
                  <a:lnTo>
                    <a:pt x="663194" y="723900"/>
                  </a:lnTo>
                  <a:lnTo>
                    <a:pt x="657275" y="723900"/>
                  </a:lnTo>
                  <a:lnTo>
                    <a:pt x="657352" y="725474"/>
                  </a:lnTo>
                  <a:lnTo>
                    <a:pt x="663803" y="725474"/>
                  </a:lnTo>
                  <a:lnTo>
                    <a:pt x="664324" y="725004"/>
                  </a:lnTo>
                  <a:lnTo>
                    <a:pt x="664629" y="724611"/>
                  </a:lnTo>
                  <a:lnTo>
                    <a:pt x="664933" y="723900"/>
                  </a:lnTo>
                  <a:lnTo>
                    <a:pt x="665048" y="721791"/>
                  </a:lnTo>
                  <a:close/>
                </a:path>
                <a:path w="666750" h="758189">
                  <a:moveTo>
                    <a:pt x="665492" y="430631"/>
                  </a:moveTo>
                  <a:lnTo>
                    <a:pt x="665340" y="430352"/>
                  </a:lnTo>
                  <a:lnTo>
                    <a:pt x="665238" y="430110"/>
                  </a:lnTo>
                  <a:lnTo>
                    <a:pt x="665187" y="429971"/>
                  </a:lnTo>
                  <a:lnTo>
                    <a:pt x="664972" y="429615"/>
                  </a:lnTo>
                  <a:lnTo>
                    <a:pt x="664578" y="429209"/>
                  </a:lnTo>
                  <a:lnTo>
                    <a:pt x="658914" y="429209"/>
                  </a:lnTo>
                  <a:lnTo>
                    <a:pt x="658609" y="429450"/>
                  </a:lnTo>
                  <a:lnTo>
                    <a:pt x="658545" y="430898"/>
                  </a:lnTo>
                  <a:lnTo>
                    <a:pt x="658812" y="430898"/>
                  </a:lnTo>
                  <a:lnTo>
                    <a:pt x="659714" y="430352"/>
                  </a:lnTo>
                  <a:lnTo>
                    <a:pt x="663206" y="430352"/>
                  </a:lnTo>
                  <a:lnTo>
                    <a:pt x="663460" y="430631"/>
                  </a:lnTo>
                  <a:lnTo>
                    <a:pt x="663384" y="433895"/>
                  </a:lnTo>
                  <a:lnTo>
                    <a:pt x="663181" y="434276"/>
                  </a:lnTo>
                  <a:lnTo>
                    <a:pt x="662901" y="434721"/>
                  </a:lnTo>
                  <a:lnTo>
                    <a:pt x="662190" y="435686"/>
                  </a:lnTo>
                  <a:lnTo>
                    <a:pt x="661657" y="436308"/>
                  </a:lnTo>
                  <a:lnTo>
                    <a:pt x="658596" y="439432"/>
                  </a:lnTo>
                  <a:lnTo>
                    <a:pt x="660603" y="439432"/>
                  </a:lnTo>
                  <a:lnTo>
                    <a:pt x="665302" y="433501"/>
                  </a:lnTo>
                  <a:lnTo>
                    <a:pt x="665391" y="433260"/>
                  </a:lnTo>
                  <a:lnTo>
                    <a:pt x="665492" y="430631"/>
                  </a:lnTo>
                  <a:close/>
                </a:path>
                <a:path w="666750" h="758189">
                  <a:moveTo>
                    <a:pt x="666165" y="440296"/>
                  </a:moveTo>
                  <a:lnTo>
                    <a:pt x="658329" y="440055"/>
                  </a:lnTo>
                  <a:lnTo>
                    <a:pt x="658291" y="441121"/>
                  </a:lnTo>
                  <a:lnTo>
                    <a:pt x="666038" y="441121"/>
                  </a:lnTo>
                  <a:lnTo>
                    <a:pt x="666165" y="44029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7" name="object 407"/>
            <p:cNvSpPr/>
            <p:nvPr/>
          </p:nvSpPr>
          <p:spPr>
            <a:xfrm>
              <a:off x="7993404" y="4248819"/>
              <a:ext cx="502920" cy="318135"/>
            </a:xfrm>
            <a:custGeom>
              <a:avLst/>
              <a:gdLst/>
              <a:ahLst/>
              <a:cxnLst/>
              <a:rect l="l" t="t" r="r" b="b"/>
              <a:pathLst>
                <a:path w="502920" h="318135">
                  <a:moveTo>
                    <a:pt x="502551" y="289572"/>
                  </a:moveTo>
                  <a:lnTo>
                    <a:pt x="502551" y="318109"/>
                  </a:lnTo>
                </a:path>
                <a:path w="502920" h="318135">
                  <a:moveTo>
                    <a:pt x="418338" y="318109"/>
                  </a:moveTo>
                  <a:lnTo>
                    <a:pt x="502551" y="318109"/>
                  </a:lnTo>
                </a:path>
                <a:path w="502920" h="318135">
                  <a:moveTo>
                    <a:pt x="404050" y="303834"/>
                  </a:moveTo>
                  <a:lnTo>
                    <a:pt x="418338" y="318109"/>
                  </a:lnTo>
                </a:path>
                <a:path w="502920" h="318135">
                  <a:moveTo>
                    <a:pt x="418338" y="289572"/>
                  </a:moveTo>
                  <a:lnTo>
                    <a:pt x="502551" y="289572"/>
                  </a:lnTo>
                </a:path>
                <a:path w="502920" h="318135">
                  <a:moveTo>
                    <a:pt x="404050" y="303834"/>
                  </a:moveTo>
                  <a:lnTo>
                    <a:pt x="418338" y="289572"/>
                  </a:lnTo>
                </a:path>
                <a:path w="502920" h="318135">
                  <a:moveTo>
                    <a:pt x="82638" y="0"/>
                  </a:moveTo>
                  <a:lnTo>
                    <a:pt x="82638" y="28524"/>
                  </a:lnTo>
                </a:path>
                <a:path w="502920" h="318135">
                  <a:moveTo>
                    <a:pt x="14287" y="28524"/>
                  </a:moveTo>
                  <a:lnTo>
                    <a:pt x="82638" y="28524"/>
                  </a:lnTo>
                </a:path>
                <a:path w="502920" h="318135">
                  <a:moveTo>
                    <a:pt x="0" y="14262"/>
                  </a:moveTo>
                  <a:lnTo>
                    <a:pt x="14287" y="28524"/>
                  </a:lnTo>
                </a:path>
                <a:path w="502920" h="318135">
                  <a:moveTo>
                    <a:pt x="14287" y="0"/>
                  </a:moveTo>
                  <a:lnTo>
                    <a:pt x="82638" y="0"/>
                  </a:lnTo>
                </a:path>
                <a:path w="502920" h="318135">
                  <a:moveTo>
                    <a:pt x="0" y="14262"/>
                  </a:moveTo>
                  <a:lnTo>
                    <a:pt x="1428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8" name="object 408"/>
            <p:cNvSpPr/>
            <p:nvPr/>
          </p:nvSpPr>
          <p:spPr>
            <a:xfrm>
              <a:off x="7198690" y="4531956"/>
              <a:ext cx="28575" cy="97155"/>
            </a:xfrm>
            <a:custGeom>
              <a:avLst/>
              <a:gdLst/>
              <a:ahLst/>
              <a:cxnLst/>
              <a:rect l="l" t="t" r="r" b="b"/>
              <a:pathLst>
                <a:path w="28575" h="97154">
                  <a:moveTo>
                    <a:pt x="8661" y="35394"/>
                  </a:moveTo>
                  <a:lnTo>
                    <a:pt x="8623" y="35191"/>
                  </a:lnTo>
                  <a:lnTo>
                    <a:pt x="8483" y="34874"/>
                  </a:lnTo>
                  <a:lnTo>
                    <a:pt x="8331" y="34810"/>
                  </a:lnTo>
                  <a:lnTo>
                    <a:pt x="5041" y="34810"/>
                  </a:lnTo>
                  <a:lnTo>
                    <a:pt x="5041" y="31127"/>
                  </a:lnTo>
                  <a:lnTo>
                    <a:pt x="4889" y="30975"/>
                  </a:lnTo>
                  <a:lnTo>
                    <a:pt x="4572" y="30886"/>
                  </a:lnTo>
                  <a:lnTo>
                    <a:pt x="4089" y="30886"/>
                  </a:lnTo>
                  <a:lnTo>
                    <a:pt x="3797" y="30937"/>
                  </a:lnTo>
                  <a:lnTo>
                    <a:pt x="3657" y="31038"/>
                  </a:lnTo>
                  <a:lnTo>
                    <a:pt x="3581" y="31178"/>
                  </a:lnTo>
                  <a:lnTo>
                    <a:pt x="3581" y="34810"/>
                  </a:lnTo>
                  <a:lnTo>
                    <a:pt x="330" y="34810"/>
                  </a:lnTo>
                  <a:lnTo>
                    <a:pt x="139" y="34912"/>
                  </a:lnTo>
                  <a:lnTo>
                    <a:pt x="38" y="35115"/>
                  </a:lnTo>
                  <a:lnTo>
                    <a:pt x="0" y="35293"/>
                  </a:lnTo>
                  <a:lnTo>
                    <a:pt x="0" y="35737"/>
                  </a:lnTo>
                  <a:lnTo>
                    <a:pt x="38" y="35915"/>
                  </a:lnTo>
                  <a:lnTo>
                    <a:pt x="139" y="36118"/>
                  </a:lnTo>
                  <a:lnTo>
                    <a:pt x="330" y="36220"/>
                  </a:lnTo>
                  <a:lnTo>
                    <a:pt x="3581" y="36220"/>
                  </a:lnTo>
                  <a:lnTo>
                    <a:pt x="3581" y="39839"/>
                  </a:lnTo>
                  <a:lnTo>
                    <a:pt x="3657" y="39966"/>
                  </a:lnTo>
                  <a:lnTo>
                    <a:pt x="3797" y="40043"/>
                  </a:lnTo>
                  <a:lnTo>
                    <a:pt x="4089" y="40106"/>
                  </a:lnTo>
                  <a:lnTo>
                    <a:pt x="4572" y="40106"/>
                  </a:lnTo>
                  <a:lnTo>
                    <a:pt x="4889" y="40017"/>
                  </a:lnTo>
                  <a:lnTo>
                    <a:pt x="5041" y="39878"/>
                  </a:lnTo>
                  <a:lnTo>
                    <a:pt x="5041" y="36220"/>
                  </a:lnTo>
                  <a:lnTo>
                    <a:pt x="8331" y="36220"/>
                  </a:lnTo>
                  <a:lnTo>
                    <a:pt x="8509" y="36118"/>
                  </a:lnTo>
                  <a:lnTo>
                    <a:pt x="8547" y="35991"/>
                  </a:lnTo>
                  <a:lnTo>
                    <a:pt x="8623" y="35839"/>
                  </a:lnTo>
                  <a:lnTo>
                    <a:pt x="8661" y="35636"/>
                  </a:lnTo>
                  <a:lnTo>
                    <a:pt x="8661" y="35394"/>
                  </a:lnTo>
                  <a:close/>
                </a:path>
                <a:path w="28575" h="97154">
                  <a:moveTo>
                    <a:pt x="17767" y="87274"/>
                  </a:moveTo>
                  <a:lnTo>
                    <a:pt x="17653" y="86690"/>
                  </a:lnTo>
                  <a:lnTo>
                    <a:pt x="17627" y="86512"/>
                  </a:lnTo>
                  <a:lnTo>
                    <a:pt x="17475" y="86309"/>
                  </a:lnTo>
                  <a:lnTo>
                    <a:pt x="17360" y="86144"/>
                  </a:lnTo>
                  <a:lnTo>
                    <a:pt x="17221" y="85890"/>
                  </a:lnTo>
                  <a:lnTo>
                    <a:pt x="16916" y="85166"/>
                  </a:lnTo>
                  <a:lnTo>
                    <a:pt x="16852" y="83045"/>
                  </a:lnTo>
                  <a:lnTo>
                    <a:pt x="17056" y="82626"/>
                  </a:lnTo>
                  <a:lnTo>
                    <a:pt x="17424" y="82219"/>
                  </a:lnTo>
                  <a:lnTo>
                    <a:pt x="15430" y="82219"/>
                  </a:lnTo>
                  <a:lnTo>
                    <a:pt x="15544" y="85483"/>
                  </a:lnTo>
                  <a:lnTo>
                    <a:pt x="15608" y="85763"/>
                  </a:lnTo>
                  <a:lnTo>
                    <a:pt x="15671" y="85890"/>
                  </a:lnTo>
                  <a:lnTo>
                    <a:pt x="15786" y="86144"/>
                  </a:lnTo>
                  <a:lnTo>
                    <a:pt x="15862" y="86309"/>
                  </a:lnTo>
                  <a:lnTo>
                    <a:pt x="15976" y="86512"/>
                  </a:lnTo>
                  <a:lnTo>
                    <a:pt x="16090" y="86690"/>
                  </a:lnTo>
                  <a:lnTo>
                    <a:pt x="16573" y="87274"/>
                  </a:lnTo>
                  <a:lnTo>
                    <a:pt x="17767" y="87274"/>
                  </a:lnTo>
                  <a:close/>
                </a:path>
                <a:path w="28575" h="97154">
                  <a:moveTo>
                    <a:pt x="18567" y="96774"/>
                  </a:moveTo>
                  <a:lnTo>
                    <a:pt x="18427" y="94843"/>
                  </a:lnTo>
                  <a:lnTo>
                    <a:pt x="17322" y="94843"/>
                  </a:lnTo>
                  <a:lnTo>
                    <a:pt x="17259" y="96774"/>
                  </a:lnTo>
                  <a:lnTo>
                    <a:pt x="18567" y="96774"/>
                  </a:lnTo>
                  <a:close/>
                </a:path>
                <a:path w="28575" h="97154">
                  <a:moveTo>
                    <a:pt x="18567" y="17195"/>
                  </a:moveTo>
                  <a:lnTo>
                    <a:pt x="18427" y="15252"/>
                  </a:lnTo>
                  <a:lnTo>
                    <a:pt x="17322" y="15252"/>
                  </a:lnTo>
                  <a:lnTo>
                    <a:pt x="17259" y="17195"/>
                  </a:lnTo>
                  <a:lnTo>
                    <a:pt x="18567" y="17195"/>
                  </a:lnTo>
                  <a:close/>
                </a:path>
                <a:path w="28575" h="97154">
                  <a:moveTo>
                    <a:pt x="20218" y="92811"/>
                  </a:moveTo>
                  <a:lnTo>
                    <a:pt x="17360" y="94018"/>
                  </a:lnTo>
                  <a:lnTo>
                    <a:pt x="17348" y="94361"/>
                  </a:lnTo>
                  <a:lnTo>
                    <a:pt x="20205" y="93230"/>
                  </a:lnTo>
                  <a:lnTo>
                    <a:pt x="20218" y="92811"/>
                  </a:lnTo>
                  <a:close/>
                </a:path>
                <a:path w="28575" h="97154">
                  <a:moveTo>
                    <a:pt x="20294" y="90779"/>
                  </a:moveTo>
                  <a:lnTo>
                    <a:pt x="18935" y="90779"/>
                  </a:lnTo>
                  <a:lnTo>
                    <a:pt x="18935" y="92494"/>
                  </a:lnTo>
                  <a:lnTo>
                    <a:pt x="20231" y="92494"/>
                  </a:lnTo>
                  <a:lnTo>
                    <a:pt x="20294" y="90779"/>
                  </a:lnTo>
                  <a:close/>
                </a:path>
                <a:path w="28575" h="97154">
                  <a:moveTo>
                    <a:pt x="20307" y="11188"/>
                  </a:moveTo>
                  <a:lnTo>
                    <a:pt x="18935" y="11188"/>
                  </a:lnTo>
                  <a:lnTo>
                    <a:pt x="18935" y="12903"/>
                  </a:lnTo>
                  <a:lnTo>
                    <a:pt x="17348" y="14770"/>
                  </a:lnTo>
                  <a:lnTo>
                    <a:pt x="17335" y="15011"/>
                  </a:lnTo>
                  <a:lnTo>
                    <a:pt x="20218" y="13220"/>
                  </a:lnTo>
                  <a:lnTo>
                    <a:pt x="20307" y="11188"/>
                  </a:lnTo>
                  <a:close/>
                </a:path>
                <a:path w="28575" h="97154">
                  <a:moveTo>
                    <a:pt x="28079" y="79667"/>
                  </a:moveTo>
                  <a:lnTo>
                    <a:pt x="26758" y="79667"/>
                  </a:lnTo>
                  <a:lnTo>
                    <a:pt x="26670" y="85369"/>
                  </a:lnTo>
                  <a:lnTo>
                    <a:pt x="24561" y="83350"/>
                  </a:lnTo>
                  <a:lnTo>
                    <a:pt x="20142" y="80213"/>
                  </a:lnTo>
                  <a:lnTo>
                    <a:pt x="17360" y="80213"/>
                  </a:lnTo>
                  <a:lnTo>
                    <a:pt x="16852" y="80416"/>
                  </a:lnTo>
                  <a:lnTo>
                    <a:pt x="16484" y="80632"/>
                  </a:lnTo>
                  <a:lnTo>
                    <a:pt x="16192" y="80937"/>
                  </a:lnTo>
                  <a:lnTo>
                    <a:pt x="15862" y="81229"/>
                  </a:lnTo>
                  <a:lnTo>
                    <a:pt x="15646" y="81610"/>
                  </a:lnTo>
                  <a:lnTo>
                    <a:pt x="19316" y="81610"/>
                  </a:lnTo>
                  <a:lnTo>
                    <a:pt x="20764" y="82219"/>
                  </a:lnTo>
                  <a:lnTo>
                    <a:pt x="26593" y="87274"/>
                  </a:lnTo>
                  <a:lnTo>
                    <a:pt x="28003" y="87274"/>
                  </a:lnTo>
                  <a:lnTo>
                    <a:pt x="28016" y="85483"/>
                  </a:lnTo>
                  <a:lnTo>
                    <a:pt x="28079" y="79667"/>
                  </a:lnTo>
                  <a:close/>
                </a:path>
                <a:path w="28575" h="97154">
                  <a:moveTo>
                    <a:pt x="28079" y="7162"/>
                  </a:moveTo>
                  <a:lnTo>
                    <a:pt x="28041" y="4191"/>
                  </a:lnTo>
                  <a:lnTo>
                    <a:pt x="28003" y="0"/>
                  </a:lnTo>
                  <a:lnTo>
                    <a:pt x="26873" y="0"/>
                  </a:lnTo>
                  <a:lnTo>
                    <a:pt x="26758" y="2514"/>
                  </a:lnTo>
                  <a:lnTo>
                    <a:pt x="15468" y="2514"/>
                  </a:lnTo>
                  <a:lnTo>
                    <a:pt x="15532" y="4191"/>
                  </a:lnTo>
                  <a:lnTo>
                    <a:pt x="17462" y="7162"/>
                  </a:lnTo>
                  <a:lnTo>
                    <a:pt x="18605" y="7162"/>
                  </a:lnTo>
                  <a:lnTo>
                    <a:pt x="18567" y="6642"/>
                  </a:lnTo>
                  <a:lnTo>
                    <a:pt x="17106" y="4191"/>
                  </a:lnTo>
                  <a:lnTo>
                    <a:pt x="26758" y="4191"/>
                  </a:lnTo>
                  <a:lnTo>
                    <a:pt x="26835" y="7162"/>
                  </a:lnTo>
                  <a:lnTo>
                    <a:pt x="28079" y="71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9" name="object 409"/>
            <p:cNvSpPr/>
            <p:nvPr/>
          </p:nvSpPr>
          <p:spPr>
            <a:xfrm>
              <a:off x="7285979" y="4215518"/>
              <a:ext cx="422275" cy="651510"/>
            </a:xfrm>
            <a:custGeom>
              <a:avLst/>
              <a:gdLst/>
              <a:ahLst/>
              <a:cxnLst/>
              <a:rect l="l" t="t" r="r" b="b"/>
              <a:pathLst>
                <a:path w="422275" h="651510">
                  <a:moveTo>
                    <a:pt x="65392" y="349034"/>
                  </a:moveTo>
                  <a:lnTo>
                    <a:pt x="65392" y="372808"/>
                  </a:lnTo>
                </a:path>
                <a:path w="422275" h="651510">
                  <a:moveTo>
                    <a:pt x="65392" y="420369"/>
                  </a:moveTo>
                  <a:lnTo>
                    <a:pt x="65392" y="396595"/>
                  </a:lnTo>
                </a:path>
                <a:path w="422275" h="651510">
                  <a:moveTo>
                    <a:pt x="326961" y="218249"/>
                  </a:moveTo>
                  <a:lnTo>
                    <a:pt x="326961" y="242023"/>
                  </a:lnTo>
                </a:path>
                <a:path w="422275" h="651510">
                  <a:moveTo>
                    <a:pt x="326961" y="289585"/>
                  </a:moveTo>
                  <a:lnTo>
                    <a:pt x="326961" y="265798"/>
                  </a:lnTo>
                </a:path>
                <a:path w="422275" h="651510">
                  <a:moveTo>
                    <a:pt x="326961" y="527380"/>
                  </a:moveTo>
                  <a:lnTo>
                    <a:pt x="326961" y="551154"/>
                  </a:lnTo>
                </a:path>
                <a:path w="422275" h="651510">
                  <a:moveTo>
                    <a:pt x="326961" y="598716"/>
                  </a:moveTo>
                  <a:lnTo>
                    <a:pt x="326961" y="574941"/>
                  </a:lnTo>
                </a:path>
                <a:path w="422275" h="651510">
                  <a:moveTo>
                    <a:pt x="404228" y="491705"/>
                  </a:moveTo>
                  <a:lnTo>
                    <a:pt x="422071" y="479818"/>
                  </a:lnTo>
                </a:path>
                <a:path w="422275" h="651510">
                  <a:moveTo>
                    <a:pt x="422071" y="479818"/>
                  </a:moveTo>
                  <a:lnTo>
                    <a:pt x="404228" y="467931"/>
                  </a:lnTo>
                </a:path>
                <a:path w="422275" h="651510">
                  <a:moveTo>
                    <a:pt x="398310" y="479818"/>
                  </a:moveTo>
                  <a:lnTo>
                    <a:pt x="422071" y="479818"/>
                  </a:lnTo>
                </a:path>
                <a:path w="422275" h="651510">
                  <a:moveTo>
                    <a:pt x="404228" y="182575"/>
                  </a:moveTo>
                  <a:lnTo>
                    <a:pt x="422071" y="170687"/>
                  </a:lnTo>
                </a:path>
                <a:path w="422275" h="651510">
                  <a:moveTo>
                    <a:pt x="422071" y="170687"/>
                  </a:moveTo>
                  <a:lnTo>
                    <a:pt x="404228" y="158800"/>
                  </a:lnTo>
                </a:path>
                <a:path w="422275" h="651510">
                  <a:moveTo>
                    <a:pt x="398310" y="170687"/>
                  </a:moveTo>
                  <a:lnTo>
                    <a:pt x="422071" y="170687"/>
                  </a:lnTo>
                </a:path>
                <a:path w="422275" h="651510">
                  <a:moveTo>
                    <a:pt x="166458" y="646277"/>
                  </a:moveTo>
                  <a:lnTo>
                    <a:pt x="202133" y="646277"/>
                  </a:lnTo>
                </a:path>
                <a:path w="422275" h="651510">
                  <a:moveTo>
                    <a:pt x="173990" y="651027"/>
                  </a:moveTo>
                  <a:lnTo>
                    <a:pt x="194386" y="651027"/>
                  </a:lnTo>
                </a:path>
                <a:path w="422275" h="651510">
                  <a:moveTo>
                    <a:pt x="184289" y="622490"/>
                  </a:moveTo>
                  <a:lnTo>
                    <a:pt x="184289" y="646277"/>
                  </a:lnTo>
                </a:path>
                <a:path w="422275" h="651510">
                  <a:moveTo>
                    <a:pt x="142659" y="23787"/>
                  </a:moveTo>
                  <a:lnTo>
                    <a:pt x="178333" y="23787"/>
                  </a:lnTo>
                </a:path>
                <a:path w="422275" h="651510">
                  <a:moveTo>
                    <a:pt x="150190" y="28536"/>
                  </a:moveTo>
                  <a:lnTo>
                    <a:pt x="170624" y="28536"/>
                  </a:lnTo>
                </a:path>
                <a:path w="422275" h="651510">
                  <a:moveTo>
                    <a:pt x="160502" y="0"/>
                  </a:moveTo>
                  <a:lnTo>
                    <a:pt x="160502" y="23787"/>
                  </a:lnTo>
                </a:path>
                <a:path w="422275" h="651510">
                  <a:moveTo>
                    <a:pt x="0" y="23787"/>
                  </a:moveTo>
                  <a:lnTo>
                    <a:pt x="35674" y="23787"/>
                  </a:lnTo>
                </a:path>
                <a:path w="422275" h="651510">
                  <a:moveTo>
                    <a:pt x="7531" y="28536"/>
                  </a:moveTo>
                  <a:lnTo>
                    <a:pt x="27927" y="28536"/>
                  </a:lnTo>
                </a:path>
                <a:path w="422275" h="651510">
                  <a:moveTo>
                    <a:pt x="17843" y="0"/>
                  </a:moveTo>
                  <a:lnTo>
                    <a:pt x="17843" y="23787"/>
                  </a:lnTo>
                </a:path>
                <a:path w="422275" h="651510">
                  <a:moveTo>
                    <a:pt x="261569" y="23787"/>
                  </a:moveTo>
                  <a:lnTo>
                    <a:pt x="297243" y="23787"/>
                  </a:lnTo>
                </a:path>
                <a:path w="422275" h="651510">
                  <a:moveTo>
                    <a:pt x="269100" y="28536"/>
                  </a:moveTo>
                  <a:lnTo>
                    <a:pt x="289496" y="28536"/>
                  </a:lnTo>
                </a:path>
                <a:path w="422275" h="651510">
                  <a:moveTo>
                    <a:pt x="279400" y="0"/>
                  </a:moveTo>
                  <a:lnTo>
                    <a:pt x="279400" y="23787"/>
                  </a:lnTo>
                </a:path>
                <a:path w="422275" h="651510">
                  <a:moveTo>
                    <a:pt x="309118" y="646277"/>
                  </a:moveTo>
                  <a:lnTo>
                    <a:pt x="344792" y="646277"/>
                  </a:lnTo>
                </a:path>
                <a:path w="422275" h="651510">
                  <a:moveTo>
                    <a:pt x="316649" y="651027"/>
                  </a:moveTo>
                  <a:lnTo>
                    <a:pt x="337083" y="651027"/>
                  </a:lnTo>
                </a:path>
                <a:path w="422275" h="651510">
                  <a:moveTo>
                    <a:pt x="326961" y="622490"/>
                  </a:moveTo>
                  <a:lnTo>
                    <a:pt x="326961" y="646277"/>
                  </a:lnTo>
                </a:path>
                <a:path w="422275" h="651510">
                  <a:moveTo>
                    <a:pt x="166458" y="337146"/>
                  </a:moveTo>
                  <a:lnTo>
                    <a:pt x="202133" y="337146"/>
                  </a:lnTo>
                </a:path>
                <a:path w="422275" h="651510">
                  <a:moveTo>
                    <a:pt x="173990" y="341896"/>
                  </a:moveTo>
                  <a:lnTo>
                    <a:pt x="194386" y="341896"/>
                  </a:lnTo>
                </a:path>
                <a:path w="422275" h="651510">
                  <a:moveTo>
                    <a:pt x="184289" y="313359"/>
                  </a:moveTo>
                  <a:lnTo>
                    <a:pt x="184289" y="337146"/>
                  </a:lnTo>
                </a:path>
                <a:path w="422275" h="651510">
                  <a:moveTo>
                    <a:pt x="309118" y="337146"/>
                  </a:moveTo>
                  <a:lnTo>
                    <a:pt x="344792" y="337146"/>
                  </a:lnTo>
                </a:path>
                <a:path w="422275" h="651510">
                  <a:moveTo>
                    <a:pt x="316649" y="341896"/>
                  </a:moveTo>
                  <a:lnTo>
                    <a:pt x="337083" y="341896"/>
                  </a:lnTo>
                </a:path>
                <a:path w="422275" h="651510">
                  <a:moveTo>
                    <a:pt x="326961" y="313359"/>
                  </a:moveTo>
                  <a:lnTo>
                    <a:pt x="326961" y="33714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0" name="object 410"/>
            <p:cNvSpPr/>
            <p:nvPr/>
          </p:nvSpPr>
          <p:spPr>
            <a:xfrm>
              <a:off x="6993493" y="4634695"/>
              <a:ext cx="26034" cy="26670"/>
            </a:xfrm>
            <a:custGeom>
              <a:avLst/>
              <a:gdLst/>
              <a:ahLst/>
              <a:cxnLst/>
              <a:rect l="l" t="t" r="r" b="b"/>
              <a:pathLst>
                <a:path w="26034" h="26670">
                  <a:moveTo>
                    <a:pt x="12280" y="0"/>
                  </a:moveTo>
                  <a:lnTo>
                    <a:pt x="0" y="13081"/>
                  </a:lnTo>
                  <a:lnTo>
                    <a:pt x="177" y="14465"/>
                  </a:lnTo>
                  <a:lnTo>
                    <a:pt x="203" y="14668"/>
                  </a:lnTo>
                  <a:lnTo>
                    <a:pt x="12280" y="26162"/>
                  </a:lnTo>
                  <a:lnTo>
                    <a:pt x="15455" y="25958"/>
                  </a:lnTo>
                  <a:lnTo>
                    <a:pt x="18643" y="24968"/>
                  </a:lnTo>
                  <a:lnTo>
                    <a:pt x="20511" y="23774"/>
                  </a:lnTo>
                  <a:lnTo>
                    <a:pt x="12496" y="23774"/>
                  </a:lnTo>
                  <a:lnTo>
                    <a:pt x="9728" y="23190"/>
                  </a:lnTo>
                  <a:lnTo>
                    <a:pt x="2374" y="13081"/>
                  </a:lnTo>
                  <a:lnTo>
                    <a:pt x="2781" y="10502"/>
                  </a:lnTo>
                  <a:lnTo>
                    <a:pt x="12496" y="2374"/>
                  </a:lnTo>
                  <a:lnTo>
                    <a:pt x="20478" y="2374"/>
                  </a:lnTo>
                  <a:lnTo>
                    <a:pt x="18643" y="1193"/>
                  </a:lnTo>
                  <a:lnTo>
                    <a:pt x="15455" y="190"/>
                  </a:lnTo>
                  <a:lnTo>
                    <a:pt x="12280" y="0"/>
                  </a:lnTo>
                  <a:close/>
                </a:path>
                <a:path w="26034" h="26670">
                  <a:moveTo>
                    <a:pt x="20478" y="2374"/>
                  </a:moveTo>
                  <a:lnTo>
                    <a:pt x="12496" y="2374"/>
                  </a:lnTo>
                  <a:lnTo>
                    <a:pt x="15062" y="2578"/>
                  </a:lnTo>
                  <a:lnTo>
                    <a:pt x="17614" y="3365"/>
                  </a:lnTo>
                  <a:lnTo>
                    <a:pt x="19812" y="4749"/>
                  </a:lnTo>
                  <a:lnTo>
                    <a:pt x="21780" y="6743"/>
                  </a:lnTo>
                  <a:lnTo>
                    <a:pt x="22987" y="9118"/>
                  </a:lnTo>
                  <a:lnTo>
                    <a:pt x="23735" y="11493"/>
                  </a:lnTo>
                  <a:lnTo>
                    <a:pt x="23735" y="14668"/>
                  </a:lnTo>
                  <a:lnTo>
                    <a:pt x="12496" y="23774"/>
                  </a:lnTo>
                  <a:lnTo>
                    <a:pt x="20511" y="23774"/>
                  </a:lnTo>
                  <a:lnTo>
                    <a:pt x="21424" y="23190"/>
                  </a:lnTo>
                  <a:lnTo>
                    <a:pt x="23571" y="20802"/>
                  </a:lnTo>
                  <a:lnTo>
                    <a:pt x="25146" y="17830"/>
                  </a:lnTo>
                  <a:lnTo>
                    <a:pt x="25946" y="14668"/>
                  </a:lnTo>
                  <a:lnTo>
                    <a:pt x="25946" y="11493"/>
                  </a:lnTo>
                  <a:lnTo>
                    <a:pt x="25146" y="8318"/>
                  </a:lnTo>
                  <a:lnTo>
                    <a:pt x="23571" y="5346"/>
                  </a:lnTo>
                  <a:lnTo>
                    <a:pt x="21424" y="2984"/>
                  </a:lnTo>
                  <a:lnTo>
                    <a:pt x="20478" y="2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1" name="object 411"/>
            <p:cNvSpPr/>
            <p:nvPr/>
          </p:nvSpPr>
          <p:spPr>
            <a:xfrm>
              <a:off x="6993498" y="4634695"/>
              <a:ext cx="48895" cy="26670"/>
            </a:xfrm>
            <a:custGeom>
              <a:avLst/>
              <a:gdLst/>
              <a:ahLst/>
              <a:cxnLst/>
              <a:rect l="l" t="t" r="r" b="b"/>
              <a:pathLst>
                <a:path w="48895" h="26670">
                  <a:moveTo>
                    <a:pt x="48717" y="13081"/>
                  </a:moveTo>
                  <a:lnTo>
                    <a:pt x="24955" y="13081"/>
                  </a:lnTo>
                </a:path>
                <a:path w="48895" h="26670">
                  <a:moveTo>
                    <a:pt x="0" y="13081"/>
                  </a:moveTo>
                  <a:lnTo>
                    <a:pt x="12280" y="0"/>
                  </a:lnTo>
                  <a:lnTo>
                    <a:pt x="15455" y="190"/>
                  </a:lnTo>
                  <a:lnTo>
                    <a:pt x="25946" y="11493"/>
                  </a:lnTo>
                  <a:lnTo>
                    <a:pt x="25946" y="14668"/>
                  </a:lnTo>
                  <a:lnTo>
                    <a:pt x="12280" y="26162"/>
                  </a:lnTo>
                  <a:lnTo>
                    <a:pt x="9093" y="25565"/>
                  </a:lnTo>
                  <a:lnTo>
                    <a:pt x="0" y="13081"/>
                  </a:lnTo>
                  <a:lnTo>
                    <a:pt x="2374" y="13081"/>
                  </a:lnTo>
                  <a:lnTo>
                    <a:pt x="2768" y="10502"/>
                  </a:lnTo>
                  <a:lnTo>
                    <a:pt x="12496" y="2374"/>
                  </a:lnTo>
                  <a:lnTo>
                    <a:pt x="15049" y="2578"/>
                  </a:lnTo>
                  <a:lnTo>
                    <a:pt x="23787" y="11696"/>
                  </a:lnTo>
                  <a:lnTo>
                    <a:pt x="23787" y="14465"/>
                  </a:lnTo>
                  <a:lnTo>
                    <a:pt x="12496" y="23774"/>
                  </a:lnTo>
                  <a:lnTo>
                    <a:pt x="9715" y="23190"/>
                  </a:lnTo>
                  <a:lnTo>
                    <a:pt x="2374" y="13081"/>
                  </a:lnTo>
                  <a:lnTo>
                    <a:pt x="0" y="1308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2" name="object 412"/>
            <p:cNvSpPr/>
            <p:nvPr/>
          </p:nvSpPr>
          <p:spPr>
            <a:xfrm>
              <a:off x="6993493" y="4563361"/>
              <a:ext cx="26034" cy="26670"/>
            </a:xfrm>
            <a:custGeom>
              <a:avLst/>
              <a:gdLst/>
              <a:ahLst/>
              <a:cxnLst/>
              <a:rect l="l" t="t" r="r" b="b"/>
              <a:pathLst>
                <a:path w="26034" h="26670">
                  <a:moveTo>
                    <a:pt x="12280" y="0"/>
                  </a:moveTo>
                  <a:lnTo>
                    <a:pt x="0" y="13081"/>
                  </a:lnTo>
                  <a:lnTo>
                    <a:pt x="335" y="15849"/>
                  </a:lnTo>
                  <a:lnTo>
                    <a:pt x="406" y="16433"/>
                  </a:lnTo>
                  <a:lnTo>
                    <a:pt x="12280" y="26149"/>
                  </a:lnTo>
                  <a:lnTo>
                    <a:pt x="15455" y="25958"/>
                  </a:lnTo>
                  <a:lnTo>
                    <a:pt x="18643" y="24968"/>
                  </a:lnTo>
                  <a:lnTo>
                    <a:pt x="20497" y="23774"/>
                  </a:lnTo>
                  <a:lnTo>
                    <a:pt x="12496" y="23774"/>
                  </a:lnTo>
                  <a:lnTo>
                    <a:pt x="9728" y="23177"/>
                  </a:lnTo>
                  <a:lnTo>
                    <a:pt x="2374" y="13081"/>
                  </a:lnTo>
                  <a:lnTo>
                    <a:pt x="2781" y="10490"/>
                  </a:lnTo>
                  <a:lnTo>
                    <a:pt x="12496" y="2374"/>
                  </a:lnTo>
                  <a:lnTo>
                    <a:pt x="20497" y="2374"/>
                  </a:lnTo>
                  <a:lnTo>
                    <a:pt x="18643" y="1181"/>
                  </a:lnTo>
                  <a:lnTo>
                    <a:pt x="15455" y="190"/>
                  </a:lnTo>
                  <a:lnTo>
                    <a:pt x="12280" y="0"/>
                  </a:lnTo>
                  <a:close/>
                </a:path>
                <a:path w="26034" h="26670">
                  <a:moveTo>
                    <a:pt x="20497" y="2374"/>
                  </a:moveTo>
                  <a:lnTo>
                    <a:pt x="12496" y="2374"/>
                  </a:lnTo>
                  <a:lnTo>
                    <a:pt x="15062" y="2578"/>
                  </a:lnTo>
                  <a:lnTo>
                    <a:pt x="17614" y="3365"/>
                  </a:lnTo>
                  <a:lnTo>
                    <a:pt x="23739" y="14655"/>
                  </a:lnTo>
                  <a:lnTo>
                    <a:pt x="22987" y="17043"/>
                  </a:lnTo>
                  <a:lnTo>
                    <a:pt x="12496" y="23774"/>
                  </a:lnTo>
                  <a:lnTo>
                    <a:pt x="20497" y="23774"/>
                  </a:lnTo>
                  <a:lnTo>
                    <a:pt x="21424" y="23177"/>
                  </a:lnTo>
                  <a:lnTo>
                    <a:pt x="23571" y="20802"/>
                  </a:lnTo>
                  <a:lnTo>
                    <a:pt x="25146" y="17830"/>
                  </a:lnTo>
                  <a:lnTo>
                    <a:pt x="25946" y="14655"/>
                  </a:lnTo>
                  <a:lnTo>
                    <a:pt x="25946" y="11493"/>
                  </a:lnTo>
                  <a:lnTo>
                    <a:pt x="25146" y="8318"/>
                  </a:lnTo>
                  <a:lnTo>
                    <a:pt x="23571" y="5346"/>
                  </a:lnTo>
                  <a:lnTo>
                    <a:pt x="21424" y="2971"/>
                  </a:lnTo>
                  <a:lnTo>
                    <a:pt x="20497" y="23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3" name="object 413"/>
            <p:cNvSpPr/>
            <p:nvPr/>
          </p:nvSpPr>
          <p:spPr>
            <a:xfrm>
              <a:off x="6993498" y="4563361"/>
              <a:ext cx="48895" cy="26670"/>
            </a:xfrm>
            <a:custGeom>
              <a:avLst/>
              <a:gdLst/>
              <a:ahLst/>
              <a:cxnLst/>
              <a:rect l="l" t="t" r="r" b="b"/>
              <a:pathLst>
                <a:path w="48895" h="26670">
                  <a:moveTo>
                    <a:pt x="48717" y="13081"/>
                  </a:moveTo>
                  <a:lnTo>
                    <a:pt x="24955" y="13081"/>
                  </a:lnTo>
                </a:path>
                <a:path w="48895" h="26670">
                  <a:moveTo>
                    <a:pt x="0" y="13081"/>
                  </a:moveTo>
                  <a:lnTo>
                    <a:pt x="12280" y="0"/>
                  </a:lnTo>
                  <a:lnTo>
                    <a:pt x="15455" y="190"/>
                  </a:lnTo>
                  <a:lnTo>
                    <a:pt x="25946" y="11493"/>
                  </a:lnTo>
                  <a:lnTo>
                    <a:pt x="25946" y="14655"/>
                  </a:lnTo>
                  <a:lnTo>
                    <a:pt x="12280" y="26149"/>
                  </a:lnTo>
                  <a:lnTo>
                    <a:pt x="9093" y="25565"/>
                  </a:lnTo>
                  <a:lnTo>
                    <a:pt x="0" y="13081"/>
                  </a:lnTo>
                  <a:lnTo>
                    <a:pt x="2374" y="13081"/>
                  </a:lnTo>
                  <a:lnTo>
                    <a:pt x="2768" y="10490"/>
                  </a:lnTo>
                  <a:lnTo>
                    <a:pt x="12496" y="2374"/>
                  </a:lnTo>
                  <a:lnTo>
                    <a:pt x="15049" y="2578"/>
                  </a:lnTo>
                  <a:lnTo>
                    <a:pt x="23787" y="11684"/>
                  </a:lnTo>
                  <a:lnTo>
                    <a:pt x="23787" y="14465"/>
                  </a:lnTo>
                  <a:lnTo>
                    <a:pt x="12496" y="23774"/>
                  </a:lnTo>
                  <a:lnTo>
                    <a:pt x="9715" y="23177"/>
                  </a:lnTo>
                  <a:lnTo>
                    <a:pt x="2374" y="13081"/>
                  </a:lnTo>
                  <a:lnTo>
                    <a:pt x="0" y="1308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4" name="object 414"/>
            <p:cNvSpPr/>
            <p:nvPr/>
          </p:nvSpPr>
          <p:spPr>
            <a:xfrm>
              <a:off x="6993493" y="4492016"/>
              <a:ext cx="26034" cy="26670"/>
            </a:xfrm>
            <a:custGeom>
              <a:avLst/>
              <a:gdLst/>
              <a:ahLst/>
              <a:cxnLst/>
              <a:rect l="l" t="t" r="r" b="b"/>
              <a:pathLst>
                <a:path w="26034" h="26670">
                  <a:moveTo>
                    <a:pt x="12280" y="0"/>
                  </a:moveTo>
                  <a:lnTo>
                    <a:pt x="0" y="13081"/>
                  </a:lnTo>
                  <a:lnTo>
                    <a:pt x="334" y="15862"/>
                  </a:lnTo>
                  <a:lnTo>
                    <a:pt x="12280" y="26162"/>
                  </a:lnTo>
                  <a:lnTo>
                    <a:pt x="15455" y="25971"/>
                  </a:lnTo>
                  <a:lnTo>
                    <a:pt x="18643" y="24980"/>
                  </a:lnTo>
                  <a:lnTo>
                    <a:pt x="20497" y="23787"/>
                  </a:lnTo>
                  <a:lnTo>
                    <a:pt x="12496" y="23787"/>
                  </a:lnTo>
                  <a:lnTo>
                    <a:pt x="9728" y="23190"/>
                  </a:lnTo>
                  <a:lnTo>
                    <a:pt x="2374" y="13081"/>
                  </a:lnTo>
                  <a:lnTo>
                    <a:pt x="2781" y="10502"/>
                  </a:lnTo>
                  <a:lnTo>
                    <a:pt x="12496" y="2387"/>
                  </a:lnTo>
                  <a:lnTo>
                    <a:pt x="20497" y="2387"/>
                  </a:lnTo>
                  <a:lnTo>
                    <a:pt x="18643" y="1193"/>
                  </a:lnTo>
                  <a:lnTo>
                    <a:pt x="15455" y="203"/>
                  </a:lnTo>
                  <a:lnTo>
                    <a:pt x="12280" y="0"/>
                  </a:lnTo>
                  <a:close/>
                </a:path>
                <a:path w="26034" h="26670">
                  <a:moveTo>
                    <a:pt x="20497" y="2387"/>
                  </a:moveTo>
                  <a:lnTo>
                    <a:pt x="12496" y="2387"/>
                  </a:lnTo>
                  <a:lnTo>
                    <a:pt x="15062" y="2578"/>
                  </a:lnTo>
                  <a:lnTo>
                    <a:pt x="17614" y="3378"/>
                  </a:lnTo>
                  <a:lnTo>
                    <a:pt x="19812" y="4953"/>
                  </a:lnTo>
                  <a:lnTo>
                    <a:pt x="21780" y="6743"/>
                  </a:lnTo>
                  <a:lnTo>
                    <a:pt x="22987" y="9118"/>
                  </a:lnTo>
                  <a:lnTo>
                    <a:pt x="23735" y="11493"/>
                  </a:lnTo>
                  <a:lnTo>
                    <a:pt x="23735" y="14668"/>
                  </a:lnTo>
                  <a:lnTo>
                    <a:pt x="12496" y="23787"/>
                  </a:lnTo>
                  <a:lnTo>
                    <a:pt x="20497" y="23787"/>
                  </a:lnTo>
                  <a:lnTo>
                    <a:pt x="21424" y="23190"/>
                  </a:lnTo>
                  <a:lnTo>
                    <a:pt x="23571" y="20802"/>
                  </a:lnTo>
                  <a:lnTo>
                    <a:pt x="25146" y="17843"/>
                  </a:lnTo>
                  <a:lnTo>
                    <a:pt x="25946" y="14668"/>
                  </a:lnTo>
                  <a:lnTo>
                    <a:pt x="25946" y="11493"/>
                  </a:lnTo>
                  <a:lnTo>
                    <a:pt x="25146" y="8331"/>
                  </a:lnTo>
                  <a:lnTo>
                    <a:pt x="23571" y="5359"/>
                  </a:lnTo>
                  <a:lnTo>
                    <a:pt x="21424" y="2984"/>
                  </a:lnTo>
                  <a:lnTo>
                    <a:pt x="20497" y="238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5" name="object 415"/>
            <p:cNvSpPr/>
            <p:nvPr/>
          </p:nvSpPr>
          <p:spPr>
            <a:xfrm>
              <a:off x="6993496" y="4049069"/>
              <a:ext cx="904875" cy="469265"/>
            </a:xfrm>
            <a:custGeom>
              <a:avLst/>
              <a:gdLst/>
              <a:ahLst/>
              <a:cxnLst/>
              <a:rect l="l" t="t" r="r" b="b"/>
              <a:pathLst>
                <a:path w="904875" h="469264">
                  <a:moveTo>
                    <a:pt x="898842" y="2374"/>
                  </a:moveTo>
                  <a:lnTo>
                    <a:pt x="897674" y="4749"/>
                  </a:lnTo>
                </a:path>
                <a:path w="904875" h="469264">
                  <a:moveTo>
                    <a:pt x="895299" y="2374"/>
                  </a:moveTo>
                  <a:lnTo>
                    <a:pt x="898842" y="2374"/>
                  </a:lnTo>
                </a:path>
                <a:path w="904875" h="469264">
                  <a:moveTo>
                    <a:pt x="897674" y="7124"/>
                  </a:moveTo>
                  <a:lnTo>
                    <a:pt x="895299" y="2374"/>
                  </a:lnTo>
                </a:path>
                <a:path w="904875" h="469264">
                  <a:moveTo>
                    <a:pt x="902423" y="1181"/>
                  </a:moveTo>
                  <a:lnTo>
                    <a:pt x="897674" y="7124"/>
                  </a:lnTo>
                </a:path>
                <a:path w="904875" h="469264">
                  <a:moveTo>
                    <a:pt x="895299" y="1181"/>
                  </a:moveTo>
                  <a:lnTo>
                    <a:pt x="902423" y="1181"/>
                  </a:lnTo>
                </a:path>
                <a:path w="904875" h="469264">
                  <a:moveTo>
                    <a:pt x="895299" y="4749"/>
                  </a:moveTo>
                  <a:lnTo>
                    <a:pt x="883780" y="10502"/>
                  </a:lnTo>
                </a:path>
                <a:path w="904875" h="469264">
                  <a:moveTo>
                    <a:pt x="892924" y="0"/>
                  </a:moveTo>
                  <a:lnTo>
                    <a:pt x="897674" y="9512"/>
                  </a:lnTo>
                </a:path>
                <a:path w="904875" h="469264">
                  <a:moveTo>
                    <a:pt x="904798" y="0"/>
                  </a:moveTo>
                  <a:lnTo>
                    <a:pt x="892924" y="0"/>
                  </a:lnTo>
                </a:path>
                <a:path w="904875" h="469264">
                  <a:moveTo>
                    <a:pt x="897674" y="9512"/>
                  </a:moveTo>
                  <a:lnTo>
                    <a:pt x="904798" y="0"/>
                  </a:lnTo>
                </a:path>
                <a:path w="904875" h="469264">
                  <a:moveTo>
                    <a:pt x="904798" y="47548"/>
                  </a:moveTo>
                  <a:lnTo>
                    <a:pt x="885761" y="38049"/>
                  </a:lnTo>
                </a:path>
                <a:path w="904875" h="469264">
                  <a:moveTo>
                    <a:pt x="48717" y="456031"/>
                  </a:moveTo>
                  <a:lnTo>
                    <a:pt x="24955" y="456031"/>
                  </a:lnTo>
                </a:path>
                <a:path w="904875" h="469264">
                  <a:moveTo>
                    <a:pt x="0" y="456031"/>
                  </a:moveTo>
                  <a:lnTo>
                    <a:pt x="12280" y="442950"/>
                  </a:lnTo>
                  <a:lnTo>
                    <a:pt x="15455" y="443153"/>
                  </a:lnTo>
                  <a:lnTo>
                    <a:pt x="25946" y="454444"/>
                  </a:lnTo>
                  <a:lnTo>
                    <a:pt x="25946" y="457619"/>
                  </a:lnTo>
                  <a:lnTo>
                    <a:pt x="12280" y="469099"/>
                  </a:lnTo>
                  <a:lnTo>
                    <a:pt x="9093" y="468515"/>
                  </a:lnTo>
                  <a:lnTo>
                    <a:pt x="0" y="456031"/>
                  </a:lnTo>
                  <a:lnTo>
                    <a:pt x="2374" y="456031"/>
                  </a:lnTo>
                  <a:lnTo>
                    <a:pt x="2768" y="453453"/>
                  </a:lnTo>
                  <a:lnTo>
                    <a:pt x="12496" y="445325"/>
                  </a:lnTo>
                  <a:lnTo>
                    <a:pt x="15062" y="445528"/>
                  </a:lnTo>
                  <a:lnTo>
                    <a:pt x="23787" y="454647"/>
                  </a:lnTo>
                  <a:lnTo>
                    <a:pt x="23787" y="457415"/>
                  </a:lnTo>
                  <a:lnTo>
                    <a:pt x="12496" y="466725"/>
                  </a:lnTo>
                  <a:lnTo>
                    <a:pt x="9715" y="466128"/>
                  </a:lnTo>
                  <a:lnTo>
                    <a:pt x="2374" y="456031"/>
                  </a:lnTo>
                  <a:lnTo>
                    <a:pt x="0" y="4560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6" name="object 416"/>
            <p:cNvSpPr/>
            <p:nvPr/>
          </p:nvSpPr>
          <p:spPr>
            <a:xfrm>
              <a:off x="7872120" y="4049064"/>
              <a:ext cx="7620" cy="47625"/>
            </a:xfrm>
            <a:custGeom>
              <a:avLst/>
              <a:gdLst/>
              <a:ahLst/>
              <a:cxnLst/>
              <a:rect l="l" t="t" r="r" b="b"/>
              <a:pathLst>
                <a:path w="7620" h="47625">
                  <a:moveTo>
                    <a:pt x="7137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7137" y="47561"/>
                  </a:lnTo>
                  <a:lnTo>
                    <a:pt x="71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7" name="object 417"/>
            <p:cNvSpPr/>
            <p:nvPr/>
          </p:nvSpPr>
          <p:spPr>
            <a:xfrm>
              <a:off x="7850739" y="4025291"/>
              <a:ext cx="66675" cy="480695"/>
            </a:xfrm>
            <a:custGeom>
              <a:avLst/>
              <a:gdLst/>
              <a:ahLst/>
              <a:cxnLst/>
              <a:rect l="l" t="t" r="r" b="b"/>
              <a:pathLst>
                <a:path w="66675" h="480695">
                  <a:moveTo>
                    <a:pt x="60642" y="473862"/>
                  </a:moveTo>
                  <a:lnTo>
                    <a:pt x="57061" y="473862"/>
                  </a:lnTo>
                </a:path>
                <a:path w="66675" h="480695">
                  <a:moveTo>
                    <a:pt x="57061" y="476237"/>
                  </a:moveTo>
                  <a:lnTo>
                    <a:pt x="60642" y="473862"/>
                  </a:lnTo>
                </a:path>
                <a:path w="66675" h="480695">
                  <a:moveTo>
                    <a:pt x="54686" y="472668"/>
                  </a:moveTo>
                  <a:lnTo>
                    <a:pt x="57061" y="476237"/>
                  </a:lnTo>
                </a:path>
                <a:path w="66675" h="480695">
                  <a:moveTo>
                    <a:pt x="64185" y="471487"/>
                  </a:moveTo>
                  <a:lnTo>
                    <a:pt x="54686" y="472668"/>
                  </a:lnTo>
                </a:path>
                <a:path w="66675" h="480695">
                  <a:moveTo>
                    <a:pt x="57061" y="478624"/>
                  </a:moveTo>
                  <a:lnTo>
                    <a:pt x="64185" y="471487"/>
                  </a:lnTo>
                </a:path>
                <a:path w="66675" h="480695">
                  <a:moveTo>
                    <a:pt x="53517" y="472668"/>
                  </a:moveTo>
                  <a:lnTo>
                    <a:pt x="57061" y="478624"/>
                  </a:lnTo>
                </a:path>
                <a:path w="66675" h="480695">
                  <a:moveTo>
                    <a:pt x="47561" y="432257"/>
                  </a:moveTo>
                  <a:lnTo>
                    <a:pt x="66560" y="441756"/>
                  </a:lnTo>
                </a:path>
                <a:path w="66675" h="480695">
                  <a:moveTo>
                    <a:pt x="47561" y="479805"/>
                  </a:moveTo>
                  <a:lnTo>
                    <a:pt x="54279" y="475843"/>
                  </a:lnTo>
                </a:path>
                <a:path w="66675" h="480695">
                  <a:moveTo>
                    <a:pt x="66382" y="469899"/>
                  </a:moveTo>
                  <a:lnTo>
                    <a:pt x="51727" y="471677"/>
                  </a:lnTo>
                </a:path>
                <a:path w="66675" h="480695">
                  <a:moveTo>
                    <a:pt x="56476" y="480402"/>
                  </a:moveTo>
                  <a:lnTo>
                    <a:pt x="66382" y="469899"/>
                  </a:lnTo>
                </a:path>
                <a:path w="66675" h="480695">
                  <a:moveTo>
                    <a:pt x="51727" y="471677"/>
                  </a:moveTo>
                  <a:lnTo>
                    <a:pt x="56476" y="480402"/>
                  </a:lnTo>
                </a:path>
                <a:path w="66675" h="480695">
                  <a:moveTo>
                    <a:pt x="47561" y="95110"/>
                  </a:moveTo>
                  <a:lnTo>
                    <a:pt x="47561" y="71335"/>
                  </a:lnTo>
                </a:path>
                <a:path w="66675" h="480695">
                  <a:moveTo>
                    <a:pt x="47561" y="0"/>
                  </a:moveTo>
                  <a:lnTo>
                    <a:pt x="47561" y="23774"/>
                  </a:lnTo>
                </a:path>
                <a:path w="66675" h="480695">
                  <a:moveTo>
                    <a:pt x="0" y="47548"/>
                  </a:moveTo>
                  <a:lnTo>
                    <a:pt x="23761" y="47548"/>
                  </a:lnTo>
                </a:path>
                <a:path w="66675" h="480695">
                  <a:moveTo>
                    <a:pt x="21386" y="23774"/>
                  </a:moveTo>
                  <a:lnTo>
                    <a:pt x="28511" y="23774"/>
                  </a:lnTo>
                  <a:lnTo>
                    <a:pt x="28511" y="71323"/>
                  </a:lnTo>
                  <a:lnTo>
                    <a:pt x="21386" y="71323"/>
                  </a:lnTo>
                  <a:lnTo>
                    <a:pt x="21386" y="2377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8" name="object 418"/>
            <p:cNvSpPr/>
            <p:nvPr/>
          </p:nvSpPr>
          <p:spPr>
            <a:xfrm>
              <a:off x="7917306" y="4457547"/>
              <a:ext cx="7620" cy="47625"/>
            </a:xfrm>
            <a:custGeom>
              <a:avLst/>
              <a:gdLst/>
              <a:ahLst/>
              <a:cxnLst/>
              <a:rect l="l" t="t" r="r" b="b"/>
              <a:pathLst>
                <a:path w="7620" h="47625">
                  <a:moveTo>
                    <a:pt x="7137" y="0"/>
                  </a:moveTo>
                  <a:lnTo>
                    <a:pt x="0" y="0"/>
                  </a:lnTo>
                  <a:lnTo>
                    <a:pt x="0" y="47548"/>
                  </a:lnTo>
                  <a:lnTo>
                    <a:pt x="7137" y="47548"/>
                  </a:lnTo>
                  <a:lnTo>
                    <a:pt x="71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9" name="object 419"/>
            <p:cNvSpPr/>
            <p:nvPr/>
          </p:nvSpPr>
          <p:spPr>
            <a:xfrm>
              <a:off x="7886421" y="4433764"/>
              <a:ext cx="268605" cy="438150"/>
            </a:xfrm>
            <a:custGeom>
              <a:avLst/>
              <a:gdLst/>
              <a:ahLst/>
              <a:cxnLst/>
              <a:rect l="l" t="t" r="r" b="b"/>
              <a:pathLst>
                <a:path w="268604" h="438150">
                  <a:moveTo>
                    <a:pt x="262547" y="136728"/>
                  </a:moveTo>
                  <a:lnTo>
                    <a:pt x="258965" y="136728"/>
                  </a:lnTo>
                </a:path>
                <a:path w="268604" h="438150">
                  <a:moveTo>
                    <a:pt x="258965" y="139103"/>
                  </a:moveTo>
                  <a:lnTo>
                    <a:pt x="262547" y="136728"/>
                  </a:lnTo>
                </a:path>
                <a:path w="268604" h="438150">
                  <a:moveTo>
                    <a:pt x="256590" y="135547"/>
                  </a:moveTo>
                  <a:lnTo>
                    <a:pt x="258965" y="139103"/>
                  </a:lnTo>
                </a:path>
                <a:path w="268604" h="438150">
                  <a:moveTo>
                    <a:pt x="266128" y="134353"/>
                  </a:moveTo>
                  <a:lnTo>
                    <a:pt x="256590" y="135547"/>
                  </a:lnTo>
                </a:path>
                <a:path w="268604" h="438150">
                  <a:moveTo>
                    <a:pt x="258965" y="141490"/>
                  </a:moveTo>
                  <a:lnTo>
                    <a:pt x="266128" y="134353"/>
                  </a:lnTo>
                </a:path>
                <a:path w="268604" h="438150">
                  <a:moveTo>
                    <a:pt x="255422" y="135547"/>
                  </a:moveTo>
                  <a:lnTo>
                    <a:pt x="258965" y="141490"/>
                  </a:lnTo>
                </a:path>
                <a:path w="268604" h="438150">
                  <a:moveTo>
                    <a:pt x="249466" y="95122"/>
                  </a:moveTo>
                  <a:lnTo>
                    <a:pt x="268503" y="104622"/>
                  </a:lnTo>
                </a:path>
                <a:path w="268604" h="438150">
                  <a:moveTo>
                    <a:pt x="249466" y="142684"/>
                  </a:moveTo>
                  <a:lnTo>
                    <a:pt x="256400" y="138709"/>
                  </a:lnTo>
                </a:path>
                <a:path w="268604" h="438150">
                  <a:moveTo>
                    <a:pt x="268503" y="132765"/>
                  </a:moveTo>
                  <a:lnTo>
                    <a:pt x="253809" y="134556"/>
                  </a:lnTo>
                </a:path>
                <a:path w="268604" h="438150">
                  <a:moveTo>
                    <a:pt x="258597" y="143268"/>
                  </a:moveTo>
                  <a:lnTo>
                    <a:pt x="268503" y="132765"/>
                  </a:lnTo>
                </a:path>
                <a:path w="268604" h="438150">
                  <a:moveTo>
                    <a:pt x="253809" y="134556"/>
                  </a:moveTo>
                  <a:lnTo>
                    <a:pt x="258597" y="143268"/>
                  </a:lnTo>
                </a:path>
                <a:path w="268604" h="438150">
                  <a:moveTo>
                    <a:pt x="11874" y="392353"/>
                  </a:moveTo>
                  <a:lnTo>
                    <a:pt x="11874" y="416140"/>
                  </a:lnTo>
                </a:path>
                <a:path w="268604" h="438150">
                  <a:moveTo>
                    <a:pt x="11874" y="437540"/>
                  </a:moveTo>
                  <a:lnTo>
                    <a:pt x="23749" y="410197"/>
                  </a:lnTo>
                </a:path>
                <a:path w="268604" h="438150">
                  <a:moveTo>
                    <a:pt x="0" y="410197"/>
                  </a:moveTo>
                  <a:lnTo>
                    <a:pt x="11874" y="437540"/>
                  </a:lnTo>
                </a:path>
                <a:path w="268604" h="438150">
                  <a:moveTo>
                    <a:pt x="11874" y="416140"/>
                  </a:moveTo>
                  <a:lnTo>
                    <a:pt x="23749" y="398310"/>
                  </a:lnTo>
                </a:path>
                <a:path w="268604" h="438150">
                  <a:moveTo>
                    <a:pt x="0" y="398310"/>
                  </a:moveTo>
                  <a:lnTo>
                    <a:pt x="11874" y="416140"/>
                  </a:lnTo>
                </a:path>
                <a:path w="268604" h="438150">
                  <a:moveTo>
                    <a:pt x="11874" y="0"/>
                  </a:moveTo>
                  <a:lnTo>
                    <a:pt x="11874" y="23787"/>
                  </a:lnTo>
                </a:path>
                <a:path w="268604" h="438150">
                  <a:moveTo>
                    <a:pt x="11874" y="95122"/>
                  </a:moveTo>
                  <a:lnTo>
                    <a:pt x="11874" y="71335"/>
                  </a:lnTo>
                </a:path>
                <a:path w="268604" h="438150">
                  <a:moveTo>
                    <a:pt x="59423" y="47561"/>
                  </a:moveTo>
                  <a:lnTo>
                    <a:pt x="35674" y="47561"/>
                  </a:lnTo>
                </a:path>
                <a:path w="268604" h="438150">
                  <a:moveTo>
                    <a:pt x="30886" y="23787"/>
                  </a:moveTo>
                  <a:lnTo>
                    <a:pt x="38049" y="23787"/>
                  </a:lnTo>
                  <a:lnTo>
                    <a:pt x="38049" y="71335"/>
                  </a:lnTo>
                  <a:lnTo>
                    <a:pt x="30886" y="71335"/>
                  </a:lnTo>
                  <a:lnTo>
                    <a:pt x="30886" y="2378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0" name="object 420"/>
            <p:cNvSpPr/>
            <p:nvPr/>
          </p:nvSpPr>
          <p:spPr>
            <a:xfrm>
              <a:off x="8154923" y="4528883"/>
              <a:ext cx="7620" cy="47625"/>
            </a:xfrm>
            <a:custGeom>
              <a:avLst/>
              <a:gdLst/>
              <a:ahLst/>
              <a:cxnLst/>
              <a:rect l="l" t="t" r="r" b="b"/>
              <a:pathLst>
                <a:path w="7620" h="47625">
                  <a:moveTo>
                    <a:pt x="7137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7137" y="47561"/>
                  </a:lnTo>
                  <a:lnTo>
                    <a:pt x="71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1" name="object 421"/>
            <p:cNvSpPr/>
            <p:nvPr/>
          </p:nvSpPr>
          <p:spPr>
            <a:xfrm>
              <a:off x="7071966" y="4386201"/>
              <a:ext cx="1111885" cy="480695"/>
            </a:xfrm>
            <a:custGeom>
              <a:avLst/>
              <a:gdLst/>
              <a:ahLst/>
              <a:cxnLst/>
              <a:rect l="l" t="t" r="r" b="b"/>
              <a:pathLst>
                <a:path w="1111884" h="480695">
                  <a:moveTo>
                    <a:pt x="612317" y="0"/>
                  </a:moveTo>
                  <a:lnTo>
                    <a:pt x="540969" y="0"/>
                  </a:lnTo>
                </a:path>
                <a:path w="1111884" h="480695">
                  <a:moveTo>
                    <a:pt x="540969" y="47561"/>
                  </a:moveTo>
                  <a:lnTo>
                    <a:pt x="540969" y="0"/>
                  </a:lnTo>
                </a:path>
                <a:path w="1111884" h="480695">
                  <a:moveTo>
                    <a:pt x="540969" y="0"/>
                  </a:moveTo>
                  <a:lnTo>
                    <a:pt x="398310" y="0"/>
                  </a:lnTo>
                </a:path>
                <a:path w="1111884" h="480695">
                  <a:moveTo>
                    <a:pt x="231851" y="0"/>
                  </a:moveTo>
                  <a:lnTo>
                    <a:pt x="398310" y="0"/>
                  </a:lnTo>
                </a:path>
                <a:path w="1111884" h="480695">
                  <a:moveTo>
                    <a:pt x="231851" y="190246"/>
                  </a:moveTo>
                  <a:lnTo>
                    <a:pt x="231851" y="0"/>
                  </a:lnTo>
                </a:path>
                <a:path w="1111884" h="480695">
                  <a:moveTo>
                    <a:pt x="208051" y="190246"/>
                  </a:moveTo>
                  <a:lnTo>
                    <a:pt x="231851" y="190246"/>
                  </a:lnTo>
                </a:path>
                <a:path w="1111884" h="480695">
                  <a:moveTo>
                    <a:pt x="398310" y="47561"/>
                  </a:moveTo>
                  <a:lnTo>
                    <a:pt x="398310" y="0"/>
                  </a:lnTo>
                </a:path>
                <a:path w="1111884" h="480695">
                  <a:moveTo>
                    <a:pt x="17843" y="451815"/>
                  </a:moveTo>
                  <a:lnTo>
                    <a:pt x="17843" y="475589"/>
                  </a:lnTo>
                </a:path>
                <a:path w="1111884" h="480695">
                  <a:moveTo>
                    <a:pt x="7531" y="480352"/>
                  </a:moveTo>
                  <a:lnTo>
                    <a:pt x="28143" y="480352"/>
                  </a:lnTo>
                </a:path>
                <a:path w="1111884" h="480695">
                  <a:moveTo>
                    <a:pt x="0" y="475589"/>
                  </a:moveTo>
                  <a:lnTo>
                    <a:pt x="35674" y="475589"/>
                  </a:lnTo>
                </a:path>
                <a:path w="1111884" h="480695">
                  <a:moveTo>
                    <a:pt x="208051" y="190246"/>
                  </a:moveTo>
                  <a:lnTo>
                    <a:pt x="184302" y="190246"/>
                  </a:lnTo>
                </a:path>
                <a:path w="1111884" h="480695">
                  <a:moveTo>
                    <a:pt x="112953" y="190246"/>
                  </a:moveTo>
                  <a:lnTo>
                    <a:pt x="136740" y="190246"/>
                  </a:lnTo>
                </a:path>
                <a:path w="1111884" h="480695">
                  <a:moveTo>
                    <a:pt x="160502" y="237794"/>
                  </a:moveTo>
                  <a:lnTo>
                    <a:pt x="160502" y="214020"/>
                  </a:lnTo>
                </a:path>
                <a:path w="1111884" h="480695">
                  <a:moveTo>
                    <a:pt x="160502" y="142684"/>
                  </a:moveTo>
                  <a:lnTo>
                    <a:pt x="160502" y="166458"/>
                  </a:lnTo>
                </a:path>
                <a:path w="1111884" h="480695">
                  <a:moveTo>
                    <a:pt x="1063917" y="118897"/>
                  </a:moveTo>
                  <a:lnTo>
                    <a:pt x="1063917" y="142684"/>
                  </a:lnTo>
                </a:path>
                <a:path w="1111884" h="480695">
                  <a:moveTo>
                    <a:pt x="1063917" y="214020"/>
                  </a:moveTo>
                  <a:lnTo>
                    <a:pt x="1063917" y="190246"/>
                  </a:lnTo>
                </a:path>
                <a:path w="1111884" h="480695">
                  <a:moveTo>
                    <a:pt x="1111465" y="166458"/>
                  </a:moveTo>
                  <a:lnTo>
                    <a:pt x="1087716" y="166458"/>
                  </a:lnTo>
                </a:path>
                <a:path w="1111884" h="480695">
                  <a:moveTo>
                    <a:pt x="1082954" y="142684"/>
                  </a:moveTo>
                  <a:lnTo>
                    <a:pt x="1090079" y="142684"/>
                  </a:lnTo>
                  <a:lnTo>
                    <a:pt x="1090079" y="190246"/>
                  </a:lnTo>
                  <a:lnTo>
                    <a:pt x="1082954" y="190246"/>
                  </a:lnTo>
                  <a:lnTo>
                    <a:pt x="1082954" y="14268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2" name="object 422"/>
            <p:cNvSpPr/>
            <p:nvPr/>
          </p:nvSpPr>
          <p:spPr>
            <a:xfrm>
              <a:off x="7465527" y="43814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3" name="object 423"/>
            <p:cNvSpPr/>
            <p:nvPr/>
          </p:nvSpPr>
          <p:spPr>
            <a:xfrm>
              <a:off x="7465527" y="43814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49"/>
                  </a:moveTo>
                  <a:lnTo>
                    <a:pt x="9499" y="7378"/>
                  </a:lnTo>
                  <a:lnTo>
                    <a:pt x="7378" y="9512"/>
                  </a:lnTo>
                  <a:lnTo>
                    <a:pt x="4749" y="9512"/>
                  </a:lnTo>
                  <a:lnTo>
                    <a:pt x="2120" y="9512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20"/>
                  </a:lnTo>
                  <a:lnTo>
                    <a:pt x="9499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4" name="object 424"/>
            <p:cNvSpPr/>
            <p:nvPr/>
          </p:nvSpPr>
          <p:spPr>
            <a:xfrm>
              <a:off x="7608190" y="43814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5" name="object 425"/>
            <p:cNvSpPr/>
            <p:nvPr/>
          </p:nvSpPr>
          <p:spPr>
            <a:xfrm>
              <a:off x="7161120" y="4381441"/>
              <a:ext cx="523240" cy="361950"/>
            </a:xfrm>
            <a:custGeom>
              <a:avLst/>
              <a:gdLst/>
              <a:ahLst/>
              <a:cxnLst/>
              <a:rect l="l" t="t" r="r" b="b"/>
              <a:pathLst>
                <a:path w="523240" h="361950">
                  <a:moveTo>
                    <a:pt x="523163" y="313893"/>
                  </a:moveTo>
                  <a:lnTo>
                    <a:pt x="451815" y="313893"/>
                  </a:lnTo>
                </a:path>
                <a:path w="523240" h="361950">
                  <a:moveTo>
                    <a:pt x="451815" y="361454"/>
                  </a:moveTo>
                  <a:lnTo>
                    <a:pt x="451815" y="313893"/>
                  </a:lnTo>
                </a:path>
                <a:path w="523240" h="361950">
                  <a:moveTo>
                    <a:pt x="451815" y="313893"/>
                  </a:moveTo>
                  <a:lnTo>
                    <a:pt x="309156" y="313893"/>
                  </a:lnTo>
                </a:path>
                <a:path w="523240" h="361950">
                  <a:moveTo>
                    <a:pt x="0" y="313893"/>
                  </a:moveTo>
                  <a:lnTo>
                    <a:pt x="309156" y="313893"/>
                  </a:lnTo>
                </a:path>
                <a:path w="523240" h="361950">
                  <a:moveTo>
                    <a:pt x="0" y="194995"/>
                  </a:moveTo>
                  <a:lnTo>
                    <a:pt x="0" y="313893"/>
                  </a:lnTo>
                </a:path>
                <a:path w="523240" h="361950">
                  <a:moveTo>
                    <a:pt x="23799" y="194995"/>
                  </a:moveTo>
                  <a:lnTo>
                    <a:pt x="0" y="194995"/>
                  </a:lnTo>
                </a:path>
                <a:path w="523240" h="361950">
                  <a:moveTo>
                    <a:pt x="309156" y="361454"/>
                  </a:moveTo>
                  <a:lnTo>
                    <a:pt x="309156" y="313893"/>
                  </a:lnTo>
                </a:path>
                <a:path w="523240" h="361950">
                  <a:moveTo>
                    <a:pt x="456564" y="4762"/>
                  </a:moveTo>
                  <a:lnTo>
                    <a:pt x="456564" y="7378"/>
                  </a:lnTo>
                  <a:lnTo>
                    <a:pt x="454444" y="9524"/>
                  </a:lnTo>
                  <a:lnTo>
                    <a:pt x="451815" y="9524"/>
                  </a:lnTo>
                  <a:lnTo>
                    <a:pt x="449186" y="9524"/>
                  </a:lnTo>
                  <a:lnTo>
                    <a:pt x="447065" y="7378"/>
                  </a:lnTo>
                  <a:lnTo>
                    <a:pt x="447065" y="4762"/>
                  </a:lnTo>
                  <a:lnTo>
                    <a:pt x="447065" y="2133"/>
                  </a:lnTo>
                  <a:lnTo>
                    <a:pt x="449186" y="0"/>
                  </a:lnTo>
                  <a:lnTo>
                    <a:pt x="451815" y="0"/>
                  </a:lnTo>
                  <a:lnTo>
                    <a:pt x="454444" y="0"/>
                  </a:lnTo>
                  <a:lnTo>
                    <a:pt x="456564" y="2133"/>
                  </a:lnTo>
                  <a:lnTo>
                    <a:pt x="456564" y="47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6" name="object 426"/>
            <p:cNvSpPr/>
            <p:nvPr/>
          </p:nvSpPr>
          <p:spPr>
            <a:xfrm>
              <a:off x="7465527" y="469058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499"/>
                  </a:lnTo>
                  <a:lnTo>
                    <a:pt x="7378" y="9499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7" name="object 427"/>
            <p:cNvSpPr/>
            <p:nvPr/>
          </p:nvSpPr>
          <p:spPr>
            <a:xfrm>
              <a:off x="7465527" y="469058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49"/>
                  </a:moveTo>
                  <a:lnTo>
                    <a:pt x="9499" y="7378"/>
                  </a:lnTo>
                  <a:lnTo>
                    <a:pt x="7378" y="9499"/>
                  </a:lnTo>
                  <a:lnTo>
                    <a:pt x="4749" y="9499"/>
                  </a:lnTo>
                  <a:lnTo>
                    <a:pt x="2120" y="9499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20"/>
                  </a:lnTo>
                  <a:lnTo>
                    <a:pt x="9499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8" name="object 428"/>
            <p:cNvSpPr/>
            <p:nvPr/>
          </p:nvSpPr>
          <p:spPr>
            <a:xfrm>
              <a:off x="7608190" y="469058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499"/>
                  </a:lnTo>
                  <a:lnTo>
                    <a:pt x="7378" y="9499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9" name="object 429"/>
            <p:cNvSpPr/>
            <p:nvPr/>
          </p:nvSpPr>
          <p:spPr>
            <a:xfrm>
              <a:off x="7042216" y="4348412"/>
              <a:ext cx="575945" cy="351790"/>
            </a:xfrm>
            <a:custGeom>
              <a:avLst/>
              <a:gdLst/>
              <a:ahLst/>
              <a:cxnLst/>
              <a:rect l="l" t="t" r="r" b="b"/>
              <a:pathLst>
                <a:path w="575945" h="351789">
                  <a:moveTo>
                    <a:pt x="0" y="299364"/>
                  </a:moveTo>
                  <a:lnTo>
                    <a:pt x="95148" y="299364"/>
                  </a:lnTo>
                </a:path>
                <a:path w="575945" h="351789">
                  <a:moveTo>
                    <a:pt x="95148" y="0"/>
                  </a:moveTo>
                  <a:lnTo>
                    <a:pt x="95148" y="299364"/>
                  </a:lnTo>
                </a:path>
                <a:path w="575945" h="351789">
                  <a:moveTo>
                    <a:pt x="95148" y="299364"/>
                  </a:moveTo>
                  <a:lnTo>
                    <a:pt x="190246" y="299364"/>
                  </a:lnTo>
                </a:path>
                <a:path w="575945" h="351789">
                  <a:moveTo>
                    <a:pt x="309156" y="299364"/>
                  </a:moveTo>
                  <a:lnTo>
                    <a:pt x="309156" y="287477"/>
                  </a:lnTo>
                </a:path>
                <a:path w="575945" h="351789">
                  <a:moveTo>
                    <a:pt x="190246" y="299364"/>
                  </a:moveTo>
                  <a:lnTo>
                    <a:pt x="309156" y="299364"/>
                  </a:lnTo>
                </a:path>
                <a:path w="575945" h="351789">
                  <a:moveTo>
                    <a:pt x="190246" y="275577"/>
                  </a:moveTo>
                  <a:lnTo>
                    <a:pt x="190246" y="299364"/>
                  </a:lnTo>
                </a:path>
                <a:path w="575945" h="351789">
                  <a:moveTo>
                    <a:pt x="575475" y="346925"/>
                  </a:moveTo>
                  <a:lnTo>
                    <a:pt x="575475" y="349542"/>
                  </a:lnTo>
                  <a:lnTo>
                    <a:pt x="573354" y="351675"/>
                  </a:lnTo>
                  <a:lnTo>
                    <a:pt x="570725" y="351675"/>
                  </a:lnTo>
                  <a:lnTo>
                    <a:pt x="568083" y="351675"/>
                  </a:lnTo>
                  <a:lnTo>
                    <a:pt x="565962" y="349542"/>
                  </a:lnTo>
                  <a:lnTo>
                    <a:pt x="565962" y="346925"/>
                  </a:lnTo>
                  <a:lnTo>
                    <a:pt x="565962" y="344297"/>
                  </a:lnTo>
                  <a:lnTo>
                    <a:pt x="568083" y="342163"/>
                  </a:lnTo>
                  <a:lnTo>
                    <a:pt x="570725" y="342163"/>
                  </a:lnTo>
                  <a:lnTo>
                    <a:pt x="573354" y="342163"/>
                  </a:lnTo>
                  <a:lnTo>
                    <a:pt x="575475" y="344297"/>
                  </a:lnTo>
                  <a:lnTo>
                    <a:pt x="575475" y="34692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0" name="object 430"/>
            <p:cNvSpPr/>
            <p:nvPr/>
          </p:nvSpPr>
          <p:spPr>
            <a:xfrm>
              <a:off x="7227721" y="464301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33"/>
                  </a:lnTo>
                  <a:lnTo>
                    <a:pt x="0" y="7391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91"/>
                  </a:lnTo>
                  <a:lnTo>
                    <a:pt x="9499" y="4762"/>
                  </a:lnTo>
                  <a:lnTo>
                    <a:pt x="9499" y="2133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1" name="object 431"/>
            <p:cNvSpPr/>
            <p:nvPr/>
          </p:nvSpPr>
          <p:spPr>
            <a:xfrm>
              <a:off x="7227721" y="464301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62"/>
                  </a:moveTo>
                  <a:lnTo>
                    <a:pt x="9499" y="7391"/>
                  </a:lnTo>
                  <a:lnTo>
                    <a:pt x="7378" y="9512"/>
                  </a:lnTo>
                  <a:lnTo>
                    <a:pt x="4749" y="9512"/>
                  </a:lnTo>
                  <a:lnTo>
                    <a:pt x="2120" y="9512"/>
                  </a:lnTo>
                  <a:lnTo>
                    <a:pt x="0" y="7391"/>
                  </a:lnTo>
                  <a:lnTo>
                    <a:pt x="0" y="4762"/>
                  </a:lnTo>
                  <a:lnTo>
                    <a:pt x="0" y="2133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33"/>
                  </a:lnTo>
                  <a:lnTo>
                    <a:pt x="9499" y="47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2" name="object 432"/>
            <p:cNvSpPr/>
            <p:nvPr/>
          </p:nvSpPr>
          <p:spPr>
            <a:xfrm>
              <a:off x="7132614" y="464301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33"/>
                  </a:lnTo>
                  <a:lnTo>
                    <a:pt x="0" y="7391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91"/>
                  </a:lnTo>
                  <a:lnTo>
                    <a:pt x="9499" y="4762"/>
                  </a:lnTo>
                  <a:lnTo>
                    <a:pt x="9499" y="2133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3" name="object 433"/>
            <p:cNvSpPr/>
            <p:nvPr/>
          </p:nvSpPr>
          <p:spPr>
            <a:xfrm>
              <a:off x="7132608" y="3930166"/>
              <a:ext cx="1003300" cy="722630"/>
            </a:xfrm>
            <a:custGeom>
              <a:avLst/>
              <a:gdLst/>
              <a:ahLst/>
              <a:cxnLst/>
              <a:rect l="l" t="t" r="r" b="b"/>
              <a:pathLst>
                <a:path w="1003300" h="722629">
                  <a:moveTo>
                    <a:pt x="1003274" y="0"/>
                  </a:moveTo>
                  <a:lnTo>
                    <a:pt x="1003274" y="384695"/>
                  </a:lnTo>
                </a:path>
                <a:path w="1003300" h="722629">
                  <a:moveTo>
                    <a:pt x="765683" y="0"/>
                  </a:moveTo>
                  <a:lnTo>
                    <a:pt x="1003274" y="0"/>
                  </a:lnTo>
                </a:path>
                <a:path w="1003300" h="722629">
                  <a:moveTo>
                    <a:pt x="765683" y="0"/>
                  </a:moveTo>
                  <a:lnTo>
                    <a:pt x="765683" y="95123"/>
                  </a:lnTo>
                </a:path>
                <a:path w="1003300" h="722629">
                  <a:moveTo>
                    <a:pt x="646785" y="0"/>
                  </a:moveTo>
                  <a:lnTo>
                    <a:pt x="765683" y="0"/>
                  </a:lnTo>
                </a:path>
                <a:path w="1003300" h="722629">
                  <a:moveTo>
                    <a:pt x="646785" y="0"/>
                  </a:moveTo>
                  <a:lnTo>
                    <a:pt x="432777" y="0"/>
                  </a:lnTo>
                </a:path>
                <a:path w="1003300" h="722629">
                  <a:moveTo>
                    <a:pt x="646785" y="23774"/>
                  </a:moveTo>
                  <a:lnTo>
                    <a:pt x="646785" y="0"/>
                  </a:lnTo>
                </a:path>
                <a:path w="1003300" h="722629">
                  <a:moveTo>
                    <a:pt x="432777" y="0"/>
                  </a:moveTo>
                  <a:lnTo>
                    <a:pt x="432777" y="23774"/>
                  </a:lnTo>
                </a:path>
                <a:path w="1003300" h="722629">
                  <a:moveTo>
                    <a:pt x="313867" y="0"/>
                  </a:moveTo>
                  <a:lnTo>
                    <a:pt x="432777" y="0"/>
                  </a:lnTo>
                </a:path>
                <a:path w="1003300" h="722629">
                  <a:moveTo>
                    <a:pt x="313867" y="0"/>
                  </a:moveTo>
                  <a:lnTo>
                    <a:pt x="313867" y="107010"/>
                  </a:lnTo>
                </a:path>
                <a:path w="1003300" h="722629">
                  <a:moveTo>
                    <a:pt x="290118" y="0"/>
                  </a:moveTo>
                  <a:lnTo>
                    <a:pt x="313867" y="0"/>
                  </a:lnTo>
                </a:path>
                <a:path w="1003300" h="722629">
                  <a:moveTo>
                    <a:pt x="9499" y="717613"/>
                  </a:moveTo>
                  <a:lnTo>
                    <a:pt x="9499" y="720229"/>
                  </a:lnTo>
                  <a:lnTo>
                    <a:pt x="7378" y="722363"/>
                  </a:lnTo>
                  <a:lnTo>
                    <a:pt x="4749" y="722363"/>
                  </a:lnTo>
                  <a:lnTo>
                    <a:pt x="2120" y="722363"/>
                  </a:lnTo>
                  <a:lnTo>
                    <a:pt x="0" y="720229"/>
                  </a:lnTo>
                  <a:lnTo>
                    <a:pt x="0" y="717613"/>
                  </a:lnTo>
                  <a:lnTo>
                    <a:pt x="0" y="714984"/>
                  </a:lnTo>
                  <a:lnTo>
                    <a:pt x="2120" y="712851"/>
                  </a:lnTo>
                  <a:lnTo>
                    <a:pt x="4749" y="712851"/>
                  </a:lnTo>
                  <a:lnTo>
                    <a:pt x="7378" y="712851"/>
                  </a:lnTo>
                  <a:lnTo>
                    <a:pt x="9499" y="714984"/>
                  </a:lnTo>
                  <a:lnTo>
                    <a:pt x="9499" y="71761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4" name="object 434"/>
            <p:cNvSpPr/>
            <p:nvPr/>
          </p:nvSpPr>
          <p:spPr>
            <a:xfrm>
              <a:off x="7441732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5" name="object 435"/>
            <p:cNvSpPr/>
            <p:nvPr/>
          </p:nvSpPr>
          <p:spPr>
            <a:xfrm>
              <a:off x="7441732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49"/>
                  </a:moveTo>
                  <a:lnTo>
                    <a:pt x="9499" y="7378"/>
                  </a:lnTo>
                  <a:lnTo>
                    <a:pt x="7378" y="9512"/>
                  </a:lnTo>
                  <a:lnTo>
                    <a:pt x="4749" y="9512"/>
                  </a:lnTo>
                  <a:lnTo>
                    <a:pt x="2120" y="9512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20"/>
                  </a:lnTo>
                  <a:lnTo>
                    <a:pt x="9499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6" name="object 436"/>
            <p:cNvSpPr/>
            <p:nvPr/>
          </p:nvSpPr>
          <p:spPr>
            <a:xfrm>
              <a:off x="7560635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7" name="object 437"/>
            <p:cNvSpPr/>
            <p:nvPr/>
          </p:nvSpPr>
          <p:spPr>
            <a:xfrm>
              <a:off x="7560635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49"/>
                  </a:moveTo>
                  <a:lnTo>
                    <a:pt x="9499" y="7378"/>
                  </a:lnTo>
                  <a:lnTo>
                    <a:pt x="7378" y="9512"/>
                  </a:lnTo>
                  <a:lnTo>
                    <a:pt x="4749" y="9512"/>
                  </a:lnTo>
                  <a:lnTo>
                    <a:pt x="2120" y="9512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20"/>
                  </a:lnTo>
                  <a:lnTo>
                    <a:pt x="9499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8" name="object 438"/>
            <p:cNvSpPr/>
            <p:nvPr/>
          </p:nvSpPr>
          <p:spPr>
            <a:xfrm>
              <a:off x="7774645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9" name="object 439"/>
            <p:cNvSpPr/>
            <p:nvPr/>
          </p:nvSpPr>
          <p:spPr>
            <a:xfrm>
              <a:off x="7774645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49"/>
                  </a:moveTo>
                  <a:lnTo>
                    <a:pt x="9499" y="7378"/>
                  </a:lnTo>
                  <a:lnTo>
                    <a:pt x="7378" y="9512"/>
                  </a:lnTo>
                  <a:lnTo>
                    <a:pt x="4749" y="9512"/>
                  </a:lnTo>
                  <a:lnTo>
                    <a:pt x="2120" y="9512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20"/>
                  </a:lnTo>
                  <a:lnTo>
                    <a:pt x="9499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0" name="object 440"/>
            <p:cNvSpPr/>
            <p:nvPr/>
          </p:nvSpPr>
          <p:spPr>
            <a:xfrm>
              <a:off x="7893550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1" name="object 441"/>
            <p:cNvSpPr/>
            <p:nvPr/>
          </p:nvSpPr>
          <p:spPr>
            <a:xfrm>
              <a:off x="7565383" y="3925413"/>
              <a:ext cx="337820" cy="219075"/>
            </a:xfrm>
            <a:custGeom>
              <a:avLst/>
              <a:gdLst/>
              <a:ahLst/>
              <a:cxnLst/>
              <a:rect l="l" t="t" r="r" b="b"/>
              <a:pathLst>
                <a:path w="337820" h="219075">
                  <a:moveTo>
                    <a:pt x="71348" y="218770"/>
                  </a:moveTo>
                  <a:lnTo>
                    <a:pt x="71348" y="147434"/>
                  </a:lnTo>
                </a:path>
                <a:path w="337820" h="219075">
                  <a:moveTo>
                    <a:pt x="118897" y="218770"/>
                  </a:moveTo>
                  <a:lnTo>
                    <a:pt x="71348" y="218770"/>
                  </a:lnTo>
                </a:path>
                <a:path w="337820" h="219075">
                  <a:moveTo>
                    <a:pt x="71348" y="147434"/>
                  </a:moveTo>
                  <a:lnTo>
                    <a:pt x="0" y="147434"/>
                  </a:lnTo>
                </a:path>
                <a:path w="337820" h="219075">
                  <a:moveTo>
                    <a:pt x="95110" y="147434"/>
                  </a:moveTo>
                  <a:lnTo>
                    <a:pt x="71348" y="147434"/>
                  </a:lnTo>
                </a:path>
                <a:path w="337820" h="219075">
                  <a:moveTo>
                    <a:pt x="0" y="147434"/>
                  </a:moveTo>
                  <a:lnTo>
                    <a:pt x="0" y="171208"/>
                  </a:lnTo>
                </a:path>
                <a:path w="337820" h="219075">
                  <a:moveTo>
                    <a:pt x="0" y="123659"/>
                  </a:moveTo>
                  <a:lnTo>
                    <a:pt x="0" y="147434"/>
                  </a:lnTo>
                </a:path>
                <a:path w="337820" h="219075">
                  <a:moveTo>
                    <a:pt x="337667" y="4749"/>
                  </a:moveTo>
                  <a:lnTo>
                    <a:pt x="337667" y="7378"/>
                  </a:lnTo>
                  <a:lnTo>
                    <a:pt x="335546" y="9512"/>
                  </a:lnTo>
                  <a:lnTo>
                    <a:pt x="332917" y="9512"/>
                  </a:lnTo>
                  <a:lnTo>
                    <a:pt x="330276" y="9512"/>
                  </a:lnTo>
                  <a:lnTo>
                    <a:pt x="328155" y="7378"/>
                  </a:lnTo>
                  <a:lnTo>
                    <a:pt x="328155" y="4749"/>
                  </a:lnTo>
                  <a:lnTo>
                    <a:pt x="328155" y="2133"/>
                  </a:lnTo>
                  <a:lnTo>
                    <a:pt x="330276" y="0"/>
                  </a:lnTo>
                  <a:lnTo>
                    <a:pt x="332917" y="0"/>
                  </a:lnTo>
                  <a:lnTo>
                    <a:pt x="335546" y="0"/>
                  </a:lnTo>
                  <a:lnTo>
                    <a:pt x="337667" y="2133"/>
                  </a:lnTo>
                  <a:lnTo>
                    <a:pt x="337667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2" name="object 442"/>
            <p:cNvSpPr/>
            <p:nvPr/>
          </p:nvSpPr>
          <p:spPr>
            <a:xfrm>
              <a:off x="7560635" y="406809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3" name="object 443"/>
            <p:cNvSpPr/>
            <p:nvPr/>
          </p:nvSpPr>
          <p:spPr>
            <a:xfrm>
              <a:off x="7560635" y="406809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49"/>
                  </a:moveTo>
                  <a:lnTo>
                    <a:pt x="9499" y="7378"/>
                  </a:lnTo>
                  <a:lnTo>
                    <a:pt x="7378" y="9512"/>
                  </a:lnTo>
                  <a:lnTo>
                    <a:pt x="4749" y="9512"/>
                  </a:lnTo>
                  <a:lnTo>
                    <a:pt x="2120" y="9512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20"/>
                  </a:lnTo>
                  <a:lnTo>
                    <a:pt x="9499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4" name="object 444"/>
            <p:cNvSpPr/>
            <p:nvPr/>
          </p:nvSpPr>
          <p:spPr>
            <a:xfrm>
              <a:off x="7631983" y="406809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5" name="object 445"/>
            <p:cNvSpPr/>
            <p:nvPr/>
          </p:nvSpPr>
          <p:spPr>
            <a:xfrm>
              <a:off x="7631984" y="4025285"/>
              <a:ext cx="219075" cy="119380"/>
            </a:xfrm>
            <a:custGeom>
              <a:avLst/>
              <a:gdLst/>
              <a:ahLst/>
              <a:cxnLst/>
              <a:rect l="l" t="t" r="r" b="b"/>
              <a:pathLst>
                <a:path w="219075" h="119379">
                  <a:moveTo>
                    <a:pt x="218757" y="47561"/>
                  </a:moveTo>
                  <a:lnTo>
                    <a:pt x="147408" y="47561"/>
                  </a:lnTo>
                </a:path>
                <a:path w="219075" h="119379">
                  <a:moveTo>
                    <a:pt x="147408" y="118897"/>
                  </a:moveTo>
                  <a:lnTo>
                    <a:pt x="147408" y="47561"/>
                  </a:lnTo>
                </a:path>
                <a:path w="219075" h="119379">
                  <a:moveTo>
                    <a:pt x="99860" y="118897"/>
                  </a:moveTo>
                  <a:lnTo>
                    <a:pt x="147408" y="118897"/>
                  </a:lnTo>
                </a:path>
                <a:path w="219075" h="119379">
                  <a:moveTo>
                    <a:pt x="147408" y="47561"/>
                  </a:moveTo>
                  <a:lnTo>
                    <a:pt x="147408" y="0"/>
                  </a:lnTo>
                </a:path>
                <a:path w="219075" h="119379">
                  <a:moveTo>
                    <a:pt x="123647" y="47561"/>
                  </a:moveTo>
                  <a:lnTo>
                    <a:pt x="147408" y="47561"/>
                  </a:lnTo>
                </a:path>
                <a:path w="219075" h="119379">
                  <a:moveTo>
                    <a:pt x="9499" y="47561"/>
                  </a:moveTo>
                  <a:lnTo>
                    <a:pt x="9499" y="50190"/>
                  </a:lnTo>
                  <a:lnTo>
                    <a:pt x="7378" y="52324"/>
                  </a:lnTo>
                  <a:lnTo>
                    <a:pt x="4749" y="52324"/>
                  </a:lnTo>
                  <a:lnTo>
                    <a:pt x="2120" y="52324"/>
                  </a:lnTo>
                  <a:lnTo>
                    <a:pt x="0" y="50190"/>
                  </a:lnTo>
                  <a:lnTo>
                    <a:pt x="0" y="47561"/>
                  </a:lnTo>
                  <a:lnTo>
                    <a:pt x="0" y="44932"/>
                  </a:lnTo>
                  <a:lnTo>
                    <a:pt x="2120" y="42811"/>
                  </a:lnTo>
                  <a:lnTo>
                    <a:pt x="4749" y="42811"/>
                  </a:lnTo>
                  <a:lnTo>
                    <a:pt x="7378" y="42811"/>
                  </a:lnTo>
                  <a:lnTo>
                    <a:pt x="9499" y="44932"/>
                  </a:lnTo>
                  <a:lnTo>
                    <a:pt x="9499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6" name="object 446"/>
            <p:cNvSpPr/>
            <p:nvPr/>
          </p:nvSpPr>
          <p:spPr>
            <a:xfrm>
              <a:off x="7774645" y="406809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7" name="object 447"/>
            <p:cNvSpPr/>
            <p:nvPr/>
          </p:nvSpPr>
          <p:spPr>
            <a:xfrm>
              <a:off x="7774643" y="4068085"/>
              <a:ext cx="551815" cy="758190"/>
            </a:xfrm>
            <a:custGeom>
              <a:avLst/>
              <a:gdLst/>
              <a:ahLst/>
              <a:cxnLst/>
              <a:rect l="l" t="t" r="r" b="b"/>
              <a:pathLst>
                <a:path w="551815" h="758189">
                  <a:moveTo>
                    <a:pt x="361238" y="532130"/>
                  </a:moveTo>
                  <a:lnTo>
                    <a:pt x="361238" y="627253"/>
                  </a:lnTo>
                </a:path>
                <a:path w="551815" h="758189">
                  <a:moveTo>
                    <a:pt x="361238" y="627253"/>
                  </a:moveTo>
                  <a:lnTo>
                    <a:pt x="123647" y="627253"/>
                  </a:lnTo>
                </a:path>
                <a:path w="551815" h="758189">
                  <a:moveTo>
                    <a:pt x="551497" y="627253"/>
                  </a:moveTo>
                  <a:lnTo>
                    <a:pt x="361238" y="627253"/>
                  </a:lnTo>
                </a:path>
                <a:path w="551815" h="758189">
                  <a:moveTo>
                    <a:pt x="551497" y="603465"/>
                  </a:moveTo>
                  <a:lnTo>
                    <a:pt x="551497" y="627253"/>
                  </a:lnTo>
                </a:path>
                <a:path w="551815" h="758189">
                  <a:moveTo>
                    <a:pt x="123647" y="627253"/>
                  </a:moveTo>
                  <a:lnTo>
                    <a:pt x="123647" y="758037"/>
                  </a:lnTo>
                </a:path>
                <a:path w="551815" h="758189">
                  <a:moveTo>
                    <a:pt x="123647" y="460794"/>
                  </a:moveTo>
                  <a:lnTo>
                    <a:pt x="123647" y="627253"/>
                  </a:lnTo>
                </a:path>
                <a:path w="551815" h="758189">
                  <a:moveTo>
                    <a:pt x="218757" y="194995"/>
                  </a:moveTo>
                  <a:lnTo>
                    <a:pt x="195008" y="194995"/>
                  </a:lnTo>
                </a:path>
                <a:path w="551815" h="758189">
                  <a:moveTo>
                    <a:pt x="9499" y="4762"/>
                  </a:moveTo>
                  <a:lnTo>
                    <a:pt x="9499" y="7378"/>
                  </a:lnTo>
                  <a:lnTo>
                    <a:pt x="7378" y="9525"/>
                  </a:lnTo>
                  <a:lnTo>
                    <a:pt x="4749" y="9525"/>
                  </a:lnTo>
                  <a:lnTo>
                    <a:pt x="2120" y="9525"/>
                  </a:lnTo>
                  <a:lnTo>
                    <a:pt x="0" y="7378"/>
                  </a:lnTo>
                  <a:lnTo>
                    <a:pt x="0" y="4762"/>
                  </a:lnTo>
                  <a:lnTo>
                    <a:pt x="0" y="2133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33"/>
                  </a:lnTo>
                  <a:lnTo>
                    <a:pt x="9499" y="47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8" name="object 448"/>
            <p:cNvSpPr/>
            <p:nvPr/>
          </p:nvSpPr>
          <p:spPr>
            <a:xfrm>
              <a:off x="7893550" y="469058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499"/>
                  </a:lnTo>
                  <a:lnTo>
                    <a:pt x="7378" y="9499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9" name="object 449"/>
            <p:cNvSpPr/>
            <p:nvPr/>
          </p:nvSpPr>
          <p:spPr>
            <a:xfrm>
              <a:off x="7893550" y="469058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49"/>
                  </a:moveTo>
                  <a:lnTo>
                    <a:pt x="9499" y="7378"/>
                  </a:lnTo>
                  <a:lnTo>
                    <a:pt x="7378" y="9499"/>
                  </a:lnTo>
                  <a:lnTo>
                    <a:pt x="4749" y="9499"/>
                  </a:lnTo>
                  <a:lnTo>
                    <a:pt x="2120" y="9499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20"/>
                  </a:lnTo>
                  <a:lnTo>
                    <a:pt x="9499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0" name="object 450"/>
            <p:cNvSpPr/>
            <p:nvPr/>
          </p:nvSpPr>
          <p:spPr>
            <a:xfrm>
              <a:off x="8131135" y="4690584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499"/>
                  </a:lnTo>
                  <a:lnTo>
                    <a:pt x="7378" y="9499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1" name="object 451"/>
            <p:cNvSpPr/>
            <p:nvPr/>
          </p:nvSpPr>
          <p:spPr>
            <a:xfrm>
              <a:off x="7137360" y="3930166"/>
              <a:ext cx="1003300" cy="770255"/>
            </a:xfrm>
            <a:custGeom>
              <a:avLst/>
              <a:gdLst/>
              <a:ahLst/>
              <a:cxnLst/>
              <a:rect l="l" t="t" r="r" b="b"/>
              <a:pathLst>
                <a:path w="1003300" h="770254">
                  <a:moveTo>
                    <a:pt x="0" y="0"/>
                  </a:moveTo>
                  <a:lnTo>
                    <a:pt x="0" y="370687"/>
                  </a:lnTo>
                </a:path>
                <a:path w="1003300" h="770254">
                  <a:moveTo>
                    <a:pt x="95110" y="0"/>
                  </a:moveTo>
                  <a:lnTo>
                    <a:pt x="0" y="0"/>
                  </a:lnTo>
                </a:path>
                <a:path w="1003300" h="770254">
                  <a:moveTo>
                    <a:pt x="95110" y="0"/>
                  </a:moveTo>
                  <a:lnTo>
                    <a:pt x="95110" y="370687"/>
                  </a:lnTo>
                </a:path>
                <a:path w="1003300" h="770254">
                  <a:moveTo>
                    <a:pt x="166458" y="0"/>
                  </a:moveTo>
                  <a:lnTo>
                    <a:pt x="166458" y="107010"/>
                  </a:lnTo>
                </a:path>
                <a:path w="1003300" h="770254">
                  <a:moveTo>
                    <a:pt x="95110" y="0"/>
                  </a:moveTo>
                  <a:lnTo>
                    <a:pt x="166458" y="0"/>
                  </a:lnTo>
                </a:path>
                <a:path w="1003300" h="770254">
                  <a:moveTo>
                    <a:pt x="190220" y="0"/>
                  </a:moveTo>
                  <a:lnTo>
                    <a:pt x="166458" y="0"/>
                  </a:lnTo>
                </a:path>
                <a:path w="1003300" h="770254">
                  <a:moveTo>
                    <a:pt x="1003274" y="765162"/>
                  </a:moveTo>
                  <a:lnTo>
                    <a:pt x="1003274" y="767791"/>
                  </a:lnTo>
                  <a:lnTo>
                    <a:pt x="1001153" y="769924"/>
                  </a:lnTo>
                  <a:lnTo>
                    <a:pt x="998524" y="769924"/>
                  </a:lnTo>
                  <a:lnTo>
                    <a:pt x="995895" y="769924"/>
                  </a:lnTo>
                  <a:lnTo>
                    <a:pt x="993775" y="767791"/>
                  </a:lnTo>
                  <a:lnTo>
                    <a:pt x="993775" y="765162"/>
                  </a:lnTo>
                  <a:lnTo>
                    <a:pt x="993775" y="762546"/>
                  </a:lnTo>
                  <a:lnTo>
                    <a:pt x="995895" y="760412"/>
                  </a:lnTo>
                  <a:lnTo>
                    <a:pt x="998524" y="760412"/>
                  </a:lnTo>
                  <a:lnTo>
                    <a:pt x="1001153" y="760412"/>
                  </a:lnTo>
                  <a:lnTo>
                    <a:pt x="1003274" y="762546"/>
                  </a:lnTo>
                  <a:lnTo>
                    <a:pt x="1003274" y="7651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2" name="object 452"/>
            <p:cNvSpPr/>
            <p:nvPr/>
          </p:nvSpPr>
          <p:spPr>
            <a:xfrm>
              <a:off x="7299069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3" name="object 453"/>
            <p:cNvSpPr/>
            <p:nvPr/>
          </p:nvSpPr>
          <p:spPr>
            <a:xfrm>
              <a:off x="7299069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49"/>
                  </a:moveTo>
                  <a:lnTo>
                    <a:pt x="9499" y="7378"/>
                  </a:lnTo>
                  <a:lnTo>
                    <a:pt x="7378" y="9512"/>
                  </a:lnTo>
                  <a:lnTo>
                    <a:pt x="4749" y="9512"/>
                  </a:lnTo>
                  <a:lnTo>
                    <a:pt x="2120" y="9512"/>
                  </a:lnTo>
                  <a:lnTo>
                    <a:pt x="0" y="7378"/>
                  </a:lnTo>
                  <a:lnTo>
                    <a:pt x="0" y="4749"/>
                  </a:lnTo>
                  <a:lnTo>
                    <a:pt x="0" y="2120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20"/>
                  </a:lnTo>
                  <a:lnTo>
                    <a:pt x="9499" y="47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4" name="object 454"/>
            <p:cNvSpPr/>
            <p:nvPr/>
          </p:nvSpPr>
          <p:spPr>
            <a:xfrm>
              <a:off x="7227721" y="3925420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5" name="object 455"/>
            <p:cNvSpPr/>
            <p:nvPr/>
          </p:nvSpPr>
          <p:spPr>
            <a:xfrm>
              <a:off x="7042216" y="3925409"/>
              <a:ext cx="856615" cy="913130"/>
            </a:xfrm>
            <a:custGeom>
              <a:avLst/>
              <a:gdLst/>
              <a:ahLst/>
              <a:cxnLst/>
              <a:rect l="l" t="t" r="r" b="b"/>
              <a:pathLst>
                <a:path w="856615" h="913129">
                  <a:moveTo>
                    <a:pt x="0" y="579691"/>
                  </a:moveTo>
                  <a:lnTo>
                    <a:pt x="190246" y="579691"/>
                  </a:lnTo>
                </a:path>
                <a:path w="856615" h="913129">
                  <a:moveTo>
                    <a:pt x="190246" y="423011"/>
                  </a:moveTo>
                  <a:lnTo>
                    <a:pt x="190246" y="579691"/>
                  </a:lnTo>
                </a:path>
                <a:path w="856615" h="913129">
                  <a:moveTo>
                    <a:pt x="190246" y="579691"/>
                  </a:moveTo>
                  <a:lnTo>
                    <a:pt x="190246" y="603465"/>
                  </a:lnTo>
                </a:path>
                <a:path w="856615" h="913129">
                  <a:moveTo>
                    <a:pt x="309156" y="579691"/>
                  </a:moveTo>
                  <a:lnTo>
                    <a:pt x="190246" y="579691"/>
                  </a:lnTo>
                </a:path>
                <a:path w="856615" h="913129">
                  <a:moveTo>
                    <a:pt x="309156" y="639140"/>
                  </a:moveTo>
                  <a:lnTo>
                    <a:pt x="309156" y="579691"/>
                  </a:lnTo>
                </a:path>
                <a:path w="856615" h="913129">
                  <a:moveTo>
                    <a:pt x="856081" y="194995"/>
                  </a:moveTo>
                  <a:lnTo>
                    <a:pt x="856081" y="218770"/>
                  </a:lnTo>
                </a:path>
                <a:path w="856615" h="913129">
                  <a:moveTo>
                    <a:pt x="47586" y="651027"/>
                  </a:moveTo>
                  <a:lnTo>
                    <a:pt x="47586" y="912609"/>
                  </a:lnTo>
                </a:path>
                <a:path w="856615" h="913129">
                  <a:moveTo>
                    <a:pt x="0" y="651027"/>
                  </a:moveTo>
                  <a:lnTo>
                    <a:pt x="47586" y="651027"/>
                  </a:lnTo>
                </a:path>
                <a:path w="856615" h="913129">
                  <a:moveTo>
                    <a:pt x="570725" y="603465"/>
                  </a:moveTo>
                  <a:lnTo>
                    <a:pt x="570725" y="579691"/>
                  </a:lnTo>
                </a:path>
                <a:path w="856615" h="913129">
                  <a:moveTo>
                    <a:pt x="428053" y="579691"/>
                  </a:moveTo>
                  <a:lnTo>
                    <a:pt x="428053" y="603465"/>
                  </a:lnTo>
                </a:path>
                <a:path w="856615" h="913129">
                  <a:moveTo>
                    <a:pt x="570725" y="888822"/>
                  </a:moveTo>
                  <a:lnTo>
                    <a:pt x="570725" y="912609"/>
                  </a:lnTo>
                </a:path>
                <a:path w="856615" h="913129">
                  <a:moveTo>
                    <a:pt x="428053" y="888822"/>
                  </a:moveTo>
                  <a:lnTo>
                    <a:pt x="428053" y="912609"/>
                  </a:lnTo>
                </a:path>
                <a:path w="856615" h="913129">
                  <a:moveTo>
                    <a:pt x="523163" y="266331"/>
                  </a:moveTo>
                  <a:lnTo>
                    <a:pt x="523163" y="290106"/>
                  </a:lnTo>
                </a:path>
                <a:path w="856615" h="913129">
                  <a:moveTo>
                    <a:pt x="261607" y="183108"/>
                  </a:moveTo>
                  <a:lnTo>
                    <a:pt x="261607" y="290106"/>
                  </a:lnTo>
                </a:path>
                <a:path w="856615" h="913129">
                  <a:moveTo>
                    <a:pt x="404266" y="183108"/>
                  </a:moveTo>
                  <a:lnTo>
                    <a:pt x="404266" y="290106"/>
                  </a:lnTo>
                </a:path>
                <a:path w="856615" h="913129">
                  <a:moveTo>
                    <a:pt x="195008" y="4762"/>
                  </a:moveTo>
                  <a:lnTo>
                    <a:pt x="195008" y="7391"/>
                  </a:lnTo>
                  <a:lnTo>
                    <a:pt x="192887" y="9525"/>
                  </a:lnTo>
                  <a:lnTo>
                    <a:pt x="190246" y="9525"/>
                  </a:lnTo>
                  <a:lnTo>
                    <a:pt x="187617" y="9525"/>
                  </a:lnTo>
                  <a:lnTo>
                    <a:pt x="185496" y="7391"/>
                  </a:lnTo>
                  <a:lnTo>
                    <a:pt x="185496" y="4762"/>
                  </a:lnTo>
                  <a:lnTo>
                    <a:pt x="185496" y="2133"/>
                  </a:lnTo>
                  <a:lnTo>
                    <a:pt x="187617" y="0"/>
                  </a:lnTo>
                  <a:lnTo>
                    <a:pt x="190246" y="0"/>
                  </a:lnTo>
                  <a:lnTo>
                    <a:pt x="192887" y="0"/>
                  </a:lnTo>
                  <a:lnTo>
                    <a:pt x="195008" y="2133"/>
                  </a:lnTo>
                  <a:lnTo>
                    <a:pt x="195008" y="47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6" name="object 456"/>
            <p:cNvSpPr/>
            <p:nvPr/>
          </p:nvSpPr>
          <p:spPr>
            <a:xfrm>
              <a:off x="7227721" y="450034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7" name="object 457"/>
            <p:cNvSpPr/>
            <p:nvPr/>
          </p:nvSpPr>
          <p:spPr>
            <a:xfrm>
              <a:off x="7227713" y="4481319"/>
              <a:ext cx="1170305" cy="95250"/>
            </a:xfrm>
            <a:custGeom>
              <a:avLst/>
              <a:gdLst/>
              <a:ahLst/>
              <a:cxnLst/>
              <a:rect l="l" t="t" r="r" b="b"/>
              <a:pathLst>
                <a:path w="1170304" h="95250">
                  <a:moveTo>
                    <a:pt x="1098423" y="95123"/>
                  </a:moveTo>
                  <a:lnTo>
                    <a:pt x="1098423" y="71335"/>
                  </a:lnTo>
                </a:path>
                <a:path w="1170304" h="95250">
                  <a:moveTo>
                    <a:pt x="1098423" y="71335"/>
                  </a:moveTo>
                  <a:lnTo>
                    <a:pt x="1074623" y="71335"/>
                  </a:lnTo>
                </a:path>
                <a:path w="1170304" h="95250">
                  <a:moveTo>
                    <a:pt x="1098423" y="71335"/>
                  </a:moveTo>
                  <a:lnTo>
                    <a:pt x="1169733" y="71335"/>
                  </a:lnTo>
                </a:path>
                <a:path w="1170304" h="95250">
                  <a:moveTo>
                    <a:pt x="718134" y="0"/>
                  </a:moveTo>
                  <a:lnTo>
                    <a:pt x="741934" y="0"/>
                  </a:lnTo>
                </a:path>
                <a:path w="1170304" h="95250">
                  <a:moveTo>
                    <a:pt x="9512" y="23774"/>
                  </a:moveTo>
                  <a:lnTo>
                    <a:pt x="9512" y="26403"/>
                  </a:lnTo>
                  <a:lnTo>
                    <a:pt x="7391" y="28536"/>
                  </a:lnTo>
                  <a:lnTo>
                    <a:pt x="4749" y="28536"/>
                  </a:lnTo>
                  <a:lnTo>
                    <a:pt x="2120" y="28536"/>
                  </a:lnTo>
                  <a:lnTo>
                    <a:pt x="0" y="26403"/>
                  </a:lnTo>
                  <a:lnTo>
                    <a:pt x="0" y="23774"/>
                  </a:lnTo>
                  <a:lnTo>
                    <a:pt x="0" y="21158"/>
                  </a:lnTo>
                  <a:lnTo>
                    <a:pt x="2120" y="19024"/>
                  </a:lnTo>
                  <a:lnTo>
                    <a:pt x="4749" y="19024"/>
                  </a:lnTo>
                  <a:lnTo>
                    <a:pt x="7391" y="19024"/>
                  </a:lnTo>
                  <a:lnTo>
                    <a:pt x="9512" y="21158"/>
                  </a:lnTo>
                  <a:lnTo>
                    <a:pt x="9512" y="2377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8" name="object 458"/>
            <p:cNvSpPr/>
            <p:nvPr/>
          </p:nvSpPr>
          <p:spPr>
            <a:xfrm>
              <a:off x="8321388" y="4547909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40" y="0"/>
                  </a:moveTo>
                  <a:lnTo>
                    <a:pt x="2120" y="0"/>
                  </a:lnTo>
                  <a:lnTo>
                    <a:pt x="0" y="2120"/>
                  </a:lnTo>
                  <a:lnTo>
                    <a:pt x="0" y="7378"/>
                  </a:lnTo>
                  <a:lnTo>
                    <a:pt x="2120" y="9499"/>
                  </a:lnTo>
                  <a:lnTo>
                    <a:pt x="7340" y="9499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20"/>
                  </a:lnTo>
                  <a:lnTo>
                    <a:pt x="73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9" name="object 459"/>
            <p:cNvSpPr/>
            <p:nvPr/>
          </p:nvSpPr>
          <p:spPr>
            <a:xfrm>
              <a:off x="8064750" y="4409980"/>
              <a:ext cx="266700" cy="147955"/>
            </a:xfrm>
            <a:custGeom>
              <a:avLst/>
              <a:gdLst/>
              <a:ahLst/>
              <a:cxnLst/>
              <a:rect l="l" t="t" r="r" b="b"/>
              <a:pathLst>
                <a:path w="266700" h="147954">
                  <a:moveTo>
                    <a:pt x="71132" y="0"/>
                  </a:moveTo>
                  <a:lnTo>
                    <a:pt x="71132" y="71335"/>
                  </a:lnTo>
                </a:path>
                <a:path w="266700" h="147954">
                  <a:moveTo>
                    <a:pt x="71132" y="71335"/>
                  </a:moveTo>
                  <a:lnTo>
                    <a:pt x="71132" y="95110"/>
                  </a:lnTo>
                </a:path>
                <a:path w="266700" h="147954">
                  <a:moveTo>
                    <a:pt x="0" y="71335"/>
                  </a:moveTo>
                  <a:lnTo>
                    <a:pt x="71132" y="71335"/>
                  </a:lnTo>
                </a:path>
                <a:path w="266700" h="147954">
                  <a:moveTo>
                    <a:pt x="266141" y="142671"/>
                  </a:moveTo>
                  <a:lnTo>
                    <a:pt x="266141" y="145300"/>
                  </a:lnTo>
                  <a:lnTo>
                    <a:pt x="263982" y="147434"/>
                  </a:lnTo>
                  <a:lnTo>
                    <a:pt x="261391" y="147434"/>
                  </a:lnTo>
                  <a:lnTo>
                    <a:pt x="258749" y="147434"/>
                  </a:lnTo>
                  <a:lnTo>
                    <a:pt x="256628" y="145300"/>
                  </a:lnTo>
                  <a:lnTo>
                    <a:pt x="256628" y="142671"/>
                  </a:lnTo>
                  <a:lnTo>
                    <a:pt x="256628" y="140042"/>
                  </a:lnTo>
                  <a:lnTo>
                    <a:pt x="258749" y="137921"/>
                  </a:lnTo>
                  <a:lnTo>
                    <a:pt x="261391" y="137921"/>
                  </a:lnTo>
                  <a:lnTo>
                    <a:pt x="263982" y="137921"/>
                  </a:lnTo>
                  <a:lnTo>
                    <a:pt x="266141" y="140042"/>
                  </a:lnTo>
                  <a:lnTo>
                    <a:pt x="266141" y="14267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0" name="object 460"/>
            <p:cNvSpPr/>
            <p:nvPr/>
          </p:nvSpPr>
          <p:spPr>
            <a:xfrm>
              <a:off x="8131135" y="447656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33"/>
                  </a:lnTo>
                  <a:lnTo>
                    <a:pt x="0" y="7378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78"/>
                  </a:lnTo>
                  <a:lnTo>
                    <a:pt x="9499" y="4749"/>
                  </a:lnTo>
                  <a:lnTo>
                    <a:pt x="9499" y="2133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1" name="object 461"/>
            <p:cNvSpPr/>
            <p:nvPr/>
          </p:nvSpPr>
          <p:spPr>
            <a:xfrm>
              <a:off x="7898292" y="4239305"/>
              <a:ext cx="309245" cy="313690"/>
            </a:xfrm>
            <a:custGeom>
              <a:avLst/>
              <a:gdLst/>
              <a:ahLst/>
              <a:cxnLst/>
              <a:rect l="l" t="t" r="r" b="b"/>
              <a:pathLst>
                <a:path w="309245" h="313689">
                  <a:moveTo>
                    <a:pt x="23799" y="23774"/>
                  </a:moveTo>
                  <a:lnTo>
                    <a:pt x="0" y="23774"/>
                  </a:lnTo>
                </a:path>
                <a:path w="309245" h="313689">
                  <a:moveTo>
                    <a:pt x="0" y="23774"/>
                  </a:moveTo>
                  <a:lnTo>
                    <a:pt x="0" y="194462"/>
                  </a:lnTo>
                </a:path>
                <a:path w="309245" h="313689">
                  <a:moveTo>
                    <a:pt x="0" y="0"/>
                  </a:moveTo>
                  <a:lnTo>
                    <a:pt x="0" y="23774"/>
                  </a:lnTo>
                </a:path>
                <a:path w="309245" h="313689">
                  <a:moveTo>
                    <a:pt x="285140" y="313347"/>
                  </a:moveTo>
                  <a:lnTo>
                    <a:pt x="308940" y="313347"/>
                  </a:lnTo>
                </a:path>
                <a:path w="309245" h="313689">
                  <a:moveTo>
                    <a:pt x="242341" y="242011"/>
                  </a:moveTo>
                  <a:lnTo>
                    <a:pt x="242341" y="244640"/>
                  </a:lnTo>
                  <a:lnTo>
                    <a:pt x="240220" y="246773"/>
                  </a:lnTo>
                  <a:lnTo>
                    <a:pt x="237591" y="246773"/>
                  </a:lnTo>
                  <a:lnTo>
                    <a:pt x="234962" y="246773"/>
                  </a:lnTo>
                  <a:lnTo>
                    <a:pt x="232841" y="244640"/>
                  </a:lnTo>
                  <a:lnTo>
                    <a:pt x="232841" y="242011"/>
                  </a:lnTo>
                  <a:lnTo>
                    <a:pt x="232841" y="239394"/>
                  </a:lnTo>
                  <a:lnTo>
                    <a:pt x="234962" y="237261"/>
                  </a:lnTo>
                  <a:lnTo>
                    <a:pt x="237591" y="237261"/>
                  </a:lnTo>
                  <a:lnTo>
                    <a:pt x="240220" y="237261"/>
                  </a:lnTo>
                  <a:lnTo>
                    <a:pt x="242341" y="239394"/>
                  </a:lnTo>
                  <a:lnTo>
                    <a:pt x="242341" y="2420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2" name="object 462"/>
            <p:cNvSpPr/>
            <p:nvPr/>
          </p:nvSpPr>
          <p:spPr>
            <a:xfrm>
              <a:off x="7893550" y="425831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7378" y="0"/>
                  </a:moveTo>
                  <a:lnTo>
                    <a:pt x="2120" y="0"/>
                  </a:lnTo>
                  <a:lnTo>
                    <a:pt x="0" y="2133"/>
                  </a:lnTo>
                  <a:lnTo>
                    <a:pt x="0" y="7391"/>
                  </a:lnTo>
                  <a:lnTo>
                    <a:pt x="2120" y="9512"/>
                  </a:lnTo>
                  <a:lnTo>
                    <a:pt x="7378" y="9512"/>
                  </a:lnTo>
                  <a:lnTo>
                    <a:pt x="9499" y="7391"/>
                  </a:lnTo>
                  <a:lnTo>
                    <a:pt x="9499" y="4762"/>
                  </a:lnTo>
                  <a:lnTo>
                    <a:pt x="9499" y="2133"/>
                  </a:lnTo>
                  <a:lnTo>
                    <a:pt x="737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3" name="object 463"/>
            <p:cNvSpPr/>
            <p:nvPr/>
          </p:nvSpPr>
          <p:spPr>
            <a:xfrm>
              <a:off x="7893550" y="4258317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>
                  <a:moveTo>
                    <a:pt x="9499" y="4762"/>
                  </a:moveTo>
                  <a:lnTo>
                    <a:pt x="9499" y="7391"/>
                  </a:lnTo>
                  <a:lnTo>
                    <a:pt x="7378" y="9512"/>
                  </a:lnTo>
                  <a:lnTo>
                    <a:pt x="4749" y="9512"/>
                  </a:lnTo>
                  <a:lnTo>
                    <a:pt x="2120" y="9512"/>
                  </a:lnTo>
                  <a:lnTo>
                    <a:pt x="0" y="7391"/>
                  </a:lnTo>
                  <a:lnTo>
                    <a:pt x="0" y="4762"/>
                  </a:lnTo>
                  <a:lnTo>
                    <a:pt x="0" y="2133"/>
                  </a:lnTo>
                  <a:lnTo>
                    <a:pt x="2120" y="0"/>
                  </a:lnTo>
                  <a:lnTo>
                    <a:pt x="4749" y="0"/>
                  </a:lnTo>
                  <a:lnTo>
                    <a:pt x="7378" y="0"/>
                  </a:lnTo>
                  <a:lnTo>
                    <a:pt x="9499" y="2133"/>
                  </a:lnTo>
                  <a:lnTo>
                    <a:pt x="9499" y="476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4" name="object 464"/>
            <p:cNvSpPr/>
            <p:nvPr/>
          </p:nvSpPr>
          <p:spPr>
            <a:xfrm>
              <a:off x="7565383" y="395395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512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5" name="object 465"/>
            <p:cNvSpPr/>
            <p:nvPr/>
          </p:nvSpPr>
          <p:spPr>
            <a:xfrm>
              <a:off x="7555877" y="3977728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9024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19024" y="47561"/>
                  </a:lnTo>
                  <a:lnTo>
                    <a:pt x="1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6" name="object 466"/>
            <p:cNvSpPr/>
            <p:nvPr/>
          </p:nvSpPr>
          <p:spPr>
            <a:xfrm>
              <a:off x="7555877" y="3977728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561"/>
                  </a:moveTo>
                  <a:lnTo>
                    <a:pt x="19024" y="47561"/>
                  </a:lnTo>
                  <a:lnTo>
                    <a:pt x="19024" y="0"/>
                  </a:lnTo>
                  <a:lnTo>
                    <a:pt x="0" y="0"/>
                  </a:lnTo>
                  <a:lnTo>
                    <a:pt x="0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7" name="object 467"/>
            <p:cNvSpPr/>
            <p:nvPr/>
          </p:nvSpPr>
          <p:spPr>
            <a:xfrm>
              <a:off x="7327576" y="3930166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48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8" name="object 468"/>
            <p:cNvSpPr/>
            <p:nvPr/>
          </p:nvSpPr>
          <p:spPr>
            <a:xfrm>
              <a:off x="7351369" y="3920655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9" name="object 469"/>
            <p:cNvSpPr/>
            <p:nvPr/>
          </p:nvSpPr>
          <p:spPr>
            <a:xfrm>
              <a:off x="7351369" y="3920655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0" name="object 470"/>
            <p:cNvSpPr/>
            <p:nvPr/>
          </p:nvSpPr>
          <p:spPr>
            <a:xfrm>
              <a:off x="7565383" y="409663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9511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1" name="object 471"/>
            <p:cNvSpPr/>
            <p:nvPr/>
          </p:nvSpPr>
          <p:spPr>
            <a:xfrm>
              <a:off x="7555877" y="4120400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9024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19024" y="47561"/>
                  </a:lnTo>
                  <a:lnTo>
                    <a:pt x="1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2" name="object 472"/>
            <p:cNvSpPr/>
            <p:nvPr/>
          </p:nvSpPr>
          <p:spPr>
            <a:xfrm>
              <a:off x="7555877" y="4120400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561"/>
                  </a:moveTo>
                  <a:lnTo>
                    <a:pt x="19024" y="47561"/>
                  </a:lnTo>
                  <a:lnTo>
                    <a:pt x="19024" y="0"/>
                  </a:lnTo>
                  <a:lnTo>
                    <a:pt x="0" y="0"/>
                  </a:lnTo>
                  <a:lnTo>
                    <a:pt x="0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3" name="object 473"/>
            <p:cNvSpPr/>
            <p:nvPr/>
          </p:nvSpPr>
          <p:spPr>
            <a:xfrm>
              <a:off x="7660491" y="4072842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4" name="object 474"/>
            <p:cNvSpPr/>
            <p:nvPr/>
          </p:nvSpPr>
          <p:spPr>
            <a:xfrm>
              <a:off x="7684287" y="4063339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5" name="object 475"/>
            <p:cNvSpPr/>
            <p:nvPr/>
          </p:nvSpPr>
          <p:spPr>
            <a:xfrm>
              <a:off x="7684287" y="4063339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6" name="object 476"/>
            <p:cNvSpPr/>
            <p:nvPr/>
          </p:nvSpPr>
          <p:spPr>
            <a:xfrm>
              <a:off x="7898297" y="4144183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511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7" name="object 477"/>
            <p:cNvSpPr/>
            <p:nvPr/>
          </p:nvSpPr>
          <p:spPr>
            <a:xfrm>
              <a:off x="7888795" y="4167962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9024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19024" y="47561"/>
                  </a:lnTo>
                  <a:lnTo>
                    <a:pt x="1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8" name="object 478"/>
            <p:cNvSpPr/>
            <p:nvPr/>
          </p:nvSpPr>
          <p:spPr>
            <a:xfrm>
              <a:off x="7888795" y="4167962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561"/>
                  </a:moveTo>
                  <a:lnTo>
                    <a:pt x="19024" y="47561"/>
                  </a:lnTo>
                  <a:lnTo>
                    <a:pt x="19024" y="0"/>
                  </a:lnTo>
                  <a:lnTo>
                    <a:pt x="0" y="0"/>
                  </a:lnTo>
                  <a:lnTo>
                    <a:pt x="0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9" name="object 479"/>
            <p:cNvSpPr/>
            <p:nvPr/>
          </p:nvSpPr>
          <p:spPr>
            <a:xfrm>
              <a:off x="8135882" y="4314870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511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0" name="object 480"/>
            <p:cNvSpPr/>
            <p:nvPr/>
          </p:nvSpPr>
          <p:spPr>
            <a:xfrm>
              <a:off x="8126374" y="4338637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9024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19024" y="47561"/>
                  </a:lnTo>
                  <a:lnTo>
                    <a:pt x="1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1" name="object 481"/>
            <p:cNvSpPr/>
            <p:nvPr/>
          </p:nvSpPr>
          <p:spPr>
            <a:xfrm>
              <a:off x="8126374" y="4338637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561"/>
                  </a:moveTo>
                  <a:lnTo>
                    <a:pt x="19024" y="47561"/>
                  </a:lnTo>
                  <a:lnTo>
                    <a:pt x="19024" y="0"/>
                  </a:lnTo>
                  <a:lnTo>
                    <a:pt x="0" y="0"/>
                  </a:lnTo>
                  <a:lnTo>
                    <a:pt x="0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2" name="object 482"/>
            <p:cNvSpPr/>
            <p:nvPr/>
          </p:nvSpPr>
          <p:spPr>
            <a:xfrm>
              <a:off x="7969646" y="4481316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3" name="object 483"/>
            <p:cNvSpPr/>
            <p:nvPr/>
          </p:nvSpPr>
          <p:spPr>
            <a:xfrm>
              <a:off x="7993405" y="4471809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4" name="object 484"/>
            <p:cNvSpPr/>
            <p:nvPr/>
          </p:nvSpPr>
          <p:spPr>
            <a:xfrm>
              <a:off x="7993405" y="4471809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5" name="object 485"/>
            <p:cNvSpPr/>
            <p:nvPr/>
          </p:nvSpPr>
          <p:spPr>
            <a:xfrm>
              <a:off x="8207232" y="4552655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>
                  <a:moveTo>
                    <a:pt x="0" y="0"/>
                  </a:moveTo>
                  <a:lnTo>
                    <a:pt x="9511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6" name="object 486"/>
            <p:cNvSpPr/>
            <p:nvPr/>
          </p:nvSpPr>
          <p:spPr>
            <a:xfrm>
              <a:off x="8230984" y="4543145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47561" y="0"/>
                  </a:moveTo>
                  <a:lnTo>
                    <a:pt x="0" y="0"/>
                  </a:lnTo>
                  <a:lnTo>
                    <a:pt x="0" y="19024"/>
                  </a:lnTo>
                  <a:lnTo>
                    <a:pt x="47561" y="19024"/>
                  </a:lnTo>
                  <a:lnTo>
                    <a:pt x="475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7" name="object 487"/>
            <p:cNvSpPr/>
            <p:nvPr/>
          </p:nvSpPr>
          <p:spPr>
            <a:xfrm>
              <a:off x="8230984" y="4543145"/>
              <a:ext cx="47625" cy="19050"/>
            </a:xfrm>
            <a:custGeom>
              <a:avLst/>
              <a:gdLst/>
              <a:ahLst/>
              <a:cxnLst/>
              <a:rect l="l" t="t" r="r" b="b"/>
              <a:pathLst>
                <a:path w="47625" h="19050">
                  <a:moveTo>
                    <a:pt x="0" y="19024"/>
                  </a:moveTo>
                  <a:lnTo>
                    <a:pt x="47561" y="19024"/>
                  </a:lnTo>
                  <a:lnTo>
                    <a:pt x="47561" y="0"/>
                  </a:lnTo>
                  <a:lnTo>
                    <a:pt x="0" y="0"/>
                  </a:lnTo>
                  <a:lnTo>
                    <a:pt x="0" y="1902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8" name="object 488"/>
            <p:cNvSpPr/>
            <p:nvPr/>
          </p:nvSpPr>
          <p:spPr>
            <a:xfrm>
              <a:off x="8326136" y="457644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h="95250">
                  <a:moveTo>
                    <a:pt x="0" y="0"/>
                  </a:moveTo>
                  <a:lnTo>
                    <a:pt x="0" y="9511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9" name="object 489"/>
            <p:cNvSpPr/>
            <p:nvPr/>
          </p:nvSpPr>
          <p:spPr>
            <a:xfrm>
              <a:off x="8316594" y="4600219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19024" y="0"/>
                  </a:moveTo>
                  <a:lnTo>
                    <a:pt x="0" y="0"/>
                  </a:lnTo>
                  <a:lnTo>
                    <a:pt x="0" y="47561"/>
                  </a:lnTo>
                  <a:lnTo>
                    <a:pt x="19024" y="47561"/>
                  </a:lnTo>
                  <a:lnTo>
                    <a:pt x="19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0" name="object 490"/>
            <p:cNvSpPr/>
            <p:nvPr/>
          </p:nvSpPr>
          <p:spPr>
            <a:xfrm>
              <a:off x="8316594" y="4600219"/>
              <a:ext cx="19050" cy="47625"/>
            </a:xfrm>
            <a:custGeom>
              <a:avLst/>
              <a:gdLst/>
              <a:ahLst/>
              <a:cxnLst/>
              <a:rect l="l" t="t" r="r" b="b"/>
              <a:pathLst>
                <a:path w="19050" h="47625">
                  <a:moveTo>
                    <a:pt x="0" y="47561"/>
                  </a:moveTo>
                  <a:lnTo>
                    <a:pt x="19024" y="47561"/>
                  </a:lnTo>
                  <a:lnTo>
                    <a:pt x="19024" y="0"/>
                  </a:lnTo>
                  <a:lnTo>
                    <a:pt x="0" y="0"/>
                  </a:lnTo>
                  <a:lnTo>
                    <a:pt x="0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1" name="object 491"/>
            <p:cNvSpPr/>
            <p:nvPr/>
          </p:nvSpPr>
          <p:spPr>
            <a:xfrm>
              <a:off x="7333309" y="459070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2" name="object 492"/>
            <p:cNvSpPr/>
            <p:nvPr/>
          </p:nvSpPr>
          <p:spPr>
            <a:xfrm>
              <a:off x="7333309" y="459070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3" name="object 493"/>
            <p:cNvSpPr/>
            <p:nvPr/>
          </p:nvSpPr>
          <p:spPr>
            <a:xfrm>
              <a:off x="7333309" y="4603394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4" name="object 494"/>
            <p:cNvSpPr/>
            <p:nvPr/>
          </p:nvSpPr>
          <p:spPr>
            <a:xfrm>
              <a:off x="7333312" y="4571687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59" y="0"/>
                  </a:moveTo>
                  <a:lnTo>
                    <a:pt x="18059" y="19011"/>
                  </a:lnTo>
                </a:path>
                <a:path w="36195" h="57150">
                  <a:moveTo>
                    <a:pt x="18059" y="38036"/>
                  </a:moveTo>
                  <a:lnTo>
                    <a:pt x="18059" y="57073"/>
                  </a:lnTo>
                </a:path>
                <a:path w="36195" h="57150">
                  <a:moveTo>
                    <a:pt x="0" y="31711"/>
                  </a:moveTo>
                  <a:lnTo>
                    <a:pt x="36118" y="31711"/>
                  </a:lnTo>
                  <a:lnTo>
                    <a:pt x="36118" y="38049"/>
                  </a:lnTo>
                  <a:lnTo>
                    <a:pt x="0" y="38049"/>
                  </a:lnTo>
                  <a:lnTo>
                    <a:pt x="0" y="317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5" name="object 495"/>
            <p:cNvSpPr/>
            <p:nvPr/>
          </p:nvSpPr>
          <p:spPr>
            <a:xfrm>
              <a:off x="7594879" y="445992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6" name="object 496"/>
            <p:cNvSpPr/>
            <p:nvPr/>
          </p:nvSpPr>
          <p:spPr>
            <a:xfrm>
              <a:off x="7594879" y="445992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7" name="object 497"/>
            <p:cNvSpPr/>
            <p:nvPr/>
          </p:nvSpPr>
          <p:spPr>
            <a:xfrm>
              <a:off x="7594879" y="4472609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8" name="object 498"/>
            <p:cNvSpPr/>
            <p:nvPr/>
          </p:nvSpPr>
          <p:spPr>
            <a:xfrm>
              <a:off x="7594876" y="4440897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59" y="0"/>
                  </a:moveTo>
                  <a:lnTo>
                    <a:pt x="18059" y="19011"/>
                  </a:lnTo>
                </a:path>
                <a:path w="36195" h="57150">
                  <a:moveTo>
                    <a:pt x="18059" y="38049"/>
                  </a:moveTo>
                  <a:lnTo>
                    <a:pt x="18059" y="57073"/>
                  </a:lnTo>
                </a:path>
                <a:path w="36195" h="57150">
                  <a:moveTo>
                    <a:pt x="0" y="31711"/>
                  </a:moveTo>
                  <a:lnTo>
                    <a:pt x="36144" y="31711"/>
                  </a:lnTo>
                  <a:lnTo>
                    <a:pt x="36144" y="38049"/>
                  </a:lnTo>
                  <a:lnTo>
                    <a:pt x="0" y="38049"/>
                  </a:lnTo>
                  <a:lnTo>
                    <a:pt x="0" y="317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99" name="object 499"/>
            <p:cNvSpPr/>
            <p:nvPr/>
          </p:nvSpPr>
          <p:spPr>
            <a:xfrm>
              <a:off x="7594879" y="476904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0" name="object 500"/>
            <p:cNvSpPr/>
            <p:nvPr/>
          </p:nvSpPr>
          <p:spPr>
            <a:xfrm>
              <a:off x="7594879" y="476904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1" name="object 501"/>
            <p:cNvSpPr/>
            <p:nvPr/>
          </p:nvSpPr>
          <p:spPr>
            <a:xfrm>
              <a:off x="7594879" y="478174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2" name="object 502"/>
            <p:cNvSpPr/>
            <p:nvPr/>
          </p:nvSpPr>
          <p:spPr>
            <a:xfrm>
              <a:off x="7594876" y="4750027"/>
              <a:ext cx="36195" cy="57150"/>
            </a:xfrm>
            <a:custGeom>
              <a:avLst/>
              <a:gdLst/>
              <a:ahLst/>
              <a:cxnLst/>
              <a:rect l="l" t="t" r="r" b="b"/>
              <a:pathLst>
                <a:path w="36195" h="57150">
                  <a:moveTo>
                    <a:pt x="18059" y="0"/>
                  </a:moveTo>
                  <a:lnTo>
                    <a:pt x="18059" y="19011"/>
                  </a:lnTo>
                </a:path>
                <a:path w="36195" h="57150">
                  <a:moveTo>
                    <a:pt x="18059" y="38049"/>
                  </a:moveTo>
                  <a:lnTo>
                    <a:pt x="18059" y="57073"/>
                  </a:lnTo>
                </a:path>
                <a:path w="36195" h="57150">
                  <a:moveTo>
                    <a:pt x="0" y="31699"/>
                  </a:moveTo>
                  <a:lnTo>
                    <a:pt x="36144" y="31699"/>
                  </a:lnTo>
                  <a:lnTo>
                    <a:pt x="36144" y="38036"/>
                  </a:lnTo>
                  <a:lnTo>
                    <a:pt x="0" y="38036"/>
                  </a:lnTo>
                  <a:lnTo>
                    <a:pt x="0" y="3169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3" name="object 503"/>
            <p:cNvSpPr/>
            <p:nvPr/>
          </p:nvSpPr>
          <p:spPr>
            <a:xfrm>
              <a:off x="7452182" y="478174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4" name="object 504"/>
            <p:cNvSpPr/>
            <p:nvPr/>
          </p:nvSpPr>
          <p:spPr>
            <a:xfrm>
              <a:off x="7452182" y="4781740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5" name="object 505"/>
            <p:cNvSpPr/>
            <p:nvPr/>
          </p:nvSpPr>
          <p:spPr>
            <a:xfrm>
              <a:off x="7452182" y="4769053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6" name="object 506"/>
            <p:cNvSpPr/>
            <p:nvPr/>
          </p:nvSpPr>
          <p:spPr>
            <a:xfrm>
              <a:off x="7452182" y="4769053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7" name="object 507"/>
            <p:cNvSpPr/>
            <p:nvPr/>
          </p:nvSpPr>
          <p:spPr>
            <a:xfrm>
              <a:off x="7479013" y="4794157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4571" y="0"/>
                  </a:moveTo>
                  <a:lnTo>
                    <a:pt x="4051" y="0"/>
                  </a:lnTo>
                  <a:lnTo>
                    <a:pt x="3759" y="76"/>
                  </a:lnTo>
                  <a:lnTo>
                    <a:pt x="3619" y="190"/>
                  </a:lnTo>
                  <a:lnTo>
                    <a:pt x="3581" y="3886"/>
                  </a:lnTo>
                  <a:lnTo>
                    <a:pt x="292" y="3886"/>
                  </a:lnTo>
                  <a:lnTo>
                    <a:pt x="101" y="3987"/>
                  </a:lnTo>
                  <a:lnTo>
                    <a:pt x="38" y="4191"/>
                  </a:lnTo>
                  <a:lnTo>
                    <a:pt x="0" y="4368"/>
                  </a:lnTo>
                  <a:lnTo>
                    <a:pt x="0" y="4813"/>
                  </a:lnTo>
                  <a:lnTo>
                    <a:pt x="38" y="4991"/>
                  </a:lnTo>
                  <a:lnTo>
                    <a:pt x="101" y="5143"/>
                  </a:lnTo>
                  <a:lnTo>
                    <a:pt x="292" y="5295"/>
                  </a:lnTo>
                  <a:lnTo>
                    <a:pt x="3581" y="5295"/>
                  </a:lnTo>
                  <a:lnTo>
                    <a:pt x="3581" y="8915"/>
                  </a:lnTo>
                  <a:lnTo>
                    <a:pt x="3695" y="9105"/>
                  </a:lnTo>
                  <a:lnTo>
                    <a:pt x="4051" y="9220"/>
                  </a:lnTo>
                  <a:lnTo>
                    <a:pt x="4571" y="9220"/>
                  </a:lnTo>
                  <a:lnTo>
                    <a:pt x="4825" y="9169"/>
                  </a:lnTo>
                  <a:lnTo>
                    <a:pt x="5041" y="8978"/>
                  </a:lnTo>
                  <a:lnTo>
                    <a:pt x="5041" y="5295"/>
                  </a:lnTo>
                  <a:lnTo>
                    <a:pt x="8331" y="5295"/>
                  </a:lnTo>
                  <a:lnTo>
                    <a:pt x="8508" y="5194"/>
                  </a:lnTo>
                  <a:lnTo>
                    <a:pt x="8585" y="4991"/>
                  </a:lnTo>
                  <a:lnTo>
                    <a:pt x="8623" y="4368"/>
                  </a:lnTo>
                  <a:lnTo>
                    <a:pt x="8585" y="4191"/>
                  </a:lnTo>
                  <a:lnTo>
                    <a:pt x="8547" y="4051"/>
                  </a:lnTo>
                  <a:lnTo>
                    <a:pt x="8331" y="3886"/>
                  </a:lnTo>
                  <a:lnTo>
                    <a:pt x="5041" y="3886"/>
                  </a:lnTo>
                  <a:lnTo>
                    <a:pt x="5041" y="228"/>
                  </a:lnTo>
                  <a:lnTo>
                    <a:pt x="4864" y="76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8" name="object 508"/>
            <p:cNvSpPr/>
            <p:nvPr/>
          </p:nvSpPr>
          <p:spPr>
            <a:xfrm>
              <a:off x="7470274" y="4740516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h="76200">
                  <a:moveTo>
                    <a:pt x="0" y="0"/>
                  </a:moveTo>
                  <a:lnTo>
                    <a:pt x="0" y="28536"/>
                  </a:lnTo>
                </a:path>
                <a:path h="76200">
                  <a:moveTo>
                    <a:pt x="0" y="47561"/>
                  </a:moveTo>
                  <a:lnTo>
                    <a:pt x="0" y="7609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09" name="object 509"/>
            <p:cNvSpPr/>
            <p:nvPr/>
          </p:nvSpPr>
          <p:spPr>
            <a:xfrm>
              <a:off x="7452182" y="445992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0" name="object 510"/>
            <p:cNvSpPr/>
            <p:nvPr/>
          </p:nvSpPr>
          <p:spPr>
            <a:xfrm>
              <a:off x="7452182" y="4459922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1" name="object 511"/>
            <p:cNvSpPr/>
            <p:nvPr/>
          </p:nvSpPr>
          <p:spPr>
            <a:xfrm>
              <a:off x="7452182" y="4472609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2" name="object 512"/>
            <p:cNvSpPr/>
            <p:nvPr/>
          </p:nvSpPr>
          <p:spPr>
            <a:xfrm>
              <a:off x="7452182" y="4472609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3" name="object 513"/>
            <p:cNvSpPr/>
            <p:nvPr/>
          </p:nvSpPr>
          <p:spPr>
            <a:xfrm>
              <a:off x="7452875" y="4444603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4572" y="0"/>
                  </a:moveTo>
                  <a:lnTo>
                    <a:pt x="4064" y="0"/>
                  </a:lnTo>
                  <a:lnTo>
                    <a:pt x="3873" y="38"/>
                  </a:lnTo>
                  <a:lnTo>
                    <a:pt x="3657" y="152"/>
                  </a:lnTo>
                  <a:lnTo>
                    <a:pt x="3619" y="3924"/>
                  </a:lnTo>
                  <a:lnTo>
                    <a:pt x="330" y="3924"/>
                  </a:lnTo>
                  <a:lnTo>
                    <a:pt x="177" y="3987"/>
                  </a:lnTo>
                  <a:lnTo>
                    <a:pt x="38" y="4229"/>
                  </a:lnTo>
                  <a:lnTo>
                    <a:pt x="38" y="4406"/>
                  </a:lnTo>
                  <a:lnTo>
                    <a:pt x="0" y="4749"/>
                  </a:lnTo>
                  <a:lnTo>
                    <a:pt x="38" y="4952"/>
                  </a:lnTo>
                  <a:lnTo>
                    <a:pt x="76" y="5105"/>
                  </a:lnTo>
                  <a:lnTo>
                    <a:pt x="152" y="5232"/>
                  </a:lnTo>
                  <a:lnTo>
                    <a:pt x="292" y="5308"/>
                  </a:lnTo>
                  <a:lnTo>
                    <a:pt x="3619" y="5333"/>
                  </a:lnTo>
                  <a:lnTo>
                    <a:pt x="3619" y="9004"/>
                  </a:lnTo>
                  <a:lnTo>
                    <a:pt x="3771" y="9143"/>
                  </a:lnTo>
                  <a:lnTo>
                    <a:pt x="3987" y="9194"/>
                  </a:lnTo>
                  <a:lnTo>
                    <a:pt x="4572" y="9220"/>
                  </a:lnTo>
                  <a:lnTo>
                    <a:pt x="4787" y="9182"/>
                  </a:lnTo>
                  <a:lnTo>
                    <a:pt x="5003" y="9080"/>
                  </a:lnTo>
                  <a:lnTo>
                    <a:pt x="5041" y="5333"/>
                  </a:lnTo>
                  <a:lnTo>
                    <a:pt x="8331" y="5333"/>
                  </a:lnTo>
                  <a:lnTo>
                    <a:pt x="8521" y="5232"/>
                  </a:lnTo>
                  <a:lnTo>
                    <a:pt x="8585" y="5105"/>
                  </a:lnTo>
                  <a:lnTo>
                    <a:pt x="8623" y="4952"/>
                  </a:lnTo>
                  <a:lnTo>
                    <a:pt x="8661" y="4749"/>
                  </a:lnTo>
                  <a:lnTo>
                    <a:pt x="8661" y="4508"/>
                  </a:lnTo>
                  <a:lnTo>
                    <a:pt x="8623" y="4305"/>
                  </a:lnTo>
                  <a:lnTo>
                    <a:pt x="8585" y="4140"/>
                  </a:lnTo>
                  <a:lnTo>
                    <a:pt x="8483" y="3987"/>
                  </a:lnTo>
                  <a:lnTo>
                    <a:pt x="8331" y="3924"/>
                  </a:lnTo>
                  <a:lnTo>
                    <a:pt x="5041" y="3924"/>
                  </a:lnTo>
                  <a:lnTo>
                    <a:pt x="5041" y="241"/>
                  </a:lnTo>
                  <a:lnTo>
                    <a:pt x="4978" y="114"/>
                  </a:lnTo>
                  <a:lnTo>
                    <a:pt x="4787" y="38"/>
                  </a:lnTo>
                  <a:lnTo>
                    <a:pt x="457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4" name="object 514"/>
            <p:cNvSpPr/>
            <p:nvPr/>
          </p:nvSpPr>
          <p:spPr>
            <a:xfrm>
              <a:off x="7470274" y="4431377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h="76200">
                  <a:moveTo>
                    <a:pt x="0" y="76098"/>
                  </a:moveTo>
                  <a:lnTo>
                    <a:pt x="0" y="47561"/>
                  </a:lnTo>
                </a:path>
                <a:path h="76200">
                  <a:moveTo>
                    <a:pt x="0" y="28536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5" name="object 515"/>
            <p:cNvSpPr/>
            <p:nvPr/>
          </p:nvSpPr>
          <p:spPr>
            <a:xfrm>
              <a:off x="7285723" y="407602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31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31" y="6337"/>
                  </a:lnTo>
                  <a:lnTo>
                    <a:pt x="361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6" name="object 516"/>
            <p:cNvSpPr/>
            <p:nvPr/>
          </p:nvSpPr>
          <p:spPr>
            <a:xfrm>
              <a:off x="7285723" y="407602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31" y="6337"/>
                  </a:lnTo>
                  <a:lnTo>
                    <a:pt x="36131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7" name="object 517"/>
            <p:cNvSpPr/>
            <p:nvPr/>
          </p:nvSpPr>
          <p:spPr>
            <a:xfrm>
              <a:off x="7285723" y="406332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31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31" y="6337"/>
                  </a:lnTo>
                  <a:lnTo>
                    <a:pt x="361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8" name="object 518"/>
            <p:cNvSpPr/>
            <p:nvPr/>
          </p:nvSpPr>
          <p:spPr>
            <a:xfrm>
              <a:off x="7285723" y="406332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31" y="6337"/>
                  </a:lnTo>
                  <a:lnTo>
                    <a:pt x="36131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9" name="object 519"/>
            <p:cNvSpPr/>
            <p:nvPr/>
          </p:nvSpPr>
          <p:spPr>
            <a:xfrm>
              <a:off x="7312556" y="4088447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4571" y="0"/>
                  </a:moveTo>
                  <a:lnTo>
                    <a:pt x="4089" y="0"/>
                  </a:lnTo>
                  <a:lnTo>
                    <a:pt x="3873" y="38"/>
                  </a:lnTo>
                  <a:lnTo>
                    <a:pt x="3619" y="177"/>
                  </a:lnTo>
                  <a:lnTo>
                    <a:pt x="3581" y="3886"/>
                  </a:lnTo>
                  <a:lnTo>
                    <a:pt x="330" y="3886"/>
                  </a:lnTo>
                  <a:lnTo>
                    <a:pt x="139" y="3987"/>
                  </a:lnTo>
                  <a:lnTo>
                    <a:pt x="38" y="4191"/>
                  </a:lnTo>
                  <a:lnTo>
                    <a:pt x="0" y="4368"/>
                  </a:lnTo>
                  <a:lnTo>
                    <a:pt x="0" y="4813"/>
                  </a:lnTo>
                  <a:lnTo>
                    <a:pt x="38" y="4991"/>
                  </a:lnTo>
                  <a:lnTo>
                    <a:pt x="177" y="5232"/>
                  </a:lnTo>
                  <a:lnTo>
                    <a:pt x="330" y="5295"/>
                  </a:lnTo>
                  <a:lnTo>
                    <a:pt x="3581" y="5295"/>
                  </a:lnTo>
                  <a:lnTo>
                    <a:pt x="3581" y="8915"/>
                  </a:lnTo>
                  <a:lnTo>
                    <a:pt x="3682" y="9105"/>
                  </a:lnTo>
                  <a:lnTo>
                    <a:pt x="4089" y="9220"/>
                  </a:lnTo>
                  <a:lnTo>
                    <a:pt x="4673" y="9207"/>
                  </a:lnTo>
                  <a:lnTo>
                    <a:pt x="4927" y="9105"/>
                  </a:lnTo>
                  <a:lnTo>
                    <a:pt x="5041" y="8978"/>
                  </a:lnTo>
                  <a:lnTo>
                    <a:pt x="5041" y="5295"/>
                  </a:lnTo>
                  <a:lnTo>
                    <a:pt x="8331" y="5295"/>
                  </a:lnTo>
                  <a:lnTo>
                    <a:pt x="8585" y="5080"/>
                  </a:lnTo>
                  <a:lnTo>
                    <a:pt x="8623" y="4914"/>
                  </a:lnTo>
                  <a:lnTo>
                    <a:pt x="8661" y="4711"/>
                  </a:lnTo>
                  <a:lnTo>
                    <a:pt x="8661" y="4470"/>
                  </a:lnTo>
                  <a:lnTo>
                    <a:pt x="8585" y="4267"/>
                  </a:lnTo>
                  <a:lnTo>
                    <a:pt x="8547" y="4114"/>
                  </a:lnTo>
                  <a:lnTo>
                    <a:pt x="8508" y="3987"/>
                  </a:lnTo>
                  <a:lnTo>
                    <a:pt x="8369" y="3911"/>
                  </a:lnTo>
                  <a:lnTo>
                    <a:pt x="5041" y="3886"/>
                  </a:lnTo>
                  <a:lnTo>
                    <a:pt x="5041" y="215"/>
                  </a:lnTo>
                  <a:lnTo>
                    <a:pt x="4889" y="88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0" name="object 520"/>
            <p:cNvSpPr/>
            <p:nvPr/>
          </p:nvSpPr>
          <p:spPr>
            <a:xfrm>
              <a:off x="7303819" y="4034794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h="76200">
                  <a:moveTo>
                    <a:pt x="0" y="0"/>
                  </a:moveTo>
                  <a:lnTo>
                    <a:pt x="0" y="28536"/>
                  </a:lnTo>
                </a:path>
                <a:path h="76200">
                  <a:moveTo>
                    <a:pt x="0" y="47561"/>
                  </a:moveTo>
                  <a:lnTo>
                    <a:pt x="0" y="7609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1" name="object 521"/>
            <p:cNvSpPr/>
            <p:nvPr/>
          </p:nvSpPr>
          <p:spPr>
            <a:xfrm>
              <a:off x="7428420" y="407602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2" name="object 522"/>
            <p:cNvSpPr/>
            <p:nvPr/>
          </p:nvSpPr>
          <p:spPr>
            <a:xfrm>
              <a:off x="7428420" y="407602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3" name="object 523"/>
            <p:cNvSpPr/>
            <p:nvPr/>
          </p:nvSpPr>
          <p:spPr>
            <a:xfrm>
              <a:off x="7428420" y="406332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4" name="object 524"/>
            <p:cNvSpPr/>
            <p:nvPr/>
          </p:nvSpPr>
          <p:spPr>
            <a:xfrm>
              <a:off x="7428420" y="4063326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5" name="object 525"/>
            <p:cNvSpPr/>
            <p:nvPr/>
          </p:nvSpPr>
          <p:spPr>
            <a:xfrm>
              <a:off x="7455219" y="4088447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4597" y="0"/>
                  </a:moveTo>
                  <a:lnTo>
                    <a:pt x="4089" y="0"/>
                  </a:lnTo>
                  <a:lnTo>
                    <a:pt x="3873" y="38"/>
                  </a:lnTo>
                  <a:lnTo>
                    <a:pt x="3657" y="139"/>
                  </a:lnTo>
                  <a:lnTo>
                    <a:pt x="3619" y="3886"/>
                  </a:lnTo>
                  <a:lnTo>
                    <a:pt x="330" y="3886"/>
                  </a:lnTo>
                  <a:lnTo>
                    <a:pt x="139" y="3987"/>
                  </a:lnTo>
                  <a:lnTo>
                    <a:pt x="76" y="4114"/>
                  </a:lnTo>
                  <a:lnTo>
                    <a:pt x="38" y="4267"/>
                  </a:lnTo>
                  <a:lnTo>
                    <a:pt x="0" y="4470"/>
                  </a:lnTo>
                  <a:lnTo>
                    <a:pt x="0" y="4711"/>
                  </a:lnTo>
                  <a:lnTo>
                    <a:pt x="38" y="4914"/>
                  </a:lnTo>
                  <a:lnTo>
                    <a:pt x="76" y="5080"/>
                  </a:lnTo>
                  <a:lnTo>
                    <a:pt x="177" y="5232"/>
                  </a:lnTo>
                  <a:lnTo>
                    <a:pt x="330" y="5295"/>
                  </a:lnTo>
                  <a:lnTo>
                    <a:pt x="3619" y="5295"/>
                  </a:lnTo>
                  <a:lnTo>
                    <a:pt x="3619" y="8978"/>
                  </a:lnTo>
                  <a:lnTo>
                    <a:pt x="3682" y="9105"/>
                  </a:lnTo>
                  <a:lnTo>
                    <a:pt x="3873" y="9182"/>
                  </a:lnTo>
                  <a:lnTo>
                    <a:pt x="4089" y="9220"/>
                  </a:lnTo>
                  <a:lnTo>
                    <a:pt x="4597" y="9220"/>
                  </a:lnTo>
                  <a:lnTo>
                    <a:pt x="4787" y="9182"/>
                  </a:lnTo>
                  <a:lnTo>
                    <a:pt x="4965" y="9105"/>
                  </a:lnTo>
                  <a:lnTo>
                    <a:pt x="5041" y="8978"/>
                  </a:lnTo>
                  <a:lnTo>
                    <a:pt x="5041" y="5295"/>
                  </a:lnTo>
                  <a:lnTo>
                    <a:pt x="8331" y="5295"/>
                  </a:lnTo>
                  <a:lnTo>
                    <a:pt x="8508" y="5194"/>
                  </a:lnTo>
                  <a:lnTo>
                    <a:pt x="8623" y="4991"/>
                  </a:lnTo>
                  <a:lnTo>
                    <a:pt x="8623" y="4813"/>
                  </a:lnTo>
                  <a:lnTo>
                    <a:pt x="8661" y="4470"/>
                  </a:lnTo>
                  <a:lnTo>
                    <a:pt x="8623" y="4267"/>
                  </a:lnTo>
                  <a:lnTo>
                    <a:pt x="8585" y="4114"/>
                  </a:lnTo>
                  <a:lnTo>
                    <a:pt x="8508" y="3987"/>
                  </a:lnTo>
                  <a:lnTo>
                    <a:pt x="8369" y="3911"/>
                  </a:lnTo>
                  <a:lnTo>
                    <a:pt x="5041" y="3886"/>
                  </a:lnTo>
                  <a:lnTo>
                    <a:pt x="5041" y="215"/>
                  </a:lnTo>
                  <a:lnTo>
                    <a:pt x="4787" y="38"/>
                  </a:lnTo>
                  <a:lnTo>
                    <a:pt x="4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6" name="object 526"/>
            <p:cNvSpPr/>
            <p:nvPr/>
          </p:nvSpPr>
          <p:spPr>
            <a:xfrm>
              <a:off x="7446479" y="4034794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h="76200">
                  <a:moveTo>
                    <a:pt x="0" y="0"/>
                  </a:moveTo>
                  <a:lnTo>
                    <a:pt x="0" y="28536"/>
                  </a:lnTo>
                </a:path>
                <a:path h="76200">
                  <a:moveTo>
                    <a:pt x="0" y="47561"/>
                  </a:moveTo>
                  <a:lnTo>
                    <a:pt x="0" y="7609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7" name="object 527"/>
            <p:cNvSpPr/>
            <p:nvPr/>
          </p:nvSpPr>
          <p:spPr>
            <a:xfrm>
              <a:off x="7761338" y="399279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8" name="object 528"/>
            <p:cNvSpPr/>
            <p:nvPr/>
          </p:nvSpPr>
          <p:spPr>
            <a:xfrm>
              <a:off x="7761338" y="3992791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29" name="object 529"/>
            <p:cNvSpPr/>
            <p:nvPr/>
          </p:nvSpPr>
          <p:spPr>
            <a:xfrm>
              <a:off x="7761338" y="3980103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36144" y="0"/>
                  </a:moveTo>
                  <a:lnTo>
                    <a:pt x="0" y="0"/>
                  </a:lnTo>
                  <a:lnTo>
                    <a:pt x="0" y="6337"/>
                  </a:lnTo>
                  <a:lnTo>
                    <a:pt x="36144" y="6337"/>
                  </a:lnTo>
                  <a:lnTo>
                    <a:pt x="36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0" name="object 530"/>
            <p:cNvSpPr/>
            <p:nvPr/>
          </p:nvSpPr>
          <p:spPr>
            <a:xfrm>
              <a:off x="7761338" y="3980103"/>
              <a:ext cx="36195" cy="6350"/>
            </a:xfrm>
            <a:custGeom>
              <a:avLst/>
              <a:gdLst/>
              <a:ahLst/>
              <a:cxnLst/>
              <a:rect l="l" t="t" r="r" b="b"/>
              <a:pathLst>
                <a:path w="36195" h="6350">
                  <a:moveTo>
                    <a:pt x="0" y="6337"/>
                  </a:moveTo>
                  <a:lnTo>
                    <a:pt x="36144" y="6337"/>
                  </a:lnTo>
                  <a:lnTo>
                    <a:pt x="36144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1" name="object 531"/>
            <p:cNvSpPr/>
            <p:nvPr/>
          </p:nvSpPr>
          <p:spPr>
            <a:xfrm>
              <a:off x="7788132" y="4005219"/>
              <a:ext cx="8890" cy="9525"/>
            </a:xfrm>
            <a:custGeom>
              <a:avLst/>
              <a:gdLst/>
              <a:ahLst/>
              <a:cxnLst/>
              <a:rect l="l" t="t" r="r" b="b"/>
              <a:pathLst>
                <a:path w="8890" h="9525">
                  <a:moveTo>
                    <a:pt x="4597" y="0"/>
                  </a:moveTo>
                  <a:lnTo>
                    <a:pt x="4089" y="0"/>
                  </a:lnTo>
                  <a:lnTo>
                    <a:pt x="3873" y="38"/>
                  </a:lnTo>
                  <a:lnTo>
                    <a:pt x="3657" y="139"/>
                  </a:lnTo>
                  <a:lnTo>
                    <a:pt x="3619" y="3886"/>
                  </a:lnTo>
                  <a:lnTo>
                    <a:pt x="355" y="3886"/>
                  </a:lnTo>
                  <a:lnTo>
                    <a:pt x="177" y="3949"/>
                  </a:lnTo>
                  <a:lnTo>
                    <a:pt x="63" y="4102"/>
                  </a:lnTo>
                  <a:lnTo>
                    <a:pt x="0" y="4368"/>
                  </a:lnTo>
                  <a:lnTo>
                    <a:pt x="0" y="4813"/>
                  </a:lnTo>
                  <a:lnTo>
                    <a:pt x="63" y="4991"/>
                  </a:lnTo>
                  <a:lnTo>
                    <a:pt x="177" y="5232"/>
                  </a:lnTo>
                  <a:lnTo>
                    <a:pt x="330" y="5295"/>
                  </a:lnTo>
                  <a:lnTo>
                    <a:pt x="3619" y="5295"/>
                  </a:lnTo>
                  <a:lnTo>
                    <a:pt x="3619" y="8978"/>
                  </a:lnTo>
                  <a:lnTo>
                    <a:pt x="3682" y="9105"/>
                  </a:lnTo>
                  <a:lnTo>
                    <a:pt x="3873" y="9182"/>
                  </a:lnTo>
                  <a:lnTo>
                    <a:pt x="4089" y="9220"/>
                  </a:lnTo>
                  <a:lnTo>
                    <a:pt x="4597" y="9220"/>
                  </a:lnTo>
                  <a:lnTo>
                    <a:pt x="4825" y="9156"/>
                  </a:lnTo>
                  <a:lnTo>
                    <a:pt x="5003" y="9055"/>
                  </a:lnTo>
                  <a:lnTo>
                    <a:pt x="5041" y="5295"/>
                  </a:lnTo>
                  <a:lnTo>
                    <a:pt x="8331" y="5295"/>
                  </a:lnTo>
                  <a:lnTo>
                    <a:pt x="8508" y="5194"/>
                  </a:lnTo>
                  <a:lnTo>
                    <a:pt x="8623" y="4991"/>
                  </a:lnTo>
                  <a:lnTo>
                    <a:pt x="8623" y="4813"/>
                  </a:lnTo>
                  <a:lnTo>
                    <a:pt x="8661" y="4470"/>
                  </a:lnTo>
                  <a:lnTo>
                    <a:pt x="8623" y="4267"/>
                  </a:lnTo>
                  <a:lnTo>
                    <a:pt x="8585" y="4102"/>
                  </a:lnTo>
                  <a:lnTo>
                    <a:pt x="8445" y="3924"/>
                  </a:lnTo>
                  <a:lnTo>
                    <a:pt x="5041" y="3886"/>
                  </a:lnTo>
                  <a:lnTo>
                    <a:pt x="5041" y="215"/>
                  </a:lnTo>
                  <a:lnTo>
                    <a:pt x="4889" y="76"/>
                  </a:lnTo>
                  <a:lnTo>
                    <a:pt x="45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2" name="object 532"/>
            <p:cNvSpPr/>
            <p:nvPr/>
          </p:nvSpPr>
          <p:spPr>
            <a:xfrm>
              <a:off x="7684284" y="3951575"/>
              <a:ext cx="95250" cy="193040"/>
            </a:xfrm>
            <a:custGeom>
              <a:avLst/>
              <a:gdLst/>
              <a:ahLst/>
              <a:cxnLst/>
              <a:rect l="l" t="t" r="r" b="b"/>
              <a:pathLst>
                <a:path w="95250" h="193039">
                  <a:moveTo>
                    <a:pt x="0" y="192608"/>
                  </a:moveTo>
                  <a:lnTo>
                    <a:pt x="47548" y="192608"/>
                  </a:lnTo>
                </a:path>
                <a:path w="95250" h="193039">
                  <a:moveTo>
                    <a:pt x="95110" y="0"/>
                  </a:moveTo>
                  <a:lnTo>
                    <a:pt x="95110" y="28524"/>
                  </a:lnTo>
                </a:path>
                <a:path w="95250" h="193039">
                  <a:moveTo>
                    <a:pt x="95110" y="47561"/>
                  </a:moveTo>
                  <a:lnTo>
                    <a:pt x="95110" y="7608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3" name="object 533"/>
            <p:cNvSpPr/>
            <p:nvPr/>
          </p:nvSpPr>
          <p:spPr>
            <a:xfrm>
              <a:off x="7699637" y="4130663"/>
              <a:ext cx="19685" cy="27305"/>
            </a:xfrm>
            <a:custGeom>
              <a:avLst/>
              <a:gdLst/>
              <a:ahLst/>
              <a:cxnLst/>
              <a:rect l="l" t="t" r="r" b="b"/>
              <a:pathLst>
                <a:path w="19684" h="27304">
                  <a:moveTo>
                    <a:pt x="19265" y="0"/>
                  </a:moveTo>
                  <a:lnTo>
                    <a:pt x="0" y="13512"/>
                  </a:lnTo>
                  <a:lnTo>
                    <a:pt x="19265" y="27038"/>
                  </a:lnTo>
                  <a:lnTo>
                    <a:pt x="192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4" name="object 534"/>
            <p:cNvSpPr/>
            <p:nvPr/>
          </p:nvSpPr>
          <p:spPr>
            <a:xfrm>
              <a:off x="7697226" y="4130669"/>
              <a:ext cx="272415" cy="132715"/>
            </a:xfrm>
            <a:custGeom>
              <a:avLst/>
              <a:gdLst/>
              <a:ahLst/>
              <a:cxnLst/>
              <a:rect l="l" t="t" r="r" b="b"/>
              <a:pathLst>
                <a:path w="272415" h="132714">
                  <a:moveTo>
                    <a:pt x="224866" y="132410"/>
                  </a:moveTo>
                  <a:lnTo>
                    <a:pt x="272415" y="132410"/>
                  </a:lnTo>
                </a:path>
                <a:path w="272415" h="132714">
                  <a:moveTo>
                    <a:pt x="0" y="0"/>
                  </a:moveTo>
                  <a:lnTo>
                    <a:pt x="0" y="27025"/>
                  </a:lnTo>
                </a:path>
                <a:path w="272415" h="132714">
                  <a:moveTo>
                    <a:pt x="2413" y="13512"/>
                  </a:moveTo>
                  <a:lnTo>
                    <a:pt x="12026" y="20269"/>
                  </a:lnTo>
                  <a:lnTo>
                    <a:pt x="21678" y="27025"/>
                  </a:lnTo>
                  <a:lnTo>
                    <a:pt x="21678" y="13512"/>
                  </a:lnTo>
                  <a:lnTo>
                    <a:pt x="21678" y="0"/>
                  </a:lnTo>
                  <a:lnTo>
                    <a:pt x="12026" y="6756"/>
                  </a:lnTo>
                  <a:lnTo>
                    <a:pt x="2413" y="1351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5" name="object 535"/>
            <p:cNvSpPr/>
            <p:nvPr/>
          </p:nvSpPr>
          <p:spPr>
            <a:xfrm>
              <a:off x="7937443" y="4249572"/>
              <a:ext cx="19685" cy="27305"/>
            </a:xfrm>
            <a:custGeom>
              <a:avLst/>
              <a:gdLst/>
              <a:ahLst/>
              <a:cxnLst/>
              <a:rect l="l" t="t" r="r" b="b"/>
              <a:pathLst>
                <a:path w="19684" h="27304">
                  <a:moveTo>
                    <a:pt x="19227" y="0"/>
                  </a:moveTo>
                  <a:lnTo>
                    <a:pt x="0" y="13500"/>
                  </a:lnTo>
                  <a:lnTo>
                    <a:pt x="19227" y="27025"/>
                  </a:lnTo>
                  <a:lnTo>
                    <a:pt x="192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6" name="object 536"/>
            <p:cNvSpPr/>
            <p:nvPr/>
          </p:nvSpPr>
          <p:spPr>
            <a:xfrm>
              <a:off x="7137360" y="4249560"/>
              <a:ext cx="819785" cy="99060"/>
            </a:xfrm>
            <a:custGeom>
              <a:avLst/>
              <a:gdLst/>
              <a:ahLst/>
              <a:cxnLst/>
              <a:rect l="l" t="t" r="r" b="b"/>
              <a:pathLst>
                <a:path w="819784" h="99060">
                  <a:moveTo>
                    <a:pt x="0" y="98856"/>
                  </a:moveTo>
                  <a:lnTo>
                    <a:pt x="0" y="51295"/>
                  </a:lnTo>
                </a:path>
                <a:path w="819784" h="99060">
                  <a:moveTo>
                    <a:pt x="797674" y="0"/>
                  </a:moveTo>
                  <a:lnTo>
                    <a:pt x="797674" y="27038"/>
                  </a:lnTo>
                </a:path>
                <a:path w="819784" h="99060">
                  <a:moveTo>
                    <a:pt x="800087" y="13512"/>
                  </a:moveTo>
                  <a:lnTo>
                    <a:pt x="809701" y="20281"/>
                  </a:lnTo>
                  <a:lnTo>
                    <a:pt x="819315" y="27038"/>
                  </a:lnTo>
                  <a:lnTo>
                    <a:pt x="819315" y="13512"/>
                  </a:lnTo>
                  <a:lnTo>
                    <a:pt x="819315" y="0"/>
                  </a:lnTo>
                  <a:lnTo>
                    <a:pt x="809701" y="6769"/>
                  </a:lnTo>
                  <a:lnTo>
                    <a:pt x="800087" y="1351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7" name="object 537"/>
            <p:cNvSpPr/>
            <p:nvPr/>
          </p:nvSpPr>
          <p:spPr>
            <a:xfrm>
              <a:off x="7123835" y="4313812"/>
              <a:ext cx="27305" cy="19685"/>
            </a:xfrm>
            <a:custGeom>
              <a:avLst/>
              <a:gdLst/>
              <a:ahLst/>
              <a:cxnLst/>
              <a:rect l="l" t="t" r="r" b="b"/>
              <a:pathLst>
                <a:path w="27304" h="19685">
                  <a:moveTo>
                    <a:pt x="27051" y="0"/>
                  </a:moveTo>
                  <a:lnTo>
                    <a:pt x="0" y="0"/>
                  </a:lnTo>
                  <a:lnTo>
                    <a:pt x="13525" y="19253"/>
                  </a:lnTo>
                  <a:lnTo>
                    <a:pt x="270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8" name="object 538"/>
            <p:cNvSpPr/>
            <p:nvPr/>
          </p:nvSpPr>
          <p:spPr>
            <a:xfrm>
              <a:off x="7123832" y="4300856"/>
              <a:ext cx="109220" cy="47625"/>
            </a:xfrm>
            <a:custGeom>
              <a:avLst/>
              <a:gdLst/>
              <a:ahLst/>
              <a:cxnLst/>
              <a:rect l="l" t="t" r="r" b="b"/>
              <a:pathLst>
                <a:path w="109220" h="47625">
                  <a:moveTo>
                    <a:pt x="108635" y="47561"/>
                  </a:moveTo>
                  <a:lnTo>
                    <a:pt x="108635" y="0"/>
                  </a:lnTo>
                </a:path>
                <a:path w="109220" h="47625">
                  <a:moveTo>
                    <a:pt x="0" y="34620"/>
                  </a:moveTo>
                  <a:lnTo>
                    <a:pt x="27050" y="34620"/>
                  </a:lnTo>
                </a:path>
                <a:path w="109220" h="47625">
                  <a:moveTo>
                    <a:pt x="13525" y="32207"/>
                  </a:moveTo>
                  <a:lnTo>
                    <a:pt x="20294" y="22593"/>
                  </a:lnTo>
                  <a:lnTo>
                    <a:pt x="27050" y="12966"/>
                  </a:lnTo>
                  <a:lnTo>
                    <a:pt x="13525" y="12954"/>
                  </a:lnTo>
                  <a:lnTo>
                    <a:pt x="0" y="12954"/>
                  </a:lnTo>
                  <a:lnTo>
                    <a:pt x="6769" y="22580"/>
                  </a:lnTo>
                  <a:lnTo>
                    <a:pt x="13525" y="322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9" name="object 539"/>
            <p:cNvSpPr/>
            <p:nvPr/>
          </p:nvSpPr>
          <p:spPr>
            <a:xfrm>
              <a:off x="7218942" y="4313812"/>
              <a:ext cx="27305" cy="19685"/>
            </a:xfrm>
            <a:custGeom>
              <a:avLst/>
              <a:gdLst/>
              <a:ahLst/>
              <a:cxnLst/>
              <a:rect l="l" t="t" r="r" b="b"/>
              <a:pathLst>
                <a:path w="27304" h="19685">
                  <a:moveTo>
                    <a:pt x="27051" y="0"/>
                  </a:moveTo>
                  <a:lnTo>
                    <a:pt x="0" y="0"/>
                  </a:lnTo>
                  <a:lnTo>
                    <a:pt x="13525" y="19253"/>
                  </a:lnTo>
                  <a:lnTo>
                    <a:pt x="270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0" name="object 540"/>
            <p:cNvSpPr/>
            <p:nvPr/>
          </p:nvSpPr>
          <p:spPr>
            <a:xfrm>
              <a:off x="7184919" y="4313812"/>
              <a:ext cx="95250" cy="310515"/>
            </a:xfrm>
            <a:custGeom>
              <a:avLst/>
              <a:gdLst/>
              <a:ahLst/>
              <a:cxnLst/>
              <a:rect l="l" t="t" r="r" b="b"/>
              <a:pathLst>
                <a:path w="95250" h="310514">
                  <a:moveTo>
                    <a:pt x="47548" y="215061"/>
                  </a:moveTo>
                  <a:lnTo>
                    <a:pt x="47548" y="310184"/>
                  </a:lnTo>
                </a:path>
                <a:path w="95250" h="310514">
                  <a:moveTo>
                    <a:pt x="95097" y="262623"/>
                  </a:moveTo>
                  <a:lnTo>
                    <a:pt x="0" y="262623"/>
                  </a:lnTo>
                </a:path>
                <a:path w="95250" h="310514">
                  <a:moveTo>
                    <a:pt x="34023" y="21653"/>
                  </a:moveTo>
                  <a:lnTo>
                    <a:pt x="61074" y="21653"/>
                  </a:lnTo>
                </a:path>
                <a:path w="95250" h="310514">
                  <a:moveTo>
                    <a:pt x="47548" y="19253"/>
                  </a:moveTo>
                  <a:lnTo>
                    <a:pt x="54305" y="9639"/>
                  </a:lnTo>
                  <a:lnTo>
                    <a:pt x="61074" y="0"/>
                  </a:lnTo>
                  <a:lnTo>
                    <a:pt x="47548" y="0"/>
                  </a:lnTo>
                  <a:lnTo>
                    <a:pt x="34023" y="0"/>
                  </a:lnTo>
                  <a:lnTo>
                    <a:pt x="40792" y="9626"/>
                  </a:lnTo>
                  <a:lnTo>
                    <a:pt x="47548" y="1925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1" name="object 541"/>
            <p:cNvSpPr/>
            <p:nvPr/>
          </p:nvSpPr>
          <p:spPr>
            <a:xfrm>
              <a:off x="7208706" y="4552651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61" y="0"/>
                  </a:moveTo>
                  <a:lnTo>
                    <a:pt x="0" y="23787"/>
                  </a:lnTo>
                  <a:lnTo>
                    <a:pt x="23761" y="47561"/>
                  </a:lnTo>
                  <a:lnTo>
                    <a:pt x="47561" y="23787"/>
                  </a:lnTo>
                  <a:lnTo>
                    <a:pt x="237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2" name="object 542"/>
            <p:cNvSpPr/>
            <p:nvPr/>
          </p:nvSpPr>
          <p:spPr>
            <a:xfrm>
              <a:off x="7208706" y="4552651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23761" y="47561"/>
                  </a:moveTo>
                  <a:lnTo>
                    <a:pt x="0" y="23787"/>
                  </a:lnTo>
                  <a:lnTo>
                    <a:pt x="23761" y="0"/>
                  </a:lnTo>
                  <a:lnTo>
                    <a:pt x="47561" y="23787"/>
                  </a:lnTo>
                  <a:lnTo>
                    <a:pt x="23761" y="4756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3" name="object 543"/>
            <p:cNvSpPr/>
            <p:nvPr/>
          </p:nvSpPr>
          <p:spPr>
            <a:xfrm>
              <a:off x="7219379" y="4576438"/>
              <a:ext cx="26670" cy="0"/>
            </a:xfrm>
            <a:custGeom>
              <a:avLst/>
              <a:gdLst/>
              <a:ahLst/>
              <a:cxnLst/>
              <a:rect l="l" t="t" r="r" b="b"/>
              <a:pathLst>
                <a:path w="26670">
                  <a:moveTo>
                    <a:pt x="26174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4" name="object 544"/>
            <p:cNvSpPr/>
            <p:nvPr/>
          </p:nvSpPr>
          <p:spPr>
            <a:xfrm>
              <a:off x="7227058" y="4569682"/>
              <a:ext cx="10160" cy="13970"/>
            </a:xfrm>
            <a:custGeom>
              <a:avLst/>
              <a:gdLst/>
              <a:ahLst/>
              <a:cxnLst/>
              <a:rect l="l" t="t" r="r" b="b"/>
              <a:pathLst>
                <a:path w="10159" h="13970">
                  <a:moveTo>
                    <a:pt x="0" y="0"/>
                  </a:moveTo>
                  <a:lnTo>
                    <a:pt x="0" y="13500"/>
                  </a:lnTo>
                  <a:lnTo>
                    <a:pt x="9613" y="67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5" name="object 545"/>
            <p:cNvSpPr/>
            <p:nvPr/>
          </p:nvSpPr>
          <p:spPr>
            <a:xfrm>
              <a:off x="7227058" y="4569682"/>
              <a:ext cx="10160" cy="13970"/>
            </a:xfrm>
            <a:custGeom>
              <a:avLst/>
              <a:gdLst/>
              <a:ahLst/>
              <a:cxnLst/>
              <a:rect l="l" t="t" r="r" b="b"/>
              <a:pathLst>
                <a:path w="10159" h="13970">
                  <a:moveTo>
                    <a:pt x="9613" y="6756"/>
                  </a:moveTo>
                  <a:lnTo>
                    <a:pt x="4825" y="3378"/>
                  </a:lnTo>
                  <a:lnTo>
                    <a:pt x="0" y="0"/>
                  </a:lnTo>
                  <a:lnTo>
                    <a:pt x="0" y="13500"/>
                  </a:lnTo>
                  <a:lnTo>
                    <a:pt x="4825" y="10121"/>
                  </a:lnTo>
                  <a:lnTo>
                    <a:pt x="9613" y="67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6" name="object 546"/>
            <p:cNvSpPr/>
            <p:nvPr/>
          </p:nvSpPr>
          <p:spPr>
            <a:xfrm>
              <a:off x="7237878" y="4569685"/>
              <a:ext cx="0" cy="13970"/>
            </a:xfrm>
            <a:custGeom>
              <a:avLst/>
              <a:gdLst/>
              <a:ahLst/>
              <a:cxnLst/>
              <a:rect l="l" t="t" r="r" b="b"/>
              <a:pathLst>
                <a:path h="13970">
                  <a:moveTo>
                    <a:pt x="0" y="0"/>
                  </a:moveTo>
                  <a:lnTo>
                    <a:pt x="0" y="13500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7" name="object 547"/>
            <p:cNvSpPr/>
            <p:nvPr/>
          </p:nvSpPr>
          <p:spPr>
            <a:xfrm>
              <a:off x="7237878" y="4569685"/>
              <a:ext cx="0" cy="13970"/>
            </a:xfrm>
            <a:custGeom>
              <a:avLst/>
              <a:gdLst/>
              <a:ahLst/>
              <a:cxnLst/>
              <a:rect l="l" t="t" r="r" b="b"/>
              <a:pathLst>
                <a:path h="13970">
                  <a:moveTo>
                    <a:pt x="0" y="13500"/>
                  </a:moveTo>
                  <a:lnTo>
                    <a:pt x="0" y="0"/>
                  </a:lnTo>
                  <a:lnTo>
                    <a:pt x="0" y="1350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8" name="object 548"/>
            <p:cNvSpPr/>
            <p:nvPr/>
          </p:nvSpPr>
          <p:spPr>
            <a:xfrm>
              <a:off x="6864528" y="3948290"/>
              <a:ext cx="1616710" cy="939800"/>
            </a:xfrm>
            <a:custGeom>
              <a:avLst/>
              <a:gdLst/>
              <a:ahLst/>
              <a:cxnLst/>
              <a:rect l="l" t="t" r="r" b="b"/>
              <a:pathLst>
                <a:path w="1616709" h="939800">
                  <a:moveTo>
                    <a:pt x="9347" y="691083"/>
                  </a:moveTo>
                  <a:lnTo>
                    <a:pt x="0" y="691083"/>
                  </a:lnTo>
                  <a:lnTo>
                    <a:pt x="88" y="692353"/>
                  </a:lnTo>
                  <a:lnTo>
                    <a:pt x="3835" y="692353"/>
                  </a:lnTo>
                  <a:lnTo>
                    <a:pt x="3873" y="703605"/>
                  </a:lnTo>
                  <a:lnTo>
                    <a:pt x="5410" y="703605"/>
                  </a:lnTo>
                  <a:lnTo>
                    <a:pt x="5524" y="692353"/>
                  </a:lnTo>
                  <a:lnTo>
                    <a:pt x="9347" y="692353"/>
                  </a:lnTo>
                  <a:lnTo>
                    <a:pt x="9347" y="691083"/>
                  </a:lnTo>
                  <a:close/>
                </a:path>
                <a:path w="1616709" h="939800">
                  <a:moveTo>
                    <a:pt x="9347" y="621741"/>
                  </a:moveTo>
                  <a:lnTo>
                    <a:pt x="0" y="621741"/>
                  </a:lnTo>
                  <a:lnTo>
                    <a:pt x="88" y="623011"/>
                  </a:lnTo>
                  <a:lnTo>
                    <a:pt x="3835" y="623011"/>
                  </a:lnTo>
                  <a:lnTo>
                    <a:pt x="3873" y="634263"/>
                  </a:lnTo>
                  <a:lnTo>
                    <a:pt x="5410" y="634263"/>
                  </a:lnTo>
                  <a:lnTo>
                    <a:pt x="5524" y="623011"/>
                  </a:lnTo>
                  <a:lnTo>
                    <a:pt x="9347" y="623011"/>
                  </a:lnTo>
                  <a:lnTo>
                    <a:pt x="9347" y="621741"/>
                  </a:lnTo>
                  <a:close/>
                </a:path>
                <a:path w="1616709" h="939800">
                  <a:moveTo>
                    <a:pt x="9347" y="551268"/>
                  </a:moveTo>
                  <a:lnTo>
                    <a:pt x="0" y="551268"/>
                  </a:lnTo>
                  <a:lnTo>
                    <a:pt x="50" y="552538"/>
                  </a:lnTo>
                  <a:lnTo>
                    <a:pt x="3835" y="552538"/>
                  </a:lnTo>
                  <a:lnTo>
                    <a:pt x="3873" y="563791"/>
                  </a:lnTo>
                  <a:lnTo>
                    <a:pt x="5410" y="563791"/>
                  </a:lnTo>
                  <a:lnTo>
                    <a:pt x="5524" y="552538"/>
                  </a:lnTo>
                  <a:lnTo>
                    <a:pt x="9347" y="552538"/>
                  </a:lnTo>
                  <a:lnTo>
                    <a:pt x="9347" y="551268"/>
                  </a:lnTo>
                  <a:close/>
                </a:path>
                <a:path w="1616709" h="939800">
                  <a:moveTo>
                    <a:pt x="18719" y="692835"/>
                  </a:moveTo>
                  <a:lnTo>
                    <a:pt x="18516" y="692429"/>
                  </a:lnTo>
                  <a:lnTo>
                    <a:pt x="17983" y="691832"/>
                  </a:lnTo>
                  <a:lnTo>
                    <a:pt x="17653" y="691578"/>
                  </a:lnTo>
                  <a:lnTo>
                    <a:pt x="17106" y="691311"/>
                  </a:lnTo>
                  <a:lnTo>
                    <a:pt x="17106" y="693521"/>
                  </a:lnTo>
                  <a:lnTo>
                    <a:pt x="17005" y="695413"/>
                  </a:lnTo>
                  <a:lnTo>
                    <a:pt x="16954" y="695566"/>
                  </a:lnTo>
                  <a:lnTo>
                    <a:pt x="16776" y="695794"/>
                  </a:lnTo>
                  <a:lnTo>
                    <a:pt x="16370" y="696175"/>
                  </a:lnTo>
                  <a:lnTo>
                    <a:pt x="12979" y="696175"/>
                  </a:lnTo>
                  <a:lnTo>
                    <a:pt x="12979" y="692429"/>
                  </a:lnTo>
                  <a:lnTo>
                    <a:pt x="16090" y="692429"/>
                  </a:lnTo>
                  <a:lnTo>
                    <a:pt x="16637" y="692835"/>
                  </a:lnTo>
                  <a:lnTo>
                    <a:pt x="16852" y="693178"/>
                  </a:lnTo>
                  <a:lnTo>
                    <a:pt x="17106" y="693521"/>
                  </a:lnTo>
                  <a:lnTo>
                    <a:pt x="17106" y="691311"/>
                  </a:lnTo>
                  <a:lnTo>
                    <a:pt x="16929" y="691222"/>
                  </a:lnTo>
                  <a:lnTo>
                    <a:pt x="11328" y="691222"/>
                  </a:lnTo>
                  <a:lnTo>
                    <a:pt x="11315" y="697179"/>
                  </a:lnTo>
                  <a:lnTo>
                    <a:pt x="17246" y="697179"/>
                  </a:lnTo>
                  <a:lnTo>
                    <a:pt x="18707" y="695794"/>
                  </a:lnTo>
                  <a:lnTo>
                    <a:pt x="18719" y="692835"/>
                  </a:lnTo>
                  <a:close/>
                </a:path>
                <a:path w="1616709" h="939800">
                  <a:moveTo>
                    <a:pt x="18719" y="623493"/>
                  </a:moveTo>
                  <a:lnTo>
                    <a:pt x="18516" y="623087"/>
                  </a:lnTo>
                  <a:lnTo>
                    <a:pt x="17983" y="622490"/>
                  </a:lnTo>
                  <a:lnTo>
                    <a:pt x="17653" y="622249"/>
                  </a:lnTo>
                  <a:lnTo>
                    <a:pt x="17106" y="621982"/>
                  </a:lnTo>
                  <a:lnTo>
                    <a:pt x="17106" y="624179"/>
                  </a:lnTo>
                  <a:lnTo>
                    <a:pt x="17005" y="626071"/>
                  </a:lnTo>
                  <a:lnTo>
                    <a:pt x="16954" y="626237"/>
                  </a:lnTo>
                  <a:lnTo>
                    <a:pt x="16776" y="626452"/>
                  </a:lnTo>
                  <a:lnTo>
                    <a:pt x="16370" y="626833"/>
                  </a:lnTo>
                  <a:lnTo>
                    <a:pt x="12979" y="626833"/>
                  </a:lnTo>
                  <a:lnTo>
                    <a:pt x="12979" y="623087"/>
                  </a:lnTo>
                  <a:lnTo>
                    <a:pt x="16090" y="623087"/>
                  </a:lnTo>
                  <a:lnTo>
                    <a:pt x="16637" y="623493"/>
                  </a:lnTo>
                  <a:lnTo>
                    <a:pt x="16852" y="623836"/>
                  </a:lnTo>
                  <a:lnTo>
                    <a:pt x="17106" y="624179"/>
                  </a:lnTo>
                  <a:lnTo>
                    <a:pt x="17106" y="621982"/>
                  </a:lnTo>
                  <a:lnTo>
                    <a:pt x="16929" y="621880"/>
                  </a:lnTo>
                  <a:lnTo>
                    <a:pt x="11328" y="621880"/>
                  </a:lnTo>
                  <a:lnTo>
                    <a:pt x="11315" y="627837"/>
                  </a:lnTo>
                  <a:lnTo>
                    <a:pt x="17246" y="627837"/>
                  </a:lnTo>
                  <a:lnTo>
                    <a:pt x="17843" y="627456"/>
                  </a:lnTo>
                  <a:lnTo>
                    <a:pt x="18122" y="627253"/>
                  </a:lnTo>
                  <a:lnTo>
                    <a:pt x="18478" y="626833"/>
                  </a:lnTo>
                  <a:lnTo>
                    <a:pt x="18707" y="626452"/>
                  </a:lnTo>
                  <a:lnTo>
                    <a:pt x="18719" y="623493"/>
                  </a:lnTo>
                  <a:close/>
                </a:path>
                <a:path w="1616709" h="939800">
                  <a:moveTo>
                    <a:pt x="18935" y="553707"/>
                  </a:moveTo>
                  <a:lnTo>
                    <a:pt x="18783" y="553262"/>
                  </a:lnTo>
                  <a:lnTo>
                    <a:pt x="18719" y="553021"/>
                  </a:lnTo>
                  <a:lnTo>
                    <a:pt x="18516" y="552615"/>
                  </a:lnTo>
                  <a:lnTo>
                    <a:pt x="17983" y="552005"/>
                  </a:lnTo>
                  <a:lnTo>
                    <a:pt x="17653" y="551776"/>
                  </a:lnTo>
                  <a:lnTo>
                    <a:pt x="17068" y="551484"/>
                  </a:lnTo>
                  <a:lnTo>
                    <a:pt x="17068" y="553707"/>
                  </a:lnTo>
                  <a:lnTo>
                    <a:pt x="16954" y="555752"/>
                  </a:lnTo>
                  <a:lnTo>
                    <a:pt x="16776" y="555980"/>
                  </a:lnTo>
                  <a:lnTo>
                    <a:pt x="16370" y="556361"/>
                  </a:lnTo>
                  <a:lnTo>
                    <a:pt x="12979" y="556361"/>
                  </a:lnTo>
                  <a:lnTo>
                    <a:pt x="12979" y="552615"/>
                  </a:lnTo>
                  <a:lnTo>
                    <a:pt x="16014" y="552615"/>
                  </a:lnTo>
                  <a:lnTo>
                    <a:pt x="16637" y="553021"/>
                  </a:lnTo>
                  <a:lnTo>
                    <a:pt x="17068" y="553707"/>
                  </a:lnTo>
                  <a:lnTo>
                    <a:pt x="17068" y="551484"/>
                  </a:lnTo>
                  <a:lnTo>
                    <a:pt x="16929" y="551408"/>
                  </a:lnTo>
                  <a:lnTo>
                    <a:pt x="11328" y="551408"/>
                  </a:lnTo>
                  <a:lnTo>
                    <a:pt x="11315" y="557364"/>
                  </a:lnTo>
                  <a:lnTo>
                    <a:pt x="17246" y="557364"/>
                  </a:lnTo>
                  <a:lnTo>
                    <a:pt x="18821" y="555599"/>
                  </a:lnTo>
                  <a:lnTo>
                    <a:pt x="18935" y="553707"/>
                  </a:lnTo>
                  <a:close/>
                </a:path>
                <a:path w="1616709" h="939800">
                  <a:moveTo>
                    <a:pt x="19659" y="703605"/>
                  </a:moveTo>
                  <a:lnTo>
                    <a:pt x="19558" y="702678"/>
                  </a:lnTo>
                  <a:lnTo>
                    <a:pt x="18440" y="699960"/>
                  </a:lnTo>
                  <a:lnTo>
                    <a:pt x="18275" y="699541"/>
                  </a:lnTo>
                  <a:lnTo>
                    <a:pt x="17919" y="698830"/>
                  </a:lnTo>
                  <a:lnTo>
                    <a:pt x="17805" y="698639"/>
                  </a:lnTo>
                  <a:lnTo>
                    <a:pt x="17221" y="697814"/>
                  </a:lnTo>
                  <a:lnTo>
                    <a:pt x="12979" y="697814"/>
                  </a:lnTo>
                  <a:lnTo>
                    <a:pt x="12979" y="698512"/>
                  </a:lnTo>
                  <a:lnTo>
                    <a:pt x="15697" y="698512"/>
                  </a:lnTo>
                  <a:lnTo>
                    <a:pt x="15786" y="698639"/>
                  </a:lnTo>
                  <a:lnTo>
                    <a:pt x="16014" y="698830"/>
                  </a:lnTo>
                  <a:lnTo>
                    <a:pt x="16192" y="699071"/>
                  </a:lnTo>
                  <a:lnTo>
                    <a:pt x="16637" y="699960"/>
                  </a:lnTo>
                  <a:lnTo>
                    <a:pt x="17945" y="703300"/>
                  </a:lnTo>
                  <a:lnTo>
                    <a:pt x="12941" y="703300"/>
                  </a:lnTo>
                  <a:lnTo>
                    <a:pt x="12979" y="697814"/>
                  </a:lnTo>
                  <a:lnTo>
                    <a:pt x="11315" y="697661"/>
                  </a:lnTo>
                  <a:lnTo>
                    <a:pt x="11290" y="703605"/>
                  </a:lnTo>
                  <a:lnTo>
                    <a:pt x="12941" y="703605"/>
                  </a:lnTo>
                  <a:lnTo>
                    <a:pt x="19659" y="703605"/>
                  </a:lnTo>
                  <a:close/>
                </a:path>
                <a:path w="1616709" h="939800">
                  <a:moveTo>
                    <a:pt x="19659" y="634263"/>
                  </a:moveTo>
                  <a:lnTo>
                    <a:pt x="19558" y="633336"/>
                  </a:lnTo>
                  <a:lnTo>
                    <a:pt x="18440" y="630618"/>
                  </a:lnTo>
                  <a:lnTo>
                    <a:pt x="18275" y="630199"/>
                  </a:lnTo>
                  <a:lnTo>
                    <a:pt x="17919" y="629488"/>
                  </a:lnTo>
                  <a:lnTo>
                    <a:pt x="17805" y="629297"/>
                  </a:lnTo>
                  <a:lnTo>
                    <a:pt x="17221" y="628472"/>
                  </a:lnTo>
                  <a:lnTo>
                    <a:pt x="12979" y="628472"/>
                  </a:lnTo>
                  <a:lnTo>
                    <a:pt x="12979" y="629170"/>
                  </a:lnTo>
                  <a:lnTo>
                    <a:pt x="15697" y="629170"/>
                  </a:lnTo>
                  <a:lnTo>
                    <a:pt x="15786" y="629297"/>
                  </a:lnTo>
                  <a:lnTo>
                    <a:pt x="16014" y="629488"/>
                  </a:lnTo>
                  <a:lnTo>
                    <a:pt x="16192" y="629729"/>
                  </a:lnTo>
                  <a:lnTo>
                    <a:pt x="16637" y="630618"/>
                  </a:lnTo>
                  <a:lnTo>
                    <a:pt x="17945" y="633958"/>
                  </a:lnTo>
                  <a:lnTo>
                    <a:pt x="12941" y="633958"/>
                  </a:lnTo>
                  <a:lnTo>
                    <a:pt x="12979" y="628472"/>
                  </a:lnTo>
                  <a:lnTo>
                    <a:pt x="11315" y="628319"/>
                  </a:lnTo>
                  <a:lnTo>
                    <a:pt x="11290" y="634263"/>
                  </a:lnTo>
                  <a:lnTo>
                    <a:pt x="12941" y="634263"/>
                  </a:lnTo>
                  <a:lnTo>
                    <a:pt x="19659" y="634263"/>
                  </a:lnTo>
                  <a:close/>
                </a:path>
                <a:path w="1616709" h="939800">
                  <a:moveTo>
                    <a:pt x="19659" y="563816"/>
                  </a:moveTo>
                  <a:lnTo>
                    <a:pt x="19558" y="562864"/>
                  </a:lnTo>
                  <a:lnTo>
                    <a:pt x="18440" y="560146"/>
                  </a:lnTo>
                  <a:lnTo>
                    <a:pt x="18275" y="559727"/>
                  </a:lnTo>
                  <a:lnTo>
                    <a:pt x="17919" y="559015"/>
                  </a:lnTo>
                  <a:lnTo>
                    <a:pt x="17805" y="558812"/>
                  </a:lnTo>
                  <a:lnTo>
                    <a:pt x="17221" y="557999"/>
                  </a:lnTo>
                  <a:lnTo>
                    <a:pt x="12979" y="557999"/>
                  </a:lnTo>
                  <a:lnTo>
                    <a:pt x="12979" y="558812"/>
                  </a:lnTo>
                  <a:lnTo>
                    <a:pt x="15786" y="558812"/>
                  </a:lnTo>
                  <a:lnTo>
                    <a:pt x="16014" y="559015"/>
                  </a:lnTo>
                  <a:lnTo>
                    <a:pt x="16192" y="559257"/>
                  </a:lnTo>
                  <a:lnTo>
                    <a:pt x="16637" y="560146"/>
                  </a:lnTo>
                  <a:lnTo>
                    <a:pt x="17945" y="563486"/>
                  </a:lnTo>
                  <a:lnTo>
                    <a:pt x="12941" y="563486"/>
                  </a:lnTo>
                  <a:lnTo>
                    <a:pt x="12979" y="557999"/>
                  </a:lnTo>
                  <a:lnTo>
                    <a:pt x="11315" y="557847"/>
                  </a:lnTo>
                  <a:lnTo>
                    <a:pt x="11290" y="563816"/>
                  </a:lnTo>
                  <a:lnTo>
                    <a:pt x="12941" y="563816"/>
                  </a:lnTo>
                  <a:lnTo>
                    <a:pt x="19659" y="563816"/>
                  </a:lnTo>
                  <a:close/>
                </a:path>
                <a:path w="1616709" h="939800">
                  <a:moveTo>
                    <a:pt x="31762" y="703605"/>
                  </a:moveTo>
                  <a:lnTo>
                    <a:pt x="31724" y="703046"/>
                  </a:lnTo>
                  <a:lnTo>
                    <a:pt x="30734" y="700303"/>
                  </a:lnTo>
                  <a:lnTo>
                    <a:pt x="30251" y="698957"/>
                  </a:lnTo>
                  <a:lnTo>
                    <a:pt x="28473" y="694055"/>
                  </a:lnTo>
                  <a:lnTo>
                    <a:pt x="28473" y="698957"/>
                  </a:lnTo>
                  <a:lnTo>
                    <a:pt x="24053" y="698957"/>
                  </a:lnTo>
                  <a:lnTo>
                    <a:pt x="26250" y="692607"/>
                  </a:lnTo>
                  <a:lnTo>
                    <a:pt x="28473" y="698957"/>
                  </a:lnTo>
                  <a:lnTo>
                    <a:pt x="28473" y="694055"/>
                  </a:lnTo>
                  <a:lnTo>
                    <a:pt x="27952" y="692607"/>
                  </a:lnTo>
                  <a:lnTo>
                    <a:pt x="27444" y="691222"/>
                  </a:lnTo>
                  <a:lnTo>
                    <a:pt x="25260" y="691083"/>
                  </a:lnTo>
                  <a:lnTo>
                    <a:pt x="20942" y="703046"/>
                  </a:lnTo>
                  <a:lnTo>
                    <a:pt x="20866" y="703605"/>
                  </a:lnTo>
                  <a:lnTo>
                    <a:pt x="22491" y="703605"/>
                  </a:lnTo>
                  <a:lnTo>
                    <a:pt x="23647" y="700303"/>
                  </a:lnTo>
                  <a:lnTo>
                    <a:pt x="28917" y="700303"/>
                  </a:lnTo>
                  <a:lnTo>
                    <a:pt x="30086" y="703605"/>
                  </a:lnTo>
                  <a:lnTo>
                    <a:pt x="31762" y="703605"/>
                  </a:lnTo>
                  <a:close/>
                </a:path>
                <a:path w="1616709" h="939800">
                  <a:moveTo>
                    <a:pt x="31762" y="634263"/>
                  </a:moveTo>
                  <a:lnTo>
                    <a:pt x="31724" y="633704"/>
                  </a:lnTo>
                  <a:lnTo>
                    <a:pt x="30734" y="630961"/>
                  </a:lnTo>
                  <a:lnTo>
                    <a:pt x="30251" y="629615"/>
                  </a:lnTo>
                  <a:lnTo>
                    <a:pt x="28473" y="624713"/>
                  </a:lnTo>
                  <a:lnTo>
                    <a:pt x="28473" y="629615"/>
                  </a:lnTo>
                  <a:lnTo>
                    <a:pt x="24053" y="629615"/>
                  </a:lnTo>
                  <a:lnTo>
                    <a:pt x="26250" y="623265"/>
                  </a:lnTo>
                  <a:lnTo>
                    <a:pt x="28473" y="629615"/>
                  </a:lnTo>
                  <a:lnTo>
                    <a:pt x="28473" y="624713"/>
                  </a:lnTo>
                  <a:lnTo>
                    <a:pt x="27952" y="623265"/>
                  </a:lnTo>
                  <a:lnTo>
                    <a:pt x="27444" y="621880"/>
                  </a:lnTo>
                  <a:lnTo>
                    <a:pt x="25260" y="621741"/>
                  </a:lnTo>
                  <a:lnTo>
                    <a:pt x="20942" y="633704"/>
                  </a:lnTo>
                  <a:lnTo>
                    <a:pt x="20866" y="634263"/>
                  </a:lnTo>
                  <a:lnTo>
                    <a:pt x="22491" y="634263"/>
                  </a:lnTo>
                  <a:lnTo>
                    <a:pt x="23647" y="630961"/>
                  </a:lnTo>
                  <a:lnTo>
                    <a:pt x="28917" y="630961"/>
                  </a:lnTo>
                  <a:lnTo>
                    <a:pt x="30086" y="634263"/>
                  </a:lnTo>
                  <a:lnTo>
                    <a:pt x="31762" y="634263"/>
                  </a:lnTo>
                  <a:close/>
                </a:path>
                <a:path w="1616709" h="939800">
                  <a:moveTo>
                    <a:pt x="31813" y="563753"/>
                  </a:moveTo>
                  <a:lnTo>
                    <a:pt x="31724" y="563232"/>
                  </a:lnTo>
                  <a:lnTo>
                    <a:pt x="30734" y="560489"/>
                  </a:lnTo>
                  <a:lnTo>
                    <a:pt x="30251" y="559142"/>
                  </a:lnTo>
                  <a:lnTo>
                    <a:pt x="28473" y="554240"/>
                  </a:lnTo>
                  <a:lnTo>
                    <a:pt x="28473" y="559142"/>
                  </a:lnTo>
                  <a:lnTo>
                    <a:pt x="24053" y="559142"/>
                  </a:lnTo>
                  <a:lnTo>
                    <a:pt x="26250" y="552792"/>
                  </a:lnTo>
                  <a:lnTo>
                    <a:pt x="28473" y="559142"/>
                  </a:lnTo>
                  <a:lnTo>
                    <a:pt x="28473" y="554240"/>
                  </a:lnTo>
                  <a:lnTo>
                    <a:pt x="27952" y="552792"/>
                  </a:lnTo>
                  <a:lnTo>
                    <a:pt x="27444" y="551408"/>
                  </a:lnTo>
                  <a:lnTo>
                    <a:pt x="25184" y="551408"/>
                  </a:lnTo>
                  <a:lnTo>
                    <a:pt x="20942" y="563232"/>
                  </a:lnTo>
                  <a:lnTo>
                    <a:pt x="20866" y="563753"/>
                  </a:lnTo>
                  <a:lnTo>
                    <a:pt x="22517" y="563753"/>
                  </a:lnTo>
                  <a:lnTo>
                    <a:pt x="23609" y="560489"/>
                  </a:lnTo>
                  <a:lnTo>
                    <a:pt x="28917" y="560489"/>
                  </a:lnTo>
                  <a:lnTo>
                    <a:pt x="30073" y="563753"/>
                  </a:lnTo>
                  <a:lnTo>
                    <a:pt x="31813" y="563753"/>
                  </a:lnTo>
                  <a:close/>
                </a:path>
                <a:path w="1616709" h="939800">
                  <a:moveTo>
                    <a:pt x="40132" y="696747"/>
                  </a:moveTo>
                  <a:lnTo>
                    <a:pt x="35560" y="696747"/>
                  </a:lnTo>
                  <a:lnTo>
                    <a:pt x="35560" y="692353"/>
                  </a:lnTo>
                  <a:lnTo>
                    <a:pt x="33921" y="692353"/>
                  </a:lnTo>
                  <a:lnTo>
                    <a:pt x="33921" y="703529"/>
                  </a:lnTo>
                  <a:lnTo>
                    <a:pt x="35534" y="703529"/>
                  </a:lnTo>
                  <a:lnTo>
                    <a:pt x="35560" y="698093"/>
                  </a:lnTo>
                  <a:lnTo>
                    <a:pt x="40093" y="698093"/>
                  </a:lnTo>
                  <a:lnTo>
                    <a:pt x="40132" y="696747"/>
                  </a:lnTo>
                  <a:close/>
                </a:path>
                <a:path w="1616709" h="939800">
                  <a:moveTo>
                    <a:pt x="40132" y="627405"/>
                  </a:moveTo>
                  <a:lnTo>
                    <a:pt x="35560" y="627405"/>
                  </a:lnTo>
                  <a:lnTo>
                    <a:pt x="35560" y="623011"/>
                  </a:lnTo>
                  <a:lnTo>
                    <a:pt x="33921" y="623011"/>
                  </a:lnTo>
                  <a:lnTo>
                    <a:pt x="33921" y="634187"/>
                  </a:lnTo>
                  <a:lnTo>
                    <a:pt x="35534" y="634187"/>
                  </a:lnTo>
                  <a:lnTo>
                    <a:pt x="35560" y="628751"/>
                  </a:lnTo>
                  <a:lnTo>
                    <a:pt x="40093" y="628751"/>
                  </a:lnTo>
                  <a:lnTo>
                    <a:pt x="40132" y="627405"/>
                  </a:lnTo>
                  <a:close/>
                </a:path>
                <a:path w="1616709" h="939800">
                  <a:moveTo>
                    <a:pt x="40132" y="556920"/>
                  </a:moveTo>
                  <a:lnTo>
                    <a:pt x="35560" y="556920"/>
                  </a:lnTo>
                  <a:lnTo>
                    <a:pt x="35560" y="552538"/>
                  </a:lnTo>
                  <a:lnTo>
                    <a:pt x="33921" y="552538"/>
                  </a:lnTo>
                  <a:lnTo>
                    <a:pt x="33883" y="563816"/>
                  </a:lnTo>
                  <a:lnTo>
                    <a:pt x="35534" y="563816"/>
                  </a:lnTo>
                  <a:lnTo>
                    <a:pt x="35560" y="558279"/>
                  </a:lnTo>
                  <a:lnTo>
                    <a:pt x="40093" y="558279"/>
                  </a:lnTo>
                  <a:lnTo>
                    <a:pt x="40132" y="556920"/>
                  </a:lnTo>
                  <a:close/>
                </a:path>
                <a:path w="1616709" h="939800">
                  <a:moveTo>
                    <a:pt x="40487" y="691184"/>
                  </a:moveTo>
                  <a:lnTo>
                    <a:pt x="33921" y="691184"/>
                  </a:lnTo>
                  <a:lnTo>
                    <a:pt x="33921" y="692188"/>
                  </a:lnTo>
                  <a:lnTo>
                    <a:pt x="40462" y="692188"/>
                  </a:lnTo>
                  <a:lnTo>
                    <a:pt x="40487" y="691184"/>
                  </a:lnTo>
                  <a:close/>
                </a:path>
                <a:path w="1616709" h="939800">
                  <a:moveTo>
                    <a:pt x="40487" y="621842"/>
                  </a:moveTo>
                  <a:lnTo>
                    <a:pt x="33921" y="621842"/>
                  </a:lnTo>
                  <a:lnTo>
                    <a:pt x="33921" y="622846"/>
                  </a:lnTo>
                  <a:lnTo>
                    <a:pt x="40462" y="622846"/>
                  </a:lnTo>
                  <a:lnTo>
                    <a:pt x="40487" y="621842"/>
                  </a:lnTo>
                  <a:close/>
                </a:path>
                <a:path w="1616709" h="939800">
                  <a:moveTo>
                    <a:pt x="40487" y="551370"/>
                  </a:moveTo>
                  <a:lnTo>
                    <a:pt x="33921" y="551370"/>
                  </a:lnTo>
                  <a:lnTo>
                    <a:pt x="33921" y="552373"/>
                  </a:lnTo>
                  <a:lnTo>
                    <a:pt x="40462" y="552373"/>
                  </a:lnTo>
                  <a:lnTo>
                    <a:pt x="40487" y="551370"/>
                  </a:lnTo>
                  <a:close/>
                </a:path>
                <a:path w="1616709" h="939800">
                  <a:moveTo>
                    <a:pt x="53632" y="695248"/>
                  </a:moveTo>
                  <a:lnTo>
                    <a:pt x="53479" y="694690"/>
                  </a:lnTo>
                  <a:lnTo>
                    <a:pt x="53403" y="694410"/>
                  </a:lnTo>
                  <a:lnTo>
                    <a:pt x="53340" y="694156"/>
                  </a:lnTo>
                  <a:lnTo>
                    <a:pt x="53251" y="693801"/>
                  </a:lnTo>
                  <a:lnTo>
                    <a:pt x="53009" y="693242"/>
                  </a:lnTo>
                  <a:lnTo>
                    <a:pt x="52857" y="692937"/>
                  </a:lnTo>
                  <a:lnTo>
                    <a:pt x="52222" y="692188"/>
                  </a:lnTo>
                  <a:lnTo>
                    <a:pt x="52044" y="691972"/>
                  </a:lnTo>
                  <a:lnTo>
                    <a:pt x="51943" y="691845"/>
                  </a:lnTo>
                  <a:lnTo>
                    <a:pt x="51904" y="698588"/>
                  </a:lnTo>
                  <a:lnTo>
                    <a:pt x="51739" y="699338"/>
                  </a:lnTo>
                  <a:lnTo>
                    <a:pt x="49326" y="702233"/>
                  </a:lnTo>
                  <a:lnTo>
                    <a:pt x="46672" y="702233"/>
                  </a:lnTo>
                  <a:lnTo>
                    <a:pt x="44399" y="695248"/>
                  </a:lnTo>
                  <a:lnTo>
                    <a:pt x="44526" y="694690"/>
                  </a:lnTo>
                  <a:lnTo>
                    <a:pt x="44640" y="694410"/>
                  </a:lnTo>
                  <a:lnTo>
                    <a:pt x="44742" y="694156"/>
                  </a:lnTo>
                  <a:lnTo>
                    <a:pt x="45364" y="693242"/>
                  </a:lnTo>
                  <a:lnTo>
                    <a:pt x="45694" y="692937"/>
                  </a:lnTo>
                  <a:lnTo>
                    <a:pt x="46634" y="692391"/>
                  </a:lnTo>
                  <a:lnTo>
                    <a:pt x="49606" y="692391"/>
                  </a:lnTo>
                  <a:lnTo>
                    <a:pt x="51752" y="695248"/>
                  </a:lnTo>
                  <a:lnTo>
                    <a:pt x="51803" y="695439"/>
                  </a:lnTo>
                  <a:lnTo>
                    <a:pt x="49161" y="690740"/>
                  </a:lnTo>
                  <a:lnTo>
                    <a:pt x="47231" y="690740"/>
                  </a:lnTo>
                  <a:lnTo>
                    <a:pt x="42506" y="699338"/>
                  </a:lnTo>
                  <a:lnTo>
                    <a:pt x="42951" y="700951"/>
                  </a:lnTo>
                  <a:lnTo>
                    <a:pt x="47002" y="703834"/>
                  </a:lnTo>
                  <a:lnTo>
                    <a:pt x="48907" y="703834"/>
                  </a:lnTo>
                  <a:lnTo>
                    <a:pt x="53555" y="699338"/>
                  </a:lnTo>
                  <a:lnTo>
                    <a:pt x="53632" y="695248"/>
                  </a:lnTo>
                  <a:close/>
                </a:path>
                <a:path w="1616709" h="939800">
                  <a:moveTo>
                    <a:pt x="53632" y="625906"/>
                  </a:moveTo>
                  <a:lnTo>
                    <a:pt x="53479" y="625348"/>
                  </a:lnTo>
                  <a:lnTo>
                    <a:pt x="53403" y="625068"/>
                  </a:lnTo>
                  <a:lnTo>
                    <a:pt x="53340" y="624827"/>
                  </a:lnTo>
                  <a:lnTo>
                    <a:pt x="53251" y="624459"/>
                  </a:lnTo>
                  <a:lnTo>
                    <a:pt x="53009" y="623900"/>
                  </a:lnTo>
                  <a:lnTo>
                    <a:pt x="52857" y="623595"/>
                  </a:lnTo>
                  <a:lnTo>
                    <a:pt x="52222" y="622846"/>
                  </a:lnTo>
                  <a:lnTo>
                    <a:pt x="52044" y="622630"/>
                  </a:lnTo>
                  <a:lnTo>
                    <a:pt x="51943" y="622503"/>
                  </a:lnTo>
                  <a:lnTo>
                    <a:pt x="51904" y="629259"/>
                  </a:lnTo>
                  <a:lnTo>
                    <a:pt x="51739" y="629996"/>
                  </a:lnTo>
                  <a:lnTo>
                    <a:pt x="49326" y="632891"/>
                  </a:lnTo>
                  <a:lnTo>
                    <a:pt x="46672" y="632891"/>
                  </a:lnTo>
                  <a:lnTo>
                    <a:pt x="44399" y="625906"/>
                  </a:lnTo>
                  <a:lnTo>
                    <a:pt x="44526" y="625348"/>
                  </a:lnTo>
                  <a:lnTo>
                    <a:pt x="46634" y="623049"/>
                  </a:lnTo>
                  <a:lnTo>
                    <a:pt x="49606" y="623049"/>
                  </a:lnTo>
                  <a:lnTo>
                    <a:pt x="51752" y="625906"/>
                  </a:lnTo>
                  <a:lnTo>
                    <a:pt x="51803" y="626097"/>
                  </a:lnTo>
                  <a:lnTo>
                    <a:pt x="49161" y="621398"/>
                  </a:lnTo>
                  <a:lnTo>
                    <a:pt x="47231" y="621398"/>
                  </a:lnTo>
                  <a:lnTo>
                    <a:pt x="42506" y="629996"/>
                  </a:lnTo>
                  <a:lnTo>
                    <a:pt x="42951" y="631609"/>
                  </a:lnTo>
                  <a:lnTo>
                    <a:pt x="47002" y="634492"/>
                  </a:lnTo>
                  <a:lnTo>
                    <a:pt x="48907" y="634492"/>
                  </a:lnTo>
                  <a:lnTo>
                    <a:pt x="53555" y="629996"/>
                  </a:lnTo>
                  <a:lnTo>
                    <a:pt x="53632" y="625906"/>
                  </a:lnTo>
                  <a:close/>
                </a:path>
                <a:path w="1616709" h="939800">
                  <a:moveTo>
                    <a:pt x="53632" y="555434"/>
                  </a:moveTo>
                  <a:lnTo>
                    <a:pt x="53492" y="554875"/>
                  </a:lnTo>
                  <a:lnTo>
                    <a:pt x="53403" y="554583"/>
                  </a:lnTo>
                  <a:lnTo>
                    <a:pt x="53340" y="554342"/>
                  </a:lnTo>
                  <a:lnTo>
                    <a:pt x="53251" y="553986"/>
                  </a:lnTo>
                  <a:lnTo>
                    <a:pt x="53009" y="553427"/>
                  </a:lnTo>
                  <a:lnTo>
                    <a:pt x="52857" y="553123"/>
                  </a:lnTo>
                  <a:lnTo>
                    <a:pt x="52324" y="552513"/>
                  </a:lnTo>
                  <a:lnTo>
                    <a:pt x="52209" y="552373"/>
                  </a:lnTo>
                  <a:lnTo>
                    <a:pt x="52019" y="552157"/>
                  </a:lnTo>
                  <a:lnTo>
                    <a:pt x="51904" y="552030"/>
                  </a:lnTo>
                  <a:lnTo>
                    <a:pt x="51904" y="558774"/>
                  </a:lnTo>
                  <a:lnTo>
                    <a:pt x="51739" y="559523"/>
                  </a:lnTo>
                  <a:lnTo>
                    <a:pt x="49276" y="562419"/>
                  </a:lnTo>
                  <a:lnTo>
                    <a:pt x="46672" y="562419"/>
                  </a:lnTo>
                  <a:lnTo>
                    <a:pt x="44399" y="555434"/>
                  </a:lnTo>
                  <a:lnTo>
                    <a:pt x="44526" y="554875"/>
                  </a:lnTo>
                  <a:lnTo>
                    <a:pt x="44653" y="554583"/>
                  </a:lnTo>
                  <a:lnTo>
                    <a:pt x="44742" y="554342"/>
                  </a:lnTo>
                  <a:lnTo>
                    <a:pt x="45364" y="553427"/>
                  </a:lnTo>
                  <a:lnTo>
                    <a:pt x="45694" y="553123"/>
                  </a:lnTo>
                  <a:lnTo>
                    <a:pt x="46748" y="552513"/>
                  </a:lnTo>
                  <a:lnTo>
                    <a:pt x="49479" y="552513"/>
                  </a:lnTo>
                  <a:lnTo>
                    <a:pt x="51752" y="555434"/>
                  </a:lnTo>
                  <a:lnTo>
                    <a:pt x="51803" y="555625"/>
                  </a:lnTo>
                  <a:lnTo>
                    <a:pt x="49123" y="550926"/>
                  </a:lnTo>
                  <a:lnTo>
                    <a:pt x="47231" y="550926"/>
                  </a:lnTo>
                  <a:lnTo>
                    <a:pt x="42506" y="559523"/>
                  </a:lnTo>
                  <a:lnTo>
                    <a:pt x="42951" y="561136"/>
                  </a:lnTo>
                  <a:lnTo>
                    <a:pt x="46964" y="564007"/>
                  </a:lnTo>
                  <a:lnTo>
                    <a:pt x="48907" y="564007"/>
                  </a:lnTo>
                  <a:lnTo>
                    <a:pt x="53555" y="559523"/>
                  </a:lnTo>
                  <a:lnTo>
                    <a:pt x="53632" y="555434"/>
                  </a:lnTo>
                  <a:close/>
                </a:path>
                <a:path w="1616709" h="939800">
                  <a:moveTo>
                    <a:pt x="61074" y="627557"/>
                  </a:moveTo>
                  <a:lnTo>
                    <a:pt x="60744" y="627354"/>
                  </a:lnTo>
                  <a:lnTo>
                    <a:pt x="59410" y="626757"/>
                  </a:lnTo>
                  <a:lnTo>
                    <a:pt x="57010" y="627354"/>
                  </a:lnTo>
                  <a:lnTo>
                    <a:pt x="57289" y="627557"/>
                  </a:lnTo>
                  <a:lnTo>
                    <a:pt x="57594" y="627735"/>
                  </a:lnTo>
                  <a:lnTo>
                    <a:pt x="61074" y="627557"/>
                  </a:lnTo>
                  <a:close/>
                </a:path>
                <a:path w="1616709" h="939800">
                  <a:moveTo>
                    <a:pt x="61074" y="557085"/>
                  </a:moveTo>
                  <a:lnTo>
                    <a:pt x="60744" y="556882"/>
                  </a:lnTo>
                  <a:lnTo>
                    <a:pt x="59651" y="556399"/>
                  </a:lnTo>
                  <a:lnTo>
                    <a:pt x="58953" y="556056"/>
                  </a:lnTo>
                  <a:lnTo>
                    <a:pt x="56502" y="556399"/>
                  </a:lnTo>
                  <a:lnTo>
                    <a:pt x="56654" y="556564"/>
                  </a:lnTo>
                  <a:lnTo>
                    <a:pt x="57264" y="557085"/>
                  </a:lnTo>
                  <a:lnTo>
                    <a:pt x="57581" y="557263"/>
                  </a:lnTo>
                  <a:lnTo>
                    <a:pt x="61074" y="557085"/>
                  </a:lnTo>
                  <a:close/>
                </a:path>
                <a:path w="1616709" h="939800">
                  <a:moveTo>
                    <a:pt x="61341" y="563626"/>
                  </a:moveTo>
                  <a:lnTo>
                    <a:pt x="61150" y="563626"/>
                  </a:lnTo>
                  <a:lnTo>
                    <a:pt x="60134" y="563930"/>
                  </a:lnTo>
                  <a:lnTo>
                    <a:pt x="61341" y="563626"/>
                  </a:lnTo>
                  <a:close/>
                </a:path>
                <a:path w="1616709" h="939800">
                  <a:moveTo>
                    <a:pt x="61544" y="703249"/>
                  </a:moveTo>
                  <a:lnTo>
                    <a:pt x="55854" y="703021"/>
                  </a:lnTo>
                  <a:lnTo>
                    <a:pt x="56286" y="703249"/>
                  </a:lnTo>
                  <a:lnTo>
                    <a:pt x="56743" y="703427"/>
                  </a:lnTo>
                  <a:lnTo>
                    <a:pt x="61188" y="703427"/>
                  </a:lnTo>
                  <a:lnTo>
                    <a:pt x="61544" y="703249"/>
                  </a:lnTo>
                  <a:close/>
                </a:path>
                <a:path w="1616709" h="939800">
                  <a:moveTo>
                    <a:pt x="61544" y="633907"/>
                  </a:moveTo>
                  <a:lnTo>
                    <a:pt x="55854" y="633679"/>
                  </a:lnTo>
                  <a:lnTo>
                    <a:pt x="56286" y="633907"/>
                  </a:lnTo>
                  <a:lnTo>
                    <a:pt x="56743" y="634085"/>
                  </a:lnTo>
                  <a:lnTo>
                    <a:pt x="61188" y="634085"/>
                  </a:lnTo>
                  <a:lnTo>
                    <a:pt x="61544" y="633907"/>
                  </a:lnTo>
                  <a:close/>
                </a:path>
                <a:path w="1616709" h="939800">
                  <a:moveTo>
                    <a:pt x="62357" y="697814"/>
                  </a:moveTo>
                  <a:lnTo>
                    <a:pt x="62103" y="697522"/>
                  </a:lnTo>
                  <a:lnTo>
                    <a:pt x="61772" y="697280"/>
                  </a:lnTo>
                  <a:lnTo>
                    <a:pt x="61442" y="697077"/>
                  </a:lnTo>
                  <a:lnTo>
                    <a:pt x="57962" y="697280"/>
                  </a:lnTo>
                  <a:lnTo>
                    <a:pt x="58394" y="697522"/>
                  </a:lnTo>
                  <a:lnTo>
                    <a:pt x="58991" y="697814"/>
                  </a:lnTo>
                  <a:lnTo>
                    <a:pt x="62357" y="697814"/>
                  </a:lnTo>
                  <a:close/>
                </a:path>
                <a:path w="1616709" h="939800">
                  <a:moveTo>
                    <a:pt x="62357" y="628472"/>
                  </a:moveTo>
                  <a:lnTo>
                    <a:pt x="62103" y="628180"/>
                  </a:lnTo>
                  <a:lnTo>
                    <a:pt x="61772" y="627938"/>
                  </a:lnTo>
                  <a:lnTo>
                    <a:pt x="61442" y="627735"/>
                  </a:lnTo>
                  <a:lnTo>
                    <a:pt x="57962" y="627938"/>
                  </a:lnTo>
                  <a:lnTo>
                    <a:pt x="58394" y="628180"/>
                  </a:lnTo>
                  <a:lnTo>
                    <a:pt x="58991" y="628472"/>
                  </a:lnTo>
                  <a:lnTo>
                    <a:pt x="62357" y="628472"/>
                  </a:lnTo>
                  <a:close/>
                </a:path>
                <a:path w="1616709" h="939800">
                  <a:moveTo>
                    <a:pt x="62357" y="557999"/>
                  </a:moveTo>
                  <a:lnTo>
                    <a:pt x="62103" y="557707"/>
                  </a:lnTo>
                  <a:lnTo>
                    <a:pt x="61772" y="557466"/>
                  </a:lnTo>
                  <a:lnTo>
                    <a:pt x="61442" y="557263"/>
                  </a:lnTo>
                  <a:lnTo>
                    <a:pt x="57950" y="557466"/>
                  </a:lnTo>
                  <a:lnTo>
                    <a:pt x="58394" y="557707"/>
                  </a:lnTo>
                  <a:lnTo>
                    <a:pt x="58991" y="557999"/>
                  </a:lnTo>
                  <a:lnTo>
                    <a:pt x="62357" y="557999"/>
                  </a:lnTo>
                  <a:close/>
                </a:path>
                <a:path w="1616709" h="939800">
                  <a:moveTo>
                    <a:pt x="62433" y="691578"/>
                  </a:moveTo>
                  <a:lnTo>
                    <a:pt x="56896" y="691578"/>
                  </a:lnTo>
                  <a:lnTo>
                    <a:pt x="56515" y="691883"/>
                  </a:lnTo>
                  <a:lnTo>
                    <a:pt x="56248" y="692226"/>
                  </a:lnTo>
                  <a:lnTo>
                    <a:pt x="56032" y="692658"/>
                  </a:lnTo>
                  <a:lnTo>
                    <a:pt x="55854" y="693077"/>
                  </a:lnTo>
                  <a:lnTo>
                    <a:pt x="55880" y="695083"/>
                  </a:lnTo>
                  <a:lnTo>
                    <a:pt x="57594" y="697077"/>
                  </a:lnTo>
                  <a:lnTo>
                    <a:pt x="61074" y="696899"/>
                  </a:lnTo>
                  <a:lnTo>
                    <a:pt x="60744" y="696696"/>
                  </a:lnTo>
                  <a:lnTo>
                    <a:pt x="59651" y="696214"/>
                  </a:lnTo>
                  <a:lnTo>
                    <a:pt x="58953" y="695871"/>
                  </a:lnTo>
                  <a:lnTo>
                    <a:pt x="58369" y="695515"/>
                  </a:lnTo>
                  <a:lnTo>
                    <a:pt x="57899" y="695083"/>
                  </a:lnTo>
                  <a:lnTo>
                    <a:pt x="57835" y="693077"/>
                  </a:lnTo>
                  <a:lnTo>
                    <a:pt x="62433" y="693077"/>
                  </a:lnTo>
                  <a:lnTo>
                    <a:pt x="62433" y="692658"/>
                  </a:lnTo>
                  <a:lnTo>
                    <a:pt x="62433" y="691578"/>
                  </a:lnTo>
                  <a:close/>
                </a:path>
                <a:path w="1616709" h="939800">
                  <a:moveTo>
                    <a:pt x="62509" y="622363"/>
                  </a:moveTo>
                  <a:lnTo>
                    <a:pt x="56730" y="622363"/>
                  </a:lnTo>
                  <a:lnTo>
                    <a:pt x="56515" y="622541"/>
                  </a:lnTo>
                  <a:lnTo>
                    <a:pt x="56248" y="622884"/>
                  </a:lnTo>
                  <a:lnTo>
                    <a:pt x="56032" y="623316"/>
                  </a:lnTo>
                  <a:lnTo>
                    <a:pt x="55854" y="623735"/>
                  </a:lnTo>
                  <a:lnTo>
                    <a:pt x="55880" y="625741"/>
                  </a:lnTo>
                  <a:lnTo>
                    <a:pt x="56045" y="626173"/>
                  </a:lnTo>
                  <a:lnTo>
                    <a:pt x="56248" y="626529"/>
                  </a:lnTo>
                  <a:lnTo>
                    <a:pt x="56400" y="626757"/>
                  </a:lnTo>
                  <a:lnTo>
                    <a:pt x="58953" y="626529"/>
                  </a:lnTo>
                  <a:lnTo>
                    <a:pt x="58369" y="626173"/>
                  </a:lnTo>
                  <a:lnTo>
                    <a:pt x="57899" y="625741"/>
                  </a:lnTo>
                  <a:lnTo>
                    <a:pt x="57835" y="623735"/>
                  </a:lnTo>
                  <a:lnTo>
                    <a:pt x="62433" y="623735"/>
                  </a:lnTo>
                  <a:lnTo>
                    <a:pt x="62458" y="623316"/>
                  </a:lnTo>
                  <a:lnTo>
                    <a:pt x="62509" y="622363"/>
                  </a:lnTo>
                  <a:close/>
                </a:path>
                <a:path w="1616709" h="939800">
                  <a:moveTo>
                    <a:pt x="62509" y="551891"/>
                  </a:moveTo>
                  <a:lnTo>
                    <a:pt x="56730" y="551891"/>
                  </a:lnTo>
                  <a:lnTo>
                    <a:pt x="56515" y="552069"/>
                  </a:lnTo>
                  <a:lnTo>
                    <a:pt x="56248" y="552411"/>
                  </a:lnTo>
                  <a:lnTo>
                    <a:pt x="56032" y="552843"/>
                  </a:lnTo>
                  <a:lnTo>
                    <a:pt x="55854" y="553262"/>
                  </a:lnTo>
                  <a:lnTo>
                    <a:pt x="55880" y="555269"/>
                  </a:lnTo>
                  <a:lnTo>
                    <a:pt x="56057" y="555701"/>
                  </a:lnTo>
                  <a:lnTo>
                    <a:pt x="56261" y="556056"/>
                  </a:lnTo>
                  <a:lnTo>
                    <a:pt x="58369" y="555701"/>
                  </a:lnTo>
                  <a:lnTo>
                    <a:pt x="57861" y="555269"/>
                  </a:lnTo>
                  <a:lnTo>
                    <a:pt x="57569" y="554748"/>
                  </a:lnTo>
                  <a:lnTo>
                    <a:pt x="57696" y="553262"/>
                  </a:lnTo>
                  <a:lnTo>
                    <a:pt x="62471" y="553262"/>
                  </a:lnTo>
                  <a:lnTo>
                    <a:pt x="62509" y="551891"/>
                  </a:lnTo>
                  <a:close/>
                </a:path>
                <a:path w="1616709" h="939800">
                  <a:moveTo>
                    <a:pt x="63157" y="701217"/>
                  </a:moveTo>
                  <a:lnTo>
                    <a:pt x="63093" y="698855"/>
                  </a:lnTo>
                  <a:lnTo>
                    <a:pt x="62915" y="698474"/>
                  </a:lnTo>
                  <a:lnTo>
                    <a:pt x="62649" y="698068"/>
                  </a:lnTo>
                  <a:lnTo>
                    <a:pt x="59575" y="698068"/>
                  </a:lnTo>
                  <a:lnTo>
                    <a:pt x="60350" y="698474"/>
                  </a:lnTo>
                  <a:lnTo>
                    <a:pt x="60896" y="698855"/>
                  </a:lnTo>
                  <a:lnTo>
                    <a:pt x="61150" y="699135"/>
                  </a:lnTo>
                  <a:lnTo>
                    <a:pt x="61404" y="699604"/>
                  </a:lnTo>
                  <a:lnTo>
                    <a:pt x="61290" y="701217"/>
                  </a:lnTo>
                  <a:lnTo>
                    <a:pt x="55575" y="701217"/>
                  </a:lnTo>
                  <a:lnTo>
                    <a:pt x="55524" y="702665"/>
                  </a:lnTo>
                  <a:lnTo>
                    <a:pt x="62026" y="702843"/>
                  </a:lnTo>
                  <a:lnTo>
                    <a:pt x="61849" y="703008"/>
                  </a:lnTo>
                  <a:lnTo>
                    <a:pt x="62433" y="702513"/>
                  </a:lnTo>
                  <a:lnTo>
                    <a:pt x="62725" y="702132"/>
                  </a:lnTo>
                  <a:lnTo>
                    <a:pt x="62788" y="701992"/>
                  </a:lnTo>
                  <a:lnTo>
                    <a:pt x="63157" y="701217"/>
                  </a:lnTo>
                  <a:close/>
                </a:path>
                <a:path w="1616709" h="939800">
                  <a:moveTo>
                    <a:pt x="63157" y="631875"/>
                  </a:moveTo>
                  <a:lnTo>
                    <a:pt x="63093" y="629513"/>
                  </a:lnTo>
                  <a:lnTo>
                    <a:pt x="62915" y="629132"/>
                  </a:lnTo>
                  <a:lnTo>
                    <a:pt x="62649" y="628726"/>
                  </a:lnTo>
                  <a:lnTo>
                    <a:pt x="59575" y="628726"/>
                  </a:lnTo>
                  <a:lnTo>
                    <a:pt x="60350" y="629132"/>
                  </a:lnTo>
                  <a:lnTo>
                    <a:pt x="60896" y="629513"/>
                  </a:lnTo>
                  <a:lnTo>
                    <a:pt x="61150" y="629793"/>
                  </a:lnTo>
                  <a:lnTo>
                    <a:pt x="61404" y="630262"/>
                  </a:lnTo>
                  <a:lnTo>
                    <a:pt x="61290" y="631875"/>
                  </a:lnTo>
                  <a:lnTo>
                    <a:pt x="55575" y="631875"/>
                  </a:lnTo>
                  <a:lnTo>
                    <a:pt x="55524" y="633323"/>
                  </a:lnTo>
                  <a:lnTo>
                    <a:pt x="62026" y="633501"/>
                  </a:lnTo>
                  <a:lnTo>
                    <a:pt x="62433" y="633183"/>
                  </a:lnTo>
                  <a:lnTo>
                    <a:pt x="62725" y="632790"/>
                  </a:lnTo>
                  <a:lnTo>
                    <a:pt x="62788" y="632650"/>
                  </a:lnTo>
                  <a:lnTo>
                    <a:pt x="63157" y="631875"/>
                  </a:lnTo>
                  <a:close/>
                </a:path>
                <a:path w="1616709" h="939800">
                  <a:moveTo>
                    <a:pt x="63157" y="561390"/>
                  </a:moveTo>
                  <a:lnTo>
                    <a:pt x="63093" y="559041"/>
                  </a:lnTo>
                  <a:lnTo>
                    <a:pt x="62915" y="558660"/>
                  </a:lnTo>
                  <a:lnTo>
                    <a:pt x="62611" y="558253"/>
                  </a:lnTo>
                  <a:lnTo>
                    <a:pt x="59563" y="558253"/>
                  </a:lnTo>
                  <a:lnTo>
                    <a:pt x="60350" y="558660"/>
                  </a:lnTo>
                  <a:lnTo>
                    <a:pt x="60896" y="559041"/>
                  </a:lnTo>
                  <a:lnTo>
                    <a:pt x="61150" y="559320"/>
                  </a:lnTo>
                  <a:lnTo>
                    <a:pt x="61404" y="559777"/>
                  </a:lnTo>
                  <a:lnTo>
                    <a:pt x="61302" y="561390"/>
                  </a:lnTo>
                  <a:lnTo>
                    <a:pt x="60947" y="561390"/>
                  </a:lnTo>
                  <a:lnTo>
                    <a:pt x="60947" y="561898"/>
                  </a:lnTo>
                  <a:lnTo>
                    <a:pt x="60439" y="562317"/>
                  </a:lnTo>
                  <a:lnTo>
                    <a:pt x="57404" y="562317"/>
                  </a:lnTo>
                  <a:lnTo>
                    <a:pt x="56540" y="561898"/>
                  </a:lnTo>
                  <a:lnTo>
                    <a:pt x="60947" y="561898"/>
                  </a:lnTo>
                  <a:lnTo>
                    <a:pt x="60947" y="561390"/>
                  </a:lnTo>
                  <a:lnTo>
                    <a:pt x="55575" y="561390"/>
                  </a:lnTo>
                  <a:lnTo>
                    <a:pt x="55524" y="562851"/>
                  </a:lnTo>
                  <a:lnTo>
                    <a:pt x="62039" y="563029"/>
                  </a:lnTo>
                  <a:lnTo>
                    <a:pt x="62433" y="562698"/>
                  </a:lnTo>
                  <a:lnTo>
                    <a:pt x="62725" y="562317"/>
                  </a:lnTo>
                  <a:lnTo>
                    <a:pt x="63157" y="561390"/>
                  </a:lnTo>
                  <a:close/>
                </a:path>
                <a:path w="1616709" h="939800">
                  <a:moveTo>
                    <a:pt x="72555" y="691184"/>
                  </a:moveTo>
                  <a:lnTo>
                    <a:pt x="65722" y="691184"/>
                  </a:lnTo>
                  <a:lnTo>
                    <a:pt x="65722" y="702297"/>
                  </a:lnTo>
                  <a:lnTo>
                    <a:pt x="67360" y="702297"/>
                  </a:lnTo>
                  <a:lnTo>
                    <a:pt x="67360" y="697687"/>
                  </a:lnTo>
                  <a:lnTo>
                    <a:pt x="71793" y="697687"/>
                  </a:lnTo>
                  <a:lnTo>
                    <a:pt x="71818" y="696404"/>
                  </a:lnTo>
                  <a:lnTo>
                    <a:pt x="67360" y="696404"/>
                  </a:lnTo>
                  <a:lnTo>
                    <a:pt x="67360" y="692327"/>
                  </a:lnTo>
                  <a:lnTo>
                    <a:pt x="72478" y="692327"/>
                  </a:lnTo>
                  <a:lnTo>
                    <a:pt x="72555" y="691184"/>
                  </a:lnTo>
                  <a:close/>
                </a:path>
                <a:path w="1616709" h="939800">
                  <a:moveTo>
                    <a:pt x="72555" y="621842"/>
                  </a:moveTo>
                  <a:lnTo>
                    <a:pt x="65722" y="621842"/>
                  </a:lnTo>
                  <a:lnTo>
                    <a:pt x="65722" y="632955"/>
                  </a:lnTo>
                  <a:lnTo>
                    <a:pt x="67360" y="632955"/>
                  </a:lnTo>
                  <a:lnTo>
                    <a:pt x="67360" y="628345"/>
                  </a:lnTo>
                  <a:lnTo>
                    <a:pt x="71793" y="628345"/>
                  </a:lnTo>
                  <a:lnTo>
                    <a:pt x="71818" y="627062"/>
                  </a:lnTo>
                  <a:lnTo>
                    <a:pt x="67360" y="627062"/>
                  </a:lnTo>
                  <a:lnTo>
                    <a:pt x="67360" y="622985"/>
                  </a:lnTo>
                  <a:lnTo>
                    <a:pt x="72478" y="622985"/>
                  </a:lnTo>
                  <a:lnTo>
                    <a:pt x="72555" y="621842"/>
                  </a:lnTo>
                  <a:close/>
                </a:path>
                <a:path w="1616709" h="939800">
                  <a:moveTo>
                    <a:pt x="72555" y="551370"/>
                  </a:moveTo>
                  <a:lnTo>
                    <a:pt x="65722" y="551370"/>
                  </a:lnTo>
                  <a:lnTo>
                    <a:pt x="65722" y="562483"/>
                  </a:lnTo>
                  <a:lnTo>
                    <a:pt x="67360" y="562483"/>
                  </a:lnTo>
                  <a:lnTo>
                    <a:pt x="67360" y="557872"/>
                  </a:lnTo>
                  <a:lnTo>
                    <a:pt x="71793" y="557872"/>
                  </a:lnTo>
                  <a:lnTo>
                    <a:pt x="71818" y="556590"/>
                  </a:lnTo>
                  <a:lnTo>
                    <a:pt x="67360" y="556590"/>
                  </a:lnTo>
                  <a:lnTo>
                    <a:pt x="67360" y="552513"/>
                  </a:lnTo>
                  <a:lnTo>
                    <a:pt x="72478" y="552513"/>
                  </a:lnTo>
                  <a:lnTo>
                    <a:pt x="72555" y="551370"/>
                  </a:lnTo>
                  <a:close/>
                </a:path>
                <a:path w="1616709" h="939800">
                  <a:moveTo>
                    <a:pt x="72745" y="702614"/>
                  </a:moveTo>
                  <a:lnTo>
                    <a:pt x="65722" y="702462"/>
                  </a:lnTo>
                  <a:lnTo>
                    <a:pt x="65722" y="703605"/>
                  </a:lnTo>
                  <a:lnTo>
                    <a:pt x="72707" y="703605"/>
                  </a:lnTo>
                  <a:lnTo>
                    <a:pt x="72745" y="702614"/>
                  </a:lnTo>
                  <a:close/>
                </a:path>
                <a:path w="1616709" h="939800">
                  <a:moveTo>
                    <a:pt x="72745" y="633272"/>
                  </a:moveTo>
                  <a:lnTo>
                    <a:pt x="65722" y="633120"/>
                  </a:lnTo>
                  <a:lnTo>
                    <a:pt x="65722" y="634263"/>
                  </a:lnTo>
                  <a:lnTo>
                    <a:pt x="72707" y="634263"/>
                  </a:lnTo>
                  <a:lnTo>
                    <a:pt x="72745" y="633272"/>
                  </a:lnTo>
                  <a:close/>
                </a:path>
                <a:path w="1616709" h="939800">
                  <a:moveTo>
                    <a:pt x="72745" y="562800"/>
                  </a:moveTo>
                  <a:lnTo>
                    <a:pt x="65722" y="562648"/>
                  </a:lnTo>
                  <a:lnTo>
                    <a:pt x="65722" y="563791"/>
                  </a:lnTo>
                  <a:lnTo>
                    <a:pt x="72707" y="563791"/>
                  </a:lnTo>
                  <a:lnTo>
                    <a:pt x="72745" y="562800"/>
                  </a:lnTo>
                  <a:close/>
                </a:path>
                <a:path w="1616709" h="939800">
                  <a:moveTo>
                    <a:pt x="83667" y="691807"/>
                  </a:moveTo>
                  <a:lnTo>
                    <a:pt x="83223" y="691502"/>
                  </a:lnTo>
                  <a:lnTo>
                    <a:pt x="77381" y="691502"/>
                  </a:lnTo>
                  <a:lnTo>
                    <a:pt x="76987" y="691807"/>
                  </a:lnTo>
                  <a:lnTo>
                    <a:pt x="83667" y="691807"/>
                  </a:lnTo>
                  <a:close/>
                </a:path>
                <a:path w="1616709" h="939800">
                  <a:moveTo>
                    <a:pt x="83667" y="622465"/>
                  </a:moveTo>
                  <a:lnTo>
                    <a:pt x="83223" y="622160"/>
                  </a:lnTo>
                  <a:lnTo>
                    <a:pt x="82677" y="621880"/>
                  </a:lnTo>
                  <a:lnTo>
                    <a:pt x="78028" y="621880"/>
                  </a:lnTo>
                  <a:lnTo>
                    <a:pt x="77381" y="622160"/>
                  </a:lnTo>
                  <a:lnTo>
                    <a:pt x="76987" y="622465"/>
                  </a:lnTo>
                  <a:lnTo>
                    <a:pt x="83667" y="622465"/>
                  </a:lnTo>
                  <a:close/>
                </a:path>
                <a:path w="1616709" h="939800">
                  <a:moveTo>
                    <a:pt x="83667" y="551992"/>
                  </a:moveTo>
                  <a:lnTo>
                    <a:pt x="83223" y="551688"/>
                  </a:lnTo>
                  <a:lnTo>
                    <a:pt x="77381" y="551688"/>
                  </a:lnTo>
                  <a:lnTo>
                    <a:pt x="76987" y="551992"/>
                  </a:lnTo>
                  <a:lnTo>
                    <a:pt x="83667" y="551992"/>
                  </a:lnTo>
                  <a:close/>
                </a:path>
                <a:path w="1616709" h="939800">
                  <a:moveTo>
                    <a:pt x="83985" y="701789"/>
                  </a:moveTo>
                  <a:lnTo>
                    <a:pt x="82537" y="701789"/>
                  </a:lnTo>
                  <a:lnTo>
                    <a:pt x="82092" y="702017"/>
                  </a:lnTo>
                  <a:lnTo>
                    <a:pt x="81330" y="702259"/>
                  </a:lnTo>
                  <a:lnTo>
                    <a:pt x="79336" y="702259"/>
                  </a:lnTo>
                  <a:lnTo>
                    <a:pt x="78295" y="701789"/>
                  </a:lnTo>
                  <a:lnTo>
                    <a:pt x="77508" y="701167"/>
                  </a:lnTo>
                  <a:lnTo>
                    <a:pt x="77647" y="701167"/>
                  </a:lnTo>
                  <a:lnTo>
                    <a:pt x="77228" y="700633"/>
                  </a:lnTo>
                  <a:lnTo>
                    <a:pt x="77000" y="700176"/>
                  </a:lnTo>
                  <a:lnTo>
                    <a:pt x="76771" y="699401"/>
                  </a:lnTo>
                  <a:lnTo>
                    <a:pt x="76758" y="695452"/>
                  </a:lnTo>
                  <a:lnTo>
                    <a:pt x="77000" y="694626"/>
                  </a:lnTo>
                  <a:lnTo>
                    <a:pt x="77228" y="694004"/>
                  </a:lnTo>
                  <a:lnTo>
                    <a:pt x="77597" y="693585"/>
                  </a:lnTo>
                  <a:lnTo>
                    <a:pt x="77927" y="693140"/>
                  </a:lnTo>
                  <a:lnTo>
                    <a:pt x="83108" y="693140"/>
                  </a:lnTo>
                  <a:lnTo>
                    <a:pt x="83451" y="693394"/>
                  </a:lnTo>
                  <a:lnTo>
                    <a:pt x="83807" y="693394"/>
                  </a:lnTo>
                  <a:lnTo>
                    <a:pt x="83807" y="692353"/>
                  </a:lnTo>
                  <a:lnTo>
                    <a:pt x="83807" y="691972"/>
                  </a:lnTo>
                  <a:lnTo>
                    <a:pt x="82638" y="691972"/>
                  </a:lnTo>
                  <a:lnTo>
                    <a:pt x="82638" y="692835"/>
                  </a:lnTo>
                  <a:lnTo>
                    <a:pt x="78295" y="692835"/>
                  </a:lnTo>
                  <a:lnTo>
                    <a:pt x="82638" y="692835"/>
                  </a:lnTo>
                  <a:lnTo>
                    <a:pt x="82638" y="691972"/>
                  </a:lnTo>
                  <a:lnTo>
                    <a:pt x="76784" y="691972"/>
                  </a:lnTo>
                  <a:lnTo>
                    <a:pt x="76555" y="692238"/>
                  </a:lnTo>
                  <a:lnTo>
                    <a:pt x="75793" y="693140"/>
                  </a:lnTo>
                  <a:lnTo>
                    <a:pt x="75653" y="693394"/>
                  </a:lnTo>
                  <a:lnTo>
                    <a:pt x="74853" y="699401"/>
                  </a:lnTo>
                  <a:lnTo>
                    <a:pt x="75145" y="700176"/>
                  </a:lnTo>
                  <a:lnTo>
                    <a:pt x="75285" y="700633"/>
                  </a:lnTo>
                  <a:lnTo>
                    <a:pt x="75374" y="700976"/>
                  </a:lnTo>
                  <a:lnTo>
                    <a:pt x="75869" y="701789"/>
                  </a:lnTo>
                  <a:lnTo>
                    <a:pt x="76771" y="702818"/>
                  </a:lnTo>
                  <a:lnTo>
                    <a:pt x="83629" y="702818"/>
                  </a:lnTo>
                  <a:lnTo>
                    <a:pt x="83845" y="702538"/>
                  </a:lnTo>
                  <a:lnTo>
                    <a:pt x="83947" y="702259"/>
                  </a:lnTo>
                  <a:lnTo>
                    <a:pt x="83985" y="701789"/>
                  </a:lnTo>
                  <a:close/>
                </a:path>
                <a:path w="1616709" h="939800">
                  <a:moveTo>
                    <a:pt x="83985" y="632460"/>
                  </a:moveTo>
                  <a:lnTo>
                    <a:pt x="82511" y="632460"/>
                  </a:lnTo>
                  <a:lnTo>
                    <a:pt x="82092" y="632675"/>
                  </a:lnTo>
                  <a:lnTo>
                    <a:pt x="81330" y="632917"/>
                  </a:lnTo>
                  <a:lnTo>
                    <a:pt x="79336" y="632917"/>
                  </a:lnTo>
                  <a:lnTo>
                    <a:pt x="78828" y="632675"/>
                  </a:lnTo>
                  <a:lnTo>
                    <a:pt x="78295" y="632460"/>
                  </a:lnTo>
                  <a:lnTo>
                    <a:pt x="77520" y="631825"/>
                  </a:lnTo>
                  <a:lnTo>
                    <a:pt x="77660" y="631825"/>
                  </a:lnTo>
                  <a:lnTo>
                    <a:pt x="77228" y="631278"/>
                  </a:lnTo>
                  <a:lnTo>
                    <a:pt x="77000" y="630834"/>
                  </a:lnTo>
                  <a:lnTo>
                    <a:pt x="76771" y="630059"/>
                  </a:lnTo>
                  <a:lnTo>
                    <a:pt x="76758" y="626110"/>
                  </a:lnTo>
                  <a:lnTo>
                    <a:pt x="77000" y="625284"/>
                  </a:lnTo>
                  <a:lnTo>
                    <a:pt x="77228" y="624662"/>
                  </a:lnTo>
                  <a:lnTo>
                    <a:pt x="77597" y="624243"/>
                  </a:lnTo>
                  <a:lnTo>
                    <a:pt x="77927" y="623798"/>
                  </a:lnTo>
                  <a:lnTo>
                    <a:pt x="83096" y="623798"/>
                  </a:lnTo>
                  <a:lnTo>
                    <a:pt x="83451" y="624065"/>
                  </a:lnTo>
                  <a:lnTo>
                    <a:pt x="83807" y="624065"/>
                  </a:lnTo>
                  <a:lnTo>
                    <a:pt x="83807" y="623011"/>
                  </a:lnTo>
                  <a:lnTo>
                    <a:pt x="83807" y="622630"/>
                  </a:lnTo>
                  <a:lnTo>
                    <a:pt x="82638" y="622630"/>
                  </a:lnTo>
                  <a:lnTo>
                    <a:pt x="82638" y="623493"/>
                  </a:lnTo>
                  <a:lnTo>
                    <a:pt x="78295" y="623493"/>
                  </a:lnTo>
                  <a:lnTo>
                    <a:pt x="82638" y="623493"/>
                  </a:lnTo>
                  <a:lnTo>
                    <a:pt x="82638" y="622630"/>
                  </a:lnTo>
                  <a:lnTo>
                    <a:pt x="76784" y="622630"/>
                  </a:lnTo>
                  <a:lnTo>
                    <a:pt x="76555" y="622896"/>
                  </a:lnTo>
                  <a:lnTo>
                    <a:pt x="75793" y="623798"/>
                  </a:lnTo>
                  <a:lnTo>
                    <a:pt x="75653" y="624065"/>
                  </a:lnTo>
                  <a:lnTo>
                    <a:pt x="74853" y="630059"/>
                  </a:lnTo>
                  <a:lnTo>
                    <a:pt x="75145" y="630834"/>
                  </a:lnTo>
                  <a:lnTo>
                    <a:pt x="75272" y="631278"/>
                  </a:lnTo>
                  <a:lnTo>
                    <a:pt x="75374" y="631634"/>
                  </a:lnTo>
                  <a:lnTo>
                    <a:pt x="75882" y="632460"/>
                  </a:lnTo>
                  <a:lnTo>
                    <a:pt x="76771" y="633476"/>
                  </a:lnTo>
                  <a:lnTo>
                    <a:pt x="83629" y="633476"/>
                  </a:lnTo>
                  <a:lnTo>
                    <a:pt x="83845" y="633196"/>
                  </a:lnTo>
                  <a:lnTo>
                    <a:pt x="83947" y="632917"/>
                  </a:lnTo>
                  <a:lnTo>
                    <a:pt x="83985" y="632460"/>
                  </a:lnTo>
                  <a:close/>
                </a:path>
                <a:path w="1616709" h="939800">
                  <a:moveTo>
                    <a:pt x="83985" y="561975"/>
                  </a:moveTo>
                  <a:lnTo>
                    <a:pt x="82537" y="561975"/>
                  </a:lnTo>
                  <a:lnTo>
                    <a:pt x="82092" y="562203"/>
                  </a:lnTo>
                  <a:lnTo>
                    <a:pt x="81330" y="562444"/>
                  </a:lnTo>
                  <a:lnTo>
                    <a:pt x="79375" y="562444"/>
                  </a:lnTo>
                  <a:lnTo>
                    <a:pt x="78257" y="561975"/>
                  </a:lnTo>
                  <a:lnTo>
                    <a:pt x="77533" y="561352"/>
                  </a:lnTo>
                  <a:lnTo>
                    <a:pt x="77495" y="561149"/>
                  </a:lnTo>
                  <a:lnTo>
                    <a:pt x="77228" y="560819"/>
                  </a:lnTo>
                  <a:lnTo>
                    <a:pt x="77000" y="560362"/>
                  </a:lnTo>
                  <a:lnTo>
                    <a:pt x="76771" y="559587"/>
                  </a:lnTo>
                  <a:lnTo>
                    <a:pt x="76758" y="555637"/>
                  </a:lnTo>
                  <a:lnTo>
                    <a:pt x="77000" y="554812"/>
                  </a:lnTo>
                  <a:lnTo>
                    <a:pt x="77228" y="554189"/>
                  </a:lnTo>
                  <a:lnTo>
                    <a:pt x="77597" y="553770"/>
                  </a:lnTo>
                  <a:lnTo>
                    <a:pt x="77774" y="553529"/>
                  </a:lnTo>
                  <a:lnTo>
                    <a:pt x="83845" y="553529"/>
                  </a:lnTo>
                  <a:lnTo>
                    <a:pt x="83820" y="552538"/>
                  </a:lnTo>
                  <a:lnTo>
                    <a:pt x="83807" y="552157"/>
                  </a:lnTo>
                  <a:lnTo>
                    <a:pt x="82613" y="552157"/>
                  </a:lnTo>
                  <a:lnTo>
                    <a:pt x="82613" y="552983"/>
                  </a:lnTo>
                  <a:lnTo>
                    <a:pt x="78333" y="552983"/>
                  </a:lnTo>
                  <a:lnTo>
                    <a:pt x="78765" y="552754"/>
                  </a:lnTo>
                  <a:lnTo>
                    <a:pt x="79248" y="552538"/>
                  </a:lnTo>
                  <a:lnTo>
                    <a:pt x="81457" y="552538"/>
                  </a:lnTo>
                  <a:lnTo>
                    <a:pt x="82613" y="552983"/>
                  </a:lnTo>
                  <a:lnTo>
                    <a:pt x="82613" y="552157"/>
                  </a:lnTo>
                  <a:lnTo>
                    <a:pt x="76784" y="552157"/>
                  </a:lnTo>
                  <a:lnTo>
                    <a:pt x="76517" y="552450"/>
                  </a:lnTo>
                  <a:lnTo>
                    <a:pt x="76060" y="552983"/>
                  </a:lnTo>
                  <a:lnTo>
                    <a:pt x="75679" y="553529"/>
                  </a:lnTo>
                  <a:lnTo>
                    <a:pt x="75552" y="553770"/>
                  </a:lnTo>
                  <a:lnTo>
                    <a:pt x="75438" y="553986"/>
                  </a:lnTo>
                  <a:lnTo>
                    <a:pt x="75145" y="554812"/>
                  </a:lnTo>
                  <a:lnTo>
                    <a:pt x="74891" y="555637"/>
                  </a:lnTo>
                  <a:lnTo>
                    <a:pt x="74853" y="559587"/>
                  </a:lnTo>
                  <a:lnTo>
                    <a:pt x="75145" y="560362"/>
                  </a:lnTo>
                  <a:lnTo>
                    <a:pt x="75285" y="560819"/>
                  </a:lnTo>
                  <a:lnTo>
                    <a:pt x="75374" y="561149"/>
                  </a:lnTo>
                  <a:lnTo>
                    <a:pt x="75869" y="561975"/>
                  </a:lnTo>
                  <a:lnTo>
                    <a:pt x="76771" y="563003"/>
                  </a:lnTo>
                  <a:lnTo>
                    <a:pt x="83629" y="563003"/>
                  </a:lnTo>
                  <a:lnTo>
                    <a:pt x="83845" y="562724"/>
                  </a:lnTo>
                  <a:lnTo>
                    <a:pt x="83947" y="562444"/>
                  </a:lnTo>
                  <a:lnTo>
                    <a:pt x="83985" y="561975"/>
                  </a:lnTo>
                  <a:close/>
                </a:path>
                <a:path w="1616709" h="939800">
                  <a:moveTo>
                    <a:pt x="113423" y="559790"/>
                  </a:moveTo>
                  <a:lnTo>
                    <a:pt x="112585" y="558165"/>
                  </a:lnTo>
                  <a:lnTo>
                    <a:pt x="112331" y="557898"/>
                  </a:lnTo>
                  <a:lnTo>
                    <a:pt x="112001" y="557682"/>
                  </a:lnTo>
                  <a:lnTo>
                    <a:pt x="111302" y="557314"/>
                  </a:lnTo>
                  <a:lnTo>
                    <a:pt x="110909" y="557212"/>
                  </a:lnTo>
                  <a:lnTo>
                    <a:pt x="110426" y="557174"/>
                  </a:lnTo>
                  <a:lnTo>
                    <a:pt x="112839" y="554456"/>
                  </a:lnTo>
                  <a:lnTo>
                    <a:pt x="112839" y="553593"/>
                  </a:lnTo>
                  <a:lnTo>
                    <a:pt x="109880" y="550938"/>
                  </a:lnTo>
                  <a:lnTo>
                    <a:pt x="108864" y="550938"/>
                  </a:lnTo>
                  <a:lnTo>
                    <a:pt x="105930" y="552119"/>
                  </a:lnTo>
                  <a:lnTo>
                    <a:pt x="105867" y="552284"/>
                  </a:lnTo>
                  <a:lnTo>
                    <a:pt x="105829" y="553161"/>
                  </a:lnTo>
                  <a:lnTo>
                    <a:pt x="105867" y="553288"/>
                  </a:lnTo>
                  <a:lnTo>
                    <a:pt x="106006" y="553415"/>
                  </a:lnTo>
                  <a:lnTo>
                    <a:pt x="106146" y="553415"/>
                  </a:lnTo>
                  <a:lnTo>
                    <a:pt x="106591" y="553123"/>
                  </a:lnTo>
                  <a:lnTo>
                    <a:pt x="107035" y="552869"/>
                  </a:lnTo>
                  <a:lnTo>
                    <a:pt x="107581" y="552602"/>
                  </a:lnTo>
                  <a:lnTo>
                    <a:pt x="108204" y="552386"/>
                  </a:lnTo>
                  <a:lnTo>
                    <a:pt x="108559" y="552323"/>
                  </a:lnTo>
                  <a:lnTo>
                    <a:pt x="109296" y="552323"/>
                  </a:lnTo>
                  <a:lnTo>
                    <a:pt x="111010" y="554012"/>
                  </a:lnTo>
                  <a:lnTo>
                    <a:pt x="111010" y="554647"/>
                  </a:lnTo>
                  <a:lnTo>
                    <a:pt x="110972" y="554964"/>
                  </a:lnTo>
                  <a:lnTo>
                    <a:pt x="110832" y="555244"/>
                  </a:lnTo>
                  <a:lnTo>
                    <a:pt x="110718" y="555548"/>
                  </a:lnTo>
                  <a:lnTo>
                    <a:pt x="107035" y="556666"/>
                  </a:lnTo>
                  <a:lnTo>
                    <a:pt x="106807" y="556831"/>
                  </a:lnTo>
                  <a:lnTo>
                    <a:pt x="106743" y="557441"/>
                  </a:lnTo>
                  <a:lnTo>
                    <a:pt x="106768" y="557644"/>
                  </a:lnTo>
                  <a:lnTo>
                    <a:pt x="106807" y="557784"/>
                  </a:lnTo>
                  <a:lnTo>
                    <a:pt x="106959" y="557923"/>
                  </a:lnTo>
                  <a:lnTo>
                    <a:pt x="107099" y="557987"/>
                  </a:lnTo>
                  <a:lnTo>
                    <a:pt x="108927" y="557987"/>
                  </a:lnTo>
                  <a:lnTo>
                    <a:pt x="109410" y="558038"/>
                  </a:lnTo>
                  <a:lnTo>
                    <a:pt x="111709" y="559993"/>
                  </a:lnTo>
                  <a:lnTo>
                    <a:pt x="111709" y="560679"/>
                  </a:lnTo>
                  <a:lnTo>
                    <a:pt x="109448" y="562635"/>
                  </a:lnTo>
                  <a:lnTo>
                    <a:pt x="108534" y="562635"/>
                  </a:lnTo>
                  <a:lnTo>
                    <a:pt x="108127" y="562571"/>
                  </a:lnTo>
                  <a:lnTo>
                    <a:pt x="107353" y="562368"/>
                  </a:lnTo>
                  <a:lnTo>
                    <a:pt x="107035" y="562254"/>
                  </a:lnTo>
                  <a:lnTo>
                    <a:pt x="106768" y="562127"/>
                  </a:lnTo>
                  <a:lnTo>
                    <a:pt x="106476" y="562025"/>
                  </a:lnTo>
                  <a:lnTo>
                    <a:pt x="105791" y="561644"/>
                  </a:lnTo>
                  <a:lnTo>
                    <a:pt x="105638" y="561644"/>
                  </a:lnTo>
                  <a:lnTo>
                    <a:pt x="105537" y="561784"/>
                  </a:lnTo>
                  <a:lnTo>
                    <a:pt x="105460" y="562711"/>
                  </a:lnTo>
                  <a:lnTo>
                    <a:pt x="105537" y="562851"/>
                  </a:lnTo>
                  <a:lnTo>
                    <a:pt x="105562" y="563016"/>
                  </a:lnTo>
                  <a:lnTo>
                    <a:pt x="108534" y="564019"/>
                  </a:lnTo>
                  <a:lnTo>
                    <a:pt x="109664" y="564019"/>
                  </a:lnTo>
                  <a:lnTo>
                    <a:pt x="110286" y="563943"/>
                  </a:lnTo>
                  <a:lnTo>
                    <a:pt x="111379" y="563575"/>
                  </a:lnTo>
                  <a:lnTo>
                    <a:pt x="111887" y="563308"/>
                  </a:lnTo>
                  <a:lnTo>
                    <a:pt x="112217" y="562978"/>
                  </a:lnTo>
                  <a:lnTo>
                    <a:pt x="112623" y="562648"/>
                  </a:lnTo>
                  <a:lnTo>
                    <a:pt x="112915" y="562254"/>
                  </a:lnTo>
                  <a:lnTo>
                    <a:pt x="113322" y="561301"/>
                  </a:lnTo>
                  <a:lnTo>
                    <a:pt x="113423" y="560781"/>
                  </a:lnTo>
                  <a:lnTo>
                    <a:pt x="113423" y="559790"/>
                  </a:lnTo>
                  <a:close/>
                </a:path>
                <a:path w="1616709" h="939800">
                  <a:moveTo>
                    <a:pt x="113538" y="633285"/>
                  </a:moveTo>
                  <a:lnTo>
                    <a:pt x="113499" y="633120"/>
                  </a:lnTo>
                  <a:lnTo>
                    <a:pt x="113360" y="632968"/>
                  </a:lnTo>
                  <a:lnTo>
                    <a:pt x="107619" y="632879"/>
                  </a:lnTo>
                  <a:lnTo>
                    <a:pt x="109664" y="630770"/>
                  </a:lnTo>
                  <a:lnTo>
                    <a:pt x="110947" y="629386"/>
                  </a:lnTo>
                  <a:lnTo>
                    <a:pt x="111379" y="628802"/>
                  </a:lnTo>
                  <a:lnTo>
                    <a:pt x="111861" y="628230"/>
                  </a:lnTo>
                  <a:lnTo>
                    <a:pt x="112407" y="627227"/>
                  </a:lnTo>
                  <a:lnTo>
                    <a:pt x="112623" y="626770"/>
                  </a:lnTo>
                  <a:lnTo>
                    <a:pt x="112776" y="626313"/>
                  </a:lnTo>
                  <a:lnTo>
                    <a:pt x="112877" y="625919"/>
                  </a:lnTo>
                  <a:lnTo>
                    <a:pt x="112953" y="625106"/>
                  </a:lnTo>
                  <a:lnTo>
                    <a:pt x="112953" y="624268"/>
                  </a:lnTo>
                  <a:lnTo>
                    <a:pt x="109918" y="621411"/>
                  </a:lnTo>
                  <a:lnTo>
                    <a:pt x="108889" y="621411"/>
                  </a:lnTo>
                  <a:lnTo>
                    <a:pt x="105829" y="622820"/>
                  </a:lnTo>
                  <a:lnTo>
                    <a:pt x="105829" y="623557"/>
                  </a:lnTo>
                  <a:lnTo>
                    <a:pt x="105867" y="623735"/>
                  </a:lnTo>
                  <a:lnTo>
                    <a:pt x="105930" y="623862"/>
                  </a:lnTo>
                  <a:lnTo>
                    <a:pt x="106197" y="623963"/>
                  </a:lnTo>
                  <a:lnTo>
                    <a:pt x="106337" y="623900"/>
                  </a:lnTo>
                  <a:lnTo>
                    <a:pt x="106629" y="623684"/>
                  </a:lnTo>
                  <a:lnTo>
                    <a:pt x="107099" y="623417"/>
                  </a:lnTo>
                  <a:lnTo>
                    <a:pt x="107619" y="623176"/>
                  </a:lnTo>
                  <a:lnTo>
                    <a:pt x="108305" y="622960"/>
                  </a:lnTo>
                  <a:lnTo>
                    <a:pt x="108673" y="622896"/>
                  </a:lnTo>
                  <a:lnTo>
                    <a:pt x="109410" y="622896"/>
                  </a:lnTo>
                  <a:lnTo>
                    <a:pt x="111239" y="624713"/>
                  </a:lnTo>
                  <a:lnTo>
                    <a:pt x="111239" y="625271"/>
                  </a:lnTo>
                  <a:lnTo>
                    <a:pt x="111201" y="625576"/>
                  </a:lnTo>
                  <a:lnTo>
                    <a:pt x="111125" y="625894"/>
                  </a:lnTo>
                  <a:lnTo>
                    <a:pt x="111086" y="626224"/>
                  </a:lnTo>
                  <a:lnTo>
                    <a:pt x="105968" y="632498"/>
                  </a:lnTo>
                  <a:lnTo>
                    <a:pt x="105791" y="632739"/>
                  </a:lnTo>
                  <a:lnTo>
                    <a:pt x="105714" y="632904"/>
                  </a:lnTo>
                  <a:lnTo>
                    <a:pt x="105600" y="633044"/>
                  </a:lnTo>
                  <a:lnTo>
                    <a:pt x="105600" y="633222"/>
                  </a:lnTo>
                  <a:lnTo>
                    <a:pt x="105575" y="633730"/>
                  </a:lnTo>
                  <a:lnTo>
                    <a:pt x="105600" y="633945"/>
                  </a:lnTo>
                  <a:lnTo>
                    <a:pt x="105714" y="634174"/>
                  </a:lnTo>
                  <a:lnTo>
                    <a:pt x="105892" y="634276"/>
                  </a:lnTo>
                  <a:lnTo>
                    <a:pt x="106045" y="634314"/>
                  </a:lnTo>
                  <a:lnTo>
                    <a:pt x="113245" y="634314"/>
                  </a:lnTo>
                  <a:lnTo>
                    <a:pt x="113398" y="634238"/>
                  </a:lnTo>
                  <a:lnTo>
                    <a:pt x="113499" y="634072"/>
                  </a:lnTo>
                  <a:lnTo>
                    <a:pt x="113538" y="633907"/>
                  </a:lnTo>
                  <a:lnTo>
                    <a:pt x="113538" y="633285"/>
                  </a:lnTo>
                  <a:close/>
                </a:path>
                <a:path w="1616709" h="939800">
                  <a:moveTo>
                    <a:pt x="113576" y="702767"/>
                  </a:moveTo>
                  <a:lnTo>
                    <a:pt x="113538" y="702602"/>
                  </a:lnTo>
                  <a:lnTo>
                    <a:pt x="113461" y="702462"/>
                  </a:lnTo>
                  <a:lnTo>
                    <a:pt x="113284" y="702310"/>
                  </a:lnTo>
                  <a:lnTo>
                    <a:pt x="110909" y="702310"/>
                  </a:lnTo>
                  <a:lnTo>
                    <a:pt x="110909" y="691007"/>
                  </a:lnTo>
                  <a:lnTo>
                    <a:pt x="110718" y="690905"/>
                  </a:lnTo>
                  <a:lnTo>
                    <a:pt x="110401" y="690854"/>
                  </a:lnTo>
                  <a:lnTo>
                    <a:pt x="109626" y="690867"/>
                  </a:lnTo>
                  <a:lnTo>
                    <a:pt x="109372" y="690968"/>
                  </a:lnTo>
                  <a:lnTo>
                    <a:pt x="106222" y="693039"/>
                  </a:lnTo>
                  <a:lnTo>
                    <a:pt x="106197" y="693280"/>
                  </a:lnTo>
                  <a:lnTo>
                    <a:pt x="106159" y="693851"/>
                  </a:lnTo>
                  <a:lnTo>
                    <a:pt x="106197" y="694055"/>
                  </a:lnTo>
                  <a:lnTo>
                    <a:pt x="106337" y="694220"/>
                  </a:lnTo>
                  <a:lnTo>
                    <a:pt x="106781" y="694093"/>
                  </a:lnTo>
                  <a:lnTo>
                    <a:pt x="109220" y="692619"/>
                  </a:lnTo>
                  <a:lnTo>
                    <a:pt x="109220" y="702310"/>
                  </a:lnTo>
                  <a:lnTo>
                    <a:pt x="106489" y="702322"/>
                  </a:lnTo>
                  <a:lnTo>
                    <a:pt x="106222" y="702691"/>
                  </a:lnTo>
                  <a:lnTo>
                    <a:pt x="106222" y="703313"/>
                  </a:lnTo>
                  <a:lnTo>
                    <a:pt x="106413" y="703592"/>
                  </a:lnTo>
                  <a:lnTo>
                    <a:pt x="113322" y="703643"/>
                  </a:lnTo>
                  <a:lnTo>
                    <a:pt x="113461" y="703516"/>
                  </a:lnTo>
                  <a:lnTo>
                    <a:pt x="113538" y="703313"/>
                  </a:lnTo>
                  <a:lnTo>
                    <a:pt x="113576" y="702767"/>
                  </a:lnTo>
                  <a:close/>
                </a:path>
                <a:path w="1616709" h="939800">
                  <a:moveTo>
                    <a:pt x="187934" y="384251"/>
                  </a:moveTo>
                  <a:lnTo>
                    <a:pt x="185572" y="384251"/>
                  </a:lnTo>
                  <a:lnTo>
                    <a:pt x="185572" y="385495"/>
                  </a:lnTo>
                  <a:lnTo>
                    <a:pt x="185864" y="385495"/>
                  </a:lnTo>
                  <a:lnTo>
                    <a:pt x="187934" y="384251"/>
                  </a:lnTo>
                  <a:close/>
                </a:path>
                <a:path w="1616709" h="939800">
                  <a:moveTo>
                    <a:pt x="188493" y="384124"/>
                  </a:moveTo>
                  <a:lnTo>
                    <a:pt x="188137" y="384124"/>
                  </a:lnTo>
                  <a:lnTo>
                    <a:pt x="187934" y="384251"/>
                  </a:lnTo>
                  <a:lnTo>
                    <a:pt x="188493" y="384251"/>
                  </a:lnTo>
                  <a:lnTo>
                    <a:pt x="188493" y="384124"/>
                  </a:lnTo>
                  <a:close/>
                </a:path>
                <a:path w="1616709" h="939800">
                  <a:moveTo>
                    <a:pt x="190157" y="383908"/>
                  </a:moveTo>
                  <a:lnTo>
                    <a:pt x="190144" y="382257"/>
                  </a:lnTo>
                  <a:lnTo>
                    <a:pt x="188645" y="382257"/>
                  </a:lnTo>
                  <a:lnTo>
                    <a:pt x="185724" y="384124"/>
                  </a:lnTo>
                  <a:lnTo>
                    <a:pt x="188137" y="384124"/>
                  </a:lnTo>
                  <a:lnTo>
                    <a:pt x="188493" y="383908"/>
                  </a:lnTo>
                  <a:lnTo>
                    <a:pt x="188493" y="384124"/>
                  </a:lnTo>
                  <a:lnTo>
                    <a:pt x="190157" y="384124"/>
                  </a:lnTo>
                  <a:lnTo>
                    <a:pt x="190157" y="383908"/>
                  </a:lnTo>
                  <a:close/>
                </a:path>
                <a:path w="1616709" h="939800">
                  <a:moveTo>
                    <a:pt x="190182" y="393674"/>
                  </a:moveTo>
                  <a:lnTo>
                    <a:pt x="190157" y="384251"/>
                  </a:lnTo>
                  <a:lnTo>
                    <a:pt x="188493" y="384251"/>
                  </a:lnTo>
                  <a:lnTo>
                    <a:pt x="188493" y="393674"/>
                  </a:lnTo>
                  <a:lnTo>
                    <a:pt x="190182" y="393674"/>
                  </a:lnTo>
                  <a:close/>
                </a:path>
                <a:path w="1616709" h="939800">
                  <a:moveTo>
                    <a:pt x="192811" y="393979"/>
                  </a:moveTo>
                  <a:lnTo>
                    <a:pt x="185686" y="393814"/>
                  </a:lnTo>
                  <a:lnTo>
                    <a:pt x="185686" y="394741"/>
                  </a:lnTo>
                  <a:lnTo>
                    <a:pt x="192773" y="394741"/>
                  </a:lnTo>
                  <a:lnTo>
                    <a:pt x="192811" y="393979"/>
                  </a:lnTo>
                  <a:close/>
                </a:path>
                <a:path w="1616709" h="939800">
                  <a:moveTo>
                    <a:pt x="200825" y="927201"/>
                  </a:moveTo>
                  <a:lnTo>
                    <a:pt x="199186" y="927049"/>
                  </a:lnTo>
                  <a:lnTo>
                    <a:pt x="199148" y="932281"/>
                  </a:lnTo>
                  <a:lnTo>
                    <a:pt x="193370" y="932281"/>
                  </a:lnTo>
                  <a:lnTo>
                    <a:pt x="193332" y="927049"/>
                  </a:lnTo>
                  <a:lnTo>
                    <a:pt x="191820" y="927049"/>
                  </a:lnTo>
                  <a:lnTo>
                    <a:pt x="191706" y="939571"/>
                  </a:lnTo>
                  <a:lnTo>
                    <a:pt x="193319" y="939571"/>
                  </a:lnTo>
                  <a:lnTo>
                    <a:pt x="193370" y="933754"/>
                  </a:lnTo>
                  <a:lnTo>
                    <a:pt x="199148" y="933754"/>
                  </a:lnTo>
                  <a:lnTo>
                    <a:pt x="199186" y="939571"/>
                  </a:lnTo>
                  <a:lnTo>
                    <a:pt x="200787" y="939571"/>
                  </a:lnTo>
                  <a:lnTo>
                    <a:pt x="200799" y="933754"/>
                  </a:lnTo>
                  <a:lnTo>
                    <a:pt x="200799" y="932281"/>
                  </a:lnTo>
                  <a:lnTo>
                    <a:pt x="200825" y="927201"/>
                  </a:lnTo>
                  <a:close/>
                </a:path>
                <a:path w="1616709" h="939800">
                  <a:moveTo>
                    <a:pt x="205244" y="382600"/>
                  </a:moveTo>
                  <a:lnTo>
                    <a:pt x="203593" y="382600"/>
                  </a:lnTo>
                  <a:lnTo>
                    <a:pt x="203581" y="382879"/>
                  </a:lnTo>
                  <a:lnTo>
                    <a:pt x="203555" y="392645"/>
                  </a:lnTo>
                  <a:lnTo>
                    <a:pt x="203123" y="391718"/>
                  </a:lnTo>
                  <a:lnTo>
                    <a:pt x="202933" y="391426"/>
                  </a:lnTo>
                  <a:lnTo>
                    <a:pt x="202501" y="390474"/>
                  </a:lnTo>
                  <a:lnTo>
                    <a:pt x="202133" y="389826"/>
                  </a:lnTo>
                  <a:lnTo>
                    <a:pt x="201625" y="388835"/>
                  </a:lnTo>
                  <a:lnTo>
                    <a:pt x="199085" y="384086"/>
                  </a:lnTo>
                  <a:lnTo>
                    <a:pt x="198628" y="383247"/>
                  </a:lnTo>
                  <a:lnTo>
                    <a:pt x="198513" y="383044"/>
                  </a:lnTo>
                  <a:lnTo>
                    <a:pt x="198399" y="382879"/>
                  </a:lnTo>
                  <a:lnTo>
                    <a:pt x="203581" y="382879"/>
                  </a:lnTo>
                  <a:lnTo>
                    <a:pt x="203581" y="382600"/>
                  </a:lnTo>
                  <a:lnTo>
                    <a:pt x="195707" y="382600"/>
                  </a:lnTo>
                  <a:lnTo>
                    <a:pt x="195668" y="394906"/>
                  </a:lnTo>
                  <a:lnTo>
                    <a:pt x="197269" y="394906"/>
                  </a:lnTo>
                  <a:lnTo>
                    <a:pt x="197269" y="384086"/>
                  </a:lnTo>
                  <a:lnTo>
                    <a:pt x="197853" y="385292"/>
                  </a:lnTo>
                  <a:lnTo>
                    <a:pt x="198081" y="385699"/>
                  </a:lnTo>
                  <a:lnTo>
                    <a:pt x="198259" y="386080"/>
                  </a:lnTo>
                  <a:lnTo>
                    <a:pt x="202349" y="393712"/>
                  </a:lnTo>
                  <a:lnTo>
                    <a:pt x="202501" y="393954"/>
                  </a:lnTo>
                  <a:lnTo>
                    <a:pt x="202603" y="394169"/>
                  </a:lnTo>
                  <a:lnTo>
                    <a:pt x="202946" y="394563"/>
                  </a:lnTo>
                  <a:lnTo>
                    <a:pt x="203377" y="394906"/>
                  </a:lnTo>
                  <a:lnTo>
                    <a:pt x="205028" y="394906"/>
                  </a:lnTo>
                  <a:lnTo>
                    <a:pt x="205168" y="394563"/>
                  </a:lnTo>
                  <a:lnTo>
                    <a:pt x="205181" y="392645"/>
                  </a:lnTo>
                  <a:lnTo>
                    <a:pt x="205244" y="382600"/>
                  </a:lnTo>
                  <a:close/>
                </a:path>
                <a:path w="1616709" h="939800">
                  <a:moveTo>
                    <a:pt x="213067" y="390207"/>
                  </a:moveTo>
                  <a:lnTo>
                    <a:pt x="209181" y="390207"/>
                  </a:lnTo>
                  <a:lnTo>
                    <a:pt x="209092" y="390372"/>
                  </a:lnTo>
                  <a:lnTo>
                    <a:pt x="213067" y="390372"/>
                  </a:lnTo>
                  <a:lnTo>
                    <a:pt x="213067" y="390207"/>
                  </a:lnTo>
                  <a:close/>
                </a:path>
                <a:path w="1616709" h="939800">
                  <a:moveTo>
                    <a:pt x="213563" y="927150"/>
                  </a:moveTo>
                  <a:lnTo>
                    <a:pt x="211899" y="927150"/>
                  </a:lnTo>
                  <a:lnTo>
                    <a:pt x="208318" y="937933"/>
                  </a:lnTo>
                  <a:lnTo>
                    <a:pt x="204685" y="927150"/>
                  </a:lnTo>
                  <a:lnTo>
                    <a:pt x="202907" y="927150"/>
                  </a:lnTo>
                  <a:lnTo>
                    <a:pt x="202907" y="927531"/>
                  </a:lnTo>
                  <a:lnTo>
                    <a:pt x="207073" y="939355"/>
                  </a:lnTo>
                  <a:lnTo>
                    <a:pt x="209346" y="939355"/>
                  </a:lnTo>
                  <a:lnTo>
                    <a:pt x="209842" y="937933"/>
                  </a:lnTo>
                  <a:lnTo>
                    <a:pt x="213512" y="927531"/>
                  </a:lnTo>
                  <a:lnTo>
                    <a:pt x="213563" y="927150"/>
                  </a:lnTo>
                  <a:close/>
                </a:path>
                <a:path w="1616709" h="939800">
                  <a:moveTo>
                    <a:pt x="214744" y="390372"/>
                  </a:moveTo>
                  <a:lnTo>
                    <a:pt x="213067" y="390372"/>
                  </a:lnTo>
                  <a:lnTo>
                    <a:pt x="213067" y="390639"/>
                  </a:lnTo>
                  <a:lnTo>
                    <a:pt x="214744" y="390639"/>
                  </a:lnTo>
                  <a:lnTo>
                    <a:pt x="214744" y="390372"/>
                  </a:lnTo>
                  <a:close/>
                </a:path>
                <a:path w="1616709" h="939800">
                  <a:moveTo>
                    <a:pt x="214744" y="390207"/>
                  </a:moveTo>
                  <a:lnTo>
                    <a:pt x="214680" y="383641"/>
                  </a:lnTo>
                  <a:lnTo>
                    <a:pt x="214668" y="382460"/>
                  </a:lnTo>
                  <a:lnTo>
                    <a:pt x="212191" y="382460"/>
                  </a:lnTo>
                  <a:lnTo>
                    <a:pt x="207657" y="390207"/>
                  </a:lnTo>
                  <a:lnTo>
                    <a:pt x="209181" y="390207"/>
                  </a:lnTo>
                  <a:lnTo>
                    <a:pt x="213029" y="383641"/>
                  </a:lnTo>
                  <a:lnTo>
                    <a:pt x="213067" y="390207"/>
                  </a:lnTo>
                  <a:lnTo>
                    <a:pt x="214744" y="390207"/>
                  </a:lnTo>
                  <a:close/>
                </a:path>
                <a:path w="1616709" h="939800">
                  <a:moveTo>
                    <a:pt x="216458" y="390791"/>
                  </a:moveTo>
                  <a:lnTo>
                    <a:pt x="208927" y="390639"/>
                  </a:lnTo>
                  <a:lnTo>
                    <a:pt x="209092" y="390372"/>
                  </a:lnTo>
                  <a:lnTo>
                    <a:pt x="207543" y="390372"/>
                  </a:lnTo>
                  <a:lnTo>
                    <a:pt x="207454" y="392023"/>
                  </a:lnTo>
                  <a:lnTo>
                    <a:pt x="213067" y="392023"/>
                  </a:lnTo>
                  <a:lnTo>
                    <a:pt x="213093" y="394855"/>
                  </a:lnTo>
                  <a:lnTo>
                    <a:pt x="214706" y="394855"/>
                  </a:lnTo>
                  <a:lnTo>
                    <a:pt x="214744" y="392023"/>
                  </a:lnTo>
                  <a:lnTo>
                    <a:pt x="216382" y="392023"/>
                  </a:lnTo>
                  <a:lnTo>
                    <a:pt x="216458" y="390791"/>
                  </a:lnTo>
                  <a:close/>
                </a:path>
                <a:path w="1616709" h="939800">
                  <a:moveTo>
                    <a:pt x="224624" y="938250"/>
                  </a:moveTo>
                  <a:lnTo>
                    <a:pt x="219608" y="938250"/>
                  </a:lnTo>
                  <a:lnTo>
                    <a:pt x="218516" y="937806"/>
                  </a:lnTo>
                  <a:lnTo>
                    <a:pt x="218059" y="937501"/>
                  </a:lnTo>
                  <a:lnTo>
                    <a:pt x="217233" y="936625"/>
                  </a:lnTo>
                  <a:lnTo>
                    <a:pt x="216903" y="936091"/>
                  </a:lnTo>
                  <a:lnTo>
                    <a:pt x="216471" y="934821"/>
                  </a:lnTo>
                  <a:lnTo>
                    <a:pt x="216585" y="931481"/>
                  </a:lnTo>
                  <a:lnTo>
                    <a:pt x="216877" y="930643"/>
                  </a:lnTo>
                  <a:lnTo>
                    <a:pt x="217170" y="930097"/>
                  </a:lnTo>
                  <a:lnTo>
                    <a:pt x="217563" y="929652"/>
                  </a:lnTo>
                  <a:lnTo>
                    <a:pt x="217830" y="929309"/>
                  </a:lnTo>
                  <a:lnTo>
                    <a:pt x="218401" y="928852"/>
                  </a:lnTo>
                  <a:lnTo>
                    <a:pt x="219405" y="928382"/>
                  </a:lnTo>
                  <a:lnTo>
                    <a:pt x="216496" y="928382"/>
                  </a:lnTo>
                  <a:lnTo>
                    <a:pt x="214718" y="935266"/>
                  </a:lnTo>
                  <a:lnTo>
                    <a:pt x="215214" y="936625"/>
                  </a:lnTo>
                  <a:lnTo>
                    <a:pt x="215303" y="936840"/>
                  </a:lnTo>
                  <a:lnTo>
                    <a:pt x="215696" y="937501"/>
                  </a:lnTo>
                  <a:lnTo>
                    <a:pt x="216763" y="938657"/>
                  </a:lnTo>
                  <a:lnTo>
                    <a:pt x="217436" y="939088"/>
                  </a:lnTo>
                  <a:lnTo>
                    <a:pt x="224612" y="939088"/>
                  </a:lnTo>
                  <a:lnTo>
                    <a:pt x="224624" y="938250"/>
                  </a:lnTo>
                  <a:close/>
                </a:path>
                <a:path w="1616709" h="939800">
                  <a:moveTo>
                    <a:pt x="224726" y="932853"/>
                  </a:moveTo>
                  <a:lnTo>
                    <a:pt x="220116" y="932853"/>
                  </a:lnTo>
                  <a:lnTo>
                    <a:pt x="220014" y="933919"/>
                  </a:lnTo>
                  <a:lnTo>
                    <a:pt x="220167" y="934085"/>
                  </a:lnTo>
                  <a:lnTo>
                    <a:pt x="223227" y="934085"/>
                  </a:lnTo>
                  <a:lnTo>
                    <a:pt x="223227" y="937806"/>
                  </a:lnTo>
                  <a:lnTo>
                    <a:pt x="224637" y="937806"/>
                  </a:lnTo>
                  <a:lnTo>
                    <a:pt x="224726" y="932853"/>
                  </a:lnTo>
                  <a:close/>
                </a:path>
                <a:path w="1616709" h="939800">
                  <a:moveTo>
                    <a:pt x="224828" y="928001"/>
                  </a:moveTo>
                  <a:lnTo>
                    <a:pt x="224624" y="927798"/>
                  </a:lnTo>
                  <a:lnTo>
                    <a:pt x="224256" y="927557"/>
                  </a:lnTo>
                  <a:lnTo>
                    <a:pt x="223748" y="927290"/>
                  </a:lnTo>
                  <a:lnTo>
                    <a:pt x="218198" y="927290"/>
                  </a:lnTo>
                  <a:lnTo>
                    <a:pt x="217525" y="927557"/>
                  </a:lnTo>
                  <a:lnTo>
                    <a:pt x="216877" y="928001"/>
                  </a:lnTo>
                  <a:lnTo>
                    <a:pt x="224828" y="928001"/>
                  </a:lnTo>
                  <a:close/>
                </a:path>
                <a:path w="1616709" h="939800">
                  <a:moveTo>
                    <a:pt x="224904" y="928382"/>
                  </a:moveTo>
                  <a:lnTo>
                    <a:pt x="222389" y="928382"/>
                  </a:lnTo>
                  <a:lnTo>
                    <a:pt x="223189" y="928649"/>
                  </a:lnTo>
                  <a:lnTo>
                    <a:pt x="224447" y="929309"/>
                  </a:lnTo>
                  <a:lnTo>
                    <a:pt x="224840" y="929309"/>
                  </a:lnTo>
                  <a:lnTo>
                    <a:pt x="224904" y="928382"/>
                  </a:lnTo>
                  <a:close/>
                </a:path>
                <a:path w="1616709" h="939800">
                  <a:moveTo>
                    <a:pt x="226352" y="391617"/>
                  </a:moveTo>
                  <a:lnTo>
                    <a:pt x="226288" y="384962"/>
                  </a:lnTo>
                  <a:lnTo>
                    <a:pt x="226123" y="384429"/>
                  </a:lnTo>
                  <a:lnTo>
                    <a:pt x="226021" y="384124"/>
                  </a:lnTo>
                  <a:lnTo>
                    <a:pt x="225729" y="383768"/>
                  </a:lnTo>
                  <a:lnTo>
                    <a:pt x="225450" y="383286"/>
                  </a:lnTo>
                  <a:lnTo>
                    <a:pt x="225374" y="383159"/>
                  </a:lnTo>
                  <a:lnTo>
                    <a:pt x="225031" y="382828"/>
                  </a:lnTo>
                  <a:lnTo>
                    <a:pt x="223875" y="382193"/>
                  </a:lnTo>
                  <a:lnTo>
                    <a:pt x="220814" y="382193"/>
                  </a:lnTo>
                  <a:lnTo>
                    <a:pt x="219646" y="382828"/>
                  </a:lnTo>
                  <a:lnTo>
                    <a:pt x="219329" y="383159"/>
                  </a:lnTo>
                  <a:lnTo>
                    <a:pt x="219202" y="383286"/>
                  </a:lnTo>
                  <a:lnTo>
                    <a:pt x="218503" y="384429"/>
                  </a:lnTo>
                  <a:lnTo>
                    <a:pt x="218287" y="384962"/>
                  </a:lnTo>
                  <a:lnTo>
                    <a:pt x="218338" y="392569"/>
                  </a:lnTo>
                  <a:lnTo>
                    <a:pt x="218541" y="393052"/>
                  </a:lnTo>
                  <a:lnTo>
                    <a:pt x="219087" y="393992"/>
                  </a:lnTo>
                  <a:lnTo>
                    <a:pt x="219532" y="394423"/>
                  </a:lnTo>
                  <a:lnTo>
                    <a:pt x="220116" y="394703"/>
                  </a:lnTo>
                  <a:lnTo>
                    <a:pt x="220624" y="394982"/>
                  </a:lnTo>
                  <a:lnTo>
                    <a:pt x="223608" y="394982"/>
                  </a:lnTo>
                  <a:lnTo>
                    <a:pt x="224663" y="394423"/>
                  </a:lnTo>
                  <a:lnTo>
                    <a:pt x="225196" y="393992"/>
                  </a:lnTo>
                  <a:lnTo>
                    <a:pt x="225437" y="393649"/>
                  </a:lnTo>
                  <a:lnTo>
                    <a:pt x="221322" y="393636"/>
                  </a:lnTo>
                  <a:lnTo>
                    <a:pt x="220764" y="393293"/>
                  </a:lnTo>
                  <a:lnTo>
                    <a:pt x="220510" y="393052"/>
                  </a:lnTo>
                  <a:lnTo>
                    <a:pt x="220218" y="392569"/>
                  </a:lnTo>
                  <a:lnTo>
                    <a:pt x="220052" y="392264"/>
                  </a:lnTo>
                  <a:lnTo>
                    <a:pt x="219837" y="391617"/>
                  </a:lnTo>
                  <a:lnTo>
                    <a:pt x="219900" y="385356"/>
                  </a:lnTo>
                  <a:lnTo>
                    <a:pt x="220091" y="384962"/>
                  </a:lnTo>
                  <a:lnTo>
                    <a:pt x="220294" y="384429"/>
                  </a:lnTo>
                  <a:lnTo>
                    <a:pt x="220535" y="384124"/>
                  </a:lnTo>
                  <a:lnTo>
                    <a:pt x="221005" y="383768"/>
                  </a:lnTo>
                  <a:lnTo>
                    <a:pt x="223583" y="383768"/>
                  </a:lnTo>
                  <a:lnTo>
                    <a:pt x="224612" y="391617"/>
                  </a:lnTo>
                  <a:lnTo>
                    <a:pt x="224396" y="392264"/>
                  </a:lnTo>
                  <a:lnTo>
                    <a:pt x="224282" y="392569"/>
                  </a:lnTo>
                  <a:lnTo>
                    <a:pt x="223685" y="393293"/>
                  </a:lnTo>
                  <a:lnTo>
                    <a:pt x="225640" y="393293"/>
                  </a:lnTo>
                  <a:lnTo>
                    <a:pt x="226098" y="392569"/>
                  </a:lnTo>
                  <a:lnTo>
                    <a:pt x="226352" y="391617"/>
                  </a:lnTo>
                  <a:close/>
                </a:path>
                <a:path w="1616709" h="939800">
                  <a:moveTo>
                    <a:pt x="235610" y="383159"/>
                  </a:moveTo>
                  <a:lnTo>
                    <a:pt x="235267" y="382828"/>
                  </a:lnTo>
                  <a:lnTo>
                    <a:pt x="234746" y="382524"/>
                  </a:lnTo>
                  <a:lnTo>
                    <a:pt x="234073" y="382193"/>
                  </a:lnTo>
                  <a:lnTo>
                    <a:pt x="231051" y="382193"/>
                  </a:lnTo>
                  <a:lnTo>
                    <a:pt x="230466" y="382524"/>
                  </a:lnTo>
                  <a:lnTo>
                    <a:pt x="229870" y="382828"/>
                  </a:lnTo>
                  <a:lnTo>
                    <a:pt x="229527" y="383159"/>
                  </a:lnTo>
                  <a:lnTo>
                    <a:pt x="235610" y="383159"/>
                  </a:lnTo>
                  <a:close/>
                </a:path>
                <a:path w="1616709" h="939800">
                  <a:moveTo>
                    <a:pt x="236499" y="366445"/>
                  </a:moveTo>
                  <a:lnTo>
                    <a:pt x="235991" y="364921"/>
                  </a:lnTo>
                  <a:lnTo>
                    <a:pt x="235686" y="364439"/>
                  </a:lnTo>
                  <a:lnTo>
                    <a:pt x="235585" y="364274"/>
                  </a:lnTo>
                  <a:lnTo>
                    <a:pt x="234937" y="363613"/>
                  </a:lnTo>
                  <a:lnTo>
                    <a:pt x="234594" y="363258"/>
                  </a:lnTo>
                  <a:lnTo>
                    <a:pt x="234594" y="366445"/>
                  </a:lnTo>
                  <a:lnTo>
                    <a:pt x="234594" y="370586"/>
                  </a:lnTo>
                  <a:lnTo>
                    <a:pt x="234416" y="371208"/>
                  </a:lnTo>
                  <a:lnTo>
                    <a:pt x="234124" y="371741"/>
                  </a:lnTo>
                  <a:lnTo>
                    <a:pt x="233718" y="372148"/>
                  </a:lnTo>
                  <a:lnTo>
                    <a:pt x="233260" y="372656"/>
                  </a:lnTo>
                  <a:lnTo>
                    <a:pt x="232918" y="372897"/>
                  </a:lnTo>
                  <a:lnTo>
                    <a:pt x="231495" y="373405"/>
                  </a:lnTo>
                  <a:lnTo>
                    <a:pt x="228536" y="373405"/>
                  </a:lnTo>
                  <a:lnTo>
                    <a:pt x="228536" y="363613"/>
                  </a:lnTo>
                  <a:lnTo>
                    <a:pt x="231851" y="363613"/>
                  </a:lnTo>
                  <a:lnTo>
                    <a:pt x="234391" y="365683"/>
                  </a:lnTo>
                  <a:lnTo>
                    <a:pt x="234454" y="365810"/>
                  </a:lnTo>
                  <a:lnTo>
                    <a:pt x="232714" y="362343"/>
                  </a:lnTo>
                  <a:lnTo>
                    <a:pt x="226923" y="362343"/>
                  </a:lnTo>
                  <a:lnTo>
                    <a:pt x="226923" y="374662"/>
                  </a:lnTo>
                  <a:lnTo>
                    <a:pt x="232219" y="374662"/>
                  </a:lnTo>
                  <a:lnTo>
                    <a:pt x="233794" y="374142"/>
                  </a:lnTo>
                  <a:lnTo>
                    <a:pt x="234454" y="373735"/>
                  </a:lnTo>
                  <a:lnTo>
                    <a:pt x="234784" y="373405"/>
                  </a:lnTo>
                  <a:lnTo>
                    <a:pt x="235508" y="372656"/>
                  </a:lnTo>
                  <a:lnTo>
                    <a:pt x="235800" y="372148"/>
                  </a:lnTo>
                  <a:lnTo>
                    <a:pt x="235915" y="371970"/>
                  </a:lnTo>
                  <a:lnTo>
                    <a:pt x="236397" y="370586"/>
                  </a:lnTo>
                  <a:lnTo>
                    <a:pt x="236499" y="366445"/>
                  </a:lnTo>
                  <a:close/>
                </a:path>
                <a:path w="1616709" h="939800">
                  <a:moveTo>
                    <a:pt x="236550" y="391617"/>
                  </a:moveTo>
                  <a:lnTo>
                    <a:pt x="236029" y="383870"/>
                  </a:lnTo>
                  <a:lnTo>
                    <a:pt x="235889" y="383628"/>
                  </a:lnTo>
                  <a:lnTo>
                    <a:pt x="235686" y="383286"/>
                  </a:lnTo>
                  <a:lnTo>
                    <a:pt x="229400" y="383286"/>
                  </a:lnTo>
                  <a:lnTo>
                    <a:pt x="229069" y="383870"/>
                  </a:lnTo>
                  <a:lnTo>
                    <a:pt x="228701" y="384429"/>
                  </a:lnTo>
                  <a:lnTo>
                    <a:pt x="228485" y="384962"/>
                  </a:lnTo>
                  <a:lnTo>
                    <a:pt x="228536" y="392569"/>
                  </a:lnTo>
                  <a:lnTo>
                    <a:pt x="228752" y="393052"/>
                  </a:lnTo>
                  <a:lnTo>
                    <a:pt x="228904" y="393293"/>
                  </a:lnTo>
                  <a:lnTo>
                    <a:pt x="229285" y="393992"/>
                  </a:lnTo>
                  <a:lnTo>
                    <a:pt x="229730" y="394423"/>
                  </a:lnTo>
                  <a:lnTo>
                    <a:pt x="230860" y="394982"/>
                  </a:lnTo>
                  <a:lnTo>
                    <a:pt x="233807" y="394982"/>
                  </a:lnTo>
                  <a:lnTo>
                    <a:pt x="234861" y="394423"/>
                  </a:lnTo>
                  <a:lnTo>
                    <a:pt x="235394" y="393992"/>
                  </a:lnTo>
                  <a:lnTo>
                    <a:pt x="235635" y="393649"/>
                  </a:lnTo>
                  <a:lnTo>
                    <a:pt x="231521" y="393636"/>
                  </a:lnTo>
                  <a:lnTo>
                    <a:pt x="230962" y="393293"/>
                  </a:lnTo>
                  <a:lnTo>
                    <a:pt x="230708" y="393052"/>
                  </a:lnTo>
                  <a:lnTo>
                    <a:pt x="230276" y="392264"/>
                  </a:lnTo>
                  <a:lnTo>
                    <a:pt x="230035" y="391617"/>
                  </a:lnTo>
                  <a:lnTo>
                    <a:pt x="230098" y="385356"/>
                  </a:lnTo>
                  <a:lnTo>
                    <a:pt x="230416" y="384632"/>
                  </a:lnTo>
                  <a:lnTo>
                    <a:pt x="230492" y="384429"/>
                  </a:lnTo>
                  <a:lnTo>
                    <a:pt x="230733" y="384124"/>
                  </a:lnTo>
                  <a:lnTo>
                    <a:pt x="231063" y="383870"/>
                  </a:lnTo>
                  <a:lnTo>
                    <a:pt x="233921" y="383870"/>
                  </a:lnTo>
                  <a:lnTo>
                    <a:pt x="234188" y="384124"/>
                  </a:lnTo>
                  <a:lnTo>
                    <a:pt x="234403" y="384429"/>
                  </a:lnTo>
                  <a:lnTo>
                    <a:pt x="234480" y="384632"/>
                  </a:lnTo>
                  <a:lnTo>
                    <a:pt x="234657" y="384962"/>
                  </a:lnTo>
                  <a:lnTo>
                    <a:pt x="234797" y="385356"/>
                  </a:lnTo>
                  <a:lnTo>
                    <a:pt x="234848" y="391617"/>
                  </a:lnTo>
                  <a:lnTo>
                    <a:pt x="234594" y="392264"/>
                  </a:lnTo>
                  <a:lnTo>
                    <a:pt x="234480" y="392569"/>
                  </a:lnTo>
                  <a:lnTo>
                    <a:pt x="233883" y="393293"/>
                  </a:lnTo>
                  <a:lnTo>
                    <a:pt x="235839" y="393293"/>
                  </a:lnTo>
                  <a:lnTo>
                    <a:pt x="236296" y="392569"/>
                  </a:lnTo>
                  <a:lnTo>
                    <a:pt x="236550" y="391617"/>
                  </a:lnTo>
                  <a:close/>
                </a:path>
                <a:path w="1616709" h="939800">
                  <a:moveTo>
                    <a:pt x="237705" y="927239"/>
                  </a:moveTo>
                  <a:lnTo>
                    <a:pt x="236067" y="927239"/>
                  </a:lnTo>
                  <a:lnTo>
                    <a:pt x="236067" y="937361"/>
                  </a:lnTo>
                  <a:lnTo>
                    <a:pt x="235877" y="937044"/>
                  </a:lnTo>
                  <a:lnTo>
                    <a:pt x="235585" y="936434"/>
                  </a:lnTo>
                  <a:lnTo>
                    <a:pt x="235407" y="936142"/>
                  </a:lnTo>
                  <a:lnTo>
                    <a:pt x="235292" y="935837"/>
                  </a:lnTo>
                  <a:lnTo>
                    <a:pt x="235115" y="935507"/>
                  </a:lnTo>
                  <a:lnTo>
                    <a:pt x="235115" y="938898"/>
                  </a:lnTo>
                  <a:lnTo>
                    <a:pt x="229743" y="938898"/>
                  </a:lnTo>
                  <a:lnTo>
                    <a:pt x="229743" y="928801"/>
                  </a:lnTo>
                  <a:lnTo>
                    <a:pt x="230365" y="930008"/>
                  </a:lnTo>
                  <a:lnTo>
                    <a:pt x="230543" y="930414"/>
                  </a:lnTo>
                  <a:lnTo>
                    <a:pt x="234861" y="938428"/>
                  </a:lnTo>
                  <a:lnTo>
                    <a:pt x="234962" y="938669"/>
                  </a:lnTo>
                  <a:lnTo>
                    <a:pt x="235115" y="938898"/>
                  </a:lnTo>
                  <a:lnTo>
                    <a:pt x="235115" y="935507"/>
                  </a:lnTo>
                  <a:lnTo>
                    <a:pt x="234784" y="934859"/>
                  </a:lnTo>
                  <a:lnTo>
                    <a:pt x="234594" y="934542"/>
                  </a:lnTo>
                  <a:lnTo>
                    <a:pt x="234454" y="934224"/>
                  </a:lnTo>
                  <a:lnTo>
                    <a:pt x="231533" y="928801"/>
                  </a:lnTo>
                  <a:lnTo>
                    <a:pt x="231089" y="927963"/>
                  </a:lnTo>
                  <a:lnTo>
                    <a:pt x="230987" y="927760"/>
                  </a:lnTo>
                  <a:lnTo>
                    <a:pt x="230911" y="927595"/>
                  </a:lnTo>
                  <a:lnTo>
                    <a:pt x="230593" y="927239"/>
                  </a:lnTo>
                  <a:lnTo>
                    <a:pt x="228155" y="927239"/>
                  </a:lnTo>
                  <a:lnTo>
                    <a:pt x="228117" y="939571"/>
                  </a:lnTo>
                  <a:lnTo>
                    <a:pt x="229743" y="939571"/>
                  </a:lnTo>
                  <a:lnTo>
                    <a:pt x="229743" y="939050"/>
                  </a:lnTo>
                  <a:lnTo>
                    <a:pt x="235216" y="939050"/>
                  </a:lnTo>
                  <a:lnTo>
                    <a:pt x="235331" y="939215"/>
                  </a:lnTo>
                  <a:lnTo>
                    <a:pt x="235521" y="939380"/>
                  </a:lnTo>
                  <a:lnTo>
                    <a:pt x="237629" y="939380"/>
                  </a:lnTo>
                  <a:lnTo>
                    <a:pt x="237629" y="937361"/>
                  </a:lnTo>
                  <a:lnTo>
                    <a:pt x="237705" y="927239"/>
                  </a:lnTo>
                  <a:close/>
                </a:path>
                <a:path w="1616709" h="939800">
                  <a:moveTo>
                    <a:pt x="243649" y="370078"/>
                  </a:moveTo>
                  <a:lnTo>
                    <a:pt x="239814" y="370078"/>
                  </a:lnTo>
                  <a:lnTo>
                    <a:pt x="239712" y="370243"/>
                  </a:lnTo>
                  <a:lnTo>
                    <a:pt x="243649" y="370243"/>
                  </a:lnTo>
                  <a:lnTo>
                    <a:pt x="243649" y="370078"/>
                  </a:lnTo>
                  <a:close/>
                </a:path>
                <a:path w="1616709" h="939800">
                  <a:moveTo>
                    <a:pt x="245325" y="370078"/>
                  </a:moveTo>
                  <a:lnTo>
                    <a:pt x="245275" y="363512"/>
                  </a:lnTo>
                  <a:lnTo>
                    <a:pt x="245275" y="362280"/>
                  </a:lnTo>
                  <a:lnTo>
                    <a:pt x="242824" y="362280"/>
                  </a:lnTo>
                  <a:lnTo>
                    <a:pt x="238252" y="370078"/>
                  </a:lnTo>
                  <a:lnTo>
                    <a:pt x="239814" y="370078"/>
                  </a:lnTo>
                  <a:lnTo>
                    <a:pt x="243624" y="363512"/>
                  </a:lnTo>
                  <a:lnTo>
                    <a:pt x="243649" y="370078"/>
                  </a:lnTo>
                  <a:lnTo>
                    <a:pt x="245325" y="370078"/>
                  </a:lnTo>
                  <a:close/>
                </a:path>
                <a:path w="1616709" h="939800">
                  <a:moveTo>
                    <a:pt x="245338" y="370497"/>
                  </a:moveTo>
                  <a:lnTo>
                    <a:pt x="245325" y="370243"/>
                  </a:lnTo>
                  <a:lnTo>
                    <a:pt x="243649" y="370243"/>
                  </a:lnTo>
                  <a:lnTo>
                    <a:pt x="243662" y="370497"/>
                  </a:lnTo>
                  <a:lnTo>
                    <a:pt x="245338" y="370497"/>
                  </a:lnTo>
                  <a:close/>
                </a:path>
                <a:path w="1616709" h="939800">
                  <a:moveTo>
                    <a:pt x="246583" y="384073"/>
                  </a:moveTo>
                  <a:lnTo>
                    <a:pt x="244843" y="384073"/>
                  </a:lnTo>
                  <a:lnTo>
                    <a:pt x="240131" y="394614"/>
                  </a:lnTo>
                  <a:lnTo>
                    <a:pt x="242011" y="394614"/>
                  </a:lnTo>
                  <a:lnTo>
                    <a:pt x="246583" y="384073"/>
                  </a:lnTo>
                  <a:close/>
                </a:path>
                <a:path w="1616709" h="939800">
                  <a:moveTo>
                    <a:pt x="246799" y="382600"/>
                  </a:moveTo>
                  <a:lnTo>
                    <a:pt x="238747" y="382422"/>
                  </a:lnTo>
                  <a:lnTo>
                    <a:pt x="238683" y="383705"/>
                  </a:lnTo>
                  <a:lnTo>
                    <a:pt x="245008" y="383705"/>
                  </a:lnTo>
                  <a:lnTo>
                    <a:pt x="244932" y="383882"/>
                  </a:lnTo>
                  <a:lnTo>
                    <a:pt x="246659" y="383882"/>
                  </a:lnTo>
                  <a:lnTo>
                    <a:pt x="246722" y="383705"/>
                  </a:lnTo>
                  <a:lnTo>
                    <a:pt x="246799" y="382600"/>
                  </a:lnTo>
                  <a:close/>
                </a:path>
                <a:path w="1616709" h="939800">
                  <a:moveTo>
                    <a:pt x="247129" y="370776"/>
                  </a:moveTo>
                  <a:lnTo>
                    <a:pt x="239572" y="370497"/>
                  </a:lnTo>
                  <a:lnTo>
                    <a:pt x="239712" y="370243"/>
                  </a:lnTo>
                  <a:lnTo>
                    <a:pt x="238175" y="370243"/>
                  </a:lnTo>
                  <a:lnTo>
                    <a:pt x="238074" y="371703"/>
                  </a:lnTo>
                  <a:lnTo>
                    <a:pt x="245338" y="371894"/>
                  </a:lnTo>
                  <a:lnTo>
                    <a:pt x="243662" y="371894"/>
                  </a:lnTo>
                  <a:lnTo>
                    <a:pt x="243700" y="374726"/>
                  </a:lnTo>
                  <a:lnTo>
                    <a:pt x="245313" y="374726"/>
                  </a:lnTo>
                  <a:lnTo>
                    <a:pt x="246913" y="371894"/>
                  </a:lnTo>
                  <a:lnTo>
                    <a:pt x="247065" y="371703"/>
                  </a:lnTo>
                  <a:lnTo>
                    <a:pt x="247129" y="370776"/>
                  </a:lnTo>
                  <a:close/>
                </a:path>
                <a:path w="1616709" h="939800">
                  <a:moveTo>
                    <a:pt x="250761" y="931303"/>
                  </a:moveTo>
                  <a:lnTo>
                    <a:pt x="250202" y="929767"/>
                  </a:lnTo>
                  <a:lnTo>
                    <a:pt x="249923" y="929284"/>
                  </a:lnTo>
                  <a:lnTo>
                    <a:pt x="249847" y="929132"/>
                  </a:lnTo>
                  <a:lnTo>
                    <a:pt x="249186" y="928458"/>
                  </a:lnTo>
                  <a:lnTo>
                    <a:pt x="249034" y="928306"/>
                  </a:lnTo>
                  <a:lnTo>
                    <a:pt x="249034" y="931849"/>
                  </a:lnTo>
                  <a:lnTo>
                    <a:pt x="248996" y="934808"/>
                  </a:lnTo>
                  <a:lnTo>
                    <a:pt x="248640" y="936053"/>
                  </a:lnTo>
                  <a:lnTo>
                    <a:pt x="248386" y="936599"/>
                  </a:lnTo>
                  <a:lnTo>
                    <a:pt x="247980" y="936993"/>
                  </a:lnTo>
                  <a:lnTo>
                    <a:pt x="247497" y="937501"/>
                  </a:lnTo>
                  <a:lnTo>
                    <a:pt x="247180" y="937742"/>
                  </a:lnTo>
                  <a:lnTo>
                    <a:pt x="245745" y="938250"/>
                  </a:lnTo>
                  <a:lnTo>
                    <a:pt x="242785" y="938250"/>
                  </a:lnTo>
                  <a:lnTo>
                    <a:pt x="242785" y="928458"/>
                  </a:lnTo>
                  <a:lnTo>
                    <a:pt x="246113" y="928458"/>
                  </a:lnTo>
                  <a:lnTo>
                    <a:pt x="249034" y="931849"/>
                  </a:lnTo>
                  <a:lnTo>
                    <a:pt x="249034" y="928306"/>
                  </a:lnTo>
                  <a:lnTo>
                    <a:pt x="248818" y="928065"/>
                  </a:lnTo>
                  <a:lnTo>
                    <a:pt x="248158" y="927633"/>
                  </a:lnTo>
                  <a:lnTo>
                    <a:pt x="246964" y="927201"/>
                  </a:lnTo>
                  <a:lnTo>
                    <a:pt x="241147" y="927201"/>
                  </a:lnTo>
                  <a:lnTo>
                    <a:pt x="241147" y="939660"/>
                  </a:lnTo>
                  <a:lnTo>
                    <a:pt x="246024" y="939660"/>
                  </a:lnTo>
                  <a:lnTo>
                    <a:pt x="248018" y="938987"/>
                  </a:lnTo>
                  <a:lnTo>
                    <a:pt x="248666" y="938593"/>
                  </a:lnTo>
                  <a:lnTo>
                    <a:pt x="249008" y="938250"/>
                  </a:lnTo>
                  <a:lnTo>
                    <a:pt x="249770" y="937501"/>
                  </a:lnTo>
                  <a:lnTo>
                    <a:pt x="250063" y="936993"/>
                  </a:lnTo>
                  <a:lnTo>
                    <a:pt x="250177" y="936815"/>
                  </a:lnTo>
                  <a:lnTo>
                    <a:pt x="250659" y="935431"/>
                  </a:lnTo>
                  <a:lnTo>
                    <a:pt x="250761" y="931303"/>
                  </a:lnTo>
                  <a:close/>
                </a:path>
                <a:path w="1616709" h="939800">
                  <a:moveTo>
                    <a:pt x="391998" y="648639"/>
                  </a:moveTo>
                  <a:lnTo>
                    <a:pt x="390423" y="648639"/>
                  </a:lnTo>
                  <a:lnTo>
                    <a:pt x="390410" y="649147"/>
                  </a:lnTo>
                  <a:lnTo>
                    <a:pt x="391998" y="649147"/>
                  </a:lnTo>
                  <a:lnTo>
                    <a:pt x="391998" y="648639"/>
                  </a:lnTo>
                  <a:close/>
                </a:path>
                <a:path w="1616709" h="939800">
                  <a:moveTo>
                    <a:pt x="392874" y="383133"/>
                  </a:moveTo>
                  <a:lnTo>
                    <a:pt x="390525" y="383133"/>
                  </a:lnTo>
                  <a:lnTo>
                    <a:pt x="390410" y="384314"/>
                  </a:lnTo>
                  <a:lnTo>
                    <a:pt x="390893" y="384314"/>
                  </a:lnTo>
                  <a:lnTo>
                    <a:pt x="392874" y="383133"/>
                  </a:lnTo>
                  <a:close/>
                </a:path>
                <a:path w="1616709" h="939800">
                  <a:moveTo>
                    <a:pt x="393446" y="383006"/>
                  </a:moveTo>
                  <a:lnTo>
                    <a:pt x="393077" y="383006"/>
                  </a:lnTo>
                  <a:lnTo>
                    <a:pt x="392874" y="383133"/>
                  </a:lnTo>
                  <a:lnTo>
                    <a:pt x="393446" y="383133"/>
                  </a:lnTo>
                  <a:lnTo>
                    <a:pt x="393446" y="383006"/>
                  </a:lnTo>
                  <a:close/>
                </a:path>
                <a:path w="1616709" h="939800">
                  <a:moveTo>
                    <a:pt x="395097" y="381139"/>
                  </a:moveTo>
                  <a:lnTo>
                    <a:pt x="393611" y="381139"/>
                  </a:lnTo>
                  <a:lnTo>
                    <a:pt x="390677" y="383006"/>
                  </a:lnTo>
                  <a:lnTo>
                    <a:pt x="393077" y="383006"/>
                  </a:lnTo>
                  <a:lnTo>
                    <a:pt x="393446" y="382790"/>
                  </a:lnTo>
                  <a:lnTo>
                    <a:pt x="393446" y="383006"/>
                  </a:lnTo>
                  <a:lnTo>
                    <a:pt x="395097" y="383006"/>
                  </a:lnTo>
                  <a:lnTo>
                    <a:pt x="395097" y="382790"/>
                  </a:lnTo>
                  <a:lnTo>
                    <a:pt x="395097" y="381139"/>
                  </a:lnTo>
                  <a:close/>
                </a:path>
                <a:path w="1616709" h="939800">
                  <a:moveTo>
                    <a:pt x="396189" y="649147"/>
                  </a:moveTo>
                  <a:lnTo>
                    <a:pt x="391998" y="649147"/>
                  </a:lnTo>
                  <a:lnTo>
                    <a:pt x="391998" y="649300"/>
                  </a:lnTo>
                  <a:lnTo>
                    <a:pt x="396062" y="649300"/>
                  </a:lnTo>
                  <a:lnTo>
                    <a:pt x="396189" y="649147"/>
                  </a:lnTo>
                  <a:close/>
                </a:path>
                <a:path w="1616709" h="939800">
                  <a:moveTo>
                    <a:pt x="397802" y="392938"/>
                  </a:moveTo>
                  <a:lnTo>
                    <a:pt x="397649" y="392557"/>
                  </a:lnTo>
                  <a:lnTo>
                    <a:pt x="395135" y="392557"/>
                  </a:lnTo>
                  <a:lnTo>
                    <a:pt x="395097" y="383133"/>
                  </a:lnTo>
                  <a:lnTo>
                    <a:pt x="393446" y="383133"/>
                  </a:lnTo>
                  <a:lnTo>
                    <a:pt x="393446" y="392557"/>
                  </a:lnTo>
                  <a:lnTo>
                    <a:pt x="390639" y="392557"/>
                  </a:lnTo>
                  <a:lnTo>
                    <a:pt x="390639" y="393623"/>
                  </a:lnTo>
                  <a:lnTo>
                    <a:pt x="397725" y="393623"/>
                  </a:lnTo>
                  <a:lnTo>
                    <a:pt x="397802" y="392938"/>
                  </a:lnTo>
                  <a:close/>
                </a:path>
                <a:path w="1616709" h="939800">
                  <a:moveTo>
                    <a:pt x="398259" y="648639"/>
                  </a:moveTo>
                  <a:lnTo>
                    <a:pt x="396595" y="648639"/>
                  </a:lnTo>
                  <a:lnTo>
                    <a:pt x="396189" y="649147"/>
                  </a:lnTo>
                  <a:lnTo>
                    <a:pt x="398208" y="649147"/>
                  </a:lnTo>
                  <a:lnTo>
                    <a:pt x="398259" y="648639"/>
                  </a:lnTo>
                  <a:close/>
                </a:path>
                <a:path w="1616709" h="939800">
                  <a:moveTo>
                    <a:pt x="398665" y="596303"/>
                  </a:moveTo>
                  <a:lnTo>
                    <a:pt x="398526" y="595934"/>
                  </a:lnTo>
                  <a:lnTo>
                    <a:pt x="398449" y="595693"/>
                  </a:lnTo>
                  <a:lnTo>
                    <a:pt x="398259" y="595287"/>
                  </a:lnTo>
                  <a:lnTo>
                    <a:pt x="397751" y="594715"/>
                  </a:lnTo>
                  <a:lnTo>
                    <a:pt x="397497" y="594487"/>
                  </a:lnTo>
                  <a:lnTo>
                    <a:pt x="396913" y="594144"/>
                  </a:lnTo>
                  <a:lnTo>
                    <a:pt x="395909" y="594144"/>
                  </a:lnTo>
                  <a:lnTo>
                    <a:pt x="396773" y="593699"/>
                  </a:lnTo>
                  <a:lnTo>
                    <a:pt x="396925" y="593547"/>
                  </a:lnTo>
                  <a:lnTo>
                    <a:pt x="397357" y="593115"/>
                  </a:lnTo>
                  <a:lnTo>
                    <a:pt x="397611" y="592721"/>
                  </a:lnTo>
                  <a:lnTo>
                    <a:pt x="397598" y="589635"/>
                  </a:lnTo>
                  <a:lnTo>
                    <a:pt x="397281" y="589178"/>
                  </a:lnTo>
                  <a:lnTo>
                    <a:pt x="396621" y="588606"/>
                  </a:lnTo>
                  <a:lnTo>
                    <a:pt x="396227" y="588403"/>
                  </a:lnTo>
                  <a:lnTo>
                    <a:pt x="395998" y="588403"/>
                  </a:lnTo>
                  <a:lnTo>
                    <a:pt x="395998" y="592493"/>
                  </a:lnTo>
                  <a:lnTo>
                    <a:pt x="395859" y="592721"/>
                  </a:lnTo>
                  <a:lnTo>
                    <a:pt x="395528" y="593115"/>
                  </a:lnTo>
                  <a:lnTo>
                    <a:pt x="392023" y="593115"/>
                  </a:lnTo>
                  <a:lnTo>
                    <a:pt x="392023" y="589775"/>
                  </a:lnTo>
                  <a:lnTo>
                    <a:pt x="395490" y="589775"/>
                  </a:lnTo>
                  <a:lnTo>
                    <a:pt x="395859" y="590118"/>
                  </a:lnTo>
                  <a:lnTo>
                    <a:pt x="395960" y="590334"/>
                  </a:lnTo>
                  <a:lnTo>
                    <a:pt x="395998" y="592493"/>
                  </a:lnTo>
                  <a:lnTo>
                    <a:pt x="395998" y="588403"/>
                  </a:lnTo>
                  <a:lnTo>
                    <a:pt x="390410" y="588403"/>
                  </a:lnTo>
                  <a:lnTo>
                    <a:pt x="390410" y="600049"/>
                  </a:lnTo>
                  <a:lnTo>
                    <a:pt x="397243" y="600049"/>
                  </a:lnTo>
                  <a:lnTo>
                    <a:pt x="397751" y="599643"/>
                  </a:lnTo>
                  <a:lnTo>
                    <a:pt x="397979" y="599401"/>
                  </a:lnTo>
                  <a:lnTo>
                    <a:pt x="392023" y="599401"/>
                  </a:lnTo>
                  <a:lnTo>
                    <a:pt x="392023" y="595287"/>
                  </a:lnTo>
                  <a:lnTo>
                    <a:pt x="396036" y="595287"/>
                  </a:lnTo>
                  <a:lnTo>
                    <a:pt x="396481" y="595693"/>
                  </a:lnTo>
                  <a:lnTo>
                    <a:pt x="396659" y="595934"/>
                  </a:lnTo>
                  <a:lnTo>
                    <a:pt x="396824" y="596303"/>
                  </a:lnTo>
                  <a:lnTo>
                    <a:pt x="396913" y="597890"/>
                  </a:lnTo>
                  <a:lnTo>
                    <a:pt x="396748" y="598233"/>
                  </a:lnTo>
                  <a:lnTo>
                    <a:pt x="396659" y="598436"/>
                  </a:lnTo>
                  <a:lnTo>
                    <a:pt x="396481" y="598652"/>
                  </a:lnTo>
                  <a:lnTo>
                    <a:pt x="396036" y="599020"/>
                  </a:lnTo>
                  <a:lnTo>
                    <a:pt x="397979" y="599401"/>
                  </a:lnTo>
                  <a:lnTo>
                    <a:pt x="398233" y="599020"/>
                  </a:lnTo>
                  <a:lnTo>
                    <a:pt x="398335" y="598868"/>
                  </a:lnTo>
                  <a:lnTo>
                    <a:pt x="398449" y="598652"/>
                  </a:lnTo>
                  <a:lnTo>
                    <a:pt x="398564" y="598233"/>
                  </a:lnTo>
                  <a:lnTo>
                    <a:pt x="398665" y="596303"/>
                  </a:lnTo>
                  <a:close/>
                </a:path>
                <a:path w="1616709" h="939800">
                  <a:moveTo>
                    <a:pt x="398691" y="660552"/>
                  </a:moveTo>
                  <a:lnTo>
                    <a:pt x="398424" y="660374"/>
                  </a:lnTo>
                  <a:lnTo>
                    <a:pt x="394017" y="654532"/>
                  </a:lnTo>
                  <a:lnTo>
                    <a:pt x="393890" y="654354"/>
                  </a:lnTo>
                  <a:lnTo>
                    <a:pt x="398094" y="649300"/>
                  </a:lnTo>
                  <a:lnTo>
                    <a:pt x="396062" y="649300"/>
                  </a:lnTo>
                  <a:lnTo>
                    <a:pt x="392023" y="654354"/>
                  </a:lnTo>
                  <a:lnTo>
                    <a:pt x="391998" y="649300"/>
                  </a:lnTo>
                  <a:lnTo>
                    <a:pt x="390410" y="649300"/>
                  </a:lnTo>
                  <a:lnTo>
                    <a:pt x="390385" y="661136"/>
                  </a:lnTo>
                  <a:lnTo>
                    <a:pt x="392023" y="661136"/>
                  </a:lnTo>
                  <a:lnTo>
                    <a:pt x="392023" y="654532"/>
                  </a:lnTo>
                  <a:lnTo>
                    <a:pt x="396887" y="661136"/>
                  </a:lnTo>
                  <a:lnTo>
                    <a:pt x="398564" y="661136"/>
                  </a:lnTo>
                  <a:lnTo>
                    <a:pt x="398691" y="660552"/>
                  </a:lnTo>
                  <a:close/>
                </a:path>
                <a:path w="1616709" h="939800">
                  <a:moveTo>
                    <a:pt x="400037" y="365328"/>
                  </a:moveTo>
                  <a:lnTo>
                    <a:pt x="399478" y="363791"/>
                  </a:lnTo>
                  <a:lnTo>
                    <a:pt x="399211" y="363308"/>
                  </a:lnTo>
                  <a:lnTo>
                    <a:pt x="399122" y="363143"/>
                  </a:lnTo>
                  <a:lnTo>
                    <a:pt x="398576" y="362610"/>
                  </a:lnTo>
                  <a:lnTo>
                    <a:pt x="398462" y="362483"/>
                  </a:lnTo>
                  <a:lnTo>
                    <a:pt x="398145" y="362140"/>
                  </a:lnTo>
                  <a:lnTo>
                    <a:pt x="398145" y="365328"/>
                  </a:lnTo>
                  <a:lnTo>
                    <a:pt x="398094" y="369455"/>
                  </a:lnTo>
                  <a:lnTo>
                    <a:pt x="397916" y="370078"/>
                  </a:lnTo>
                  <a:lnTo>
                    <a:pt x="397662" y="370624"/>
                  </a:lnTo>
                  <a:lnTo>
                    <a:pt x="397256" y="371017"/>
                  </a:lnTo>
                  <a:lnTo>
                    <a:pt x="396773" y="371525"/>
                  </a:lnTo>
                  <a:lnTo>
                    <a:pt x="396455" y="371767"/>
                  </a:lnTo>
                  <a:lnTo>
                    <a:pt x="395020" y="372275"/>
                  </a:lnTo>
                  <a:lnTo>
                    <a:pt x="392061" y="372275"/>
                  </a:lnTo>
                  <a:lnTo>
                    <a:pt x="392061" y="362483"/>
                  </a:lnTo>
                  <a:lnTo>
                    <a:pt x="395389" y="362483"/>
                  </a:lnTo>
                  <a:lnTo>
                    <a:pt x="396481" y="362966"/>
                  </a:lnTo>
                  <a:lnTo>
                    <a:pt x="396963" y="363308"/>
                  </a:lnTo>
                  <a:lnTo>
                    <a:pt x="397687" y="364172"/>
                  </a:lnTo>
                  <a:lnTo>
                    <a:pt x="397878" y="364553"/>
                  </a:lnTo>
                  <a:lnTo>
                    <a:pt x="397954" y="364680"/>
                  </a:lnTo>
                  <a:lnTo>
                    <a:pt x="396201" y="361213"/>
                  </a:lnTo>
                  <a:lnTo>
                    <a:pt x="390423" y="361213"/>
                  </a:lnTo>
                  <a:lnTo>
                    <a:pt x="390423" y="373684"/>
                  </a:lnTo>
                  <a:lnTo>
                    <a:pt x="395300" y="373684"/>
                  </a:lnTo>
                  <a:lnTo>
                    <a:pt x="397294" y="373011"/>
                  </a:lnTo>
                  <a:lnTo>
                    <a:pt x="397954" y="372618"/>
                  </a:lnTo>
                  <a:lnTo>
                    <a:pt x="398297" y="372275"/>
                  </a:lnTo>
                  <a:lnTo>
                    <a:pt x="399046" y="371525"/>
                  </a:lnTo>
                  <a:lnTo>
                    <a:pt x="399338" y="371017"/>
                  </a:lnTo>
                  <a:lnTo>
                    <a:pt x="399453" y="370840"/>
                  </a:lnTo>
                  <a:lnTo>
                    <a:pt x="399935" y="369455"/>
                  </a:lnTo>
                  <a:lnTo>
                    <a:pt x="400037" y="365328"/>
                  </a:lnTo>
                  <a:close/>
                </a:path>
                <a:path w="1616709" h="939800">
                  <a:moveTo>
                    <a:pt x="407123" y="588733"/>
                  </a:moveTo>
                  <a:lnTo>
                    <a:pt x="406819" y="588441"/>
                  </a:lnTo>
                  <a:lnTo>
                    <a:pt x="401955" y="588441"/>
                  </a:lnTo>
                  <a:lnTo>
                    <a:pt x="401421" y="588733"/>
                  </a:lnTo>
                  <a:lnTo>
                    <a:pt x="407123" y="588733"/>
                  </a:lnTo>
                  <a:close/>
                </a:path>
                <a:path w="1616709" h="939800">
                  <a:moveTo>
                    <a:pt x="407187" y="594614"/>
                  </a:moveTo>
                  <a:lnTo>
                    <a:pt x="406450" y="594245"/>
                  </a:lnTo>
                  <a:lnTo>
                    <a:pt x="405168" y="594245"/>
                  </a:lnTo>
                  <a:lnTo>
                    <a:pt x="406349" y="593877"/>
                  </a:lnTo>
                  <a:lnTo>
                    <a:pt x="406742" y="593623"/>
                  </a:lnTo>
                  <a:lnTo>
                    <a:pt x="402145" y="593623"/>
                  </a:lnTo>
                  <a:lnTo>
                    <a:pt x="402120" y="594614"/>
                  </a:lnTo>
                  <a:lnTo>
                    <a:pt x="407187" y="594614"/>
                  </a:lnTo>
                  <a:close/>
                </a:path>
                <a:path w="1616709" h="939800">
                  <a:moveTo>
                    <a:pt x="407670" y="654723"/>
                  </a:moveTo>
                  <a:lnTo>
                    <a:pt x="407377" y="654532"/>
                  </a:lnTo>
                  <a:lnTo>
                    <a:pt x="400875" y="654532"/>
                  </a:lnTo>
                  <a:lnTo>
                    <a:pt x="400875" y="654723"/>
                  </a:lnTo>
                  <a:lnTo>
                    <a:pt x="407670" y="654723"/>
                  </a:lnTo>
                  <a:close/>
                </a:path>
                <a:path w="1616709" h="939800">
                  <a:moveTo>
                    <a:pt x="407708" y="589534"/>
                  </a:moveTo>
                  <a:lnTo>
                    <a:pt x="407631" y="589330"/>
                  </a:lnTo>
                  <a:lnTo>
                    <a:pt x="407403" y="589013"/>
                  </a:lnTo>
                  <a:lnTo>
                    <a:pt x="401116" y="589013"/>
                  </a:lnTo>
                  <a:lnTo>
                    <a:pt x="401078" y="590296"/>
                  </a:lnTo>
                  <a:lnTo>
                    <a:pt x="401345" y="590296"/>
                  </a:lnTo>
                  <a:lnTo>
                    <a:pt x="402221" y="589813"/>
                  </a:lnTo>
                  <a:lnTo>
                    <a:pt x="405688" y="589813"/>
                  </a:lnTo>
                  <a:lnTo>
                    <a:pt x="406019" y="590296"/>
                  </a:lnTo>
                  <a:lnTo>
                    <a:pt x="406120" y="591896"/>
                  </a:lnTo>
                  <a:lnTo>
                    <a:pt x="405980" y="592175"/>
                  </a:lnTo>
                  <a:lnTo>
                    <a:pt x="405866" y="592480"/>
                  </a:lnTo>
                  <a:lnTo>
                    <a:pt x="405650" y="592759"/>
                  </a:lnTo>
                  <a:lnTo>
                    <a:pt x="405218" y="593140"/>
                  </a:lnTo>
                  <a:lnTo>
                    <a:pt x="407250" y="593140"/>
                  </a:lnTo>
                  <a:lnTo>
                    <a:pt x="407593" y="592759"/>
                  </a:lnTo>
                  <a:lnTo>
                    <a:pt x="407708" y="589534"/>
                  </a:lnTo>
                  <a:close/>
                </a:path>
                <a:path w="1616709" h="939800">
                  <a:moveTo>
                    <a:pt x="408101" y="650024"/>
                  </a:moveTo>
                  <a:lnTo>
                    <a:pt x="407746" y="649566"/>
                  </a:lnTo>
                  <a:lnTo>
                    <a:pt x="407085" y="649008"/>
                  </a:lnTo>
                  <a:lnTo>
                    <a:pt x="406679" y="648804"/>
                  </a:lnTo>
                  <a:lnTo>
                    <a:pt x="406463" y="648741"/>
                  </a:lnTo>
                  <a:lnTo>
                    <a:pt x="406463" y="652894"/>
                  </a:lnTo>
                  <a:lnTo>
                    <a:pt x="406323" y="653110"/>
                  </a:lnTo>
                  <a:lnTo>
                    <a:pt x="405968" y="653516"/>
                  </a:lnTo>
                  <a:lnTo>
                    <a:pt x="402475" y="653516"/>
                  </a:lnTo>
                  <a:lnTo>
                    <a:pt x="402475" y="650506"/>
                  </a:lnTo>
                  <a:lnTo>
                    <a:pt x="406323" y="650506"/>
                  </a:lnTo>
                  <a:lnTo>
                    <a:pt x="406425" y="650735"/>
                  </a:lnTo>
                  <a:lnTo>
                    <a:pt x="406463" y="652894"/>
                  </a:lnTo>
                  <a:lnTo>
                    <a:pt x="406463" y="648741"/>
                  </a:lnTo>
                  <a:lnTo>
                    <a:pt x="406133" y="648652"/>
                  </a:lnTo>
                  <a:lnTo>
                    <a:pt x="406133" y="650354"/>
                  </a:lnTo>
                  <a:lnTo>
                    <a:pt x="402475" y="650354"/>
                  </a:lnTo>
                  <a:lnTo>
                    <a:pt x="402475" y="650163"/>
                  </a:lnTo>
                  <a:lnTo>
                    <a:pt x="405955" y="650163"/>
                  </a:lnTo>
                  <a:lnTo>
                    <a:pt x="406133" y="650354"/>
                  </a:lnTo>
                  <a:lnTo>
                    <a:pt x="406133" y="648652"/>
                  </a:lnTo>
                  <a:lnTo>
                    <a:pt x="405739" y="648525"/>
                  </a:lnTo>
                  <a:lnTo>
                    <a:pt x="401091" y="648525"/>
                  </a:lnTo>
                  <a:lnTo>
                    <a:pt x="400875" y="648804"/>
                  </a:lnTo>
                  <a:lnTo>
                    <a:pt x="400875" y="654088"/>
                  </a:lnTo>
                  <a:lnTo>
                    <a:pt x="407238" y="654088"/>
                  </a:lnTo>
                  <a:lnTo>
                    <a:pt x="407390" y="653935"/>
                  </a:lnTo>
                  <a:lnTo>
                    <a:pt x="407822" y="653516"/>
                  </a:lnTo>
                  <a:lnTo>
                    <a:pt x="408063" y="653110"/>
                  </a:lnTo>
                  <a:lnTo>
                    <a:pt x="408051" y="650024"/>
                  </a:lnTo>
                  <a:close/>
                </a:path>
                <a:path w="1616709" h="939800">
                  <a:moveTo>
                    <a:pt x="408508" y="596353"/>
                  </a:moveTo>
                  <a:lnTo>
                    <a:pt x="408368" y="596011"/>
                  </a:lnTo>
                  <a:lnTo>
                    <a:pt x="408266" y="595782"/>
                  </a:lnTo>
                  <a:lnTo>
                    <a:pt x="408025" y="595350"/>
                  </a:lnTo>
                  <a:lnTo>
                    <a:pt x="405726" y="595350"/>
                  </a:lnTo>
                  <a:lnTo>
                    <a:pt x="406273" y="595782"/>
                  </a:lnTo>
                  <a:lnTo>
                    <a:pt x="406488" y="596011"/>
                  </a:lnTo>
                  <a:lnTo>
                    <a:pt x="406565" y="598474"/>
                  </a:lnTo>
                  <a:lnTo>
                    <a:pt x="400710" y="598474"/>
                  </a:lnTo>
                  <a:lnTo>
                    <a:pt x="400824" y="600049"/>
                  </a:lnTo>
                  <a:lnTo>
                    <a:pt x="407250" y="600049"/>
                  </a:lnTo>
                  <a:lnTo>
                    <a:pt x="407771" y="599579"/>
                  </a:lnTo>
                  <a:lnTo>
                    <a:pt x="407974" y="599300"/>
                  </a:lnTo>
                  <a:lnTo>
                    <a:pt x="408393" y="598474"/>
                  </a:lnTo>
                  <a:lnTo>
                    <a:pt x="408508" y="596353"/>
                  </a:lnTo>
                  <a:close/>
                </a:path>
                <a:path w="1616709" h="939800">
                  <a:moveTo>
                    <a:pt x="409130" y="656691"/>
                  </a:moveTo>
                  <a:lnTo>
                    <a:pt x="408990" y="656336"/>
                  </a:lnTo>
                  <a:lnTo>
                    <a:pt x="408876" y="655967"/>
                  </a:lnTo>
                  <a:lnTo>
                    <a:pt x="408711" y="655688"/>
                  </a:lnTo>
                  <a:lnTo>
                    <a:pt x="408254" y="655104"/>
                  </a:lnTo>
                  <a:lnTo>
                    <a:pt x="407962" y="654875"/>
                  </a:lnTo>
                  <a:lnTo>
                    <a:pt x="400875" y="654875"/>
                  </a:lnTo>
                  <a:lnTo>
                    <a:pt x="400875" y="660615"/>
                  </a:lnTo>
                  <a:lnTo>
                    <a:pt x="407416" y="660615"/>
                  </a:lnTo>
                  <a:lnTo>
                    <a:pt x="407962" y="660234"/>
                  </a:lnTo>
                  <a:lnTo>
                    <a:pt x="408216" y="660031"/>
                  </a:lnTo>
                  <a:lnTo>
                    <a:pt x="408444" y="659790"/>
                  </a:lnTo>
                  <a:lnTo>
                    <a:pt x="402475" y="659790"/>
                  </a:lnTo>
                  <a:lnTo>
                    <a:pt x="402475" y="655688"/>
                  </a:lnTo>
                  <a:lnTo>
                    <a:pt x="406463" y="655688"/>
                  </a:lnTo>
                  <a:lnTo>
                    <a:pt x="406946" y="656094"/>
                  </a:lnTo>
                  <a:lnTo>
                    <a:pt x="407123" y="656336"/>
                  </a:lnTo>
                  <a:lnTo>
                    <a:pt x="407276" y="656691"/>
                  </a:lnTo>
                  <a:lnTo>
                    <a:pt x="407377" y="658279"/>
                  </a:lnTo>
                  <a:lnTo>
                    <a:pt x="407200" y="658622"/>
                  </a:lnTo>
                  <a:lnTo>
                    <a:pt x="407123" y="658825"/>
                  </a:lnTo>
                  <a:lnTo>
                    <a:pt x="406946" y="659041"/>
                  </a:lnTo>
                  <a:lnTo>
                    <a:pt x="406501" y="659409"/>
                  </a:lnTo>
                  <a:lnTo>
                    <a:pt x="408444" y="659790"/>
                  </a:lnTo>
                  <a:lnTo>
                    <a:pt x="408698" y="659409"/>
                  </a:lnTo>
                  <a:lnTo>
                    <a:pt x="408800" y="659269"/>
                  </a:lnTo>
                  <a:lnTo>
                    <a:pt x="408914" y="659041"/>
                  </a:lnTo>
                  <a:lnTo>
                    <a:pt x="409028" y="658622"/>
                  </a:lnTo>
                  <a:lnTo>
                    <a:pt x="409130" y="656691"/>
                  </a:lnTo>
                  <a:close/>
                </a:path>
                <a:path w="1616709" h="939800">
                  <a:moveTo>
                    <a:pt x="409854" y="367677"/>
                  </a:moveTo>
                  <a:lnTo>
                    <a:pt x="408660" y="366610"/>
                  </a:lnTo>
                  <a:lnTo>
                    <a:pt x="408216" y="366369"/>
                  </a:lnTo>
                  <a:lnTo>
                    <a:pt x="407200" y="366014"/>
                  </a:lnTo>
                  <a:lnTo>
                    <a:pt x="404380" y="366014"/>
                  </a:lnTo>
                  <a:lnTo>
                    <a:pt x="404380" y="362419"/>
                  </a:lnTo>
                  <a:lnTo>
                    <a:pt x="409117" y="362419"/>
                  </a:lnTo>
                  <a:lnTo>
                    <a:pt x="409168" y="361073"/>
                  </a:lnTo>
                  <a:lnTo>
                    <a:pt x="402882" y="361073"/>
                  </a:lnTo>
                  <a:lnTo>
                    <a:pt x="402742" y="361213"/>
                  </a:lnTo>
                  <a:lnTo>
                    <a:pt x="402742" y="367677"/>
                  </a:lnTo>
                  <a:lnTo>
                    <a:pt x="407238" y="367677"/>
                  </a:lnTo>
                  <a:lnTo>
                    <a:pt x="407492" y="367906"/>
                  </a:lnTo>
                  <a:lnTo>
                    <a:pt x="409752" y="367906"/>
                  </a:lnTo>
                  <a:lnTo>
                    <a:pt x="409663" y="367677"/>
                  </a:lnTo>
                  <a:lnTo>
                    <a:pt x="409854" y="367677"/>
                  </a:lnTo>
                  <a:close/>
                </a:path>
                <a:path w="1616709" h="939800">
                  <a:moveTo>
                    <a:pt x="409968" y="370890"/>
                  </a:moveTo>
                  <a:lnTo>
                    <a:pt x="409930" y="368363"/>
                  </a:lnTo>
                  <a:lnTo>
                    <a:pt x="409829" y="368096"/>
                  </a:lnTo>
                  <a:lnTo>
                    <a:pt x="407784" y="368096"/>
                  </a:lnTo>
                  <a:lnTo>
                    <a:pt x="407962" y="368363"/>
                  </a:lnTo>
                  <a:lnTo>
                    <a:pt x="408025" y="368528"/>
                  </a:lnTo>
                  <a:lnTo>
                    <a:pt x="408101" y="370890"/>
                  </a:lnTo>
                  <a:lnTo>
                    <a:pt x="407924" y="371322"/>
                  </a:lnTo>
                  <a:lnTo>
                    <a:pt x="407708" y="371602"/>
                  </a:lnTo>
                  <a:lnTo>
                    <a:pt x="402170" y="371602"/>
                  </a:lnTo>
                  <a:lnTo>
                    <a:pt x="402221" y="373113"/>
                  </a:lnTo>
                  <a:lnTo>
                    <a:pt x="408368" y="373113"/>
                  </a:lnTo>
                  <a:lnTo>
                    <a:pt x="409168" y="372389"/>
                  </a:lnTo>
                  <a:lnTo>
                    <a:pt x="409308" y="372211"/>
                  </a:lnTo>
                  <a:lnTo>
                    <a:pt x="409968" y="370890"/>
                  </a:lnTo>
                  <a:close/>
                </a:path>
                <a:path w="1616709" h="939800">
                  <a:moveTo>
                    <a:pt x="410197" y="381406"/>
                  </a:moveTo>
                  <a:lnTo>
                    <a:pt x="408546" y="381406"/>
                  </a:lnTo>
                  <a:lnTo>
                    <a:pt x="408546" y="381622"/>
                  </a:lnTo>
                  <a:lnTo>
                    <a:pt x="408546" y="381762"/>
                  </a:lnTo>
                  <a:lnTo>
                    <a:pt x="408546" y="391528"/>
                  </a:lnTo>
                  <a:lnTo>
                    <a:pt x="408216" y="390906"/>
                  </a:lnTo>
                  <a:lnTo>
                    <a:pt x="407784" y="390004"/>
                  </a:lnTo>
                  <a:lnTo>
                    <a:pt x="407593" y="389674"/>
                  </a:lnTo>
                  <a:lnTo>
                    <a:pt x="407593" y="393065"/>
                  </a:lnTo>
                  <a:lnTo>
                    <a:pt x="402221" y="393065"/>
                  </a:lnTo>
                  <a:lnTo>
                    <a:pt x="402221" y="382968"/>
                  </a:lnTo>
                  <a:lnTo>
                    <a:pt x="402844" y="384175"/>
                  </a:lnTo>
                  <a:lnTo>
                    <a:pt x="403021" y="384581"/>
                  </a:lnTo>
                  <a:lnTo>
                    <a:pt x="403250" y="384962"/>
                  </a:lnTo>
                  <a:lnTo>
                    <a:pt x="403428" y="385343"/>
                  </a:lnTo>
                  <a:lnTo>
                    <a:pt x="407339" y="392595"/>
                  </a:lnTo>
                  <a:lnTo>
                    <a:pt x="407454" y="392836"/>
                  </a:lnTo>
                  <a:lnTo>
                    <a:pt x="407593" y="393065"/>
                  </a:lnTo>
                  <a:lnTo>
                    <a:pt x="407593" y="389674"/>
                  </a:lnTo>
                  <a:lnTo>
                    <a:pt x="407454" y="389356"/>
                  </a:lnTo>
                  <a:lnTo>
                    <a:pt x="407085" y="388708"/>
                  </a:lnTo>
                  <a:lnTo>
                    <a:pt x="406577" y="387718"/>
                  </a:lnTo>
                  <a:lnTo>
                    <a:pt x="404025" y="382968"/>
                  </a:lnTo>
                  <a:lnTo>
                    <a:pt x="403580" y="382130"/>
                  </a:lnTo>
                  <a:lnTo>
                    <a:pt x="403466" y="381927"/>
                  </a:lnTo>
                  <a:lnTo>
                    <a:pt x="403390" y="381762"/>
                  </a:lnTo>
                  <a:lnTo>
                    <a:pt x="408546" y="381762"/>
                  </a:lnTo>
                  <a:lnTo>
                    <a:pt x="408546" y="381622"/>
                  </a:lnTo>
                  <a:lnTo>
                    <a:pt x="403288" y="381622"/>
                  </a:lnTo>
                  <a:lnTo>
                    <a:pt x="403085" y="381406"/>
                  </a:lnTo>
                  <a:lnTo>
                    <a:pt x="400646" y="381406"/>
                  </a:lnTo>
                  <a:lnTo>
                    <a:pt x="400621" y="393738"/>
                  </a:lnTo>
                  <a:lnTo>
                    <a:pt x="402221" y="393738"/>
                  </a:lnTo>
                  <a:lnTo>
                    <a:pt x="402221" y="393217"/>
                  </a:lnTo>
                  <a:lnTo>
                    <a:pt x="407708" y="393217"/>
                  </a:lnTo>
                  <a:lnTo>
                    <a:pt x="407822" y="393382"/>
                  </a:lnTo>
                  <a:lnTo>
                    <a:pt x="408012" y="393547"/>
                  </a:lnTo>
                  <a:lnTo>
                    <a:pt x="410121" y="393547"/>
                  </a:lnTo>
                  <a:lnTo>
                    <a:pt x="410133" y="391528"/>
                  </a:lnTo>
                  <a:lnTo>
                    <a:pt x="410197" y="381406"/>
                  </a:lnTo>
                  <a:close/>
                </a:path>
                <a:path w="1616709" h="939800">
                  <a:moveTo>
                    <a:pt x="413372" y="648639"/>
                  </a:moveTo>
                  <a:lnTo>
                    <a:pt x="411797" y="648639"/>
                  </a:lnTo>
                  <a:lnTo>
                    <a:pt x="411797" y="649147"/>
                  </a:lnTo>
                  <a:lnTo>
                    <a:pt x="413372" y="649147"/>
                  </a:lnTo>
                  <a:lnTo>
                    <a:pt x="413372" y="648639"/>
                  </a:lnTo>
                  <a:close/>
                </a:path>
                <a:path w="1616709" h="939800">
                  <a:moveTo>
                    <a:pt x="417576" y="649147"/>
                  </a:moveTo>
                  <a:lnTo>
                    <a:pt x="413372" y="649147"/>
                  </a:lnTo>
                  <a:lnTo>
                    <a:pt x="413372" y="649300"/>
                  </a:lnTo>
                  <a:lnTo>
                    <a:pt x="417449" y="649300"/>
                  </a:lnTo>
                  <a:lnTo>
                    <a:pt x="417576" y="649147"/>
                  </a:lnTo>
                  <a:close/>
                </a:path>
                <a:path w="1616709" h="939800">
                  <a:moveTo>
                    <a:pt x="418007" y="389089"/>
                  </a:moveTo>
                  <a:lnTo>
                    <a:pt x="414159" y="389089"/>
                  </a:lnTo>
                  <a:lnTo>
                    <a:pt x="414058" y="389255"/>
                  </a:lnTo>
                  <a:lnTo>
                    <a:pt x="418007" y="389255"/>
                  </a:lnTo>
                  <a:lnTo>
                    <a:pt x="418007" y="389089"/>
                  </a:lnTo>
                  <a:close/>
                </a:path>
                <a:path w="1616709" h="939800">
                  <a:moveTo>
                    <a:pt x="419633" y="648639"/>
                  </a:moveTo>
                  <a:lnTo>
                    <a:pt x="417982" y="648639"/>
                  </a:lnTo>
                  <a:lnTo>
                    <a:pt x="417576" y="649147"/>
                  </a:lnTo>
                  <a:lnTo>
                    <a:pt x="419582" y="649147"/>
                  </a:lnTo>
                  <a:lnTo>
                    <a:pt x="419633" y="648639"/>
                  </a:lnTo>
                  <a:close/>
                </a:path>
                <a:path w="1616709" h="939800">
                  <a:moveTo>
                    <a:pt x="419684" y="389089"/>
                  </a:moveTo>
                  <a:lnTo>
                    <a:pt x="419633" y="382524"/>
                  </a:lnTo>
                  <a:lnTo>
                    <a:pt x="419620" y="381304"/>
                  </a:lnTo>
                  <a:lnTo>
                    <a:pt x="417169" y="381304"/>
                  </a:lnTo>
                  <a:lnTo>
                    <a:pt x="412610" y="389089"/>
                  </a:lnTo>
                  <a:lnTo>
                    <a:pt x="414159" y="389089"/>
                  </a:lnTo>
                  <a:lnTo>
                    <a:pt x="417982" y="382524"/>
                  </a:lnTo>
                  <a:lnTo>
                    <a:pt x="418007" y="389089"/>
                  </a:lnTo>
                  <a:lnTo>
                    <a:pt x="419684" y="389089"/>
                  </a:lnTo>
                  <a:close/>
                </a:path>
                <a:path w="1616709" h="939800">
                  <a:moveTo>
                    <a:pt x="419696" y="389255"/>
                  </a:moveTo>
                  <a:lnTo>
                    <a:pt x="418007" y="389255"/>
                  </a:lnTo>
                  <a:lnTo>
                    <a:pt x="418007" y="389509"/>
                  </a:lnTo>
                  <a:lnTo>
                    <a:pt x="419696" y="389509"/>
                  </a:lnTo>
                  <a:lnTo>
                    <a:pt x="419696" y="389255"/>
                  </a:lnTo>
                  <a:close/>
                </a:path>
                <a:path w="1616709" h="939800">
                  <a:moveTo>
                    <a:pt x="420090" y="660552"/>
                  </a:moveTo>
                  <a:lnTo>
                    <a:pt x="419811" y="660374"/>
                  </a:lnTo>
                  <a:lnTo>
                    <a:pt x="415404" y="654532"/>
                  </a:lnTo>
                  <a:lnTo>
                    <a:pt x="415277" y="654354"/>
                  </a:lnTo>
                  <a:lnTo>
                    <a:pt x="419481" y="649300"/>
                  </a:lnTo>
                  <a:lnTo>
                    <a:pt x="417449" y="649300"/>
                  </a:lnTo>
                  <a:lnTo>
                    <a:pt x="413410" y="654354"/>
                  </a:lnTo>
                  <a:lnTo>
                    <a:pt x="413372" y="649300"/>
                  </a:lnTo>
                  <a:lnTo>
                    <a:pt x="411784" y="649300"/>
                  </a:lnTo>
                  <a:lnTo>
                    <a:pt x="411772" y="661136"/>
                  </a:lnTo>
                  <a:lnTo>
                    <a:pt x="413410" y="661136"/>
                  </a:lnTo>
                  <a:lnTo>
                    <a:pt x="413410" y="654532"/>
                  </a:lnTo>
                  <a:lnTo>
                    <a:pt x="418261" y="661136"/>
                  </a:lnTo>
                  <a:lnTo>
                    <a:pt x="419938" y="661136"/>
                  </a:lnTo>
                  <a:lnTo>
                    <a:pt x="420090" y="660552"/>
                  </a:lnTo>
                  <a:close/>
                </a:path>
                <a:path w="1616709" h="939800">
                  <a:moveTo>
                    <a:pt x="421411" y="389674"/>
                  </a:moveTo>
                  <a:lnTo>
                    <a:pt x="413918" y="389509"/>
                  </a:lnTo>
                  <a:lnTo>
                    <a:pt x="414058" y="389255"/>
                  </a:lnTo>
                  <a:lnTo>
                    <a:pt x="412534" y="389255"/>
                  </a:lnTo>
                  <a:lnTo>
                    <a:pt x="412419" y="390728"/>
                  </a:lnTo>
                  <a:lnTo>
                    <a:pt x="419696" y="390906"/>
                  </a:lnTo>
                  <a:lnTo>
                    <a:pt x="418007" y="390906"/>
                  </a:lnTo>
                  <a:lnTo>
                    <a:pt x="418084" y="393738"/>
                  </a:lnTo>
                  <a:lnTo>
                    <a:pt x="419658" y="393738"/>
                  </a:lnTo>
                  <a:lnTo>
                    <a:pt x="421271" y="390906"/>
                  </a:lnTo>
                  <a:lnTo>
                    <a:pt x="421411" y="390728"/>
                  </a:lnTo>
                  <a:lnTo>
                    <a:pt x="421411" y="389674"/>
                  </a:lnTo>
                  <a:close/>
                </a:path>
                <a:path w="1616709" h="939800">
                  <a:moveTo>
                    <a:pt x="424510" y="306400"/>
                  </a:moveTo>
                  <a:lnTo>
                    <a:pt x="422871" y="306247"/>
                  </a:lnTo>
                  <a:lnTo>
                    <a:pt x="422833" y="311492"/>
                  </a:lnTo>
                  <a:lnTo>
                    <a:pt x="417055" y="311492"/>
                  </a:lnTo>
                  <a:lnTo>
                    <a:pt x="417017" y="306247"/>
                  </a:lnTo>
                  <a:lnTo>
                    <a:pt x="415404" y="306247"/>
                  </a:lnTo>
                  <a:lnTo>
                    <a:pt x="415404" y="318833"/>
                  </a:lnTo>
                  <a:lnTo>
                    <a:pt x="417017" y="318833"/>
                  </a:lnTo>
                  <a:lnTo>
                    <a:pt x="417055" y="312953"/>
                  </a:lnTo>
                  <a:lnTo>
                    <a:pt x="422833" y="312953"/>
                  </a:lnTo>
                  <a:lnTo>
                    <a:pt x="422871" y="318833"/>
                  </a:lnTo>
                  <a:lnTo>
                    <a:pt x="424510" y="318833"/>
                  </a:lnTo>
                  <a:lnTo>
                    <a:pt x="424510" y="312953"/>
                  </a:lnTo>
                  <a:lnTo>
                    <a:pt x="424510" y="311492"/>
                  </a:lnTo>
                  <a:lnTo>
                    <a:pt x="424510" y="306400"/>
                  </a:lnTo>
                  <a:close/>
                </a:path>
                <a:path w="1616709" h="939800">
                  <a:moveTo>
                    <a:pt x="428294" y="660793"/>
                  </a:moveTo>
                  <a:lnTo>
                    <a:pt x="421601" y="659523"/>
                  </a:lnTo>
                  <a:lnTo>
                    <a:pt x="422033" y="660260"/>
                  </a:lnTo>
                  <a:lnTo>
                    <a:pt x="422770" y="660793"/>
                  </a:lnTo>
                  <a:lnTo>
                    <a:pt x="428294" y="660793"/>
                  </a:lnTo>
                  <a:close/>
                </a:path>
                <a:path w="1616709" h="939800">
                  <a:moveTo>
                    <a:pt x="429590" y="659523"/>
                  </a:moveTo>
                  <a:lnTo>
                    <a:pt x="429564" y="656577"/>
                  </a:lnTo>
                  <a:lnTo>
                    <a:pt x="429298" y="656145"/>
                  </a:lnTo>
                  <a:lnTo>
                    <a:pt x="429044" y="655891"/>
                  </a:lnTo>
                  <a:lnTo>
                    <a:pt x="428917" y="655751"/>
                  </a:lnTo>
                  <a:lnTo>
                    <a:pt x="428574" y="655447"/>
                  </a:lnTo>
                  <a:lnTo>
                    <a:pt x="427850" y="654964"/>
                  </a:lnTo>
                  <a:lnTo>
                    <a:pt x="427443" y="654723"/>
                  </a:lnTo>
                  <a:lnTo>
                    <a:pt x="426974" y="654494"/>
                  </a:lnTo>
                  <a:lnTo>
                    <a:pt x="427736" y="654050"/>
                  </a:lnTo>
                  <a:lnTo>
                    <a:pt x="427951" y="653872"/>
                  </a:lnTo>
                  <a:lnTo>
                    <a:pt x="428218" y="653669"/>
                  </a:lnTo>
                  <a:lnTo>
                    <a:pt x="428574" y="653326"/>
                  </a:lnTo>
                  <a:lnTo>
                    <a:pt x="428904" y="652907"/>
                  </a:lnTo>
                  <a:lnTo>
                    <a:pt x="429018" y="652767"/>
                  </a:lnTo>
                  <a:lnTo>
                    <a:pt x="429158" y="652500"/>
                  </a:lnTo>
                  <a:lnTo>
                    <a:pt x="429272" y="650214"/>
                  </a:lnTo>
                  <a:lnTo>
                    <a:pt x="429133" y="649884"/>
                  </a:lnTo>
                  <a:lnTo>
                    <a:pt x="428980" y="649490"/>
                  </a:lnTo>
                  <a:lnTo>
                    <a:pt x="428307" y="648906"/>
                  </a:lnTo>
                  <a:lnTo>
                    <a:pt x="427913" y="648677"/>
                  </a:lnTo>
                  <a:lnTo>
                    <a:pt x="427774" y="648639"/>
                  </a:lnTo>
                  <a:lnTo>
                    <a:pt x="427774" y="651865"/>
                  </a:lnTo>
                  <a:lnTo>
                    <a:pt x="427596" y="652322"/>
                  </a:lnTo>
                  <a:lnTo>
                    <a:pt x="426859" y="653148"/>
                  </a:lnTo>
                  <a:lnTo>
                    <a:pt x="426631" y="653326"/>
                  </a:lnTo>
                  <a:lnTo>
                    <a:pt x="426097" y="653669"/>
                  </a:lnTo>
                  <a:lnTo>
                    <a:pt x="425691" y="653872"/>
                  </a:lnTo>
                  <a:lnTo>
                    <a:pt x="425284" y="653669"/>
                  </a:lnTo>
                  <a:lnTo>
                    <a:pt x="423583" y="650405"/>
                  </a:lnTo>
                  <a:lnTo>
                    <a:pt x="427520" y="650405"/>
                  </a:lnTo>
                  <a:lnTo>
                    <a:pt x="427634" y="650608"/>
                  </a:lnTo>
                  <a:lnTo>
                    <a:pt x="427736" y="650836"/>
                  </a:lnTo>
                  <a:lnTo>
                    <a:pt x="427774" y="651865"/>
                  </a:lnTo>
                  <a:lnTo>
                    <a:pt x="427774" y="648639"/>
                  </a:lnTo>
                  <a:lnTo>
                    <a:pt x="427367" y="648487"/>
                  </a:lnTo>
                  <a:lnTo>
                    <a:pt x="427367" y="650214"/>
                  </a:lnTo>
                  <a:lnTo>
                    <a:pt x="423786" y="650214"/>
                  </a:lnTo>
                  <a:lnTo>
                    <a:pt x="424167" y="649884"/>
                  </a:lnTo>
                  <a:lnTo>
                    <a:pt x="427012" y="649884"/>
                  </a:lnTo>
                  <a:lnTo>
                    <a:pt x="427367" y="650214"/>
                  </a:lnTo>
                  <a:lnTo>
                    <a:pt x="427367" y="648487"/>
                  </a:lnTo>
                  <a:lnTo>
                    <a:pt x="426935" y="648335"/>
                  </a:lnTo>
                  <a:lnTo>
                    <a:pt x="424446" y="648335"/>
                  </a:lnTo>
                  <a:lnTo>
                    <a:pt x="422097" y="652907"/>
                  </a:lnTo>
                  <a:lnTo>
                    <a:pt x="422719" y="653669"/>
                  </a:lnTo>
                  <a:lnTo>
                    <a:pt x="423151" y="654050"/>
                  </a:lnTo>
                  <a:lnTo>
                    <a:pt x="423811" y="654494"/>
                  </a:lnTo>
                  <a:lnTo>
                    <a:pt x="424268" y="654723"/>
                  </a:lnTo>
                  <a:lnTo>
                    <a:pt x="424103" y="654723"/>
                  </a:lnTo>
                  <a:lnTo>
                    <a:pt x="421411" y="659168"/>
                  </a:lnTo>
                  <a:lnTo>
                    <a:pt x="423621" y="659498"/>
                  </a:lnTo>
                  <a:lnTo>
                    <a:pt x="423240" y="659168"/>
                  </a:lnTo>
                  <a:lnTo>
                    <a:pt x="423367" y="656869"/>
                  </a:lnTo>
                  <a:lnTo>
                    <a:pt x="423583" y="656577"/>
                  </a:lnTo>
                  <a:lnTo>
                    <a:pt x="424053" y="656145"/>
                  </a:lnTo>
                  <a:lnTo>
                    <a:pt x="424662" y="655751"/>
                  </a:lnTo>
                  <a:lnTo>
                    <a:pt x="425234" y="655447"/>
                  </a:lnTo>
                  <a:lnTo>
                    <a:pt x="425716" y="655447"/>
                  </a:lnTo>
                  <a:lnTo>
                    <a:pt x="426542" y="655891"/>
                  </a:lnTo>
                  <a:lnTo>
                    <a:pt x="427062" y="656145"/>
                  </a:lnTo>
                  <a:lnTo>
                    <a:pt x="427482" y="656577"/>
                  </a:lnTo>
                  <a:lnTo>
                    <a:pt x="427799" y="656869"/>
                  </a:lnTo>
                  <a:lnTo>
                    <a:pt x="427888" y="657009"/>
                  </a:lnTo>
                  <a:lnTo>
                    <a:pt x="427926" y="659168"/>
                  </a:lnTo>
                  <a:lnTo>
                    <a:pt x="427494" y="659523"/>
                  </a:lnTo>
                  <a:lnTo>
                    <a:pt x="423862" y="659523"/>
                  </a:lnTo>
                  <a:lnTo>
                    <a:pt x="428967" y="660260"/>
                  </a:lnTo>
                  <a:lnTo>
                    <a:pt x="429590" y="659523"/>
                  </a:lnTo>
                  <a:close/>
                </a:path>
                <a:path w="1616709" h="939800">
                  <a:moveTo>
                    <a:pt x="430364" y="382041"/>
                  </a:moveTo>
                  <a:lnTo>
                    <a:pt x="430009" y="381698"/>
                  </a:lnTo>
                  <a:lnTo>
                    <a:pt x="429488" y="381406"/>
                  </a:lnTo>
                  <a:lnTo>
                    <a:pt x="428828" y="381076"/>
                  </a:lnTo>
                  <a:lnTo>
                    <a:pt x="425805" y="381076"/>
                  </a:lnTo>
                  <a:lnTo>
                    <a:pt x="425208" y="381406"/>
                  </a:lnTo>
                  <a:lnTo>
                    <a:pt x="424624" y="381698"/>
                  </a:lnTo>
                  <a:lnTo>
                    <a:pt x="424281" y="382041"/>
                  </a:lnTo>
                  <a:lnTo>
                    <a:pt x="430364" y="382041"/>
                  </a:lnTo>
                  <a:close/>
                </a:path>
                <a:path w="1616709" h="939800">
                  <a:moveTo>
                    <a:pt x="431050" y="391452"/>
                  </a:moveTo>
                  <a:lnTo>
                    <a:pt x="430974" y="383006"/>
                  </a:lnTo>
                  <a:lnTo>
                    <a:pt x="430784" y="382752"/>
                  </a:lnTo>
                  <a:lnTo>
                    <a:pt x="430644" y="382511"/>
                  </a:lnTo>
                  <a:lnTo>
                    <a:pt x="430441" y="382168"/>
                  </a:lnTo>
                  <a:lnTo>
                    <a:pt x="424154" y="382168"/>
                  </a:lnTo>
                  <a:lnTo>
                    <a:pt x="423824" y="382752"/>
                  </a:lnTo>
                  <a:lnTo>
                    <a:pt x="423456" y="383311"/>
                  </a:lnTo>
                  <a:lnTo>
                    <a:pt x="423227" y="383832"/>
                  </a:lnTo>
                  <a:lnTo>
                    <a:pt x="423164" y="384238"/>
                  </a:lnTo>
                  <a:lnTo>
                    <a:pt x="423049" y="390499"/>
                  </a:lnTo>
                  <a:lnTo>
                    <a:pt x="423176" y="391147"/>
                  </a:lnTo>
                  <a:lnTo>
                    <a:pt x="425615" y="393865"/>
                  </a:lnTo>
                  <a:lnTo>
                    <a:pt x="428561" y="393865"/>
                  </a:lnTo>
                  <a:lnTo>
                    <a:pt x="429641" y="393293"/>
                  </a:lnTo>
                  <a:lnTo>
                    <a:pt x="430136" y="392874"/>
                  </a:lnTo>
                  <a:lnTo>
                    <a:pt x="430377" y="392557"/>
                  </a:lnTo>
                  <a:lnTo>
                    <a:pt x="428434" y="392315"/>
                  </a:lnTo>
                  <a:lnTo>
                    <a:pt x="427850" y="392557"/>
                  </a:lnTo>
                  <a:lnTo>
                    <a:pt x="426339" y="392557"/>
                  </a:lnTo>
                  <a:lnTo>
                    <a:pt x="425716" y="392176"/>
                  </a:lnTo>
                  <a:lnTo>
                    <a:pt x="425450" y="391934"/>
                  </a:lnTo>
                  <a:lnTo>
                    <a:pt x="425030" y="391147"/>
                  </a:lnTo>
                  <a:lnTo>
                    <a:pt x="424789" y="390499"/>
                  </a:lnTo>
                  <a:lnTo>
                    <a:pt x="424853" y="384238"/>
                  </a:lnTo>
                  <a:lnTo>
                    <a:pt x="425043" y="383832"/>
                  </a:lnTo>
                  <a:lnTo>
                    <a:pt x="425170" y="383514"/>
                  </a:lnTo>
                  <a:lnTo>
                    <a:pt x="425246" y="383311"/>
                  </a:lnTo>
                  <a:lnTo>
                    <a:pt x="425475" y="383006"/>
                  </a:lnTo>
                  <a:lnTo>
                    <a:pt x="425818" y="382752"/>
                  </a:lnTo>
                  <a:lnTo>
                    <a:pt x="428675" y="382752"/>
                  </a:lnTo>
                  <a:lnTo>
                    <a:pt x="428942" y="383006"/>
                  </a:lnTo>
                  <a:lnTo>
                    <a:pt x="429145" y="383311"/>
                  </a:lnTo>
                  <a:lnTo>
                    <a:pt x="429234" y="383514"/>
                  </a:lnTo>
                  <a:lnTo>
                    <a:pt x="429399" y="383832"/>
                  </a:lnTo>
                  <a:lnTo>
                    <a:pt x="429552" y="384238"/>
                  </a:lnTo>
                  <a:lnTo>
                    <a:pt x="429602" y="390499"/>
                  </a:lnTo>
                  <a:lnTo>
                    <a:pt x="429348" y="391147"/>
                  </a:lnTo>
                  <a:lnTo>
                    <a:pt x="429234" y="391452"/>
                  </a:lnTo>
                  <a:lnTo>
                    <a:pt x="428625" y="392176"/>
                  </a:lnTo>
                  <a:lnTo>
                    <a:pt x="430593" y="392176"/>
                  </a:lnTo>
                  <a:lnTo>
                    <a:pt x="431050" y="391452"/>
                  </a:lnTo>
                  <a:close/>
                </a:path>
                <a:path w="1616709" h="939800">
                  <a:moveTo>
                    <a:pt x="437273" y="306412"/>
                  </a:moveTo>
                  <a:lnTo>
                    <a:pt x="435546" y="306412"/>
                  </a:lnTo>
                  <a:lnTo>
                    <a:pt x="432003" y="317131"/>
                  </a:lnTo>
                  <a:lnTo>
                    <a:pt x="428459" y="306730"/>
                  </a:lnTo>
                  <a:lnTo>
                    <a:pt x="428345" y="306412"/>
                  </a:lnTo>
                  <a:lnTo>
                    <a:pt x="426631" y="306412"/>
                  </a:lnTo>
                  <a:lnTo>
                    <a:pt x="426631" y="306730"/>
                  </a:lnTo>
                  <a:lnTo>
                    <a:pt x="430796" y="318554"/>
                  </a:lnTo>
                  <a:lnTo>
                    <a:pt x="433019" y="318554"/>
                  </a:lnTo>
                  <a:lnTo>
                    <a:pt x="433527" y="317131"/>
                  </a:lnTo>
                  <a:lnTo>
                    <a:pt x="437197" y="306730"/>
                  </a:lnTo>
                  <a:lnTo>
                    <a:pt x="437273" y="306412"/>
                  </a:lnTo>
                  <a:close/>
                </a:path>
                <a:path w="1616709" h="939800">
                  <a:moveTo>
                    <a:pt x="439737" y="650024"/>
                  </a:moveTo>
                  <a:lnTo>
                    <a:pt x="439356" y="649566"/>
                  </a:lnTo>
                  <a:lnTo>
                    <a:pt x="438708" y="649008"/>
                  </a:lnTo>
                  <a:lnTo>
                    <a:pt x="438302" y="648804"/>
                  </a:lnTo>
                  <a:lnTo>
                    <a:pt x="437959" y="648804"/>
                  </a:lnTo>
                  <a:lnTo>
                    <a:pt x="437959" y="653046"/>
                  </a:lnTo>
                  <a:lnTo>
                    <a:pt x="437794" y="653288"/>
                  </a:lnTo>
                  <a:lnTo>
                    <a:pt x="437578" y="653516"/>
                  </a:lnTo>
                  <a:lnTo>
                    <a:pt x="434136" y="653516"/>
                  </a:lnTo>
                  <a:lnTo>
                    <a:pt x="434136" y="650290"/>
                  </a:lnTo>
                  <a:lnTo>
                    <a:pt x="437692" y="650290"/>
                  </a:lnTo>
                  <a:lnTo>
                    <a:pt x="437934" y="650506"/>
                  </a:lnTo>
                  <a:lnTo>
                    <a:pt x="437959" y="653046"/>
                  </a:lnTo>
                  <a:lnTo>
                    <a:pt x="437959" y="648804"/>
                  </a:lnTo>
                  <a:lnTo>
                    <a:pt x="432485" y="648804"/>
                  </a:lnTo>
                  <a:lnTo>
                    <a:pt x="432485" y="654723"/>
                  </a:lnTo>
                  <a:lnTo>
                    <a:pt x="439293" y="654723"/>
                  </a:lnTo>
                  <a:lnTo>
                    <a:pt x="439000" y="654532"/>
                  </a:lnTo>
                  <a:lnTo>
                    <a:pt x="438251" y="654532"/>
                  </a:lnTo>
                  <a:lnTo>
                    <a:pt x="439013" y="653935"/>
                  </a:lnTo>
                  <a:lnTo>
                    <a:pt x="439547" y="653516"/>
                  </a:lnTo>
                  <a:lnTo>
                    <a:pt x="439661" y="650024"/>
                  </a:lnTo>
                  <a:close/>
                </a:path>
                <a:path w="1616709" h="939800">
                  <a:moveTo>
                    <a:pt x="440499" y="655967"/>
                  </a:moveTo>
                  <a:lnTo>
                    <a:pt x="440321" y="655688"/>
                  </a:lnTo>
                  <a:lnTo>
                    <a:pt x="439877" y="655104"/>
                  </a:lnTo>
                  <a:lnTo>
                    <a:pt x="439585" y="654875"/>
                  </a:lnTo>
                  <a:lnTo>
                    <a:pt x="432485" y="654875"/>
                  </a:lnTo>
                  <a:lnTo>
                    <a:pt x="432485" y="660438"/>
                  </a:lnTo>
                  <a:lnTo>
                    <a:pt x="439318" y="660438"/>
                  </a:lnTo>
                  <a:lnTo>
                    <a:pt x="439839" y="660031"/>
                  </a:lnTo>
                  <a:lnTo>
                    <a:pt x="440055" y="659790"/>
                  </a:lnTo>
                  <a:lnTo>
                    <a:pt x="434136" y="659790"/>
                  </a:lnTo>
                  <a:lnTo>
                    <a:pt x="434136" y="655688"/>
                  </a:lnTo>
                  <a:lnTo>
                    <a:pt x="438124" y="655688"/>
                  </a:lnTo>
                  <a:lnTo>
                    <a:pt x="438556" y="656094"/>
                  </a:lnTo>
                  <a:lnTo>
                    <a:pt x="438734" y="656336"/>
                  </a:lnTo>
                  <a:lnTo>
                    <a:pt x="438886" y="656615"/>
                  </a:lnTo>
                  <a:lnTo>
                    <a:pt x="438886" y="658545"/>
                  </a:lnTo>
                  <a:lnTo>
                    <a:pt x="438734" y="658825"/>
                  </a:lnTo>
                  <a:lnTo>
                    <a:pt x="438556" y="659041"/>
                  </a:lnTo>
                  <a:lnTo>
                    <a:pt x="438124" y="659409"/>
                  </a:lnTo>
                  <a:lnTo>
                    <a:pt x="440055" y="659790"/>
                  </a:lnTo>
                  <a:lnTo>
                    <a:pt x="440321" y="659409"/>
                  </a:lnTo>
                  <a:lnTo>
                    <a:pt x="440423" y="659269"/>
                  </a:lnTo>
                  <a:lnTo>
                    <a:pt x="440499" y="655967"/>
                  </a:lnTo>
                  <a:close/>
                </a:path>
                <a:path w="1616709" h="939800">
                  <a:moveTo>
                    <a:pt x="440563" y="382041"/>
                  </a:moveTo>
                  <a:lnTo>
                    <a:pt x="440207" y="381698"/>
                  </a:lnTo>
                  <a:lnTo>
                    <a:pt x="439051" y="381076"/>
                  </a:lnTo>
                  <a:lnTo>
                    <a:pt x="436003" y="381076"/>
                  </a:lnTo>
                  <a:lnTo>
                    <a:pt x="435406" y="381406"/>
                  </a:lnTo>
                  <a:lnTo>
                    <a:pt x="434822" y="381698"/>
                  </a:lnTo>
                  <a:lnTo>
                    <a:pt x="434479" y="382041"/>
                  </a:lnTo>
                  <a:lnTo>
                    <a:pt x="440563" y="382041"/>
                  </a:lnTo>
                  <a:close/>
                </a:path>
                <a:path w="1616709" h="939800">
                  <a:moveTo>
                    <a:pt x="441515" y="390499"/>
                  </a:moveTo>
                  <a:lnTo>
                    <a:pt x="441477" y="383832"/>
                  </a:lnTo>
                  <a:lnTo>
                    <a:pt x="441274" y="383311"/>
                  </a:lnTo>
                  <a:lnTo>
                    <a:pt x="441159" y="383006"/>
                  </a:lnTo>
                  <a:lnTo>
                    <a:pt x="440982" y="382752"/>
                  </a:lnTo>
                  <a:lnTo>
                    <a:pt x="440842" y="382511"/>
                  </a:lnTo>
                  <a:lnTo>
                    <a:pt x="440639" y="382168"/>
                  </a:lnTo>
                  <a:lnTo>
                    <a:pt x="434352" y="382168"/>
                  </a:lnTo>
                  <a:lnTo>
                    <a:pt x="434022" y="382752"/>
                  </a:lnTo>
                  <a:lnTo>
                    <a:pt x="433654" y="383311"/>
                  </a:lnTo>
                  <a:lnTo>
                    <a:pt x="433438" y="383832"/>
                  </a:lnTo>
                  <a:lnTo>
                    <a:pt x="433476" y="391452"/>
                  </a:lnTo>
                  <a:lnTo>
                    <a:pt x="433628" y="391833"/>
                  </a:lnTo>
                  <a:lnTo>
                    <a:pt x="433844" y="392150"/>
                  </a:lnTo>
                  <a:lnTo>
                    <a:pt x="434276" y="392874"/>
                  </a:lnTo>
                  <a:lnTo>
                    <a:pt x="434721" y="393293"/>
                  </a:lnTo>
                  <a:lnTo>
                    <a:pt x="435813" y="393865"/>
                  </a:lnTo>
                  <a:lnTo>
                    <a:pt x="438797" y="393865"/>
                  </a:lnTo>
                  <a:lnTo>
                    <a:pt x="439877" y="393293"/>
                  </a:lnTo>
                  <a:lnTo>
                    <a:pt x="440347" y="392874"/>
                  </a:lnTo>
                  <a:lnTo>
                    <a:pt x="440588" y="392557"/>
                  </a:lnTo>
                  <a:lnTo>
                    <a:pt x="436511" y="392518"/>
                  </a:lnTo>
                  <a:lnTo>
                    <a:pt x="435876" y="392150"/>
                  </a:lnTo>
                  <a:lnTo>
                    <a:pt x="435559" y="391833"/>
                  </a:lnTo>
                  <a:lnTo>
                    <a:pt x="435394" y="391452"/>
                  </a:lnTo>
                  <a:lnTo>
                    <a:pt x="435229" y="391147"/>
                  </a:lnTo>
                  <a:lnTo>
                    <a:pt x="434987" y="390499"/>
                  </a:lnTo>
                  <a:lnTo>
                    <a:pt x="435089" y="384238"/>
                  </a:lnTo>
                  <a:lnTo>
                    <a:pt x="435241" y="383832"/>
                  </a:lnTo>
                  <a:lnTo>
                    <a:pt x="435483" y="383311"/>
                  </a:lnTo>
                  <a:lnTo>
                    <a:pt x="435711" y="383006"/>
                  </a:lnTo>
                  <a:lnTo>
                    <a:pt x="436029" y="382752"/>
                  </a:lnTo>
                  <a:lnTo>
                    <a:pt x="438873" y="382752"/>
                  </a:lnTo>
                  <a:lnTo>
                    <a:pt x="439801" y="390499"/>
                  </a:lnTo>
                  <a:lnTo>
                    <a:pt x="439547" y="391147"/>
                  </a:lnTo>
                  <a:lnTo>
                    <a:pt x="439432" y="391452"/>
                  </a:lnTo>
                  <a:lnTo>
                    <a:pt x="438886" y="392150"/>
                  </a:lnTo>
                  <a:lnTo>
                    <a:pt x="440601" y="392518"/>
                  </a:lnTo>
                  <a:lnTo>
                    <a:pt x="441286" y="391452"/>
                  </a:lnTo>
                  <a:lnTo>
                    <a:pt x="441515" y="390499"/>
                  </a:lnTo>
                  <a:close/>
                </a:path>
                <a:path w="1616709" h="939800">
                  <a:moveTo>
                    <a:pt x="448360" y="317449"/>
                  </a:moveTo>
                  <a:lnTo>
                    <a:pt x="443306" y="317449"/>
                  </a:lnTo>
                  <a:lnTo>
                    <a:pt x="442302" y="317004"/>
                  </a:lnTo>
                  <a:lnTo>
                    <a:pt x="441769" y="316699"/>
                  </a:lnTo>
                  <a:lnTo>
                    <a:pt x="440918" y="315823"/>
                  </a:lnTo>
                  <a:lnTo>
                    <a:pt x="440626" y="315290"/>
                  </a:lnTo>
                  <a:lnTo>
                    <a:pt x="440410" y="314642"/>
                  </a:lnTo>
                  <a:lnTo>
                    <a:pt x="440156" y="314020"/>
                  </a:lnTo>
                  <a:lnTo>
                    <a:pt x="443103" y="307581"/>
                  </a:lnTo>
                  <a:lnTo>
                    <a:pt x="440207" y="307581"/>
                  </a:lnTo>
                  <a:lnTo>
                    <a:pt x="438505" y="314642"/>
                  </a:lnTo>
                  <a:lnTo>
                    <a:pt x="438912" y="315823"/>
                  </a:lnTo>
                  <a:lnTo>
                    <a:pt x="442683" y="318871"/>
                  </a:lnTo>
                  <a:lnTo>
                    <a:pt x="446493" y="318871"/>
                  </a:lnTo>
                  <a:lnTo>
                    <a:pt x="447979" y="318287"/>
                  </a:lnTo>
                  <a:lnTo>
                    <a:pt x="448348" y="318287"/>
                  </a:lnTo>
                  <a:lnTo>
                    <a:pt x="448360" y="317449"/>
                  </a:lnTo>
                  <a:close/>
                </a:path>
                <a:path w="1616709" h="939800">
                  <a:moveTo>
                    <a:pt x="448411" y="312051"/>
                  </a:moveTo>
                  <a:lnTo>
                    <a:pt x="443699" y="312051"/>
                  </a:lnTo>
                  <a:lnTo>
                    <a:pt x="443699" y="313118"/>
                  </a:lnTo>
                  <a:lnTo>
                    <a:pt x="443852" y="313283"/>
                  </a:lnTo>
                  <a:lnTo>
                    <a:pt x="446913" y="313283"/>
                  </a:lnTo>
                  <a:lnTo>
                    <a:pt x="446913" y="317004"/>
                  </a:lnTo>
                  <a:lnTo>
                    <a:pt x="448360" y="317004"/>
                  </a:lnTo>
                  <a:lnTo>
                    <a:pt x="448411" y="312051"/>
                  </a:lnTo>
                  <a:close/>
                </a:path>
                <a:path w="1616709" h="939800">
                  <a:moveTo>
                    <a:pt x="448513" y="307200"/>
                  </a:moveTo>
                  <a:lnTo>
                    <a:pt x="448348" y="306997"/>
                  </a:lnTo>
                  <a:lnTo>
                    <a:pt x="447433" y="306489"/>
                  </a:lnTo>
                  <a:lnTo>
                    <a:pt x="441883" y="306489"/>
                  </a:lnTo>
                  <a:lnTo>
                    <a:pt x="441248" y="306755"/>
                  </a:lnTo>
                  <a:lnTo>
                    <a:pt x="440563" y="307200"/>
                  </a:lnTo>
                  <a:lnTo>
                    <a:pt x="448513" y="307200"/>
                  </a:lnTo>
                  <a:close/>
                </a:path>
                <a:path w="1616709" h="939800">
                  <a:moveTo>
                    <a:pt x="448602" y="307581"/>
                  </a:moveTo>
                  <a:lnTo>
                    <a:pt x="446074" y="307581"/>
                  </a:lnTo>
                  <a:lnTo>
                    <a:pt x="446887" y="307848"/>
                  </a:lnTo>
                  <a:lnTo>
                    <a:pt x="448271" y="308546"/>
                  </a:lnTo>
                  <a:lnTo>
                    <a:pt x="448487" y="308546"/>
                  </a:lnTo>
                  <a:lnTo>
                    <a:pt x="448602" y="307581"/>
                  </a:lnTo>
                  <a:close/>
                </a:path>
                <a:path w="1616709" h="939800">
                  <a:moveTo>
                    <a:pt x="450354" y="95605"/>
                  </a:moveTo>
                  <a:lnTo>
                    <a:pt x="449465" y="95605"/>
                  </a:lnTo>
                  <a:lnTo>
                    <a:pt x="449453" y="96012"/>
                  </a:lnTo>
                  <a:lnTo>
                    <a:pt x="449745" y="96012"/>
                  </a:lnTo>
                  <a:lnTo>
                    <a:pt x="450354" y="95605"/>
                  </a:lnTo>
                  <a:close/>
                </a:path>
                <a:path w="1616709" h="939800">
                  <a:moveTo>
                    <a:pt x="451358" y="104724"/>
                  </a:moveTo>
                  <a:lnTo>
                    <a:pt x="449275" y="104724"/>
                  </a:lnTo>
                  <a:lnTo>
                    <a:pt x="449249" y="105003"/>
                  </a:lnTo>
                  <a:lnTo>
                    <a:pt x="451091" y="105003"/>
                  </a:lnTo>
                  <a:lnTo>
                    <a:pt x="451358" y="104724"/>
                  </a:lnTo>
                  <a:close/>
                </a:path>
                <a:path w="1616709" h="939800">
                  <a:moveTo>
                    <a:pt x="451751" y="381482"/>
                  </a:moveTo>
                  <a:lnTo>
                    <a:pt x="443699" y="381304"/>
                  </a:lnTo>
                  <a:lnTo>
                    <a:pt x="443623" y="382612"/>
                  </a:lnTo>
                  <a:lnTo>
                    <a:pt x="449948" y="382612"/>
                  </a:lnTo>
                  <a:lnTo>
                    <a:pt x="445173" y="393382"/>
                  </a:lnTo>
                  <a:lnTo>
                    <a:pt x="445122" y="393585"/>
                  </a:lnTo>
                  <a:lnTo>
                    <a:pt x="446963" y="393585"/>
                  </a:lnTo>
                  <a:lnTo>
                    <a:pt x="451573" y="382955"/>
                  </a:lnTo>
                  <a:lnTo>
                    <a:pt x="451675" y="382612"/>
                  </a:lnTo>
                  <a:lnTo>
                    <a:pt x="451751" y="381482"/>
                  </a:lnTo>
                  <a:close/>
                </a:path>
                <a:path w="1616709" h="939800">
                  <a:moveTo>
                    <a:pt x="456285" y="95605"/>
                  </a:moveTo>
                  <a:lnTo>
                    <a:pt x="454240" y="95605"/>
                  </a:lnTo>
                  <a:lnTo>
                    <a:pt x="454380" y="95745"/>
                  </a:lnTo>
                  <a:lnTo>
                    <a:pt x="454494" y="98602"/>
                  </a:lnTo>
                  <a:lnTo>
                    <a:pt x="449516" y="104546"/>
                  </a:lnTo>
                  <a:lnTo>
                    <a:pt x="451535" y="104546"/>
                  </a:lnTo>
                  <a:lnTo>
                    <a:pt x="456209" y="98602"/>
                  </a:lnTo>
                  <a:lnTo>
                    <a:pt x="456285" y="95605"/>
                  </a:lnTo>
                  <a:close/>
                </a:path>
                <a:path w="1616709" h="939800">
                  <a:moveTo>
                    <a:pt x="456285" y="95478"/>
                  </a:moveTo>
                  <a:lnTo>
                    <a:pt x="456158" y="95224"/>
                  </a:lnTo>
                  <a:lnTo>
                    <a:pt x="455879" y="94716"/>
                  </a:lnTo>
                  <a:lnTo>
                    <a:pt x="455155" y="93980"/>
                  </a:lnTo>
                  <a:lnTo>
                    <a:pt x="454533" y="93751"/>
                  </a:lnTo>
                  <a:lnTo>
                    <a:pt x="451015" y="93751"/>
                  </a:lnTo>
                  <a:lnTo>
                    <a:pt x="450430" y="93980"/>
                  </a:lnTo>
                  <a:lnTo>
                    <a:pt x="449808" y="94322"/>
                  </a:lnTo>
                  <a:lnTo>
                    <a:pt x="449516" y="94564"/>
                  </a:lnTo>
                  <a:lnTo>
                    <a:pt x="449478" y="95478"/>
                  </a:lnTo>
                  <a:lnTo>
                    <a:pt x="450596" y="95478"/>
                  </a:lnTo>
                  <a:lnTo>
                    <a:pt x="456285" y="95478"/>
                  </a:lnTo>
                  <a:close/>
                </a:path>
                <a:path w="1616709" h="939800">
                  <a:moveTo>
                    <a:pt x="457047" y="105333"/>
                  </a:moveTo>
                  <a:lnTo>
                    <a:pt x="449237" y="105168"/>
                  </a:lnTo>
                  <a:lnTo>
                    <a:pt x="449186" y="106172"/>
                  </a:lnTo>
                  <a:lnTo>
                    <a:pt x="456971" y="106172"/>
                  </a:lnTo>
                  <a:lnTo>
                    <a:pt x="457047" y="105333"/>
                  </a:lnTo>
                  <a:close/>
                </a:path>
                <a:path w="1616709" h="939800">
                  <a:moveTo>
                    <a:pt x="457708" y="85394"/>
                  </a:moveTo>
                  <a:lnTo>
                    <a:pt x="450977" y="85394"/>
                  </a:lnTo>
                  <a:lnTo>
                    <a:pt x="451637" y="85788"/>
                  </a:lnTo>
                  <a:lnTo>
                    <a:pt x="452742" y="86233"/>
                  </a:lnTo>
                  <a:lnTo>
                    <a:pt x="455980" y="86233"/>
                  </a:lnTo>
                  <a:lnTo>
                    <a:pt x="457022" y="85788"/>
                  </a:lnTo>
                  <a:lnTo>
                    <a:pt x="457708" y="85394"/>
                  </a:lnTo>
                  <a:close/>
                </a:path>
                <a:path w="1616709" h="939800">
                  <a:moveTo>
                    <a:pt x="458089" y="84785"/>
                  </a:moveTo>
                  <a:lnTo>
                    <a:pt x="453402" y="84785"/>
                  </a:lnTo>
                  <a:lnTo>
                    <a:pt x="452615" y="84442"/>
                  </a:lnTo>
                  <a:lnTo>
                    <a:pt x="450799" y="81445"/>
                  </a:lnTo>
                  <a:lnTo>
                    <a:pt x="450900" y="78028"/>
                  </a:lnTo>
                  <a:lnTo>
                    <a:pt x="451142" y="77203"/>
                  </a:lnTo>
                  <a:lnTo>
                    <a:pt x="451421" y="76568"/>
                  </a:lnTo>
                  <a:lnTo>
                    <a:pt x="451891" y="75946"/>
                  </a:lnTo>
                  <a:lnTo>
                    <a:pt x="457962" y="75946"/>
                  </a:lnTo>
                  <a:lnTo>
                    <a:pt x="457898" y="75120"/>
                  </a:lnTo>
                  <a:lnTo>
                    <a:pt x="457860" y="74383"/>
                  </a:lnTo>
                  <a:lnTo>
                    <a:pt x="457276" y="74015"/>
                  </a:lnTo>
                  <a:lnTo>
                    <a:pt x="457276" y="75704"/>
                  </a:lnTo>
                  <a:lnTo>
                    <a:pt x="452081" y="75704"/>
                  </a:lnTo>
                  <a:lnTo>
                    <a:pt x="452488" y="75361"/>
                  </a:lnTo>
                  <a:lnTo>
                    <a:pt x="456704" y="75361"/>
                  </a:lnTo>
                  <a:lnTo>
                    <a:pt x="457276" y="75704"/>
                  </a:lnTo>
                  <a:lnTo>
                    <a:pt x="457276" y="74015"/>
                  </a:lnTo>
                  <a:lnTo>
                    <a:pt x="457123" y="73914"/>
                  </a:lnTo>
                  <a:lnTo>
                    <a:pt x="451929" y="73914"/>
                  </a:lnTo>
                  <a:lnTo>
                    <a:pt x="449338" y="77203"/>
                  </a:lnTo>
                  <a:lnTo>
                    <a:pt x="449046" y="78028"/>
                  </a:lnTo>
                  <a:lnTo>
                    <a:pt x="449046" y="81965"/>
                  </a:lnTo>
                  <a:lnTo>
                    <a:pt x="449440" y="83197"/>
                  </a:lnTo>
                  <a:lnTo>
                    <a:pt x="449554" y="83540"/>
                  </a:lnTo>
                  <a:lnTo>
                    <a:pt x="449707" y="83858"/>
                  </a:lnTo>
                  <a:lnTo>
                    <a:pt x="449808" y="84048"/>
                  </a:lnTo>
                  <a:lnTo>
                    <a:pt x="449884" y="84201"/>
                  </a:lnTo>
                  <a:lnTo>
                    <a:pt x="450430" y="84785"/>
                  </a:lnTo>
                  <a:lnTo>
                    <a:pt x="450608" y="85013"/>
                  </a:lnTo>
                  <a:lnTo>
                    <a:pt x="458076" y="85013"/>
                  </a:lnTo>
                  <a:lnTo>
                    <a:pt x="458089" y="84785"/>
                  </a:lnTo>
                  <a:close/>
                </a:path>
                <a:path w="1616709" h="939800">
                  <a:moveTo>
                    <a:pt x="458152" y="84048"/>
                  </a:moveTo>
                  <a:lnTo>
                    <a:pt x="457225" y="84048"/>
                  </a:lnTo>
                  <a:lnTo>
                    <a:pt x="456577" y="84442"/>
                  </a:lnTo>
                  <a:lnTo>
                    <a:pt x="458114" y="84442"/>
                  </a:lnTo>
                  <a:lnTo>
                    <a:pt x="458152" y="84048"/>
                  </a:lnTo>
                  <a:close/>
                </a:path>
                <a:path w="1616709" h="939800">
                  <a:moveTo>
                    <a:pt x="461429" y="306654"/>
                  </a:moveTo>
                  <a:lnTo>
                    <a:pt x="459752" y="306654"/>
                  </a:lnTo>
                  <a:lnTo>
                    <a:pt x="459752" y="306793"/>
                  </a:lnTo>
                  <a:lnTo>
                    <a:pt x="459752" y="316560"/>
                  </a:lnTo>
                  <a:lnTo>
                    <a:pt x="459562" y="316242"/>
                  </a:lnTo>
                  <a:lnTo>
                    <a:pt x="459460" y="315937"/>
                  </a:lnTo>
                  <a:lnTo>
                    <a:pt x="459270" y="315633"/>
                  </a:lnTo>
                  <a:lnTo>
                    <a:pt x="458838" y="314706"/>
                  </a:lnTo>
                  <a:lnTo>
                    <a:pt x="458647" y="314388"/>
                  </a:lnTo>
                  <a:lnTo>
                    <a:pt x="458508" y="314058"/>
                  </a:lnTo>
                  <a:lnTo>
                    <a:pt x="457771" y="312750"/>
                  </a:lnTo>
                  <a:lnTo>
                    <a:pt x="455231" y="308000"/>
                  </a:lnTo>
                  <a:lnTo>
                    <a:pt x="454774" y="307162"/>
                  </a:lnTo>
                  <a:lnTo>
                    <a:pt x="454698" y="306959"/>
                  </a:lnTo>
                  <a:lnTo>
                    <a:pt x="454596" y="306793"/>
                  </a:lnTo>
                  <a:lnTo>
                    <a:pt x="459752" y="306793"/>
                  </a:lnTo>
                  <a:lnTo>
                    <a:pt x="459752" y="306654"/>
                  </a:lnTo>
                  <a:lnTo>
                    <a:pt x="451777" y="306654"/>
                  </a:lnTo>
                  <a:lnTo>
                    <a:pt x="451815" y="318833"/>
                  </a:lnTo>
                  <a:lnTo>
                    <a:pt x="453313" y="318833"/>
                  </a:lnTo>
                  <a:lnTo>
                    <a:pt x="453428" y="308000"/>
                  </a:lnTo>
                  <a:lnTo>
                    <a:pt x="454050" y="309219"/>
                  </a:lnTo>
                  <a:lnTo>
                    <a:pt x="454228" y="309613"/>
                  </a:lnTo>
                  <a:lnTo>
                    <a:pt x="454672" y="310388"/>
                  </a:lnTo>
                  <a:lnTo>
                    <a:pt x="458685" y="317868"/>
                  </a:lnTo>
                  <a:lnTo>
                    <a:pt x="458800" y="318096"/>
                  </a:lnTo>
                  <a:lnTo>
                    <a:pt x="453326" y="318096"/>
                  </a:lnTo>
                  <a:lnTo>
                    <a:pt x="453326" y="318249"/>
                  </a:lnTo>
                  <a:lnTo>
                    <a:pt x="458901" y="318249"/>
                  </a:lnTo>
                  <a:lnTo>
                    <a:pt x="459473" y="318833"/>
                  </a:lnTo>
                  <a:lnTo>
                    <a:pt x="461314" y="318833"/>
                  </a:lnTo>
                  <a:lnTo>
                    <a:pt x="461340" y="316560"/>
                  </a:lnTo>
                  <a:lnTo>
                    <a:pt x="461429" y="306654"/>
                  </a:lnTo>
                  <a:close/>
                </a:path>
                <a:path w="1616709" h="939800">
                  <a:moveTo>
                    <a:pt x="461556" y="104724"/>
                  </a:moveTo>
                  <a:lnTo>
                    <a:pt x="459473" y="104724"/>
                  </a:lnTo>
                  <a:lnTo>
                    <a:pt x="459447" y="105003"/>
                  </a:lnTo>
                  <a:lnTo>
                    <a:pt x="461289" y="105003"/>
                  </a:lnTo>
                  <a:lnTo>
                    <a:pt x="461556" y="104724"/>
                  </a:lnTo>
                  <a:close/>
                </a:path>
                <a:path w="1616709" h="939800">
                  <a:moveTo>
                    <a:pt x="465162" y="84950"/>
                  </a:moveTo>
                  <a:lnTo>
                    <a:pt x="465124" y="75184"/>
                  </a:lnTo>
                  <a:lnTo>
                    <a:pt x="465124" y="73571"/>
                  </a:lnTo>
                  <a:lnTo>
                    <a:pt x="463575" y="73571"/>
                  </a:lnTo>
                  <a:lnTo>
                    <a:pt x="461060" y="75184"/>
                  </a:lnTo>
                  <a:lnTo>
                    <a:pt x="460565" y="75526"/>
                  </a:lnTo>
                  <a:lnTo>
                    <a:pt x="460527" y="76733"/>
                  </a:lnTo>
                  <a:lnTo>
                    <a:pt x="460908" y="76733"/>
                  </a:lnTo>
                  <a:lnTo>
                    <a:pt x="463486" y="75184"/>
                  </a:lnTo>
                  <a:lnTo>
                    <a:pt x="463486" y="84950"/>
                  </a:lnTo>
                  <a:lnTo>
                    <a:pt x="465162" y="84950"/>
                  </a:lnTo>
                  <a:close/>
                </a:path>
                <a:path w="1616709" h="939800">
                  <a:moveTo>
                    <a:pt x="466356" y="95224"/>
                  </a:moveTo>
                  <a:lnTo>
                    <a:pt x="466077" y="94716"/>
                  </a:lnTo>
                  <a:lnTo>
                    <a:pt x="465696" y="94322"/>
                  </a:lnTo>
                  <a:lnTo>
                    <a:pt x="460044" y="94322"/>
                  </a:lnTo>
                  <a:lnTo>
                    <a:pt x="459714" y="94564"/>
                  </a:lnTo>
                  <a:lnTo>
                    <a:pt x="459651" y="96012"/>
                  </a:lnTo>
                  <a:lnTo>
                    <a:pt x="460019" y="96012"/>
                  </a:lnTo>
                  <a:lnTo>
                    <a:pt x="460552" y="95605"/>
                  </a:lnTo>
                  <a:lnTo>
                    <a:pt x="460819" y="95478"/>
                  </a:lnTo>
                  <a:lnTo>
                    <a:pt x="464350" y="95478"/>
                  </a:lnTo>
                  <a:lnTo>
                    <a:pt x="464566" y="95605"/>
                  </a:lnTo>
                  <a:lnTo>
                    <a:pt x="464502" y="99009"/>
                  </a:lnTo>
                  <a:lnTo>
                    <a:pt x="464032" y="99834"/>
                  </a:lnTo>
                  <a:lnTo>
                    <a:pt x="462788" y="101422"/>
                  </a:lnTo>
                  <a:lnTo>
                    <a:pt x="459714" y="104546"/>
                  </a:lnTo>
                  <a:lnTo>
                    <a:pt x="461733" y="104546"/>
                  </a:lnTo>
                  <a:lnTo>
                    <a:pt x="464108" y="102069"/>
                  </a:lnTo>
                  <a:lnTo>
                    <a:pt x="464693" y="101422"/>
                  </a:lnTo>
                  <a:lnTo>
                    <a:pt x="465124" y="100838"/>
                  </a:lnTo>
                  <a:lnTo>
                    <a:pt x="465569" y="100279"/>
                  </a:lnTo>
                  <a:lnTo>
                    <a:pt x="465848" y="99834"/>
                  </a:lnTo>
                  <a:lnTo>
                    <a:pt x="466255" y="99009"/>
                  </a:lnTo>
                  <a:lnTo>
                    <a:pt x="466356" y="95224"/>
                  </a:lnTo>
                  <a:close/>
                </a:path>
                <a:path w="1616709" h="939800">
                  <a:moveTo>
                    <a:pt x="467245" y="105333"/>
                  </a:moveTo>
                  <a:lnTo>
                    <a:pt x="459435" y="105168"/>
                  </a:lnTo>
                  <a:lnTo>
                    <a:pt x="459384" y="106235"/>
                  </a:lnTo>
                  <a:lnTo>
                    <a:pt x="467169" y="106235"/>
                  </a:lnTo>
                  <a:lnTo>
                    <a:pt x="467245" y="105333"/>
                  </a:lnTo>
                  <a:close/>
                </a:path>
                <a:path w="1616709" h="939800">
                  <a:moveTo>
                    <a:pt x="467842" y="85331"/>
                  </a:moveTo>
                  <a:lnTo>
                    <a:pt x="460667" y="85090"/>
                  </a:lnTo>
                  <a:lnTo>
                    <a:pt x="460667" y="86017"/>
                  </a:lnTo>
                  <a:lnTo>
                    <a:pt x="467766" y="86017"/>
                  </a:lnTo>
                  <a:lnTo>
                    <a:pt x="467842" y="85331"/>
                  </a:lnTo>
                  <a:close/>
                </a:path>
                <a:path w="1616709" h="939800">
                  <a:moveTo>
                    <a:pt x="474446" y="310502"/>
                  </a:moveTo>
                  <a:lnTo>
                    <a:pt x="474052" y="309346"/>
                  </a:lnTo>
                  <a:lnTo>
                    <a:pt x="473925" y="308965"/>
                  </a:lnTo>
                  <a:lnTo>
                    <a:pt x="473633" y="308495"/>
                  </a:lnTo>
                  <a:lnTo>
                    <a:pt x="473532" y="308330"/>
                  </a:lnTo>
                  <a:lnTo>
                    <a:pt x="472884" y="307657"/>
                  </a:lnTo>
                  <a:lnTo>
                    <a:pt x="472554" y="307327"/>
                  </a:lnTo>
                  <a:lnTo>
                    <a:pt x="472554" y="310502"/>
                  </a:lnTo>
                  <a:lnTo>
                    <a:pt x="472541" y="314629"/>
                  </a:lnTo>
                  <a:lnTo>
                    <a:pt x="469442" y="317449"/>
                  </a:lnTo>
                  <a:lnTo>
                    <a:pt x="466471" y="317449"/>
                  </a:lnTo>
                  <a:lnTo>
                    <a:pt x="466471" y="307657"/>
                  </a:lnTo>
                  <a:lnTo>
                    <a:pt x="469798" y="307657"/>
                  </a:lnTo>
                  <a:lnTo>
                    <a:pt x="472554" y="310502"/>
                  </a:lnTo>
                  <a:lnTo>
                    <a:pt x="472554" y="307327"/>
                  </a:lnTo>
                  <a:lnTo>
                    <a:pt x="471843" y="306832"/>
                  </a:lnTo>
                  <a:lnTo>
                    <a:pt x="470344" y="306273"/>
                  </a:lnTo>
                  <a:lnTo>
                    <a:pt x="465035" y="306273"/>
                  </a:lnTo>
                  <a:lnTo>
                    <a:pt x="464870" y="306400"/>
                  </a:lnTo>
                  <a:lnTo>
                    <a:pt x="464870" y="318592"/>
                  </a:lnTo>
                  <a:lnTo>
                    <a:pt x="465061" y="318719"/>
                  </a:lnTo>
                  <a:lnTo>
                    <a:pt x="470166" y="318719"/>
                  </a:lnTo>
                  <a:lnTo>
                    <a:pt x="474357" y="314629"/>
                  </a:lnTo>
                  <a:lnTo>
                    <a:pt x="474446" y="310502"/>
                  </a:lnTo>
                  <a:close/>
                </a:path>
                <a:path w="1616709" h="939800">
                  <a:moveTo>
                    <a:pt x="475805" y="73660"/>
                  </a:moveTo>
                  <a:lnTo>
                    <a:pt x="475170" y="73431"/>
                  </a:lnTo>
                  <a:lnTo>
                    <a:pt x="472592" y="73431"/>
                  </a:lnTo>
                  <a:lnTo>
                    <a:pt x="472033" y="73660"/>
                  </a:lnTo>
                  <a:lnTo>
                    <a:pt x="475805" y="73660"/>
                  </a:lnTo>
                  <a:close/>
                </a:path>
                <a:path w="1616709" h="939800">
                  <a:moveTo>
                    <a:pt x="477481" y="97256"/>
                  </a:moveTo>
                  <a:lnTo>
                    <a:pt x="475830" y="97256"/>
                  </a:lnTo>
                  <a:lnTo>
                    <a:pt x="475830" y="103441"/>
                  </a:lnTo>
                  <a:lnTo>
                    <a:pt x="475399" y="104000"/>
                  </a:lnTo>
                  <a:lnTo>
                    <a:pt x="474954" y="104419"/>
                  </a:lnTo>
                  <a:lnTo>
                    <a:pt x="474548" y="104711"/>
                  </a:lnTo>
                  <a:lnTo>
                    <a:pt x="472109" y="104711"/>
                  </a:lnTo>
                  <a:lnTo>
                    <a:pt x="471652" y="104000"/>
                  </a:lnTo>
                  <a:lnTo>
                    <a:pt x="471538" y="103441"/>
                  </a:lnTo>
                  <a:lnTo>
                    <a:pt x="471411" y="97256"/>
                  </a:lnTo>
                  <a:lnTo>
                    <a:pt x="469836" y="97256"/>
                  </a:lnTo>
                  <a:lnTo>
                    <a:pt x="470560" y="105486"/>
                  </a:lnTo>
                  <a:lnTo>
                    <a:pt x="470763" y="105892"/>
                  </a:lnTo>
                  <a:lnTo>
                    <a:pt x="472147" y="106540"/>
                  </a:lnTo>
                  <a:lnTo>
                    <a:pt x="473760" y="106540"/>
                  </a:lnTo>
                  <a:lnTo>
                    <a:pt x="474992" y="105892"/>
                  </a:lnTo>
                  <a:lnTo>
                    <a:pt x="475513" y="105486"/>
                  </a:lnTo>
                  <a:lnTo>
                    <a:pt x="475830" y="105117"/>
                  </a:lnTo>
                  <a:lnTo>
                    <a:pt x="475983" y="105117"/>
                  </a:lnTo>
                  <a:lnTo>
                    <a:pt x="476021" y="106273"/>
                  </a:lnTo>
                  <a:lnTo>
                    <a:pt x="477405" y="106273"/>
                  </a:lnTo>
                  <a:lnTo>
                    <a:pt x="477481" y="97256"/>
                  </a:lnTo>
                  <a:close/>
                </a:path>
                <a:path w="1616709" h="939800">
                  <a:moveTo>
                    <a:pt x="477964" y="79044"/>
                  </a:moveTo>
                  <a:lnTo>
                    <a:pt x="477888" y="76669"/>
                  </a:lnTo>
                  <a:lnTo>
                    <a:pt x="477685" y="76073"/>
                  </a:lnTo>
                  <a:lnTo>
                    <a:pt x="477596" y="75768"/>
                  </a:lnTo>
                  <a:lnTo>
                    <a:pt x="477469" y="75501"/>
                  </a:lnTo>
                  <a:lnTo>
                    <a:pt x="477062" y="74739"/>
                  </a:lnTo>
                  <a:lnTo>
                    <a:pt x="476758" y="74333"/>
                  </a:lnTo>
                  <a:lnTo>
                    <a:pt x="476211" y="73875"/>
                  </a:lnTo>
                  <a:lnTo>
                    <a:pt x="471525" y="73875"/>
                  </a:lnTo>
                  <a:lnTo>
                    <a:pt x="470027" y="79489"/>
                  </a:lnTo>
                  <a:lnTo>
                    <a:pt x="470166" y="79756"/>
                  </a:lnTo>
                  <a:lnTo>
                    <a:pt x="470242" y="79895"/>
                  </a:lnTo>
                  <a:lnTo>
                    <a:pt x="470547" y="80213"/>
                  </a:lnTo>
                  <a:lnTo>
                    <a:pt x="470827" y="80556"/>
                  </a:lnTo>
                  <a:lnTo>
                    <a:pt x="471424" y="80899"/>
                  </a:lnTo>
                  <a:lnTo>
                    <a:pt x="472249" y="81229"/>
                  </a:lnTo>
                  <a:lnTo>
                    <a:pt x="474675" y="81229"/>
                  </a:lnTo>
                  <a:lnTo>
                    <a:pt x="475653" y="80899"/>
                  </a:lnTo>
                  <a:lnTo>
                    <a:pt x="475805" y="80899"/>
                  </a:lnTo>
                  <a:lnTo>
                    <a:pt x="476326" y="80556"/>
                  </a:lnTo>
                  <a:lnTo>
                    <a:pt x="474891" y="84429"/>
                  </a:lnTo>
                  <a:lnTo>
                    <a:pt x="470115" y="84429"/>
                  </a:lnTo>
                  <a:lnTo>
                    <a:pt x="470217" y="85661"/>
                  </a:lnTo>
                  <a:lnTo>
                    <a:pt x="475615" y="85661"/>
                  </a:lnTo>
                  <a:lnTo>
                    <a:pt x="476427" y="84963"/>
                  </a:lnTo>
                  <a:lnTo>
                    <a:pt x="476872" y="84429"/>
                  </a:lnTo>
                  <a:lnTo>
                    <a:pt x="477037" y="84086"/>
                  </a:lnTo>
                  <a:lnTo>
                    <a:pt x="477304" y="83654"/>
                  </a:lnTo>
                  <a:lnTo>
                    <a:pt x="477951" y="79756"/>
                  </a:lnTo>
                  <a:lnTo>
                    <a:pt x="477964" y="79171"/>
                  </a:lnTo>
                  <a:lnTo>
                    <a:pt x="476389" y="79171"/>
                  </a:lnTo>
                  <a:lnTo>
                    <a:pt x="475894" y="79489"/>
                  </a:lnTo>
                  <a:lnTo>
                    <a:pt x="472147" y="79489"/>
                  </a:lnTo>
                  <a:lnTo>
                    <a:pt x="471881" y="79171"/>
                  </a:lnTo>
                  <a:lnTo>
                    <a:pt x="471779" y="79044"/>
                  </a:lnTo>
                  <a:lnTo>
                    <a:pt x="471639" y="78790"/>
                  </a:lnTo>
                  <a:lnTo>
                    <a:pt x="471639" y="76073"/>
                  </a:lnTo>
                  <a:lnTo>
                    <a:pt x="471779" y="75768"/>
                  </a:lnTo>
                  <a:lnTo>
                    <a:pt x="472008" y="75501"/>
                  </a:lnTo>
                  <a:lnTo>
                    <a:pt x="472313" y="75057"/>
                  </a:lnTo>
                  <a:lnTo>
                    <a:pt x="473024" y="74739"/>
                  </a:lnTo>
                  <a:lnTo>
                    <a:pt x="474599" y="74739"/>
                  </a:lnTo>
                  <a:lnTo>
                    <a:pt x="476377" y="79044"/>
                  </a:lnTo>
                  <a:lnTo>
                    <a:pt x="477964" y="79044"/>
                  </a:lnTo>
                  <a:close/>
                </a:path>
                <a:path w="1616709" h="939800">
                  <a:moveTo>
                    <a:pt x="486918" y="99453"/>
                  </a:moveTo>
                  <a:lnTo>
                    <a:pt x="482346" y="99453"/>
                  </a:lnTo>
                  <a:lnTo>
                    <a:pt x="482346" y="95059"/>
                  </a:lnTo>
                  <a:lnTo>
                    <a:pt x="480695" y="95059"/>
                  </a:lnTo>
                  <a:lnTo>
                    <a:pt x="480695" y="106235"/>
                  </a:lnTo>
                  <a:lnTo>
                    <a:pt x="482307" y="106235"/>
                  </a:lnTo>
                  <a:lnTo>
                    <a:pt x="482346" y="100799"/>
                  </a:lnTo>
                  <a:lnTo>
                    <a:pt x="486879" y="100799"/>
                  </a:lnTo>
                  <a:lnTo>
                    <a:pt x="486918" y="99453"/>
                  </a:lnTo>
                  <a:close/>
                </a:path>
                <a:path w="1616709" h="939800">
                  <a:moveTo>
                    <a:pt x="487273" y="94843"/>
                  </a:moveTo>
                  <a:lnTo>
                    <a:pt x="487260" y="93891"/>
                  </a:lnTo>
                  <a:lnTo>
                    <a:pt x="480695" y="93891"/>
                  </a:lnTo>
                  <a:lnTo>
                    <a:pt x="480695" y="94843"/>
                  </a:lnTo>
                  <a:lnTo>
                    <a:pt x="487273" y="94843"/>
                  </a:lnTo>
                  <a:close/>
                </a:path>
                <a:path w="1616709" h="939800">
                  <a:moveTo>
                    <a:pt x="495173" y="92405"/>
                  </a:moveTo>
                  <a:lnTo>
                    <a:pt x="493560" y="92405"/>
                  </a:lnTo>
                  <a:lnTo>
                    <a:pt x="487603" y="108712"/>
                  </a:lnTo>
                  <a:lnTo>
                    <a:pt x="489216" y="108712"/>
                  </a:lnTo>
                  <a:lnTo>
                    <a:pt x="495173" y="92405"/>
                  </a:lnTo>
                  <a:close/>
                </a:path>
                <a:path w="1616709" h="939800">
                  <a:moveTo>
                    <a:pt x="501751" y="19900"/>
                  </a:moveTo>
                  <a:lnTo>
                    <a:pt x="500164" y="19900"/>
                  </a:lnTo>
                  <a:lnTo>
                    <a:pt x="497293" y="21729"/>
                  </a:lnTo>
                  <a:lnTo>
                    <a:pt x="497192" y="23101"/>
                  </a:lnTo>
                  <a:lnTo>
                    <a:pt x="497433" y="23101"/>
                  </a:lnTo>
                  <a:lnTo>
                    <a:pt x="500075" y="21513"/>
                  </a:lnTo>
                  <a:lnTo>
                    <a:pt x="500075" y="31280"/>
                  </a:lnTo>
                  <a:lnTo>
                    <a:pt x="501751" y="31280"/>
                  </a:lnTo>
                  <a:lnTo>
                    <a:pt x="501751" y="21513"/>
                  </a:lnTo>
                  <a:lnTo>
                    <a:pt x="501751" y="19900"/>
                  </a:lnTo>
                  <a:close/>
                </a:path>
                <a:path w="1616709" h="939800">
                  <a:moveTo>
                    <a:pt x="503440" y="95110"/>
                  </a:moveTo>
                  <a:lnTo>
                    <a:pt x="503377" y="93891"/>
                  </a:lnTo>
                  <a:lnTo>
                    <a:pt x="497039" y="93891"/>
                  </a:lnTo>
                  <a:lnTo>
                    <a:pt x="497001" y="99618"/>
                  </a:lnTo>
                  <a:lnTo>
                    <a:pt x="503288" y="99618"/>
                  </a:lnTo>
                  <a:lnTo>
                    <a:pt x="502958" y="99288"/>
                  </a:lnTo>
                  <a:lnTo>
                    <a:pt x="502526" y="99047"/>
                  </a:lnTo>
                  <a:lnTo>
                    <a:pt x="501459" y="98691"/>
                  </a:lnTo>
                  <a:lnTo>
                    <a:pt x="498690" y="98691"/>
                  </a:lnTo>
                  <a:lnTo>
                    <a:pt x="498690" y="95110"/>
                  </a:lnTo>
                  <a:lnTo>
                    <a:pt x="503440" y="95110"/>
                  </a:lnTo>
                  <a:close/>
                </a:path>
                <a:path w="1616709" h="939800">
                  <a:moveTo>
                    <a:pt x="504240" y="103555"/>
                  </a:moveTo>
                  <a:lnTo>
                    <a:pt x="504202" y="101041"/>
                  </a:lnTo>
                  <a:lnTo>
                    <a:pt x="503923" y="100355"/>
                  </a:lnTo>
                  <a:lnTo>
                    <a:pt x="501535" y="100355"/>
                  </a:lnTo>
                  <a:lnTo>
                    <a:pt x="502043" y="100787"/>
                  </a:lnTo>
                  <a:lnTo>
                    <a:pt x="502272" y="101041"/>
                  </a:lnTo>
                  <a:lnTo>
                    <a:pt x="502386" y="103555"/>
                  </a:lnTo>
                  <a:lnTo>
                    <a:pt x="502196" y="104000"/>
                  </a:lnTo>
                  <a:lnTo>
                    <a:pt x="501802" y="104432"/>
                  </a:lnTo>
                  <a:lnTo>
                    <a:pt x="501256" y="104889"/>
                  </a:lnTo>
                  <a:lnTo>
                    <a:pt x="497586" y="104889"/>
                  </a:lnTo>
                  <a:lnTo>
                    <a:pt x="496824" y="104432"/>
                  </a:lnTo>
                  <a:lnTo>
                    <a:pt x="496455" y="104432"/>
                  </a:lnTo>
                  <a:lnTo>
                    <a:pt x="496493" y="105791"/>
                  </a:lnTo>
                  <a:lnTo>
                    <a:pt x="502627" y="105791"/>
                  </a:lnTo>
                  <a:lnTo>
                    <a:pt x="503072" y="105435"/>
                  </a:lnTo>
                  <a:lnTo>
                    <a:pt x="503478" y="105067"/>
                  </a:lnTo>
                  <a:lnTo>
                    <a:pt x="503605" y="104889"/>
                  </a:lnTo>
                  <a:lnTo>
                    <a:pt x="503936" y="104432"/>
                  </a:lnTo>
                  <a:lnTo>
                    <a:pt x="504050" y="104000"/>
                  </a:lnTo>
                  <a:lnTo>
                    <a:pt x="504240" y="103555"/>
                  </a:lnTo>
                  <a:close/>
                </a:path>
                <a:path w="1616709" h="939800">
                  <a:moveTo>
                    <a:pt x="504431" y="31584"/>
                  </a:moveTo>
                  <a:lnTo>
                    <a:pt x="497281" y="31419"/>
                  </a:lnTo>
                  <a:lnTo>
                    <a:pt x="497268" y="32346"/>
                  </a:lnTo>
                  <a:lnTo>
                    <a:pt x="504355" y="32346"/>
                  </a:lnTo>
                  <a:lnTo>
                    <a:pt x="504431" y="31584"/>
                  </a:lnTo>
                  <a:close/>
                </a:path>
                <a:path w="1616709" h="939800">
                  <a:moveTo>
                    <a:pt x="504748" y="701281"/>
                  </a:moveTo>
                  <a:lnTo>
                    <a:pt x="504723" y="691515"/>
                  </a:lnTo>
                  <a:lnTo>
                    <a:pt x="504710" y="689876"/>
                  </a:lnTo>
                  <a:lnTo>
                    <a:pt x="503212" y="689876"/>
                  </a:lnTo>
                  <a:lnTo>
                    <a:pt x="500138" y="691857"/>
                  </a:lnTo>
                  <a:lnTo>
                    <a:pt x="500062" y="693039"/>
                  </a:lnTo>
                  <a:lnTo>
                    <a:pt x="500494" y="693039"/>
                  </a:lnTo>
                  <a:lnTo>
                    <a:pt x="503059" y="691515"/>
                  </a:lnTo>
                  <a:lnTo>
                    <a:pt x="503059" y="701281"/>
                  </a:lnTo>
                  <a:lnTo>
                    <a:pt x="504748" y="701281"/>
                  </a:lnTo>
                  <a:close/>
                </a:path>
                <a:path w="1616709" h="939800">
                  <a:moveTo>
                    <a:pt x="507377" y="701586"/>
                  </a:moveTo>
                  <a:lnTo>
                    <a:pt x="500253" y="701433"/>
                  </a:lnTo>
                  <a:lnTo>
                    <a:pt x="500253" y="702348"/>
                  </a:lnTo>
                  <a:lnTo>
                    <a:pt x="507301" y="702348"/>
                  </a:lnTo>
                  <a:lnTo>
                    <a:pt x="507377" y="701586"/>
                  </a:lnTo>
                  <a:close/>
                </a:path>
                <a:path w="1616709" h="939800">
                  <a:moveTo>
                    <a:pt x="507809" y="681736"/>
                  </a:moveTo>
                  <a:lnTo>
                    <a:pt x="501484" y="681736"/>
                  </a:lnTo>
                  <a:lnTo>
                    <a:pt x="501853" y="682002"/>
                  </a:lnTo>
                  <a:lnTo>
                    <a:pt x="507339" y="682002"/>
                  </a:lnTo>
                  <a:lnTo>
                    <a:pt x="507809" y="681736"/>
                  </a:lnTo>
                  <a:close/>
                </a:path>
                <a:path w="1616709" h="939800">
                  <a:moveTo>
                    <a:pt x="508139" y="670585"/>
                  </a:moveTo>
                  <a:lnTo>
                    <a:pt x="507707" y="670293"/>
                  </a:lnTo>
                  <a:lnTo>
                    <a:pt x="507161" y="670001"/>
                  </a:lnTo>
                  <a:lnTo>
                    <a:pt x="502526" y="670001"/>
                  </a:lnTo>
                  <a:lnTo>
                    <a:pt x="501853" y="670293"/>
                  </a:lnTo>
                  <a:lnTo>
                    <a:pt x="501459" y="670585"/>
                  </a:lnTo>
                  <a:lnTo>
                    <a:pt x="508139" y="670585"/>
                  </a:lnTo>
                  <a:close/>
                </a:path>
                <a:path w="1616709" h="939800">
                  <a:moveTo>
                    <a:pt x="508431" y="680796"/>
                  </a:moveTo>
                  <a:lnTo>
                    <a:pt x="506577" y="680796"/>
                  </a:lnTo>
                  <a:lnTo>
                    <a:pt x="505802" y="681037"/>
                  </a:lnTo>
                  <a:lnTo>
                    <a:pt x="503796" y="681037"/>
                  </a:lnTo>
                  <a:lnTo>
                    <a:pt x="503301" y="680796"/>
                  </a:lnTo>
                  <a:lnTo>
                    <a:pt x="502970" y="680796"/>
                  </a:lnTo>
                  <a:lnTo>
                    <a:pt x="502043" y="679945"/>
                  </a:lnTo>
                  <a:lnTo>
                    <a:pt x="501992" y="679754"/>
                  </a:lnTo>
                  <a:lnTo>
                    <a:pt x="501713" y="679411"/>
                  </a:lnTo>
                  <a:lnTo>
                    <a:pt x="501459" y="678903"/>
                  </a:lnTo>
                  <a:lnTo>
                    <a:pt x="501091" y="677659"/>
                  </a:lnTo>
                  <a:lnTo>
                    <a:pt x="501129" y="674598"/>
                  </a:lnTo>
                  <a:lnTo>
                    <a:pt x="501484" y="673404"/>
                  </a:lnTo>
                  <a:lnTo>
                    <a:pt x="501713" y="672782"/>
                  </a:lnTo>
                  <a:lnTo>
                    <a:pt x="502081" y="672363"/>
                  </a:lnTo>
                  <a:lnTo>
                    <a:pt x="502259" y="672122"/>
                  </a:lnTo>
                  <a:lnTo>
                    <a:pt x="508330" y="672122"/>
                  </a:lnTo>
                  <a:lnTo>
                    <a:pt x="508304" y="671131"/>
                  </a:lnTo>
                  <a:lnTo>
                    <a:pt x="508292" y="670750"/>
                  </a:lnTo>
                  <a:lnTo>
                    <a:pt x="506501" y="670750"/>
                  </a:lnTo>
                  <a:lnTo>
                    <a:pt x="506501" y="671334"/>
                  </a:lnTo>
                  <a:lnTo>
                    <a:pt x="503288" y="671334"/>
                  </a:lnTo>
                  <a:lnTo>
                    <a:pt x="503720" y="671131"/>
                  </a:lnTo>
                  <a:lnTo>
                    <a:pt x="505942" y="671131"/>
                  </a:lnTo>
                  <a:lnTo>
                    <a:pt x="506501" y="671334"/>
                  </a:lnTo>
                  <a:lnTo>
                    <a:pt x="506501" y="670750"/>
                  </a:lnTo>
                  <a:lnTo>
                    <a:pt x="501256" y="670750"/>
                  </a:lnTo>
                  <a:lnTo>
                    <a:pt x="500926" y="671131"/>
                  </a:lnTo>
                  <a:lnTo>
                    <a:pt x="500557" y="671576"/>
                  </a:lnTo>
                  <a:lnTo>
                    <a:pt x="500164" y="672122"/>
                  </a:lnTo>
                  <a:lnTo>
                    <a:pt x="500037" y="672363"/>
                  </a:lnTo>
                  <a:lnTo>
                    <a:pt x="499922" y="672579"/>
                  </a:lnTo>
                  <a:lnTo>
                    <a:pt x="499630" y="673404"/>
                  </a:lnTo>
                  <a:lnTo>
                    <a:pt x="499376" y="674230"/>
                  </a:lnTo>
                  <a:lnTo>
                    <a:pt x="499338" y="678180"/>
                  </a:lnTo>
                  <a:lnTo>
                    <a:pt x="499745" y="679411"/>
                  </a:lnTo>
                  <a:lnTo>
                    <a:pt x="499846" y="679754"/>
                  </a:lnTo>
                  <a:lnTo>
                    <a:pt x="499960" y="679945"/>
                  </a:lnTo>
                  <a:lnTo>
                    <a:pt x="500545" y="680796"/>
                  </a:lnTo>
                  <a:lnTo>
                    <a:pt x="500913" y="681215"/>
                  </a:lnTo>
                  <a:lnTo>
                    <a:pt x="508393" y="681215"/>
                  </a:lnTo>
                  <a:lnTo>
                    <a:pt x="508419" y="681037"/>
                  </a:lnTo>
                  <a:lnTo>
                    <a:pt x="508431" y="680796"/>
                  </a:lnTo>
                  <a:close/>
                </a:path>
                <a:path w="1616709" h="939800">
                  <a:moveTo>
                    <a:pt x="509384" y="2286"/>
                  </a:moveTo>
                  <a:lnTo>
                    <a:pt x="509244" y="1854"/>
                  </a:lnTo>
                  <a:lnTo>
                    <a:pt x="509168" y="1612"/>
                  </a:lnTo>
                  <a:lnTo>
                    <a:pt x="509092" y="1358"/>
                  </a:lnTo>
                  <a:lnTo>
                    <a:pt x="508952" y="1168"/>
                  </a:lnTo>
                  <a:lnTo>
                    <a:pt x="508431" y="596"/>
                  </a:lnTo>
                  <a:lnTo>
                    <a:pt x="508101" y="355"/>
                  </a:lnTo>
                  <a:lnTo>
                    <a:pt x="507517" y="76"/>
                  </a:lnTo>
                  <a:lnTo>
                    <a:pt x="507517" y="2286"/>
                  </a:lnTo>
                  <a:lnTo>
                    <a:pt x="507415" y="4343"/>
                  </a:lnTo>
                  <a:lnTo>
                    <a:pt x="506869" y="4953"/>
                  </a:lnTo>
                  <a:lnTo>
                    <a:pt x="503428" y="4953"/>
                  </a:lnTo>
                  <a:lnTo>
                    <a:pt x="503428" y="1168"/>
                  </a:lnTo>
                  <a:lnTo>
                    <a:pt x="506056" y="1168"/>
                  </a:lnTo>
                  <a:lnTo>
                    <a:pt x="506717" y="1358"/>
                  </a:lnTo>
                  <a:lnTo>
                    <a:pt x="507085" y="1612"/>
                  </a:lnTo>
                  <a:lnTo>
                    <a:pt x="507517" y="2286"/>
                  </a:lnTo>
                  <a:lnTo>
                    <a:pt x="507517" y="76"/>
                  </a:lnTo>
                  <a:lnTo>
                    <a:pt x="507377" y="0"/>
                  </a:lnTo>
                  <a:lnTo>
                    <a:pt x="501789" y="0"/>
                  </a:lnTo>
                  <a:lnTo>
                    <a:pt x="501777" y="5956"/>
                  </a:lnTo>
                  <a:lnTo>
                    <a:pt x="507707" y="5956"/>
                  </a:lnTo>
                  <a:lnTo>
                    <a:pt x="508292" y="5575"/>
                  </a:lnTo>
                  <a:lnTo>
                    <a:pt x="508558" y="5372"/>
                  </a:lnTo>
                  <a:lnTo>
                    <a:pt x="508914" y="4953"/>
                  </a:lnTo>
                  <a:lnTo>
                    <a:pt x="509168" y="4521"/>
                  </a:lnTo>
                  <a:lnTo>
                    <a:pt x="509270" y="4178"/>
                  </a:lnTo>
                  <a:lnTo>
                    <a:pt x="509384" y="2286"/>
                  </a:lnTo>
                  <a:close/>
                </a:path>
                <a:path w="1616709" h="939800">
                  <a:moveTo>
                    <a:pt x="510197" y="11938"/>
                  </a:moveTo>
                  <a:lnTo>
                    <a:pt x="508889" y="8737"/>
                  </a:lnTo>
                  <a:lnTo>
                    <a:pt x="508723" y="8305"/>
                  </a:lnTo>
                  <a:lnTo>
                    <a:pt x="508393" y="7645"/>
                  </a:lnTo>
                  <a:lnTo>
                    <a:pt x="508393" y="12077"/>
                  </a:lnTo>
                  <a:lnTo>
                    <a:pt x="503389" y="12077"/>
                  </a:lnTo>
                  <a:lnTo>
                    <a:pt x="503428" y="7404"/>
                  </a:lnTo>
                  <a:lnTo>
                    <a:pt x="506247" y="7404"/>
                  </a:lnTo>
                  <a:lnTo>
                    <a:pt x="503428" y="7277"/>
                  </a:lnTo>
                  <a:lnTo>
                    <a:pt x="506133" y="7277"/>
                  </a:lnTo>
                  <a:lnTo>
                    <a:pt x="506247" y="7404"/>
                  </a:lnTo>
                  <a:lnTo>
                    <a:pt x="506463" y="7607"/>
                  </a:lnTo>
                  <a:lnTo>
                    <a:pt x="506641" y="7848"/>
                  </a:lnTo>
                  <a:lnTo>
                    <a:pt x="507085" y="8737"/>
                  </a:lnTo>
                  <a:lnTo>
                    <a:pt x="508342" y="11938"/>
                  </a:lnTo>
                  <a:lnTo>
                    <a:pt x="508393" y="12077"/>
                  </a:lnTo>
                  <a:lnTo>
                    <a:pt x="508393" y="7645"/>
                  </a:lnTo>
                  <a:lnTo>
                    <a:pt x="508254" y="7404"/>
                  </a:lnTo>
                  <a:lnTo>
                    <a:pt x="508177" y="7277"/>
                  </a:lnTo>
                  <a:lnTo>
                    <a:pt x="507644" y="6578"/>
                  </a:lnTo>
                  <a:lnTo>
                    <a:pt x="503428" y="6578"/>
                  </a:lnTo>
                  <a:lnTo>
                    <a:pt x="501777" y="6438"/>
                  </a:lnTo>
                  <a:lnTo>
                    <a:pt x="501751" y="12395"/>
                  </a:lnTo>
                  <a:lnTo>
                    <a:pt x="503389" y="12395"/>
                  </a:lnTo>
                  <a:lnTo>
                    <a:pt x="510120" y="12395"/>
                  </a:lnTo>
                  <a:lnTo>
                    <a:pt x="510197" y="11938"/>
                  </a:lnTo>
                  <a:close/>
                </a:path>
                <a:path w="1616709" h="939800">
                  <a:moveTo>
                    <a:pt x="513207" y="671741"/>
                  </a:moveTo>
                  <a:lnTo>
                    <a:pt x="510844" y="671741"/>
                  </a:lnTo>
                  <a:lnTo>
                    <a:pt x="510806" y="672909"/>
                  </a:lnTo>
                  <a:lnTo>
                    <a:pt x="511251" y="672909"/>
                  </a:lnTo>
                  <a:lnTo>
                    <a:pt x="513207" y="671741"/>
                  </a:lnTo>
                  <a:close/>
                </a:path>
                <a:path w="1616709" h="939800">
                  <a:moveTo>
                    <a:pt x="513778" y="671614"/>
                  </a:moveTo>
                  <a:lnTo>
                    <a:pt x="513422" y="671614"/>
                  </a:lnTo>
                  <a:lnTo>
                    <a:pt x="513207" y="671741"/>
                  </a:lnTo>
                  <a:lnTo>
                    <a:pt x="513778" y="671741"/>
                  </a:lnTo>
                  <a:lnTo>
                    <a:pt x="513778" y="671614"/>
                  </a:lnTo>
                  <a:close/>
                </a:path>
                <a:path w="1616709" h="939800">
                  <a:moveTo>
                    <a:pt x="514718" y="29222"/>
                  </a:moveTo>
                  <a:lnTo>
                    <a:pt x="514654" y="22567"/>
                  </a:lnTo>
                  <a:lnTo>
                    <a:pt x="514540" y="22237"/>
                  </a:lnTo>
                  <a:lnTo>
                    <a:pt x="514477" y="22034"/>
                  </a:lnTo>
                  <a:lnTo>
                    <a:pt x="514388" y="21729"/>
                  </a:lnTo>
                  <a:lnTo>
                    <a:pt x="514184" y="21475"/>
                  </a:lnTo>
                  <a:lnTo>
                    <a:pt x="514045" y="21234"/>
                  </a:lnTo>
                  <a:lnTo>
                    <a:pt x="513842" y="20891"/>
                  </a:lnTo>
                  <a:lnTo>
                    <a:pt x="513422" y="20421"/>
                  </a:lnTo>
                  <a:lnTo>
                    <a:pt x="512902" y="20129"/>
                  </a:lnTo>
                  <a:lnTo>
                    <a:pt x="512241" y="19799"/>
                  </a:lnTo>
                  <a:lnTo>
                    <a:pt x="509219" y="19799"/>
                  </a:lnTo>
                  <a:lnTo>
                    <a:pt x="508635" y="20129"/>
                  </a:lnTo>
                  <a:lnTo>
                    <a:pt x="508050" y="20421"/>
                  </a:lnTo>
                  <a:lnTo>
                    <a:pt x="507568" y="20891"/>
                  </a:lnTo>
                  <a:lnTo>
                    <a:pt x="507238" y="21475"/>
                  </a:lnTo>
                  <a:lnTo>
                    <a:pt x="506869" y="22034"/>
                  </a:lnTo>
                  <a:lnTo>
                    <a:pt x="506641" y="22567"/>
                  </a:lnTo>
                  <a:lnTo>
                    <a:pt x="506691" y="30175"/>
                  </a:lnTo>
                  <a:lnTo>
                    <a:pt x="506907" y="30657"/>
                  </a:lnTo>
                  <a:lnTo>
                    <a:pt x="507085" y="30899"/>
                  </a:lnTo>
                  <a:lnTo>
                    <a:pt x="507453" y="31597"/>
                  </a:lnTo>
                  <a:lnTo>
                    <a:pt x="507898" y="32029"/>
                  </a:lnTo>
                  <a:lnTo>
                    <a:pt x="509028" y="32588"/>
                  </a:lnTo>
                  <a:lnTo>
                    <a:pt x="512000" y="32588"/>
                  </a:lnTo>
                  <a:lnTo>
                    <a:pt x="513029" y="32029"/>
                  </a:lnTo>
                  <a:lnTo>
                    <a:pt x="513549" y="31597"/>
                  </a:lnTo>
                  <a:lnTo>
                    <a:pt x="513803" y="31242"/>
                  </a:lnTo>
                  <a:lnTo>
                    <a:pt x="509689" y="31242"/>
                  </a:lnTo>
                  <a:lnTo>
                    <a:pt x="509117" y="30899"/>
                  </a:lnTo>
                  <a:lnTo>
                    <a:pt x="508863" y="30657"/>
                  </a:lnTo>
                  <a:lnTo>
                    <a:pt x="508444" y="29870"/>
                  </a:lnTo>
                  <a:lnTo>
                    <a:pt x="508190" y="29222"/>
                  </a:lnTo>
                  <a:lnTo>
                    <a:pt x="508266" y="22961"/>
                  </a:lnTo>
                  <a:lnTo>
                    <a:pt x="508571" y="22237"/>
                  </a:lnTo>
                  <a:lnTo>
                    <a:pt x="508660" y="22034"/>
                  </a:lnTo>
                  <a:lnTo>
                    <a:pt x="508889" y="21729"/>
                  </a:lnTo>
                  <a:lnTo>
                    <a:pt x="509231" y="21475"/>
                  </a:lnTo>
                  <a:lnTo>
                    <a:pt x="512089" y="21475"/>
                  </a:lnTo>
                  <a:lnTo>
                    <a:pt x="512356" y="21729"/>
                  </a:lnTo>
                  <a:lnTo>
                    <a:pt x="512559" y="22034"/>
                  </a:lnTo>
                  <a:lnTo>
                    <a:pt x="512648" y="22237"/>
                  </a:lnTo>
                  <a:lnTo>
                    <a:pt x="512813" y="22567"/>
                  </a:lnTo>
                  <a:lnTo>
                    <a:pt x="512953" y="22961"/>
                  </a:lnTo>
                  <a:lnTo>
                    <a:pt x="513016" y="29222"/>
                  </a:lnTo>
                  <a:lnTo>
                    <a:pt x="512762" y="29870"/>
                  </a:lnTo>
                  <a:lnTo>
                    <a:pt x="512648" y="30175"/>
                  </a:lnTo>
                  <a:lnTo>
                    <a:pt x="512038" y="30899"/>
                  </a:lnTo>
                  <a:lnTo>
                    <a:pt x="513803" y="31242"/>
                  </a:lnTo>
                  <a:lnTo>
                    <a:pt x="514007" y="30899"/>
                  </a:lnTo>
                  <a:lnTo>
                    <a:pt x="514451" y="30175"/>
                  </a:lnTo>
                  <a:lnTo>
                    <a:pt x="514718" y="29222"/>
                  </a:lnTo>
                  <a:close/>
                </a:path>
                <a:path w="1616709" h="939800">
                  <a:moveTo>
                    <a:pt x="514743" y="103035"/>
                  </a:moveTo>
                  <a:lnTo>
                    <a:pt x="514731" y="96380"/>
                  </a:lnTo>
                  <a:lnTo>
                    <a:pt x="514527" y="95846"/>
                  </a:lnTo>
                  <a:lnTo>
                    <a:pt x="514413" y="95542"/>
                  </a:lnTo>
                  <a:lnTo>
                    <a:pt x="514235" y="95288"/>
                  </a:lnTo>
                  <a:lnTo>
                    <a:pt x="514083" y="95046"/>
                  </a:lnTo>
                  <a:lnTo>
                    <a:pt x="513892" y="94703"/>
                  </a:lnTo>
                  <a:lnTo>
                    <a:pt x="513816" y="94576"/>
                  </a:lnTo>
                  <a:lnTo>
                    <a:pt x="513461" y="94234"/>
                  </a:lnTo>
                  <a:lnTo>
                    <a:pt x="512940" y="93941"/>
                  </a:lnTo>
                  <a:lnTo>
                    <a:pt x="512267" y="93611"/>
                  </a:lnTo>
                  <a:lnTo>
                    <a:pt x="509244" y="93611"/>
                  </a:lnTo>
                  <a:lnTo>
                    <a:pt x="508660" y="93941"/>
                  </a:lnTo>
                  <a:lnTo>
                    <a:pt x="508076" y="94234"/>
                  </a:lnTo>
                  <a:lnTo>
                    <a:pt x="507606" y="94703"/>
                  </a:lnTo>
                  <a:lnTo>
                    <a:pt x="507276" y="95288"/>
                  </a:lnTo>
                  <a:lnTo>
                    <a:pt x="506907" y="95846"/>
                  </a:lnTo>
                  <a:lnTo>
                    <a:pt x="506679" y="96380"/>
                  </a:lnTo>
                  <a:lnTo>
                    <a:pt x="506730" y="103987"/>
                  </a:lnTo>
                  <a:lnTo>
                    <a:pt x="506933" y="104470"/>
                  </a:lnTo>
                  <a:lnTo>
                    <a:pt x="507123" y="104711"/>
                  </a:lnTo>
                  <a:lnTo>
                    <a:pt x="507492" y="105410"/>
                  </a:lnTo>
                  <a:lnTo>
                    <a:pt x="507936" y="105841"/>
                  </a:lnTo>
                  <a:lnTo>
                    <a:pt x="509066" y="106400"/>
                  </a:lnTo>
                  <a:lnTo>
                    <a:pt x="512038" y="106400"/>
                  </a:lnTo>
                  <a:lnTo>
                    <a:pt x="513067" y="105841"/>
                  </a:lnTo>
                  <a:lnTo>
                    <a:pt x="513588" y="105410"/>
                  </a:lnTo>
                  <a:lnTo>
                    <a:pt x="513842" y="105054"/>
                  </a:lnTo>
                  <a:lnTo>
                    <a:pt x="509765" y="105054"/>
                  </a:lnTo>
                  <a:lnTo>
                    <a:pt x="509168" y="104711"/>
                  </a:lnTo>
                  <a:lnTo>
                    <a:pt x="508304" y="96774"/>
                  </a:lnTo>
                  <a:lnTo>
                    <a:pt x="508482" y="96380"/>
                  </a:lnTo>
                  <a:lnTo>
                    <a:pt x="508698" y="95846"/>
                  </a:lnTo>
                  <a:lnTo>
                    <a:pt x="508952" y="95542"/>
                  </a:lnTo>
                  <a:lnTo>
                    <a:pt x="509282" y="95288"/>
                  </a:lnTo>
                  <a:lnTo>
                    <a:pt x="512127" y="95288"/>
                  </a:lnTo>
                  <a:lnTo>
                    <a:pt x="513054" y="103035"/>
                  </a:lnTo>
                  <a:lnTo>
                    <a:pt x="512800" y="103682"/>
                  </a:lnTo>
                  <a:lnTo>
                    <a:pt x="512686" y="103987"/>
                  </a:lnTo>
                  <a:lnTo>
                    <a:pt x="512279" y="104470"/>
                  </a:lnTo>
                  <a:lnTo>
                    <a:pt x="512114" y="104711"/>
                  </a:lnTo>
                  <a:lnTo>
                    <a:pt x="513842" y="105054"/>
                  </a:lnTo>
                  <a:lnTo>
                    <a:pt x="514032" y="104711"/>
                  </a:lnTo>
                  <a:lnTo>
                    <a:pt x="514489" y="103987"/>
                  </a:lnTo>
                  <a:lnTo>
                    <a:pt x="514743" y="103035"/>
                  </a:lnTo>
                  <a:close/>
                </a:path>
                <a:path w="1616709" h="939800">
                  <a:moveTo>
                    <a:pt x="515429" y="671398"/>
                  </a:moveTo>
                  <a:lnTo>
                    <a:pt x="515416" y="669747"/>
                  </a:lnTo>
                  <a:lnTo>
                    <a:pt x="513918" y="669747"/>
                  </a:lnTo>
                  <a:lnTo>
                    <a:pt x="510997" y="671614"/>
                  </a:lnTo>
                  <a:lnTo>
                    <a:pt x="513422" y="671614"/>
                  </a:lnTo>
                  <a:lnTo>
                    <a:pt x="513778" y="671398"/>
                  </a:lnTo>
                  <a:lnTo>
                    <a:pt x="513778" y="671614"/>
                  </a:lnTo>
                  <a:lnTo>
                    <a:pt x="515429" y="671614"/>
                  </a:lnTo>
                  <a:lnTo>
                    <a:pt x="515429" y="671398"/>
                  </a:lnTo>
                  <a:close/>
                </a:path>
                <a:path w="1616709" h="939800">
                  <a:moveTo>
                    <a:pt x="515493" y="681151"/>
                  </a:moveTo>
                  <a:lnTo>
                    <a:pt x="515429" y="671741"/>
                  </a:lnTo>
                  <a:lnTo>
                    <a:pt x="513778" y="671741"/>
                  </a:lnTo>
                  <a:lnTo>
                    <a:pt x="513778" y="681151"/>
                  </a:lnTo>
                  <a:lnTo>
                    <a:pt x="515493" y="681151"/>
                  </a:lnTo>
                  <a:close/>
                </a:path>
                <a:path w="1616709" h="939800">
                  <a:moveTo>
                    <a:pt x="517690" y="699236"/>
                  </a:moveTo>
                  <a:lnTo>
                    <a:pt x="517652" y="692569"/>
                  </a:lnTo>
                  <a:lnTo>
                    <a:pt x="517461" y="692048"/>
                  </a:lnTo>
                  <a:lnTo>
                    <a:pt x="517347" y="691743"/>
                  </a:lnTo>
                  <a:lnTo>
                    <a:pt x="517207" y="691565"/>
                  </a:lnTo>
                  <a:lnTo>
                    <a:pt x="517017" y="691235"/>
                  </a:lnTo>
                  <a:lnTo>
                    <a:pt x="516813" y="690892"/>
                  </a:lnTo>
                  <a:lnTo>
                    <a:pt x="516382" y="690435"/>
                  </a:lnTo>
                  <a:lnTo>
                    <a:pt x="515962" y="690206"/>
                  </a:lnTo>
                  <a:lnTo>
                    <a:pt x="515962" y="699236"/>
                  </a:lnTo>
                  <a:lnTo>
                    <a:pt x="515772" y="699820"/>
                  </a:lnTo>
                  <a:lnTo>
                    <a:pt x="515594" y="700176"/>
                  </a:lnTo>
                  <a:lnTo>
                    <a:pt x="515327" y="700557"/>
                  </a:lnTo>
                  <a:lnTo>
                    <a:pt x="515023" y="700900"/>
                  </a:lnTo>
                  <a:lnTo>
                    <a:pt x="514400" y="701243"/>
                  </a:lnTo>
                  <a:lnTo>
                    <a:pt x="512673" y="701243"/>
                  </a:lnTo>
                  <a:lnTo>
                    <a:pt x="512076" y="700900"/>
                  </a:lnTo>
                  <a:lnTo>
                    <a:pt x="511759" y="700557"/>
                  </a:lnTo>
                  <a:lnTo>
                    <a:pt x="511378" y="699820"/>
                  </a:lnTo>
                  <a:lnTo>
                    <a:pt x="511403" y="692569"/>
                  </a:lnTo>
                  <a:lnTo>
                    <a:pt x="511657" y="692048"/>
                  </a:lnTo>
                  <a:lnTo>
                    <a:pt x="511886" y="691743"/>
                  </a:lnTo>
                  <a:lnTo>
                    <a:pt x="515340" y="691743"/>
                  </a:lnTo>
                  <a:lnTo>
                    <a:pt x="515543" y="692048"/>
                  </a:lnTo>
                  <a:lnTo>
                    <a:pt x="515797" y="692569"/>
                  </a:lnTo>
                  <a:lnTo>
                    <a:pt x="515899" y="692848"/>
                  </a:lnTo>
                  <a:lnTo>
                    <a:pt x="515962" y="699236"/>
                  </a:lnTo>
                  <a:lnTo>
                    <a:pt x="515962" y="690206"/>
                  </a:lnTo>
                  <a:lnTo>
                    <a:pt x="515251" y="689813"/>
                  </a:lnTo>
                  <a:lnTo>
                    <a:pt x="515124" y="689813"/>
                  </a:lnTo>
                  <a:lnTo>
                    <a:pt x="515124" y="691565"/>
                  </a:lnTo>
                  <a:lnTo>
                    <a:pt x="512089" y="691565"/>
                  </a:lnTo>
                  <a:lnTo>
                    <a:pt x="512533" y="691235"/>
                  </a:lnTo>
                  <a:lnTo>
                    <a:pt x="514819" y="691235"/>
                  </a:lnTo>
                  <a:lnTo>
                    <a:pt x="515124" y="691565"/>
                  </a:lnTo>
                  <a:lnTo>
                    <a:pt x="515124" y="689813"/>
                  </a:lnTo>
                  <a:lnTo>
                    <a:pt x="512165" y="689813"/>
                  </a:lnTo>
                  <a:lnTo>
                    <a:pt x="510997" y="690435"/>
                  </a:lnTo>
                  <a:lnTo>
                    <a:pt x="510552" y="690892"/>
                  </a:lnTo>
                  <a:lnTo>
                    <a:pt x="509828" y="692048"/>
                  </a:lnTo>
                  <a:lnTo>
                    <a:pt x="509676" y="692569"/>
                  </a:lnTo>
                  <a:lnTo>
                    <a:pt x="509689" y="700176"/>
                  </a:lnTo>
                  <a:lnTo>
                    <a:pt x="511987" y="702589"/>
                  </a:lnTo>
                  <a:lnTo>
                    <a:pt x="514997" y="702589"/>
                  </a:lnTo>
                  <a:lnTo>
                    <a:pt x="515594" y="702246"/>
                  </a:lnTo>
                  <a:lnTo>
                    <a:pt x="516039" y="702030"/>
                  </a:lnTo>
                  <a:lnTo>
                    <a:pt x="516534" y="701611"/>
                  </a:lnTo>
                  <a:lnTo>
                    <a:pt x="516661" y="701484"/>
                  </a:lnTo>
                  <a:lnTo>
                    <a:pt x="516801" y="701243"/>
                  </a:lnTo>
                  <a:lnTo>
                    <a:pt x="516991" y="700900"/>
                  </a:lnTo>
                  <a:lnTo>
                    <a:pt x="517474" y="700176"/>
                  </a:lnTo>
                  <a:lnTo>
                    <a:pt x="517690" y="699236"/>
                  </a:lnTo>
                  <a:close/>
                </a:path>
                <a:path w="1616709" h="939800">
                  <a:moveTo>
                    <a:pt x="518121" y="681456"/>
                  </a:moveTo>
                  <a:lnTo>
                    <a:pt x="510997" y="681304"/>
                  </a:lnTo>
                  <a:lnTo>
                    <a:pt x="510971" y="682231"/>
                  </a:lnTo>
                  <a:lnTo>
                    <a:pt x="518045" y="682231"/>
                  </a:lnTo>
                  <a:lnTo>
                    <a:pt x="518121" y="681456"/>
                  </a:lnTo>
                  <a:close/>
                </a:path>
                <a:path w="1616709" h="939800">
                  <a:moveTo>
                    <a:pt x="520039" y="5245"/>
                  </a:moveTo>
                  <a:lnTo>
                    <a:pt x="519912" y="2870"/>
                  </a:lnTo>
                  <a:lnTo>
                    <a:pt x="519861" y="2679"/>
                  </a:lnTo>
                  <a:lnTo>
                    <a:pt x="519734" y="2273"/>
                  </a:lnTo>
                  <a:lnTo>
                    <a:pt x="519658" y="1968"/>
                  </a:lnTo>
                  <a:lnTo>
                    <a:pt x="519544" y="1701"/>
                  </a:lnTo>
                  <a:lnTo>
                    <a:pt x="519137" y="939"/>
                  </a:lnTo>
                  <a:lnTo>
                    <a:pt x="518820" y="546"/>
                  </a:lnTo>
                  <a:lnTo>
                    <a:pt x="518248" y="76"/>
                  </a:lnTo>
                  <a:lnTo>
                    <a:pt x="513588" y="76"/>
                  </a:lnTo>
                  <a:lnTo>
                    <a:pt x="512064" y="1968"/>
                  </a:lnTo>
                  <a:lnTo>
                    <a:pt x="511962" y="2273"/>
                  </a:lnTo>
                  <a:lnTo>
                    <a:pt x="511911" y="2413"/>
                  </a:lnTo>
                  <a:lnTo>
                    <a:pt x="511835" y="4762"/>
                  </a:lnTo>
                  <a:lnTo>
                    <a:pt x="512000" y="5245"/>
                  </a:lnTo>
                  <a:lnTo>
                    <a:pt x="512089" y="5689"/>
                  </a:lnTo>
                  <a:lnTo>
                    <a:pt x="512216" y="5956"/>
                  </a:lnTo>
                  <a:lnTo>
                    <a:pt x="512279" y="6096"/>
                  </a:lnTo>
                  <a:lnTo>
                    <a:pt x="512597" y="6426"/>
                  </a:lnTo>
                  <a:lnTo>
                    <a:pt x="512864" y="6756"/>
                  </a:lnTo>
                  <a:lnTo>
                    <a:pt x="513257" y="7023"/>
                  </a:lnTo>
                  <a:lnTo>
                    <a:pt x="514273" y="7429"/>
                  </a:lnTo>
                  <a:lnTo>
                    <a:pt x="516737" y="7429"/>
                  </a:lnTo>
                  <a:lnTo>
                    <a:pt x="517906" y="7023"/>
                  </a:lnTo>
                  <a:lnTo>
                    <a:pt x="518401" y="6756"/>
                  </a:lnTo>
                  <a:lnTo>
                    <a:pt x="516915" y="10629"/>
                  </a:lnTo>
                  <a:lnTo>
                    <a:pt x="512279" y="10629"/>
                  </a:lnTo>
                  <a:lnTo>
                    <a:pt x="512305" y="11849"/>
                  </a:lnTo>
                  <a:lnTo>
                    <a:pt x="517690" y="11849"/>
                  </a:lnTo>
                  <a:lnTo>
                    <a:pt x="518490" y="11176"/>
                  </a:lnTo>
                  <a:lnTo>
                    <a:pt x="518934" y="10629"/>
                  </a:lnTo>
                  <a:lnTo>
                    <a:pt x="519087" y="10287"/>
                  </a:lnTo>
                  <a:lnTo>
                    <a:pt x="519328" y="9855"/>
                  </a:lnTo>
                  <a:lnTo>
                    <a:pt x="520026" y="5956"/>
                  </a:lnTo>
                  <a:lnTo>
                    <a:pt x="520039" y="5372"/>
                  </a:lnTo>
                  <a:lnTo>
                    <a:pt x="518414" y="5372"/>
                  </a:lnTo>
                  <a:lnTo>
                    <a:pt x="517982" y="5689"/>
                  </a:lnTo>
                  <a:lnTo>
                    <a:pt x="514172" y="5689"/>
                  </a:lnTo>
                  <a:lnTo>
                    <a:pt x="513918" y="5372"/>
                  </a:lnTo>
                  <a:lnTo>
                    <a:pt x="513791" y="4762"/>
                  </a:lnTo>
                  <a:lnTo>
                    <a:pt x="513702" y="2273"/>
                  </a:lnTo>
                  <a:lnTo>
                    <a:pt x="513842" y="1968"/>
                  </a:lnTo>
                  <a:lnTo>
                    <a:pt x="514032" y="1701"/>
                  </a:lnTo>
                  <a:lnTo>
                    <a:pt x="514413" y="1257"/>
                  </a:lnTo>
                  <a:lnTo>
                    <a:pt x="515086" y="939"/>
                  </a:lnTo>
                  <a:lnTo>
                    <a:pt x="516661" y="939"/>
                  </a:lnTo>
                  <a:lnTo>
                    <a:pt x="518198" y="2870"/>
                  </a:lnTo>
                  <a:lnTo>
                    <a:pt x="518299" y="3352"/>
                  </a:lnTo>
                  <a:lnTo>
                    <a:pt x="518414" y="5245"/>
                  </a:lnTo>
                  <a:lnTo>
                    <a:pt x="520039" y="5245"/>
                  </a:lnTo>
                  <a:close/>
                </a:path>
                <a:path w="1616709" h="939800">
                  <a:moveTo>
                    <a:pt x="524916" y="29222"/>
                  </a:moveTo>
                  <a:lnTo>
                    <a:pt x="524891" y="22567"/>
                  </a:lnTo>
                  <a:lnTo>
                    <a:pt x="524687" y="22034"/>
                  </a:lnTo>
                  <a:lnTo>
                    <a:pt x="524573" y="21729"/>
                  </a:lnTo>
                  <a:lnTo>
                    <a:pt x="524383" y="21475"/>
                  </a:lnTo>
                  <a:lnTo>
                    <a:pt x="524243" y="21234"/>
                  </a:lnTo>
                  <a:lnTo>
                    <a:pt x="524040" y="20891"/>
                  </a:lnTo>
                  <a:lnTo>
                    <a:pt x="523621" y="20421"/>
                  </a:lnTo>
                  <a:lnTo>
                    <a:pt x="522452" y="19799"/>
                  </a:lnTo>
                  <a:lnTo>
                    <a:pt x="519417" y="19799"/>
                  </a:lnTo>
                  <a:lnTo>
                    <a:pt x="518833" y="20129"/>
                  </a:lnTo>
                  <a:lnTo>
                    <a:pt x="518248" y="20421"/>
                  </a:lnTo>
                  <a:lnTo>
                    <a:pt x="517766" y="20891"/>
                  </a:lnTo>
                  <a:lnTo>
                    <a:pt x="517436" y="21475"/>
                  </a:lnTo>
                  <a:lnTo>
                    <a:pt x="517067" y="22034"/>
                  </a:lnTo>
                  <a:lnTo>
                    <a:pt x="516839" y="22567"/>
                  </a:lnTo>
                  <a:lnTo>
                    <a:pt x="516890" y="30175"/>
                  </a:lnTo>
                  <a:lnTo>
                    <a:pt x="517042" y="30556"/>
                  </a:lnTo>
                  <a:lnTo>
                    <a:pt x="517258" y="30873"/>
                  </a:lnTo>
                  <a:lnTo>
                    <a:pt x="517690" y="31597"/>
                  </a:lnTo>
                  <a:lnTo>
                    <a:pt x="518134" y="32029"/>
                  </a:lnTo>
                  <a:lnTo>
                    <a:pt x="519226" y="32588"/>
                  </a:lnTo>
                  <a:lnTo>
                    <a:pt x="522236" y="32588"/>
                  </a:lnTo>
                  <a:lnTo>
                    <a:pt x="523265" y="32029"/>
                  </a:lnTo>
                  <a:lnTo>
                    <a:pt x="523760" y="31597"/>
                  </a:lnTo>
                  <a:lnTo>
                    <a:pt x="523989" y="31280"/>
                  </a:lnTo>
                  <a:lnTo>
                    <a:pt x="519925" y="31242"/>
                  </a:lnTo>
                  <a:lnTo>
                    <a:pt x="519277" y="30873"/>
                  </a:lnTo>
                  <a:lnTo>
                    <a:pt x="518972" y="30556"/>
                  </a:lnTo>
                  <a:lnTo>
                    <a:pt x="518795" y="30175"/>
                  </a:lnTo>
                  <a:lnTo>
                    <a:pt x="518642" y="29870"/>
                  </a:lnTo>
                  <a:lnTo>
                    <a:pt x="518388" y="29222"/>
                  </a:lnTo>
                  <a:lnTo>
                    <a:pt x="518502" y="22961"/>
                  </a:lnTo>
                  <a:lnTo>
                    <a:pt x="518655" y="22567"/>
                  </a:lnTo>
                  <a:lnTo>
                    <a:pt x="518896" y="22034"/>
                  </a:lnTo>
                  <a:lnTo>
                    <a:pt x="519112" y="21729"/>
                  </a:lnTo>
                  <a:lnTo>
                    <a:pt x="519442" y="21475"/>
                  </a:lnTo>
                  <a:lnTo>
                    <a:pt x="522287" y="21475"/>
                  </a:lnTo>
                  <a:lnTo>
                    <a:pt x="523214" y="29222"/>
                  </a:lnTo>
                  <a:lnTo>
                    <a:pt x="522960" y="29870"/>
                  </a:lnTo>
                  <a:lnTo>
                    <a:pt x="522846" y="30175"/>
                  </a:lnTo>
                  <a:lnTo>
                    <a:pt x="522300" y="30873"/>
                  </a:lnTo>
                  <a:lnTo>
                    <a:pt x="524002" y="31242"/>
                  </a:lnTo>
                  <a:lnTo>
                    <a:pt x="524649" y="30175"/>
                  </a:lnTo>
                  <a:lnTo>
                    <a:pt x="524916" y="29222"/>
                  </a:lnTo>
                  <a:close/>
                </a:path>
                <a:path w="1616709" h="939800">
                  <a:moveTo>
                    <a:pt x="525322" y="677697"/>
                  </a:moveTo>
                  <a:lnTo>
                    <a:pt x="521487" y="677697"/>
                  </a:lnTo>
                  <a:lnTo>
                    <a:pt x="521385" y="677862"/>
                  </a:lnTo>
                  <a:lnTo>
                    <a:pt x="525322" y="677862"/>
                  </a:lnTo>
                  <a:lnTo>
                    <a:pt x="525322" y="677697"/>
                  </a:lnTo>
                  <a:close/>
                </a:path>
                <a:path w="1616709" h="939800">
                  <a:moveTo>
                    <a:pt x="526859" y="701484"/>
                  </a:moveTo>
                  <a:lnTo>
                    <a:pt x="520230" y="700900"/>
                  </a:lnTo>
                  <a:lnTo>
                    <a:pt x="520573" y="701484"/>
                  </a:lnTo>
                  <a:lnTo>
                    <a:pt x="520649" y="701611"/>
                  </a:lnTo>
                  <a:lnTo>
                    <a:pt x="521081" y="702030"/>
                  </a:lnTo>
                  <a:lnTo>
                    <a:pt x="521665" y="702310"/>
                  </a:lnTo>
                  <a:lnTo>
                    <a:pt x="522185" y="702589"/>
                  </a:lnTo>
                  <a:lnTo>
                    <a:pt x="525183" y="702589"/>
                  </a:lnTo>
                  <a:lnTo>
                    <a:pt x="526237" y="702030"/>
                  </a:lnTo>
                  <a:lnTo>
                    <a:pt x="526859" y="701484"/>
                  </a:lnTo>
                  <a:close/>
                </a:path>
                <a:path w="1616709" h="939800">
                  <a:moveTo>
                    <a:pt x="527037" y="677862"/>
                  </a:moveTo>
                  <a:lnTo>
                    <a:pt x="525322" y="677862"/>
                  </a:lnTo>
                  <a:lnTo>
                    <a:pt x="525322" y="678116"/>
                  </a:lnTo>
                  <a:lnTo>
                    <a:pt x="527037" y="678116"/>
                  </a:lnTo>
                  <a:lnTo>
                    <a:pt x="527037" y="677862"/>
                  </a:lnTo>
                  <a:close/>
                </a:path>
                <a:path w="1616709" h="939800">
                  <a:moveTo>
                    <a:pt x="527037" y="677697"/>
                  </a:moveTo>
                  <a:lnTo>
                    <a:pt x="526961" y="671131"/>
                  </a:lnTo>
                  <a:lnTo>
                    <a:pt x="526935" y="669899"/>
                  </a:lnTo>
                  <a:lnTo>
                    <a:pt x="524484" y="669899"/>
                  </a:lnTo>
                  <a:lnTo>
                    <a:pt x="519912" y="677697"/>
                  </a:lnTo>
                  <a:lnTo>
                    <a:pt x="521487" y="677697"/>
                  </a:lnTo>
                  <a:lnTo>
                    <a:pt x="525322" y="671131"/>
                  </a:lnTo>
                  <a:lnTo>
                    <a:pt x="525322" y="677697"/>
                  </a:lnTo>
                  <a:lnTo>
                    <a:pt x="527037" y="677697"/>
                  </a:lnTo>
                  <a:close/>
                </a:path>
                <a:path w="1616709" h="939800">
                  <a:moveTo>
                    <a:pt x="527850" y="692569"/>
                  </a:moveTo>
                  <a:lnTo>
                    <a:pt x="527685" y="692048"/>
                  </a:lnTo>
                  <a:lnTo>
                    <a:pt x="527583" y="691743"/>
                  </a:lnTo>
                  <a:lnTo>
                    <a:pt x="527418" y="691565"/>
                  </a:lnTo>
                  <a:lnTo>
                    <a:pt x="527291" y="691375"/>
                  </a:lnTo>
                  <a:lnTo>
                    <a:pt x="527011" y="690892"/>
                  </a:lnTo>
                  <a:lnTo>
                    <a:pt x="526580" y="690435"/>
                  </a:lnTo>
                  <a:lnTo>
                    <a:pt x="526059" y="690130"/>
                  </a:lnTo>
                  <a:lnTo>
                    <a:pt x="525449" y="689813"/>
                  </a:lnTo>
                  <a:lnTo>
                    <a:pt x="525322" y="689813"/>
                  </a:lnTo>
                  <a:lnTo>
                    <a:pt x="525322" y="691565"/>
                  </a:lnTo>
                  <a:lnTo>
                    <a:pt x="522312" y="691565"/>
                  </a:lnTo>
                  <a:lnTo>
                    <a:pt x="522566" y="691375"/>
                  </a:lnTo>
                  <a:lnTo>
                    <a:pt x="525183" y="691375"/>
                  </a:lnTo>
                  <a:lnTo>
                    <a:pt x="525322" y="691565"/>
                  </a:lnTo>
                  <a:lnTo>
                    <a:pt x="525322" y="689813"/>
                  </a:lnTo>
                  <a:lnTo>
                    <a:pt x="522363" y="689813"/>
                  </a:lnTo>
                  <a:lnTo>
                    <a:pt x="521817" y="690130"/>
                  </a:lnTo>
                  <a:lnTo>
                    <a:pt x="521233" y="690435"/>
                  </a:lnTo>
                  <a:lnTo>
                    <a:pt x="520750" y="690892"/>
                  </a:lnTo>
                  <a:lnTo>
                    <a:pt x="520065" y="692048"/>
                  </a:lnTo>
                  <a:lnTo>
                    <a:pt x="519874" y="692569"/>
                  </a:lnTo>
                  <a:lnTo>
                    <a:pt x="519887" y="700176"/>
                  </a:lnTo>
                  <a:lnTo>
                    <a:pt x="520077" y="700659"/>
                  </a:lnTo>
                  <a:lnTo>
                    <a:pt x="522224" y="700849"/>
                  </a:lnTo>
                  <a:lnTo>
                    <a:pt x="522058" y="700659"/>
                  </a:lnTo>
                  <a:lnTo>
                    <a:pt x="521766" y="700176"/>
                  </a:lnTo>
                  <a:lnTo>
                    <a:pt x="521601" y="699884"/>
                  </a:lnTo>
                  <a:lnTo>
                    <a:pt x="521627" y="692569"/>
                  </a:lnTo>
                  <a:lnTo>
                    <a:pt x="521855" y="692048"/>
                  </a:lnTo>
                  <a:lnTo>
                    <a:pt x="522084" y="691743"/>
                  </a:lnTo>
                  <a:lnTo>
                    <a:pt x="525538" y="691743"/>
                  </a:lnTo>
                  <a:lnTo>
                    <a:pt x="525741" y="692048"/>
                  </a:lnTo>
                  <a:lnTo>
                    <a:pt x="525995" y="692569"/>
                  </a:lnTo>
                  <a:lnTo>
                    <a:pt x="526097" y="692848"/>
                  </a:lnTo>
                  <a:lnTo>
                    <a:pt x="526199" y="699236"/>
                  </a:lnTo>
                  <a:lnTo>
                    <a:pt x="525945" y="699884"/>
                  </a:lnTo>
                  <a:lnTo>
                    <a:pt x="525830" y="700176"/>
                  </a:lnTo>
                  <a:lnTo>
                    <a:pt x="525233" y="700900"/>
                  </a:lnTo>
                  <a:lnTo>
                    <a:pt x="522935" y="700900"/>
                  </a:lnTo>
                  <a:lnTo>
                    <a:pt x="526986" y="701243"/>
                  </a:lnTo>
                  <a:lnTo>
                    <a:pt x="527189" y="700900"/>
                  </a:lnTo>
                  <a:lnTo>
                    <a:pt x="527672" y="700176"/>
                  </a:lnTo>
                  <a:lnTo>
                    <a:pt x="527723" y="699884"/>
                  </a:lnTo>
                  <a:lnTo>
                    <a:pt x="527850" y="692569"/>
                  </a:lnTo>
                  <a:close/>
                </a:path>
                <a:path w="1616709" h="939800">
                  <a:moveTo>
                    <a:pt x="528789" y="678395"/>
                  </a:moveTo>
                  <a:lnTo>
                    <a:pt x="521233" y="678116"/>
                  </a:lnTo>
                  <a:lnTo>
                    <a:pt x="521385" y="677862"/>
                  </a:lnTo>
                  <a:lnTo>
                    <a:pt x="519836" y="677862"/>
                  </a:lnTo>
                  <a:lnTo>
                    <a:pt x="519722" y="679513"/>
                  </a:lnTo>
                  <a:lnTo>
                    <a:pt x="525322" y="679513"/>
                  </a:lnTo>
                  <a:lnTo>
                    <a:pt x="525399" y="682307"/>
                  </a:lnTo>
                  <a:lnTo>
                    <a:pt x="526999" y="682307"/>
                  </a:lnTo>
                  <a:lnTo>
                    <a:pt x="527037" y="679513"/>
                  </a:lnTo>
                  <a:lnTo>
                    <a:pt x="528688" y="679513"/>
                  </a:lnTo>
                  <a:lnTo>
                    <a:pt x="528789" y="678395"/>
                  </a:lnTo>
                  <a:close/>
                </a:path>
                <a:path w="1616709" h="939800">
                  <a:moveTo>
                    <a:pt x="537933" y="702513"/>
                  </a:moveTo>
                  <a:lnTo>
                    <a:pt x="536397" y="693331"/>
                  </a:lnTo>
                  <a:lnTo>
                    <a:pt x="536397" y="702310"/>
                  </a:lnTo>
                  <a:lnTo>
                    <a:pt x="531939" y="702310"/>
                  </a:lnTo>
                  <a:lnTo>
                    <a:pt x="533273" y="694880"/>
                  </a:lnTo>
                  <a:lnTo>
                    <a:pt x="535774" y="694880"/>
                  </a:lnTo>
                  <a:lnTo>
                    <a:pt x="536105" y="695325"/>
                  </a:lnTo>
                  <a:lnTo>
                    <a:pt x="536181" y="695591"/>
                  </a:lnTo>
                  <a:lnTo>
                    <a:pt x="536295" y="695909"/>
                  </a:lnTo>
                  <a:lnTo>
                    <a:pt x="536397" y="702310"/>
                  </a:lnTo>
                  <a:lnTo>
                    <a:pt x="536397" y="693331"/>
                  </a:lnTo>
                  <a:lnTo>
                    <a:pt x="533463" y="693331"/>
                  </a:lnTo>
                  <a:lnTo>
                    <a:pt x="532853" y="693648"/>
                  </a:lnTo>
                  <a:lnTo>
                    <a:pt x="532345" y="694118"/>
                  </a:lnTo>
                  <a:lnTo>
                    <a:pt x="531863" y="694626"/>
                  </a:lnTo>
                  <a:lnTo>
                    <a:pt x="531825" y="693331"/>
                  </a:lnTo>
                  <a:lnTo>
                    <a:pt x="530479" y="693331"/>
                  </a:lnTo>
                  <a:lnTo>
                    <a:pt x="530440" y="702513"/>
                  </a:lnTo>
                  <a:lnTo>
                    <a:pt x="531939" y="702513"/>
                  </a:lnTo>
                  <a:lnTo>
                    <a:pt x="537933" y="702513"/>
                  </a:lnTo>
                  <a:close/>
                </a:path>
                <a:path w="1616709" h="939800">
                  <a:moveTo>
                    <a:pt x="547433" y="695655"/>
                  </a:moveTo>
                  <a:lnTo>
                    <a:pt x="542874" y="695655"/>
                  </a:lnTo>
                  <a:lnTo>
                    <a:pt x="542874" y="691261"/>
                  </a:lnTo>
                  <a:lnTo>
                    <a:pt x="541223" y="691261"/>
                  </a:lnTo>
                  <a:lnTo>
                    <a:pt x="541185" y="702437"/>
                  </a:lnTo>
                  <a:lnTo>
                    <a:pt x="542836" y="702437"/>
                  </a:lnTo>
                  <a:lnTo>
                    <a:pt x="542874" y="697001"/>
                  </a:lnTo>
                  <a:lnTo>
                    <a:pt x="547395" y="697001"/>
                  </a:lnTo>
                  <a:lnTo>
                    <a:pt x="547433" y="695655"/>
                  </a:lnTo>
                  <a:close/>
                </a:path>
                <a:path w="1616709" h="939800">
                  <a:moveTo>
                    <a:pt x="547839" y="690232"/>
                  </a:moveTo>
                  <a:lnTo>
                    <a:pt x="541223" y="690092"/>
                  </a:lnTo>
                  <a:lnTo>
                    <a:pt x="541223" y="691032"/>
                  </a:lnTo>
                  <a:lnTo>
                    <a:pt x="547801" y="691032"/>
                  </a:lnTo>
                  <a:lnTo>
                    <a:pt x="547839" y="690232"/>
                  </a:lnTo>
                  <a:close/>
                </a:path>
                <a:path w="1616709" h="939800">
                  <a:moveTo>
                    <a:pt x="564362" y="306400"/>
                  </a:moveTo>
                  <a:lnTo>
                    <a:pt x="562787" y="306247"/>
                  </a:lnTo>
                  <a:lnTo>
                    <a:pt x="562686" y="311492"/>
                  </a:lnTo>
                  <a:lnTo>
                    <a:pt x="556907" y="311492"/>
                  </a:lnTo>
                  <a:lnTo>
                    <a:pt x="556831" y="306247"/>
                  </a:lnTo>
                  <a:lnTo>
                    <a:pt x="555256" y="306247"/>
                  </a:lnTo>
                  <a:lnTo>
                    <a:pt x="555218" y="318833"/>
                  </a:lnTo>
                  <a:lnTo>
                    <a:pt x="556869" y="318833"/>
                  </a:lnTo>
                  <a:lnTo>
                    <a:pt x="556907" y="312953"/>
                  </a:lnTo>
                  <a:lnTo>
                    <a:pt x="562686" y="312953"/>
                  </a:lnTo>
                  <a:lnTo>
                    <a:pt x="562711" y="318833"/>
                  </a:lnTo>
                  <a:lnTo>
                    <a:pt x="564324" y="318833"/>
                  </a:lnTo>
                  <a:lnTo>
                    <a:pt x="564349" y="312953"/>
                  </a:lnTo>
                  <a:lnTo>
                    <a:pt x="564349" y="311492"/>
                  </a:lnTo>
                  <a:lnTo>
                    <a:pt x="564362" y="306400"/>
                  </a:lnTo>
                  <a:close/>
                </a:path>
                <a:path w="1616709" h="939800">
                  <a:moveTo>
                    <a:pt x="577075" y="306412"/>
                  </a:moveTo>
                  <a:lnTo>
                    <a:pt x="575373" y="306412"/>
                  </a:lnTo>
                  <a:lnTo>
                    <a:pt x="571855" y="317131"/>
                  </a:lnTo>
                  <a:lnTo>
                    <a:pt x="568312" y="306730"/>
                  </a:lnTo>
                  <a:lnTo>
                    <a:pt x="568198" y="306412"/>
                  </a:lnTo>
                  <a:lnTo>
                    <a:pt x="566483" y="306412"/>
                  </a:lnTo>
                  <a:lnTo>
                    <a:pt x="566445" y="306730"/>
                  </a:lnTo>
                  <a:lnTo>
                    <a:pt x="570687" y="318770"/>
                  </a:lnTo>
                  <a:lnTo>
                    <a:pt x="572795" y="318770"/>
                  </a:lnTo>
                  <a:lnTo>
                    <a:pt x="573366" y="317131"/>
                  </a:lnTo>
                  <a:lnTo>
                    <a:pt x="577011" y="306730"/>
                  </a:lnTo>
                  <a:lnTo>
                    <a:pt x="577075" y="306412"/>
                  </a:lnTo>
                  <a:close/>
                </a:path>
                <a:path w="1616709" h="939800">
                  <a:moveTo>
                    <a:pt x="586740" y="927201"/>
                  </a:moveTo>
                  <a:lnTo>
                    <a:pt x="585063" y="927049"/>
                  </a:lnTo>
                  <a:lnTo>
                    <a:pt x="585025" y="932281"/>
                  </a:lnTo>
                  <a:lnTo>
                    <a:pt x="579247" y="932281"/>
                  </a:lnTo>
                  <a:lnTo>
                    <a:pt x="579208" y="927049"/>
                  </a:lnTo>
                  <a:lnTo>
                    <a:pt x="577596" y="927049"/>
                  </a:lnTo>
                  <a:lnTo>
                    <a:pt x="577596" y="939571"/>
                  </a:lnTo>
                  <a:lnTo>
                    <a:pt x="579208" y="939571"/>
                  </a:lnTo>
                  <a:lnTo>
                    <a:pt x="579247" y="933754"/>
                  </a:lnTo>
                  <a:lnTo>
                    <a:pt x="585025" y="933754"/>
                  </a:lnTo>
                  <a:lnTo>
                    <a:pt x="585063" y="939571"/>
                  </a:lnTo>
                  <a:lnTo>
                    <a:pt x="586689" y="939571"/>
                  </a:lnTo>
                  <a:lnTo>
                    <a:pt x="586714" y="933754"/>
                  </a:lnTo>
                  <a:lnTo>
                    <a:pt x="586714" y="932281"/>
                  </a:lnTo>
                  <a:lnTo>
                    <a:pt x="586740" y="927201"/>
                  </a:lnTo>
                  <a:close/>
                </a:path>
                <a:path w="1616709" h="939800">
                  <a:moveTo>
                    <a:pt x="588264" y="312051"/>
                  </a:moveTo>
                  <a:lnTo>
                    <a:pt x="583653" y="312051"/>
                  </a:lnTo>
                  <a:lnTo>
                    <a:pt x="583552" y="313118"/>
                  </a:lnTo>
                  <a:lnTo>
                    <a:pt x="583704" y="313283"/>
                  </a:lnTo>
                  <a:lnTo>
                    <a:pt x="586727" y="313283"/>
                  </a:lnTo>
                  <a:lnTo>
                    <a:pt x="586727" y="317004"/>
                  </a:lnTo>
                  <a:lnTo>
                    <a:pt x="586409" y="317182"/>
                  </a:lnTo>
                  <a:lnTo>
                    <a:pt x="588175" y="317182"/>
                  </a:lnTo>
                  <a:lnTo>
                    <a:pt x="588264" y="312051"/>
                  </a:lnTo>
                  <a:close/>
                </a:path>
                <a:path w="1616709" h="939800">
                  <a:moveTo>
                    <a:pt x="588327" y="307200"/>
                  </a:moveTo>
                  <a:lnTo>
                    <a:pt x="588162" y="306997"/>
                  </a:lnTo>
                  <a:lnTo>
                    <a:pt x="587794" y="306755"/>
                  </a:lnTo>
                  <a:lnTo>
                    <a:pt x="587286" y="306489"/>
                  </a:lnTo>
                  <a:lnTo>
                    <a:pt x="581748" y="306489"/>
                  </a:lnTo>
                  <a:lnTo>
                    <a:pt x="581063" y="306755"/>
                  </a:lnTo>
                  <a:lnTo>
                    <a:pt x="580402" y="307200"/>
                  </a:lnTo>
                  <a:lnTo>
                    <a:pt x="588327" y="307200"/>
                  </a:lnTo>
                  <a:close/>
                </a:path>
                <a:path w="1616709" h="939800">
                  <a:moveTo>
                    <a:pt x="588454" y="307581"/>
                  </a:moveTo>
                  <a:lnTo>
                    <a:pt x="585927" y="307581"/>
                  </a:lnTo>
                  <a:lnTo>
                    <a:pt x="586701" y="307848"/>
                  </a:lnTo>
                  <a:lnTo>
                    <a:pt x="587082" y="308038"/>
                  </a:lnTo>
                  <a:lnTo>
                    <a:pt x="581939" y="308038"/>
                  </a:lnTo>
                  <a:lnTo>
                    <a:pt x="582942" y="307581"/>
                  </a:lnTo>
                  <a:lnTo>
                    <a:pt x="580034" y="307581"/>
                  </a:lnTo>
                  <a:lnTo>
                    <a:pt x="579602" y="308038"/>
                  </a:lnTo>
                  <a:lnTo>
                    <a:pt x="579170" y="308584"/>
                  </a:lnTo>
                  <a:lnTo>
                    <a:pt x="579005" y="308851"/>
                  </a:lnTo>
                  <a:lnTo>
                    <a:pt x="578878" y="309054"/>
                  </a:lnTo>
                  <a:lnTo>
                    <a:pt x="578294" y="310680"/>
                  </a:lnTo>
                  <a:lnTo>
                    <a:pt x="578256" y="314464"/>
                  </a:lnTo>
                  <a:lnTo>
                    <a:pt x="578561" y="315290"/>
                  </a:lnTo>
                  <a:lnTo>
                    <a:pt x="578739" y="315823"/>
                  </a:lnTo>
                  <a:lnTo>
                    <a:pt x="578802" y="316039"/>
                  </a:lnTo>
                  <a:lnTo>
                    <a:pt x="579196" y="316699"/>
                  </a:lnTo>
                  <a:lnTo>
                    <a:pt x="580301" y="317855"/>
                  </a:lnTo>
                  <a:lnTo>
                    <a:pt x="580986" y="318287"/>
                  </a:lnTo>
                  <a:lnTo>
                    <a:pt x="588162" y="318287"/>
                  </a:lnTo>
                  <a:lnTo>
                    <a:pt x="588175" y="317449"/>
                  </a:lnTo>
                  <a:lnTo>
                    <a:pt x="583145" y="317449"/>
                  </a:lnTo>
                  <a:lnTo>
                    <a:pt x="582053" y="317004"/>
                  </a:lnTo>
                  <a:lnTo>
                    <a:pt x="579970" y="311086"/>
                  </a:lnTo>
                  <a:lnTo>
                    <a:pt x="580402" y="309829"/>
                  </a:lnTo>
                  <a:lnTo>
                    <a:pt x="580707" y="309295"/>
                  </a:lnTo>
                  <a:lnTo>
                    <a:pt x="581101" y="308851"/>
                  </a:lnTo>
                  <a:lnTo>
                    <a:pt x="581317" y="308584"/>
                  </a:lnTo>
                  <a:lnTo>
                    <a:pt x="588365" y="308584"/>
                  </a:lnTo>
                  <a:lnTo>
                    <a:pt x="588454" y="307581"/>
                  </a:lnTo>
                  <a:close/>
                </a:path>
                <a:path w="1616709" h="939800">
                  <a:moveTo>
                    <a:pt x="588924" y="619620"/>
                  </a:moveTo>
                  <a:lnTo>
                    <a:pt x="587286" y="619467"/>
                  </a:lnTo>
                  <a:lnTo>
                    <a:pt x="587248" y="624713"/>
                  </a:lnTo>
                  <a:lnTo>
                    <a:pt x="581469" y="624713"/>
                  </a:lnTo>
                  <a:lnTo>
                    <a:pt x="581431" y="619467"/>
                  </a:lnTo>
                  <a:lnTo>
                    <a:pt x="579831" y="619467"/>
                  </a:lnTo>
                  <a:lnTo>
                    <a:pt x="579831" y="632040"/>
                  </a:lnTo>
                  <a:lnTo>
                    <a:pt x="581431" y="632040"/>
                  </a:lnTo>
                  <a:lnTo>
                    <a:pt x="581469" y="626186"/>
                  </a:lnTo>
                  <a:lnTo>
                    <a:pt x="587248" y="626186"/>
                  </a:lnTo>
                  <a:lnTo>
                    <a:pt x="587286" y="632040"/>
                  </a:lnTo>
                  <a:lnTo>
                    <a:pt x="588822" y="632040"/>
                  </a:lnTo>
                  <a:lnTo>
                    <a:pt x="588873" y="626186"/>
                  </a:lnTo>
                  <a:lnTo>
                    <a:pt x="588886" y="624713"/>
                  </a:lnTo>
                  <a:lnTo>
                    <a:pt x="588924" y="619620"/>
                  </a:lnTo>
                  <a:close/>
                </a:path>
                <a:path w="1616709" h="939800">
                  <a:moveTo>
                    <a:pt x="595630" y="102489"/>
                  </a:moveTo>
                  <a:lnTo>
                    <a:pt x="593572" y="102489"/>
                  </a:lnTo>
                  <a:lnTo>
                    <a:pt x="593559" y="102806"/>
                  </a:lnTo>
                  <a:lnTo>
                    <a:pt x="595325" y="102806"/>
                  </a:lnTo>
                  <a:lnTo>
                    <a:pt x="595630" y="102489"/>
                  </a:lnTo>
                  <a:close/>
                </a:path>
                <a:path w="1616709" h="939800">
                  <a:moveTo>
                    <a:pt x="599465" y="927150"/>
                  </a:moveTo>
                  <a:lnTo>
                    <a:pt x="597776" y="927150"/>
                  </a:lnTo>
                  <a:lnTo>
                    <a:pt x="594194" y="937933"/>
                  </a:lnTo>
                  <a:lnTo>
                    <a:pt x="590562" y="927150"/>
                  </a:lnTo>
                  <a:lnTo>
                    <a:pt x="588822" y="927150"/>
                  </a:lnTo>
                  <a:lnTo>
                    <a:pt x="588822" y="927531"/>
                  </a:lnTo>
                  <a:lnTo>
                    <a:pt x="592988" y="939355"/>
                  </a:lnTo>
                  <a:lnTo>
                    <a:pt x="595261" y="939355"/>
                  </a:lnTo>
                  <a:lnTo>
                    <a:pt x="595757" y="937933"/>
                  </a:lnTo>
                  <a:lnTo>
                    <a:pt x="599389" y="927531"/>
                  </a:lnTo>
                  <a:lnTo>
                    <a:pt x="599465" y="927150"/>
                  </a:lnTo>
                  <a:close/>
                </a:path>
                <a:path w="1616709" h="939800">
                  <a:moveTo>
                    <a:pt x="600697" y="93726"/>
                  </a:moveTo>
                  <a:lnTo>
                    <a:pt x="600506" y="93129"/>
                  </a:lnTo>
                  <a:lnTo>
                    <a:pt x="600405" y="92862"/>
                  </a:lnTo>
                  <a:lnTo>
                    <a:pt x="600189" y="92481"/>
                  </a:lnTo>
                  <a:lnTo>
                    <a:pt x="600036" y="92329"/>
                  </a:lnTo>
                  <a:lnTo>
                    <a:pt x="593826" y="92329"/>
                  </a:lnTo>
                  <a:lnTo>
                    <a:pt x="593750" y="93726"/>
                  </a:lnTo>
                  <a:lnTo>
                    <a:pt x="593979" y="93726"/>
                  </a:lnTo>
                  <a:lnTo>
                    <a:pt x="595134" y="93129"/>
                  </a:lnTo>
                  <a:lnTo>
                    <a:pt x="598322" y="93129"/>
                  </a:lnTo>
                  <a:lnTo>
                    <a:pt x="598805" y="93726"/>
                  </a:lnTo>
                  <a:lnTo>
                    <a:pt x="598855" y="96126"/>
                  </a:lnTo>
                  <a:lnTo>
                    <a:pt x="598398" y="97155"/>
                  </a:lnTo>
                  <a:lnTo>
                    <a:pt x="597776" y="98082"/>
                  </a:lnTo>
                  <a:lnTo>
                    <a:pt x="597369" y="98602"/>
                  </a:lnTo>
                  <a:lnTo>
                    <a:pt x="596861" y="99187"/>
                  </a:lnTo>
                  <a:lnTo>
                    <a:pt x="593788" y="102311"/>
                  </a:lnTo>
                  <a:lnTo>
                    <a:pt x="595795" y="102311"/>
                  </a:lnTo>
                  <a:lnTo>
                    <a:pt x="600595" y="96126"/>
                  </a:lnTo>
                  <a:lnTo>
                    <a:pt x="600697" y="93726"/>
                  </a:lnTo>
                  <a:close/>
                </a:path>
                <a:path w="1616709" h="939800">
                  <a:moveTo>
                    <a:pt x="601243" y="306514"/>
                  </a:moveTo>
                  <a:lnTo>
                    <a:pt x="599592" y="306514"/>
                  </a:lnTo>
                  <a:lnTo>
                    <a:pt x="599579" y="306793"/>
                  </a:lnTo>
                  <a:lnTo>
                    <a:pt x="599567" y="316560"/>
                  </a:lnTo>
                  <a:lnTo>
                    <a:pt x="599122" y="315633"/>
                  </a:lnTo>
                  <a:lnTo>
                    <a:pt x="598792" y="315023"/>
                  </a:lnTo>
                  <a:lnTo>
                    <a:pt x="598614" y="314642"/>
                  </a:lnTo>
                  <a:lnTo>
                    <a:pt x="598614" y="318096"/>
                  </a:lnTo>
                  <a:lnTo>
                    <a:pt x="593280" y="318096"/>
                  </a:lnTo>
                  <a:lnTo>
                    <a:pt x="593280" y="308000"/>
                  </a:lnTo>
                  <a:lnTo>
                    <a:pt x="593636" y="308787"/>
                  </a:lnTo>
                  <a:lnTo>
                    <a:pt x="594080" y="309613"/>
                  </a:lnTo>
                  <a:lnTo>
                    <a:pt x="594258" y="309994"/>
                  </a:lnTo>
                  <a:lnTo>
                    <a:pt x="594487" y="310388"/>
                  </a:lnTo>
                  <a:lnTo>
                    <a:pt x="598500" y="317868"/>
                  </a:lnTo>
                  <a:lnTo>
                    <a:pt x="598614" y="318096"/>
                  </a:lnTo>
                  <a:lnTo>
                    <a:pt x="598614" y="314642"/>
                  </a:lnTo>
                  <a:lnTo>
                    <a:pt x="598500" y="314388"/>
                  </a:lnTo>
                  <a:lnTo>
                    <a:pt x="598131" y="313740"/>
                  </a:lnTo>
                  <a:lnTo>
                    <a:pt x="597992" y="313423"/>
                  </a:lnTo>
                  <a:lnTo>
                    <a:pt x="595083" y="308000"/>
                  </a:lnTo>
                  <a:lnTo>
                    <a:pt x="594626" y="307162"/>
                  </a:lnTo>
                  <a:lnTo>
                    <a:pt x="594512" y="306959"/>
                  </a:lnTo>
                  <a:lnTo>
                    <a:pt x="594410" y="306793"/>
                  </a:lnTo>
                  <a:lnTo>
                    <a:pt x="599579" y="306793"/>
                  </a:lnTo>
                  <a:lnTo>
                    <a:pt x="599579" y="306514"/>
                  </a:lnTo>
                  <a:lnTo>
                    <a:pt x="591705" y="306514"/>
                  </a:lnTo>
                  <a:lnTo>
                    <a:pt x="591667" y="318820"/>
                  </a:lnTo>
                  <a:lnTo>
                    <a:pt x="593280" y="318820"/>
                  </a:lnTo>
                  <a:lnTo>
                    <a:pt x="593280" y="318249"/>
                  </a:lnTo>
                  <a:lnTo>
                    <a:pt x="598754" y="318249"/>
                  </a:lnTo>
                  <a:lnTo>
                    <a:pt x="598944" y="318477"/>
                  </a:lnTo>
                  <a:lnTo>
                    <a:pt x="599376" y="318820"/>
                  </a:lnTo>
                  <a:lnTo>
                    <a:pt x="601040" y="318820"/>
                  </a:lnTo>
                  <a:lnTo>
                    <a:pt x="601167" y="317868"/>
                  </a:lnTo>
                  <a:lnTo>
                    <a:pt x="601179" y="316560"/>
                  </a:lnTo>
                  <a:lnTo>
                    <a:pt x="601243" y="306514"/>
                  </a:lnTo>
                  <a:close/>
                </a:path>
                <a:path w="1616709" h="939800">
                  <a:moveTo>
                    <a:pt x="601357" y="103098"/>
                  </a:moveTo>
                  <a:lnTo>
                    <a:pt x="593547" y="102933"/>
                  </a:lnTo>
                  <a:lnTo>
                    <a:pt x="593496" y="103936"/>
                  </a:lnTo>
                  <a:lnTo>
                    <a:pt x="601281" y="103936"/>
                  </a:lnTo>
                  <a:lnTo>
                    <a:pt x="601357" y="103098"/>
                  </a:lnTo>
                  <a:close/>
                </a:path>
                <a:path w="1616709" h="939800">
                  <a:moveTo>
                    <a:pt x="601687" y="619633"/>
                  </a:moveTo>
                  <a:lnTo>
                    <a:pt x="599960" y="619633"/>
                  </a:lnTo>
                  <a:lnTo>
                    <a:pt x="596417" y="630351"/>
                  </a:lnTo>
                  <a:lnTo>
                    <a:pt x="592874" y="619950"/>
                  </a:lnTo>
                  <a:lnTo>
                    <a:pt x="592759" y="619633"/>
                  </a:lnTo>
                  <a:lnTo>
                    <a:pt x="591045" y="619633"/>
                  </a:lnTo>
                  <a:lnTo>
                    <a:pt x="591045" y="619950"/>
                  </a:lnTo>
                  <a:lnTo>
                    <a:pt x="595210" y="631774"/>
                  </a:lnTo>
                  <a:lnTo>
                    <a:pt x="597433" y="631774"/>
                  </a:lnTo>
                  <a:lnTo>
                    <a:pt x="597941" y="630351"/>
                  </a:lnTo>
                  <a:lnTo>
                    <a:pt x="601611" y="619950"/>
                  </a:lnTo>
                  <a:lnTo>
                    <a:pt x="601687" y="619633"/>
                  </a:lnTo>
                  <a:close/>
                </a:path>
                <a:path w="1616709" h="939800">
                  <a:moveTo>
                    <a:pt x="602132" y="72148"/>
                  </a:moveTo>
                  <a:lnTo>
                    <a:pt x="601395" y="71678"/>
                  </a:lnTo>
                  <a:lnTo>
                    <a:pt x="596214" y="71678"/>
                  </a:lnTo>
                  <a:lnTo>
                    <a:pt x="595845" y="71843"/>
                  </a:lnTo>
                  <a:lnTo>
                    <a:pt x="595439" y="72148"/>
                  </a:lnTo>
                  <a:lnTo>
                    <a:pt x="602132" y="72148"/>
                  </a:lnTo>
                  <a:close/>
                </a:path>
                <a:path w="1616709" h="939800">
                  <a:moveTo>
                    <a:pt x="602399" y="82562"/>
                  </a:moveTo>
                  <a:lnTo>
                    <a:pt x="597712" y="82562"/>
                  </a:lnTo>
                  <a:lnTo>
                    <a:pt x="596925" y="82207"/>
                  </a:lnTo>
                  <a:lnTo>
                    <a:pt x="595071" y="79209"/>
                  </a:lnTo>
                  <a:lnTo>
                    <a:pt x="595109" y="76149"/>
                  </a:lnTo>
                  <a:lnTo>
                    <a:pt x="595439" y="74968"/>
                  </a:lnTo>
                  <a:lnTo>
                    <a:pt x="595731" y="74345"/>
                  </a:lnTo>
                  <a:lnTo>
                    <a:pt x="596392" y="73469"/>
                  </a:lnTo>
                  <a:lnTo>
                    <a:pt x="596747" y="73164"/>
                  </a:lnTo>
                  <a:lnTo>
                    <a:pt x="601103" y="73164"/>
                  </a:lnTo>
                  <a:lnTo>
                    <a:pt x="601903" y="73736"/>
                  </a:lnTo>
                  <a:lnTo>
                    <a:pt x="602272" y="73736"/>
                  </a:lnTo>
                  <a:lnTo>
                    <a:pt x="602272" y="72885"/>
                  </a:lnTo>
                  <a:lnTo>
                    <a:pt x="602272" y="72313"/>
                  </a:lnTo>
                  <a:lnTo>
                    <a:pt x="595236" y="72313"/>
                  </a:lnTo>
                  <a:lnTo>
                    <a:pt x="595045" y="72542"/>
                  </a:lnTo>
                  <a:lnTo>
                    <a:pt x="594245" y="73469"/>
                  </a:lnTo>
                  <a:lnTo>
                    <a:pt x="593902" y="74142"/>
                  </a:lnTo>
                  <a:lnTo>
                    <a:pt x="593610" y="74968"/>
                  </a:lnTo>
                  <a:lnTo>
                    <a:pt x="593356" y="75793"/>
                  </a:lnTo>
                  <a:lnTo>
                    <a:pt x="593356" y="79730"/>
                  </a:lnTo>
                  <a:lnTo>
                    <a:pt x="593610" y="80518"/>
                  </a:lnTo>
                  <a:lnTo>
                    <a:pt x="593725" y="80962"/>
                  </a:lnTo>
                  <a:lnTo>
                    <a:pt x="593826" y="81305"/>
                  </a:lnTo>
                  <a:lnTo>
                    <a:pt x="594194" y="81965"/>
                  </a:lnTo>
                  <a:lnTo>
                    <a:pt x="594893" y="82778"/>
                  </a:lnTo>
                  <a:lnTo>
                    <a:pt x="602386" y="82778"/>
                  </a:lnTo>
                  <a:lnTo>
                    <a:pt x="602399" y="82562"/>
                  </a:lnTo>
                  <a:close/>
                </a:path>
                <a:path w="1616709" h="939800">
                  <a:moveTo>
                    <a:pt x="602424" y="82207"/>
                  </a:moveTo>
                  <a:lnTo>
                    <a:pt x="602348" y="81508"/>
                  </a:lnTo>
                  <a:lnTo>
                    <a:pt x="601980" y="81508"/>
                  </a:lnTo>
                  <a:lnTo>
                    <a:pt x="600887" y="82207"/>
                  </a:lnTo>
                  <a:lnTo>
                    <a:pt x="602424" y="82207"/>
                  </a:lnTo>
                  <a:close/>
                </a:path>
                <a:path w="1616709" h="939800">
                  <a:moveTo>
                    <a:pt x="610082" y="92176"/>
                  </a:moveTo>
                  <a:lnTo>
                    <a:pt x="609663" y="91744"/>
                  </a:lnTo>
                  <a:lnTo>
                    <a:pt x="609041" y="91516"/>
                  </a:lnTo>
                  <a:lnTo>
                    <a:pt x="605523" y="91516"/>
                  </a:lnTo>
                  <a:lnTo>
                    <a:pt x="604939" y="91744"/>
                  </a:lnTo>
                  <a:lnTo>
                    <a:pt x="604164" y="92176"/>
                  </a:lnTo>
                  <a:lnTo>
                    <a:pt x="610082" y="92176"/>
                  </a:lnTo>
                  <a:close/>
                </a:path>
                <a:path w="1616709" h="939800">
                  <a:moveTo>
                    <a:pt x="610603" y="932853"/>
                  </a:moveTo>
                  <a:lnTo>
                    <a:pt x="606044" y="932853"/>
                  </a:lnTo>
                  <a:lnTo>
                    <a:pt x="606044" y="934085"/>
                  </a:lnTo>
                  <a:lnTo>
                    <a:pt x="609104" y="934085"/>
                  </a:lnTo>
                  <a:lnTo>
                    <a:pt x="609104" y="937806"/>
                  </a:lnTo>
                  <a:lnTo>
                    <a:pt x="610539" y="937806"/>
                  </a:lnTo>
                  <a:lnTo>
                    <a:pt x="610603" y="932853"/>
                  </a:lnTo>
                  <a:close/>
                </a:path>
                <a:path w="1616709" h="939800">
                  <a:moveTo>
                    <a:pt x="610692" y="928001"/>
                  </a:moveTo>
                  <a:lnTo>
                    <a:pt x="610539" y="927798"/>
                  </a:lnTo>
                  <a:lnTo>
                    <a:pt x="609917" y="927417"/>
                  </a:lnTo>
                  <a:lnTo>
                    <a:pt x="603770" y="927417"/>
                  </a:lnTo>
                  <a:lnTo>
                    <a:pt x="603440" y="927557"/>
                  </a:lnTo>
                  <a:lnTo>
                    <a:pt x="602780" y="928001"/>
                  </a:lnTo>
                  <a:lnTo>
                    <a:pt x="610692" y="928001"/>
                  </a:lnTo>
                  <a:close/>
                </a:path>
                <a:path w="1616709" h="939800">
                  <a:moveTo>
                    <a:pt x="610781" y="928382"/>
                  </a:moveTo>
                  <a:lnTo>
                    <a:pt x="608304" y="928382"/>
                  </a:lnTo>
                  <a:lnTo>
                    <a:pt x="609079" y="928649"/>
                  </a:lnTo>
                  <a:lnTo>
                    <a:pt x="609473" y="928852"/>
                  </a:lnTo>
                  <a:lnTo>
                    <a:pt x="604278" y="928852"/>
                  </a:lnTo>
                  <a:lnTo>
                    <a:pt x="605282" y="928382"/>
                  </a:lnTo>
                  <a:lnTo>
                    <a:pt x="602399" y="928382"/>
                  </a:lnTo>
                  <a:lnTo>
                    <a:pt x="600633" y="931481"/>
                  </a:lnTo>
                  <a:lnTo>
                    <a:pt x="600633" y="935266"/>
                  </a:lnTo>
                  <a:lnTo>
                    <a:pt x="603313" y="939088"/>
                  </a:lnTo>
                  <a:lnTo>
                    <a:pt x="610527" y="939088"/>
                  </a:lnTo>
                  <a:lnTo>
                    <a:pt x="610539" y="938250"/>
                  </a:lnTo>
                  <a:lnTo>
                    <a:pt x="605523" y="938250"/>
                  </a:lnTo>
                  <a:lnTo>
                    <a:pt x="604456" y="937806"/>
                  </a:lnTo>
                  <a:lnTo>
                    <a:pt x="603935" y="937501"/>
                  </a:lnTo>
                  <a:lnTo>
                    <a:pt x="603554" y="937044"/>
                  </a:lnTo>
                  <a:lnTo>
                    <a:pt x="603148" y="936625"/>
                  </a:lnTo>
                  <a:lnTo>
                    <a:pt x="602818" y="936091"/>
                  </a:lnTo>
                  <a:lnTo>
                    <a:pt x="602386" y="934821"/>
                  </a:lnTo>
                  <a:lnTo>
                    <a:pt x="602348" y="931887"/>
                  </a:lnTo>
                  <a:lnTo>
                    <a:pt x="602754" y="930681"/>
                  </a:lnTo>
                  <a:lnTo>
                    <a:pt x="603046" y="930097"/>
                  </a:lnTo>
                  <a:lnTo>
                    <a:pt x="603694" y="929347"/>
                  </a:lnTo>
                  <a:lnTo>
                    <a:pt x="610679" y="929347"/>
                  </a:lnTo>
                  <a:lnTo>
                    <a:pt x="610781" y="928382"/>
                  </a:lnTo>
                  <a:close/>
                </a:path>
                <a:path w="1616709" h="939800">
                  <a:moveTo>
                    <a:pt x="610793" y="93332"/>
                  </a:moveTo>
                  <a:lnTo>
                    <a:pt x="610603" y="92862"/>
                  </a:lnTo>
                  <a:lnTo>
                    <a:pt x="610387" y="92481"/>
                  </a:lnTo>
                  <a:lnTo>
                    <a:pt x="610235" y="92329"/>
                  </a:lnTo>
                  <a:lnTo>
                    <a:pt x="604024" y="92329"/>
                  </a:lnTo>
                  <a:lnTo>
                    <a:pt x="603961" y="93332"/>
                  </a:lnTo>
                  <a:lnTo>
                    <a:pt x="604786" y="93332"/>
                  </a:lnTo>
                  <a:lnTo>
                    <a:pt x="608876" y="93332"/>
                  </a:lnTo>
                  <a:lnTo>
                    <a:pt x="603986" y="102311"/>
                  </a:lnTo>
                  <a:lnTo>
                    <a:pt x="606031" y="102311"/>
                  </a:lnTo>
                  <a:lnTo>
                    <a:pt x="610539" y="96774"/>
                  </a:lnTo>
                  <a:lnTo>
                    <a:pt x="610641" y="96570"/>
                  </a:lnTo>
                  <a:lnTo>
                    <a:pt x="610717" y="96367"/>
                  </a:lnTo>
                  <a:lnTo>
                    <a:pt x="610793" y="93332"/>
                  </a:lnTo>
                  <a:close/>
                </a:path>
                <a:path w="1616709" h="939800">
                  <a:moveTo>
                    <a:pt x="611174" y="72847"/>
                  </a:moveTo>
                  <a:lnTo>
                    <a:pt x="611124" y="72707"/>
                  </a:lnTo>
                  <a:lnTo>
                    <a:pt x="610895" y="72351"/>
                  </a:lnTo>
                  <a:lnTo>
                    <a:pt x="610514" y="71945"/>
                  </a:lnTo>
                  <a:lnTo>
                    <a:pt x="604875" y="71945"/>
                  </a:lnTo>
                  <a:lnTo>
                    <a:pt x="604545" y="72186"/>
                  </a:lnTo>
                  <a:lnTo>
                    <a:pt x="604507" y="73571"/>
                  </a:lnTo>
                  <a:lnTo>
                    <a:pt x="604913" y="73571"/>
                  </a:lnTo>
                  <a:lnTo>
                    <a:pt x="605383" y="73228"/>
                  </a:lnTo>
                  <a:lnTo>
                    <a:pt x="605878" y="72986"/>
                  </a:lnTo>
                  <a:lnTo>
                    <a:pt x="609079" y="72986"/>
                  </a:lnTo>
                  <a:lnTo>
                    <a:pt x="609396" y="73228"/>
                  </a:lnTo>
                  <a:lnTo>
                    <a:pt x="604545" y="82169"/>
                  </a:lnTo>
                  <a:lnTo>
                    <a:pt x="606552" y="82169"/>
                  </a:lnTo>
                  <a:lnTo>
                    <a:pt x="610933" y="76898"/>
                  </a:lnTo>
                  <a:lnTo>
                    <a:pt x="611085" y="76631"/>
                  </a:lnTo>
                  <a:lnTo>
                    <a:pt x="611174" y="72847"/>
                  </a:lnTo>
                  <a:close/>
                </a:path>
                <a:path w="1616709" h="939800">
                  <a:moveTo>
                    <a:pt x="611593" y="103174"/>
                  </a:moveTo>
                  <a:lnTo>
                    <a:pt x="611441" y="102806"/>
                  </a:lnTo>
                  <a:lnTo>
                    <a:pt x="605561" y="102806"/>
                  </a:lnTo>
                  <a:lnTo>
                    <a:pt x="605866" y="102489"/>
                  </a:lnTo>
                  <a:lnTo>
                    <a:pt x="603770" y="102489"/>
                  </a:lnTo>
                  <a:lnTo>
                    <a:pt x="603694" y="103936"/>
                  </a:lnTo>
                  <a:lnTo>
                    <a:pt x="611479" y="103936"/>
                  </a:lnTo>
                  <a:lnTo>
                    <a:pt x="611593" y="103174"/>
                  </a:lnTo>
                  <a:close/>
                </a:path>
                <a:path w="1616709" h="939800">
                  <a:moveTo>
                    <a:pt x="611987" y="83921"/>
                  </a:moveTo>
                  <a:lnTo>
                    <a:pt x="611962" y="82677"/>
                  </a:lnTo>
                  <a:lnTo>
                    <a:pt x="606069" y="82677"/>
                  </a:lnTo>
                  <a:lnTo>
                    <a:pt x="606386" y="82346"/>
                  </a:lnTo>
                  <a:lnTo>
                    <a:pt x="604393" y="82346"/>
                  </a:lnTo>
                  <a:lnTo>
                    <a:pt x="604354" y="83921"/>
                  </a:lnTo>
                  <a:lnTo>
                    <a:pt x="611987" y="83921"/>
                  </a:lnTo>
                  <a:close/>
                </a:path>
                <a:path w="1616709" h="939800">
                  <a:moveTo>
                    <a:pt x="612825" y="625271"/>
                  </a:moveTo>
                  <a:lnTo>
                    <a:pt x="608114" y="625271"/>
                  </a:lnTo>
                  <a:lnTo>
                    <a:pt x="608114" y="626338"/>
                  </a:lnTo>
                  <a:lnTo>
                    <a:pt x="608266" y="626503"/>
                  </a:lnTo>
                  <a:lnTo>
                    <a:pt x="611339" y="626503"/>
                  </a:lnTo>
                  <a:lnTo>
                    <a:pt x="611339" y="630224"/>
                  </a:lnTo>
                  <a:lnTo>
                    <a:pt x="611009" y="630402"/>
                  </a:lnTo>
                  <a:lnTo>
                    <a:pt x="612775" y="630402"/>
                  </a:lnTo>
                  <a:lnTo>
                    <a:pt x="612825" y="625271"/>
                  </a:lnTo>
                  <a:close/>
                </a:path>
                <a:path w="1616709" h="939800">
                  <a:moveTo>
                    <a:pt x="612902" y="620420"/>
                  </a:moveTo>
                  <a:lnTo>
                    <a:pt x="612762" y="620217"/>
                  </a:lnTo>
                  <a:lnTo>
                    <a:pt x="611847" y="619709"/>
                  </a:lnTo>
                  <a:lnTo>
                    <a:pt x="606298" y="619709"/>
                  </a:lnTo>
                  <a:lnTo>
                    <a:pt x="605663" y="619975"/>
                  </a:lnTo>
                  <a:lnTo>
                    <a:pt x="604977" y="620420"/>
                  </a:lnTo>
                  <a:lnTo>
                    <a:pt x="612902" y="620420"/>
                  </a:lnTo>
                  <a:close/>
                </a:path>
                <a:path w="1616709" h="939800">
                  <a:moveTo>
                    <a:pt x="613016" y="620801"/>
                  </a:moveTo>
                  <a:lnTo>
                    <a:pt x="610489" y="620801"/>
                  </a:lnTo>
                  <a:lnTo>
                    <a:pt x="611301" y="621068"/>
                  </a:lnTo>
                  <a:lnTo>
                    <a:pt x="611670" y="621258"/>
                  </a:lnTo>
                  <a:lnTo>
                    <a:pt x="606513" y="621258"/>
                  </a:lnTo>
                  <a:lnTo>
                    <a:pt x="607517" y="620801"/>
                  </a:lnTo>
                  <a:lnTo>
                    <a:pt x="604621" y="620801"/>
                  </a:lnTo>
                  <a:lnTo>
                    <a:pt x="602919" y="627862"/>
                  </a:lnTo>
                  <a:lnTo>
                    <a:pt x="603326" y="629043"/>
                  </a:lnTo>
                  <a:lnTo>
                    <a:pt x="607098" y="632104"/>
                  </a:lnTo>
                  <a:lnTo>
                    <a:pt x="610870" y="632104"/>
                  </a:lnTo>
                  <a:lnTo>
                    <a:pt x="612394" y="631507"/>
                  </a:lnTo>
                  <a:lnTo>
                    <a:pt x="612762" y="631507"/>
                  </a:lnTo>
                  <a:lnTo>
                    <a:pt x="612775" y="630669"/>
                  </a:lnTo>
                  <a:lnTo>
                    <a:pt x="607707" y="630669"/>
                  </a:lnTo>
                  <a:lnTo>
                    <a:pt x="606615" y="630224"/>
                  </a:lnTo>
                  <a:lnTo>
                    <a:pt x="604748" y="623684"/>
                  </a:lnTo>
                  <a:lnTo>
                    <a:pt x="604964" y="623100"/>
                  </a:lnTo>
                  <a:lnTo>
                    <a:pt x="605269" y="622515"/>
                  </a:lnTo>
                  <a:lnTo>
                    <a:pt x="605955" y="621728"/>
                  </a:lnTo>
                  <a:lnTo>
                    <a:pt x="612940" y="621728"/>
                  </a:lnTo>
                  <a:lnTo>
                    <a:pt x="613016" y="620801"/>
                  </a:lnTo>
                  <a:close/>
                </a:path>
                <a:path w="1616709" h="939800">
                  <a:moveTo>
                    <a:pt x="614260" y="310502"/>
                  </a:moveTo>
                  <a:lnTo>
                    <a:pt x="613740" y="308965"/>
                  </a:lnTo>
                  <a:lnTo>
                    <a:pt x="613473" y="308495"/>
                  </a:lnTo>
                  <a:lnTo>
                    <a:pt x="613384" y="308330"/>
                  </a:lnTo>
                  <a:lnTo>
                    <a:pt x="612825" y="307784"/>
                  </a:lnTo>
                  <a:lnTo>
                    <a:pt x="612711" y="307657"/>
                  </a:lnTo>
                  <a:lnTo>
                    <a:pt x="612571" y="307505"/>
                  </a:lnTo>
                  <a:lnTo>
                    <a:pt x="612571" y="311048"/>
                  </a:lnTo>
                  <a:lnTo>
                    <a:pt x="612546" y="313397"/>
                  </a:lnTo>
                  <a:lnTo>
                    <a:pt x="609257" y="317449"/>
                  </a:lnTo>
                  <a:lnTo>
                    <a:pt x="606323" y="317449"/>
                  </a:lnTo>
                  <a:lnTo>
                    <a:pt x="606323" y="307657"/>
                  </a:lnTo>
                  <a:lnTo>
                    <a:pt x="609650" y="307657"/>
                  </a:lnTo>
                  <a:lnTo>
                    <a:pt x="612571" y="311048"/>
                  </a:lnTo>
                  <a:lnTo>
                    <a:pt x="612571" y="307505"/>
                  </a:lnTo>
                  <a:lnTo>
                    <a:pt x="612355" y="307263"/>
                  </a:lnTo>
                  <a:lnTo>
                    <a:pt x="611695" y="306832"/>
                  </a:lnTo>
                  <a:lnTo>
                    <a:pt x="610514" y="306400"/>
                  </a:lnTo>
                  <a:lnTo>
                    <a:pt x="604685" y="306400"/>
                  </a:lnTo>
                  <a:lnTo>
                    <a:pt x="604685" y="318858"/>
                  </a:lnTo>
                  <a:lnTo>
                    <a:pt x="609574" y="318858"/>
                  </a:lnTo>
                  <a:lnTo>
                    <a:pt x="611555" y="318185"/>
                  </a:lnTo>
                  <a:lnTo>
                    <a:pt x="612203" y="317792"/>
                  </a:lnTo>
                  <a:lnTo>
                    <a:pt x="612546" y="317449"/>
                  </a:lnTo>
                  <a:lnTo>
                    <a:pt x="613308" y="316699"/>
                  </a:lnTo>
                  <a:lnTo>
                    <a:pt x="613702" y="316014"/>
                  </a:lnTo>
                  <a:lnTo>
                    <a:pt x="613981" y="315252"/>
                  </a:lnTo>
                  <a:lnTo>
                    <a:pt x="614184" y="314629"/>
                  </a:lnTo>
                  <a:lnTo>
                    <a:pt x="614260" y="310502"/>
                  </a:lnTo>
                  <a:close/>
                </a:path>
                <a:path w="1616709" h="939800">
                  <a:moveTo>
                    <a:pt x="621753" y="95021"/>
                  </a:moveTo>
                  <a:lnTo>
                    <a:pt x="620217" y="95021"/>
                  </a:lnTo>
                  <a:lnTo>
                    <a:pt x="620141" y="101206"/>
                  </a:lnTo>
                  <a:lnTo>
                    <a:pt x="619709" y="101765"/>
                  </a:lnTo>
                  <a:lnTo>
                    <a:pt x="619226" y="102184"/>
                  </a:lnTo>
                  <a:lnTo>
                    <a:pt x="618820" y="102476"/>
                  </a:lnTo>
                  <a:lnTo>
                    <a:pt x="616419" y="102476"/>
                  </a:lnTo>
                  <a:lnTo>
                    <a:pt x="616191" y="102184"/>
                  </a:lnTo>
                  <a:lnTo>
                    <a:pt x="616064" y="102031"/>
                  </a:lnTo>
                  <a:lnTo>
                    <a:pt x="615950" y="101765"/>
                  </a:lnTo>
                  <a:lnTo>
                    <a:pt x="615861" y="101206"/>
                  </a:lnTo>
                  <a:lnTo>
                    <a:pt x="615759" y="95021"/>
                  </a:lnTo>
                  <a:lnTo>
                    <a:pt x="614146" y="95021"/>
                  </a:lnTo>
                  <a:lnTo>
                    <a:pt x="615391" y="103822"/>
                  </a:lnTo>
                  <a:lnTo>
                    <a:pt x="618985" y="103822"/>
                  </a:lnTo>
                  <a:lnTo>
                    <a:pt x="619302" y="103657"/>
                  </a:lnTo>
                  <a:lnTo>
                    <a:pt x="619772" y="103251"/>
                  </a:lnTo>
                  <a:lnTo>
                    <a:pt x="620141" y="102870"/>
                  </a:lnTo>
                  <a:lnTo>
                    <a:pt x="620293" y="102870"/>
                  </a:lnTo>
                  <a:lnTo>
                    <a:pt x="620318" y="103822"/>
                  </a:lnTo>
                  <a:lnTo>
                    <a:pt x="621677" y="103822"/>
                  </a:lnTo>
                  <a:lnTo>
                    <a:pt x="621753" y="95021"/>
                  </a:lnTo>
                  <a:close/>
                </a:path>
                <a:path w="1616709" h="939800">
                  <a:moveTo>
                    <a:pt x="621830" y="807427"/>
                  </a:moveTo>
                  <a:lnTo>
                    <a:pt x="617982" y="807427"/>
                  </a:lnTo>
                  <a:lnTo>
                    <a:pt x="617893" y="807580"/>
                  </a:lnTo>
                  <a:lnTo>
                    <a:pt x="621830" y="807580"/>
                  </a:lnTo>
                  <a:lnTo>
                    <a:pt x="621830" y="807427"/>
                  </a:lnTo>
                  <a:close/>
                </a:path>
                <a:path w="1616709" h="939800">
                  <a:moveTo>
                    <a:pt x="622401" y="80657"/>
                  </a:moveTo>
                  <a:lnTo>
                    <a:pt x="622376" y="74002"/>
                  </a:lnTo>
                  <a:lnTo>
                    <a:pt x="622173" y="73469"/>
                  </a:lnTo>
                  <a:lnTo>
                    <a:pt x="622058" y="73164"/>
                  </a:lnTo>
                  <a:lnTo>
                    <a:pt x="621868" y="72910"/>
                  </a:lnTo>
                  <a:lnTo>
                    <a:pt x="621728" y="72669"/>
                  </a:lnTo>
                  <a:lnTo>
                    <a:pt x="621525" y="72326"/>
                  </a:lnTo>
                  <a:lnTo>
                    <a:pt x="621118" y="71869"/>
                  </a:lnTo>
                  <a:lnTo>
                    <a:pt x="619937" y="71234"/>
                  </a:lnTo>
                  <a:lnTo>
                    <a:pt x="616902" y="71234"/>
                  </a:lnTo>
                  <a:lnTo>
                    <a:pt x="615721" y="71869"/>
                  </a:lnTo>
                  <a:lnTo>
                    <a:pt x="615251" y="72326"/>
                  </a:lnTo>
                  <a:lnTo>
                    <a:pt x="614921" y="72910"/>
                  </a:lnTo>
                  <a:lnTo>
                    <a:pt x="614553" y="73469"/>
                  </a:lnTo>
                  <a:lnTo>
                    <a:pt x="614324" y="74002"/>
                  </a:lnTo>
                  <a:lnTo>
                    <a:pt x="614375" y="81610"/>
                  </a:lnTo>
                  <a:lnTo>
                    <a:pt x="614527" y="81991"/>
                  </a:lnTo>
                  <a:lnTo>
                    <a:pt x="614743" y="82308"/>
                  </a:lnTo>
                  <a:lnTo>
                    <a:pt x="615099" y="82918"/>
                  </a:lnTo>
                  <a:lnTo>
                    <a:pt x="615175" y="83045"/>
                  </a:lnTo>
                  <a:lnTo>
                    <a:pt x="615619" y="83464"/>
                  </a:lnTo>
                  <a:lnTo>
                    <a:pt x="616712" y="84023"/>
                  </a:lnTo>
                  <a:lnTo>
                    <a:pt x="619721" y="84023"/>
                  </a:lnTo>
                  <a:lnTo>
                    <a:pt x="620750" y="83464"/>
                  </a:lnTo>
                  <a:lnTo>
                    <a:pt x="621233" y="83045"/>
                  </a:lnTo>
                  <a:lnTo>
                    <a:pt x="621360" y="82918"/>
                  </a:lnTo>
                  <a:lnTo>
                    <a:pt x="621499" y="82677"/>
                  </a:lnTo>
                  <a:lnTo>
                    <a:pt x="617410" y="82677"/>
                  </a:lnTo>
                  <a:lnTo>
                    <a:pt x="616762" y="82308"/>
                  </a:lnTo>
                  <a:lnTo>
                    <a:pt x="616458" y="81991"/>
                  </a:lnTo>
                  <a:lnTo>
                    <a:pt x="616280" y="81610"/>
                  </a:lnTo>
                  <a:lnTo>
                    <a:pt x="616127" y="81305"/>
                  </a:lnTo>
                  <a:lnTo>
                    <a:pt x="615873" y="80657"/>
                  </a:lnTo>
                  <a:lnTo>
                    <a:pt x="615988" y="74396"/>
                  </a:lnTo>
                  <a:lnTo>
                    <a:pt x="616140" y="74002"/>
                  </a:lnTo>
                  <a:lnTo>
                    <a:pt x="616381" y="73469"/>
                  </a:lnTo>
                  <a:lnTo>
                    <a:pt x="616597" y="73164"/>
                  </a:lnTo>
                  <a:lnTo>
                    <a:pt x="616927" y="72910"/>
                  </a:lnTo>
                  <a:lnTo>
                    <a:pt x="619772" y="72910"/>
                  </a:lnTo>
                  <a:lnTo>
                    <a:pt x="620699" y="80657"/>
                  </a:lnTo>
                  <a:lnTo>
                    <a:pt x="620445" y="81305"/>
                  </a:lnTo>
                  <a:lnTo>
                    <a:pt x="620331" y="81610"/>
                  </a:lnTo>
                  <a:lnTo>
                    <a:pt x="619785" y="82308"/>
                  </a:lnTo>
                  <a:lnTo>
                    <a:pt x="621499" y="82677"/>
                  </a:lnTo>
                  <a:lnTo>
                    <a:pt x="622185" y="81610"/>
                  </a:lnTo>
                  <a:lnTo>
                    <a:pt x="622401" y="80657"/>
                  </a:lnTo>
                  <a:close/>
                </a:path>
                <a:path w="1616709" h="939800">
                  <a:moveTo>
                    <a:pt x="623493" y="807427"/>
                  </a:moveTo>
                  <a:lnTo>
                    <a:pt x="623417" y="800862"/>
                  </a:lnTo>
                  <a:lnTo>
                    <a:pt x="623404" y="799630"/>
                  </a:lnTo>
                  <a:lnTo>
                    <a:pt x="620991" y="799630"/>
                  </a:lnTo>
                  <a:lnTo>
                    <a:pt x="616419" y="807427"/>
                  </a:lnTo>
                  <a:lnTo>
                    <a:pt x="617982" y="807427"/>
                  </a:lnTo>
                  <a:lnTo>
                    <a:pt x="621830" y="800862"/>
                  </a:lnTo>
                  <a:lnTo>
                    <a:pt x="621830" y="807427"/>
                  </a:lnTo>
                  <a:lnTo>
                    <a:pt x="623493" y="807427"/>
                  </a:lnTo>
                  <a:close/>
                </a:path>
                <a:path w="1616709" h="939800">
                  <a:moveTo>
                    <a:pt x="623506" y="807847"/>
                  </a:moveTo>
                  <a:lnTo>
                    <a:pt x="623493" y="807580"/>
                  </a:lnTo>
                  <a:lnTo>
                    <a:pt x="621830" y="807580"/>
                  </a:lnTo>
                  <a:lnTo>
                    <a:pt x="621830" y="807847"/>
                  </a:lnTo>
                  <a:lnTo>
                    <a:pt x="623506" y="807847"/>
                  </a:lnTo>
                  <a:close/>
                </a:path>
                <a:path w="1616709" h="939800">
                  <a:moveTo>
                    <a:pt x="623608" y="927315"/>
                  </a:moveTo>
                  <a:lnTo>
                    <a:pt x="621944" y="927315"/>
                  </a:lnTo>
                  <a:lnTo>
                    <a:pt x="621944" y="927595"/>
                  </a:lnTo>
                  <a:lnTo>
                    <a:pt x="621944" y="937361"/>
                  </a:lnTo>
                  <a:lnTo>
                    <a:pt x="621652" y="936739"/>
                  </a:lnTo>
                  <a:lnTo>
                    <a:pt x="621461" y="936434"/>
                  </a:lnTo>
                  <a:lnTo>
                    <a:pt x="621169" y="935837"/>
                  </a:lnTo>
                  <a:lnTo>
                    <a:pt x="621030" y="935507"/>
                  </a:lnTo>
                  <a:lnTo>
                    <a:pt x="620991" y="938898"/>
                  </a:lnTo>
                  <a:lnTo>
                    <a:pt x="615657" y="938898"/>
                  </a:lnTo>
                  <a:lnTo>
                    <a:pt x="615657" y="928801"/>
                  </a:lnTo>
                  <a:lnTo>
                    <a:pt x="616013" y="929589"/>
                  </a:lnTo>
                  <a:lnTo>
                    <a:pt x="616458" y="930414"/>
                  </a:lnTo>
                  <a:lnTo>
                    <a:pt x="616635" y="930795"/>
                  </a:lnTo>
                  <a:lnTo>
                    <a:pt x="616864" y="931176"/>
                  </a:lnTo>
                  <a:lnTo>
                    <a:pt x="620877" y="938669"/>
                  </a:lnTo>
                  <a:lnTo>
                    <a:pt x="620991" y="938898"/>
                  </a:lnTo>
                  <a:lnTo>
                    <a:pt x="620991" y="935443"/>
                  </a:lnTo>
                  <a:lnTo>
                    <a:pt x="620839" y="935189"/>
                  </a:lnTo>
                  <a:lnTo>
                    <a:pt x="620699" y="934859"/>
                  </a:lnTo>
                  <a:lnTo>
                    <a:pt x="620153" y="933894"/>
                  </a:lnTo>
                  <a:lnTo>
                    <a:pt x="620001" y="933551"/>
                  </a:lnTo>
                  <a:lnTo>
                    <a:pt x="617448" y="928801"/>
                  </a:lnTo>
                  <a:lnTo>
                    <a:pt x="617004" y="927963"/>
                  </a:lnTo>
                  <a:lnTo>
                    <a:pt x="616889" y="927760"/>
                  </a:lnTo>
                  <a:lnTo>
                    <a:pt x="616788" y="927595"/>
                  </a:lnTo>
                  <a:lnTo>
                    <a:pt x="621944" y="927595"/>
                  </a:lnTo>
                  <a:lnTo>
                    <a:pt x="621944" y="927315"/>
                  </a:lnTo>
                  <a:lnTo>
                    <a:pt x="614070" y="927315"/>
                  </a:lnTo>
                  <a:lnTo>
                    <a:pt x="614006" y="939533"/>
                  </a:lnTo>
                  <a:lnTo>
                    <a:pt x="615657" y="939533"/>
                  </a:lnTo>
                  <a:lnTo>
                    <a:pt x="615657" y="939050"/>
                  </a:lnTo>
                  <a:lnTo>
                    <a:pt x="621093" y="939050"/>
                  </a:lnTo>
                  <a:lnTo>
                    <a:pt x="621550" y="939533"/>
                  </a:lnTo>
                  <a:lnTo>
                    <a:pt x="623493" y="939533"/>
                  </a:lnTo>
                  <a:lnTo>
                    <a:pt x="623519" y="937361"/>
                  </a:lnTo>
                  <a:lnTo>
                    <a:pt x="623608" y="927315"/>
                  </a:lnTo>
                  <a:close/>
                </a:path>
                <a:path w="1616709" h="939800">
                  <a:moveTo>
                    <a:pt x="624154" y="567651"/>
                  </a:moveTo>
                  <a:lnTo>
                    <a:pt x="616597" y="567372"/>
                  </a:lnTo>
                  <a:lnTo>
                    <a:pt x="620687" y="560387"/>
                  </a:lnTo>
                  <a:lnTo>
                    <a:pt x="620725" y="567372"/>
                  </a:lnTo>
                  <a:lnTo>
                    <a:pt x="622401" y="567372"/>
                  </a:lnTo>
                  <a:lnTo>
                    <a:pt x="622338" y="560387"/>
                  </a:lnTo>
                  <a:lnTo>
                    <a:pt x="622325" y="559155"/>
                  </a:lnTo>
                  <a:lnTo>
                    <a:pt x="619848" y="559155"/>
                  </a:lnTo>
                  <a:lnTo>
                    <a:pt x="615276" y="566940"/>
                  </a:lnTo>
                  <a:lnTo>
                    <a:pt x="615162" y="567245"/>
                  </a:lnTo>
                  <a:lnTo>
                    <a:pt x="615099" y="568579"/>
                  </a:lnTo>
                  <a:lnTo>
                    <a:pt x="622401" y="568756"/>
                  </a:lnTo>
                  <a:lnTo>
                    <a:pt x="620725" y="568756"/>
                  </a:lnTo>
                  <a:lnTo>
                    <a:pt x="620763" y="571563"/>
                  </a:lnTo>
                  <a:lnTo>
                    <a:pt x="622363" y="571563"/>
                  </a:lnTo>
                  <a:lnTo>
                    <a:pt x="624052" y="568756"/>
                  </a:lnTo>
                  <a:lnTo>
                    <a:pt x="624154" y="567651"/>
                  </a:lnTo>
                  <a:close/>
                </a:path>
                <a:path w="1616709" h="939800">
                  <a:moveTo>
                    <a:pt x="624357" y="550722"/>
                  </a:moveTo>
                  <a:lnTo>
                    <a:pt x="617613" y="550722"/>
                  </a:lnTo>
                  <a:lnTo>
                    <a:pt x="618147" y="551116"/>
                  </a:lnTo>
                  <a:lnTo>
                    <a:pt x="623658" y="551116"/>
                  </a:lnTo>
                  <a:lnTo>
                    <a:pt x="624357" y="550722"/>
                  </a:lnTo>
                  <a:close/>
                </a:path>
                <a:path w="1616709" h="939800">
                  <a:moveTo>
                    <a:pt x="624459" y="539699"/>
                  </a:moveTo>
                  <a:lnTo>
                    <a:pt x="624014" y="539407"/>
                  </a:lnTo>
                  <a:lnTo>
                    <a:pt x="623481" y="539115"/>
                  </a:lnTo>
                  <a:lnTo>
                    <a:pt x="618832" y="539115"/>
                  </a:lnTo>
                  <a:lnTo>
                    <a:pt x="618172" y="539407"/>
                  </a:lnTo>
                  <a:lnTo>
                    <a:pt x="617766" y="539699"/>
                  </a:lnTo>
                  <a:lnTo>
                    <a:pt x="624459" y="539699"/>
                  </a:lnTo>
                  <a:close/>
                </a:path>
                <a:path w="1616709" h="939800">
                  <a:moveTo>
                    <a:pt x="624725" y="550113"/>
                  </a:moveTo>
                  <a:lnTo>
                    <a:pt x="620039" y="550113"/>
                  </a:lnTo>
                  <a:lnTo>
                    <a:pt x="619594" y="549910"/>
                  </a:lnTo>
                  <a:lnTo>
                    <a:pt x="619048" y="549694"/>
                  </a:lnTo>
                  <a:lnTo>
                    <a:pt x="618363" y="549084"/>
                  </a:lnTo>
                  <a:lnTo>
                    <a:pt x="618286" y="548868"/>
                  </a:lnTo>
                  <a:lnTo>
                    <a:pt x="618032" y="548525"/>
                  </a:lnTo>
                  <a:lnTo>
                    <a:pt x="617804" y="548081"/>
                  </a:lnTo>
                  <a:lnTo>
                    <a:pt x="617562" y="547293"/>
                  </a:lnTo>
                  <a:lnTo>
                    <a:pt x="617550" y="543344"/>
                  </a:lnTo>
                  <a:lnTo>
                    <a:pt x="617804" y="542442"/>
                  </a:lnTo>
                  <a:lnTo>
                    <a:pt x="618032" y="541896"/>
                  </a:lnTo>
                  <a:lnTo>
                    <a:pt x="618388" y="541477"/>
                  </a:lnTo>
                  <a:lnTo>
                    <a:pt x="618718" y="541032"/>
                  </a:lnTo>
                  <a:lnTo>
                    <a:pt x="619125" y="540689"/>
                  </a:lnTo>
                  <a:lnTo>
                    <a:pt x="620039" y="540245"/>
                  </a:lnTo>
                  <a:lnTo>
                    <a:pt x="622249" y="540245"/>
                  </a:lnTo>
                  <a:lnTo>
                    <a:pt x="623328" y="540689"/>
                  </a:lnTo>
                  <a:lnTo>
                    <a:pt x="623887" y="541032"/>
                  </a:lnTo>
                  <a:lnTo>
                    <a:pt x="624166" y="541235"/>
                  </a:lnTo>
                  <a:lnTo>
                    <a:pt x="624649" y="541235"/>
                  </a:lnTo>
                  <a:lnTo>
                    <a:pt x="624611" y="540245"/>
                  </a:lnTo>
                  <a:lnTo>
                    <a:pt x="624611" y="539864"/>
                  </a:lnTo>
                  <a:lnTo>
                    <a:pt x="617562" y="539864"/>
                  </a:lnTo>
                  <a:lnTo>
                    <a:pt x="617232" y="540245"/>
                  </a:lnTo>
                  <a:lnTo>
                    <a:pt x="616572" y="541032"/>
                  </a:lnTo>
                  <a:lnTo>
                    <a:pt x="616470" y="541235"/>
                  </a:lnTo>
                  <a:lnTo>
                    <a:pt x="616343" y="541477"/>
                  </a:lnTo>
                  <a:lnTo>
                    <a:pt x="616242" y="541693"/>
                  </a:lnTo>
                  <a:lnTo>
                    <a:pt x="615683" y="543344"/>
                  </a:lnTo>
                  <a:lnTo>
                    <a:pt x="615657" y="547293"/>
                  </a:lnTo>
                  <a:lnTo>
                    <a:pt x="615950" y="548081"/>
                  </a:lnTo>
                  <a:lnTo>
                    <a:pt x="616064" y="548525"/>
                  </a:lnTo>
                  <a:lnTo>
                    <a:pt x="616165" y="548868"/>
                  </a:lnTo>
                  <a:lnTo>
                    <a:pt x="616673" y="549694"/>
                  </a:lnTo>
                  <a:lnTo>
                    <a:pt x="617220" y="550329"/>
                  </a:lnTo>
                  <a:lnTo>
                    <a:pt x="624713" y="550329"/>
                  </a:lnTo>
                  <a:lnTo>
                    <a:pt x="624725" y="550113"/>
                  </a:lnTo>
                  <a:close/>
                </a:path>
                <a:path w="1616709" h="939800">
                  <a:moveTo>
                    <a:pt x="624763" y="549694"/>
                  </a:moveTo>
                  <a:lnTo>
                    <a:pt x="623303" y="549694"/>
                  </a:lnTo>
                  <a:lnTo>
                    <a:pt x="622884" y="549910"/>
                  </a:lnTo>
                  <a:lnTo>
                    <a:pt x="624738" y="549910"/>
                  </a:lnTo>
                  <a:lnTo>
                    <a:pt x="624763" y="549694"/>
                  </a:lnTo>
                  <a:close/>
                </a:path>
                <a:path w="1616709" h="939800">
                  <a:moveTo>
                    <a:pt x="625297" y="808126"/>
                  </a:moveTo>
                  <a:lnTo>
                    <a:pt x="617740" y="807847"/>
                  </a:lnTo>
                  <a:lnTo>
                    <a:pt x="617893" y="807580"/>
                  </a:lnTo>
                  <a:lnTo>
                    <a:pt x="616343" y="807580"/>
                  </a:lnTo>
                  <a:lnTo>
                    <a:pt x="616242" y="809053"/>
                  </a:lnTo>
                  <a:lnTo>
                    <a:pt x="623506" y="809244"/>
                  </a:lnTo>
                  <a:lnTo>
                    <a:pt x="621830" y="809244"/>
                  </a:lnTo>
                  <a:lnTo>
                    <a:pt x="621868" y="812139"/>
                  </a:lnTo>
                  <a:lnTo>
                    <a:pt x="623506" y="812139"/>
                  </a:lnTo>
                  <a:lnTo>
                    <a:pt x="625182" y="809244"/>
                  </a:lnTo>
                  <a:lnTo>
                    <a:pt x="625297" y="808126"/>
                  </a:lnTo>
                  <a:close/>
                </a:path>
                <a:path w="1616709" h="939800">
                  <a:moveTo>
                    <a:pt x="625436" y="791197"/>
                  </a:moveTo>
                  <a:lnTo>
                    <a:pt x="618744" y="791197"/>
                  </a:lnTo>
                  <a:lnTo>
                    <a:pt x="619290" y="791591"/>
                  </a:lnTo>
                  <a:lnTo>
                    <a:pt x="624776" y="791591"/>
                  </a:lnTo>
                  <a:lnTo>
                    <a:pt x="625436" y="791197"/>
                  </a:lnTo>
                  <a:close/>
                </a:path>
                <a:path w="1616709" h="939800">
                  <a:moveTo>
                    <a:pt x="625589" y="780186"/>
                  </a:moveTo>
                  <a:lnTo>
                    <a:pt x="625335" y="779995"/>
                  </a:lnTo>
                  <a:lnTo>
                    <a:pt x="619150" y="779995"/>
                  </a:lnTo>
                  <a:lnTo>
                    <a:pt x="619671" y="779716"/>
                  </a:lnTo>
                  <a:lnTo>
                    <a:pt x="619048" y="779995"/>
                  </a:lnTo>
                  <a:lnTo>
                    <a:pt x="618909" y="780186"/>
                  </a:lnTo>
                  <a:lnTo>
                    <a:pt x="625589" y="780186"/>
                  </a:lnTo>
                  <a:close/>
                </a:path>
                <a:path w="1616709" h="939800">
                  <a:moveTo>
                    <a:pt x="625830" y="790587"/>
                  </a:moveTo>
                  <a:lnTo>
                    <a:pt x="621131" y="790587"/>
                  </a:lnTo>
                  <a:lnTo>
                    <a:pt x="620356" y="790244"/>
                  </a:lnTo>
                  <a:lnTo>
                    <a:pt x="618528" y="787247"/>
                  </a:lnTo>
                  <a:lnTo>
                    <a:pt x="618629" y="783831"/>
                  </a:lnTo>
                  <a:lnTo>
                    <a:pt x="618896" y="782916"/>
                  </a:lnTo>
                  <a:lnTo>
                    <a:pt x="619150" y="782370"/>
                  </a:lnTo>
                  <a:lnTo>
                    <a:pt x="619633" y="781748"/>
                  </a:lnTo>
                  <a:lnTo>
                    <a:pt x="625729" y="781748"/>
                  </a:lnTo>
                  <a:lnTo>
                    <a:pt x="625729" y="780923"/>
                  </a:lnTo>
                  <a:lnTo>
                    <a:pt x="625729" y="780338"/>
                  </a:lnTo>
                  <a:lnTo>
                    <a:pt x="625005" y="780338"/>
                  </a:lnTo>
                  <a:lnTo>
                    <a:pt x="625005" y="781507"/>
                  </a:lnTo>
                  <a:lnTo>
                    <a:pt x="619810" y="781507"/>
                  </a:lnTo>
                  <a:lnTo>
                    <a:pt x="620217" y="781164"/>
                  </a:lnTo>
                  <a:lnTo>
                    <a:pt x="624446" y="781164"/>
                  </a:lnTo>
                  <a:lnTo>
                    <a:pt x="625005" y="781507"/>
                  </a:lnTo>
                  <a:lnTo>
                    <a:pt x="625005" y="780338"/>
                  </a:lnTo>
                  <a:lnTo>
                    <a:pt x="618705" y="780338"/>
                  </a:lnTo>
                  <a:lnTo>
                    <a:pt x="618210" y="780923"/>
                  </a:lnTo>
                  <a:lnTo>
                    <a:pt x="617715" y="781507"/>
                  </a:lnTo>
                  <a:lnTo>
                    <a:pt x="617321" y="782180"/>
                  </a:lnTo>
                  <a:lnTo>
                    <a:pt x="616813" y="783831"/>
                  </a:lnTo>
                  <a:lnTo>
                    <a:pt x="616775" y="787768"/>
                  </a:lnTo>
                  <a:lnTo>
                    <a:pt x="617181" y="789000"/>
                  </a:lnTo>
                  <a:lnTo>
                    <a:pt x="617397" y="789546"/>
                  </a:lnTo>
                  <a:lnTo>
                    <a:pt x="617651" y="790003"/>
                  </a:lnTo>
                  <a:lnTo>
                    <a:pt x="618363" y="790816"/>
                  </a:lnTo>
                  <a:lnTo>
                    <a:pt x="625805" y="790816"/>
                  </a:lnTo>
                  <a:lnTo>
                    <a:pt x="625830" y="790587"/>
                  </a:lnTo>
                  <a:close/>
                </a:path>
                <a:path w="1616709" h="939800">
                  <a:moveTo>
                    <a:pt x="625843" y="619734"/>
                  </a:moveTo>
                  <a:lnTo>
                    <a:pt x="624166" y="619734"/>
                  </a:lnTo>
                  <a:lnTo>
                    <a:pt x="624166" y="620014"/>
                  </a:lnTo>
                  <a:lnTo>
                    <a:pt x="624166" y="629780"/>
                  </a:lnTo>
                  <a:lnTo>
                    <a:pt x="623976" y="629462"/>
                  </a:lnTo>
                  <a:lnTo>
                    <a:pt x="623874" y="629158"/>
                  </a:lnTo>
                  <a:lnTo>
                    <a:pt x="623684" y="628853"/>
                  </a:lnTo>
                  <a:lnTo>
                    <a:pt x="623062" y="627608"/>
                  </a:lnTo>
                  <a:lnTo>
                    <a:pt x="622922" y="627278"/>
                  </a:lnTo>
                  <a:lnTo>
                    <a:pt x="622185" y="625970"/>
                  </a:lnTo>
                  <a:lnTo>
                    <a:pt x="619633" y="621220"/>
                  </a:lnTo>
                  <a:lnTo>
                    <a:pt x="619188" y="620382"/>
                  </a:lnTo>
                  <a:lnTo>
                    <a:pt x="619125" y="620179"/>
                  </a:lnTo>
                  <a:lnTo>
                    <a:pt x="619010" y="620014"/>
                  </a:lnTo>
                  <a:lnTo>
                    <a:pt x="624166" y="620014"/>
                  </a:lnTo>
                  <a:lnTo>
                    <a:pt x="624166" y="619734"/>
                  </a:lnTo>
                  <a:lnTo>
                    <a:pt x="616267" y="619734"/>
                  </a:lnTo>
                  <a:lnTo>
                    <a:pt x="616229" y="632053"/>
                  </a:lnTo>
                  <a:lnTo>
                    <a:pt x="617728" y="632053"/>
                  </a:lnTo>
                  <a:lnTo>
                    <a:pt x="617842" y="621220"/>
                  </a:lnTo>
                  <a:lnTo>
                    <a:pt x="618464" y="622439"/>
                  </a:lnTo>
                  <a:lnTo>
                    <a:pt x="618642" y="622833"/>
                  </a:lnTo>
                  <a:lnTo>
                    <a:pt x="623100" y="631088"/>
                  </a:lnTo>
                  <a:lnTo>
                    <a:pt x="623214" y="631317"/>
                  </a:lnTo>
                  <a:lnTo>
                    <a:pt x="623468" y="631634"/>
                  </a:lnTo>
                  <a:lnTo>
                    <a:pt x="625729" y="631634"/>
                  </a:lnTo>
                  <a:lnTo>
                    <a:pt x="625741" y="629780"/>
                  </a:lnTo>
                  <a:lnTo>
                    <a:pt x="625843" y="619734"/>
                  </a:lnTo>
                  <a:close/>
                </a:path>
                <a:path w="1616709" h="939800">
                  <a:moveTo>
                    <a:pt x="625856" y="790244"/>
                  </a:moveTo>
                  <a:lnTo>
                    <a:pt x="625817" y="789546"/>
                  </a:lnTo>
                  <a:lnTo>
                    <a:pt x="625398" y="789546"/>
                  </a:lnTo>
                  <a:lnTo>
                    <a:pt x="624725" y="790003"/>
                  </a:lnTo>
                  <a:lnTo>
                    <a:pt x="624306" y="790244"/>
                  </a:lnTo>
                  <a:lnTo>
                    <a:pt x="625856" y="790244"/>
                  </a:lnTo>
                  <a:close/>
                </a:path>
                <a:path w="1616709" h="939800">
                  <a:moveTo>
                    <a:pt x="630643" y="781329"/>
                  </a:moveTo>
                  <a:lnTo>
                    <a:pt x="628294" y="781329"/>
                  </a:lnTo>
                  <a:lnTo>
                    <a:pt x="628180" y="782459"/>
                  </a:lnTo>
                  <a:lnTo>
                    <a:pt x="628764" y="782459"/>
                  </a:lnTo>
                  <a:lnTo>
                    <a:pt x="630643" y="781329"/>
                  </a:lnTo>
                  <a:close/>
                </a:path>
                <a:path w="1616709" h="939800">
                  <a:moveTo>
                    <a:pt x="631215" y="781202"/>
                  </a:moveTo>
                  <a:lnTo>
                    <a:pt x="630859" y="781202"/>
                  </a:lnTo>
                  <a:lnTo>
                    <a:pt x="630643" y="781329"/>
                  </a:lnTo>
                  <a:lnTo>
                    <a:pt x="631215" y="781329"/>
                  </a:lnTo>
                  <a:lnTo>
                    <a:pt x="631215" y="781202"/>
                  </a:lnTo>
                  <a:close/>
                </a:path>
                <a:path w="1616709" h="939800">
                  <a:moveTo>
                    <a:pt x="631253" y="97256"/>
                  </a:moveTo>
                  <a:lnTo>
                    <a:pt x="626656" y="97256"/>
                  </a:lnTo>
                  <a:lnTo>
                    <a:pt x="626656" y="92824"/>
                  </a:lnTo>
                  <a:lnTo>
                    <a:pt x="625005" y="92824"/>
                  </a:lnTo>
                  <a:lnTo>
                    <a:pt x="624967" y="104101"/>
                  </a:lnTo>
                  <a:lnTo>
                    <a:pt x="626618" y="104101"/>
                  </a:lnTo>
                  <a:lnTo>
                    <a:pt x="626656" y="98564"/>
                  </a:lnTo>
                  <a:lnTo>
                    <a:pt x="631215" y="98564"/>
                  </a:lnTo>
                  <a:lnTo>
                    <a:pt x="631253" y="97256"/>
                  </a:lnTo>
                  <a:close/>
                </a:path>
                <a:path w="1616709" h="939800">
                  <a:moveTo>
                    <a:pt x="631621" y="91795"/>
                  </a:moveTo>
                  <a:lnTo>
                    <a:pt x="625005" y="91655"/>
                  </a:lnTo>
                  <a:lnTo>
                    <a:pt x="625005" y="92608"/>
                  </a:lnTo>
                  <a:lnTo>
                    <a:pt x="631545" y="92608"/>
                  </a:lnTo>
                  <a:lnTo>
                    <a:pt x="631621" y="91795"/>
                  </a:lnTo>
                  <a:close/>
                </a:path>
                <a:path w="1616709" h="939800">
                  <a:moveTo>
                    <a:pt x="631812" y="550278"/>
                  </a:moveTo>
                  <a:lnTo>
                    <a:pt x="631774" y="540512"/>
                  </a:lnTo>
                  <a:lnTo>
                    <a:pt x="631774" y="538899"/>
                  </a:lnTo>
                  <a:lnTo>
                    <a:pt x="630174" y="538899"/>
                  </a:lnTo>
                  <a:lnTo>
                    <a:pt x="627646" y="540512"/>
                  </a:lnTo>
                  <a:lnTo>
                    <a:pt x="627164" y="540854"/>
                  </a:lnTo>
                  <a:lnTo>
                    <a:pt x="627126" y="542023"/>
                  </a:lnTo>
                  <a:lnTo>
                    <a:pt x="627557" y="542023"/>
                  </a:lnTo>
                  <a:lnTo>
                    <a:pt x="630085" y="540512"/>
                  </a:lnTo>
                  <a:lnTo>
                    <a:pt x="630085" y="550278"/>
                  </a:lnTo>
                  <a:lnTo>
                    <a:pt x="631812" y="550278"/>
                  </a:lnTo>
                  <a:close/>
                </a:path>
                <a:path w="1616709" h="939800">
                  <a:moveTo>
                    <a:pt x="632866" y="780986"/>
                  </a:moveTo>
                  <a:lnTo>
                    <a:pt x="632853" y="779335"/>
                  </a:lnTo>
                  <a:lnTo>
                    <a:pt x="631367" y="779335"/>
                  </a:lnTo>
                  <a:lnTo>
                    <a:pt x="628434" y="781202"/>
                  </a:lnTo>
                  <a:lnTo>
                    <a:pt x="630859" y="781202"/>
                  </a:lnTo>
                  <a:lnTo>
                    <a:pt x="631215" y="780986"/>
                  </a:lnTo>
                  <a:lnTo>
                    <a:pt x="631215" y="781202"/>
                  </a:lnTo>
                  <a:lnTo>
                    <a:pt x="632866" y="781202"/>
                  </a:lnTo>
                  <a:lnTo>
                    <a:pt x="632866" y="780986"/>
                  </a:lnTo>
                  <a:close/>
                </a:path>
                <a:path w="1616709" h="939800">
                  <a:moveTo>
                    <a:pt x="632891" y="790752"/>
                  </a:moveTo>
                  <a:lnTo>
                    <a:pt x="632866" y="781329"/>
                  </a:lnTo>
                  <a:lnTo>
                    <a:pt x="631215" y="781329"/>
                  </a:lnTo>
                  <a:lnTo>
                    <a:pt x="631215" y="790752"/>
                  </a:lnTo>
                  <a:lnTo>
                    <a:pt x="632891" y="790752"/>
                  </a:lnTo>
                  <a:close/>
                </a:path>
                <a:path w="1616709" h="939800">
                  <a:moveTo>
                    <a:pt x="634022" y="559333"/>
                  </a:moveTo>
                  <a:lnTo>
                    <a:pt x="625983" y="559155"/>
                  </a:lnTo>
                  <a:lnTo>
                    <a:pt x="625906" y="560463"/>
                  </a:lnTo>
                  <a:lnTo>
                    <a:pt x="632231" y="560463"/>
                  </a:lnTo>
                  <a:lnTo>
                    <a:pt x="627443" y="571233"/>
                  </a:lnTo>
                  <a:lnTo>
                    <a:pt x="627316" y="571601"/>
                  </a:lnTo>
                  <a:lnTo>
                    <a:pt x="629170" y="571601"/>
                  </a:lnTo>
                  <a:lnTo>
                    <a:pt x="633844" y="560806"/>
                  </a:lnTo>
                  <a:lnTo>
                    <a:pt x="633958" y="560463"/>
                  </a:lnTo>
                  <a:lnTo>
                    <a:pt x="634022" y="559333"/>
                  </a:lnTo>
                  <a:close/>
                </a:path>
                <a:path w="1616709" h="939800">
                  <a:moveTo>
                    <a:pt x="634441" y="550570"/>
                  </a:moveTo>
                  <a:lnTo>
                    <a:pt x="627303" y="550418"/>
                  </a:lnTo>
                  <a:lnTo>
                    <a:pt x="627278" y="551484"/>
                  </a:lnTo>
                  <a:lnTo>
                    <a:pt x="634352" y="551484"/>
                  </a:lnTo>
                  <a:lnTo>
                    <a:pt x="634441" y="550570"/>
                  </a:lnTo>
                  <a:close/>
                </a:path>
                <a:path w="1616709" h="939800">
                  <a:moveTo>
                    <a:pt x="634949" y="801281"/>
                  </a:moveTo>
                  <a:lnTo>
                    <a:pt x="633209" y="801281"/>
                  </a:lnTo>
                  <a:lnTo>
                    <a:pt x="628548" y="811707"/>
                  </a:lnTo>
                  <a:lnTo>
                    <a:pt x="628459" y="812114"/>
                  </a:lnTo>
                  <a:lnTo>
                    <a:pt x="630250" y="812114"/>
                  </a:lnTo>
                  <a:lnTo>
                    <a:pt x="634949" y="801281"/>
                  </a:lnTo>
                  <a:close/>
                </a:path>
                <a:path w="1616709" h="939800">
                  <a:moveTo>
                    <a:pt x="635165" y="799820"/>
                  </a:moveTo>
                  <a:lnTo>
                    <a:pt x="627113" y="799630"/>
                  </a:lnTo>
                  <a:lnTo>
                    <a:pt x="627037" y="800925"/>
                  </a:lnTo>
                  <a:lnTo>
                    <a:pt x="633374" y="800925"/>
                  </a:lnTo>
                  <a:lnTo>
                    <a:pt x="633285" y="801103"/>
                  </a:lnTo>
                  <a:lnTo>
                    <a:pt x="635025" y="801103"/>
                  </a:lnTo>
                  <a:lnTo>
                    <a:pt x="635076" y="800925"/>
                  </a:lnTo>
                  <a:lnTo>
                    <a:pt x="635165" y="799820"/>
                  </a:lnTo>
                  <a:close/>
                </a:path>
                <a:path w="1616709" h="939800">
                  <a:moveTo>
                    <a:pt x="635558" y="791133"/>
                  </a:moveTo>
                  <a:lnTo>
                    <a:pt x="628396" y="790892"/>
                  </a:lnTo>
                  <a:lnTo>
                    <a:pt x="628396" y="791819"/>
                  </a:lnTo>
                  <a:lnTo>
                    <a:pt x="635495" y="791819"/>
                  </a:lnTo>
                  <a:lnTo>
                    <a:pt x="635558" y="791133"/>
                  </a:lnTo>
                  <a:close/>
                </a:path>
                <a:path w="1616709" h="939800">
                  <a:moveTo>
                    <a:pt x="636638" y="931303"/>
                  </a:moveTo>
                  <a:lnTo>
                    <a:pt x="636231" y="930148"/>
                  </a:lnTo>
                  <a:lnTo>
                    <a:pt x="636117" y="929767"/>
                  </a:lnTo>
                  <a:lnTo>
                    <a:pt x="635812" y="929284"/>
                  </a:lnTo>
                  <a:lnTo>
                    <a:pt x="635723" y="929132"/>
                  </a:lnTo>
                  <a:lnTo>
                    <a:pt x="635063" y="928458"/>
                  </a:lnTo>
                  <a:lnTo>
                    <a:pt x="634733" y="928116"/>
                  </a:lnTo>
                  <a:lnTo>
                    <a:pt x="634733" y="931303"/>
                  </a:lnTo>
                  <a:lnTo>
                    <a:pt x="634733" y="935431"/>
                  </a:lnTo>
                  <a:lnTo>
                    <a:pt x="634555" y="936053"/>
                  </a:lnTo>
                  <a:lnTo>
                    <a:pt x="634263" y="936599"/>
                  </a:lnTo>
                  <a:lnTo>
                    <a:pt x="633412" y="937501"/>
                  </a:lnTo>
                  <a:lnTo>
                    <a:pt x="633056" y="937742"/>
                  </a:lnTo>
                  <a:lnTo>
                    <a:pt x="631621" y="938250"/>
                  </a:lnTo>
                  <a:lnTo>
                    <a:pt x="628700" y="938250"/>
                  </a:lnTo>
                  <a:lnTo>
                    <a:pt x="628700" y="928458"/>
                  </a:lnTo>
                  <a:lnTo>
                    <a:pt x="631990" y="928458"/>
                  </a:lnTo>
                  <a:lnTo>
                    <a:pt x="634733" y="931303"/>
                  </a:lnTo>
                  <a:lnTo>
                    <a:pt x="634733" y="928116"/>
                  </a:lnTo>
                  <a:lnTo>
                    <a:pt x="634072" y="927633"/>
                  </a:lnTo>
                  <a:lnTo>
                    <a:pt x="632879" y="927201"/>
                  </a:lnTo>
                  <a:lnTo>
                    <a:pt x="627062" y="927201"/>
                  </a:lnTo>
                  <a:lnTo>
                    <a:pt x="627062" y="939660"/>
                  </a:lnTo>
                  <a:lnTo>
                    <a:pt x="631939" y="939660"/>
                  </a:lnTo>
                  <a:lnTo>
                    <a:pt x="633933" y="938987"/>
                  </a:lnTo>
                  <a:lnTo>
                    <a:pt x="634580" y="938593"/>
                  </a:lnTo>
                  <a:lnTo>
                    <a:pt x="634923" y="938250"/>
                  </a:lnTo>
                  <a:lnTo>
                    <a:pt x="635685" y="937501"/>
                  </a:lnTo>
                  <a:lnTo>
                    <a:pt x="636079" y="936815"/>
                  </a:lnTo>
                  <a:lnTo>
                    <a:pt x="636536" y="935431"/>
                  </a:lnTo>
                  <a:lnTo>
                    <a:pt x="636638" y="931303"/>
                  </a:lnTo>
                  <a:close/>
                </a:path>
                <a:path w="1616709" h="939800">
                  <a:moveTo>
                    <a:pt x="638860" y="623722"/>
                  </a:moveTo>
                  <a:lnTo>
                    <a:pt x="638340" y="622198"/>
                  </a:lnTo>
                  <a:lnTo>
                    <a:pt x="638035" y="621703"/>
                  </a:lnTo>
                  <a:lnTo>
                    <a:pt x="637946" y="621550"/>
                  </a:lnTo>
                  <a:lnTo>
                    <a:pt x="637311" y="620890"/>
                  </a:lnTo>
                  <a:lnTo>
                    <a:pt x="637184" y="620763"/>
                  </a:lnTo>
                  <a:lnTo>
                    <a:pt x="636968" y="620547"/>
                  </a:lnTo>
                  <a:lnTo>
                    <a:pt x="636968" y="623722"/>
                  </a:lnTo>
                  <a:lnTo>
                    <a:pt x="636955" y="627849"/>
                  </a:lnTo>
                  <a:lnTo>
                    <a:pt x="636778" y="628472"/>
                  </a:lnTo>
                  <a:lnTo>
                    <a:pt x="636485" y="629018"/>
                  </a:lnTo>
                  <a:lnTo>
                    <a:pt x="636079" y="629424"/>
                  </a:lnTo>
                  <a:lnTo>
                    <a:pt x="635635" y="629920"/>
                  </a:lnTo>
                  <a:lnTo>
                    <a:pt x="635279" y="630161"/>
                  </a:lnTo>
                  <a:lnTo>
                    <a:pt x="633857" y="630669"/>
                  </a:lnTo>
                  <a:lnTo>
                    <a:pt x="630885" y="630669"/>
                  </a:lnTo>
                  <a:lnTo>
                    <a:pt x="630885" y="620890"/>
                  </a:lnTo>
                  <a:lnTo>
                    <a:pt x="634212" y="620890"/>
                  </a:lnTo>
                  <a:lnTo>
                    <a:pt x="636968" y="623722"/>
                  </a:lnTo>
                  <a:lnTo>
                    <a:pt x="636968" y="620547"/>
                  </a:lnTo>
                  <a:lnTo>
                    <a:pt x="636257" y="620052"/>
                  </a:lnTo>
                  <a:lnTo>
                    <a:pt x="634758" y="619493"/>
                  </a:lnTo>
                  <a:lnTo>
                    <a:pt x="629450" y="619493"/>
                  </a:lnTo>
                  <a:lnTo>
                    <a:pt x="629285" y="619620"/>
                  </a:lnTo>
                  <a:lnTo>
                    <a:pt x="629285" y="631812"/>
                  </a:lnTo>
                  <a:lnTo>
                    <a:pt x="629475" y="631939"/>
                  </a:lnTo>
                  <a:lnTo>
                    <a:pt x="634580" y="631939"/>
                  </a:lnTo>
                  <a:lnTo>
                    <a:pt x="635342" y="631672"/>
                  </a:lnTo>
                  <a:lnTo>
                    <a:pt x="636155" y="631418"/>
                  </a:lnTo>
                  <a:lnTo>
                    <a:pt x="636816" y="631012"/>
                  </a:lnTo>
                  <a:lnTo>
                    <a:pt x="637159" y="630669"/>
                  </a:lnTo>
                  <a:lnTo>
                    <a:pt x="637870" y="629920"/>
                  </a:lnTo>
                  <a:lnTo>
                    <a:pt x="638162" y="629424"/>
                  </a:lnTo>
                  <a:lnTo>
                    <a:pt x="638276" y="629234"/>
                  </a:lnTo>
                  <a:lnTo>
                    <a:pt x="638771" y="627849"/>
                  </a:lnTo>
                  <a:lnTo>
                    <a:pt x="638860" y="623722"/>
                  </a:lnTo>
                  <a:close/>
                </a:path>
                <a:path w="1616709" h="939800">
                  <a:moveTo>
                    <a:pt x="639445" y="89966"/>
                  </a:moveTo>
                  <a:lnTo>
                    <a:pt x="637908" y="89966"/>
                  </a:lnTo>
                  <a:lnTo>
                    <a:pt x="631875" y="106476"/>
                  </a:lnTo>
                  <a:lnTo>
                    <a:pt x="633526" y="106476"/>
                  </a:lnTo>
                  <a:lnTo>
                    <a:pt x="639445" y="90170"/>
                  </a:lnTo>
                  <a:lnTo>
                    <a:pt x="639445" y="89966"/>
                  </a:lnTo>
                  <a:close/>
                </a:path>
                <a:path w="1616709" h="939800">
                  <a:moveTo>
                    <a:pt x="643166" y="570611"/>
                  </a:moveTo>
                  <a:lnTo>
                    <a:pt x="636536" y="570026"/>
                  </a:lnTo>
                  <a:lnTo>
                    <a:pt x="636879" y="570611"/>
                  </a:lnTo>
                  <a:lnTo>
                    <a:pt x="636955" y="570738"/>
                  </a:lnTo>
                  <a:lnTo>
                    <a:pt x="637387" y="571157"/>
                  </a:lnTo>
                  <a:lnTo>
                    <a:pt x="638517" y="571715"/>
                  </a:lnTo>
                  <a:lnTo>
                    <a:pt x="641502" y="571715"/>
                  </a:lnTo>
                  <a:lnTo>
                    <a:pt x="642099" y="571373"/>
                  </a:lnTo>
                  <a:lnTo>
                    <a:pt x="642543" y="571157"/>
                  </a:lnTo>
                  <a:lnTo>
                    <a:pt x="643039" y="570738"/>
                  </a:lnTo>
                  <a:lnTo>
                    <a:pt x="643166" y="570611"/>
                  </a:lnTo>
                  <a:close/>
                </a:path>
                <a:path w="1616709" h="939800">
                  <a:moveTo>
                    <a:pt x="644207" y="568363"/>
                  </a:moveTo>
                  <a:lnTo>
                    <a:pt x="644156" y="561695"/>
                  </a:lnTo>
                  <a:lnTo>
                    <a:pt x="643991" y="561174"/>
                  </a:lnTo>
                  <a:lnTo>
                    <a:pt x="643890" y="560870"/>
                  </a:lnTo>
                  <a:lnTo>
                    <a:pt x="643674" y="560603"/>
                  </a:lnTo>
                  <a:lnTo>
                    <a:pt x="643343" y="560019"/>
                  </a:lnTo>
                  <a:lnTo>
                    <a:pt x="642886" y="559562"/>
                  </a:lnTo>
                  <a:lnTo>
                    <a:pt x="641756" y="558939"/>
                  </a:lnTo>
                  <a:lnTo>
                    <a:pt x="638708" y="558939"/>
                  </a:lnTo>
                  <a:lnTo>
                    <a:pt x="637540" y="559562"/>
                  </a:lnTo>
                  <a:lnTo>
                    <a:pt x="637057" y="560019"/>
                  </a:lnTo>
                  <a:lnTo>
                    <a:pt x="636727" y="560603"/>
                  </a:lnTo>
                  <a:lnTo>
                    <a:pt x="636371" y="561174"/>
                  </a:lnTo>
                  <a:lnTo>
                    <a:pt x="636181" y="561695"/>
                  </a:lnTo>
                  <a:lnTo>
                    <a:pt x="636193" y="569302"/>
                  </a:lnTo>
                  <a:lnTo>
                    <a:pt x="636397" y="569785"/>
                  </a:lnTo>
                  <a:lnTo>
                    <a:pt x="638530" y="569976"/>
                  </a:lnTo>
                  <a:lnTo>
                    <a:pt x="638365" y="569785"/>
                  </a:lnTo>
                  <a:lnTo>
                    <a:pt x="638073" y="569302"/>
                  </a:lnTo>
                  <a:lnTo>
                    <a:pt x="637921" y="569010"/>
                  </a:lnTo>
                  <a:lnTo>
                    <a:pt x="637933" y="561695"/>
                  </a:lnTo>
                  <a:lnTo>
                    <a:pt x="638162" y="561174"/>
                  </a:lnTo>
                  <a:lnTo>
                    <a:pt x="638390" y="560870"/>
                  </a:lnTo>
                  <a:lnTo>
                    <a:pt x="638746" y="560603"/>
                  </a:lnTo>
                  <a:lnTo>
                    <a:pt x="641591" y="560603"/>
                  </a:lnTo>
                  <a:lnTo>
                    <a:pt x="642505" y="568363"/>
                  </a:lnTo>
                  <a:lnTo>
                    <a:pt x="642251" y="569010"/>
                  </a:lnTo>
                  <a:lnTo>
                    <a:pt x="642137" y="569302"/>
                  </a:lnTo>
                  <a:lnTo>
                    <a:pt x="641553" y="570026"/>
                  </a:lnTo>
                  <a:lnTo>
                    <a:pt x="639241" y="570026"/>
                  </a:lnTo>
                  <a:lnTo>
                    <a:pt x="643293" y="570369"/>
                  </a:lnTo>
                  <a:lnTo>
                    <a:pt x="643496" y="570026"/>
                  </a:lnTo>
                  <a:lnTo>
                    <a:pt x="643978" y="569302"/>
                  </a:lnTo>
                  <a:lnTo>
                    <a:pt x="644029" y="569010"/>
                  </a:lnTo>
                  <a:lnTo>
                    <a:pt x="644207" y="568363"/>
                  </a:lnTo>
                  <a:close/>
                </a:path>
                <a:path w="1616709" h="939800">
                  <a:moveTo>
                    <a:pt x="644334" y="545541"/>
                  </a:moveTo>
                  <a:lnTo>
                    <a:pt x="643140" y="544474"/>
                  </a:lnTo>
                  <a:lnTo>
                    <a:pt x="642696" y="544233"/>
                  </a:lnTo>
                  <a:lnTo>
                    <a:pt x="641680" y="543877"/>
                  </a:lnTo>
                  <a:lnTo>
                    <a:pt x="638860" y="543877"/>
                  </a:lnTo>
                  <a:lnTo>
                    <a:pt x="638860" y="540296"/>
                  </a:lnTo>
                  <a:lnTo>
                    <a:pt x="643547" y="540296"/>
                  </a:lnTo>
                  <a:lnTo>
                    <a:pt x="643610" y="538937"/>
                  </a:lnTo>
                  <a:lnTo>
                    <a:pt x="637362" y="538937"/>
                  </a:lnTo>
                  <a:lnTo>
                    <a:pt x="637222" y="539076"/>
                  </a:lnTo>
                  <a:lnTo>
                    <a:pt x="637222" y="545541"/>
                  </a:lnTo>
                  <a:lnTo>
                    <a:pt x="641718" y="545541"/>
                  </a:lnTo>
                  <a:lnTo>
                    <a:pt x="642226" y="545973"/>
                  </a:lnTo>
                  <a:lnTo>
                    <a:pt x="642442" y="546227"/>
                  </a:lnTo>
                  <a:lnTo>
                    <a:pt x="642696" y="546849"/>
                  </a:lnTo>
                  <a:lnTo>
                    <a:pt x="642696" y="548500"/>
                  </a:lnTo>
                  <a:lnTo>
                    <a:pt x="642556" y="548843"/>
                  </a:lnTo>
                  <a:lnTo>
                    <a:pt x="642416" y="549262"/>
                  </a:lnTo>
                  <a:lnTo>
                    <a:pt x="636663" y="549262"/>
                  </a:lnTo>
                  <a:lnTo>
                    <a:pt x="636663" y="550976"/>
                  </a:lnTo>
                  <a:lnTo>
                    <a:pt x="642810" y="550976"/>
                  </a:lnTo>
                  <a:lnTo>
                    <a:pt x="643255" y="550621"/>
                  </a:lnTo>
                  <a:lnTo>
                    <a:pt x="643648" y="550252"/>
                  </a:lnTo>
                  <a:lnTo>
                    <a:pt x="643763" y="550075"/>
                  </a:lnTo>
                  <a:lnTo>
                    <a:pt x="644194" y="549262"/>
                  </a:lnTo>
                  <a:lnTo>
                    <a:pt x="644309" y="545973"/>
                  </a:lnTo>
                  <a:lnTo>
                    <a:pt x="644144" y="545541"/>
                  </a:lnTo>
                  <a:lnTo>
                    <a:pt x="644334" y="545541"/>
                  </a:lnTo>
                  <a:close/>
                </a:path>
                <a:path w="1616709" h="939800">
                  <a:moveTo>
                    <a:pt x="645325" y="808837"/>
                  </a:moveTo>
                  <a:lnTo>
                    <a:pt x="645299" y="802170"/>
                  </a:lnTo>
                  <a:lnTo>
                    <a:pt x="645096" y="801649"/>
                  </a:lnTo>
                  <a:lnTo>
                    <a:pt x="644994" y="801344"/>
                  </a:lnTo>
                  <a:lnTo>
                    <a:pt x="644855" y="801166"/>
                  </a:lnTo>
                  <a:lnTo>
                    <a:pt x="644652" y="800836"/>
                  </a:lnTo>
                  <a:lnTo>
                    <a:pt x="644448" y="800493"/>
                  </a:lnTo>
                  <a:lnTo>
                    <a:pt x="644017" y="800036"/>
                  </a:lnTo>
                  <a:lnTo>
                    <a:pt x="643610" y="799820"/>
                  </a:lnTo>
                  <a:lnTo>
                    <a:pt x="643610" y="808837"/>
                  </a:lnTo>
                  <a:lnTo>
                    <a:pt x="643394" y="809485"/>
                  </a:lnTo>
                  <a:lnTo>
                    <a:pt x="643242" y="809777"/>
                  </a:lnTo>
                  <a:lnTo>
                    <a:pt x="642962" y="810158"/>
                  </a:lnTo>
                  <a:lnTo>
                    <a:pt x="642696" y="810488"/>
                  </a:lnTo>
                  <a:lnTo>
                    <a:pt x="642048" y="810844"/>
                  </a:lnTo>
                  <a:lnTo>
                    <a:pt x="640321" y="810844"/>
                  </a:lnTo>
                  <a:lnTo>
                    <a:pt x="639699" y="810488"/>
                  </a:lnTo>
                  <a:lnTo>
                    <a:pt x="639406" y="810158"/>
                  </a:lnTo>
                  <a:lnTo>
                    <a:pt x="639051" y="809485"/>
                  </a:lnTo>
                  <a:lnTo>
                    <a:pt x="639051" y="802170"/>
                  </a:lnTo>
                  <a:lnTo>
                    <a:pt x="639305" y="801649"/>
                  </a:lnTo>
                  <a:lnTo>
                    <a:pt x="639521" y="801344"/>
                  </a:lnTo>
                  <a:lnTo>
                    <a:pt x="642988" y="801344"/>
                  </a:lnTo>
                  <a:lnTo>
                    <a:pt x="643178" y="801649"/>
                  </a:lnTo>
                  <a:lnTo>
                    <a:pt x="643445" y="802170"/>
                  </a:lnTo>
                  <a:lnTo>
                    <a:pt x="643547" y="802449"/>
                  </a:lnTo>
                  <a:lnTo>
                    <a:pt x="643610" y="808837"/>
                  </a:lnTo>
                  <a:lnTo>
                    <a:pt x="643610" y="799820"/>
                  </a:lnTo>
                  <a:lnTo>
                    <a:pt x="642886" y="799414"/>
                  </a:lnTo>
                  <a:lnTo>
                    <a:pt x="642772" y="801166"/>
                  </a:lnTo>
                  <a:lnTo>
                    <a:pt x="639724" y="801166"/>
                  </a:lnTo>
                  <a:lnTo>
                    <a:pt x="640181" y="800836"/>
                  </a:lnTo>
                  <a:lnTo>
                    <a:pt x="642454" y="800836"/>
                  </a:lnTo>
                  <a:lnTo>
                    <a:pt x="642772" y="801166"/>
                  </a:lnTo>
                  <a:lnTo>
                    <a:pt x="642772" y="799414"/>
                  </a:lnTo>
                  <a:lnTo>
                    <a:pt x="639813" y="799414"/>
                  </a:lnTo>
                  <a:lnTo>
                    <a:pt x="638644" y="800036"/>
                  </a:lnTo>
                  <a:lnTo>
                    <a:pt x="638200" y="800493"/>
                  </a:lnTo>
                  <a:lnTo>
                    <a:pt x="637476" y="801649"/>
                  </a:lnTo>
                  <a:lnTo>
                    <a:pt x="637298" y="802170"/>
                  </a:lnTo>
                  <a:lnTo>
                    <a:pt x="637324" y="809777"/>
                  </a:lnTo>
                  <a:lnTo>
                    <a:pt x="637463" y="810158"/>
                  </a:lnTo>
                  <a:lnTo>
                    <a:pt x="638022" y="811085"/>
                  </a:lnTo>
                  <a:lnTo>
                    <a:pt x="638098" y="811212"/>
                  </a:lnTo>
                  <a:lnTo>
                    <a:pt x="638530" y="811631"/>
                  </a:lnTo>
                  <a:lnTo>
                    <a:pt x="639635" y="812190"/>
                  </a:lnTo>
                  <a:lnTo>
                    <a:pt x="642632" y="812190"/>
                  </a:lnTo>
                  <a:lnTo>
                    <a:pt x="643242" y="811847"/>
                  </a:lnTo>
                  <a:lnTo>
                    <a:pt x="643674" y="811631"/>
                  </a:lnTo>
                  <a:lnTo>
                    <a:pt x="644144" y="811212"/>
                  </a:lnTo>
                  <a:lnTo>
                    <a:pt x="644271" y="811085"/>
                  </a:lnTo>
                  <a:lnTo>
                    <a:pt x="644423" y="810844"/>
                  </a:lnTo>
                  <a:lnTo>
                    <a:pt x="645109" y="809777"/>
                  </a:lnTo>
                  <a:lnTo>
                    <a:pt x="645325" y="808837"/>
                  </a:lnTo>
                  <a:close/>
                </a:path>
                <a:path w="1616709" h="939800">
                  <a:moveTo>
                    <a:pt x="645871" y="779678"/>
                  </a:moveTo>
                  <a:lnTo>
                    <a:pt x="637857" y="779500"/>
                  </a:lnTo>
                  <a:lnTo>
                    <a:pt x="637755" y="780808"/>
                  </a:lnTo>
                  <a:lnTo>
                    <a:pt x="644067" y="780808"/>
                  </a:lnTo>
                  <a:lnTo>
                    <a:pt x="639292" y="791578"/>
                  </a:lnTo>
                  <a:lnTo>
                    <a:pt x="639318" y="791781"/>
                  </a:lnTo>
                  <a:lnTo>
                    <a:pt x="641083" y="791781"/>
                  </a:lnTo>
                  <a:lnTo>
                    <a:pt x="645693" y="781151"/>
                  </a:lnTo>
                  <a:lnTo>
                    <a:pt x="645795" y="780808"/>
                  </a:lnTo>
                  <a:lnTo>
                    <a:pt x="645871" y="779678"/>
                  </a:lnTo>
                  <a:close/>
                </a:path>
                <a:path w="1616709" h="939800">
                  <a:moveTo>
                    <a:pt x="647877" y="93129"/>
                  </a:moveTo>
                  <a:lnTo>
                    <a:pt x="647776" y="92862"/>
                  </a:lnTo>
                  <a:lnTo>
                    <a:pt x="647560" y="92481"/>
                  </a:lnTo>
                  <a:lnTo>
                    <a:pt x="646785" y="91744"/>
                  </a:lnTo>
                  <a:lnTo>
                    <a:pt x="646188" y="91516"/>
                  </a:lnTo>
                  <a:lnTo>
                    <a:pt x="642696" y="91516"/>
                  </a:lnTo>
                  <a:lnTo>
                    <a:pt x="642112" y="91744"/>
                  </a:lnTo>
                  <a:lnTo>
                    <a:pt x="641489" y="92087"/>
                  </a:lnTo>
                  <a:lnTo>
                    <a:pt x="641197" y="92329"/>
                  </a:lnTo>
                  <a:lnTo>
                    <a:pt x="641121" y="93738"/>
                  </a:lnTo>
                  <a:lnTo>
                    <a:pt x="641477" y="93738"/>
                  </a:lnTo>
                  <a:lnTo>
                    <a:pt x="642035" y="93370"/>
                  </a:lnTo>
                  <a:lnTo>
                    <a:pt x="642505" y="93129"/>
                  </a:lnTo>
                  <a:lnTo>
                    <a:pt x="645693" y="93129"/>
                  </a:lnTo>
                  <a:lnTo>
                    <a:pt x="645985" y="93370"/>
                  </a:lnTo>
                  <a:lnTo>
                    <a:pt x="646176" y="93738"/>
                  </a:lnTo>
                  <a:lnTo>
                    <a:pt x="646226" y="96126"/>
                  </a:lnTo>
                  <a:lnTo>
                    <a:pt x="645769" y="97155"/>
                  </a:lnTo>
                  <a:lnTo>
                    <a:pt x="645147" y="98082"/>
                  </a:lnTo>
                  <a:lnTo>
                    <a:pt x="644740" y="98602"/>
                  </a:lnTo>
                  <a:lnTo>
                    <a:pt x="644232" y="99187"/>
                  </a:lnTo>
                  <a:lnTo>
                    <a:pt x="641159" y="102311"/>
                  </a:lnTo>
                  <a:lnTo>
                    <a:pt x="643178" y="102311"/>
                  </a:lnTo>
                  <a:lnTo>
                    <a:pt x="645553" y="99834"/>
                  </a:lnTo>
                  <a:lnTo>
                    <a:pt x="646137" y="99187"/>
                  </a:lnTo>
                  <a:lnTo>
                    <a:pt x="646569" y="98602"/>
                  </a:lnTo>
                  <a:lnTo>
                    <a:pt x="647014" y="98082"/>
                  </a:lnTo>
                  <a:lnTo>
                    <a:pt x="647534" y="97155"/>
                  </a:lnTo>
                  <a:lnTo>
                    <a:pt x="647814" y="96570"/>
                  </a:lnTo>
                  <a:lnTo>
                    <a:pt x="647877" y="93129"/>
                  </a:lnTo>
                  <a:close/>
                </a:path>
                <a:path w="1616709" h="939800">
                  <a:moveTo>
                    <a:pt x="648728" y="103098"/>
                  </a:moveTo>
                  <a:lnTo>
                    <a:pt x="640918" y="102933"/>
                  </a:lnTo>
                  <a:lnTo>
                    <a:pt x="640854" y="104076"/>
                  </a:lnTo>
                  <a:lnTo>
                    <a:pt x="648639" y="104076"/>
                  </a:lnTo>
                  <a:lnTo>
                    <a:pt x="648728" y="103098"/>
                  </a:lnTo>
                  <a:close/>
                </a:path>
                <a:path w="1616709" h="939800">
                  <a:moveTo>
                    <a:pt x="654431" y="568363"/>
                  </a:moveTo>
                  <a:lnTo>
                    <a:pt x="651954" y="558939"/>
                  </a:lnTo>
                  <a:lnTo>
                    <a:pt x="648906" y="558939"/>
                  </a:lnTo>
                  <a:lnTo>
                    <a:pt x="647738" y="559562"/>
                  </a:lnTo>
                  <a:lnTo>
                    <a:pt x="647255" y="560019"/>
                  </a:lnTo>
                  <a:lnTo>
                    <a:pt x="646925" y="560603"/>
                  </a:lnTo>
                  <a:lnTo>
                    <a:pt x="646569" y="561174"/>
                  </a:lnTo>
                  <a:lnTo>
                    <a:pt x="646379" y="561695"/>
                  </a:lnTo>
                  <a:lnTo>
                    <a:pt x="646391" y="569302"/>
                  </a:lnTo>
                  <a:lnTo>
                    <a:pt x="646544" y="569683"/>
                  </a:lnTo>
                  <a:lnTo>
                    <a:pt x="646772" y="570026"/>
                  </a:lnTo>
                  <a:lnTo>
                    <a:pt x="646861" y="570166"/>
                  </a:lnTo>
                  <a:lnTo>
                    <a:pt x="646976" y="570369"/>
                  </a:lnTo>
                  <a:lnTo>
                    <a:pt x="647090" y="570611"/>
                  </a:lnTo>
                  <a:lnTo>
                    <a:pt x="647153" y="570738"/>
                  </a:lnTo>
                  <a:lnTo>
                    <a:pt x="647623" y="571157"/>
                  </a:lnTo>
                  <a:lnTo>
                    <a:pt x="648716" y="571715"/>
                  </a:lnTo>
                  <a:lnTo>
                    <a:pt x="651700" y="571715"/>
                  </a:lnTo>
                  <a:lnTo>
                    <a:pt x="652297" y="571373"/>
                  </a:lnTo>
                  <a:lnTo>
                    <a:pt x="652729" y="571157"/>
                  </a:lnTo>
                  <a:lnTo>
                    <a:pt x="653364" y="570611"/>
                  </a:lnTo>
                  <a:lnTo>
                    <a:pt x="653503" y="570369"/>
                  </a:lnTo>
                  <a:lnTo>
                    <a:pt x="649414" y="570369"/>
                  </a:lnTo>
                  <a:lnTo>
                    <a:pt x="647954" y="562102"/>
                  </a:lnTo>
                  <a:lnTo>
                    <a:pt x="648360" y="561174"/>
                  </a:lnTo>
                  <a:lnTo>
                    <a:pt x="648652" y="560832"/>
                  </a:lnTo>
                  <a:lnTo>
                    <a:pt x="648944" y="560603"/>
                  </a:lnTo>
                  <a:lnTo>
                    <a:pt x="651789" y="560603"/>
                  </a:lnTo>
                  <a:lnTo>
                    <a:pt x="652703" y="568363"/>
                  </a:lnTo>
                  <a:lnTo>
                    <a:pt x="652449" y="569010"/>
                  </a:lnTo>
                  <a:lnTo>
                    <a:pt x="652335" y="569302"/>
                  </a:lnTo>
                  <a:lnTo>
                    <a:pt x="652068" y="569683"/>
                  </a:lnTo>
                  <a:lnTo>
                    <a:pt x="651789" y="570026"/>
                  </a:lnTo>
                  <a:lnTo>
                    <a:pt x="653694" y="570026"/>
                  </a:lnTo>
                  <a:lnTo>
                    <a:pt x="654177" y="569302"/>
                  </a:lnTo>
                  <a:lnTo>
                    <a:pt x="654431" y="568363"/>
                  </a:lnTo>
                  <a:close/>
                </a:path>
                <a:path w="1616709" h="939800">
                  <a:moveTo>
                    <a:pt x="654507" y="811085"/>
                  </a:moveTo>
                  <a:lnTo>
                    <a:pt x="647865" y="810501"/>
                  </a:lnTo>
                  <a:lnTo>
                    <a:pt x="648220" y="811085"/>
                  </a:lnTo>
                  <a:lnTo>
                    <a:pt x="648296" y="811212"/>
                  </a:lnTo>
                  <a:lnTo>
                    <a:pt x="648728" y="811631"/>
                  </a:lnTo>
                  <a:lnTo>
                    <a:pt x="649312" y="811911"/>
                  </a:lnTo>
                  <a:lnTo>
                    <a:pt x="649820" y="812190"/>
                  </a:lnTo>
                  <a:lnTo>
                    <a:pt x="652830" y="812190"/>
                  </a:lnTo>
                  <a:lnTo>
                    <a:pt x="653884" y="811631"/>
                  </a:lnTo>
                  <a:lnTo>
                    <a:pt x="654507" y="811085"/>
                  </a:lnTo>
                  <a:close/>
                </a:path>
                <a:path w="1616709" h="939800">
                  <a:moveTo>
                    <a:pt x="655497" y="802170"/>
                  </a:moveTo>
                  <a:lnTo>
                    <a:pt x="655320" y="801649"/>
                  </a:lnTo>
                  <a:lnTo>
                    <a:pt x="655218" y="801344"/>
                  </a:lnTo>
                  <a:lnTo>
                    <a:pt x="655053" y="801166"/>
                  </a:lnTo>
                  <a:lnTo>
                    <a:pt x="654939" y="800976"/>
                  </a:lnTo>
                  <a:lnTo>
                    <a:pt x="654646" y="800493"/>
                  </a:lnTo>
                  <a:lnTo>
                    <a:pt x="654215" y="800036"/>
                  </a:lnTo>
                  <a:lnTo>
                    <a:pt x="653084" y="799414"/>
                  </a:lnTo>
                  <a:lnTo>
                    <a:pt x="652970" y="801166"/>
                  </a:lnTo>
                  <a:lnTo>
                    <a:pt x="649947" y="801166"/>
                  </a:lnTo>
                  <a:lnTo>
                    <a:pt x="650214" y="800976"/>
                  </a:lnTo>
                  <a:lnTo>
                    <a:pt x="652792" y="800976"/>
                  </a:lnTo>
                  <a:lnTo>
                    <a:pt x="652970" y="801166"/>
                  </a:lnTo>
                  <a:lnTo>
                    <a:pt x="652970" y="799414"/>
                  </a:lnTo>
                  <a:lnTo>
                    <a:pt x="650011" y="799414"/>
                  </a:lnTo>
                  <a:lnTo>
                    <a:pt x="648843" y="800036"/>
                  </a:lnTo>
                  <a:lnTo>
                    <a:pt x="648398" y="800493"/>
                  </a:lnTo>
                  <a:lnTo>
                    <a:pt x="647712" y="801649"/>
                  </a:lnTo>
                  <a:lnTo>
                    <a:pt x="647522" y="802170"/>
                  </a:lnTo>
                  <a:lnTo>
                    <a:pt x="647522" y="809777"/>
                  </a:lnTo>
                  <a:lnTo>
                    <a:pt x="647725" y="810260"/>
                  </a:lnTo>
                  <a:lnTo>
                    <a:pt x="649859" y="810450"/>
                  </a:lnTo>
                  <a:lnTo>
                    <a:pt x="649693" y="810260"/>
                  </a:lnTo>
                  <a:lnTo>
                    <a:pt x="649401" y="809777"/>
                  </a:lnTo>
                  <a:lnTo>
                    <a:pt x="649249" y="809485"/>
                  </a:lnTo>
                  <a:lnTo>
                    <a:pt x="649274" y="802170"/>
                  </a:lnTo>
                  <a:lnTo>
                    <a:pt x="649503" y="801649"/>
                  </a:lnTo>
                  <a:lnTo>
                    <a:pt x="649719" y="801344"/>
                  </a:lnTo>
                  <a:lnTo>
                    <a:pt x="653186" y="801344"/>
                  </a:lnTo>
                  <a:lnTo>
                    <a:pt x="653376" y="801649"/>
                  </a:lnTo>
                  <a:lnTo>
                    <a:pt x="653643" y="802170"/>
                  </a:lnTo>
                  <a:lnTo>
                    <a:pt x="653732" y="802449"/>
                  </a:lnTo>
                  <a:lnTo>
                    <a:pt x="653846" y="808837"/>
                  </a:lnTo>
                  <a:lnTo>
                    <a:pt x="653592" y="809485"/>
                  </a:lnTo>
                  <a:lnTo>
                    <a:pt x="653478" y="809777"/>
                  </a:lnTo>
                  <a:lnTo>
                    <a:pt x="652881" y="810501"/>
                  </a:lnTo>
                  <a:lnTo>
                    <a:pt x="650570" y="810501"/>
                  </a:lnTo>
                  <a:lnTo>
                    <a:pt x="654634" y="810844"/>
                  </a:lnTo>
                  <a:lnTo>
                    <a:pt x="654837" y="810501"/>
                  </a:lnTo>
                  <a:lnTo>
                    <a:pt x="655307" y="809777"/>
                  </a:lnTo>
                  <a:lnTo>
                    <a:pt x="655370" y="809485"/>
                  </a:lnTo>
                  <a:lnTo>
                    <a:pt x="655497" y="802170"/>
                  </a:lnTo>
                  <a:close/>
                </a:path>
                <a:path w="1616709" h="939800">
                  <a:moveTo>
                    <a:pt x="657936" y="91516"/>
                  </a:moveTo>
                  <a:lnTo>
                    <a:pt x="651675" y="91516"/>
                  </a:lnTo>
                  <a:lnTo>
                    <a:pt x="651548" y="91668"/>
                  </a:lnTo>
                  <a:lnTo>
                    <a:pt x="651510" y="97383"/>
                  </a:lnTo>
                  <a:lnTo>
                    <a:pt x="657796" y="97383"/>
                  </a:lnTo>
                  <a:lnTo>
                    <a:pt x="657466" y="97053"/>
                  </a:lnTo>
                  <a:lnTo>
                    <a:pt x="657021" y="96812"/>
                  </a:lnTo>
                  <a:lnTo>
                    <a:pt x="655967" y="96456"/>
                  </a:lnTo>
                  <a:lnTo>
                    <a:pt x="653186" y="96456"/>
                  </a:lnTo>
                  <a:lnTo>
                    <a:pt x="653186" y="92862"/>
                  </a:lnTo>
                  <a:lnTo>
                    <a:pt x="657936" y="92862"/>
                  </a:lnTo>
                  <a:lnTo>
                    <a:pt x="657936" y="91516"/>
                  </a:lnTo>
                  <a:close/>
                </a:path>
                <a:path w="1616709" h="939800">
                  <a:moveTo>
                    <a:pt x="658749" y="101320"/>
                  </a:moveTo>
                  <a:lnTo>
                    <a:pt x="658710" y="98806"/>
                  </a:lnTo>
                  <a:lnTo>
                    <a:pt x="658431" y="98120"/>
                  </a:lnTo>
                  <a:lnTo>
                    <a:pt x="656043" y="98120"/>
                  </a:lnTo>
                  <a:lnTo>
                    <a:pt x="656551" y="98552"/>
                  </a:lnTo>
                  <a:lnTo>
                    <a:pt x="656767" y="98806"/>
                  </a:lnTo>
                  <a:lnTo>
                    <a:pt x="657021" y="99428"/>
                  </a:lnTo>
                  <a:lnTo>
                    <a:pt x="656983" y="101079"/>
                  </a:lnTo>
                  <a:lnTo>
                    <a:pt x="656691" y="101765"/>
                  </a:lnTo>
                  <a:lnTo>
                    <a:pt x="656297" y="102196"/>
                  </a:lnTo>
                  <a:lnTo>
                    <a:pt x="655777" y="102654"/>
                  </a:lnTo>
                  <a:lnTo>
                    <a:pt x="652081" y="102654"/>
                  </a:lnTo>
                  <a:lnTo>
                    <a:pt x="651319" y="102196"/>
                  </a:lnTo>
                  <a:lnTo>
                    <a:pt x="650963" y="102196"/>
                  </a:lnTo>
                  <a:lnTo>
                    <a:pt x="650989" y="103555"/>
                  </a:lnTo>
                  <a:lnTo>
                    <a:pt x="657136" y="103555"/>
                  </a:lnTo>
                  <a:lnTo>
                    <a:pt x="657567" y="103200"/>
                  </a:lnTo>
                  <a:lnTo>
                    <a:pt x="657974" y="102831"/>
                  </a:lnTo>
                  <a:lnTo>
                    <a:pt x="658101" y="102654"/>
                  </a:lnTo>
                  <a:lnTo>
                    <a:pt x="658431" y="102196"/>
                  </a:lnTo>
                  <a:lnTo>
                    <a:pt x="658558" y="101765"/>
                  </a:lnTo>
                  <a:lnTo>
                    <a:pt x="658749" y="101320"/>
                  </a:lnTo>
                  <a:close/>
                </a:path>
                <a:path w="1616709" h="939800">
                  <a:moveTo>
                    <a:pt x="664514" y="562584"/>
                  </a:moveTo>
                  <a:lnTo>
                    <a:pt x="662901" y="562584"/>
                  </a:lnTo>
                  <a:lnTo>
                    <a:pt x="662863" y="568756"/>
                  </a:lnTo>
                  <a:lnTo>
                    <a:pt x="662432" y="569328"/>
                  </a:lnTo>
                  <a:lnTo>
                    <a:pt x="661987" y="569747"/>
                  </a:lnTo>
                  <a:lnTo>
                    <a:pt x="661581" y="570026"/>
                  </a:lnTo>
                  <a:lnTo>
                    <a:pt x="659130" y="570026"/>
                  </a:lnTo>
                  <a:lnTo>
                    <a:pt x="658939" y="569747"/>
                  </a:lnTo>
                  <a:lnTo>
                    <a:pt x="658812" y="569569"/>
                  </a:lnTo>
                  <a:lnTo>
                    <a:pt x="658723" y="569328"/>
                  </a:lnTo>
                  <a:lnTo>
                    <a:pt x="658622" y="568756"/>
                  </a:lnTo>
                  <a:lnTo>
                    <a:pt x="658520" y="562584"/>
                  </a:lnTo>
                  <a:lnTo>
                    <a:pt x="657034" y="562584"/>
                  </a:lnTo>
                  <a:lnTo>
                    <a:pt x="659193" y="571868"/>
                  </a:lnTo>
                  <a:lnTo>
                    <a:pt x="660793" y="571868"/>
                  </a:lnTo>
                  <a:lnTo>
                    <a:pt x="662025" y="571220"/>
                  </a:lnTo>
                  <a:lnTo>
                    <a:pt x="662533" y="570814"/>
                  </a:lnTo>
                  <a:lnTo>
                    <a:pt x="662876" y="570433"/>
                  </a:lnTo>
                  <a:lnTo>
                    <a:pt x="663028" y="570433"/>
                  </a:lnTo>
                  <a:lnTo>
                    <a:pt x="663054" y="571601"/>
                  </a:lnTo>
                  <a:lnTo>
                    <a:pt x="664438" y="571601"/>
                  </a:lnTo>
                  <a:lnTo>
                    <a:pt x="664514" y="562584"/>
                  </a:lnTo>
                  <a:close/>
                </a:path>
                <a:path w="1616709" h="939800">
                  <a:moveTo>
                    <a:pt x="665619" y="803059"/>
                  </a:moveTo>
                  <a:lnTo>
                    <a:pt x="664184" y="802944"/>
                  </a:lnTo>
                  <a:lnTo>
                    <a:pt x="664184" y="811847"/>
                  </a:lnTo>
                  <a:lnTo>
                    <a:pt x="662876" y="811847"/>
                  </a:lnTo>
                  <a:lnTo>
                    <a:pt x="663168" y="811695"/>
                  </a:lnTo>
                  <a:lnTo>
                    <a:pt x="663638" y="811288"/>
                  </a:lnTo>
                  <a:lnTo>
                    <a:pt x="663994" y="810907"/>
                  </a:lnTo>
                  <a:lnTo>
                    <a:pt x="664159" y="810907"/>
                  </a:lnTo>
                  <a:lnTo>
                    <a:pt x="664184" y="811847"/>
                  </a:lnTo>
                  <a:lnTo>
                    <a:pt x="664184" y="802944"/>
                  </a:lnTo>
                  <a:lnTo>
                    <a:pt x="664006" y="809244"/>
                  </a:lnTo>
                  <a:lnTo>
                    <a:pt x="663575" y="809802"/>
                  </a:lnTo>
                  <a:lnTo>
                    <a:pt x="663092" y="810221"/>
                  </a:lnTo>
                  <a:lnTo>
                    <a:pt x="662698" y="810501"/>
                  </a:lnTo>
                  <a:lnTo>
                    <a:pt x="660273" y="810501"/>
                  </a:lnTo>
                  <a:lnTo>
                    <a:pt x="659917" y="810044"/>
                  </a:lnTo>
                  <a:lnTo>
                    <a:pt x="659815" y="809802"/>
                  </a:lnTo>
                  <a:lnTo>
                    <a:pt x="659714" y="809244"/>
                  </a:lnTo>
                  <a:lnTo>
                    <a:pt x="659625" y="803059"/>
                  </a:lnTo>
                  <a:lnTo>
                    <a:pt x="664070" y="803059"/>
                  </a:lnTo>
                  <a:lnTo>
                    <a:pt x="664070" y="802932"/>
                  </a:lnTo>
                  <a:lnTo>
                    <a:pt x="658164" y="802932"/>
                  </a:lnTo>
                  <a:lnTo>
                    <a:pt x="658266" y="810501"/>
                  </a:lnTo>
                  <a:lnTo>
                    <a:pt x="658456" y="810907"/>
                  </a:lnTo>
                  <a:lnTo>
                    <a:pt x="658926" y="811568"/>
                  </a:lnTo>
                  <a:lnTo>
                    <a:pt x="659257" y="811847"/>
                  </a:lnTo>
                  <a:lnTo>
                    <a:pt x="660260" y="812342"/>
                  </a:lnTo>
                  <a:lnTo>
                    <a:pt x="661936" y="812342"/>
                  </a:lnTo>
                  <a:lnTo>
                    <a:pt x="665530" y="812342"/>
                  </a:lnTo>
                  <a:lnTo>
                    <a:pt x="665619" y="803059"/>
                  </a:lnTo>
                  <a:close/>
                </a:path>
                <a:path w="1616709" h="939800">
                  <a:moveTo>
                    <a:pt x="673938" y="564781"/>
                  </a:moveTo>
                  <a:lnTo>
                    <a:pt x="669378" y="564781"/>
                  </a:lnTo>
                  <a:lnTo>
                    <a:pt x="669378" y="560387"/>
                  </a:lnTo>
                  <a:lnTo>
                    <a:pt x="667727" y="560387"/>
                  </a:lnTo>
                  <a:lnTo>
                    <a:pt x="667727" y="571563"/>
                  </a:lnTo>
                  <a:lnTo>
                    <a:pt x="669340" y="571563"/>
                  </a:lnTo>
                  <a:lnTo>
                    <a:pt x="669378" y="566127"/>
                  </a:lnTo>
                  <a:lnTo>
                    <a:pt x="673938" y="566127"/>
                  </a:lnTo>
                  <a:lnTo>
                    <a:pt x="673938" y="564781"/>
                  </a:lnTo>
                  <a:close/>
                </a:path>
                <a:path w="1616709" h="939800">
                  <a:moveTo>
                    <a:pt x="674382" y="559435"/>
                  </a:moveTo>
                  <a:lnTo>
                    <a:pt x="667727" y="559219"/>
                  </a:lnTo>
                  <a:lnTo>
                    <a:pt x="667727" y="560158"/>
                  </a:lnTo>
                  <a:lnTo>
                    <a:pt x="674306" y="560158"/>
                  </a:lnTo>
                  <a:lnTo>
                    <a:pt x="674382" y="559435"/>
                  </a:lnTo>
                  <a:close/>
                </a:path>
                <a:path w="1616709" h="939800">
                  <a:moveTo>
                    <a:pt x="675081" y="805256"/>
                  </a:moveTo>
                  <a:lnTo>
                    <a:pt x="670521" y="805256"/>
                  </a:lnTo>
                  <a:lnTo>
                    <a:pt x="670521" y="800862"/>
                  </a:lnTo>
                  <a:lnTo>
                    <a:pt x="668858" y="800862"/>
                  </a:lnTo>
                  <a:lnTo>
                    <a:pt x="668832" y="812038"/>
                  </a:lnTo>
                  <a:lnTo>
                    <a:pt x="670483" y="812038"/>
                  </a:lnTo>
                  <a:lnTo>
                    <a:pt x="670521" y="806602"/>
                  </a:lnTo>
                  <a:lnTo>
                    <a:pt x="675043" y="806602"/>
                  </a:lnTo>
                  <a:lnTo>
                    <a:pt x="675081" y="805256"/>
                  </a:lnTo>
                  <a:close/>
                </a:path>
                <a:path w="1616709" h="939800">
                  <a:moveTo>
                    <a:pt x="675487" y="799833"/>
                  </a:moveTo>
                  <a:lnTo>
                    <a:pt x="668870" y="799693"/>
                  </a:lnTo>
                  <a:lnTo>
                    <a:pt x="668858" y="800633"/>
                  </a:lnTo>
                  <a:lnTo>
                    <a:pt x="675449" y="800633"/>
                  </a:lnTo>
                  <a:lnTo>
                    <a:pt x="675487" y="799833"/>
                  </a:lnTo>
                  <a:close/>
                </a:path>
                <a:path w="1616709" h="939800">
                  <a:moveTo>
                    <a:pt x="687400" y="306400"/>
                  </a:moveTo>
                  <a:lnTo>
                    <a:pt x="685761" y="306247"/>
                  </a:lnTo>
                  <a:lnTo>
                    <a:pt x="685723" y="311492"/>
                  </a:lnTo>
                  <a:lnTo>
                    <a:pt x="679945" y="311492"/>
                  </a:lnTo>
                  <a:lnTo>
                    <a:pt x="679907" y="306247"/>
                  </a:lnTo>
                  <a:lnTo>
                    <a:pt x="678307" y="306247"/>
                  </a:lnTo>
                  <a:lnTo>
                    <a:pt x="678307" y="318833"/>
                  </a:lnTo>
                  <a:lnTo>
                    <a:pt x="679907" y="318833"/>
                  </a:lnTo>
                  <a:lnTo>
                    <a:pt x="679945" y="312953"/>
                  </a:lnTo>
                  <a:lnTo>
                    <a:pt x="685723" y="312953"/>
                  </a:lnTo>
                  <a:lnTo>
                    <a:pt x="685761" y="318833"/>
                  </a:lnTo>
                  <a:lnTo>
                    <a:pt x="687400" y="318833"/>
                  </a:lnTo>
                  <a:lnTo>
                    <a:pt x="687400" y="312953"/>
                  </a:lnTo>
                  <a:lnTo>
                    <a:pt x="687400" y="311492"/>
                  </a:lnTo>
                  <a:lnTo>
                    <a:pt x="687400" y="306400"/>
                  </a:lnTo>
                  <a:close/>
                </a:path>
                <a:path w="1616709" h="939800">
                  <a:moveTo>
                    <a:pt x="700151" y="306412"/>
                  </a:moveTo>
                  <a:lnTo>
                    <a:pt x="698436" y="306412"/>
                  </a:lnTo>
                  <a:lnTo>
                    <a:pt x="694893" y="317131"/>
                  </a:lnTo>
                  <a:lnTo>
                    <a:pt x="691337" y="306730"/>
                  </a:lnTo>
                  <a:lnTo>
                    <a:pt x="691235" y="306412"/>
                  </a:lnTo>
                  <a:lnTo>
                    <a:pt x="689521" y="306412"/>
                  </a:lnTo>
                  <a:lnTo>
                    <a:pt x="689521" y="306730"/>
                  </a:lnTo>
                  <a:lnTo>
                    <a:pt x="693686" y="318554"/>
                  </a:lnTo>
                  <a:lnTo>
                    <a:pt x="695909" y="318554"/>
                  </a:lnTo>
                  <a:lnTo>
                    <a:pt x="696404" y="317131"/>
                  </a:lnTo>
                  <a:lnTo>
                    <a:pt x="700087" y="306730"/>
                  </a:lnTo>
                  <a:lnTo>
                    <a:pt x="700151" y="306412"/>
                  </a:lnTo>
                  <a:close/>
                </a:path>
                <a:path w="1616709" h="939800">
                  <a:moveTo>
                    <a:pt x="711238" y="317449"/>
                  </a:moveTo>
                  <a:lnTo>
                    <a:pt x="706183" y="317449"/>
                  </a:lnTo>
                  <a:lnTo>
                    <a:pt x="705192" y="317004"/>
                  </a:lnTo>
                  <a:lnTo>
                    <a:pt x="704646" y="316699"/>
                  </a:lnTo>
                  <a:lnTo>
                    <a:pt x="703808" y="315823"/>
                  </a:lnTo>
                  <a:lnTo>
                    <a:pt x="703516" y="315290"/>
                  </a:lnTo>
                  <a:lnTo>
                    <a:pt x="703300" y="314642"/>
                  </a:lnTo>
                  <a:lnTo>
                    <a:pt x="703046" y="314020"/>
                  </a:lnTo>
                  <a:lnTo>
                    <a:pt x="705980" y="307581"/>
                  </a:lnTo>
                  <a:lnTo>
                    <a:pt x="703097" y="307581"/>
                  </a:lnTo>
                  <a:lnTo>
                    <a:pt x="701382" y="314642"/>
                  </a:lnTo>
                  <a:lnTo>
                    <a:pt x="701789" y="315823"/>
                  </a:lnTo>
                  <a:lnTo>
                    <a:pt x="705573" y="318871"/>
                  </a:lnTo>
                  <a:lnTo>
                    <a:pt x="709371" y="318871"/>
                  </a:lnTo>
                  <a:lnTo>
                    <a:pt x="710869" y="318287"/>
                  </a:lnTo>
                  <a:lnTo>
                    <a:pt x="711225" y="318287"/>
                  </a:lnTo>
                  <a:lnTo>
                    <a:pt x="711238" y="317449"/>
                  </a:lnTo>
                  <a:close/>
                </a:path>
                <a:path w="1616709" h="939800">
                  <a:moveTo>
                    <a:pt x="711301" y="312051"/>
                  </a:moveTo>
                  <a:lnTo>
                    <a:pt x="706589" y="312051"/>
                  </a:lnTo>
                  <a:lnTo>
                    <a:pt x="706589" y="313118"/>
                  </a:lnTo>
                  <a:lnTo>
                    <a:pt x="706742" y="313283"/>
                  </a:lnTo>
                  <a:lnTo>
                    <a:pt x="709803" y="313283"/>
                  </a:lnTo>
                  <a:lnTo>
                    <a:pt x="709803" y="317004"/>
                  </a:lnTo>
                  <a:lnTo>
                    <a:pt x="711250" y="317004"/>
                  </a:lnTo>
                  <a:lnTo>
                    <a:pt x="711301" y="312051"/>
                  </a:lnTo>
                  <a:close/>
                </a:path>
                <a:path w="1616709" h="939800">
                  <a:moveTo>
                    <a:pt x="711390" y="307200"/>
                  </a:moveTo>
                  <a:lnTo>
                    <a:pt x="711238" y="306997"/>
                  </a:lnTo>
                  <a:lnTo>
                    <a:pt x="710323" y="306489"/>
                  </a:lnTo>
                  <a:lnTo>
                    <a:pt x="704761" y="306489"/>
                  </a:lnTo>
                  <a:lnTo>
                    <a:pt x="704138" y="306755"/>
                  </a:lnTo>
                  <a:lnTo>
                    <a:pt x="703453" y="307200"/>
                  </a:lnTo>
                  <a:lnTo>
                    <a:pt x="711390" y="307200"/>
                  </a:lnTo>
                  <a:close/>
                </a:path>
                <a:path w="1616709" h="939800">
                  <a:moveTo>
                    <a:pt x="711479" y="307581"/>
                  </a:moveTo>
                  <a:lnTo>
                    <a:pt x="708964" y="307581"/>
                  </a:lnTo>
                  <a:lnTo>
                    <a:pt x="709777" y="307848"/>
                  </a:lnTo>
                  <a:lnTo>
                    <a:pt x="711073" y="308508"/>
                  </a:lnTo>
                  <a:lnTo>
                    <a:pt x="711415" y="308508"/>
                  </a:lnTo>
                  <a:lnTo>
                    <a:pt x="711479" y="307581"/>
                  </a:lnTo>
                  <a:close/>
                </a:path>
                <a:path w="1616709" h="939800">
                  <a:moveTo>
                    <a:pt x="719747" y="209867"/>
                  </a:moveTo>
                  <a:lnTo>
                    <a:pt x="717765" y="209867"/>
                  </a:lnTo>
                  <a:lnTo>
                    <a:pt x="717765" y="210146"/>
                  </a:lnTo>
                  <a:lnTo>
                    <a:pt x="719480" y="210146"/>
                  </a:lnTo>
                  <a:lnTo>
                    <a:pt x="719747" y="209867"/>
                  </a:lnTo>
                  <a:close/>
                </a:path>
                <a:path w="1616709" h="939800">
                  <a:moveTo>
                    <a:pt x="719759" y="70027"/>
                  </a:moveTo>
                  <a:lnTo>
                    <a:pt x="717765" y="70027"/>
                  </a:lnTo>
                  <a:lnTo>
                    <a:pt x="717765" y="70319"/>
                  </a:lnTo>
                  <a:lnTo>
                    <a:pt x="719480" y="70319"/>
                  </a:lnTo>
                  <a:lnTo>
                    <a:pt x="719759" y="70027"/>
                  </a:lnTo>
                  <a:close/>
                </a:path>
                <a:path w="1616709" h="939800">
                  <a:moveTo>
                    <a:pt x="723176" y="927201"/>
                  </a:moveTo>
                  <a:lnTo>
                    <a:pt x="721525" y="927049"/>
                  </a:lnTo>
                  <a:lnTo>
                    <a:pt x="721499" y="932281"/>
                  </a:lnTo>
                  <a:lnTo>
                    <a:pt x="715721" y="932281"/>
                  </a:lnTo>
                  <a:lnTo>
                    <a:pt x="715683" y="927049"/>
                  </a:lnTo>
                  <a:lnTo>
                    <a:pt x="714032" y="927049"/>
                  </a:lnTo>
                  <a:lnTo>
                    <a:pt x="714032" y="939533"/>
                  </a:lnTo>
                  <a:lnTo>
                    <a:pt x="715683" y="939533"/>
                  </a:lnTo>
                  <a:lnTo>
                    <a:pt x="715721" y="933754"/>
                  </a:lnTo>
                  <a:lnTo>
                    <a:pt x="721499" y="933754"/>
                  </a:lnTo>
                  <a:lnTo>
                    <a:pt x="721525" y="939533"/>
                  </a:lnTo>
                  <a:lnTo>
                    <a:pt x="723138" y="939533"/>
                  </a:lnTo>
                  <a:lnTo>
                    <a:pt x="723163" y="933754"/>
                  </a:lnTo>
                  <a:lnTo>
                    <a:pt x="723163" y="932281"/>
                  </a:lnTo>
                  <a:lnTo>
                    <a:pt x="723176" y="927201"/>
                  </a:lnTo>
                  <a:close/>
                </a:path>
                <a:path w="1616709" h="939800">
                  <a:moveTo>
                    <a:pt x="724306" y="306654"/>
                  </a:moveTo>
                  <a:lnTo>
                    <a:pt x="722642" y="306654"/>
                  </a:lnTo>
                  <a:lnTo>
                    <a:pt x="722642" y="306793"/>
                  </a:lnTo>
                  <a:lnTo>
                    <a:pt x="722642" y="316560"/>
                  </a:lnTo>
                  <a:lnTo>
                    <a:pt x="722452" y="316242"/>
                  </a:lnTo>
                  <a:lnTo>
                    <a:pt x="722350" y="315937"/>
                  </a:lnTo>
                  <a:lnTo>
                    <a:pt x="722160" y="315633"/>
                  </a:lnTo>
                  <a:lnTo>
                    <a:pt x="721728" y="314706"/>
                  </a:lnTo>
                  <a:lnTo>
                    <a:pt x="721690" y="318096"/>
                  </a:lnTo>
                  <a:lnTo>
                    <a:pt x="716203" y="318096"/>
                  </a:lnTo>
                  <a:lnTo>
                    <a:pt x="716318" y="308000"/>
                  </a:lnTo>
                  <a:lnTo>
                    <a:pt x="716940" y="309219"/>
                  </a:lnTo>
                  <a:lnTo>
                    <a:pt x="717118" y="309613"/>
                  </a:lnTo>
                  <a:lnTo>
                    <a:pt x="717562" y="310388"/>
                  </a:lnTo>
                  <a:lnTo>
                    <a:pt x="721575" y="317868"/>
                  </a:lnTo>
                  <a:lnTo>
                    <a:pt x="721690" y="318096"/>
                  </a:lnTo>
                  <a:lnTo>
                    <a:pt x="721690" y="314642"/>
                  </a:lnTo>
                  <a:lnTo>
                    <a:pt x="721537" y="314388"/>
                  </a:lnTo>
                  <a:lnTo>
                    <a:pt x="721398" y="314058"/>
                  </a:lnTo>
                  <a:lnTo>
                    <a:pt x="720661" y="312750"/>
                  </a:lnTo>
                  <a:lnTo>
                    <a:pt x="718108" y="308000"/>
                  </a:lnTo>
                  <a:lnTo>
                    <a:pt x="717664" y="307162"/>
                  </a:lnTo>
                  <a:lnTo>
                    <a:pt x="717600" y="306959"/>
                  </a:lnTo>
                  <a:lnTo>
                    <a:pt x="717486" y="306793"/>
                  </a:lnTo>
                  <a:lnTo>
                    <a:pt x="722642" y="306793"/>
                  </a:lnTo>
                  <a:lnTo>
                    <a:pt x="722642" y="306654"/>
                  </a:lnTo>
                  <a:lnTo>
                    <a:pt x="714667" y="306654"/>
                  </a:lnTo>
                  <a:lnTo>
                    <a:pt x="714705" y="318833"/>
                  </a:lnTo>
                  <a:lnTo>
                    <a:pt x="716203" y="318833"/>
                  </a:lnTo>
                  <a:lnTo>
                    <a:pt x="716203" y="318249"/>
                  </a:lnTo>
                  <a:lnTo>
                    <a:pt x="721791" y="318249"/>
                  </a:lnTo>
                  <a:lnTo>
                    <a:pt x="722350" y="318833"/>
                  </a:lnTo>
                  <a:lnTo>
                    <a:pt x="724192" y="318833"/>
                  </a:lnTo>
                  <a:lnTo>
                    <a:pt x="724217" y="316560"/>
                  </a:lnTo>
                  <a:lnTo>
                    <a:pt x="724306" y="306654"/>
                  </a:lnTo>
                  <a:close/>
                </a:path>
                <a:path w="1616709" h="939800">
                  <a:moveTo>
                    <a:pt x="724585" y="200355"/>
                  </a:moveTo>
                  <a:lnTo>
                    <a:pt x="724535" y="200215"/>
                  </a:lnTo>
                  <a:lnTo>
                    <a:pt x="724306" y="199847"/>
                  </a:lnTo>
                  <a:lnTo>
                    <a:pt x="723976" y="199555"/>
                  </a:lnTo>
                  <a:lnTo>
                    <a:pt x="718108" y="199555"/>
                  </a:lnTo>
                  <a:lnTo>
                    <a:pt x="717918" y="199694"/>
                  </a:lnTo>
                  <a:lnTo>
                    <a:pt x="717880" y="201079"/>
                  </a:lnTo>
                  <a:lnTo>
                    <a:pt x="718273" y="201079"/>
                  </a:lnTo>
                  <a:lnTo>
                    <a:pt x="718794" y="200736"/>
                  </a:lnTo>
                  <a:lnTo>
                    <a:pt x="719277" y="200494"/>
                  </a:lnTo>
                  <a:lnTo>
                    <a:pt x="722452" y="200494"/>
                  </a:lnTo>
                  <a:lnTo>
                    <a:pt x="722782" y="200736"/>
                  </a:lnTo>
                  <a:lnTo>
                    <a:pt x="722795" y="203949"/>
                  </a:lnTo>
                  <a:lnTo>
                    <a:pt x="722515" y="204533"/>
                  </a:lnTo>
                  <a:lnTo>
                    <a:pt x="721537" y="205930"/>
                  </a:lnTo>
                  <a:lnTo>
                    <a:pt x="720966" y="206565"/>
                  </a:lnTo>
                  <a:lnTo>
                    <a:pt x="717918" y="209677"/>
                  </a:lnTo>
                  <a:lnTo>
                    <a:pt x="719924" y="209677"/>
                  </a:lnTo>
                  <a:lnTo>
                    <a:pt x="724573" y="203949"/>
                  </a:lnTo>
                  <a:lnTo>
                    <a:pt x="724585" y="200355"/>
                  </a:lnTo>
                  <a:close/>
                </a:path>
                <a:path w="1616709" h="939800">
                  <a:moveTo>
                    <a:pt x="724585" y="60528"/>
                  </a:moveTo>
                  <a:lnTo>
                    <a:pt x="724535" y="60388"/>
                  </a:lnTo>
                  <a:lnTo>
                    <a:pt x="724306" y="60020"/>
                  </a:lnTo>
                  <a:lnTo>
                    <a:pt x="723976" y="59728"/>
                  </a:lnTo>
                  <a:lnTo>
                    <a:pt x="718108" y="59728"/>
                  </a:lnTo>
                  <a:lnTo>
                    <a:pt x="717918" y="59867"/>
                  </a:lnTo>
                  <a:lnTo>
                    <a:pt x="717880" y="61252"/>
                  </a:lnTo>
                  <a:lnTo>
                    <a:pt x="718273" y="61252"/>
                  </a:lnTo>
                  <a:lnTo>
                    <a:pt x="718794" y="60909"/>
                  </a:lnTo>
                  <a:lnTo>
                    <a:pt x="719277" y="60667"/>
                  </a:lnTo>
                  <a:lnTo>
                    <a:pt x="722452" y="60667"/>
                  </a:lnTo>
                  <a:lnTo>
                    <a:pt x="722782" y="60909"/>
                  </a:lnTo>
                  <a:lnTo>
                    <a:pt x="722795" y="64109"/>
                  </a:lnTo>
                  <a:lnTo>
                    <a:pt x="722515" y="64693"/>
                  </a:lnTo>
                  <a:lnTo>
                    <a:pt x="722223" y="65138"/>
                  </a:lnTo>
                  <a:lnTo>
                    <a:pt x="721537" y="66103"/>
                  </a:lnTo>
                  <a:lnTo>
                    <a:pt x="720979" y="66725"/>
                  </a:lnTo>
                  <a:lnTo>
                    <a:pt x="717918" y="69850"/>
                  </a:lnTo>
                  <a:lnTo>
                    <a:pt x="719924" y="69850"/>
                  </a:lnTo>
                  <a:lnTo>
                    <a:pt x="724573" y="64109"/>
                  </a:lnTo>
                  <a:lnTo>
                    <a:pt x="724585" y="60528"/>
                  </a:lnTo>
                  <a:close/>
                </a:path>
                <a:path w="1616709" h="939800">
                  <a:moveTo>
                    <a:pt x="725474" y="210540"/>
                  </a:moveTo>
                  <a:lnTo>
                    <a:pt x="717753" y="210299"/>
                  </a:lnTo>
                  <a:lnTo>
                    <a:pt x="717727" y="211455"/>
                  </a:lnTo>
                  <a:lnTo>
                    <a:pt x="725360" y="211455"/>
                  </a:lnTo>
                  <a:lnTo>
                    <a:pt x="725474" y="210540"/>
                  </a:lnTo>
                  <a:close/>
                </a:path>
                <a:path w="1616709" h="939800">
                  <a:moveTo>
                    <a:pt x="725474" y="70713"/>
                  </a:moveTo>
                  <a:lnTo>
                    <a:pt x="717753" y="70472"/>
                  </a:lnTo>
                  <a:lnTo>
                    <a:pt x="717727" y="71628"/>
                  </a:lnTo>
                  <a:lnTo>
                    <a:pt x="725360" y="71628"/>
                  </a:lnTo>
                  <a:lnTo>
                    <a:pt x="725474" y="70713"/>
                  </a:lnTo>
                  <a:close/>
                </a:path>
                <a:path w="1616709" h="939800">
                  <a:moveTo>
                    <a:pt x="725525" y="43637"/>
                  </a:moveTo>
                  <a:lnTo>
                    <a:pt x="723912" y="39204"/>
                  </a:lnTo>
                  <a:lnTo>
                    <a:pt x="723912" y="41414"/>
                  </a:lnTo>
                  <a:lnTo>
                    <a:pt x="723811" y="43307"/>
                  </a:lnTo>
                  <a:lnTo>
                    <a:pt x="723773" y="43459"/>
                  </a:lnTo>
                  <a:lnTo>
                    <a:pt x="723214" y="44069"/>
                  </a:lnTo>
                  <a:lnTo>
                    <a:pt x="719785" y="44069"/>
                  </a:lnTo>
                  <a:lnTo>
                    <a:pt x="719785" y="40284"/>
                  </a:lnTo>
                  <a:lnTo>
                    <a:pt x="722414" y="40284"/>
                  </a:lnTo>
                  <a:lnTo>
                    <a:pt x="723112" y="40474"/>
                  </a:lnTo>
                  <a:lnTo>
                    <a:pt x="723442" y="40716"/>
                  </a:lnTo>
                  <a:lnTo>
                    <a:pt x="723658" y="41071"/>
                  </a:lnTo>
                  <a:lnTo>
                    <a:pt x="723912" y="41414"/>
                  </a:lnTo>
                  <a:lnTo>
                    <a:pt x="723912" y="39204"/>
                  </a:lnTo>
                  <a:lnTo>
                    <a:pt x="723734" y="39116"/>
                  </a:lnTo>
                  <a:lnTo>
                    <a:pt x="718134" y="39116"/>
                  </a:lnTo>
                  <a:lnTo>
                    <a:pt x="718121" y="45072"/>
                  </a:lnTo>
                  <a:lnTo>
                    <a:pt x="724065" y="45072"/>
                  </a:lnTo>
                  <a:lnTo>
                    <a:pt x="724649" y="44691"/>
                  </a:lnTo>
                  <a:lnTo>
                    <a:pt x="724928" y="44488"/>
                  </a:lnTo>
                  <a:lnTo>
                    <a:pt x="725271" y="44069"/>
                  </a:lnTo>
                  <a:lnTo>
                    <a:pt x="725525" y="43637"/>
                  </a:lnTo>
                  <a:close/>
                </a:path>
                <a:path w="1616709" h="939800">
                  <a:moveTo>
                    <a:pt x="725741" y="181229"/>
                  </a:moveTo>
                  <a:lnTo>
                    <a:pt x="725589" y="180784"/>
                  </a:lnTo>
                  <a:lnTo>
                    <a:pt x="725474" y="180416"/>
                  </a:lnTo>
                  <a:lnTo>
                    <a:pt x="725322" y="180136"/>
                  </a:lnTo>
                  <a:lnTo>
                    <a:pt x="724789" y="179539"/>
                  </a:lnTo>
                  <a:lnTo>
                    <a:pt x="724458" y="179285"/>
                  </a:lnTo>
                  <a:lnTo>
                    <a:pt x="723912" y="179031"/>
                  </a:lnTo>
                  <a:lnTo>
                    <a:pt x="723912" y="181229"/>
                  </a:lnTo>
                  <a:lnTo>
                    <a:pt x="723811" y="183121"/>
                  </a:lnTo>
                  <a:lnTo>
                    <a:pt x="723760" y="183273"/>
                  </a:lnTo>
                  <a:lnTo>
                    <a:pt x="723582" y="183502"/>
                  </a:lnTo>
                  <a:lnTo>
                    <a:pt x="723176" y="183883"/>
                  </a:lnTo>
                  <a:lnTo>
                    <a:pt x="719785" y="183883"/>
                  </a:lnTo>
                  <a:lnTo>
                    <a:pt x="719785" y="180416"/>
                  </a:lnTo>
                  <a:lnTo>
                    <a:pt x="723265" y="180416"/>
                  </a:lnTo>
                  <a:lnTo>
                    <a:pt x="723430" y="180543"/>
                  </a:lnTo>
                  <a:lnTo>
                    <a:pt x="723912" y="181229"/>
                  </a:lnTo>
                  <a:lnTo>
                    <a:pt x="723912" y="179031"/>
                  </a:lnTo>
                  <a:lnTo>
                    <a:pt x="723722" y="178930"/>
                  </a:lnTo>
                  <a:lnTo>
                    <a:pt x="718134" y="178930"/>
                  </a:lnTo>
                  <a:lnTo>
                    <a:pt x="718121" y="184886"/>
                  </a:lnTo>
                  <a:lnTo>
                    <a:pt x="724052" y="184886"/>
                  </a:lnTo>
                  <a:lnTo>
                    <a:pt x="725576" y="183273"/>
                  </a:lnTo>
                  <a:lnTo>
                    <a:pt x="725627" y="183121"/>
                  </a:lnTo>
                  <a:lnTo>
                    <a:pt x="725741" y="181229"/>
                  </a:lnTo>
                  <a:close/>
                </a:path>
                <a:path w="1616709" h="939800">
                  <a:moveTo>
                    <a:pt x="726465" y="191312"/>
                  </a:moveTo>
                  <a:lnTo>
                    <a:pt x="726363" y="190385"/>
                  </a:lnTo>
                  <a:lnTo>
                    <a:pt x="725182" y="187566"/>
                  </a:lnTo>
                  <a:lnTo>
                    <a:pt x="725119" y="187350"/>
                  </a:lnTo>
                  <a:lnTo>
                    <a:pt x="724928" y="186969"/>
                  </a:lnTo>
                  <a:lnTo>
                    <a:pt x="724865" y="186778"/>
                  </a:lnTo>
                  <a:lnTo>
                    <a:pt x="724750" y="186588"/>
                  </a:lnTo>
                  <a:lnTo>
                    <a:pt x="724750" y="191008"/>
                  </a:lnTo>
                  <a:lnTo>
                    <a:pt x="719747" y="191008"/>
                  </a:lnTo>
                  <a:lnTo>
                    <a:pt x="719785" y="185953"/>
                  </a:lnTo>
                  <a:lnTo>
                    <a:pt x="722287" y="185953"/>
                  </a:lnTo>
                  <a:lnTo>
                    <a:pt x="722591" y="186334"/>
                  </a:lnTo>
                  <a:lnTo>
                    <a:pt x="722807" y="186537"/>
                  </a:lnTo>
                  <a:lnTo>
                    <a:pt x="722998" y="186778"/>
                  </a:lnTo>
                  <a:lnTo>
                    <a:pt x="723290" y="187350"/>
                  </a:lnTo>
                  <a:lnTo>
                    <a:pt x="723582" y="188010"/>
                  </a:lnTo>
                  <a:lnTo>
                    <a:pt x="724750" y="191008"/>
                  </a:lnTo>
                  <a:lnTo>
                    <a:pt x="724750" y="186588"/>
                  </a:lnTo>
                  <a:lnTo>
                    <a:pt x="724611" y="186334"/>
                  </a:lnTo>
                  <a:lnTo>
                    <a:pt x="724331" y="185953"/>
                  </a:lnTo>
                  <a:lnTo>
                    <a:pt x="723861" y="185369"/>
                  </a:lnTo>
                  <a:lnTo>
                    <a:pt x="718121" y="185369"/>
                  </a:lnTo>
                  <a:lnTo>
                    <a:pt x="718096" y="191312"/>
                  </a:lnTo>
                  <a:lnTo>
                    <a:pt x="719747" y="191312"/>
                  </a:lnTo>
                  <a:lnTo>
                    <a:pt x="726465" y="191312"/>
                  </a:lnTo>
                  <a:close/>
                </a:path>
                <a:path w="1616709" h="939800">
                  <a:moveTo>
                    <a:pt x="726541" y="51054"/>
                  </a:moveTo>
                  <a:lnTo>
                    <a:pt x="725081" y="47434"/>
                  </a:lnTo>
                  <a:lnTo>
                    <a:pt x="724725" y="46723"/>
                  </a:lnTo>
                  <a:lnTo>
                    <a:pt x="724331" y="46139"/>
                  </a:lnTo>
                  <a:lnTo>
                    <a:pt x="724001" y="45694"/>
                  </a:lnTo>
                  <a:lnTo>
                    <a:pt x="719785" y="45694"/>
                  </a:lnTo>
                  <a:lnTo>
                    <a:pt x="719785" y="46139"/>
                  </a:lnTo>
                  <a:lnTo>
                    <a:pt x="722261" y="46139"/>
                  </a:lnTo>
                  <a:lnTo>
                    <a:pt x="722604" y="46520"/>
                  </a:lnTo>
                  <a:lnTo>
                    <a:pt x="724750" y="51193"/>
                  </a:lnTo>
                  <a:lnTo>
                    <a:pt x="719747" y="51193"/>
                  </a:lnTo>
                  <a:lnTo>
                    <a:pt x="719785" y="45694"/>
                  </a:lnTo>
                  <a:lnTo>
                    <a:pt x="718121" y="45554"/>
                  </a:lnTo>
                  <a:lnTo>
                    <a:pt x="718108" y="51498"/>
                  </a:lnTo>
                  <a:lnTo>
                    <a:pt x="719747" y="51498"/>
                  </a:lnTo>
                  <a:lnTo>
                    <a:pt x="726478" y="51498"/>
                  </a:lnTo>
                  <a:lnTo>
                    <a:pt x="726541" y="51054"/>
                  </a:lnTo>
                  <a:close/>
                </a:path>
                <a:path w="1616709" h="939800">
                  <a:moveTo>
                    <a:pt x="727646" y="619620"/>
                  </a:moveTo>
                  <a:lnTo>
                    <a:pt x="725982" y="619467"/>
                  </a:lnTo>
                  <a:lnTo>
                    <a:pt x="725970" y="624713"/>
                  </a:lnTo>
                  <a:lnTo>
                    <a:pt x="720191" y="624713"/>
                  </a:lnTo>
                  <a:lnTo>
                    <a:pt x="720153" y="619467"/>
                  </a:lnTo>
                  <a:lnTo>
                    <a:pt x="718527" y="619467"/>
                  </a:lnTo>
                  <a:lnTo>
                    <a:pt x="718515" y="631952"/>
                  </a:lnTo>
                  <a:lnTo>
                    <a:pt x="720153" y="631952"/>
                  </a:lnTo>
                  <a:lnTo>
                    <a:pt x="720191" y="626186"/>
                  </a:lnTo>
                  <a:lnTo>
                    <a:pt x="725970" y="626186"/>
                  </a:lnTo>
                  <a:lnTo>
                    <a:pt x="725995" y="631952"/>
                  </a:lnTo>
                  <a:lnTo>
                    <a:pt x="727608" y="631952"/>
                  </a:lnTo>
                  <a:lnTo>
                    <a:pt x="727621" y="626186"/>
                  </a:lnTo>
                  <a:lnTo>
                    <a:pt x="727621" y="624713"/>
                  </a:lnTo>
                  <a:lnTo>
                    <a:pt x="727646" y="619620"/>
                  </a:lnTo>
                  <a:close/>
                </a:path>
                <a:path w="1616709" h="939800">
                  <a:moveTo>
                    <a:pt x="729703" y="202692"/>
                  </a:moveTo>
                  <a:lnTo>
                    <a:pt x="729678" y="197980"/>
                  </a:lnTo>
                  <a:lnTo>
                    <a:pt x="728179" y="197980"/>
                  </a:lnTo>
                  <a:lnTo>
                    <a:pt x="728179" y="202692"/>
                  </a:lnTo>
                  <a:lnTo>
                    <a:pt x="729703" y="202692"/>
                  </a:lnTo>
                  <a:close/>
                </a:path>
                <a:path w="1616709" h="939800">
                  <a:moveTo>
                    <a:pt x="729703" y="62865"/>
                  </a:moveTo>
                  <a:lnTo>
                    <a:pt x="729678" y="58153"/>
                  </a:lnTo>
                  <a:lnTo>
                    <a:pt x="728179" y="58153"/>
                  </a:lnTo>
                  <a:lnTo>
                    <a:pt x="728179" y="62865"/>
                  </a:lnTo>
                  <a:lnTo>
                    <a:pt x="729703" y="62865"/>
                  </a:lnTo>
                  <a:close/>
                </a:path>
                <a:path w="1616709" h="939800">
                  <a:moveTo>
                    <a:pt x="731532" y="40843"/>
                  </a:moveTo>
                  <a:lnTo>
                    <a:pt x="729183" y="40843"/>
                  </a:lnTo>
                  <a:lnTo>
                    <a:pt x="729183" y="42087"/>
                  </a:lnTo>
                  <a:lnTo>
                    <a:pt x="729462" y="42087"/>
                  </a:lnTo>
                  <a:lnTo>
                    <a:pt x="731532" y="40843"/>
                  </a:lnTo>
                  <a:close/>
                </a:path>
                <a:path w="1616709" h="939800">
                  <a:moveTo>
                    <a:pt x="732104" y="40716"/>
                  </a:moveTo>
                  <a:lnTo>
                    <a:pt x="731748" y="40716"/>
                  </a:lnTo>
                  <a:lnTo>
                    <a:pt x="731532" y="40843"/>
                  </a:lnTo>
                  <a:lnTo>
                    <a:pt x="732104" y="40843"/>
                  </a:lnTo>
                  <a:lnTo>
                    <a:pt x="732104" y="40716"/>
                  </a:lnTo>
                  <a:close/>
                </a:path>
                <a:path w="1616709" h="939800">
                  <a:moveTo>
                    <a:pt x="732815" y="62865"/>
                  </a:moveTo>
                  <a:lnTo>
                    <a:pt x="729703" y="62865"/>
                  </a:lnTo>
                  <a:lnTo>
                    <a:pt x="729703" y="63068"/>
                  </a:lnTo>
                  <a:lnTo>
                    <a:pt x="732637" y="63068"/>
                  </a:lnTo>
                  <a:lnTo>
                    <a:pt x="732815" y="62865"/>
                  </a:lnTo>
                  <a:close/>
                </a:path>
                <a:path w="1616709" h="939800">
                  <a:moveTo>
                    <a:pt x="732853" y="202692"/>
                  </a:moveTo>
                  <a:lnTo>
                    <a:pt x="729703" y="202692"/>
                  </a:lnTo>
                  <a:lnTo>
                    <a:pt x="729703" y="202895"/>
                  </a:lnTo>
                  <a:lnTo>
                    <a:pt x="732663" y="202895"/>
                  </a:lnTo>
                  <a:lnTo>
                    <a:pt x="732853" y="202692"/>
                  </a:lnTo>
                  <a:close/>
                </a:path>
                <a:path w="1616709" h="939800">
                  <a:moveTo>
                    <a:pt x="733742" y="38887"/>
                  </a:moveTo>
                  <a:lnTo>
                    <a:pt x="732180" y="38887"/>
                  </a:lnTo>
                  <a:lnTo>
                    <a:pt x="729322" y="40716"/>
                  </a:lnTo>
                  <a:lnTo>
                    <a:pt x="731748" y="40716"/>
                  </a:lnTo>
                  <a:lnTo>
                    <a:pt x="732104" y="40500"/>
                  </a:lnTo>
                  <a:lnTo>
                    <a:pt x="732104" y="40716"/>
                  </a:lnTo>
                  <a:lnTo>
                    <a:pt x="733742" y="40716"/>
                  </a:lnTo>
                  <a:lnTo>
                    <a:pt x="733742" y="40500"/>
                  </a:lnTo>
                  <a:lnTo>
                    <a:pt x="733742" y="38887"/>
                  </a:lnTo>
                  <a:close/>
                </a:path>
                <a:path w="1616709" h="939800">
                  <a:moveTo>
                    <a:pt x="733780" y="190080"/>
                  </a:moveTo>
                  <a:lnTo>
                    <a:pt x="733755" y="180314"/>
                  </a:lnTo>
                  <a:lnTo>
                    <a:pt x="733742" y="178701"/>
                  </a:lnTo>
                  <a:lnTo>
                    <a:pt x="732193" y="178701"/>
                  </a:lnTo>
                  <a:lnTo>
                    <a:pt x="729170" y="180657"/>
                  </a:lnTo>
                  <a:lnTo>
                    <a:pt x="729094" y="181825"/>
                  </a:lnTo>
                  <a:lnTo>
                    <a:pt x="729589" y="181825"/>
                  </a:lnTo>
                  <a:lnTo>
                    <a:pt x="732091" y="180314"/>
                  </a:lnTo>
                  <a:lnTo>
                    <a:pt x="732091" y="190080"/>
                  </a:lnTo>
                  <a:lnTo>
                    <a:pt x="733780" y="190080"/>
                  </a:lnTo>
                  <a:close/>
                </a:path>
                <a:path w="1616709" h="939800">
                  <a:moveTo>
                    <a:pt x="733780" y="50266"/>
                  </a:moveTo>
                  <a:lnTo>
                    <a:pt x="733742" y="40843"/>
                  </a:lnTo>
                  <a:lnTo>
                    <a:pt x="732104" y="40843"/>
                  </a:lnTo>
                  <a:lnTo>
                    <a:pt x="732104" y="50266"/>
                  </a:lnTo>
                  <a:lnTo>
                    <a:pt x="733780" y="50266"/>
                  </a:lnTo>
                  <a:close/>
                </a:path>
                <a:path w="1616709" h="939800">
                  <a:moveTo>
                    <a:pt x="734949" y="62484"/>
                  </a:moveTo>
                  <a:lnTo>
                    <a:pt x="733158" y="62484"/>
                  </a:lnTo>
                  <a:lnTo>
                    <a:pt x="732815" y="62865"/>
                  </a:lnTo>
                  <a:lnTo>
                    <a:pt x="734910" y="62865"/>
                  </a:lnTo>
                  <a:lnTo>
                    <a:pt x="734949" y="62484"/>
                  </a:lnTo>
                  <a:close/>
                </a:path>
                <a:path w="1616709" h="939800">
                  <a:moveTo>
                    <a:pt x="734961" y="202438"/>
                  </a:moveTo>
                  <a:lnTo>
                    <a:pt x="733082" y="202438"/>
                  </a:lnTo>
                  <a:lnTo>
                    <a:pt x="732853" y="202692"/>
                  </a:lnTo>
                  <a:lnTo>
                    <a:pt x="734910" y="202692"/>
                  </a:lnTo>
                  <a:lnTo>
                    <a:pt x="734961" y="202438"/>
                  </a:lnTo>
                  <a:close/>
                </a:path>
                <a:path w="1616709" h="939800">
                  <a:moveTo>
                    <a:pt x="735241" y="71056"/>
                  </a:moveTo>
                  <a:lnTo>
                    <a:pt x="731735" y="66509"/>
                  </a:lnTo>
                  <a:lnTo>
                    <a:pt x="731570" y="66294"/>
                  </a:lnTo>
                  <a:lnTo>
                    <a:pt x="734733" y="63068"/>
                  </a:lnTo>
                  <a:lnTo>
                    <a:pt x="732637" y="63068"/>
                  </a:lnTo>
                  <a:lnTo>
                    <a:pt x="729716" y="66294"/>
                  </a:lnTo>
                  <a:lnTo>
                    <a:pt x="729703" y="63068"/>
                  </a:lnTo>
                  <a:lnTo>
                    <a:pt x="728179" y="63068"/>
                  </a:lnTo>
                  <a:lnTo>
                    <a:pt x="728154" y="71640"/>
                  </a:lnTo>
                  <a:lnTo>
                    <a:pt x="729716" y="71640"/>
                  </a:lnTo>
                  <a:lnTo>
                    <a:pt x="729716" y="66509"/>
                  </a:lnTo>
                  <a:lnTo>
                    <a:pt x="733196" y="71056"/>
                  </a:lnTo>
                  <a:lnTo>
                    <a:pt x="735241" y="71056"/>
                  </a:lnTo>
                  <a:close/>
                </a:path>
                <a:path w="1616709" h="939800">
                  <a:moveTo>
                    <a:pt x="735317" y="211048"/>
                  </a:moveTo>
                  <a:lnTo>
                    <a:pt x="733450" y="208597"/>
                  </a:lnTo>
                  <a:lnTo>
                    <a:pt x="733450" y="211226"/>
                  </a:lnTo>
                  <a:lnTo>
                    <a:pt x="729716" y="211226"/>
                  </a:lnTo>
                  <a:lnTo>
                    <a:pt x="729716" y="206336"/>
                  </a:lnTo>
                  <a:lnTo>
                    <a:pt x="733450" y="211226"/>
                  </a:lnTo>
                  <a:lnTo>
                    <a:pt x="733450" y="208597"/>
                  </a:lnTo>
                  <a:lnTo>
                    <a:pt x="731735" y="206336"/>
                  </a:lnTo>
                  <a:lnTo>
                    <a:pt x="731570" y="206121"/>
                  </a:lnTo>
                  <a:lnTo>
                    <a:pt x="734733" y="202895"/>
                  </a:lnTo>
                  <a:lnTo>
                    <a:pt x="732663" y="202895"/>
                  </a:lnTo>
                  <a:lnTo>
                    <a:pt x="729716" y="206121"/>
                  </a:lnTo>
                  <a:lnTo>
                    <a:pt x="729703" y="202895"/>
                  </a:lnTo>
                  <a:lnTo>
                    <a:pt x="728179" y="202895"/>
                  </a:lnTo>
                  <a:lnTo>
                    <a:pt x="728154" y="211467"/>
                  </a:lnTo>
                  <a:lnTo>
                    <a:pt x="729716" y="211467"/>
                  </a:lnTo>
                  <a:lnTo>
                    <a:pt x="735203" y="211467"/>
                  </a:lnTo>
                  <a:lnTo>
                    <a:pt x="735317" y="211048"/>
                  </a:lnTo>
                  <a:close/>
                </a:path>
                <a:path w="1616709" h="939800">
                  <a:moveTo>
                    <a:pt x="735926" y="927087"/>
                  </a:moveTo>
                  <a:lnTo>
                    <a:pt x="734275" y="927087"/>
                  </a:lnTo>
                  <a:lnTo>
                    <a:pt x="730669" y="937933"/>
                  </a:lnTo>
                  <a:lnTo>
                    <a:pt x="727024" y="927087"/>
                  </a:lnTo>
                  <a:lnTo>
                    <a:pt x="725258" y="927087"/>
                  </a:lnTo>
                  <a:lnTo>
                    <a:pt x="725258" y="927531"/>
                  </a:lnTo>
                  <a:lnTo>
                    <a:pt x="729500" y="939571"/>
                  </a:lnTo>
                  <a:lnTo>
                    <a:pt x="731621" y="939571"/>
                  </a:lnTo>
                  <a:lnTo>
                    <a:pt x="732193" y="937933"/>
                  </a:lnTo>
                  <a:lnTo>
                    <a:pt x="735825" y="927531"/>
                  </a:lnTo>
                  <a:lnTo>
                    <a:pt x="735926" y="927087"/>
                  </a:lnTo>
                  <a:close/>
                </a:path>
                <a:path w="1616709" h="939800">
                  <a:moveTo>
                    <a:pt x="736409" y="190385"/>
                  </a:moveTo>
                  <a:lnTo>
                    <a:pt x="729284" y="190220"/>
                  </a:lnTo>
                  <a:lnTo>
                    <a:pt x="729284" y="191147"/>
                  </a:lnTo>
                  <a:lnTo>
                    <a:pt x="736333" y="191147"/>
                  </a:lnTo>
                  <a:lnTo>
                    <a:pt x="736409" y="190385"/>
                  </a:lnTo>
                  <a:close/>
                </a:path>
                <a:path w="1616709" h="939800">
                  <a:moveTo>
                    <a:pt x="736409" y="50571"/>
                  </a:moveTo>
                  <a:lnTo>
                    <a:pt x="729284" y="50406"/>
                  </a:lnTo>
                  <a:lnTo>
                    <a:pt x="729284" y="51333"/>
                  </a:lnTo>
                  <a:lnTo>
                    <a:pt x="736346" y="51333"/>
                  </a:lnTo>
                  <a:lnTo>
                    <a:pt x="736409" y="50571"/>
                  </a:lnTo>
                  <a:close/>
                </a:path>
                <a:path w="1616709" h="939800">
                  <a:moveTo>
                    <a:pt x="737336" y="310502"/>
                  </a:moveTo>
                  <a:lnTo>
                    <a:pt x="736815" y="308965"/>
                  </a:lnTo>
                  <a:lnTo>
                    <a:pt x="736523" y="308495"/>
                  </a:lnTo>
                  <a:lnTo>
                    <a:pt x="736422" y="308330"/>
                  </a:lnTo>
                  <a:lnTo>
                    <a:pt x="735761" y="307657"/>
                  </a:lnTo>
                  <a:lnTo>
                    <a:pt x="735444" y="307327"/>
                  </a:lnTo>
                  <a:lnTo>
                    <a:pt x="735444" y="310502"/>
                  </a:lnTo>
                  <a:lnTo>
                    <a:pt x="735431" y="314629"/>
                  </a:lnTo>
                  <a:lnTo>
                    <a:pt x="735253" y="315252"/>
                  </a:lnTo>
                  <a:lnTo>
                    <a:pt x="734961" y="315798"/>
                  </a:lnTo>
                  <a:lnTo>
                    <a:pt x="734555" y="316191"/>
                  </a:lnTo>
                  <a:lnTo>
                    <a:pt x="734110" y="316699"/>
                  </a:lnTo>
                  <a:lnTo>
                    <a:pt x="733755" y="316941"/>
                  </a:lnTo>
                  <a:lnTo>
                    <a:pt x="732320" y="317449"/>
                  </a:lnTo>
                  <a:lnTo>
                    <a:pt x="729361" y="317449"/>
                  </a:lnTo>
                  <a:lnTo>
                    <a:pt x="729361" y="307657"/>
                  </a:lnTo>
                  <a:lnTo>
                    <a:pt x="732688" y="307657"/>
                  </a:lnTo>
                  <a:lnTo>
                    <a:pt x="735444" y="310502"/>
                  </a:lnTo>
                  <a:lnTo>
                    <a:pt x="735444" y="307327"/>
                  </a:lnTo>
                  <a:lnTo>
                    <a:pt x="734733" y="306832"/>
                  </a:lnTo>
                  <a:lnTo>
                    <a:pt x="733234" y="306273"/>
                  </a:lnTo>
                  <a:lnTo>
                    <a:pt x="727913" y="306273"/>
                  </a:lnTo>
                  <a:lnTo>
                    <a:pt x="727760" y="306400"/>
                  </a:lnTo>
                  <a:lnTo>
                    <a:pt x="727760" y="318592"/>
                  </a:lnTo>
                  <a:lnTo>
                    <a:pt x="727938" y="318719"/>
                  </a:lnTo>
                  <a:lnTo>
                    <a:pt x="733056" y="318719"/>
                  </a:lnTo>
                  <a:lnTo>
                    <a:pt x="734631" y="318185"/>
                  </a:lnTo>
                  <a:lnTo>
                    <a:pt x="735291" y="317792"/>
                  </a:lnTo>
                  <a:lnTo>
                    <a:pt x="735634" y="317449"/>
                  </a:lnTo>
                  <a:lnTo>
                    <a:pt x="736384" y="316699"/>
                  </a:lnTo>
                  <a:lnTo>
                    <a:pt x="736676" y="316191"/>
                  </a:lnTo>
                  <a:lnTo>
                    <a:pt x="736790" y="316014"/>
                  </a:lnTo>
                  <a:lnTo>
                    <a:pt x="737019" y="315252"/>
                  </a:lnTo>
                  <a:lnTo>
                    <a:pt x="737235" y="314629"/>
                  </a:lnTo>
                  <a:lnTo>
                    <a:pt x="737336" y="310502"/>
                  </a:lnTo>
                  <a:close/>
                </a:path>
                <a:path w="1616709" h="939800">
                  <a:moveTo>
                    <a:pt x="739127" y="209867"/>
                  </a:moveTo>
                  <a:lnTo>
                    <a:pt x="737146" y="209867"/>
                  </a:lnTo>
                  <a:lnTo>
                    <a:pt x="737146" y="210146"/>
                  </a:lnTo>
                  <a:lnTo>
                    <a:pt x="738860" y="210146"/>
                  </a:lnTo>
                  <a:lnTo>
                    <a:pt x="739127" y="209867"/>
                  </a:lnTo>
                  <a:close/>
                </a:path>
                <a:path w="1616709" h="939800">
                  <a:moveTo>
                    <a:pt x="739140" y="70027"/>
                  </a:moveTo>
                  <a:lnTo>
                    <a:pt x="737146" y="70027"/>
                  </a:lnTo>
                  <a:lnTo>
                    <a:pt x="737146" y="70319"/>
                  </a:lnTo>
                  <a:lnTo>
                    <a:pt x="738860" y="70319"/>
                  </a:lnTo>
                  <a:lnTo>
                    <a:pt x="739140" y="70027"/>
                  </a:lnTo>
                  <a:close/>
                </a:path>
                <a:path w="1616709" h="939800">
                  <a:moveTo>
                    <a:pt x="740397" y="619467"/>
                  </a:moveTo>
                  <a:lnTo>
                    <a:pt x="738759" y="619467"/>
                  </a:lnTo>
                  <a:lnTo>
                    <a:pt x="735139" y="630351"/>
                  </a:lnTo>
                  <a:lnTo>
                    <a:pt x="731583" y="619950"/>
                  </a:lnTo>
                  <a:lnTo>
                    <a:pt x="731481" y="619633"/>
                  </a:lnTo>
                  <a:lnTo>
                    <a:pt x="731380" y="619467"/>
                  </a:lnTo>
                  <a:lnTo>
                    <a:pt x="729729" y="619467"/>
                  </a:lnTo>
                  <a:lnTo>
                    <a:pt x="729729" y="619950"/>
                  </a:lnTo>
                  <a:lnTo>
                    <a:pt x="733958" y="631990"/>
                  </a:lnTo>
                  <a:lnTo>
                    <a:pt x="736079" y="631990"/>
                  </a:lnTo>
                  <a:lnTo>
                    <a:pt x="736650" y="630351"/>
                  </a:lnTo>
                  <a:lnTo>
                    <a:pt x="740295" y="619950"/>
                  </a:lnTo>
                  <a:lnTo>
                    <a:pt x="740397" y="619467"/>
                  </a:lnTo>
                  <a:close/>
                </a:path>
                <a:path w="1616709" h="939800">
                  <a:moveTo>
                    <a:pt x="744105" y="200736"/>
                  </a:moveTo>
                  <a:lnTo>
                    <a:pt x="743927" y="200355"/>
                  </a:lnTo>
                  <a:lnTo>
                    <a:pt x="743648" y="199847"/>
                  </a:lnTo>
                  <a:lnTo>
                    <a:pt x="743267" y="199453"/>
                  </a:lnTo>
                  <a:lnTo>
                    <a:pt x="737616" y="199453"/>
                  </a:lnTo>
                  <a:lnTo>
                    <a:pt x="737285" y="199694"/>
                  </a:lnTo>
                  <a:lnTo>
                    <a:pt x="737247" y="201079"/>
                  </a:lnTo>
                  <a:lnTo>
                    <a:pt x="737641" y="201079"/>
                  </a:lnTo>
                  <a:lnTo>
                    <a:pt x="738162" y="200736"/>
                  </a:lnTo>
                  <a:lnTo>
                    <a:pt x="738936" y="200355"/>
                  </a:lnTo>
                  <a:lnTo>
                    <a:pt x="741705" y="200355"/>
                  </a:lnTo>
                  <a:lnTo>
                    <a:pt x="742149" y="200736"/>
                  </a:lnTo>
                  <a:lnTo>
                    <a:pt x="742162" y="203949"/>
                  </a:lnTo>
                  <a:lnTo>
                    <a:pt x="741857" y="204533"/>
                  </a:lnTo>
                  <a:lnTo>
                    <a:pt x="741603" y="204965"/>
                  </a:lnTo>
                  <a:lnTo>
                    <a:pt x="740346" y="206565"/>
                  </a:lnTo>
                  <a:lnTo>
                    <a:pt x="737285" y="209677"/>
                  </a:lnTo>
                  <a:lnTo>
                    <a:pt x="739305" y="209677"/>
                  </a:lnTo>
                  <a:lnTo>
                    <a:pt x="744004" y="203746"/>
                  </a:lnTo>
                  <a:lnTo>
                    <a:pt x="744105" y="200736"/>
                  </a:lnTo>
                  <a:close/>
                </a:path>
                <a:path w="1616709" h="939800">
                  <a:moveTo>
                    <a:pt x="744105" y="60909"/>
                  </a:moveTo>
                  <a:lnTo>
                    <a:pt x="743927" y="60528"/>
                  </a:lnTo>
                  <a:lnTo>
                    <a:pt x="743648" y="60020"/>
                  </a:lnTo>
                  <a:lnTo>
                    <a:pt x="743267" y="59626"/>
                  </a:lnTo>
                  <a:lnTo>
                    <a:pt x="737616" y="59626"/>
                  </a:lnTo>
                  <a:lnTo>
                    <a:pt x="737285" y="59867"/>
                  </a:lnTo>
                  <a:lnTo>
                    <a:pt x="737247" y="61252"/>
                  </a:lnTo>
                  <a:lnTo>
                    <a:pt x="737641" y="61252"/>
                  </a:lnTo>
                  <a:lnTo>
                    <a:pt x="738162" y="60909"/>
                  </a:lnTo>
                  <a:lnTo>
                    <a:pt x="738936" y="60528"/>
                  </a:lnTo>
                  <a:lnTo>
                    <a:pt x="741705" y="60528"/>
                  </a:lnTo>
                  <a:lnTo>
                    <a:pt x="742149" y="60909"/>
                  </a:lnTo>
                  <a:lnTo>
                    <a:pt x="742073" y="64312"/>
                  </a:lnTo>
                  <a:lnTo>
                    <a:pt x="741603" y="65138"/>
                  </a:lnTo>
                  <a:lnTo>
                    <a:pt x="740359" y="66725"/>
                  </a:lnTo>
                  <a:lnTo>
                    <a:pt x="737285" y="69850"/>
                  </a:lnTo>
                  <a:lnTo>
                    <a:pt x="739305" y="69850"/>
                  </a:lnTo>
                  <a:lnTo>
                    <a:pt x="741680" y="67373"/>
                  </a:lnTo>
                  <a:lnTo>
                    <a:pt x="742264" y="66725"/>
                  </a:lnTo>
                  <a:lnTo>
                    <a:pt x="742696" y="66141"/>
                  </a:lnTo>
                  <a:lnTo>
                    <a:pt x="743140" y="65582"/>
                  </a:lnTo>
                  <a:lnTo>
                    <a:pt x="743724" y="64579"/>
                  </a:lnTo>
                  <a:lnTo>
                    <a:pt x="743851" y="64312"/>
                  </a:lnTo>
                  <a:lnTo>
                    <a:pt x="743940" y="64109"/>
                  </a:lnTo>
                  <a:lnTo>
                    <a:pt x="744004" y="63906"/>
                  </a:lnTo>
                  <a:lnTo>
                    <a:pt x="744105" y="60909"/>
                  </a:lnTo>
                  <a:close/>
                </a:path>
                <a:path w="1616709" h="939800">
                  <a:moveTo>
                    <a:pt x="744855" y="210540"/>
                  </a:moveTo>
                  <a:lnTo>
                    <a:pt x="737133" y="210299"/>
                  </a:lnTo>
                  <a:lnTo>
                    <a:pt x="737108" y="211429"/>
                  </a:lnTo>
                  <a:lnTo>
                    <a:pt x="744740" y="211429"/>
                  </a:lnTo>
                  <a:lnTo>
                    <a:pt x="744855" y="210540"/>
                  </a:lnTo>
                  <a:close/>
                </a:path>
                <a:path w="1616709" h="939800">
                  <a:moveTo>
                    <a:pt x="744855" y="70713"/>
                  </a:moveTo>
                  <a:lnTo>
                    <a:pt x="737133" y="70472"/>
                  </a:lnTo>
                  <a:lnTo>
                    <a:pt x="737108" y="71602"/>
                  </a:lnTo>
                  <a:lnTo>
                    <a:pt x="744740" y="71602"/>
                  </a:lnTo>
                  <a:lnTo>
                    <a:pt x="744855" y="70713"/>
                  </a:lnTo>
                  <a:close/>
                </a:path>
                <a:path w="1616709" h="939800">
                  <a:moveTo>
                    <a:pt x="746569" y="191147"/>
                  </a:moveTo>
                  <a:lnTo>
                    <a:pt x="746493" y="190080"/>
                  </a:lnTo>
                  <a:lnTo>
                    <a:pt x="743978" y="190080"/>
                  </a:lnTo>
                  <a:lnTo>
                    <a:pt x="743978" y="180314"/>
                  </a:lnTo>
                  <a:lnTo>
                    <a:pt x="743978" y="178701"/>
                  </a:lnTo>
                  <a:lnTo>
                    <a:pt x="742403" y="178701"/>
                  </a:lnTo>
                  <a:lnTo>
                    <a:pt x="739368" y="180657"/>
                  </a:lnTo>
                  <a:lnTo>
                    <a:pt x="739292" y="181825"/>
                  </a:lnTo>
                  <a:lnTo>
                    <a:pt x="739787" y="181825"/>
                  </a:lnTo>
                  <a:lnTo>
                    <a:pt x="742289" y="180314"/>
                  </a:lnTo>
                  <a:lnTo>
                    <a:pt x="742289" y="190080"/>
                  </a:lnTo>
                  <a:lnTo>
                    <a:pt x="739482" y="190080"/>
                  </a:lnTo>
                  <a:lnTo>
                    <a:pt x="739482" y="191147"/>
                  </a:lnTo>
                  <a:lnTo>
                    <a:pt x="746569" y="191147"/>
                  </a:lnTo>
                  <a:close/>
                </a:path>
                <a:path w="1616709" h="939800">
                  <a:moveTo>
                    <a:pt x="746683" y="41554"/>
                  </a:moveTo>
                  <a:lnTo>
                    <a:pt x="746480" y="41021"/>
                  </a:lnTo>
                  <a:lnTo>
                    <a:pt x="746429" y="40868"/>
                  </a:lnTo>
                  <a:lnTo>
                    <a:pt x="746125" y="40360"/>
                  </a:lnTo>
                  <a:lnTo>
                    <a:pt x="744283" y="38798"/>
                  </a:lnTo>
                  <a:lnTo>
                    <a:pt x="741210" y="38798"/>
                  </a:lnTo>
                  <a:lnTo>
                    <a:pt x="738962" y="40868"/>
                  </a:lnTo>
                  <a:lnTo>
                    <a:pt x="738860" y="41021"/>
                  </a:lnTo>
                  <a:lnTo>
                    <a:pt x="738682" y="41554"/>
                  </a:lnTo>
                  <a:lnTo>
                    <a:pt x="738606" y="48793"/>
                  </a:lnTo>
                  <a:lnTo>
                    <a:pt x="738924" y="49644"/>
                  </a:lnTo>
                  <a:lnTo>
                    <a:pt x="739482" y="50584"/>
                  </a:lnTo>
                  <a:lnTo>
                    <a:pt x="739927" y="51015"/>
                  </a:lnTo>
                  <a:lnTo>
                    <a:pt x="741019" y="51574"/>
                  </a:lnTo>
                  <a:lnTo>
                    <a:pt x="744029" y="51574"/>
                  </a:lnTo>
                  <a:lnTo>
                    <a:pt x="745058" y="51015"/>
                  </a:lnTo>
                  <a:lnTo>
                    <a:pt x="745578" y="50584"/>
                  </a:lnTo>
                  <a:lnTo>
                    <a:pt x="745832" y="50228"/>
                  </a:lnTo>
                  <a:lnTo>
                    <a:pt x="741718" y="50228"/>
                  </a:lnTo>
                  <a:lnTo>
                    <a:pt x="741121" y="49885"/>
                  </a:lnTo>
                  <a:lnTo>
                    <a:pt x="740892" y="49644"/>
                  </a:lnTo>
                  <a:lnTo>
                    <a:pt x="740397" y="48793"/>
                  </a:lnTo>
                  <a:lnTo>
                    <a:pt x="740295" y="41948"/>
                  </a:lnTo>
                  <a:lnTo>
                    <a:pt x="740448" y="41554"/>
                  </a:lnTo>
                  <a:lnTo>
                    <a:pt x="740689" y="41021"/>
                  </a:lnTo>
                  <a:lnTo>
                    <a:pt x="740803" y="40868"/>
                  </a:lnTo>
                  <a:lnTo>
                    <a:pt x="740918" y="40716"/>
                  </a:lnTo>
                  <a:lnTo>
                    <a:pt x="741375" y="40360"/>
                  </a:lnTo>
                  <a:lnTo>
                    <a:pt x="743978" y="40360"/>
                  </a:lnTo>
                  <a:lnTo>
                    <a:pt x="744385" y="40716"/>
                  </a:lnTo>
                  <a:lnTo>
                    <a:pt x="744829" y="41554"/>
                  </a:lnTo>
                  <a:lnTo>
                    <a:pt x="744969" y="41948"/>
                  </a:lnTo>
                  <a:lnTo>
                    <a:pt x="745007" y="48209"/>
                  </a:lnTo>
                  <a:lnTo>
                    <a:pt x="744816" y="48793"/>
                  </a:lnTo>
                  <a:lnTo>
                    <a:pt x="744270" y="49644"/>
                  </a:lnTo>
                  <a:lnTo>
                    <a:pt x="744067" y="49885"/>
                  </a:lnTo>
                  <a:lnTo>
                    <a:pt x="745832" y="50228"/>
                  </a:lnTo>
                  <a:lnTo>
                    <a:pt x="746175" y="49644"/>
                  </a:lnTo>
                  <a:lnTo>
                    <a:pt x="746582" y="48793"/>
                  </a:lnTo>
                  <a:lnTo>
                    <a:pt x="746683" y="41554"/>
                  </a:lnTo>
                  <a:close/>
                </a:path>
                <a:path w="1616709" h="939800">
                  <a:moveTo>
                    <a:pt x="747077" y="932853"/>
                  </a:moveTo>
                  <a:lnTo>
                    <a:pt x="742480" y="932853"/>
                  </a:lnTo>
                  <a:lnTo>
                    <a:pt x="742365" y="933919"/>
                  </a:lnTo>
                  <a:lnTo>
                    <a:pt x="742518" y="934085"/>
                  </a:lnTo>
                  <a:lnTo>
                    <a:pt x="745578" y="934085"/>
                  </a:lnTo>
                  <a:lnTo>
                    <a:pt x="745578" y="937806"/>
                  </a:lnTo>
                  <a:lnTo>
                    <a:pt x="747001" y="937806"/>
                  </a:lnTo>
                  <a:lnTo>
                    <a:pt x="747077" y="932853"/>
                  </a:lnTo>
                  <a:close/>
                </a:path>
                <a:path w="1616709" h="939800">
                  <a:moveTo>
                    <a:pt x="747179" y="928001"/>
                  </a:moveTo>
                  <a:lnTo>
                    <a:pt x="746975" y="927798"/>
                  </a:lnTo>
                  <a:lnTo>
                    <a:pt x="746607" y="927557"/>
                  </a:lnTo>
                  <a:lnTo>
                    <a:pt x="746099" y="927290"/>
                  </a:lnTo>
                  <a:lnTo>
                    <a:pt x="740562" y="927290"/>
                  </a:lnTo>
                  <a:lnTo>
                    <a:pt x="739876" y="927557"/>
                  </a:lnTo>
                  <a:lnTo>
                    <a:pt x="739216" y="928001"/>
                  </a:lnTo>
                  <a:lnTo>
                    <a:pt x="747179" y="928001"/>
                  </a:lnTo>
                  <a:close/>
                </a:path>
                <a:path w="1616709" h="939800">
                  <a:moveTo>
                    <a:pt x="747268" y="928382"/>
                  </a:moveTo>
                  <a:lnTo>
                    <a:pt x="741768" y="928382"/>
                  </a:lnTo>
                  <a:lnTo>
                    <a:pt x="738860" y="928382"/>
                  </a:lnTo>
                  <a:lnTo>
                    <a:pt x="738403" y="928852"/>
                  </a:lnTo>
                  <a:lnTo>
                    <a:pt x="737069" y="935266"/>
                  </a:lnTo>
                  <a:lnTo>
                    <a:pt x="737577" y="936625"/>
                  </a:lnTo>
                  <a:lnTo>
                    <a:pt x="737654" y="936840"/>
                  </a:lnTo>
                  <a:lnTo>
                    <a:pt x="738047" y="937501"/>
                  </a:lnTo>
                  <a:lnTo>
                    <a:pt x="739114" y="938657"/>
                  </a:lnTo>
                  <a:lnTo>
                    <a:pt x="739800" y="939088"/>
                  </a:lnTo>
                  <a:lnTo>
                    <a:pt x="746975" y="939088"/>
                  </a:lnTo>
                  <a:lnTo>
                    <a:pt x="746988" y="938250"/>
                  </a:lnTo>
                  <a:lnTo>
                    <a:pt x="741959" y="938250"/>
                  </a:lnTo>
                  <a:lnTo>
                    <a:pt x="740867" y="937806"/>
                  </a:lnTo>
                  <a:lnTo>
                    <a:pt x="740384" y="937501"/>
                  </a:lnTo>
                  <a:lnTo>
                    <a:pt x="739990" y="937044"/>
                  </a:lnTo>
                  <a:lnTo>
                    <a:pt x="739584" y="936625"/>
                  </a:lnTo>
                  <a:lnTo>
                    <a:pt x="739254" y="936091"/>
                  </a:lnTo>
                  <a:lnTo>
                    <a:pt x="738822" y="934821"/>
                  </a:lnTo>
                  <a:lnTo>
                    <a:pt x="738784" y="931887"/>
                  </a:lnTo>
                  <a:lnTo>
                    <a:pt x="739216" y="930643"/>
                  </a:lnTo>
                  <a:lnTo>
                    <a:pt x="739521" y="930097"/>
                  </a:lnTo>
                  <a:lnTo>
                    <a:pt x="739914" y="929652"/>
                  </a:lnTo>
                  <a:lnTo>
                    <a:pt x="740194" y="929309"/>
                  </a:lnTo>
                  <a:lnTo>
                    <a:pt x="740752" y="928852"/>
                  </a:lnTo>
                  <a:lnTo>
                    <a:pt x="741464" y="928522"/>
                  </a:lnTo>
                  <a:lnTo>
                    <a:pt x="745185" y="928522"/>
                  </a:lnTo>
                  <a:lnTo>
                    <a:pt x="745934" y="928852"/>
                  </a:lnTo>
                  <a:lnTo>
                    <a:pt x="746810" y="929309"/>
                  </a:lnTo>
                  <a:lnTo>
                    <a:pt x="747191" y="929309"/>
                  </a:lnTo>
                  <a:lnTo>
                    <a:pt x="747268" y="928382"/>
                  </a:lnTo>
                  <a:close/>
                </a:path>
                <a:path w="1616709" h="939800">
                  <a:moveTo>
                    <a:pt x="751547" y="625271"/>
                  </a:moveTo>
                  <a:lnTo>
                    <a:pt x="746937" y="625271"/>
                  </a:lnTo>
                  <a:lnTo>
                    <a:pt x="746836" y="626338"/>
                  </a:lnTo>
                  <a:lnTo>
                    <a:pt x="746988" y="626503"/>
                  </a:lnTo>
                  <a:lnTo>
                    <a:pt x="750049" y="626503"/>
                  </a:lnTo>
                  <a:lnTo>
                    <a:pt x="750049" y="630224"/>
                  </a:lnTo>
                  <a:lnTo>
                    <a:pt x="751459" y="630224"/>
                  </a:lnTo>
                  <a:lnTo>
                    <a:pt x="751547" y="625271"/>
                  </a:lnTo>
                  <a:close/>
                </a:path>
                <a:path w="1616709" h="939800">
                  <a:moveTo>
                    <a:pt x="751573" y="620420"/>
                  </a:moveTo>
                  <a:lnTo>
                    <a:pt x="751446" y="620217"/>
                  </a:lnTo>
                  <a:lnTo>
                    <a:pt x="751078" y="619975"/>
                  </a:lnTo>
                  <a:lnTo>
                    <a:pt x="750570" y="619709"/>
                  </a:lnTo>
                  <a:lnTo>
                    <a:pt x="745020" y="619709"/>
                  </a:lnTo>
                  <a:lnTo>
                    <a:pt x="744347" y="619975"/>
                  </a:lnTo>
                  <a:lnTo>
                    <a:pt x="743699" y="620420"/>
                  </a:lnTo>
                  <a:lnTo>
                    <a:pt x="751573" y="620420"/>
                  </a:lnTo>
                  <a:close/>
                </a:path>
                <a:path w="1616709" h="939800">
                  <a:moveTo>
                    <a:pt x="751725" y="620801"/>
                  </a:moveTo>
                  <a:lnTo>
                    <a:pt x="749211" y="620801"/>
                  </a:lnTo>
                  <a:lnTo>
                    <a:pt x="749985" y="621068"/>
                  </a:lnTo>
                  <a:lnTo>
                    <a:pt x="750354" y="621258"/>
                  </a:lnTo>
                  <a:lnTo>
                    <a:pt x="745223" y="621258"/>
                  </a:lnTo>
                  <a:lnTo>
                    <a:pt x="746226" y="620801"/>
                  </a:lnTo>
                  <a:lnTo>
                    <a:pt x="743318" y="620801"/>
                  </a:lnTo>
                  <a:lnTo>
                    <a:pt x="741540" y="627684"/>
                  </a:lnTo>
                  <a:lnTo>
                    <a:pt x="741832" y="628510"/>
                  </a:lnTo>
                  <a:lnTo>
                    <a:pt x="742010" y="629043"/>
                  </a:lnTo>
                  <a:lnTo>
                    <a:pt x="742086" y="629259"/>
                  </a:lnTo>
                  <a:lnTo>
                    <a:pt x="742518" y="629920"/>
                  </a:lnTo>
                  <a:lnTo>
                    <a:pt x="743585" y="631075"/>
                  </a:lnTo>
                  <a:lnTo>
                    <a:pt x="744258" y="631507"/>
                  </a:lnTo>
                  <a:lnTo>
                    <a:pt x="751433" y="631507"/>
                  </a:lnTo>
                  <a:lnTo>
                    <a:pt x="751446" y="630669"/>
                  </a:lnTo>
                  <a:lnTo>
                    <a:pt x="746429" y="630669"/>
                  </a:lnTo>
                  <a:lnTo>
                    <a:pt x="745337" y="630224"/>
                  </a:lnTo>
                  <a:lnTo>
                    <a:pt x="744842" y="629920"/>
                  </a:lnTo>
                  <a:lnTo>
                    <a:pt x="744461" y="629462"/>
                  </a:lnTo>
                  <a:lnTo>
                    <a:pt x="744054" y="629043"/>
                  </a:lnTo>
                  <a:lnTo>
                    <a:pt x="743724" y="628510"/>
                  </a:lnTo>
                  <a:lnTo>
                    <a:pt x="743292" y="627240"/>
                  </a:lnTo>
                  <a:lnTo>
                    <a:pt x="743254" y="624306"/>
                  </a:lnTo>
                  <a:lnTo>
                    <a:pt x="743699" y="623062"/>
                  </a:lnTo>
                  <a:lnTo>
                    <a:pt x="743991" y="622515"/>
                  </a:lnTo>
                  <a:lnTo>
                    <a:pt x="744385" y="622071"/>
                  </a:lnTo>
                  <a:lnTo>
                    <a:pt x="744651" y="621728"/>
                  </a:lnTo>
                  <a:lnTo>
                    <a:pt x="751662" y="621728"/>
                  </a:lnTo>
                  <a:lnTo>
                    <a:pt x="751725" y="620801"/>
                  </a:lnTo>
                  <a:close/>
                </a:path>
                <a:path w="1616709" h="939800">
                  <a:moveTo>
                    <a:pt x="759701" y="562114"/>
                  </a:moveTo>
                  <a:lnTo>
                    <a:pt x="757389" y="562114"/>
                  </a:lnTo>
                  <a:lnTo>
                    <a:pt x="757313" y="563283"/>
                  </a:lnTo>
                  <a:lnTo>
                    <a:pt x="757745" y="563283"/>
                  </a:lnTo>
                  <a:lnTo>
                    <a:pt x="759701" y="562114"/>
                  </a:lnTo>
                  <a:close/>
                </a:path>
                <a:path w="1616709" h="939800">
                  <a:moveTo>
                    <a:pt x="760056" y="927315"/>
                  </a:moveTo>
                  <a:lnTo>
                    <a:pt x="758418" y="927315"/>
                  </a:lnTo>
                  <a:lnTo>
                    <a:pt x="758405" y="927595"/>
                  </a:lnTo>
                  <a:lnTo>
                    <a:pt x="758380" y="937361"/>
                  </a:lnTo>
                  <a:lnTo>
                    <a:pt x="757936" y="936434"/>
                  </a:lnTo>
                  <a:lnTo>
                    <a:pt x="757758" y="936142"/>
                  </a:lnTo>
                  <a:lnTo>
                    <a:pt x="757466" y="935520"/>
                  </a:lnTo>
                  <a:lnTo>
                    <a:pt x="757466" y="938898"/>
                  </a:lnTo>
                  <a:lnTo>
                    <a:pt x="752094" y="938898"/>
                  </a:lnTo>
                  <a:lnTo>
                    <a:pt x="752094" y="928801"/>
                  </a:lnTo>
                  <a:lnTo>
                    <a:pt x="752449" y="929589"/>
                  </a:lnTo>
                  <a:lnTo>
                    <a:pt x="752716" y="930008"/>
                  </a:lnTo>
                  <a:lnTo>
                    <a:pt x="752894" y="930414"/>
                  </a:lnTo>
                  <a:lnTo>
                    <a:pt x="757313" y="938669"/>
                  </a:lnTo>
                  <a:lnTo>
                    <a:pt x="757466" y="938898"/>
                  </a:lnTo>
                  <a:lnTo>
                    <a:pt x="757466" y="935520"/>
                  </a:lnTo>
                  <a:lnTo>
                    <a:pt x="757313" y="935189"/>
                  </a:lnTo>
                  <a:lnTo>
                    <a:pt x="756945" y="934542"/>
                  </a:lnTo>
                  <a:lnTo>
                    <a:pt x="756805" y="934224"/>
                  </a:lnTo>
                  <a:lnTo>
                    <a:pt x="753897" y="928801"/>
                  </a:lnTo>
                  <a:lnTo>
                    <a:pt x="753440" y="927963"/>
                  </a:lnTo>
                  <a:lnTo>
                    <a:pt x="753338" y="927760"/>
                  </a:lnTo>
                  <a:lnTo>
                    <a:pt x="753224" y="927595"/>
                  </a:lnTo>
                  <a:lnTo>
                    <a:pt x="758405" y="927595"/>
                  </a:lnTo>
                  <a:lnTo>
                    <a:pt x="758405" y="927315"/>
                  </a:lnTo>
                  <a:lnTo>
                    <a:pt x="750519" y="927315"/>
                  </a:lnTo>
                  <a:lnTo>
                    <a:pt x="750481" y="939596"/>
                  </a:lnTo>
                  <a:lnTo>
                    <a:pt x="752094" y="939596"/>
                  </a:lnTo>
                  <a:lnTo>
                    <a:pt x="752094" y="939050"/>
                  </a:lnTo>
                  <a:lnTo>
                    <a:pt x="757567" y="939050"/>
                  </a:lnTo>
                  <a:lnTo>
                    <a:pt x="757682" y="939215"/>
                  </a:lnTo>
                  <a:lnTo>
                    <a:pt x="757885" y="939380"/>
                  </a:lnTo>
                  <a:lnTo>
                    <a:pt x="759942" y="939380"/>
                  </a:lnTo>
                  <a:lnTo>
                    <a:pt x="759968" y="937361"/>
                  </a:lnTo>
                  <a:lnTo>
                    <a:pt x="760056" y="927315"/>
                  </a:lnTo>
                  <a:close/>
                </a:path>
                <a:path w="1616709" h="939800">
                  <a:moveTo>
                    <a:pt x="760272" y="561987"/>
                  </a:moveTo>
                  <a:lnTo>
                    <a:pt x="759917" y="561987"/>
                  </a:lnTo>
                  <a:lnTo>
                    <a:pt x="759701" y="562114"/>
                  </a:lnTo>
                  <a:lnTo>
                    <a:pt x="760272" y="562114"/>
                  </a:lnTo>
                  <a:lnTo>
                    <a:pt x="760272" y="561987"/>
                  </a:lnTo>
                  <a:close/>
                </a:path>
                <a:path w="1616709" h="939800">
                  <a:moveTo>
                    <a:pt x="761974" y="561771"/>
                  </a:moveTo>
                  <a:lnTo>
                    <a:pt x="761961" y="560120"/>
                  </a:lnTo>
                  <a:lnTo>
                    <a:pt x="760425" y="560120"/>
                  </a:lnTo>
                  <a:lnTo>
                    <a:pt x="757504" y="561987"/>
                  </a:lnTo>
                  <a:lnTo>
                    <a:pt x="759917" y="561987"/>
                  </a:lnTo>
                  <a:lnTo>
                    <a:pt x="760272" y="561771"/>
                  </a:lnTo>
                  <a:lnTo>
                    <a:pt x="760272" y="561987"/>
                  </a:lnTo>
                  <a:lnTo>
                    <a:pt x="761974" y="561987"/>
                  </a:lnTo>
                  <a:lnTo>
                    <a:pt x="761974" y="561771"/>
                  </a:lnTo>
                  <a:close/>
                </a:path>
                <a:path w="1616709" h="939800">
                  <a:moveTo>
                    <a:pt x="762000" y="571525"/>
                  </a:moveTo>
                  <a:lnTo>
                    <a:pt x="761974" y="562114"/>
                  </a:lnTo>
                  <a:lnTo>
                    <a:pt x="760272" y="562114"/>
                  </a:lnTo>
                  <a:lnTo>
                    <a:pt x="760272" y="571525"/>
                  </a:lnTo>
                  <a:lnTo>
                    <a:pt x="762000" y="571525"/>
                  </a:lnTo>
                  <a:close/>
                </a:path>
                <a:path w="1616709" h="939800">
                  <a:moveTo>
                    <a:pt x="764514" y="619734"/>
                  </a:moveTo>
                  <a:lnTo>
                    <a:pt x="762863" y="619734"/>
                  </a:lnTo>
                  <a:lnTo>
                    <a:pt x="762850" y="620014"/>
                  </a:lnTo>
                  <a:lnTo>
                    <a:pt x="762850" y="629780"/>
                  </a:lnTo>
                  <a:lnTo>
                    <a:pt x="762406" y="628853"/>
                  </a:lnTo>
                  <a:lnTo>
                    <a:pt x="762228" y="628561"/>
                  </a:lnTo>
                  <a:lnTo>
                    <a:pt x="761936" y="627938"/>
                  </a:lnTo>
                  <a:lnTo>
                    <a:pt x="761936" y="631317"/>
                  </a:lnTo>
                  <a:lnTo>
                    <a:pt x="756564" y="631317"/>
                  </a:lnTo>
                  <a:lnTo>
                    <a:pt x="756564" y="621220"/>
                  </a:lnTo>
                  <a:lnTo>
                    <a:pt x="756920" y="622007"/>
                  </a:lnTo>
                  <a:lnTo>
                    <a:pt x="757186" y="622439"/>
                  </a:lnTo>
                  <a:lnTo>
                    <a:pt x="757364" y="622833"/>
                  </a:lnTo>
                  <a:lnTo>
                    <a:pt x="761784" y="631088"/>
                  </a:lnTo>
                  <a:lnTo>
                    <a:pt x="761936" y="631317"/>
                  </a:lnTo>
                  <a:lnTo>
                    <a:pt x="761936" y="627938"/>
                  </a:lnTo>
                  <a:lnTo>
                    <a:pt x="761784" y="627608"/>
                  </a:lnTo>
                  <a:lnTo>
                    <a:pt x="761415" y="626960"/>
                  </a:lnTo>
                  <a:lnTo>
                    <a:pt x="761276" y="626643"/>
                  </a:lnTo>
                  <a:lnTo>
                    <a:pt x="758355" y="621220"/>
                  </a:lnTo>
                  <a:lnTo>
                    <a:pt x="757910" y="620382"/>
                  </a:lnTo>
                  <a:lnTo>
                    <a:pt x="757796" y="620179"/>
                  </a:lnTo>
                  <a:lnTo>
                    <a:pt x="757694" y="620014"/>
                  </a:lnTo>
                  <a:lnTo>
                    <a:pt x="762850" y="620014"/>
                  </a:lnTo>
                  <a:lnTo>
                    <a:pt x="762850" y="619734"/>
                  </a:lnTo>
                  <a:lnTo>
                    <a:pt x="754976" y="619734"/>
                  </a:lnTo>
                  <a:lnTo>
                    <a:pt x="754938" y="632015"/>
                  </a:lnTo>
                  <a:lnTo>
                    <a:pt x="756564" y="632015"/>
                  </a:lnTo>
                  <a:lnTo>
                    <a:pt x="756564" y="631469"/>
                  </a:lnTo>
                  <a:lnTo>
                    <a:pt x="762038" y="631469"/>
                  </a:lnTo>
                  <a:lnTo>
                    <a:pt x="762152" y="631634"/>
                  </a:lnTo>
                  <a:lnTo>
                    <a:pt x="762355" y="631799"/>
                  </a:lnTo>
                  <a:lnTo>
                    <a:pt x="764413" y="631799"/>
                  </a:lnTo>
                  <a:lnTo>
                    <a:pt x="764425" y="629780"/>
                  </a:lnTo>
                  <a:lnTo>
                    <a:pt x="764514" y="619734"/>
                  </a:lnTo>
                  <a:close/>
                </a:path>
                <a:path w="1616709" h="939800">
                  <a:moveTo>
                    <a:pt x="764628" y="571830"/>
                  </a:moveTo>
                  <a:lnTo>
                    <a:pt x="757491" y="571677"/>
                  </a:lnTo>
                  <a:lnTo>
                    <a:pt x="757428" y="572693"/>
                  </a:lnTo>
                  <a:lnTo>
                    <a:pt x="764552" y="572693"/>
                  </a:lnTo>
                  <a:lnTo>
                    <a:pt x="764628" y="571830"/>
                  </a:lnTo>
                  <a:close/>
                </a:path>
                <a:path w="1616709" h="939800">
                  <a:moveTo>
                    <a:pt x="765403" y="540829"/>
                  </a:moveTo>
                  <a:lnTo>
                    <a:pt x="764959" y="540524"/>
                  </a:lnTo>
                  <a:lnTo>
                    <a:pt x="759117" y="540524"/>
                  </a:lnTo>
                  <a:lnTo>
                    <a:pt x="758710" y="540829"/>
                  </a:lnTo>
                  <a:lnTo>
                    <a:pt x="765403" y="540829"/>
                  </a:lnTo>
                  <a:close/>
                </a:path>
                <a:path w="1616709" h="939800">
                  <a:moveTo>
                    <a:pt x="765721" y="550659"/>
                  </a:moveTo>
                  <a:lnTo>
                    <a:pt x="764514" y="550659"/>
                  </a:lnTo>
                  <a:lnTo>
                    <a:pt x="764120" y="550900"/>
                  </a:lnTo>
                  <a:lnTo>
                    <a:pt x="763231" y="551230"/>
                  </a:lnTo>
                  <a:lnTo>
                    <a:pt x="760984" y="551230"/>
                  </a:lnTo>
                  <a:lnTo>
                    <a:pt x="760196" y="550900"/>
                  </a:lnTo>
                  <a:lnTo>
                    <a:pt x="758342" y="547890"/>
                  </a:lnTo>
                  <a:lnTo>
                    <a:pt x="758380" y="544830"/>
                  </a:lnTo>
                  <a:lnTo>
                    <a:pt x="758710" y="543572"/>
                  </a:lnTo>
                  <a:lnTo>
                    <a:pt x="758977" y="543026"/>
                  </a:lnTo>
                  <a:lnTo>
                    <a:pt x="759409" y="542442"/>
                  </a:lnTo>
                  <a:lnTo>
                    <a:pt x="765517" y="542442"/>
                  </a:lnTo>
                  <a:lnTo>
                    <a:pt x="765530" y="541566"/>
                  </a:lnTo>
                  <a:lnTo>
                    <a:pt x="765543" y="540981"/>
                  </a:lnTo>
                  <a:lnTo>
                    <a:pt x="764997" y="540981"/>
                  </a:lnTo>
                  <a:lnTo>
                    <a:pt x="764997" y="542277"/>
                  </a:lnTo>
                  <a:lnTo>
                    <a:pt x="759523" y="542277"/>
                  </a:lnTo>
                  <a:lnTo>
                    <a:pt x="759625" y="542150"/>
                  </a:lnTo>
                  <a:lnTo>
                    <a:pt x="759980" y="541858"/>
                  </a:lnTo>
                  <a:lnTo>
                    <a:pt x="760577" y="541566"/>
                  </a:lnTo>
                  <a:lnTo>
                    <a:pt x="763752" y="541566"/>
                  </a:lnTo>
                  <a:lnTo>
                    <a:pt x="764349" y="541858"/>
                  </a:lnTo>
                  <a:lnTo>
                    <a:pt x="764997" y="542277"/>
                  </a:lnTo>
                  <a:lnTo>
                    <a:pt x="764997" y="540981"/>
                  </a:lnTo>
                  <a:lnTo>
                    <a:pt x="758520" y="540981"/>
                  </a:lnTo>
                  <a:lnTo>
                    <a:pt x="758012" y="541566"/>
                  </a:lnTo>
                  <a:lnTo>
                    <a:pt x="757516" y="542150"/>
                  </a:lnTo>
                  <a:lnTo>
                    <a:pt x="757148" y="542823"/>
                  </a:lnTo>
                  <a:lnTo>
                    <a:pt x="756627" y="544474"/>
                  </a:lnTo>
                  <a:lnTo>
                    <a:pt x="756589" y="548411"/>
                  </a:lnTo>
                  <a:lnTo>
                    <a:pt x="756996" y="549643"/>
                  </a:lnTo>
                  <a:lnTo>
                    <a:pt x="757212" y="550189"/>
                  </a:lnTo>
                  <a:lnTo>
                    <a:pt x="757466" y="550659"/>
                  </a:lnTo>
                  <a:lnTo>
                    <a:pt x="758164" y="551459"/>
                  </a:lnTo>
                  <a:lnTo>
                    <a:pt x="765619" y="551459"/>
                  </a:lnTo>
                  <a:lnTo>
                    <a:pt x="765644" y="551230"/>
                  </a:lnTo>
                  <a:lnTo>
                    <a:pt x="765721" y="550659"/>
                  </a:lnTo>
                  <a:close/>
                </a:path>
                <a:path w="1616709" h="939800">
                  <a:moveTo>
                    <a:pt x="766495" y="781304"/>
                  </a:moveTo>
                  <a:lnTo>
                    <a:pt x="765810" y="780834"/>
                  </a:lnTo>
                  <a:lnTo>
                    <a:pt x="760577" y="780834"/>
                  </a:lnTo>
                  <a:lnTo>
                    <a:pt x="760209" y="780999"/>
                  </a:lnTo>
                  <a:lnTo>
                    <a:pt x="759828" y="781304"/>
                  </a:lnTo>
                  <a:lnTo>
                    <a:pt x="766495" y="781304"/>
                  </a:lnTo>
                  <a:close/>
                </a:path>
                <a:path w="1616709" h="939800">
                  <a:moveTo>
                    <a:pt x="766775" y="791756"/>
                  </a:moveTo>
                  <a:lnTo>
                    <a:pt x="766724" y="790663"/>
                  </a:lnTo>
                  <a:lnTo>
                    <a:pt x="766356" y="790663"/>
                  </a:lnTo>
                  <a:lnTo>
                    <a:pt x="765670" y="791121"/>
                  </a:lnTo>
                  <a:lnTo>
                    <a:pt x="764933" y="791514"/>
                  </a:lnTo>
                  <a:lnTo>
                    <a:pt x="764159" y="791756"/>
                  </a:lnTo>
                  <a:lnTo>
                    <a:pt x="762152" y="791756"/>
                  </a:lnTo>
                  <a:lnTo>
                    <a:pt x="761657" y="791514"/>
                  </a:lnTo>
                  <a:lnTo>
                    <a:pt x="760730" y="791121"/>
                  </a:lnTo>
                  <a:lnTo>
                    <a:pt x="760488" y="790663"/>
                  </a:lnTo>
                  <a:lnTo>
                    <a:pt x="760069" y="790117"/>
                  </a:lnTo>
                  <a:lnTo>
                    <a:pt x="759841" y="789673"/>
                  </a:lnTo>
                  <a:lnTo>
                    <a:pt x="759485" y="788365"/>
                  </a:lnTo>
                  <a:lnTo>
                    <a:pt x="759587" y="784948"/>
                  </a:lnTo>
                  <a:lnTo>
                    <a:pt x="759828" y="784123"/>
                  </a:lnTo>
                  <a:lnTo>
                    <a:pt x="760107" y="783488"/>
                  </a:lnTo>
                  <a:lnTo>
                    <a:pt x="760577" y="782878"/>
                  </a:lnTo>
                  <a:lnTo>
                    <a:pt x="766648" y="782878"/>
                  </a:lnTo>
                  <a:lnTo>
                    <a:pt x="766648" y="781837"/>
                  </a:lnTo>
                  <a:lnTo>
                    <a:pt x="766648" y="781469"/>
                  </a:lnTo>
                  <a:lnTo>
                    <a:pt x="764895" y="781469"/>
                  </a:lnTo>
                  <a:lnTo>
                    <a:pt x="764895" y="782053"/>
                  </a:lnTo>
                  <a:lnTo>
                    <a:pt x="761644" y="782053"/>
                  </a:lnTo>
                  <a:lnTo>
                    <a:pt x="762076" y="781837"/>
                  </a:lnTo>
                  <a:lnTo>
                    <a:pt x="764260" y="781837"/>
                  </a:lnTo>
                  <a:lnTo>
                    <a:pt x="764895" y="782053"/>
                  </a:lnTo>
                  <a:lnTo>
                    <a:pt x="764895" y="781469"/>
                  </a:lnTo>
                  <a:lnTo>
                    <a:pt x="759637" y="781469"/>
                  </a:lnTo>
                  <a:lnTo>
                    <a:pt x="759320" y="781837"/>
                  </a:lnTo>
                  <a:lnTo>
                    <a:pt x="757732" y="784948"/>
                  </a:lnTo>
                  <a:lnTo>
                    <a:pt x="757758" y="788987"/>
                  </a:lnTo>
                  <a:lnTo>
                    <a:pt x="757986" y="789673"/>
                  </a:lnTo>
                  <a:lnTo>
                    <a:pt x="758101" y="790117"/>
                  </a:lnTo>
                  <a:lnTo>
                    <a:pt x="758202" y="790460"/>
                  </a:lnTo>
                  <a:lnTo>
                    <a:pt x="758571" y="791121"/>
                  </a:lnTo>
                  <a:lnTo>
                    <a:pt x="759294" y="791933"/>
                  </a:lnTo>
                  <a:lnTo>
                    <a:pt x="766762" y="791933"/>
                  </a:lnTo>
                  <a:lnTo>
                    <a:pt x="766775" y="791756"/>
                  </a:lnTo>
                  <a:close/>
                </a:path>
                <a:path w="1616709" h="939800">
                  <a:moveTo>
                    <a:pt x="773112" y="931303"/>
                  </a:moveTo>
                  <a:lnTo>
                    <a:pt x="772858" y="930656"/>
                  </a:lnTo>
                  <a:lnTo>
                    <a:pt x="772680" y="930148"/>
                  </a:lnTo>
                  <a:lnTo>
                    <a:pt x="772553" y="929767"/>
                  </a:lnTo>
                  <a:lnTo>
                    <a:pt x="772287" y="929284"/>
                  </a:lnTo>
                  <a:lnTo>
                    <a:pt x="772198" y="929132"/>
                  </a:lnTo>
                  <a:lnTo>
                    <a:pt x="771639" y="928585"/>
                  </a:lnTo>
                  <a:lnTo>
                    <a:pt x="771525" y="928458"/>
                  </a:lnTo>
                  <a:lnTo>
                    <a:pt x="771385" y="928306"/>
                  </a:lnTo>
                  <a:lnTo>
                    <a:pt x="771385" y="931849"/>
                  </a:lnTo>
                  <a:lnTo>
                    <a:pt x="771347" y="934808"/>
                  </a:lnTo>
                  <a:lnTo>
                    <a:pt x="768121" y="938250"/>
                  </a:lnTo>
                  <a:lnTo>
                    <a:pt x="765136" y="938250"/>
                  </a:lnTo>
                  <a:lnTo>
                    <a:pt x="765136" y="928458"/>
                  </a:lnTo>
                  <a:lnTo>
                    <a:pt x="768464" y="928458"/>
                  </a:lnTo>
                  <a:lnTo>
                    <a:pt x="771385" y="931849"/>
                  </a:lnTo>
                  <a:lnTo>
                    <a:pt x="771385" y="928306"/>
                  </a:lnTo>
                  <a:lnTo>
                    <a:pt x="771169" y="928065"/>
                  </a:lnTo>
                  <a:lnTo>
                    <a:pt x="770509" y="927633"/>
                  </a:lnTo>
                  <a:lnTo>
                    <a:pt x="769327" y="927201"/>
                  </a:lnTo>
                  <a:lnTo>
                    <a:pt x="763498" y="927201"/>
                  </a:lnTo>
                  <a:lnTo>
                    <a:pt x="763498" y="939660"/>
                  </a:lnTo>
                  <a:lnTo>
                    <a:pt x="768388" y="939660"/>
                  </a:lnTo>
                  <a:lnTo>
                    <a:pt x="773023" y="935431"/>
                  </a:lnTo>
                  <a:lnTo>
                    <a:pt x="773112" y="931303"/>
                  </a:lnTo>
                  <a:close/>
                </a:path>
                <a:path w="1616709" h="939800">
                  <a:moveTo>
                    <a:pt x="773849" y="791870"/>
                  </a:moveTo>
                  <a:lnTo>
                    <a:pt x="773811" y="782104"/>
                  </a:lnTo>
                  <a:lnTo>
                    <a:pt x="773811" y="780491"/>
                  </a:lnTo>
                  <a:lnTo>
                    <a:pt x="772248" y="780491"/>
                  </a:lnTo>
                  <a:lnTo>
                    <a:pt x="769239" y="782447"/>
                  </a:lnTo>
                  <a:lnTo>
                    <a:pt x="769175" y="783615"/>
                  </a:lnTo>
                  <a:lnTo>
                    <a:pt x="769620" y="783615"/>
                  </a:lnTo>
                  <a:lnTo>
                    <a:pt x="772160" y="782104"/>
                  </a:lnTo>
                  <a:lnTo>
                    <a:pt x="772160" y="791870"/>
                  </a:lnTo>
                  <a:lnTo>
                    <a:pt x="773849" y="791870"/>
                  </a:lnTo>
                  <a:close/>
                </a:path>
                <a:path w="1616709" h="939800">
                  <a:moveTo>
                    <a:pt x="774941" y="569480"/>
                  </a:moveTo>
                  <a:lnTo>
                    <a:pt x="774903" y="562813"/>
                  </a:lnTo>
                  <a:lnTo>
                    <a:pt x="774700" y="562292"/>
                  </a:lnTo>
                  <a:lnTo>
                    <a:pt x="774534" y="561949"/>
                  </a:lnTo>
                  <a:lnTo>
                    <a:pt x="774255" y="561479"/>
                  </a:lnTo>
                  <a:lnTo>
                    <a:pt x="774065" y="561136"/>
                  </a:lnTo>
                  <a:lnTo>
                    <a:pt x="773633" y="560679"/>
                  </a:lnTo>
                  <a:lnTo>
                    <a:pt x="772502" y="560057"/>
                  </a:lnTo>
                  <a:lnTo>
                    <a:pt x="769416" y="560057"/>
                  </a:lnTo>
                  <a:lnTo>
                    <a:pt x="768248" y="560679"/>
                  </a:lnTo>
                  <a:lnTo>
                    <a:pt x="767765" y="561136"/>
                  </a:lnTo>
                  <a:lnTo>
                    <a:pt x="767448" y="561733"/>
                  </a:lnTo>
                  <a:lnTo>
                    <a:pt x="767080" y="562292"/>
                  </a:lnTo>
                  <a:lnTo>
                    <a:pt x="766889" y="562813"/>
                  </a:lnTo>
                  <a:lnTo>
                    <a:pt x="766813" y="563092"/>
                  </a:lnTo>
                  <a:lnTo>
                    <a:pt x="766711" y="563613"/>
                  </a:lnTo>
                  <a:lnTo>
                    <a:pt x="766686" y="569480"/>
                  </a:lnTo>
                  <a:lnTo>
                    <a:pt x="766813" y="570128"/>
                  </a:lnTo>
                  <a:lnTo>
                    <a:pt x="767041" y="570801"/>
                  </a:lnTo>
                  <a:lnTo>
                    <a:pt x="767270" y="571131"/>
                  </a:lnTo>
                  <a:lnTo>
                    <a:pt x="767638" y="571728"/>
                  </a:lnTo>
                  <a:lnTo>
                    <a:pt x="767702" y="571855"/>
                  </a:lnTo>
                  <a:lnTo>
                    <a:pt x="768134" y="572274"/>
                  </a:lnTo>
                  <a:lnTo>
                    <a:pt x="769239" y="572833"/>
                  </a:lnTo>
                  <a:lnTo>
                    <a:pt x="772236" y="572833"/>
                  </a:lnTo>
                  <a:lnTo>
                    <a:pt x="773303" y="572274"/>
                  </a:lnTo>
                  <a:lnTo>
                    <a:pt x="773760" y="571855"/>
                  </a:lnTo>
                  <a:lnTo>
                    <a:pt x="773874" y="571728"/>
                  </a:lnTo>
                  <a:lnTo>
                    <a:pt x="774026" y="571487"/>
                  </a:lnTo>
                  <a:lnTo>
                    <a:pt x="769924" y="571487"/>
                  </a:lnTo>
                  <a:lnTo>
                    <a:pt x="769315" y="571131"/>
                  </a:lnTo>
                  <a:lnTo>
                    <a:pt x="768972" y="570801"/>
                  </a:lnTo>
                  <a:lnTo>
                    <a:pt x="768654" y="570128"/>
                  </a:lnTo>
                  <a:lnTo>
                    <a:pt x="768413" y="569480"/>
                  </a:lnTo>
                  <a:lnTo>
                    <a:pt x="768502" y="563219"/>
                  </a:lnTo>
                  <a:lnTo>
                    <a:pt x="768553" y="563092"/>
                  </a:lnTo>
                  <a:lnTo>
                    <a:pt x="768654" y="562813"/>
                  </a:lnTo>
                  <a:lnTo>
                    <a:pt x="768908" y="562292"/>
                  </a:lnTo>
                  <a:lnTo>
                    <a:pt x="769162" y="561949"/>
                  </a:lnTo>
                  <a:lnTo>
                    <a:pt x="769442" y="561733"/>
                  </a:lnTo>
                  <a:lnTo>
                    <a:pt x="772312" y="561733"/>
                  </a:lnTo>
                  <a:lnTo>
                    <a:pt x="772795" y="562292"/>
                  </a:lnTo>
                  <a:lnTo>
                    <a:pt x="773049" y="562813"/>
                  </a:lnTo>
                  <a:lnTo>
                    <a:pt x="773150" y="563092"/>
                  </a:lnTo>
                  <a:lnTo>
                    <a:pt x="773214" y="569480"/>
                  </a:lnTo>
                  <a:lnTo>
                    <a:pt x="772960" y="570128"/>
                  </a:lnTo>
                  <a:lnTo>
                    <a:pt x="772845" y="570420"/>
                  </a:lnTo>
                  <a:lnTo>
                    <a:pt x="772579" y="570801"/>
                  </a:lnTo>
                  <a:lnTo>
                    <a:pt x="772299" y="571131"/>
                  </a:lnTo>
                  <a:lnTo>
                    <a:pt x="774242" y="571131"/>
                  </a:lnTo>
                  <a:lnTo>
                    <a:pt x="774674" y="570420"/>
                  </a:lnTo>
                  <a:lnTo>
                    <a:pt x="774941" y="569480"/>
                  </a:lnTo>
                  <a:close/>
                </a:path>
                <a:path w="1616709" h="939800">
                  <a:moveTo>
                    <a:pt x="775309" y="552462"/>
                  </a:moveTo>
                  <a:lnTo>
                    <a:pt x="775233" y="551395"/>
                  </a:lnTo>
                  <a:lnTo>
                    <a:pt x="772718" y="551395"/>
                  </a:lnTo>
                  <a:lnTo>
                    <a:pt x="772718" y="541629"/>
                  </a:lnTo>
                  <a:lnTo>
                    <a:pt x="772718" y="540016"/>
                  </a:lnTo>
                  <a:lnTo>
                    <a:pt x="771131" y="540016"/>
                  </a:lnTo>
                  <a:lnTo>
                    <a:pt x="768604" y="541629"/>
                  </a:lnTo>
                  <a:lnTo>
                    <a:pt x="768108" y="541972"/>
                  </a:lnTo>
                  <a:lnTo>
                    <a:pt x="767981" y="543102"/>
                  </a:lnTo>
                  <a:lnTo>
                    <a:pt x="768578" y="543102"/>
                  </a:lnTo>
                  <a:lnTo>
                    <a:pt x="771029" y="541629"/>
                  </a:lnTo>
                  <a:lnTo>
                    <a:pt x="771029" y="551395"/>
                  </a:lnTo>
                  <a:lnTo>
                    <a:pt x="768223" y="551395"/>
                  </a:lnTo>
                  <a:lnTo>
                    <a:pt x="768223" y="552462"/>
                  </a:lnTo>
                  <a:lnTo>
                    <a:pt x="775309" y="552462"/>
                  </a:lnTo>
                  <a:close/>
                </a:path>
                <a:path w="1616709" h="939800">
                  <a:moveTo>
                    <a:pt x="776478" y="792175"/>
                  </a:moveTo>
                  <a:lnTo>
                    <a:pt x="769340" y="792010"/>
                  </a:lnTo>
                  <a:lnTo>
                    <a:pt x="769315" y="792937"/>
                  </a:lnTo>
                  <a:lnTo>
                    <a:pt x="776401" y="792937"/>
                  </a:lnTo>
                  <a:lnTo>
                    <a:pt x="776478" y="792175"/>
                  </a:lnTo>
                  <a:close/>
                </a:path>
                <a:path w="1616709" h="939800">
                  <a:moveTo>
                    <a:pt x="777544" y="623722"/>
                  </a:moveTo>
                  <a:lnTo>
                    <a:pt x="777024" y="622198"/>
                  </a:lnTo>
                  <a:lnTo>
                    <a:pt x="776744" y="621703"/>
                  </a:lnTo>
                  <a:lnTo>
                    <a:pt x="776668" y="621550"/>
                  </a:lnTo>
                  <a:lnTo>
                    <a:pt x="776109" y="621004"/>
                  </a:lnTo>
                  <a:lnTo>
                    <a:pt x="775881" y="620763"/>
                  </a:lnTo>
                  <a:lnTo>
                    <a:pt x="775855" y="624268"/>
                  </a:lnTo>
                  <a:lnTo>
                    <a:pt x="775817" y="626618"/>
                  </a:lnTo>
                  <a:lnTo>
                    <a:pt x="772579" y="630669"/>
                  </a:lnTo>
                  <a:lnTo>
                    <a:pt x="769607" y="630669"/>
                  </a:lnTo>
                  <a:lnTo>
                    <a:pt x="769607" y="621004"/>
                  </a:lnTo>
                  <a:lnTo>
                    <a:pt x="773188" y="621004"/>
                  </a:lnTo>
                  <a:lnTo>
                    <a:pt x="775855" y="624268"/>
                  </a:lnTo>
                  <a:lnTo>
                    <a:pt x="775855" y="620737"/>
                  </a:lnTo>
                  <a:lnTo>
                    <a:pt x="775639" y="620483"/>
                  </a:lnTo>
                  <a:lnTo>
                    <a:pt x="774979" y="620052"/>
                  </a:lnTo>
                  <a:lnTo>
                    <a:pt x="773785" y="619620"/>
                  </a:lnTo>
                  <a:lnTo>
                    <a:pt x="767969" y="619620"/>
                  </a:lnTo>
                  <a:lnTo>
                    <a:pt x="767969" y="632079"/>
                  </a:lnTo>
                  <a:lnTo>
                    <a:pt x="772833" y="632079"/>
                  </a:lnTo>
                  <a:lnTo>
                    <a:pt x="774839" y="631418"/>
                  </a:lnTo>
                  <a:lnTo>
                    <a:pt x="775487" y="631012"/>
                  </a:lnTo>
                  <a:lnTo>
                    <a:pt x="775830" y="630669"/>
                  </a:lnTo>
                  <a:lnTo>
                    <a:pt x="776592" y="629920"/>
                  </a:lnTo>
                  <a:lnTo>
                    <a:pt x="776998" y="629234"/>
                  </a:lnTo>
                  <a:lnTo>
                    <a:pt x="777265" y="628472"/>
                  </a:lnTo>
                  <a:lnTo>
                    <a:pt x="777455" y="627849"/>
                  </a:lnTo>
                  <a:lnTo>
                    <a:pt x="777544" y="623722"/>
                  </a:lnTo>
                  <a:close/>
                </a:path>
                <a:path w="1616709" h="939800">
                  <a:moveTo>
                    <a:pt x="785101" y="562813"/>
                  </a:moveTo>
                  <a:lnTo>
                    <a:pt x="784910" y="562292"/>
                  </a:lnTo>
                  <a:lnTo>
                    <a:pt x="784796" y="561987"/>
                  </a:lnTo>
                  <a:lnTo>
                    <a:pt x="784656" y="561809"/>
                  </a:lnTo>
                  <a:lnTo>
                    <a:pt x="784466" y="561479"/>
                  </a:lnTo>
                  <a:lnTo>
                    <a:pt x="784263" y="561136"/>
                  </a:lnTo>
                  <a:lnTo>
                    <a:pt x="783831" y="560679"/>
                  </a:lnTo>
                  <a:lnTo>
                    <a:pt x="783412" y="560451"/>
                  </a:lnTo>
                  <a:lnTo>
                    <a:pt x="783412" y="569480"/>
                  </a:lnTo>
                  <a:lnTo>
                    <a:pt x="783221" y="570064"/>
                  </a:lnTo>
                  <a:lnTo>
                    <a:pt x="783056" y="570420"/>
                  </a:lnTo>
                  <a:lnTo>
                    <a:pt x="782497" y="571131"/>
                  </a:lnTo>
                  <a:lnTo>
                    <a:pt x="781850" y="571487"/>
                  </a:lnTo>
                  <a:lnTo>
                    <a:pt x="780122" y="571487"/>
                  </a:lnTo>
                  <a:lnTo>
                    <a:pt x="779513" y="571131"/>
                  </a:lnTo>
                  <a:lnTo>
                    <a:pt x="779208" y="570801"/>
                  </a:lnTo>
                  <a:lnTo>
                    <a:pt x="778827" y="570064"/>
                  </a:lnTo>
                  <a:lnTo>
                    <a:pt x="778852" y="562813"/>
                  </a:lnTo>
                  <a:lnTo>
                    <a:pt x="779106" y="562292"/>
                  </a:lnTo>
                  <a:lnTo>
                    <a:pt x="779335" y="561987"/>
                  </a:lnTo>
                  <a:lnTo>
                    <a:pt x="782789" y="561987"/>
                  </a:lnTo>
                  <a:lnTo>
                    <a:pt x="782993" y="562292"/>
                  </a:lnTo>
                  <a:lnTo>
                    <a:pt x="783247" y="562813"/>
                  </a:lnTo>
                  <a:lnTo>
                    <a:pt x="783336" y="563092"/>
                  </a:lnTo>
                  <a:lnTo>
                    <a:pt x="783412" y="569480"/>
                  </a:lnTo>
                  <a:lnTo>
                    <a:pt x="783412" y="560451"/>
                  </a:lnTo>
                  <a:lnTo>
                    <a:pt x="782701" y="560057"/>
                  </a:lnTo>
                  <a:lnTo>
                    <a:pt x="782574" y="560057"/>
                  </a:lnTo>
                  <a:lnTo>
                    <a:pt x="782574" y="561809"/>
                  </a:lnTo>
                  <a:lnTo>
                    <a:pt x="779538" y="561809"/>
                  </a:lnTo>
                  <a:lnTo>
                    <a:pt x="779983" y="561479"/>
                  </a:lnTo>
                  <a:lnTo>
                    <a:pt x="782269" y="561479"/>
                  </a:lnTo>
                  <a:lnTo>
                    <a:pt x="782574" y="561809"/>
                  </a:lnTo>
                  <a:lnTo>
                    <a:pt x="782574" y="560057"/>
                  </a:lnTo>
                  <a:lnTo>
                    <a:pt x="779614" y="560057"/>
                  </a:lnTo>
                  <a:lnTo>
                    <a:pt x="778446" y="560679"/>
                  </a:lnTo>
                  <a:lnTo>
                    <a:pt x="778002" y="561136"/>
                  </a:lnTo>
                  <a:lnTo>
                    <a:pt x="777278" y="562292"/>
                  </a:lnTo>
                  <a:lnTo>
                    <a:pt x="777278" y="570801"/>
                  </a:lnTo>
                  <a:lnTo>
                    <a:pt x="777824" y="571728"/>
                  </a:lnTo>
                  <a:lnTo>
                    <a:pt x="777900" y="571855"/>
                  </a:lnTo>
                  <a:lnTo>
                    <a:pt x="778332" y="572274"/>
                  </a:lnTo>
                  <a:lnTo>
                    <a:pt x="779424" y="572833"/>
                  </a:lnTo>
                  <a:lnTo>
                    <a:pt x="782434" y="572833"/>
                  </a:lnTo>
                  <a:lnTo>
                    <a:pt x="784999" y="570064"/>
                  </a:lnTo>
                  <a:lnTo>
                    <a:pt x="785101" y="562813"/>
                  </a:lnTo>
                  <a:close/>
                </a:path>
                <a:path w="1616709" h="939800">
                  <a:moveTo>
                    <a:pt x="785406" y="792772"/>
                  </a:moveTo>
                  <a:lnTo>
                    <a:pt x="778675" y="791489"/>
                  </a:lnTo>
                  <a:lnTo>
                    <a:pt x="779145" y="792238"/>
                  </a:lnTo>
                  <a:lnTo>
                    <a:pt x="779881" y="792772"/>
                  </a:lnTo>
                  <a:lnTo>
                    <a:pt x="785406" y="792772"/>
                  </a:lnTo>
                  <a:close/>
                </a:path>
                <a:path w="1616709" h="939800">
                  <a:moveTo>
                    <a:pt x="785837" y="546785"/>
                  </a:moveTo>
                  <a:lnTo>
                    <a:pt x="784860" y="545680"/>
                  </a:lnTo>
                  <a:lnTo>
                    <a:pt x="784009" y="545680"/>
                  </a:lnTo>
                  <a:lnTo>
                    <a:pt x="784009" y="549706"/>
                  </a:lnTo>
                  <a:lnTo>
                    <a:pt x="783882" y="550164"/>
                  </a:lnTo>
                  <a:lnTo>
                    <a:pt x="783717" y="550430"/>
                  </a:lnTo>
                  <a:lnTo>
                    <a:pt x="783513" y="550672"/>
                  </a:lnTo>
                  <a:lnTo>
                    <a:pt x="783386" y="550875"/>
                  </a:lnTo>
                  <a:lnTo>
                    <a:pt x="782891" y="551192"/>
                  </a:lnTo>
                  <a:lnTo>
                    <a:pt x="782472" y="551395"/>
                  </a:lnTo>
                  <a:lnTo>
                    <a:pt x="780935" y="551395"/>
                  </a:lnTo>
                  <a:lnTo>
                    <a:pt x="779399" y="549135"/>
                  </a:lnTo>
                  <a:lnTo>
                    <a:pt x="779297" y="548576"/>
                  </a:lnTo>
                  <a:lnTo>
                    <a:pt x="779221" y="547090"/>
                  </a:lnTo>
                  <a:lnTo>
                    <a:pt x="779589" y="546785"/>
                  </a:lnTo>
                  <a:lnTo>
                    <a:pt x="783602" y="546785"/>
                  </a:lnTo>
                  <a:lnTo>
                    <a:pt x="783844" y="547090"/>
                  </a:lnTo>
                  <a:lnTo>
                    <a:pt x="783971" y="547344"/>
                  </a:lnTo>
                  <a:lnTo>
                    <a:pt x="784009" y="549706"/>
                  </a:lnTo>
                  <a:lnTo>
                    <a:pt x="784009" y="545680"/>
                  </a:lnTo>
                  <a:lnTo>
                    <a:pt x="779221" y="545680"/>
                  </a:lnTo>
                  <a:lnTo>
                    <a:pt x="779297" y="544487"/>
                  </a:lnTo>
                  <a:lnTo>
                    <a:pt x="780923" y="541591"/>
                  </a:lnTo>
                  <a:lnTo>
                    <a:pt x="785101" y="541591"/>
                  </a:lnTo>
                  <a:lnTo>
                    <a:pt x="785101" y="540258"/>
                  </a:lnTo>
                  <a:lnTo>
                    <a:pt x="780364" y="540258"/>
                  </a:lnTo>
                  <a:lnTo>
                    <a:pt x="779881" y="540524"/>
                  </a:lnTo>
                  <a:lnTo>
                    <a:pt x="778624" y="541591"/>
                  </a:lnTo>
                  <a:lnTo>
                    <a:pt x="778776" y="541591"/>
                  </a:lnTo>
                  <a:lnTo>
                    <a:pt x="778268" y="542493"/>
                  </a:lnTo>
                  <a:lnTo>
                    <a:pt x="777938" y="543382"/>
                  </a:lnTo>
                  <a:lnTo>
                    <a:pt x="777900" y="543509"/>
                  </a:lnTo>
                  <a:lnTo>
                    <a:pt x="777773" y="549706"/>
                  </a:lnTo>
                  <a:lnTo>
                    <a:pt x="777900" y="550164"/>
                  </a:lnTo>
                  <a:lnTo>
                    <a:pt x="777976" y="550430"/>
                  </a:lnTo>
                  <a:lnTo>
                    <a:pt x="778065" y="550672"/>
                  </a:lnTo>
                  <a:lnTo>
                    <a:pt x="778154" y="550875"/>
                  </a:lnTo>
                  <a:lnTo>
                    <a:pt x="778344" y="551192"/>
                  </a:lnTo>
                  <a:lnTo>
                    <a:pt x="778433" y="551395"/>
                  </a:lnTo>
                  <a:lnTo>
                    <a:pt x="778522" y="551561"/>
                  </a:lnTo>
                  <a:lnTo>
                    <a:pt x="778903" y="551942"/>
                  </a:lnTo>
                  <a:lnTo>
                    <a:pt x="779399" y="552323"/>
                  </a:lnTo>
                  <a:lnTo>
                    <a:pt x="780135" y="552729"/>
                  </a:lnTo>
                  <a:lnTo>
                    <a:pt x="782942" y="552729"/>
                  </a:lnTo>
                  <a:lnTo>
                    <a:pt x="783831" y="552323"/>
                  </a:lnTo>
                  <a:lnTo>
                    <a:pt x="784479" y="551942"/>
                  </a:lnTo>
                  <a:lnTo>
                    <a:pt x="784936" y="551395"/>
                  </a:lnTo>
                  <a:lnTo>
                    <a:pt x="785126" y="551192"/>
                  </a:lnTo>
                  <a:lnTo>
                    <a:pt x="785317" y="550875"/>
                  </a:lnTo>
                  <a:lnTo>
                    <a:pt x="785431" y="550672"/>
                  </a:lnTo>
                  <a:lnTo>
                    <a:pt x="785774" y="549706"/>
                  </a:lnTo>
                  <a:lnTo>
                    <a:pt x="785685" y="547090"/>
                  </a:lnTo>
                  <a:lnTo>
                    <a:pt x="785622" y="546785"/>
                  </a:lnTo>
                  <a:lnTo>
                    <a:pt x="785837" y="546785"/>
                  </a:lnTo>
                  <a:close/>
                </a:path>
                <a:path w="1616709" h="939800">
                  <a:moveTo>
                    <a:pt x="786790" y="788847"/>
                  </a:moveTo>
                  <a:lnTo>
                    <a:pt x="786638" y="788530"/>
                  </a:lnTo>
                  <a:lnTo>
                    <a:pt x="786244" y="787958"/>
                  </a:lnTo>
                  <a:lnTo>
                    <a:pt x="786003" y="787717"/>
                  </a:lnTo>
                  <a:lnTo>
                    <a:pt x="785495" y="787298"/>
                  </a:lnTo>
                  <a:lnTo>
                    <a:pt x="784923" y="786942"/>
                  </a:lnTo>
                  <a:lnTo>
                    <a:pt x="784085" y="786472"/>
                  </a:lnTo>
                  <a:lnTo>
                    <a:pt x="784809" y="786028"/>
                  </a:lnTo>
                  <a:lnTo>
                    <a:pt x="785025" y="785850"/>
                  </a:lnTo>
                  <a:lnTo>
                    <a:pt x="785304" y="785647"/>
                  </a:lnTo>
                  <a:lnTo>
                    <a:pt x="785685" y="785304"/>
                  </a:lnTo>
                  <a:lnTo>
                    <a:pt x="786257" y="784479"/>
                  </a:lnTo>
                  <a:lnTo>
                    <a:pt x="786384" y="782193"/>
                  </a:lnTo>
                  <a:lnTo>
                    <a:pt x="786244" y="781862"/>
                  </a:lnTo>
                  <a:lnTo>
                    <a:pt x="786091" y="781469"/>
                  </a:lnTo>
                  <a:lnTo>
                    <a:pt x="785368" y="780872"/>
                  </a:lnTo>
                  <a:lnTo>
                    <a:pt x="784987" y="780656"/>
                  </a:lnTo>
                  <a:lnTo>
                    <a:pt x="784847" y="780656"/>
                  </a:lnTo>
                  <a:lnTo>
                    <a:pt x="784847" y="783844"/>
                  </a:lnTo>
                  <a:lnTo>
                    <a:pt x="784517" y="784479"/>
                  </a:lnTo>
                  <a:lnTo>
                    <a:pt x="784174" y="784885"/>
                  </a:lnTo>
                  <a:lnTo>
                    <a:pt x="783971" y="784885"/>
                  </a:lnTo>
                  <a:lnTo>
                    <a:pt x="783971" y="785126"/>
                  </a:lnTo>
                  <a:lnTo>
                    <a:pt x="783729" y="785304"/>
                  </a:lnTo>
                  <a:lnTo>
                    <a:pt x="783183" y="785647"/>
                  </a:lnTo>
                  <a:lnTo>
                    <a:pt x="782802" y="785850"/>
                  </a:lnTo>
                  <a:lnTo>
                    <a:pt x="782396" y="785647"/>
                  </a:lnTo>
                  <a:lnTo>
                    <a:pt x="781570" y="785126"/>
                  </a:lnTo>
                  <a:lnTo>
                    <a:pt x="783971" y="785126"/>
                  </a:lnTo>
                  <a:lnTo>
                    <a:pt x="783971" y="784885"/>
                  </a:lnTo>
                  <a:lnTo>
                    <a:pt x="781265" y="784885"/>
                  </a:lnTo>
                  <a:lnTo>
                    <a:pt x="780897" y="784479"/>
                  </a:lnTo>
                  <a:lnTo>
                    <a:pt x="780605" y="783844"/>
                  </a:lnTo>
                  <a:lnTo>
                    <a:pt x="780694" y="782383"/>
                  </a:lnTo>
                  <a:lnTo>
                    <a:pt x="784631" y="782383"/>
                  </a:lnTo>
                  <a:lnTo>
                    <a:pt x="784707" y="782586"/>
                  </a:lnTo>
                  <a:lnTo>
                    <a:pt x="784809" y="782815"/>
                  </a:lnTo>
                  <a:lnTo>
                    <a:pt x="784847" y="783844"/>
                  </a:lnTo>
                  <a:lnTo>
                    <a:pt x="784847" y="780656"/>
                  </a:lnTo>
                  <a:lnTo>
                    <a:pt x="784479" y="780656"/>
                  </a:lnTo>
                  <a:lnTo>
                    <a:pt x="784479" y="782193"/>
                  </a:lnTo>
                  <a:lnTo>
                    <a:pt x="780897" y="782193"/>
                  </a:lnTo>
                  <a:lnTo>
                    <a:pt x="781265" y="781862"/>
                  </a:lnTo>
                  <a:lnTo>
                    <a:pt x="784123" y="781862"/>
                  </a:lnTo>
                  <a:lnTo>
                    <a:pt x="784479" y="782193"/>
                  </a:lnTo>
                  <a:lnTo>
                    <a:pt x="784479" y="780656"/>
                  </a:lnTo>
                  <a:lnTo>
                    <a:pt x="780542" y="780656"/>
                  </a:lnTo>
                  <a:lnTo>
                    <a:pt x="780135" y="780872"/>
                  </a:lnTo>
                  <a:lnTo>
                    <a:pt x="779475" y="781469"/>
                  </a:lnTo>
                  <a:lnTo>
                    <a:pt x="779195" y="781862"/>
                  </a:lnTo>
                  <a:lnTo>
                    <a:pt x="779183" y="784885"/>
                  </a:lnTo>
                  <a:lnTo>
                    <a:pt x="779348" y="785126"/>
                  </a:lnTo>
                  <a:lnTo>
                    <a:pt x="781304" y="786650"/>
                  </a:lnTo>
                  <a:lnTo>
                    <a:pt x="780427" y="787095"/>
                  </a:lnTo>
                  <a:lnTo>
                    <a:pt x="778497" y="791146"/>
                  </a:lnTo>
                  <a:lnTo>
                    <a:pt x="780707" y="791476"/>
                  </a:lnTo>
                  <a:lnTo>
                    <a:pt x="780313" y="791146"/>
                  </a:lnTo>
                  <a:lnTo>
                    <a:pt x="780440" y="788847"/>
                  </a:lnTo>
                  <a:lnTo>
                    <a:pt x="780897" y="788327"/>
                  </a:lnTo>
                  <a:lnTo>
                    <a:pt x="781113" y="788149"/>
                  </a:lnTo>
                  <a:lnTo>
                    <a:pt x="781761" y="787717"/>
                  </a:lnTo>
                  <a:lnTo>
                    <a:pt x="782548" y="787298"/>
                  </a:lnTo>
                  <a:lnTo>
                    <a:pt x="783424" y="787717"/>
                  </a:lnTo>
                  <a:lnTo>
                    <a:pt x="784110" y="788149"/>
                  </a:lnTo>
                  <a:lnTo>
                    <a:pt x="784555" y="788530"/>
                  </a:lnTo>
                  <a:lnTo>
                    <a:pt x="784860" y="788847"/>
                  </a:lnTo>
                  <a:lnTo>
                    <a:pt x="784999" y="789076"/>
                  </a:lnTo>
                  <a:lnTo>
                    <a:pt x="785101" y="789228"/>
                  </a:lnTo>
                  <a:lnTo>
                    <a:pt x="785139" y="790905"/>
                  </a:lnTo>
                  <a:lnTo>
                    <a:pt x="784999" y="791146"/>
                  </a:lnTo>
                  <a:lnTo>
                    <a:pt x="784631" y="791489"/>
                  </a:lnTo>
                  <a:lnTo>
                    <a:pt x="780872" y="791489"/>
                  </a:lnTo>
                  <a:lnTo>
                    <a:pt x="786079" y="792238"/>
                  </a:lnTo>
                  <a:lnTo>
                    <a:pt x="786714" y="791489"/>
                  </a:lnTo>
                  <a:lnTo>
                    <a:pt x="786752" y="791146"/>
                  </a:lnTo>
                  <a:lnTo>
                    <a:pt x="786790" y="788847"/>
                  </a:lnTo>
                  <a:close/>
                </a:path>
                <a:path w="1616709" h="939800">
                  <a:moveTo>
                    <a:pt x="790727" y="563575"/>
                  </a:moveTo>
                  <a:lnTo>
                    <a:pt x="789076" y="563575"/>
                  </a:lnTo>
                  <a:lnTo>
                    <a:pt x="789089" y="563753"/>
                  </a:lnTo>
                  <a:lnTo>
                    <a:pt x="790397" y="563753"/>
                  </a:lnTo>
                  <a:lnTo>
                    <a:pt x="790727" y="563575"/>
                  </a:lnTo>
                  <a:close/>
                </a:path>
                <a:path w="1616709" h="939800">
                  <a:moveTo>
                    <a:pt x="795223" y="572719"/>
                  </a:moveTo>
                  <a:lnTo>
                    <a:pt x="795121" y="565569"/>
                  </a:lnTo>
                  <a:lnTo>
                    <a:pt x="795020" y="565124"/>
                  </a:lnTo>
                  <a:lnTo>
                    <a:pt x="794639" y="564324"/>
                  </a:lnTo>
                  <a:lnTo>
                    <a:pt x="794016" y="563753"/>
                  </a:lnTo>
                  <a:lnTo>
                    <a:pt x="790397" y="563753"/>
                  </a:lnTo>
                  <a:lnTo>
                    <a:pt x="789978" y="564019"/>
                  </a:lnTo>
                  <a:lnTo>
                    <a:pt x="789635" y="564324"/>
                  </a:lnTo>
                  <a:lnTo>
                    <a:pt x="789114" y="564870"/>
                  </a:lnTo>
                  <a:lnTo>
                    <a:pt x="789089" y="563753"/>
                  </a:lnTo>
                  <a:lnTo>
                    <a:pt x="787730" y="563753"/>
                  </a:lnTo>
                  <a:lnTo>
                    <a:pt x="787692" y="572719"/>
                  </a:lnTo>
                  <a:lnTo>
                    <a:pt x="789266" y="572719"/>
                  </a:lnTo>
                  <a:lnTo>
                    <a:pt x="789305" y="566458"/>
                  </a:lnTo>
                  <a:lnTo>
                    <a:pt x="789482" y="566153"/>
                  </a:lnTo>
                  <a:lnTo>
                    <a:pt x="789609" y="565975"/>
                  </a:lnTo>
                  <a:lnTo>
                    <a:pt x="789724" y="565835"/>
                  </a:lnTo>
                  <a:lnTo>
                    <a:pt x="790143" y="565391"/>
                  </a:lnTo>
                  <a:lnTo>
                    <a:pt x="790486" y="565124"/>
                  </a:lnTo>
                  <a:lnTo>
                    <a:pt x="793026" y="565124"/>
                  </a:lnTo>
                  <a:lnTo>
                    <a:pt x="793686" y="572719"/>
                  </a:lnTo>
                  <a:lnTo>
                    <a:pt x="795223" y="572719"/>
                  </a:lnTo>
                  <a:close/>
                </a:path>
                <a:path w="1616709" h="939800">
                  <a:moveTo>
                    <a:pt x="800087" y="567245"/>
                  </a:moveTo>
                  <a:lnTo>
                    <a:pt x="798461" y="567245"/>
                  </a:lnTo>
                  <a:lnTo>
                    <a:pt x="798436" y="572757"/>
                  </a:lnTo>
                  <a:lnTo>
                    <a:pt x="799973" y="572757"/>
                  </a:lnTo>
                  <a:lnTo>
                    <a:pt x="800087" y="567245"/>
                  </a:lnTo>
                  <a:close/>
                </a:path>
                <a:path w="1616709" h="939800">
                  <a:moveTo>
                    <a:pt x="800087" y="561505"/>
                  </a:moveTo>
                  <a:lnTo>
                    <a:pt x="798474" y="561505"/>
                  </a:lnTo>
                  <a:lnTo>
                    <a:pt x="798461" y="565899"/>
                  </a:lnTo>
                  <a:lnTo>
                    <a:pt x="800087" y="565899"/>
                  </a:lnTo>
                  <a:lnTo>
                    <a:pt x="800087" y="561505"/>
                  </a:lnTo>
                  <a:close/>
                </a:path>
                <a:path w="1616709" h="939800">
                  <a:moveTo>
                    <a:pt x="804799" y="566039"/>
                  </a:moveTo>
                  <a:lnTo>
                    <a:pt x="798461" y="566039"/>
                  </a:lnTo>
                  <a:lnTo>
                    <a:pt x="798461" y="567016"/>
                  </a:lnTo>
                  <a:lnTo>
                    <a:pt x="804799" y="567016"/>
                  </a:lnTo>
                  <a:lnTo>
                    <a:pt x="804799" y="566039"/>
                  </a:lnTo>
                  <a:close/>
                </a:path>
                <a:path w="1616709" h="939800">
                  <a:moveTo>
                    <a:pt x="805014" y="560336"/>
                  </a:moveTo>
                  <a:lnTo>
                    <a:pt x="798474" y="560336"/>
                  </a:lnTo>
                  <a:lnTo>
                    <a:pt x="798474" y="561276"/>
                  </a:lnTo>
                  <a:lnTo>
                    <a:pt x="805014" y="561276"/>
                  </a:lnTo>
                  <a:lnTo>
                    <a:pt x="805014" y="560336"/>
                  </a:lnTo>
                  <a:close/>
                </a:path>
                <a:path w="1616709" h="939800">
                  <a:moveTo>
                    <a:pt x="817232" y="249364"/>
                  </a:moveTo>
                  <a:lnTo>
                    <a:pt x="817194" y="239598"/>
                  </a:lnTo>
                  <a:lnTo>
                    <a:pt x="817194" y="237985"/>
                  </a:lnTo>
                  <a:lnTo>
                    <a:pt x="815606" y="237985"/>
                  </a:lnTo>
                  <a:lnTo>
                    <a:pt x="813092" y="239598"/>
                  </a:lnTo>
                  <a:lnTo>
                    <a:pt x="812596" y="239941"/>
                  </a:lnTo>
                  <a:lnTo>
                    <a:pt x="812558" y="241109"/>
                  </a:lnTo>
                  <a:lnTo>
                    <a:pt x="813003" y="241109"/>
                  </a:lnTo>
                  <a:lnTo>
                    <a:pt x="815517" y="239598"/>
                  </a:lnTo>
                  <a:lnTo>
                    <a:pt x="815517" y="249364"/>
                  </a:lnTo>
                  <a:lnTo>
                    <a:pt x="817232" y="249364"/>
                  </a:lnTo>
                  <a:close/>
                </a:path>
                <a:path w="1616709" h="939800">
                  <a:moveTo>
                    <a:pt x="819861" y="249669"/>
                  </a:moveTo>
                  <a:lnTo>
                    <a:pt x="812723" y="249504"/>
                  </a:lnTo>
                  <a:lnTo>
                    <a:pt x="812698" y="250571"/>
                  </a:lnTo>
                  <a:lnTo>
                    <a:pt x="819785" y="250571"/>
                  </a:lnTo>
                  <a:lnTo>
                    <a:pt x="819861" y="249669"/>
                  </a:lnTo>
                  <a:close/>
                </a:path>
                <a:path w="1616709" h="939800">
                  <a:moveTo>
                    <a:pt x="831684" y="96507"/>
                  </a:moveTo>
                  <a:lnTo>
                    <a:pt x="830618" y="96507"/>
                  </a:lnTo>
                  <a:lnTo>
                    <a:pt x="830605" y="96989"/>
                  </a:lnTo>
                  <a:lnTo>
                    <a:pt x="830922" y="96989"/>
                  </a:lnTo>
                  <a:lnTo>
                    <a:pt x="831684" y="96507"/>
                  </a:lnTo>
                  <a:close/>
                </a:path>
                <a:path w="1616709" h="939800">
                  <a:moveTo>
                    <a:pt x="832281" y="238290"/>
                  </a:moveTo>
                  <a:lnTo>
                    <a:pt x="830618" y="238290"/>
                  </a:lnTo>
                  <a:lnTo>
                    <a:pt x="830618" y="238734"/>
                  </a:lnTo>
                  <a:lnTo>
                    <a:pt x="830618" y="248335"/>
                  </a:lnTo>
                  <a:lnTo>
                    <a:pt x="830427" y="248018"/>
                  </a:lnTo>
                  <a:lnTo>
                    <a:pt x="830326" y="247713"/>
                  </a:lnTo>
                  <a:lnTo>
                    <a:pt x="830135" y="247408"/>
                  </a:lnTo>
                  <a:lnTo>
                    <a:pt x="829513" y="246164"/>
                  </a:lnTo>
                  <a:lnTo>
                    <a:pt x="829373" y="245846"/>
                  </a:lnTo>
                  <a:lnTo>
                    <a:pt x="828636" y="244538"/>
                  </a:lnTo>
                  <a:lnTo>
                    <a:pt x="826084" y="239788"/>
                  </a:lnTo>
                  <a:lnTo>
                    <a:pt x="825639" y="238937"/>
                  </a:lnTo>
                  <a:lnTo>
                    <a:pt x="825576" y="238734"/>
                  </a:lnTo>
                  <a:lnTo>
                    <a:pt x="830618" y="238734"/>
                  </a:lnTo>
                  <a:lnTo>
                    <a:pt x="830618" y="238290"/>
                  </a:lnTo>
                  <a:lnTo>
                    <a:pt x="822706" y="238290"/>
                  </a:lnTo>
                  <a:lnTo>
                    <a:pt x="822667" y="250621"/>
                  </a:lnTo>
                  <a:lnTo>
                    <a:pt x="824179" y="250621"/>
                  </a:lnTo>
                  <a:lnTo>
                    <a:pt x="824293" y="239788"/>
                  </a:lnTo>
                  <a:lnTo>
                    <a:pt x="824915" y="240995"/>
                  </a:lnTo>
                  <a:lnTo>
                    <a:pt x="825093" y="241388"/>
                  </a:lnTo>
                  <a:lnTo>
                    <a:pt x="825538" y="242163"/>
                  </a:lnTo>
                  <a:lnTo>
                    <a:pt x="829551" y="249643"/>
                  </a:lnTo>
                  <a:lnTo>
                    <a:pt x="829665" y="249872"/>
                  </a:lnTo>
                  <a:lnTo>
                    <a:pt x="829767" y="250037"/>
                  </a:lnTo>
                  <a:lnTo>
                    <a:pt x="830326" y="250621"/>
                  </a:lnTo>
                  <a:lnTo>
                    <a:pt x="832167" y="250621"/>
                  </a:lnTo>
                  <a:lnTo>
                    <a:pt x="832192" y="248335"/>
                  </a:lnTo>
                  <a:lnTo>
                    <a:pt x="832281" y="238290"/>
                  </a:lnTo>
                  <a:close/>
                </a:path>
                <a:path w="1616709" h="939800">
                  <a:moveTo>
                    <a:pt x="836307" y="95148"/>
                  </a:moveTo>
                  <a:lnTo>
                    <a:pt x="835939" y="94945"/>
                  </a:lnTo>
                  <a:lnTo>
                    <a:pt x="835393" y="94754"/>
                  </a:lnTo>
                  <a:lnTo>
                    <a:pt x="832396" y="94754"/>
                  </a:lnTo>
                  <a:lnTo>
                    <a:pt x="831354" y="95148"/>
                  </a:lnTo>
                  <a:lnTo>
                    <a:pt x="836307" y="95148"/>
                  </a:lnTo>
                  <a:close/>
                </a:path>
                <a:path w="1616709" h="939800">
                  <a:moveTo>
                    <a:pt x="836676" y="101307"/>
                  </a:moveTo>
                  <a:lnTo>
                    <a:pt x="835939" y="100939"/>
                  </a:lnTo>
                  <a:lnTo>
                    <a:pt x="831608" y="100939"/>
                  </a:lnTo>
                  <a:lnTo>
                    <a:pt x="831608" y="101307"/>
                  </a:lnTo>
                  <a:lnTo>
                    <a:pt x="836676" y="101307"/>
                  </a:lnTo>
                  <a:close/>
                </a:path>
                <a:path w="1616709" h="939800">
                  <a:moveTo>
                    <a:pt x="837107" y="79857"/>
                  </a:moveTo>
                  <a:lnTo>
                    <a:pt x="834986" y="79857"/>
                  </a:lnTo>
                  <a:lnTo>
                    <a:pt x="835139" y="79730"/>
                  </a:lnTo>
                  <a:lnTo>
                    <a:pt x="831596" y="79730"/>
                  </a:lnTo>
                  <a:lnTo>
                    <a:pt x="831596" y="79857"/>
                  </a:lnTo>
                  <a:lnTo>
                    <a:pt x="829970" y="79857"/>
                  </a:lnTo>
                  <a:lnTo>
                    <a:pt x="829970" y="80860"/>
                  </a:lnTo>
                  <a:lnTo>
                    <a:pt x="835901" y="80860"/>
                  </a:lnTo>
                  <a:lnTo>
                    <a:pt x="836485" y="80479"/>
                  </a:lnTo>
                  <a:lnTo>
                    <a:pt x="836714" y="80276"/>
                  </a:lnTo>
                  <a:lnTo>
                    <a:pt x="837107" y="79857"/>
                  </a:lnTo>
                  <a:close/>
                </a:path>
                <a:path w="1616709" h="939800">
                  <a:moveTo>
                    <a:pt x="837145" y="96024"/>
                  </a:moveTo>
                  <a:lnTo>
                    <a:pt x="836930" y="95707"/>
                  </a:lnTo>
                  <a:lnTo>
                    <a:pt x="830643" y="95707"/>
                  </a:lnTo>
                  <a:lnTo>
                    <a:pt x="830630" y="96227"/>
                  </a:lnTo>
                  <a:lnTo>
                    <a:pt x="834796" y="96227"/>
                  </a:lnTo>
                  <a:lnTo>
                    <a:pt x="834974" y="96354"/>
                  </a:lnTo>
                  <a:lnTo>
                    <a:pt x="835253" y="96507"/>
                  </a:lnTo>
                  <a:lnTo>
                    <a:pt x="835507" y="96989"/>
                  </a:lnTo>
                  <a:lnTo>
                    <a:pt x="835545" y="98793"/>
                  </a:lnTo>
                  <a:lnTo>
                    <a:pt x="835355" y="99174"/>
                  </a:lnTo>
                  <a:lnTo>
                    <a:pt x="835139" y="99453"/>
                  </a:lnTo>
                  <a:lnTo>
                    <a:pt x="834694" y="99834"/>
                  </a:lnTo>
                  <a:lnTo>
                    <a:pt x="836790" y="99834"/>
                  </a:lnTo>
                  <a:lnTo>
                    <a:pt x="837069" y="99453"/>
                  </a:lnTo>
                  <a:lnTo>
                    <a:pt x="837145" y="96024"/>
                  </a:lnTo>
                  <a:close/>
                </a:path>
                <a:path w="1616709" h="939800">
                  <a:moveTo>
                    <a:pt x="837590" y="77190"/>
                  </a:moveTo>
                  <a:lnTo>
                    <a:pt x="837438" y="76758"/>
                  </a:lnTo>
                  <a:lnTo>
                    <a:pt x="837323" y="76390"/>
                  </a:lnTo>
                  <a:lnTo>
                    <a:pt x="837260" y="76263"/>
                  </a:lnTo>
                  <a:lnTo>
                    <a:pt x="837145" y="76073"/>
                  </a:lnTo>
                  <a:lnTo>
                    <a:pt x="836637" y="75501"/>
                  </a:lnTo>
                  <a:lnTo>
                    <a:pt x="836307" y="75260"/>
                  </a:lnTo>
                  <a:lnTo>
                    <a:pt x="835533" y="74904"/>
                  </a:lnTo>
                  <a:lnTo>
                    <a:pt x="829983" y="74904"/>
                  </a:lnTo>
                  <a:lnTo>
                    <a:pt x="829970" y="79730"/>
                  </a:lnTo>
                  <a:lnTo>
                    <a:pt x="831596" y="79730"/>
                  </a:lnTo>
                  <a:lnTo>
                    <a:pt x="831596" y="76073"/>
                  </a:lnTo>
                  <a:lnTo>
                    <a:pt x="834263" y="76073"/>
                  </a:lnTo>
                  <a:lnTo>
                    <a:pt x="834910" y="76263"/>
                  </a:lnTo>
                  <a:lnTo>
                    <a:pt x="835279" y="76517"/>
                  </a:lnTo>
                  <a:lnTo>
                    <a:pt x="835723" y="77190"/>
                  </a:lnTo>
                  <a:lnTo>
                    <a:pt x="835647" y="79082"/>
                  </a:lnTo>
                  <a:lnTo>
                    <a:pt x="835571" y="79248"/>
                  </a:lnTo>
                  <a:lnTo>
                    <a:pt x="835431" y="79476"/>
                  </a:lnTo>
                  <a:lnTo>
                    <a:pt x="835139" y="79730"/>
                  </a:lnTo>
                  <a:lnTo>
                    <a:pt x="837222" y="79730"/>
                  </a:lnTo>
                  <a:lnTo>
                    <a:pt x="837349" y="79476"/>
                  </a:lnTo>
                  <a:lnTo>
                    <a:pt x="837425" y="79248"/>
                  </a:lnTo>
                  <a:lnTo>
                    <a:pt x="837476" y="79082"/>
                  </a:lnTo>
                  <a:lnTo>
                    <a:pt x="837590" y="77190"/>
                  </a:lnTo>
                  <a:close/>
                </a:path>
                <a:path w="1616709" h="939800">
                  <a:moveTo>
                    <a:pt x="838022" y="103060"/>
                  </a:moveTo>
                  <a:lnTo>
                    <a:pt x="837895" y="102717"/>
                  </a:lnTo>
                  <a:lnTo>
                    <a:pt x="837793" y="102476"/>
                  </a:lnTo>
                  <a:lnTo>
                    <a:pt x="837514" y="102044"/>
                  </a:lnTo>
                  <a:lnTo>
                    <a:pt x="835266" y="102044"/>
                  </a:lnTo>
                  <a:lnTo>
                    <a:pt x="835761" y="102476"/>
                  </a:lnTo>
                  <a:lnTo>
                    <a:pt x="835977" y="102717"/>
                  </a:lnTo>
                  <a:lnTo>
                    <a:pt x="836155" y="103060"/>
                  </a:lnTo>
                  <a:lnTo>
                    <a:pt x="836269" y="103301"/>
                  </a:lnTo>
                  <a:lnTo>
                    <a:pt x="836307" y="104609"/>
                  </a:lnTo>
                  <a:lnTo>
                    <a:pt x="836155" y="104927"/>
                  </a:lnTo>
                  <a:lnTo>
                    <a:pt x="836155" y="105168"/>
                  </a:lnTo>
                  <a:lnTo>
                    <a:pt x="830237" y="105168"/>
                  </a:lnTo>
                  <a:lnTo>
                    <a:pt x="830275" y="106705"/>
                  </a:lnTo>
                  <a:lnTo>
                    <a:pt x="836764" y="106705"/>
                  </a:lnTo>
                  <a:lnTo>
                    <a:pt x="837298" y="106273"/>
                  </a:lnTo>
                  <a:lnTo>
                    <a:pt x="837590" y="105879"/>
                  </a:lnTo>
                  <a:lnTo>
                    <a:pt x="837857" y="105168"/>
                  </a:lnTo>
                  <a:lnTo>
                    <a:pt x="837984" y="104927"/>
                  </a:lnTo>
                  <a:lnTo>
                    <a:pt x="838022" y="103060"/>
                  </a:lnTo>
                  <a:close/>
                </a:path>
                <a:path w="1616709" h="939800">
                  <a:moveTo>
                    <a:pt x="838276" y="86575"/>
                  </a:moveTo>
                  <a:lnTo>
                    <a:pt x="837069" y="83629"/>
                  </a:lnTo>
                  <a:lnTo>
                    <a:pt x="836968" y="83312"/>
                  </a:lnTo>
                  <a:lnTo>
                    <a:pt x="836587" y="82511"/>
                  </a:lnTo>
                  <a:lnTo>
                    <a:pt x="836180" y="81927"/>
                  </a:lnTo>
                  <a:lnTo>
                    <a:pt x="835723" y="81343"/>
                  </a:lnTo>
                  <a:lnTo>
                    <a:pt x="829970" y="81343"/>
                  </a:lnTo>
                  <a:lnTo>
                    <a:pt x="829945" y="87299"/>
                  </a:lnTo>
                  <a:lnTo>
                    <a:pt x="831481" y="87299"/>
                  </a:lnTo>
                  <a:lnTo>
                    <a:pt x="831596" y="81927"/>
                  </a:lnTo>
                  <a:lnTo>
                    <a:pt x="834136" y="81927"/>
                  </a:lnTo>
                  <a:lnTo>
                    <a:pt x="834440" y="82308"/>
                  </a:lnTo>
                  <a:lnTo>
                    <a:pt x="834656" y="82511"/>
                  </a:lnTo>
                  <a:lnTo>
                    <a:pt x="834847" y="82753"/>
                  </a:lnTo>
                  <a:lnTo>
                    <a:pt x="834948" y="83032"/>
                  </a:lnTo>
                  <a:lnTo>
                    <a:pt x="835139" y="83312"/>
                  </a:lnTo>
                  <a:lnTo>
                    <a:pt x="835279" y="83629"/>
                  </a:lnTo>
                  <a:lnTo>
                    <a:pt x="835393" y="83985"/>
                  </a:lnTo>
                  <a:lnTo>
                    <a:pt x="836409" y="86575"/>
                  </a:lnTo>
                  <a:lnTo>
                    <a:pt x="836510" y="86842"/>
                  </a:lnTo>
                  <a:lnTo>
                    <a:pt x="836561" y="86982"/>
                  </a:lnTo>
                  <a:lnTo>
                    <a:pt x="831494" y="86982"/>
                  </a:lnTo>
                  <a:lnTo>
                    <a:pt x="831481" y="87299"/>
                  </a:lnTo>
                  <a:lnTo>
                    <a:pt x="838238" y="87299"/>
                  </a:lnTo>
                  <a:lnTo>
                    <a:pt x="838276" y="86575"/>
                  </a:lnTo>
                  <a:close/>
                </a:path>
                <a:path w="1616709" h="939800">
                  <a:moveTo>
                    <a:pt x="840079" y="245910"/>
                  </a:moveTo>
                  <a:lnTo>
                    <a:pt x="836231" y="245910"/>
                  </a:lnTo>
                  <a:lnTo>
                    <a:pt x="836142" y="246062"/>
                  </a:lnTo>
                  <a:lnTo>
                    <a:pt x="840079" y="246062"/>
                  </a:lnTo>
                  <a:lnTo>
                    <a:pt x="840079" y="245910"/>
                  </a:lnTo>
                  <a:close/>
                </a:path>
                <a:path w="1616709" h="939800">
                  <a:moveTo>
                    <a:pt x="841781" y="245910"/>
                  </a:moveTo>
                  <a:lnTo>
                    <a:pt x="841705" y="239344"/>
                  </a:lnTo>
                  <a:lnTo>
                    <a:pt x="841692" y="238112"/>
                  </a:lnTo>
                  <a:lnTo>
                    <a:pt x="839241" y="238112"/>
                  </a:lnTo>
                  <a:lnTo>
                    <a:pt x="834669" y="245910"/>
                  </a:lnTo>
                  <a:lnTo>
                    <a:pt x="836231" y="245910"/>
                  </a:lnTo>
                  <a:lnTo>
                    <a:pt x="840079" y="239344"/>
                  </a:lnTo>
                  <a:lnTo>
                    <a:pt x="840079" y="245910"/>
                  </a:lnTo>
                  <a:lnTo>
                    <a:pt x="841781" y="245910"/>
                  </a:lnTo>
                  <a:close/>
                </a:path>
                <a:path w="1616709" h="939800">
                  <a:moveTo>
                    <a:pt x="841794" y="246329"/>
                  </a:moveTo>
                  <a:lnTo>
                    <a:pt x="841781" y="246062"/>
                  </a:lnTo>
                  <a:lnTo>
                    <a:pt x="840079" y="246062"/>
                  </a:lnTo>
                  <a:lnTo>
                    <a:pt x="840079" y="246329"/>
                  </a:lnTo>
                  <a:lnTo>
                    <a:pt x="841794" y="246329"/>
                  </a:lnTo>
                  <a:close/>
                </a:path>
                <a:path w="1616709" h="939800">
                  <a:moveTo>
                    <a:pt x="842429" y="98666"/>
                  </a:moveTo>
                  <a:lnTo>
                    <a:pt x="842416" y="93954"/>
                  </a:lnTo>
                  <a:lnTo>
                    <a:pt x="840905" y="93954"/>
                  </a:lnTo>
                  <a:lnTo>
                    <a:pt x="840905" y="98666"/>
                  </a:lnTo>
                  <a:lnTo>
                    <a:pt x="842429" y="98666"/>
                  </a:lnTo>
                  <a:close/>
                </a:path>
                <a:path w="1616709" h="939800">
                  <a:moveTo>
                    <a:pt x="842822" y="222135"/>
                  </a:moveTo>
                  <a:lnTo>
                    <a:pt x="842276" y="220611"/>
                  </a:lnTo>
                  <a:lnTo>
                    <a:pt x="841997" y="220129"/>
                  </a:lnTo>
                  <a:lnTo>
                    <a:pt x="841908" y="219964"/>
                  </a:lnTo>
                  <a:lnTo>
                    <a:pt x="841273" y="219303"/>
                  </a:lnTo>
                  <a:lnTo>
                    <a:pt x="841146" y="219176"/>
                  </a:lnTo>
                  <a:lnTo>
                    <a:pt x="841095" y="222681"/>
                  </a:lnTo>
                  <a:lnTo>
                    <a:pt x="841070" y="225640"/>
                  </a:lnTo>
                  <a:lnTo>
                    <a:pt x="837806" y="229082"/>
                  </a:lnTo>
                  <a:lnTo>
                    <a:pt x="834847" y="229082"/>
                  </a:lnTo>
                  <a:lnTo>
                    <a:pt x="834847" y="219303"/>
                  </a:lnTo>
                  <a:lnTo>
                    <a:pt x="838174" y="219303"/>
                  </a:lnTo>
                  <a:lnTo>
                    <a:pt x="841095" y="222681"/>
                  </a:lnTo>
                  <a:lnTo>
                    <a:pt x="841095" y="219125"/>
                  </a:lnTo>
                  <a:lnTo>
                    <a:pt x="840879" y="218897"/>
                  </a:lnTo>
                  <a:lnTo>
                    <a:pt x="840219" y="218478"/>
                  </a:lnTo>
                  <a:lnTo>
                    <a:pt x="839025" y="218033"/>
                  </a:lnTo>
                  <a:lnTo>
                    <a:pt x="833208" y="218033"/>
                  </a:lnTo>
                  <a:lnTo>
                    <a:pt x="833208" y="230492"/>
                  </a:lnTo>
                  <a:lnTo>
                    <a:pt x="838085" y="230492"/>
                  </a:lnTo>
                  <a:lnTo>
                    <a:pt x="840079" y="229831"/>
                  </a:lnTo>
                  <a:lnTo>
                    <a:pt x="840740" y="229425"/>
                  </a:lnTo>
                  <a:lnTo>
                    <a:pt x="841082" y="229082"/>
                  </a:lnTo>
                  <a:lnTo>
                    <a:pt x="841832" y="228346"/>
                  </a:lnTo>
                  <a:lnTo>
                    <a:pt x="842124" y="227838"/>
                  </a:lnTo>
                  <a:lnTo>
                    <a:pt x="842238" y="227647"/>
                  </a:lnTo>
                  <a:lnTo>
                    <a:pt x="842733" y="226263"/>
                  </a:lnTo>
                  <a:lnTo>
                    <a:pt x="842822" y="222135"/>
                  </a:lnTo>
                  <a:close/>
                </a:path>
                <a:path w="1616709" h="939800">
                  <a:moveTo>
                    <a:pt x="843280" y="76669"/>
                  </a:moveTo>
                  <a:lnTo>
                    <a:pt x="840981" y="76669"/>
                  </a:lnTo>
                  <a:lnTo>
                    <a:pt x="840943" y="77800"/>
                  </a:lnTo>
                  <a:lnTo>
                    <a:pt x="841400" y="77800"/>
                  </a:lnTo>
                  <a:lnTo>
                    <a:pt x="843280" y="76669"/>
                  </a:lnTo>
                  <a:close/>
                </a:path>
                <a:path w="1616709" h="939800">
                  <a:moveTo>
                    <a:pt x="843483" y="246481"/>
                  </a:moveTo>
                  <a:lnTo>
                    <a:pt x="835990" y="246329"/>
                  </a:lnTo>
                  <a:lnTo>
                    <a:pt x="836142" y="246062"/>
                  </a:lnTo>
                  <a:lnTo>
                    <a:pt x="834593" y="246062"/>
                  </a:lnTo>
                  <a:lnTo>
                    <a:pt x="834491" y="247535"/>
                  </a:lnTo>
                  <a:lnTo>
                    <a:pt x="841794" y="247713"/>
                  </a:lnTo>
                  <a:lnTo>
                    <a:pt x="840079" y="247713"/>
                  </a:lnTo>
                  <a:lnTo>
                    <a:pt x="840155" y="250621"/>
                  </a:lnTo>
                  <a:lnTo>
                    <a:pt x="841743" y="250621"/>
                  </a:lnTo>
                  <a:lnTo>
                    <a:pt x="843432" y="247713"/>
                  </a:lnTo>
                  <a:lnTo>
                    <a:pt x="843483" y="246481"/>
                  </a:lnTo>
                  <a:close/>
                </a:path>
                <a:path w="1616709" h="939800">
                  <a:moveTo>
                    <a:pt x="843902" y="76517"/>
                  </a:moveTo>
                  <a:lnTo>
                    <a:pt x="843534" y="76517"/>
                  </a:lnTo>
                  <a:lnTo>
                    <a:pt x="843280" y="76669"/>
                  </a:lnTo>
                  <a:lnTo>
                    <a:pt x="843902" y="76669"/>
                  </a:lnTo>
                  <a:lnTo>
                    <a:pt x="843902" y="76517"/>
                  </a:lnTo>
                  <a:close/>
                </a:path>
                <a:path w="1616709" h="939800">
                  <a:moveTo>
                    <a:pt x="845540" y="98666"/>
                  </a:moveTo>
                  <a:lnTo>
                    <a:pt x="842429" y="98666"/>
                  </a:lnTo>
                  <a:lnTo>
                    <a:pt x="842441" y="98869"/>
                  </a:lnTo>
                  <a:lnTo>
                    <a:pt x="845362" y="98869"/>
                  </a:lnTo>
                  <a:lnTo>
                    <a:pt x="845540" y="98666"/>
                  </a:lnTo>
                  <a:close/>
                </a:path>
                <a:path w="1616709" h="939800">
                  <a:moveTo>
                    <a:pt x="845604" y="76288"/>
                  </a:moveTo>
                  <a:lnTo>
                    <a:pt x="845591" y="74676"/>
                  </a:lnTo>
                  <a:lnTo>
                    <a:pt x="844016" y="74676"/>
                  </a:lnTo>
                  <a:lnTo>
                    <a:pt x="841133" y="76517"/>
                  </a:lnTo>
                  <a:lnTo>
                    <a:pt x="843534" y="76517"/>
                  </a:lnTo>
                  <a:lnTo>
                    <a:pt x="843902" y="76288"/>
                  </a:lnTo>
                  <a:lnTo>
                    <a:pt x="843902" y="76517"/>
                  </a:lnTo>
                  <a:lnTo>
                    <a:pt x="845604" y="76517"/>
                  </a:lnTo>
                  <a:lnTo>
                    <a:pt x="845604" y="76288"/>
                  </a:lnTo>
                  <a:close/>
                </a:path>
                <a:path w="1616709" h="939800">
                  <a:moveTo>
                    <a:pt x="845629" y="86055"/>
                  </a:moveTo>
                  <a:lnTo>
                    <a:pt x="845604" y="76669"/>
                  </a:lnTo>
                  <a:lnTo>
                    <a:pt x="843902" y="76669"/>
                  </a:lnTo>
                  <a:lnTo>
                    <a:pt x="843902" y="86055"/>
                  </a:lnTo>
                  <a:lnTo>
                    <a:pt x="845629" y="86055"/>
                  </a:lnTo>
                  <a:close/>
                </a:path>
                <a:path w="1616709" h="939800">
                  <a:moveTo>
                    <a:pt x="847674" y="98285"/>
                  </a:moveTo>
                  <a:lnTo>
                    <a:pt x="845883" y="98285"/>
                  </a:lnTo>
                  <a:lnTo>
                    <a:pt x="845540" y="98666"/>
                  </a:lnTo>
                  <a:lnTo>
                    <a:pt x="847636" y="98666"/>
                  </a:lnTo>
                  <a:lnTo>
                    <a:pt x="847674" y="98285"/>
                  </a:lnTo>
                  <a:close/>
                </a:path>
                <a:path w="1616709" h="939800">
                  <a:moveTo>
                    <a:pt x="847966" y="106857"/>
                  </a:moveTo>
                  <a:lnTo>
                    <a:pt x="844461" y="102311"/>
                  </a:lnTo>
                  <a:lnTo>
                    <a:pt x="844296" y="102095"/>
                  </a:lnTo>
                  <a:lnTo>
                    <a:pt x="847458" y="98869"/>
                  </a:lnTo>
                  <a:lnTo>
                    <a:pt x="845362" y="98869"/>
                  </a:lnTo>
                  <a:lnTo>
                    <a:pt x="842441" y="102095"/>
                  </a:lnTo>
                  <a:lnTo>
                    <a:pt x="842441" y="98869"/>
                  </a:lnTo>
                  <a:lnTo>
                    <a:pt x="840905" y="98869"/>
                  </a:lnTo>
                  <a:lnTo>
                    <a:pt x="840879" y="107442"/>
                  </a:lnTo>
                  <a:lnTo>
                    <a:pt x="842441" y="107442"/>
                  </a:lnTo>
                  <a:lnTo>
                    <a:pt x="842441" y="102311"/>
                  </a:lnTo>
                  <a:lnTo>
                    <a:pt x="846264" y="107442"/>
                  </a:lnTo>
                  <a:lnTo>
                    <a:pt x="846048" y="107149"/>
                  </a:lnTo>
                  <a:lnTo>
                    <a:pt x="847966" y="106857"/>
                  </a:lnTo>
                  <a:close/>
                </a:path>
                <a:path w="1616709" h="939800">
                  <a:moveTo>
                    <a:pt x="848258" y="86360"/>
                  </a:moveTo>
                  <a:lnTo>
                    <a:pt x="841121" y="86194"/>
                  </a:lnTo>
                  <a:lnTo>
                    <a:pt x="841057" y="87261"/>
                  </a:lnTo>
                  <a:lnTo>
                    <a:pt x="848169" y="87261"/>
                  </a:lnTo>
                  <a:lnTo>
                    <a:pt x="848258" y="86360"/>
                  </a:lnTo>
                  <a:close/>
                </a:path>
                <a:path w="1616709" h="939800">
                  <a:moveTo>
                    <a:pt x="850646" y="249364"/>
                  </a:moveTo>
                  <a:lnTo>
                    <a:pt x="850607" y="239598"/>
                  </a:lnTo>
                  <a:lnTo>
                    <a:pt x="850607" y="237985"/>
                  </a:lnTo>
                  <a:lnTo>
                    <a:pt x="849045" y="237985"/>
                  </a:lnTo>
                  <a:lnTo>
                    <a:pt x="846035" y="239941"/>
                  </a:lnTo>
                  <a:lnTo>
                    <a:pt x="845959" y="241109"/>
                  </a:lnTo>
                  <a:lnTo>
                    <a:pt x="846404" y="241109"/>
                  </a:lnTo>
                  <a:lnTo>
                    <a:pt x="848969" y="239598"/>
                  </a:lnTo>
                  <a:lnTo>
                    <a:pt x="848969" y="249364"/>
                  </a:lnTo>
                  <a:lnTo>
                    <a:pt x="850646" y="249364"/>
                  </a:lnTo>
                  <a:close/>
                </a:path>
                <a:path w="1616709" h="939800">
                  <a:moveTo>
                    <a:pt x="851763" y="76568"/>
                  </a:moveTo>
                  <a:lnTo>
                    <a:pt x="850874" y="76568"/>
                  </a:lnTo>
                  <a:lnTo>
                    <a:pt x="850849" y="76911"/>
                  </a:lnTo>
                  <a:lnTo>
                    <a:pt x="851242" y="76911"/>
                  </a:lnTo>
                  <a:lnTo>
                    <a:pt x="851763" y="76568"/>
                  </a:lnTo>
                  <a:close/>
                </a:path>
                <a:path w="1616709" h="939800">
                  <a:moveTo>
                    <a:pt x="852728" y="85699"/>
                  </a:moveTo>
                  <a:lnTo>
                    <a:pt x="850646" y="85699"/>
                  </a:lnTo>
                  <a:lnTo>
                    <a:pt x="850633" y="85966"/>
                  </a:lnTo>
                  <a:lnTo>
                    <a:pt x="852474" y="85966"/>
                  </a:lnTo>
                  <a:lnTo>
                    <a:pt x="852728" y="85699"/>
                  </a:lnTo>
                  <a:close/>
                </a:path>
                <a:path w="1616709" h="939800">
                  <a:moveTo>
                    <a:pt x="853071" y="224701"/>
                  </a:moveTo>
                  <a:lnTo>
                    <a:pt x="852424" y="223507"/>
                  </a:lnTo>
                  <a:lnTo>
                    <a:pt x="846582" y="223507"/>
                  </a:lnTo>
                  <a:lnTo>
                    <a:pt x="846658" y="222326"/>
                  </a:lnTo>
                  <a:lnTo>
                    <a:pt x="848321" y="219417"/>
                  </a:lnTo>
                  <a:lnTo>
                    <a:pt x="852474" y="219417"/>
                  </a:lnTo>
                  <a:lnTo>
                    <a:pt x="852436" y="218071"/>
                  </a:lnTo>
                  <a:lnTo>
                    <a:pt x="847750" y="218071"/>
                  </a:lnTo>
                  <a:lnTo>
                    <a:pt x="847280" y="218351"/>
                  </a:lnTo>
                  <a:lnTo>
                    <a:pt x="845159" y="221856"/>
                  </a:lnTo>
                  <a:lnTo>
                    <a:pt x="845172" y="223507"/>
                  </a:lnTo>
                  <a:lnTo>
                    <a:pt x="845197" y="224917"/>
                  </a:lnTo>
                  <a:lnTo>
                    <a:pt x="845299" y="228003"/>
                  </a:lnTo>
                  <a:lnTo>
                    <a:pt x="845362" y="228180"/>
                  </a:lnTo>
                  <a:lnTo>
                    <a:pt x="845464" y="228498"/>
                  </a:lnTo>
                  <a:lnTo>
                    <a:pt x="845553" y="228701"/>
                  </a:lnTo>
                  <a:lnTo>
                    <a:pt x="845769" y="229069"/>
                  </a:lnTo>
                  <a:lnTo>
                    <a:pt x="845845" y="229222"/>
                  </a:lnTo>
                  <a:lnTo>
                    <a:pt x="847940" y="230619"/>
                  </a:lnTo>
                  <a:lnTo>
                    <a:pt x="850163" y="230619"/>
                  </a:lnTo>
                  <a:lnTo>
                    <a:pt x="851230" y="230149"/>
                  </a:lnTo>
                  <a:lnTo>
                    <a:pt x="851890" y="229768"/>
                  </a:lnTo>
                  <a:lnTo>
                    <a:pt x="852335" y="229222"/>
                  </a:lnTo>
                  <a:lnTo>
                    <a:pt x="852182" y="229387"/>
                  </a:lnTo>
                  <a:lnTo>
                    <a:pt x="852322" y="229222"/>
                  </a:lnTo>
                  <a:lnTo>
                    <a:pt x="848334" y="229222"/>
                  </a:lnTo>
                  <a:lnTo>
                    <a:pt x="847991" y="229069"/>
                  </a:lnTo>
                  <a:lnTo>
                    <a:pt x="847839" y="229069"/>
                  </a:lnTo>
                  <a:lnTo>
                    <a:pt x="847471" y="228701"/>
                  </a:lnTo>
                  <a:lnTo>
                    <a:pt x="847140" y="228180"/>
                  </a:lnTo>
                  <a:lnTo>
                    <a:pt x="847026" y="228003"/>
                  </a:lnTo>
                  <a:lnTo>
                    <a:pt x="846874" y="227533"/>
                  </a:lnTo>
                  <a:lnTo>
                    <a:pt x="846772" y="226974"/>
                  </a:lnTo>
                  <a:lnTo>
                    <a:pt x="846658" y="226402"/>
                  </a:lnTo>
                  <a:lnTo>
                    <a:pt x="846620" y="224917"/>
                  </a:lnTo>
                  <a:lnTo>
                    <a:pt x="851242" y="224917"/>
                  </a:lnTo>
                  <a:lnTo>
                    <a:pt x="851369" y="225183"/>
                  </a:lnTo>
                  <a:lnTo>
                    <a:pt x="851408" y="227533"/>
                  </a:lnTo>
                  <a:lnTo>
                    <a:pt x="851230" y="228003"/>
                  </a:lnTo>
                  <a:lnTo>
                    <a:pt x="851154" y="228180"/>
                  </a:lnTo>
                  <a:lnTo>
                    <a:pt x="850747" y="228701"/>
                  </a:lnTo>
                  <a:lnTo>
                    <a:pt x="850290" y="229069"/>
                  </a:lnTo>
                  <a:lnTo>
                    <a:pt x="852322" y="229222"/>
                  </a:lnTo>
                  <a:lnTo>
                    <a:pt x="852474" y="229069"/>
                  </a:lnTo>
                  <a:lnTo>
                    <a:pt x="852716" y="228701"/>
                  </a:lnTo>
                  <a:lnTo>
                    <a:pt x="852830" y="228498"/>
                  </a:lnTo>
                  <a:lnTo>
                    <a:pt x="852919" y="228180"/>
                  </a:lnTo>
                  <a:lnTo>
                    <a:pt x="853020" y="224701"/>
                  </a:lnTo>
                  <a:close/>
                </a:path>
                <a:path w="1616709" h="939800">
                  <a:moveTo>
                    <a:pt x="853274" y="249669"/>
                  </a:moveTo>
                  <a:lnTo>
                    <a:pt x="846150" y="249504"/>
                  </a:lnTo>
                  <a:lnTo>
                    <a:pt x="846150" y="250431"/>
                  </a:lnTo>
                  <a:lnTo>
                    <a:pt x="853198" y="250431"/>
                  </a:lnTo>
                  <a:lnTo>
                    <a:pt x="853274" y="249669"/>
                  </a:lnTo>
                  <a:close/>
                </a:path>
                <a:path w="1616709" h="939800">
                  <a:moveTo>
                    <a:pt x="856043" y="101307"/>
                  </a:moveTo>
                  <a:lnTo>
                    <a:pt x="855306" y="100939"/>
                  </a:lnTo>
                  <a:lnTo>
                    <a:pt x="851001" y="100939"/>
                  </a:lnTo>
                  <a:lnTo>
                    <a:pt x="850976" y="101307"/>
                  </a:lnTo>
                  <a:lnTo>
                    <a:pt x="856043" y="101307"/>
                  </a:lnTo>
                  <a:close/>
                </a:path>
                <a:path w="1616709" h="939800">
                  <a:moveTo>
                    <a:pt x="856589" y="96227"/>
                  </a:moveTo>
                  <a:lnTo>
                    <a:pt x="856513" y="96024"/>
                  </a:lnTo>
                  <a:lnTo>
                    <a:pt x="856297" y="95707"/>
                  </a:lnTo>
                  <a:lnTo>
                    <a:pt x="850011" y="95707"/>
                  </a:lnTo>
                  <a:lnTo>
                    <a:pt x="849985" y="96507"/>
                  </a:lnTo>
                  <a:lnTo>
                    <a:pt x="851065" y="96507"/>
                  </a:lnTo>
                  <a:lnTo>
                    <a:pt x="854621" y="96507"/>
                  </a:lnTo>
                  <a:lnTo>
                    <a:pt x="854837" y="96989"/>
                  </a:lnTo>
                  <a:lnTo>
                    <a:pt x="854875" y="98869"/>
                  </a:lnTo>
                  <a:lnTo>
                    <a:pt x="854722" y="99174"/>
                  </a:lnTo>
                  <a:lnTo>
                    <a:pt x="854506" y="99453"/>
                  </a:lnTo>
                  <a:lnTo>
                    <a:pt x="854329" y="99631"/>
                  </a:lnTo>
                  <a:lnTo>
                    <a:pt x="854075" y="99834"/>
                  </a:lnTo>
                  <a:lnTo>
                    <a:pt x="856157" y="99834"/>
                  </a:lnTo>
                  <a:lnTo>
                    <a:pt x="856449" y="99453"/>
                  </a:lnTo>
                  <a:lnTo>
                    <a:pt x="856576" y="99174"/>
                  </a:lnTo>
                  <a:lnTo>
                    <a:pt x="856589" y="96227"/>
                  </a:lnTo>
                  <a:close/>
                </a:path>
                <a:path w="1616709" h="939800">
                  <a:moveTo>
                    <a:pt x="857224" y="105168"/>
                  </a:moveTo>
                  <a:lnTo>
                    <a:pt x="857161" y="102476"/>
                  </a:lnTo>
                  <a:lnTo>
                    <a:pt x="856881" y="102044"/>
                  </a:lnTo>
                  <a:lnTo>
                    <a:pt x="854659" y="102044"/>
                  </a:lnTo>
                  <a:lnTo>
                    <a:pt x="855129" y="102476"/>
                  </a:lnTo>
                  <a:lnTo>
                    <a:pt x="855345" y="102717"/>
                  </a:lnTo>
                  <a:lnTo>
                    <a:pt x="855637" y="103301"/>
                  </a:lnTo>
                  <a:lnTo>
                    <a:pt x="855573" y="105168"/>
                  </a:lnTo>
                  <a:lnTo>
                    <a:pt x="849604" y="105168"/>
                  </a:lnTo>
                  <a:lnTo>
                    <a:pt x="849642" y="106705"/>
                  </a:lnTo>
                  <a:lnTo>
                    <a:pt x="856132" y="106705"/>
                  </a:lnTo>
                  <a:lnTo>
                    <a:pt x="856665" y="106273"/>
                  </a:lnTo>
                  <a:lnTo>
                    <a:pt x="856957" y="105879"/>
                  </a:lnTo>
                  <a:lnTo>
                    <a:pt x="857224" y="105168"/>
                  </a:lnTo>
                  <a:close/>
                </a:path>
                <a:path w="1616709" h="939800">
                  <a:moveTo>
                    <a:pt x="857554" y="76187"/>
                  </a:moveTo>
                  <a:lnTo>
                    <a:pt x="857504" y="76047"/>
                  </a:lnTo>
                  <a:lnTo>
                    <a:pt x="857288" y="75692"/>
                  </a:lnTo>
                  <a:lnTo>
                    <a:pt x="856957" y="75387"/>
                  </a:lnTo>
                  <a:lnTo>
                    <a:pt x="851103" y="75387"/>
                  </a:lnTo>
                  <a:lnTo>
                    <a:pt x="850925" y="75526"/>
                  </a:lnTo>
                  <a:lnTo>
                    <a:pt x="850874" y="76428"/>
                  </a:lnTo>
                  <a:lnTo>
                    <a:pt x="852017" y="76428"/>
                  </a:lnTo>
                  <a:lnTo>
                    <a:pt x="855510" y="76428"/>
                  </a:lnTo>
                  <a:lnTo>
                    <a:pt x="855751" y="76568"/>
                  </a:lnTo>
                  <a:lnTo>
                    <a:pt x="855776" y="79768"/>
                  </a:lnTo>
                  <a:lnTo>
                    <a:pt x="855497" y="80352"/>
                  </a:lnTo>
                  <a:lnTo>
                    <a:pt x="854875" y="81280"/>
                  </a:lnTo>
                  <a:lnTo>
                    <a:pt x="854481" y="81800"/>
                  </a:lnTo>
                  <a:lnTo>
                    <a:pt x="853960" y="82384"/>
                  </a:lnTo>
                  <a:lnTo>
                    <a:pt x="850887" y="85509"/>
                  </a:lnTo>
                  <a:lnTo>
                    <a:pt x="852906" y="85509"/>
                  </a:lnTo>
                  <a:lnTo>
                    <a:pt x="857542" y="79768"/>
                  </a:lnTo>
                  <a:lnTo>
                    <a:pt x="857554" y="76187"/>
                  </a:lnTo>
                  <a:close/>
                </a:path>
                <a:path w="1616709" h="939800">
                  <a:moveTo>
                    <a:pt x="858456" y="86296"/>
                  </a:moveTo>
                  <a:lnTo>
                    <a:pt x="850633" y="86131"/>
                  </a:lnTo>
                  <a:lnTo>
                    <a:pt x="850595" y="87287"/>
                  </a:lnTo>
                  <a:lnTo>
                    <a:pt x="858329" y="87287"/>
                  </a:lnTo>
                  <a:lnTo>
                    <a:pt x="858456" y="86296"/>
                  </a:lnTo>
                  <a:close/>
                </a:path>
                <a:path w="1616709" h="939800">
                  <a:moveTo>
                    <a:pt x="860501" y="245910"/>
                  </a:moveTo>
                  <a:lnTo>
                    <a:pt x="856627" y="245910"/>
                  </a:lnTo>
                  <a:lnTo>
                    <a:pt x="856538" y="246062"/>
                  </a:lnTo>
                  <a:lnTo>
                    <a:pt x="860501" y="246062"/>
                  </a:lnTo>
                  <a:lnTo>
                    <a:pt x="860501" y="245910"/>
                  </a:lnTo>
                  <a:close/>
                </a:path>
                <a:path w="1616709" h="939800">
                  <a:moveTo>
                    <a:pt x="862177" y="245910"/>
                  </a:moveTo>
                  <a:lnTo>
                    <a:pt x="862126" y="239344"/>
                  </a:lnTo>
                  <a:lnTo>
                    <a:pt x="862126" y="238150"/>
                  </a:lnTo>
                  <a:lnTo>
                    <a:pt x="859637" y="238150"/>
                  </a:lnTo>
                  <a:lnTo>
                    <a:pt x="855103" y="245910"/>
                  </a:lnTo>
                  <a:lnTo>
                    <a:pt x="856627" y="245910"/>
                  </a:lnTo>
                  <a:lnTo>
                    <a:pt x="860475" y="239344"/>
                  </a:lnTo>
                  <a:lnTo>
                    <a:pt x="860501" y="245910"/>
                  </a:lnTo>
                  <a:lnTo>
                    <a:pt x="862177" y="245910"/>
                  </a:lnTo>
                  <a:close/>
                </a:path>
                <a:path w="1616709" h="939800">
                  <a:moveTo>
                    <a:pt x="862190" y="246329"/>
                  </a:moveTo>
                  <a:lnTo>
                    <a:pt x="862177" y="246062"/>
                  </a:lnTo>
                  <a:lnTo>
                    <a:pt x="860501" y="246062"/>
                  </a:lnTo>
                  <a:lnTo>
                    <a:pt x="860513" y="246329"/>
                  </a:lnTo>
                  <a:lnTo>
                    <a:pt x="862190" y="246329"/>
                  </a:lnTo>
                  <a:close/>
                </a:path>
                <a:path w="1616709" h="939800">
                  <a:moveTo>
                    <a:pt x="862774" y="430618"/>
                  </a:moveTo>
                  <a:lnTo>
                    <a:pt x="861060" y="430618"/>
                  </a:lnTo>
                  <a:lnTo>
                    <a:pt x="857516" y="441325"/>
                  </a:lnTo>
                  <a:lnTo>
                    <a:pt x="853960" y="430936"/>
                  </a:lnTo>
                  <a:lnTo>
                    <a:pt x="853859" y="430618"/>
                  </a:lnTo>
                  <a:lnTo>
                    <a:pt x="852144" y="430618"/>
                  </a:lnTo>
                  <a:lnTo>
                    <a:pt x="852144" y="430936"/>
                  </a:lnTo>
                  <a:lnTo>
                    <a:pt x="856310" y="442760"/>
                  </a:lnTo>
                  <a:lnTo>
                    <a:pt x="858532" y="442760"/>
                  </a:lnTo>
                  <a:lnTo>
                    <a:pt x="859028" y="441325"/>
                  </a:lnTo>
                  <a:lnTo>
                    <a:pt x="862711" y="430936"/>
                  </a:lnTo>
                  <a:lnTo>
                    <a:pt x="862774" y="430618"/>
                  </a:lnTo>
                  <a:close/>
                </a:path>
                <a:path w="1616709" h="939800">
                  <a:moveTo>
                    <a:pt x="863917" y="246481"/>
                  </a:moveTo>
                  <a:lnTo>
                    <a:pt x="856386" y="246329"/>
                  </a:lnTo>
                  <a:lnTo>
                    <a:pt x="856538" y="246062"/>
                  </a:lnTo>
                  <a:lnTo>
                    <a:pt x="854989" y="246062"/>
                  </a:lnTo>
                  <a:lnTo>
                    <a:pt x="854925" y="247535"/>
                  </a:lnTo>
                  <a:lnTo>
                    <a:pt x="862190" y="247713"/>
                  </a:lnTo>
                  <a:lnTo>
                    <a:pt x="860513" y="247713"/>
                  </a:lnTo>
                  <a:lnTo>
                    <a:pt x="860552" y="250558"/>
                  </a:lnTo>
                  <a:lnTo>
                    <a:pt x="862152" y="250558"/>
                  </a:lnTo>
                  <a:lnTo>
                    <a:pt x="863765" y="247713"/>
                  </a:lnTo>
                  <a:lnTo>
                    <a:pt x="863917" y="247535"/>
                  </a:lnTo>
                  <a:lnTo>
                    <a:pt x="863917" y="246481"/>
                  </a:lnTo>
                  <a:close/>
                </a:path>
                <a:path w="1616709" h="939800">
                  <a:moveTo>
                    <a:pt x="868883" y="436765"/>
                  </a:moveTo>
                  <a:lnTo>
                    <a:pt x="868845" y="432981"/>
                  </a:lnTo>
                  <a:lnTo>
                    <a:pt x="867524" y="432981"/>
                  </a:lnTo>
                  <a:lnTo>
                    <a:pt x="867410" y="436765"/>
                  </a:lnTo>
                  <a:lnTo>
                    <a:pt x="868883" y="436765"/>
                  </a:lnTo>
                  <a:close/>
                </a:path>
                <a:path w="1616709" h="939800">
                  <a:moveTo>
                    <a:pt x="872464" y="437184"/>
                  </a:moveTo>
                  <a:lnTo>
                    <a:pt x="864044" y="436918"/>
                  </a:lnTo>
                  <a:lnTo>
                    <a:pt x="864006" y="438111"/>
                  </a:lnTo>
                  <a:lnTo>
                    <a:pt x="867422" y="438111"/>
                  </a:lnTo>
                  <a:lnTo>
                    <a:pt x="867460" y="441858"/>
                  </a:lnTo>
                  <a:lnTo>
                    <a:pt x="868807" y="441858"/>
                  </a:lnTo>
                  <a:lnTo>
                    <a:pt x="868883" y="438111"/>
                  </a:lnTo>
                  <a:lnTo>
                    <a:pt x="872261" y="438111"/>
                  </a:lnTo>
                  <a:lnTo>
                    <a:pt x="872388" y="437883"/>
                  </a:lnTo>
                  <a:lnTo>
                    <a:pt x="872464" y="437184"/>
                  </a:lnTo>
                  <a:close/>
                </a:path>
                <a:path w="1616709" h="939800">
                  <a:moveTo>
                    <a:pt x="872744" y="249986"/>
                  </a:moveTo>
                  <a:lnTo>
                    <a:pt x="865657" y="248983"/>
                  </a:lnTo>
                  <a:lnTo>
                    <a:pt x="866140" y="249732"/>
                  </a:lnTo>
                  <a:lnTo>
                    <a:pt x="866508" y="249986"/>
                  </a:lnTo>
                  <a:lnTo>
                    <a:pt x="866876" y="250278"/>
                  </a:lnTo>
                  <a:lnTo>
                    <a:pt x="867308" y="250469"/>
                  </a:lnTo>
                  <a:lnTo>
                    <a:pt x="868337" y="250761"/>
                  </a:lnTo>
                  <a:lnTo>
                    <a:pt x="870839" y="250761"/>
                  </a:lnTo>
                  <a:lnTo>
                    <a:pt x="871855" y="250469"/>
                  </a:lnTo>
                  <a:lnTo>
                    <a:pt x="872324" y="250278"/>
                  </a:lnTo>
                  <a:lnTo>
                    <a:pt x="872744" y="249986"/>
                  </a:lnTo>
                  <a:close/>
                </a:path>
                <a:path w="1616709" h="939800">
                  <a:moveTo>
                    <a:pt x="873709" y="248983"/>
                  </a:moveTo>
                  <a:lnTo>
                    <a:pt x="873671" y="246049"/>
                  </a:lnTo>
                  <a:lnTo>
                    <a:pt x="873137" y="245364"/>
                  </a:lnTo>
                  <a:lnTo>
                    <a:pt x="872680" y="244919"/>
                  </a:lnTo>
                  <a:lnTo>
                    <a:pt x="872490" y="244792"/>
                  </a:lnTo>
                  <a:lnTo>
                    <a:pt x="871956" y="244436"/>
                  </a:lnTo>
                  <a:lnTo>
                    <a:pt x="871550" y="244195"/>
                  </a:lnTo>
                  <a:lnTo>
                    <a:pt x="871080" y="243967"/>
                  </a:lnTo>
                  <a:lnTo>
                    <a:pt x="871804" y="243535"/>
                  </a:lnTo>
                  <a:lnTo>
                    <a:pt x="872045" y="243344"/>
                  </a:lnTo>
                  <a:lnTo>
                    <a:pt x="872324" y="243141"/>
                  </a:lnTo>
                  <a:lnTo>
                    <a:pt x="872680" y="242811"/>
                  </a:lnTo>
                  <a:lnTo>
                    <a:pt x="873010" y="242379"/>
                  </a:lnTo>
                  <a:lnTo>
                    <a:pt x="873125" y="242239"/>
                  </a:lnTo>
                  <a:lnTo>
                    <a:pt x="873252" y="241973"/>
                  </a:lnTo>
                  <a:lnTo>
                    <a:pt x="873366" y="239687"/>
                  </a:lnTo>
                  <a:lnTo>
                    <a:pt x="873239" y="239356"/>
                  </a:lnTo>
                  <a:lnTo>
                    <a:pt x="872591" y="238366"/>
                  </a:lnTo>
                  <a:lnTo>
                    <a:pt x="872413" y="238366"/>
                  </a:lnTo>
                  <a:lnTo>
                    <a:pt x="872020" y="238150"/>
                  </a:lnTo>
                  <a:lnTo>
                    <a:pt x="871702" y="238048"/>
                  </a:lnTo>
                  <a:lnTo>
                    <a:pt x="871702" y="241795"/>
                  </a:lnTo>
                  <a:lnTo>
                    <a:pt x="870966" y="242620"/>
                  </a:lnTo>
                  <a:lnTo>
                    <a:pt x="870724" y="242811"/>
                  </a:lnTo>
                  <a:lnTo>
                    <a:pt x="870204" y="243141"/>
                  </a:lnTo>
                  <a:lnTo>
                    <a:pt x="869797" y="243344"/>
                  </a:lnTo>
                  <a:lnTo>
                    <a:pt x="869391" y="243141"/>
                  </a:lnTo>
                  <a:lnTo>
                    <a:pt x="867562" y="241338"/>
                  </a:lnTo>
                  <a:lnTo>
                    <a:pt x="867613" y="240080"/>
                  </a:lnTo>
                  <a:lnTo>
                    <a:pt x="867689" y="239890"/>
                  </a:lnTo>
                  <a:lnTo>
                    <a:pt x="871639" y="239890"/>
                  </a:lnTo>
                  <a:lnTo>
                    <a:pt x="871702" y="241795"/>
                  </a:lnTo>
                  <a:lnTo>
                    <a:pt x="871702" y="238048"/>
                  </a:lnTo>
                  <a:lnTo>
                    <a:pt x="871474" y="237972"/>
                  </a:lnTo>
                  <a:lnTo>
                    <a:pt x="871474" y="239687"/>
                  </a:lnTo>
                  <a:lnTo>
                    <a:pt x="867879" y="239687"/>
                  </a:lnTo>
                  <a:lnTo>
                    <a:pt x="868273" y="239356"/>
                  </a:lnTo>
                  <a:lnTo>
                    <a:pt x="871118" y="239356"/>
                  </a:lnTo>
                  <a:lnTo>
                    <a:pt x="871474" y="239687"/>
                  </a:lnTo>
                  <a:lnTo>
                    <a:pt x="871474" y="237972"/>
                  </a:lnTo>
                  <a:lnTo>
                    <a:pt x="871004" y="237807"/>
                  </a:lnTo>
                  <a:lnTo>
                    <a:pt x="868553" y="237807"/>
                  </a:lnTo>
                  <a:lnTo>
                    <a:pt x="867562" y="238150"/>
                  </a:lnTo>
                  <a:lnTo>
                    <a:pt x="867130" y="238366"/>
                  </a:lnTo>
                  <a:lnTo>
                    <a:pt x="866025" y="239356"/>
                  </a:lnTo>
                  <a:lnTo>
                    <a:pt x="866228" y="239356"/>
                  </a:lnTo>
                  <a:lnTo>
                    <a:pt x="866178" y="242379"/>
                  </a:lnTo>
                  <a:lnTo>
                    <a:pt x="868400" y="244195"/>
                  </a:lnTo>
                  <a:lnTo>
                    <a:pt x="868184" y="244195"/>
                  </a:lnTo>
                  <a:lnTo>
                    <a:pt x="865492" y="248640"/>
                  </a:lnTo>
                  <a:lnTo>
                    <a:pt x="867740" y="248970"/>
                  </a:lnTo>
                  <a:lnTo>
                    <a:pt x="867346" y="248640"/>
                  </a:lnTo>
                  <a:lnTo>
                    <a:pt x="867460" y="246341"/>
                  </a:lnTo>
                  <a:lnTo>
                    <a:pt x="867689" y="246049"/>
                  </a:lnTo>
                  <a:lnTo>
                    <a:pt x="868451" y="245364"/>
                  </a:lnTo>
                  <a:lnTo>
                    <a:pt x="868756" y="245224"/>
                  </a:lnTo>
                  <a:lnTo>
                    <a:pt x="869581" y="244792"/>
                  </a:lnTo>
                  <a:lnTo>
                    <a:pt x="872096" y="246735"/>
                  </a:lnTo>
                  <a:lnTo>
                    <a:pt x="872210" y="246976"/>
                  </a:lnTo>
                  <a:lnTo>
                    <a:pt x="872286" y="248158"/>
                  </a:lnTo>
                  <a:lnTo>
                    <a:pt x="871994" y="248640"/>
                  </a:lnTo>
                  <a:lnTo>
                    <a:pt x="871626" y="248983"/>
                  </a:lnTo>
                  <a:lnTo>
                    <a:pt x="867867" y="248983"/>
                  </a:lnTo>
                  <a:lnTo>
                    <a:pt x="873061" y="249732"/>
                  </a:lnTo>
                  <a:lnTo>
                    <a:pt x="873709" y="248983"/>
                  </a:lnTo>
                  <a:close/>
                </a:path>
                <a:path w="1616709" h="939800">
                  <a:moveTo>
                    <a:pt x="953236" y="52095"/>
                  </a:moveTo>
                  <a:lnTo>
                    <a:pt x="952500" y="51727"/>
                  </a:lnTo>
                  <a:lnTo>
                    <a:pt x="948194" y="51727"/>
                  </a:lnTo>
                  <a:lnTo>
                    <a:pt x="948169" y="52095"/>
                  </a:lnTo>
                  <a:lnTo>
                    <a:pt x="953236" y="52095"/>
                  </a:lnTo>
                  <a:close/>
                </a:path>
                <a:path w="1616709" h="939800">
                  <a:moveTo>
                    <a:pt x="954087" y="47929"/>
                  </a:moveTo>
                  <a:lnTo>
                    <a:pt x="953820" y="47205"/>
                  </a:lnTo>
                  <a:lnTo>
                    <a:pt x="953706" y="46824"/>
                  </a:lnTo>
                  <a:lnTo>
                    <a:pt x="953490" y="46532"/>
                  </a:lnTo>
                  <a:lnTo>
                    <a:pt x="953160" y="46215"/>
                  </a:lnTo>
                  <a:lnTo>
                    <a:pt x="947458" y="46215"/>
                  </a:lnTo>
                  <a:lnTo>
                    <a:pt x="947127" y="46532"/>
                  </a:lnTo>
                  <a:lnTo>
                    <a:pt x="947115" y="47205"/>
                  </a:lnTo>
                  <a:lnTo>
                    <a:pt x="951763" y="47205"/>
                  </a:lnTo>
                  <a:lnTo>
                    <a:pt x="952144" y="47929"/>
                  </a:lnTo>
                  <a:lnTo>
                    <a:pt x="952169" y="49377"/>
                  </a:lnTo>
                  <a:lnTo>
                    <a:pt x="952030" y="49657"/>
                  </a:lnTo>
                  <a:lnTo>
                    <a:pt x="951915" y="49961"/>
                  </a:lnTo>
                  <a:lnTo>
                    <a:pt x="951699" y="50241"/>
                  </a:lnTo>
                  <a:lnTo>
                    <a:pt x="951268" y="50634"/>
                  </a:lnTo>
                  <a:lnTo>
                    <a:pt x="953338" y="50634"/>
                  </a:lnTo>
                  <a:lnTo>
                    <a:pt x="953414" y="50507"/>
                  </a:lnTo>
                  <a:lnTo>
                    <a:pt x="953643" y="50241"/>
                  </a:lnTo>
                  <a:lnTo>
                    <a:pt x="953770" y="49961"/>
                  </a:lnTo>
                  <a:lnTo>
                    <a:pt x="953871" y="49657"/>
                  </a:lnTo>
                  <a:lnTo>
                    <a:pt x="953947" y="47929"/>
                  </a:lnTo>
                  <a:lnTo>
                    <a:pt x="954087" y="47929"/>
                  </a:lnTo>
                  <a:close/>
                </a:path>
                <a:path w="1616709" h="939800">
                  <a:moveTo>
                    <a:pt x="954544" y="53848"/>
                  </a:moveTo>
                  <a:lnTo>
                    <a:pt x="954417" y="53505"/>
                  </a:lnTo>
                  <a:lnTo>
                    <a:pt x="954316" y="53263"/>
                  </a:lnTo>
                  <a:lnTo>
                    <a:pt x="954074" y="52844"/>
                  </a:lnTo>
                  <a:lnTo>
                    <a:pt x="951776" y="52844"/>
                  </a:lnTo>
                  <a:lnTo>
                    <a:pt x="952322" y="53263"/>
                  </a:lnTo>
                  <a:lnTo>
                    <a:pt x="952538" y="53505"/>
                  </a:lnTo>
                  <a:lnTo>
                    <a:pt x="952715" y="53848"/>
                  </a:lnTo>
                  <a:lnTo>
                    <a:pt x="952728" y="55956"/>
                  </a:lnTo>
                  <a:lnTo>
                    <a:pt x="946797" y="55956"/>
                  </a:lnTo>
                  <a:lnTo>
                    <a:pt x="946873" y="57531"/>
                  </a:lnTo>
                  <a:lnTo>
                    <a:pt x="953312" y="57531"/>
                  </a:lnTo>
                  <a:lnTo>
                    <a:pt x="953820" y="57073"/>
                  </a:lnTo>
                  <a:lnTo>
                    <a:pt x="954049" y="56794"/>
                  </a:lnTo>
                  <a:lnTo>
                    <a:pt x="954417" y="55956"/>
                  </a:lnTo>
                  <a:lnTo>
                    <a:pt x="954544" y="55714"/>
                  </a:lnTo>
                  <a:lnTo>
                    <a:pt x="954544" y="53848"/>
                  </a:lnTo>
                  <a:close/>
                </a:path>
                <a:path w="1616709" h="939800">
                  <a:moveTo>
                    <a:pt x="955763" y="36703"/>
                  </a:moveTo>
                  <a:lnTo>
                    <a:pt x="951153" y="36703"/>
                  </a:lnTo>
                  <a:lnTo>
                    <a:pt x="949769" y="36118"/>
                  </a:lnTo>
                  <a:lnTo>
                    <a:pt x="949896" y="36118"/>
                  </a:lnTo>
                  <a:lnTo>
                    <a:pt x="949071" y="35115"/>
                  </a:lnTo>
                  <a:lnTo>
                    <a:pt x="948855" y="34607"/>
                  </a:lnTo>
                  <a:lnTo>
                    <a:pt x="948486" y="33350"/>
                  </a:lnTo>
                  <a:lnTo>
                    <a:pt x="948601" y="29933"/>
                  </a:lnTo>
                  <a:lnTo>
                    <a:pt x="948842" y="29108"/>
                  </a:lnTo>
                  <a:lnTo>
                    <a:pt x="949109" y="28486"/>
                  </a:lnTo>
                  <a:lnTo>
                    <a:pt x="949579" y="27876"/>
                  </a:lnTo>
                  <a:lnTo>
                    <a:pt x="955649" y="27876"/>
                  </a:lnTo>
                  <a:lnTo>
                    <a:pt x="955573" y="26835"/>
                  </a:lnTo>
                  <a:lnTo>
                    <a:pt x="955535" y="26289"/>
                  </a:lnTo>
                  <a:lnTo>
                    <a:pt x="955141" y="26035"/>
                  </a:lnTo>
                  <a:lnTo>
                    <a:pt x="955141" y="27736"/>
                  </a:lnTo>
                  <a:lnTo>
                    <a:pt x="949680" y="27736"/>
                  </a:lnTo>
                  <a:lnTo>
                    <a:pt x="950163" y="27279"/>
                  </a:lnTo>
                  <a:lnTo>
                    <a:pt x="954392" y="27279"/>
                  </a:lnTo>
                  <a:lnTo>
                    <a:pt x="955141" y="27736"/>
                  </a:lnTo>
                  <a:lnTo>
                    <a:pt x="955141" y="26035"/>
                  </a:lnTo>
                  <a:lnTo>
                    <a:pt x="954811" y="25819"/>
                  </a:lnTo>
                  <a:lnTo>
                    <a:pt x="953897" y="25819"/>
                  </a:lnTo>
                  <a:lnTo>
                    <a:pt x="953897" y="27038"/>
                  </a:lnTo>
                  <a:lnTo>
                    <a:pt x="950658" y="27038"/>
                  </a:lnTo>
                  <a:lnTo>
                    <a:pt x="951077" y="26835"/>
                  </a:lnTo>
                  <a:lnTo>
                    <a:pt x="953338" y="26835"/>
                  </a:lnTo>
                  <a:lnTo>
                    <a:pt x="953897" y="27038"/>
                  </a:lnTo>
                  <a:lnTo>
                    <a:pt x="953897" y="25819"/>
                  </a:lnTo>
                  <a:lnTo>
                    <a:pt x="949604" y="25819"/>
                  </a:lnTo>
                  <a:lnTo>
                    <a:pt x="949248" y="25984"/>
                  </a:lnTo>
                  <a:lnTo>
                    <a:pt x="947407" y="28067"/>
                  </a:lnTo>
                  <a:lnTo>
                    <a:pt x="947280" y="28282"/>
                  </a:lnTo>
                  <a:lnTo>
                    <a:pt x="947026" y="29108"/>
                  </a:lnTo>
                  <a:lnTo>
                    <a:pt x="946734" y="29933"/>
                  </a:lnTo>
                  <a:lnTo>
                    <a:pt x="946734" y="33883"/>
                  </a:lnTo>
                  <a:lnTo>
                    <a:pt x="947140" y="35115"/>
                  </a:lnTo>
                  <a:lnTo>
                    <a:pt x="947242" y="35445"/>
                  </a:lnTo>
                  <a:lnTo>
                    <a:pt x="947610" y="36118"/>
                  </a:lnTo>
                  <a:lnTo>
                    <a:pt x="948410" y="37020"/>
                  </a:lnTo>
                  <a:lnTo>
                    <a:pt x="948702" y="37299"/>
                  </a:lnTo>
                  <a:lnTo>
                    <a:pt x="949401" y="37820"/>
                  </a:lnTo>
                  <a:lnTo>
                    <a:pt x="954557" y="37820"/>
                  </a:lnTo>
                  <a:lnTo>
                    <a:pt x="955395" y="37299"/>
                  </a:lnTo>
                  <a:lnTo>
                    <a:pt x="955725" y="37020"/>
                  </a:lnTo>
                  <a:lnTo>
                    <a:pt x="955763" y="36703"/>
                  </a:lnTo>
                  <a:close/>
                </a:path>
                <a:path w="1616709" h="939800">
                  <a:moveTo>
                    <a:pt x="955865" y="36118"/>
                  </a:moveTo>
                  <a:lnTo>
                    <a:pt x="955776" y="35648"/>
                  </a:lnTo>
                  <a:lnTo>
                    <a:pt x="955357" y="35648"/>
                  </a:lnTo>
                  <a:lnTo>
                    <a:pt x="954684" y="36118"/>
                  </a:lnTo>
                  <a:lnTo>
                    <a:pt x="955865" y="36118"/>
                  </a:lnTo>
                  <a:close/>
                </a:path>
                <a:path w="1616709" h="939800">
                  <a:moveTo>
                    <a:pt x="959751" y="36499"/>
                  </a:moveTo>
                  <a:lnTo>
                    <a:pt x="957770" y="36499"/>
                  </a:lnTo>
                  <a:lnTo>
                    <a:pt x="957757" y="36779"/>
                  </a:lnTo>
                  <a:lnTo>
                    <a:pt x="959497" y="36779"/>
                  </a:lnTo>
                  <a:lnTo>
                    <a:pt x="959751" y="36499"/>
                  </a:lnTo>
                  <a:close/>
                </a:path>
                <a:path w="1616709" h="939800">
                  <a:moveTo>
                    <a:pt x="963434" y="52095"/>
                  </a:moveTo>
                  <a:lnTo>
                    <a:pt x="962698" y="51727"/>
                  </a:lnTo>
                  <a:lnTo>
                    <a:pt x="958392" y="51727"/>
                  </a:lnTo>
                  <a:lnTo>
                    <a:pt x="958367" y="52095"/>
                  </a:lnTo>
                  <a:lnTo>
                    <a:pt x="963434" y="52095"/>
                  </a:lnTo>
                  <a:close/>
                </a:path>
                <a:path w="1616709" h="939800">
                  <a:moveTo>
                    <a:pt x="964057" y="47205"/>
                  </a:moveTo>
                  <a:lnTo>
                    <a:pt x="963904" y="46824"/>
                  </a:lnTo>
                  <a:lnTo>
                    <a:pt x="963688" y="46494"/>
                  </a:lnTo>
                  <a:lnTo>
                    <a:pt x="963358" y="46215"/>
                  </a:lnTo>
                  <a:lnTo>
                    <a:pt x="957694" y="46215"/>
                  </a:lnTo>
                  <a:lnTo>
                    <a:pt x="957402" y="46494"/>
                  </a:lnTo>
                  <a:lnTo>
                    <a:pt x="957338" y="47205"/>
                  </a:lnTo>
                  <a:lnTo>
                    <a:pt x="961821" y="47205"/>
                  </a:lnTo>
                  <a:lnTo>
                    <a:pt x="962228" y="47713"/>
                  </a:lnTo>
                  <a:lnTo>
                    <a:pt x="961466" y="50634"/>
                  </a:lnTo>
                  <a:lnTo>
                    <a:pt x="963549" y="50634"/>
                  </a:lnTo>
                  <a:lnTo>
                    <a:pt x="963841" y="50241"/>
                  </a:lnTo>
                  <a:lnTo>
                    <a:pt x="964006" y="49961"/>
                  </a:lnTo>
                  <a:lnTo>
                    <a:pt x="964057" y="47205"/>
                  </a:lnTo>
                  <a:close/>
                </a:path>
                <a:path w="1616709" h="939800">
                  <a:moveTo>
                    <a:pt x="964615" y="55956"/>
                  </a:moveTo>
                  <a:lnTo>
                    <a:pt x="964539" y="53263"/>
                  </a:lnTo>
                  <a:lnTo>
                    <a:pt x="964272" y="52844"/>
                  </a:lnTo>
                  <a:lnTo>
                    <a:pt x="962025" y="52844"/>
                  </a:lnTo>
                  <a:lnTo>
                    <a:pt x="962520" y="53263"/>
                  </a:lnTo>
                  <a:lnTo>
                    <a:pt x="962736" y="53505"/>
                  </a:lnTo>
                  <a:lnTo>
                    <a:pt x="963028" y="54089"/>
                  </a:lnTo>
                  <a:lnTo>
                    <a:pt x="963066" y="55397"/>
                  </a:lnTo>
                  <a:lnTo>
                    <a:pt x="962926" y="55676"/>
                  </a:lnTo>
                  <a:lnTo>
                    <a:pt x="962939" y="55956"/>
                  </a:lnTo>
                  <a:lnTo>
                    <a:pt x="956995" y="55956"/>
                  </a:lnTo>
                  <a:lnTo>
                    <a:pt x="957072" y="57531"/>
                  </a:lnTo>
                  <a:lnTo>
                    <a:pt x="963498" y="57531"/>
                  </a:lnTo>
                  <a:lnTo>
                    <a:pt x="964057" y="57073"/>
                  </a:lnTo>
                  <a:lnTo>
                    <a:pt x="964260" y="56794"/>
                  </a:lnTo>
                  <a:lnTo>
                    <a:pt x="964615" y="55956"/>
                  </a:lnTo>
                  <a:close/>
                </a:path>
                <a:path w="1616709" h="939800">
                  <a:moveTo>
                    <a:pt x="964641" y="27139"/>
                  </a:moveTo>
                  <a:lnTo>
                    <a:pt x="964539" y="26873"/>
                  </a:lnTo>
                  <a:lnTo>
                    <a:pt x="964311" y="26492"/>
                  </a:lnTo>
                  <a:lnTo>
                    <a:pt x="964018" y="26187"/>
                  </a:lnTo>
                  <a:lnTo>
                    <a:pt x="958126" y="26187"/>
                  </a:lnTo>
                  <a:lnTo>
                    <a:pt x="957948" y="26327"/>
                  </a:lnTo>
                  <a:lnTo>
                    <a:pt x="957884" y="27495"/>
                  </a:lnTo>
                  <a:lnTo>
                    <a:pt x="958570" y="27495"/>
                  </a:lnTo>
                  <a:lnTo>
                    <a:pt x="958888" y="27330"/>
                  </a:lnTo>
                  <a:lnTo>
                    <a:pt x="962634" y="27330"/>
                  </a:lnTo>
                  <a:lnTo>
                    <a:pt x="962926" y="27736"/>
                  </a:lnTo>
                  <a:lnTo>
                    <a:pt x="962888" y="30378"/>
                  </a:lnTo>
                  <a:lnTo>
                    <a:pt x="962520" y="31165"/>
                  </a:lnTo>
                  <a:lnTo>
                    <a:pt x="961898" y="32092"/>
                  </a:lnTo>
                  <a:lnTo>
                    <a:pt x="961504" y="32613"/>
                  </a:lnTo>
                  <a:lnTo>
                    <a:pt x="960970" y="33197"/>
                  </a:lnTo>
                  <a:lnTo>
                    <a:pt x="957910" y="36309"/>
                  </a:lnTo>
                  <a:lnTo>
                    <a:pt x="959942" y="36309"/>
                  </a:lnTo>
                  <a:lnTo>
                    <a:pt x="961567" y="34582"/>
                  </a:lnTo>
                  <a:lnTo>
                    <a:pt x="962304" y="33832"/>
                  </a:lnTo>
                  <a:lnTo>
                    <a:pt x="962888" y="33197"/>
                  </a:lnTo>
                  <a:lnTo>
                    <a:pt x="963739" y="32092"/>
                  </a:lnTo>
                  <a:lnTo>
                    <a:pt x="964095" y="31521"/>
                  </a:lnTo>
                  <a:lnTo>
                    <a:pt x="964565" y="30581"/>
                  </a:lnTo>
                  <a:lnTo>
                    <a:pt x="964641" y="27139"/>
                  </a:lnTo>
                  <a:close/>
                </a:path>
                <a:path w="1616709" h="939800">
                  <a:moveTo>
                    <a:pt x="965479" y="37096"/>
                  </a:moveTo>
                  <a:lnTo>
                    <a:pt x="957745" y="36944"/>
                  </a:lnTo>
                  <a:lnTo>
                    <a:pt x="957656" y="38087"/>
                  </a:lnTo>
                  <a:lnTo>
                    <a:pt x="965390" y="38087"/>
                  </a:lnTo>
                  <a:lnTo>
                    <a:pt x="965479" y="37096"/>
                  </a:lnTo>
                  <a:close/>
                </a:path>
                <a:path w="1616709" h="939800">
                  <a:moveTo>
                    <a:pt x="973048" y="36855"/>
                  </a:moveTo>
                  <a:lnTo>
                    <a:pt x="973023" y="27089"/>
                  </a:lnTo>
                  <a:lnTo>
                    <a:pt x="973010" y="25450"/>
                  </a:lnTo>
                  <a:lnTo>
                    <a:pt x="971562" y="25450"/>
                  </a:lnTo>
                  <a:lnTo>
                    <a:pt x="968959" y="27089"/>
                  </a:lnTo>
                  <a:lnTo>
                    <a:pt x="968438" y="27432"/>
                  </a:lnTo>
                  <a:lnTo>
                    <a:pt x="968400" y="28625"/>
                  </a:lnTo>
                  <a:lnTo>
                    <a:pt x="968806" y="28625"/>
                  </a:lnTo>
                  <a:lnTo>
                    <a:pt x="971359" y="27089"/>
                  </a:lnTo>
                  <a:lnTo>
                    <a:pt x="971359" y="36855"/>
                  </a:lnTo>
                  <a:lnTo>
                    <a:pt x="973048" y="36855"/>
                  </a:lnTo>
                  <a:close/>
                </a:path>
                <a:path w="1616709" h="939800">
                  <a:moveTo>
                    <a:pt x="975283" y="54940"/>
                  </a:moveTo>
                  <a:lnTo>
                    <a:pt x="975245" y="48272"/>
                  </a:lnTo>
                  <a:lnTo>
                    <a:pt x="975042" y="47752"/>
                  </a:lnTo>
                  <a:lnTo>
                    <a:pt x="974928" y="47447"/>
                  </a:lnTo>
                  <a:lnTo>
                    <a:pt x="974801" y="47269"/>
                  </a:lnTo>
                  <a:lnTo>
                    <a:pt x="974598" y="46939"/>
                  </a:lnTo>
                  <a:lnTo>
                    <a:pt x="974407" y="46596"/>
                  </a:lnTo>
                  <a:lnTo>
                    <a:pt x="973988" y="46139"/>
                  </a:lnTo>
                  <a:lnTo>
                    <a:pt x="973556" y="45910"/>
                  </a:lnTo>
                  <a:lnTo>
                    <a:pt x="973556" y="54940"/>
                  </a:lnTo>
                  <a:lnTo>
                    <a:pt x="973340" y="55587"/>
                  </a:lnTo>
                  <a:lnTo>
                    <a:pt x="973188" y="55880"/>
                  </a:lnTo>
                  <a:lnTo>
                    <a:pt x="972921" y="56261"/>
                  </a:lnTo>
                  <a:lnTo>
                    <a:pt x="972642" y="56591"/>
                  </a:lnTo>
                  <a:lnTo>
                    <a:pt x="971994" y="56946"/>
                  </a:lnTo>
                  <a:lnTo>
                    <a:pt x="970267" y="56946"/>
                  </a:lnTo>
                  <a:lnTo>
                    <a:pt x="969657" y="56591"/>
                  </a:lnTo>
                  <a:lnTo>
                    <a:pt x="969352" y="56261"/>
                  </a:lnTo>
                  <a:lnTo>
                    <a:pt x="969010" y="55587"/>
                  </a:lnTo>
                  <a:lnTo>
                    <a:pt x="968997" y="48272"/>
                  </a:lnTo>
                  <a:lnTo>
                    <a:pt x="969238" y="47752"/>
                  </a:lnTo>
                  <a:lnTo>
                    <a:pt x="969479" y="47447"/>
                  </a:lnTo>
                  <a:lnTo>
                    <a:pt x="972934" y="47447"/>
                  </a:lnTo>
                  <a:lnTo>
                    <a:pt x="973137" y="47752"/>
                  </a:lnTo>
                  <a:lnTo>
                    <a:pt x="973391" y="48272"/>
                  </a:lnTo>
                  <a:lnTo>
                    <a:pt x="973480" y="48552"/>
                  </a:lnTo>
                  <a:lnTo>
                    <a:pt x="973556" y="54940"/>
                  </a:lnTo>
                  <a:lnTo>
                    <a:pt x="973556" y="45910"/>
                  </a:lnTo>
                  <a:lnTo>
                    <a:pt x="972845" y="45516"/>
                  </a:lnTo>
                  <a:lnTo>
                    <a:pt x="972718" y="45516"/>
                  </a:lnTo>
                  <a:lnTo>
                    <a:pt x="972718" y="47269"/>
                  </a:lnTo>
                  <a:lnTo>
                    <a:pt x="969683" y="47269"/>
                  </a:lnTo>
                  <a:lnTo>
                    <a:pt x="970127" y="46939"/>
                  </a:lnTo>
                  <a:lnTo>
                    <a:pt x="972413" y="46939"/>
                  </a:lnTo>
                  <a:lnTo>
                    <a:pt x="972718" y="47269"/>
                  </a:lnTo>
                  <a:lnTo>
                    <a:pt x="972718" y="45516"/>
                  </a:lnTo>
                  <a:lnTo>
                    <a:pt x="969759" y="45516"/>
                  </a:lnTo>
                  <a:lnTo>
                    <a:pt x="968590" y="46139"/>
                  </a:lnTo>
                  <a:lnTo>
                    <a:pt x="968108" y="46596"/>
                  </a:lnTo>
                  <a:lnTo>
                    <a:pt x="967422" y="47752"/>
                  </a:lnTo>
                  <a:lnTo>
                    <a:pt x="967257" y="48272"/>
                  </a:lnTo>
                  <a:lnTo>
                    <a:pt x="967270" y="55880"/>
                  </a:lnTo>
                  <a:lnTo>
                    <a:pt x="969568" y="58293"/>
                  </a:lnTo>
                  <a:lnTo>
                    <a:pt x="972591" y="58293"/>
                  </a:lnTo>
                  <a:lnTo>
                    <a:pt x="973188" y="57950"/>
                  </a:lnTo>
                  <a:lnTo>
                    <a:pt x="973620" y="57734"/>
                  </a:lnTo>
                  <a:lnTo>
                    <a:pt x="974102" y="57315"/>
                  </a:lnTo>
                  <a:lnTo>
                    <a:pt x="974217" y="57188"/>
                  </a:lnTo>
                  <a:lnTo>
                    <a:pt x="974382" y="56946"/>
                  </a:lnTo>
                  <a:lnTo>
                    <a:pt x="975067" y="55880"/>
                  </a:lnTo>
                  <a:lnTo>
                    <a:pt x="975283" y="54940"/>
                  </a:lnTo>
                  <a:close/>
                </a:path>
                <a:path w="1616709" h="939800">
                  <a:moveTo>
                    <a:pt x="975715" y="37160"/>
                  </a:moveTo>
                  <a:lnTo>
                    <a:pt x="968590" y="37007"/>
                  </a:lnTo>
                  <a:lnTo>
                    <a:pt x="968565" y="37922"/>
                  </a:lnTo>
                  <a:lnTo>
                    <a:pt x="975639" y="37922"/>
                  </a:lnTo>
                  <a:lnTo>
                    <a:pt x="975715" y="37160"/>
                  </a:lnTo>
                  <a:close/>
                </a:path>
                <a:path w="1616709" h="939800">
                  <a:moveTo>
                    <a:pt x="980224" y="546239"/>
                  </a:moveTo>
                  <a:lnTo>
                    <a:pt x="979919" y="546049"/>
                  </a:lnTo>
                  <a:lnTo>
                    <a:pt x="973416" y="546049"/>
                  </a:lnTo>
                  <a:lnTo>
                    <a:pt x="973416" y="546239"/>
                  </a:lnTo>
                  <a:lnTo>
                    <a:pt x="980224" y="546239"/>
                  </a:lnTo>
                  <a:close/>
                </a:path>
                <a:path w="1616709" h="939800">
                  <a:moveTo>
                    <a:pt x="980668" y="541540"/>
                  </a:moveTo>
                  <a:lnTo>
                    <a:pt x="980287" y="541083"/>
                  </a:lnTo>
                  <a:lnTo>
                    <a:pt x="979627" y="540512"/>
                  </a:lnTo>
                  <a:lnTo>
                    <a:pt x="979233" y="540308"/>
                  </a:lnTo>
                  <a:lnTo>
                    <a:pt x="978890" y="540219"/>
                  </a:lnTo>
                  <a:lnTo>
                    <a:pt x="978890" y="544563"/>
                  </a:lnTo>
                  <a:lnTo>
                    <a:pt x="978725" y="544804"/>
                  </a:lnTo>
                  <a:lnTo>
                    <a:pt x="978522" y="545020"/>
                  </a:lnTo>
                  <a:lnTo>
                    <a:pt x="975029" y="545020"/>
                  </a:lnTo>
                  <a:lnTo>
                    <a:pt x="975029" y="541680"/>
                  </a:lnTo>
                  <a:lnTo>
                    <a:pt x="978496" y="541680"/>
                  </a:lnTo>
                  <a:lnTo>
                    <a:pt x="978865" y="542023"/>
                  </a:lnTo>
                  <a:lnTo>
                    <a:pt x="978890" y="544563"/>
                  </a:lnTo>
                  <a:lnTo>
                    <a:pt x="978890" y="540219"/>
                  </a:lnTo>
                  <a:lnTo>
                    <a:pt x="978242" y="540029"/>
                  </a:lnTo>
                  <a:lnTo>
                    <a:pt x="973645" y="540029"/>
                  </a:lnTo>
                  <a:lnTo>
                    <a:pt x="973277" y="540308"/>
                  </a:lnTo>
                  <a:lnTo>
                    <a:pt x="973416" y="540308"/>
                  </a:lnTo>
                  <a:lnTo>
                    <a:pt x="973416" y="545604"/>
                  </a:lnTo>
                  <a:lnTo>
                    <a:pt x="979779" y="545604"/>
                  </a:lnTo>
                  <a:lnTo>
                    <a:pt x="979932" y="545452"/>
                  </a:lnTo>
                  <a:lnTo>
                    <a:pt x="980363" y="545020"/>
                  </a:lnTo>
                  <a:lnTo>
                    <a:pt x="980655" y="544563"/>
                  </a:lnTo>
                  <a:lnTo>
                    <a:pt x="980592" y="541540"/>
                  </a:lnTo>
                  <a:close/>
                </a:path>
                <a:path w="1616709" h="939800">
                  <a:moveTo>
                    <a:pt x="981684" y="548208"/>
                  </a:moveTo>
                  <a:lnTo>
                    <a:pt x="981532" y="547839"/>
                  </a:lnTo>
                  <a:lnTo>
                    <a:pt x="981456" y="547598"/>
                  </a:lnTo>
                  <a:lnTo>
                    <a:pt x="981265" y="547204"/>
                  </a:lnTo>
                  <a:lnTo>
                    <a:pt x="980770" y="546620"/>
                  </a:lnTo>
                  <a:lnTo>
                    <a:pt x="980516" y="546392"/>
                  </a:lnTo>
                  <a:lnTo>
                    <a:pt x="973416" y="546392"/>
                  </a:lnTo>
                  <a:lnTo>
                    <a:pt x="973416" y="552246"/>
                  </a:lnTo>
                  <a:lnTo>
                    <a:pt x="979779" y="552246"/>
                  </a:lnTo>
                  <a:lnTo>
                    <a:pt x="980516" y="551751"/>
                  </a:lnTo>
                  <a:lnTo>
                    <a:pt x="980770" y="551548"/>
                  </a:lnTo>
                  <a:lnTo>
                    <a:pt x="980986" y="551307"/>
                  </a:lnTo>
                  <a:lnTo>
                    <a:pt x="975029" y="551307"/>
                  </a:lnTo>
                  <a:lnTo>
                    <a:pt x="975029" y="547204"/>
                  </a:lnTo>
                  <a:lnTo>
                    <a:pt x="979068" y="547204"/>
                  </a:lnTo>
                  <a:lnTo>
                    <a:pt x="979487" y="547598"/>
                  </a:lnTo>
                  <a:lnTo>
                    <a:pt x="979665" y="547839"/>
                  </a:lnTo>
                  <a:lnTo>
                    <a:pt x="979817" y="548208"/>
                  </a:lnTo>
                  <a:lnTo>
                    <a:pt x="979919" y="549795"/>
                  </a:lnTo>
                  <a:lnTo>
                    <a:pt x="979741" y="550138"/>
                  </a:lnTo>
                  <a:lnTo>
                    <a:pt x="979665" y="550341"/>
                  </a:lnTo>
                  <a:lnTo>
                    <a:pt x="979487" y="550557"/>
                  </a:lnTo>
                  <a:lnTo>
                    <a:pt x="979043" y="550926"/>
                  </a:lnTo>
                  <a:lnTo>
                    <a:pt x="980986" y="551307"/>
                  </a:lnTo>
                  <a:lnTo>
                    <a:pt x="981252" y="550926"/>
                  </a:lnTo>
                  <a:lnTo>
                    <a:pt x="981354" y="550786"/>
                  </a:lnTo>
                  <a:lnTo>
                    <a:pt x="981456" y="550557"/>
                  </a:lnTo>
                  <a:lnTo>
                    <a:pt x="981570" y="550138"/>
                  </a:lnTo>
                  <a:lnTo>
                    <a:pt x="981684" y="548208"/>
                  </a:lnTo>
                  <a:close/>
                </a:path>
                <a:path w="1616709" h="939800">
                  <a:moveTo>
                    <a:pt x="985367" y="49161"/>
                  </a:moveTo>
                  <a:lnTo>
                    <a:pt x="983830" y="49034"/>
                  </a:lnTo>
                  <a:lnTo>
                    <a:pt x="983818" y="49161"/>
                  </a:lnTo>
                  <a:lnTo>
                    <a:pt x="983716" y="55333"/>
                  </a:lnTo>
                  <a:lnTo>
                    <a:pt x="983284" y="55905"/>
                  </a:lnTo>
                  <a:lnTo>
                    <a:pt x="982840" y="56324"/>
                  </a:lnTo>
                  <a:lnTo>
                    <a:pt x="982433" y="56603"/>
                  </a:lnTo>
                  <a:lnTo>
                    <a:pt x="979982" y="56603"/>
                  </a:lnTo>
                  <a:lnTo>
                    <a:pt x="979792" y="56324"/>
                  </a:lnTo>
                  <a:lnTo>
                    <a:pt x="979678" y="56159"/>
                  </a:lnTo>
                  <a:lnTo>
                    <a:pt x="979576" y="55905"/>
                  </a:lnTo>
                  <a:lnTo>
                    <a:pt x="979474" y="55333"/>
                  </a:lnTo>
                  <a:lnTo>
                    <a:pt x="979373" y="49161"/>
                  </a:lnTo>
                  <a:lnTo>
                    <a:pt x="983818" y="49161"/>
                  </a:lnTo>
                  <a:lnTo>
                    <a:pt x="983818" y="49034"/>
                  </a:lnTo>
                  <a:lnTo>
                    <a:pt x="977836" y="49034"/>
                  </a:lnTo>
                  <a:lnTo>
                    <a:pt x="977912" y="55333"/>
                  </a:lnTo>
                  <a:lnTo>
                    <a:pt x="980020" y="58445"/>
                  </a:lnTo>
                  <a:lnTo>
                    <a:pt x="981646" y="58445"/>
                  </a:lnTo>
                  <a:lnTo>
                    <a:pt x="982878" y="57797"/>
                  </a:lnTo>
                  <a:lnTo>
                    <a:pt x="983386" y="57391"/>
                  </a:lnTo>
                  <a:lnTo>
                    <a:pt x="983754" y="57010"/>
                  </a:lnTo>
                  <a:lnTo>
                    <a:pt x="983907" y="57010"/>
                  </a:lnTo>
                  <a:lnTo>
                    <a:pt x="983907" y="57950"/>
                  </a:lnTo>
                  <a:lnTo>
                    <a:pt x="985329" y="57950"/>
                  </a:lnTo>
                  <a:lnTo>
                    <a:pt x="985367" y="49161"/>
                  </a:lnTo>
                  <a:close/>
                </a:path>
                <a:path w="1616709" h="939800">
                  <a:moveTo>
                    <a:pt x="985621" y="540994"/>
                  </a:moveTo>
                  <a:lnTo>
                    <a:pt x="984897" y="541820"/>
                  </a:lnTo>
                  <a:lnTo>
                    <a:pt x="985621" y="540994"/>
                  </a:lnTo>
                  <a:close/>
                </a:path>
                <a:path w="1616709" h="939800">
                  <a:moveTo>
                    <a:pt x="992352" y="551853"/>
                  </a:moveTo>
                  <a:lnTo>
                    <a:pt x="985621" y="551853"/>
                  </a:lnTo>
                  <a:lnTo>
                    <a:pt x="986066" y="552157"/>
                  </a:lnTo>
                  <a:lnTo>
                    <a:pt x="987386" y="552691"/>
                  </a:lnTo>
                  <a:lnTo>
                    <a:pt x="990625" y="552691"/>
                  </a:lnTo>
                  <a:lnTo>
                    <a:pt x="991831" y="552157"/>
                  </a:lnTo>
                  <a:lnTo>
                    <a:pt x="992352" y="551853"/>
                  </a:lnTo>
                  <a:close/>
                </a:path>
                <a:path w="1616709" h="939800">
                  <a:moveTo>
                    <a:pt x="992466" y="540842"/>
                  </a:moveTo>
                  <a:lnTo>
                    <a:pt x="992212" y="540651"/>
                  </a:lnTo>
                  <a:lnTo>
                    <a:pt x="991768" y="540372"/>
                  </a:lnTo>
                  <a:lnTo>
                    <a:pt x="986574" y="540372"/>
                  </a:lnTo>
                  <a:lnTo>
                    <a:pt x="986066" y="540651"/>
                  </a:lnTo>
                  <a:lnTo>
                    <a:pt x="985812" y="540842"/>
                  </a:lnTo>
                  <a:lnTo>
                    <a:pt x="992466" y="540842"/>
                  </a:lnTo>
                  <a:close/>
                </a:path>
                <a:path w="1616709" h="939800">
                  <a:moveTo>
                    <a:pt x="992606" y="540994"/>
                  </a:moveTo>
                  <a:lnTo>
                    <a:pt x="988745" y="540994"/>
                  </a:lnTo>
                  <a:lnTo>
                    <a:pt x="987183" y="541820"/>
                  </a:lnTo>
                  <a:lnTo>
                    <a:pt x="991349" y="541820"/>
                  </a:lnTo>
                  <a:lnTo>
                    <a:pt x="991870" y="542163"/>
                  </a:lnTo>
                  <a:lnTo>
                    <a:pt x="992238" y="542429"/>
                  </a:lnTo>
                  <a:lnTo>
                    <a:pt x="992606" y="542429"/>
                  </a:lnTo>
                  <a:lnTo>
                    <a:pt x="992606" y="540994"/>
                  </a:lnTo>
                  <a:close/>
                </a:path>
                <a:path w="1616709" h="939800">
                  <a:moveTo>
                    <a:pt x="992733" y="551243"/>
                  </a:moveTo>
                  <a:lnTo>
                    <a:pt x="988034" y="551243"/>
                  </a:lnTo>
                  <a:lnTo>
                    <a:pt x="987259" y="550900"/>
                  </a:lnTo>
                  <a:lnTo>
                    <a:pt x="986320" y="550202"/>
                  </a:lnTo>
                  <a:lnTo>
                    <a:pt x="986447" y="550202"/>
                  </a:lnTo>
                  <a:lnTo>
                    <a:pt x="986028" y="549656"/>
                  </a:lnTo>
                  <a:lnTo>
                    <a:pt x="985837" y="549211"/>
                  </a:lnTo>
                  <a:lnTo>
                    <a:pt x="985443" y="547903"/>
                  </a:lnTo>
                  <a:lnTo>
                    <a:pt x="985545" y="544487"/>
                  </a:lnTo>
                  <a:lnTo>
                    <a:pt x="988745" y="540994"/>
                  </a:lnTo>
                  <a:lnTo>
                    <a:pt x="985621" y="540994"/>
                  </a:lnTo>
                  <a:lnTo>
                    <a:pt x="984618" y="542163"/>
                  </a:lnTo>
                  <a:lnTo>
                    <a:pt x="984237" y="542836"/>
                  </a:lnTo>
                  <a:lnTo>
                    <a:pt x="983945" y="543661"/>
                  </a:lnTo>
                  <a:lnTo>
                    <a:pt x="983691" y="544487"/>
                  </a:lnTo>
                  <a:lnTo>
                    <a:pt x="983691" y="548424"/>
                  </a:lnTo>
                  <a:lnTo>
                    <a:pt x="983945" y="549211"/>
                  </a:lnTo>
                  <a:lnTo>
                    <a:pt x="984059" y="549656"/>
                  </a:lnTo>
                  <a:lnTo>
                    <a:pt x="984161" y="549998"/>
                  </a:lnTo>
                  <a:lnTo>
                    <a:pt x="984275" y="550202"/>
                  </a:lnTo>
                  <a:lnTo>
                    <a:pt x="984758" y="550900"/>
                  </a:lnTo>
                  <a:lnTo>
                    <a:pt x="985075" y="551243"/>
                  </a:lnTo>
                  <a:lnTo>
                    <a:pt x="985253" y="551472"/>
                  </a:lnTo>
                  <a:lnTo>
                    <a:pt x="992720" y="551472"/>
                  </a:lnTo>
                  <a:lnTo>
                    <a:pt x="992733" y="551243"/>
                  </a:lnTo>
                  <a:close/>
                </a:path>
                <a:path w="1616709" h="939800">
                  <a:moveTo>
                    <a:pt x="992809" y="550202"/>
                  </a:moveTo>
                  <a:lnTo>
                    <a:pt x="992314" y="550202"/>
                  </a:lnTo>
                  <a:lnTo>
                    <a:pt x="991311" y="550900"/>
                  </a:lnTo>
                  <a:lnTo>
                    <a:pt x="992759" y="550900"/>
                  </a:lnTo>
                  <a:lnTo>
                    <a:pt x="992809" y="550202"/>
                  </a:lnTo>
                  <a:close/>
                </a:path>
                <a:path w="1616709" h="939800">
                  <a:moveTo>
                    <a:pt x="994829" y="51396"/>
                  </a:moveTo>
                  <a:lnTo>
                    <a:pt x="990231" y="51396"/>
                  </a:lnTo>
                  <a:lnTo>
                    <a:pt x="990231" y="46964"/>
                  </a:lnTo>
                  <a:lnTo>
                    <a:pt x="988618" y="46964"/>
                  </a:lnTo>
                  <a:lnTo>
                    <a:pt x="988580" y="58178"/>
                  </a:lnTo>
                  <a:lnTo>
                    <a:pt x="990193" y="58178"/>
                  </a:lnTo>
                  <a:lnTo>
                    <a:pt x="990231" y="52705"/>
                  </a:lnTo>
                  <a:lnTo>
                    <a:pt x="994791" y="52705"/>
                  </a:lnTo>
                  <a:lnTo>
                    <a:pt x="994829" y="51396"/>
                  </a:lnTo>
                  <a:close/>
                </a:path>
                <a:path w="1616709" h="939800">
                  <a:moveTo>
                    <a:pt x="995235" y="46012"/>
                  </a:moveTo>
                  <a:lnTo>
                    <a:pt x="988618" y="45796"/>
                  </a:lnTo>
                  <a:lnTo>
                    <a:pt x="988618" y="46736"/>
                  </a:lnTo>
                  <a:lnTo>
                    <a:pt x="995159" y="46736"/>
                  </a:lnTo>
                  <a:lnTo>
                    <a:pt x="995235" y="46012"/>
                  </a:lnTo>
                  <a:close/>
                </a:path>
                <a:path w="1616709" h="939800">
                  <a:moveTo>
                    <a:pt x="1002258" y="549871"/>
                  </a:moveTo>
                  <a:lnTo>
                    <a:pt x="1002220" y="547357"/>
                  </a:lnTo>
                  <a:lnTo>
                    <a:pt x="1002118" y="547103"/>
                  </a:lnTo>
                  <a:lnTo>
                    <a:pt x="1002042" y="546900"/>
                  </a:lnTo>
                  <a:lnTo>
                    <a:pt x="1001941" y="546671"/>
                  </a:lnTo>
                  <a:lnTo>
                    <a:pt x="1002106" y="546671"/>
                  </a:lnTo>
                  <a:lnTo>
                    <a:pt x="1000937" y="545604"/>
                  </a:lnTo>
                  <a:lnTo>
                    <a:pt x="1000506" y="545363"/>
                  </a:lnTo>
                  <a:lnTo>
                    <a:pt x="999477" y="545007"/>
                  </a:lnTo>
                  <a:lnTo>
                    <a:pt x="996670" y="545007"/>
                  </a:lnTo>
                  <a:lnTo>
                    <a:pt x="996670" y="541413"/>
                  </a:lnTo>
                  <a:lnTo>
                    <a:pt x="1001344" y="541413"/>
                  </a:lnTo>
                  <a:lnTo>
                    <a:pt x="1001445" y="540207"/>
                  </a:lnTo>
                  <a:lnTo>
                    <a:pt x="995019" y="540207"/>
                  </a:lnTo>
                  <a:lnTo>
                    <a:pt x="995019" y="546671"/>
                  </a:lnTo>
                  <a:lnTo>
                    <a:pt x="999515" y="546671"/>
                  </a:lnTo>
                  <a:lnTo>
                    <a:pt x="999769" y="546900"/>
                  </a:lnTo>
                  <a:lnTo>
                    <a:pt x="1000061" y="547103"/>
                  </a:lnTo>
                  <a:lnTo>
                    <a:pt x="1000252" y="547357"/>
                  </a:lnTo>
                  <a:lnTo>
                    <a:pt x="1000302" y="547522"/>
                  </a:lnTo>
                  <a:lnTo>
                    <a:pt x="1000379" y="549871"/>
                  </a:lnTo>
                  <a:lnTo>
                    <a:pt x="1000213" y="550405"/>
                  </a:lnTo>
                  <a:lnTo>
                    <a:pt x="994473" y="550405"/>
                  </a:lnTo>
                  <a:lnTo>
                    <a:pt x="994473" y="552107"/>
                  </a:lnTo>
                  <a:lnTo>
                    <a:pt x="1000620" y="552107"/>
                  </a:lnTo>
                  <a:lnTo>
                    <a:pt x="1001052" y="551751"/>
                  </a:lnTo>
                  <a:lnTo>
                    <a:pt x="1001458" y="551383"/>
                  </a:lnTo>
                  <a:lnTo>
                    <a:pt x="1001585" y="551205"/>
                  </a:lnTo>
                  <a:lnTo>
                    <a:pt x="1002004" y="550405"/>
                  </a:lnTo>
                  <a:lnTo>
                    <a:pt x="1002258" y="549871"/>
                  </a:lnTo>
                  <a:close/>
                </a:path>
                <a:path w="1616709" h="939800">
                  <a:moveTo>
                    <a:pt x="1012456" y="549871"/>
                  </a:moveTo>
                  <a:lnTo>
                    <a:pt x="1012418" y="547357"/>
                  </a:lnTo>
                  <a:lnTo>
                    <a:pt x="1012139" y="546671"/>
                  </a:lnTo>
                  <a:lnTo>
                    <a:pt x="1012278" y="546671"/>
                  </a:lnTo>
                  <a:lnTo>
                    <a:pt x="1011174" y="545604"/>
                  </a:lnTo>
                  <a:lnTo>
                    <a:pt x="1010704" y="545363"/>
                  </a:lnTo>
                  <a:lnTo>
                    <a:pt x="1009675" y="545007"/>
                  </a:lnTo>
                  <a:lnTo>
                    <a:pt x="1006868" y="545007"/>
                  </a:lnTo>
                  <a:lnTo>
                    <a:pt x="1006868" y="541413"/>
                  </a:lnTo>
                  <a:lnTo>
                    <a:pt x="1011605" y="541413"/>
                  </a:lnTo>
                  <a:lnTo>
                    <a:pt x="1011643" y="540207"/>
                  </a:lnTo>
                  <a:lnTo>
                    <a:pt x="1005255" y="540207"/>
                  </a:lnTo>
                  <a:lnTo>
                    <a:pt x="1005205" y="546671"/>
                  </a:lnTo>
                  <a:lnTo>
                    <a:pt x="1009713" y="546671"/>
                  </a:lnTo>
                  <a:lnTo>
                    <a:pt x="1010259" y="547103"/>
                  </a:lnTo>
                  <a:lnTo>
                    <a:pt x="1010450" y="547357"/>
                  </a:lnTo>
                  <a:lnTo>
                    <a:pt x="1010526" y="547522"/>
                  </a:lnTo>
                  <a:lnTo>
                    <a:pt x="1010602" y="549871"/>
                  </a:lnTo>
                  <a:lnTo>
                    <a:pt x="1010412" y="550316"/>
                  </a:lnTo>
                  <a:lnTo>
                    <a:pt x="1010196" y="550595"/>
                  </a:lnTo>
                  <a:lnTo>
                    <a:pt x="1004658" y="550595"/>
                  </a:lnTo>
                  <a:lnTo>
                    <a:pt x="1004709" y="552107"/>
                  </a:lnTo>
                  <a:lnTo>
                    <a:pt x="1010843" y="552107"/>
                  </a:lnTo>
                  <a:lnTo>
                    <a:pt x="1011656" y="551383"/>
                  </a:lnTo>
                  <a:lnTo>
                    <a:pt x="1011783" y="551205"/>
                  </a:lnTo>
                  <a:lnTo>
                    <a:pt x="1012456" y="549871"/>
                  </a:lnTo>
                  <a:close/>
                </a:path>
                <a:path w="1616709" h="939800">
                  <a:moveTo>
                    <a:pt x="1013548" y="520026"/>
                  </a:moveTo>
                  <a:lnTo>
                    <a:pt x="1004163" y="520026"/>
                  </a:lnTo>
                  <a:lnTo>
                    <a:pt x="1004239" y="521233"/>
                  </a:lnTo>
                  <a:lnTo>
                    <a:pt x="1007986" y="521233"/>
                  </a:lnTo>
                  <a:lnTo>
                    <a:pt x="1008024" y="532485"/>
                  </a:lnTo>
                  <a:lnTo>
                    <a:pt x="1009561" y="532485"/>
                  </a:lnTo>
                  <a:lnTo>
                    <a:pt x="1009675" y="521233"/>
                  </a:lnTo>
                  <a:lnTo>
                    <a:pt x="1013536" y="521233"/>
                  </a:lnTo>
                  <a:lnTo>
                    <a:pt x="1013548" y="520026"/>
                  </a:lnTo>
                  <a:close/>
                </a:path>
                <a:path w="1616709" h="939800">
                  <a:moveTo>
                    <a:pt x="1022515" y="526948"/>
                  </a:moveTo>
                  <a:lnTo>
                    <a:pt x="1020419" y="526948"/>
                  </a:lnTo>
                  <a:lnTo>
                    <a:pt x="1020635" y="527215"/>
                  </a:lnTo>
                  <a:lnTo>
                    <a:pt x="1020889" y="527837"/>
                  </a:lnTo>
                  <a:lnTo>
                    <a:pt x="1020889" y="529488"/>
                  </a:lnTo>
                  <a:lnTo>
                    <a:pt x="1020597" y="530263"/>
                  </a:lnTo>
                  <a:lnTo>
                    <a:pt x="1014869" y="530263"/>
                  </a:lnTo>
                  <a:lnTo>
                    <a:pt x="1014869" y="531964"/>
                  </a:lnTo>
                  <a:lnTo>
                    <a:pt x="1021003" y="531964"/>
                  </a:lnTo>
                  <a:lnTo>
                    <a:pt x="1021448" y="531609"/>
                  </a:lnTo>
                  <a:lnTo>
                    <a:pt x="1021842" y="531241"/>
                  </a:lnTo>
                  <a:lnTo>
                    <a:pt x="1021969" y="531063"/>
                  </a:lnTo>
                  <a:lnTo>
                    <a:pt x="1022388" y="530263"/>
                  </a:lnTo>
                  <a:lnTo>
                    <a:pt x="1022515" y="526948"/>
                  </a:lnTo>
                  <a:close/>
                </a:path>
                <a:path w="1616709" h="939800">
                  <a:moveTo>
                    <a:pt x="1022527" y="526529"/>
                  </a:moveTo>
                  <a:lnTo>
                    <a:pt x="1021334" y="525462"/>
                  </a:lnTo>
                  <a:lnTo>
                    <a:pt x="1020889" y="525221"/>
                  </a:lnTo>
                  <a:lnTo>
                    <a:pt x="1019835" y="524865"/>
                  </a:lnTo>
                  <a:lnTo>
                    <a:pt x="1017054" y="524865"/>
                  </a:lnTo>
                  <a:lnTo>
                    <a:pt x="1017054" y="521271"/>
                  </a:lnTo>
                  <a:lnTo>
                    <a:pt x="1021740" y="521271"/>
                  </a:lnTo>
                  <a:lnTo>
                    <a:pt x="1021803" y="519925"/>
                  </a:lnTo>
                  <a:lnTo>
                    <a:pt x="1015568" y="519925"/>
                  </a:lnTo>
                  <a:lnTo>
                    <a:pt x="1015415" y="520065"/>
                  </a:lnTo>
                  <a:lnTo>
                    <a:pt x="1015415" y="526529"/>
                  </a:lnTo>
                  <a:lnTo>
                    <a:pt x="1019911" y="526529"/>
                  </a:lnTo>
                  <a:lnTo>
                    <a:pt x="1020165" y="526757"/>
                  </a:lnTo>
                  <a:lnTo>
                    <a:pt x="1022438" y="526757"/>
                  </a:lnTo>
                  <a:lnTo>
                    <a:pt x="1022350" y="526529"/>
                  </a:lnTo>
                  <a:lnTo>
                    <a:pt x="1022527" y="526529"/>
                  </a:lnTo>
                  <a:close/>
                </a:path>
                <a:path w="1616709" h="939800">
                  <a:moveTo>
                    <a:pt x="1022985" y="540334"/>
                  </a:moveTo>
                  <a:lnTo>
                    <a:pt x="1014958" y="540156"/>
                  </a:lnTo>
                  <a:lnTo>
                    <a:pt x="1014857" y="541464"/>
                  </a:lnTo>
                  <a:lnTo>
                    <a:pt x="1021181" y="541464"/>
                  </a:lnTo>
                  <a:lnTo>
                    <a:pt x="1016406" y="552234"/>
                  </a:lnTo>
                  <a:lnTo>
                    <a:pt x="1016419" y="552437"/>
                  </a:lnTo>
                  <a:lnTo>
                    <a:pt x="1018197" y="552437"/>
                  </a:lnTo>
                  <a:lnTo>
                    <a:pt x="1022807" y="541807"/>
                  </a:lnTo>
                  <a:lnTo>
                    <a:pt x="1022908" y="541464"/>
                  </a:lnTo>
                  <a:lnTo>
                    <a:pt x="1022985" y="540334"/>
                  </a:lnTo>
                  <a:close/>
                </a:path>
                <a:path w="1616709" h="939800">
                  <a:moveTo>
                    <a:pt x="1053134" y="132130"/>
                  </a:moveTo>
                  <a:lnTo>
                    <a:pt x="1052398" y="131381"/>
                  </a:lnTo>
                  <a:lnTo>
                    <a:pt x="1052080" y="131102"/>
                  </a:lnTo>
                  <a:lnTo>
                    <a:pt x="1051674" y="130898"/>
                  </a:lnTo>
                  <a:lnTo>
                    <a:pt x="1051458" y="130848"/>
                  </a:lnTo>
                  <a:lnTo>
                    <a:pt x="1051458" y="134988"/>
                  </a:lnTo>
                  <a:lnTo>
                    <a:pt x="1051306" y="135216"/>
                  </a:lnTo>
                  <a:lnTo>
                    <a:pt x="1051128" y="135216"/>
                  </a:lnTo>
                  <a:lnTo>
                    <a:pt x="1051128" y="135394"/>
                  </a:lnTo>
                  <a:lnTo>
                    <a:pt x="1050950" y="135610"/>
                  </a:lnTo>
                  <a:lnTo>
                    <a:pt x="1050582" y="135610"/>
                  </a:lnTo>
                  <a:lnTo>
                    <a:pt x="1050582" y="135813"/>
                  </a:lnTo>
                  <a:lnTo>
                    <a:pt x="1050074" y="136042"/>
                  </a:lnTo>
                  <a:lnTo>
                    <a:pt x="1047470" y="136042"/>
                  </a:lnTo>
                  <a:lnTo>
                    <a:pt x="1047470" y="135813"/>
                  </a:lnTo>
                  <a:lnTo>
                    <a:pt x="1050582" y="135813"/>
                  </a:lnTo>
                  <a:lnTo>
                    <a:pt x="1050582" y="135610"/>
                  </a:lnTo>
                  <a:lnTo>
                    <a:pt x="1047470" y="135610"/>
                  </a:lnTo>
                  <a:lnTo>
                    <a:pt x="1047470" y="135394"/>
                  </a:lnTo>
                  <a:lnTo>
                    <a:pt x="1051128" y="135394"/>
                  </a:lnTo>
                  <a:lnTo>
                    <a:pt x="1051128" y="135216"/>
                  </a:lnTo>
                  <a:lnTo>
                    <a:pt x="1047470" y="135216"/>
                  </a:lnTo>
                  <a:lnTo>
                    <a:pt x="1047470" y="132270"/>
                  </a:lnTo>
                  <a:lnTo>
                    <a:pt x="1050937" y="132270"/>
                  </a:lnTo>
                  <a:lnTo>
                    <a:pt x="1051306" y="132613"/>
                  </a:lnTo>
                  <a:lnTo>
                    <a:pt x="1051420" y="132829"/>
                  </a:lnTo>
                  <a:lnTo>
                    <a:pt x="1051458" y="134988"/>
                  </a:lnTo>
                  <a:lnTo>
                    <a:pt x="1051458" y="130848"/>
                  </a:lnTo>
                  <a:lnTo>
                    <a:pt x="1050950" y="130695"/>
                  </a:lnTo>
                  <a:lnTo>
                    <a:pt x="1045972" y="130695"/>
                  </a:lnTo>
                  <a:lnTo>
                    <a:pt x="1045921" y="136194"/>
                  </a:lnTo>
                  <a:lnTo>
                    <a:pt x="1052220" y="136194"/>
                  </a:lnTo>
                  <a:lnTo>
                    <a:pt x="1053045" y="132130"/>
                  </a:lnTo>
                  <a:close/>
                </a:path>
                <a:path w="1616709" h="939800">
                  <a:moveTo>
                    <a:pt x="1053642" y="110502"/>
                  </a:moveTo>
                  <a:lnTo>
                    <a:pt x="1044397" y="110502"/>
                  </a:lnTo>
                  <a:lnTo>
                    <a:pt x="1044397" y="111836"/>
                  </a:lnTo>
                  <a:lnTo>
                    <a:pt x="1048169" y="111836"/>
                  </a:lnTo>
                  <a:lnTo>
                    <a:pt x="1048194" y="123050"/>
                  </a:lnTo>
                  <a:lnTo>
                    <a:pt x="1049807" y="123050"/>
                  </a:lnTo>
                  <a:lnTo>
                    <a:pt x="1049845" y="111836"/>
                  </a:lnTo>
                  <a:lnTo>
                    <a:pt x="1053541" y="111836"/>
                  </a:lnTo>
                  <a:lnTo>
                    <a:pt x="1053642" y="110502"/>
                  </a:lnTo>
                  <a:close/>
                </a:path>
                <a:path w="1616709" h="939800">
                  <a:moveTo>
                    <a:pt x="1054125" y="138798"/>
                  </a:moveTo>
                  <a:lnTo>
                    <a:pt x="1053973" y="138430"/>
                  </a:lnTo>
                  <a:lnTo>
                    <a:pt x="1053909" y="138188"/>
                  </a:lnTo>
                  <a:lnTo>
                    <a:pt x="1053706" y="137782"/>
                  </a:lnTo>
                  <a:lnTo>
                    <a:pt x="1053211" y="137198"/>
                  </a:lnTo>
                  <a:lnTo>
                    <a:pt x="1052957" y="136982"/>
                  </a:lnTo>
                  <a:lnTo>
                    <a:pt x="1052334" y="136639"/>
                  </a:lnTo>
                  <a:lnTo>
                    <a:pt x="1045921" y="136639"/>
                  </a:lnTo>
                  <a:lnTo>
                    <a:pt x="1045857" y="142836"/>
                  </a:lnTo>
                  <a:lnTo>
                    <a:pt x="1052233" y="142836"/>
                  </a:lnTo>
                  <a:lnTo>
                    <a:pt x="1053211" y="142138"/>
                  </a:lnTo>
                  <a:lnTo>
                    <a:pt x="1053426" y="141897"/>
                  </a:lnTo>
                  <a:lnTo>
                    <a:pt x="1047470" y="141897"/>
                  </a:lnTo>
                  <a:lnTo>
                    <a:pt x="1047470" y="137782"/>
                  </a:lnTo>
                  <a:lnTo>
                    <a:pt x="1051458" y="137782"/>
                  </a:lnTo>
                  <a:lnTo>
                    <a:pt x="1051928" y="138188"/>
                  </a:lnTo>
                  <a:lnTo>
                    <a:pt x="1052106" y="138430"/>
                  </a:lnTo>
                  <a:lnTo>
                    <a:pt x="1052106" y="140931"/>
                  </a:lnTo>
                  <a:lnTo>
                    <a:pt x="1051928" y="141147"/>
                  </a:lnTo>
                  <a:lnTo>
                    <a:pt x="1051496" y="141516"/>
                  </a:lnTo>
                  <a:lnTo>
                    <a:pt x="1053426" y="141897"/>
                  </a:lnTo>
                  <a:lnTo>
                    <a:pt x="1053693" y="141516"/>
                  </a:lnTo>
                  <a:lnTo>
                    <a:pt x="1053795" y="141376"/>
                  </a:lnTo>
                  <a:lnTo>
                    <a:pt x="1053884" y="141147"/>
                  </a:lnTo>
                  <a:lnTo>
                    <a:pt x="1053947" y="140931"/>
                  </a:lnTo>
                  <a:lnTo>
                    <a:pt x="1054011" y="140728"/>
                  </a:lnTo>
                  <a:lnTo>
                    <a:pt x="1054125" y="138798"/>
                  </a:lnTo>
                  <a:close/>
                </a:path>
                <a:path w="1616709" h="939800">
                  <a:moveTo>
                    <a:pt x="1057275" y="249174"/>
                  </a:moveTo>
                  <a:lnTo>
                    <a:pt x="1055712" y="249174"/>
                  </a:lnTo>
                  <a:lnTo>
                    <a:pt x="1053160" y="250786"/>
                  </a:lnTo>
                  <a:lnTo>
                    <a:pt x="1052664" y="251129"/>
                  </a:lnTo>
                  <a:lnTo>
                    <a:pt x="1052664" y="252336"/>
                  </a:lnTo>
                  <a:lnTo>
                    <a:pt x="1053007" y="252336"/>
                  </a:lnTo>
                  <a:lnTo>
                    <a:pt x="1055585" y="250786"/>
                  </a:lnTo>
                  <a:lnTo>
                    <a:pt x="1055585" y="260553"/>
                  </a:lnTo>
                  <a:lnTo>
                    <a:pt x="1057275" y="260553"/>
                  </a:lnTo>
                  <a:lnTo>
                    <a:pt x="1057275" y="250786"/>
                  </a:lnTo>
                  <a:lnTo>
                    <a:pt x="1057275" y="249174"/>
                  </a:lnTo>
                  <a:close/>
                </a:path>
                <a:path w="1616709" h="939800">
                  <a:moveTo>
                    <a:pt x="1057694" y="370154"/>
                  </a:moveTo>
                  <a:lnTo>
                    <a:pt x="1057681" y="360387"/>
                  </a:lnTo>
                  <a:lnTo>
                    <a:pt x="1057668" y="358736"/>
                  </a:lnTo>
                  <a:lnTo>
                    <a:pt x="1056170" y="358736"/>
                  </a:lnTo>
                  <a:lnTo>
                    <a:pt x="1053592" y="360387"/>
                  </a:lnTo>
                  <a:lnTo>
                    <a:pt x="1053096" y="360730"/>
                  </a:lnTo>
                  <a:lnTo>
                    <a:pt x="1053096" y="361988"/>
                  </a:lnTo>
                  <a:lnTo>
                    <a:pt x="1053363" y="361988"/>
                  </a:lnTo>
                  <a:lnTo>
                    <a:pt x="1056017" y="360387"/>
                  </a:lnTo>
                  <a:lnTo>
                    <a:pt x="1056017" y="370154"/>
                  </a:lnTo>
                  <a:lnTo>
                    <a:pt x="1057694" y="370154"/>
                  </a:lnTo>
                  <a:close/>
                </a:path>
                <a:path w="1616709" h="939800">
                  <a:moveTo>
                    <a:pt x="1059319" y="234645"/>
                  </a:moveTo>
                  <a:lnTo>
                    <a:pt x="1054201" y="234645"/>
                  </a:lnTo>
                  <a:lnTo>
                    <a:pt x="1052525" y="234645"/>
                  </a:lnTo>
                  <a:lnTo>
                    <a:pt x="1052525" y="234848"/>
                  </a:lnTo>
                  <a:lnTo>
                    <a:pt x="1052525" y="235229"/>
                  </a:lnTo>
                  <a:lnTo>
                    <a:pt x="1058506" y="235229"/>
                  </a:lnTo>
                  <a:lnTo>
                    <a:pt x="1059091" y="234848"/>
                  </a:lnTo>
                  <a:lnTo>
                    <a:pt x="1059319" y="234645"/>
                  </a:lnTo>
                  <a:close/>
                </a:path>
                <a:path w="1616709" h="939800">
                  <a:moveTo>
                    <a:pt x="1059675" y="234226"/>
                  </a:moveTo>
                  <a:lnTo>
                    <a:pt x="1054201" y="234099"/>
                  </a:lnTo>
                  <a:lnTo>
                    <a:pt x="1052525" y="234099"/>
                  </a:lnTo>
                  <a:lnTo>
                    <a:pt x="1054201" y="234226"/>
                  </a:lnTo>
                  <a:lnTo>
                    <a:pt x="1059675" y="234226"/>
                  </a:lnTo>
                  <a:close/>
                </a:path>
                <a:path w="1616709" h="939800">
                  <a:moveTo>
                    <a:pt x="1059942" y="260858"/>
                  </a:moveTo>
                  <a:lnTo>
                    <a:pt x="1052804" y="260692"/>
                  </a:lnTo>
                  <a:lnTo>
                    <a:pt x="1052779" y="261620"/>
                  </a:lnTo>
                  <a:lnTo>
                    <a:pt x="1059865" y="261620"/>
                  </a:lnTo>
                  <a:lnTo>
                    <a:pt x="1059942" y="260858"/>
                  </a:lnTo>
                  <a:close/>
                </a:path>
                <a:path w="1616709" h="939800">
                  <a:moveTo>
                    <a:pt x="1060005" y="118402"/>
                  </a:moveTo>
                  <a:lnTo>
                    <a:pt x="1056157" y="118402"/>
                  </a:lnTo>
                  <a:lnTo>
                    <a:pt x="1056068" y="118567"/>
                  </a:lnTo>
                  <a:lnTo>
                    <a:pt x="1060005" y="118567"/>
                  </a:lnTo>
                  <a:lnTo>
                    <a:pt x="1060005" y="118402"/>
                  </a:lnTo>
                  <a:close/>
                </a:path>
                <a:path w="1616709" h="939800">
                  <a:moveTo>
                    <a:pt x="1060183" y="231559"/>
                  </a:moveTo>
                  <a:lnTo>
                    <a:pt x="1060043" y="231127"/>
                  </a:lnTo>
                  <a:lnTo>
                    <a:pt x="1059929" y="230759"/>
                  </a:lnTo>
                  <a:lnTo>
                    <a:pt x="1059776" y="230479"/>
                  </a:lnTo>
                  <a:lnTo>
                    <a:pt x="1059497" y="230149"/>
                  </a:lnTo>
                  <a:lnTo>
                    <a:pt x="1059205" y="229870"/>
                  </a:lnTo>
                  <a:lnTo>
                    <a:pt x="1058913" y="229628"/>
                  </a:lnTo>
                  <a:lnTo>
                    <a:pt x="1058392" y="229387"/>
                  </a:lnTo>
                  <a:lnTo>
                    <a:pt x="1058329" y="231559"/>
                  </a:lnTo>
                  <a:lnTo>
                    <a:pt x="1058291" y="233133"/>
                  </a:lnTo>
                  <a:lnTo>
                    <a:pt x="1058176" y="233616"/>
                  </a:lnTo>
                  <a:lnTo>
                    <a:pt x="1058037" y="233832"/>
                  </a:lnTo>
                  <a:lnTo>
                    <a:pt x="1057833" y="234010"/>
                  </a:lnTo>
                  <a:lnTo>
                    <a:pt x="1054201" y="233832"/>
                  </a:lnTo>
                  <a:lnTo>
                    <a:pt x="1054201" y="230759"/>
                  </a:lnTo>
                  <a:lnTo>
                    <a:pt x="1057694" y="230759"/>
                  </a:lnTo>
                  <a:lnTo>
                    <a:pt x="1057884" y="230886"/>
                  </a:lnTo>
                  <a:lnTo>
                    <a:pt x="1058329" y="231559"/>
                  </a:lnTo>
                  <a:lnTo>
                    <a:pt x="1058329" y="229387"/>
                  </a:lnTo>
                  <a:lnTo>
                    <a:pt x="1052512" y="229387"/>
                  </a:lnTo>
                  <a:lnTo>
                    <a:pt x="1052512" y="229628"/>
                  </a:lnTo>
                  <a:lnTo>
                    <a:pt x="1052525" y="233832"/>
                  </a:lnTo>
                  <a:lnTo>
                    <a:pt x="1057732" y="234099"/>
                  </a:lnTo>
                  <a:lnTo>
                    <a:pt x="1059789" y="234099"/>
                  </a:lnTo>
                  <a:lnTo>
                    <a:pt x="1059942" y="233832"/>
                  </a:lnTo>
                  <a:lnTo>
                    <a:pt x="1060043" y="233451"/>
                  </a:lnTo>
                  <a:lnTo>
                    <a:pt x="1060183" y="233133"/>
                  </a:lnTo>
                  <a:lnTo>
                    <a:pt x="1060183" y="231559"/>
                  </a:lnTo>
                  <a:close/>
                </a:path>
                <a:path w="1616709" h="939800">
                  <a:moveTo>
                    <a:pt x="1060335" y="370459"/>
                  </a:moveTo>
                  <a:lnTo>
                    <a:pt x="1053198" y="370293"/>
                  </a:lnTo>
                  <a:lnTo>
                    <a:pt x="1053198" y="371221"/>
                  </a:lnTo>
                  <a:lnTo>
                    <a:pt x="1060297" y="371221"/>
                  </a:lnTo>
                  <a:lnTo>
                    <a:pt x="1060335" y="370459"/>
                  </a:lnTo>
                  <a:close/>
                </a:path>
                <a:path w="1616709" h="939800">
                  <a:moveTo>
                    <a:pt x="1060843" y="241668"/>
                  </a:moveTo>
                  <a:lnTo>
                    <a:pt x="1060780" y="240728"/>
                  </a:lnTo>
                  <a:lnTo>
                    <a:pt x="1059675" y="237998"/>
                  </a:lnTo>
                  <a:lnTo>
                    <a:pt x="1059561" y="237680"/>
                  </a:lnTo>
                  <a:lnTo>
                    <a:pt x="1059167" y="236918"/>
                  </a:lnTo>
                  <a:lnTo>
                    <a:pt x="1059167" y="241350"/>
                  </a:lnTo>
                  <a:lnTo>
                    <a:pt x="1054163" y="241350"/>
                  </a:lnTo>
                  <a:lnTo>
                    <a:pt x="1054201" y="236067"/>
                  </a:lnTo>
                  <a:lnTo>
                    <a:pt x="1054201" y="236562"/>
                  </a:lnTo>
                  <a:lnTo>
                    <a:pt x="1056932" y="236562"/>
                  </a:lnTo>
                  <a:lnTo>
                    <a:pt x="1057224" y="236880"/>
                  </a:lnTo>
                  <a:lnTo>
                    <a:pt x="1057414" y="237121"/>
                  </a:lnTo>
                  <a:lnTo>
                    <a:pt x="1057554" y="237401"/>
                  </a:lnTo>
                  <a:lnTo>
                    <a:pt x="1057744" y="237680"/>
                  </a:lnTo>
                  <a:lnTo>
                    <a:pt x="1057846" y="237998"/>
                  </a:lnTo>
                  <a:lnTo>
                    <a:pt x="1058926" y="240728"/>
                  </a:lnTo>
                  <a:lnTo>
                    <a:pt x="1059002" y="240944"/>
                  </a:lnTo>
                  <a:lnTo>
                    <a:pt x="1059116" y="241211"/>
                  </a:lnTo>
                  <a:lnTo>
                    <a:pt x="1059167" y="241350"/>
                  </a:lnTo>
                  <a:lnTo>
                    <a:pt x="1059167" y="236918"/>
                  </a:lnTo>
                  <a:lnTo>
                    <a:pt x="1058989" y="236562"/>
                  </a:lnTo>
                  <a:lnTo>
                    <a:pt x="1058608" y="236067"/>
                  </a:lnTo>
                  <a:lnTo>
                    <a:pt x="1058176" y="235712"/>
                  </a:lnTo>
                  <a:lnTo>
                    <a:pt x="1052537" y="235712"/>
                  </a:lnTo>
                  <a:lnTo>
                    <a:pt x="1052525" y="235229"/>
                  </a:lnTo>
                  <a:lnTo>
                    <a:pt x="1052537" y="236067"/>
                  </a:lnTo>
                  <a:lnTo>
                    <a:pt x="1052550" y="241668"/>
                  </a:lnTo>
                  <a:lnTo>
                    <a:pt x="1054163" y="241668"/>
                  </a:lnTo>
                  <a:lnTo>
                    <a:pt x="1060843" y="241668"/>
                  </a:lnTo>
                  <a:close/>
                </a:path>
                <a:path w="1616709" h="939800">
                  <a:moveTo>
                    <a:pt x="1061720" y="118567"/>
                  </a:moveTo>
                  <a:lnTo>
                    <a:pt x="1060005" y="118567"/>
                  </a:lnTo>
                  <a:lnTo>
                    <a:pt x="1060005" y="118821"/>
                  </a:lnTo>
                  <a:lnTo>
                    <a:pt x="1061720" y="118821"/>
                  </a:lnTo>
                  <a:lnTo>
                    <a:pt x="1061720" y="118567"/>
                  </a:lnTo>
                  <a:close/>
                </a:path>
                <a:path w="1616709" h="939800">
                  <a:moveTo>
                    <a:pt x="1061720" y="118402"/>
                  </a:moveTo>
                  <a:lnTo>
                    <a:pt x="1061631" y="111836"/>
                  </a:lnTo>
                  <a:lnTo>
                    <a:pt x="1061618" y="110604"/>
                  </a:lnTo>
                  <a:lnTo>
                    <a:pt x="1059167" y="110604"/>
                  </a:lnTo>
                  <a:lnTo>
                    <a:pt x="1054595" y="118402"/>
                  </a:lnTo>
                  <a:lnTo>
                    <a:pt x="1056157" y="118402"/>
                  </a:lnTo>
                  <a:lnTo>
                    <a:pt x="1060005" y="111836"/>
                  </a:lnTo>
                  <a:lnTo>
                    <a:pt x="1060005" y="118402"/>
                  </a:lnTo>
                  <a:lnTo>
                    <a:pt x="1061720" y="118402"/>
                  </a:lnTo>
                  <a:close/>
                </a:path>
                <a:path w="1616709" h="939800">
                  <a:moveTo>
                    <a:pt x="1063472" y="119100"/>
                  </a:moveTo>
                  <a:lnTo>
                    <a:pt x="1055916" y="118821"/>
                  </a:lnTo>
                  <a:lnTo>
                    <a:pt x="1056068" y="118567"/>
                  </a:lnTo>
                  <a:lnTo>
                    <a:pt x="1054519" y="118567"/>
                  </a:lnTo>
                  <a:lnTo>
                    <a:pt x="1054404" y="120218"/>
                  </a:lnTo>
                  <a:lnTo>
                    <a:pt x="1060005" y="120218"/>
                  </a:lnTo>
                  <a:lnTo>
                    <a:pt x="1060043" y="123012"/>
                  </a:lnTo>
                  <a:lnTo>
                    <a:pt x="1061681" y="123012"/>
                  </a:lnTo>
                  <a:lnTo>
                    <a:pt x="1061720" y="120218"/>
                  </a:lnTo>
                  <a:lnTo>
                    <a:pt x="1063371" y="120218"/>
                  </a:lnTo>
                  <a:lnTo>
                    <a:pt x="1063472" y="119100"/>
                  </a:lnTo>
                  <a:close/>
                </a:path>
                <a:path w="1616709" h="939800">
                  <a:moveTo>
                    <a:pt x="1064793" y="142443"/>
                  </a:moveTo>
                  <a:lnTo>
                    <a:pt x="1058075" y="142443"/>
                  </a:lnTo>
                  <a:lnTo>
                    <a:pt x="1058748" y="142836"/>
                  </a:lnTo>
                  <a:lnTo>
                    <a:pt x="1059827" y="143281"/>
                  </a:lnTo>
                  <a:lnTo>
                    <a:pt x="1063078" y="143281"/>
                  </a:lnTo>
                  <a:lnTo>
                    <a:pt x="1064094" y="142836"/>
                  </a:lnTo>
                  <a:lnTo>
                    <a:pt x="1064793" y="142443"/>
                  </a:lnTo>
                  <a:close/>
                </a:path>
                <a:path w="1616709" h="939800">
                  <a:moveTo>
                    <a:pt x="1064907" y="131432"/>
                  </a:moveTo>
                  <a:lnTo>
                    <a:pt x="1064653" y="131241"/>
                  </a:lnTo>
                  <a:lnTo>
                    <a:pt x="1064171" y="130962"/>
                  </a:lnTo>
                  <a:lnTo>
                    <a:pt x="1059002" y="130962"/>
                  </a:lnTo>
                  <a:lnTo>
                    <a:pt x="1058468" y="131241"/>
                  </a:lnTo>
                  <a:lnTo>
                    <a:pt x="1058214" y="131432"/>
                  </a:lnTo>
                  <a:lnTo>
                    <a:pt x="1064907" y="131432"/>
                  </a:lnTo>
                  <a:close/>
                </a:path>
                <a:path w="1616709" h="939800">
                  <a:moveTo>
                    <a:pt x="1065187" y="141833"/>
                  </a:moveTo>
                  <a:lnTo>
                    <a:pt x="1060488" y="141833"/>
                  </a:lnTo>
                  <a:lnTo>
                    <a:pt x="1059713" y="141490"/>
                  </a:lnTo>
                  <a:lnTo>
                    <a:pt x="1057846" y="138493"/>
                  </a:lnTo>
                  <a:lnTo>
                    <a:pt x="1057884" y="135432"/>
                  </a:lnTo>
                  <a:lnTo>
                    <a:pt x="1060069" y="132168"/>
                  </a:lnTo>
                  <a:lnTo>
                    <a:pt x="1063294" y="132168"/>
                  </a:lnTo>
                  <a:lnTo>
                    <a:pt x="1063879" y="132448"/>
                  </a:lnTo>
                  <a:lnTo>
                    <a:pt x="1064679" y="133019"/>
                  </a:lnTo>
                  <a:lnTo>
                    <a:pt x="1065047" y="133019"/>
                  </a:lnTo>
                  <a:lnTo>
                    <a:pt x="1065047" y="132168"/>
                  </a:lnTo>
                  <a:lnTo>
                    <a:pt x="1065047" y="131584"/>
                  </a:lnTo>
                  <a:lnTo>
                    <a:pt x="1058024" y="131584"/>
                  </a:lnTo>
                  <a:lnTo>
                    <a:pt x="1057021" y="132753"/>
                  </a:lnTo>
                  <a:lnTo>
                    <a:pt x="1056678" y="133426"/>
                  </a:lnTo>
                  <a:lnTo>
                    <a:pt x="1056386" y="134251"/>
                  </a:lnTo>
                  <a:lnTo>
                    <a:pt x="1056132" y="135064"/>
                  </a:lnTo>
                  <a:lnTo>
                    <a:pt x="1056132" y="139014"/>
                  </a:lnTo>
                  <a:lnTo>
                    <a:pt x="1056386" y="139801"/>
                  </a:lnTo>
                  <a:lnTo>
                    <a:pt x="1056513" y="140246"/>
                  </a:lnTo>
                  <a:lnTo>
                    <a:pt x="1056601" y="140589"/>
                  </a:lnTo>
                  <a:lnTo>
                    <a:pt x="1056970" y="141249"/>
                  </a:lnTo>
                  <a:lnTo>
                    <a:pt x="1057681" y="142062"/>
                  </a:lnTo>
                  <a:lnTo>
                    <a:pt x="1065161" y="142062"/>
                  </a:lnTo>
                  <a:lnTo>
                    <a:pt x="1065187" y="141833"/>
                  </a:lnTo>
                  <a:close/>
                </a:path>
                <a:path w="1616709" h="939800">
                  <a:moveTo>
                    <a:pt x="1065212" y="141490"/>
                  </a:moveTo>
                  <a:lnTo>
                    <a:pt x="1065174" y="140906"/>
                  </a:lnTo>
                  <a:lnTo>
                    <a:pt x="1064577" y="140906"/>
                  </a:lnTo>
                  <a:lnTo>
                    <a:pt x="1063663" y="141490"/>
                  </a:lnTo>
                  <a:lnTo>
                    <a:pt x="1065212" y="141490"/>
                  </a:lnTo>
                  <a:close/>
                </a:path>
                <a:path w="1616709" h="939800">
                  <a:moveTo>
                    <a:pt x="1068235" y="240423"/>
                  </a:moveTo>
                  <a:lnTo>
                    <a:pt x="1068197" y="230657"/>
                  </a:lnTo>
                  <a:lnTo>
                    <a:pt x="1068197" y="229044"/>
                  </a:lnTo>
                  <a:lnTo>
                    <a:pt x="1066596" y="229044"/>
                  </a:lnTo>
                  <a:lnTo>
                    <a:pt x="1063586" y="231000"/>
                  </a:lnTo>
                  <a:lnTo>
                    <a:pt x="1063548" y="232168"/>
                  </a:lnTo>
                  <a:lnTo>
                    <a:pt x="1064006" y="232168"/>
                  </a:lnTo>
                  <a:lnTo>
                    <a:pt x="1066507" y="230657"/>
                  </a:lnTo>
                  <a:lnTo>
                    <a:pt x="1066507" y="240423"/>
                  </a:lnTo>
                  <a:lnTo>
                    <a:pt x="1068235" y="240423"/>
                  </a:lnTo>
                  <a:close/>
                </a:path>
                <a:path w="1616709" h="939800">
                  <a:moveTo>
                    <a:pt x="1070229" y="258495"/>
                  </a:moveTo>
                  <a:lnTo>
                    <a:pt x="1070216" y="251828"/>
                  </a:lnTo>
                  <a:lnTo>
                    <a:pt x="1070089" y="251510"/>
                  </a:lnTo>
                  <a:lnTo>
                    <a:pt x="1070013" y="251307"/>
                  </a:lnTo>
                  <a:lnTo>
                    <a:pt x="1069886" y="251002"/>
                  </a:lnTo>
                  <a:lnTo>
                    <a:pt x="1069695" y="250748"/>
                  </a:lnTo>
                  <a:lnTo>
                    <a:pt x="1069365" y="250164"/>
                  </a:lnTo>
                  <a:lnTo>
                    <a:pt x="1069301" y="250037"/>
                  </a:lnTo>
                  <a:lnTo>
                    <a:pt x="1068933" y="249694"/>
                  </a:lnTo>
                  <a:lnTo>
                    <a:pt x="1067765" y="249072"/>
                  </a:lnTo>
                  <a:lnTo>
                    <a:pt x="1064729" y="249072"/>
                  </a:lnTo>
                  <a:lnTo>
                    <a:pt x="1064145" y="249402"/>
                  </a:lnTo>
                  <a:lnTo>
                    <a:pt x="1063561" y="249694"/>
                  </a:lnTo>
                  <a:lnTo>
                    <a:pt x="1063078" y="250164"/>
                  </a:lnTo>
                  <a:lnTo>
                    <a:pt x="1062748" y="250748"/>
                  </a:lnTo>
                  <a:lnTo>
                    <a:pt x="1062393" y="251307"/>
                  </a:lnTo>
                  <a:lnTo>
                    <a:pt x="1062316" y="251510"/>
                  </a:lnTo>
                  <a:lnTo>
                    <a:pt x="1062215" y="259448"/>
                  </a:lnTo>
                  <a:lnTo>
                    <a:pt x="1062355" y="259829"/>
                  </a:lnTo>
                  <a:lnTo>
                    <a:pt x="1062609" y="260172"/>
                  </a:lnTo>
                  <a:lnTo>
                    <a:pt x="1062977" y="260870"/>
                  </a:lnTo>
                  <a:lnTo>
                    <a:pt x="1063409" y="261302"/>
                  </a:lnTo>
                  <a:lnTo>
                    <a:pt x="1064539" y="261861"/>
                  </a:lnTo>
                  <a:lnTo>
                    <a:pt x="1067485" y="261861"/>
                  </a:lnTo>
                  <a:lnTo>
                    <a:pt x="1068539" y="261302"/>
                  </a:lnTo>
                  <a:lnTo>
                    <a:pt x="1069060" y="260870"/>
                  </a:lnTo>
                  <a:lnTo>
                    <a:pt x="1069314" y="260515"/>
                  </a:lnTo>
                  <a:lnTo>
                    <a:pt x="1065237" y="260515"/>
                  </a:lnTo>
                  <a:lnTo>
                    <a:pt x="1064641" y="260172"/>
                  </a:lnTo>
                  <a:lnTo>
                    <a:pt x="1064285" y="259829"/>
                  </a:lnTo>
                  <a:lnTo>
                    <a:pt x="1063955" y="259143"/>
                  </a:lnTo>
                  <a:lnTo>
                    <a:pt x="1063853" y="256908"/>
                  </a:lnTo>
                  <a:lnTo>
                    <a:pt x="1063777" y="252234"/>
                  </a:lnTo>
                  <a:lnTo>
                    <a:pt x="1064094" y="251510"/>
                  </a:lnTo>
                  <a:lnTo>
                    <a:pt x="1064183" y="251307"/>
                  </a:lnTo>
                  <a:lnTo>
                    <a:pt x="1064437" y="251002"/>
                  </a:lnTo>
                  <a:lnTo>
                    <a:pt x="1064768" y="250748"/>
                  </a:lnTo>
                  <a:lnTo>
                    <a:pt x="1067600" y="250748"/>
                  </a:lnTo>
                  <a:lnTo>
                    <a:pt x="1067866" y="251002"/>
                  </a:lnTo>
                  <a:lnTo>
                    <a:pt x="1068082" y="251307"/>
                  </a:lnTo>
                  <a:lnTo>
                    <a:pt x="1068158" y="251510"/>
                  </a:lnTo>
                  <a:lnTo>
                    <a:pt x="1068324" y="251828"/>
                  </a:lnTo>
                  <a:lnTo>
                    <a:pt x="1068463" y="252234"/>
                  </a:lnTo>
                  <a:lnTo>
                    <a:pt x="1068527" y="258495"/>
                  </a:lnTo>
                  <a:lnTo>
                    <a:pt x="1068273" y="259143"/>
                  </a:lnTo>
                  <a:lnTo>
                    <a:pt x="1068158" y="259448"/>
                  </a:lnTo>
                  <a:lnTo>
                    <a:pt x="1067854" y="259829"/>
                  </a:lnTo>
                  <a:lnTo>
                    <a:pt x="1067549" y="260172"/>
                  </a:lnTo>
                  <a:lnTo>
                    <a:pt x="1069314" y="260515"/>
                  </a:lnTo>
                  <a:lnTo>
                    <a:pt x="1069517" y="260172"/>
                  </a:lnTo>
                  <a:lnTo>
                    <a:pt x="1069975" y="259448"/>
                  </a:lnTo>
                  <a:lnTo>
                    <a:pt x="1070229" y="258495"/>
                  </a:lnTo>
                  <a:close/>
                </a:path>
                <a:path w="1616709" h="939800">
                  <a:moveTo>
                    <a:pt x="1070864" y="240728"/>
                  </a:moveTo>
                  <a:lnTo>
                    <a:pt x="1063739" y="240563"/>
                  </a:lnTo>
                  <a:lnTo>
                    <a:pt x="1063701" y="241630"/>
                  </a:lnTo>
                  <a:lnTo>
                    <a:pt x="1070775" y="241630"/>
                  </a:lnTo>
                  <a:lnTo>
                    <a:pt x="1070864" y="240728"/>
                  </a:lnTo>
                  <a:close/>
                </a:path>
                <a:path w="1616709" h="939800">
                  <a:moveTo>
                    <a:pt x="1072756" y="359079"/>
                  </a:moveTo>
                  <a:lnTo>
                    <a:pt x="1071118" y="359079"/>
                  </a:lnTo>
                  <a:lnTo>
                    <a:pt x="1071105" y="359359"/>
                  </a:lnTo>
                  <a:lnTo>
                    <a:pt x="1071079" y="369125"/>
                  </a:lnTo>
                  <a:lnTo>
                    <a:pt x="1070635" y="368198"/>
                  </a:lnTo>
                  <a:lnTo>
                    <a:pt x="1070457" y="367906"/>
                  </a:lnTo>
                  <a:lnTo>
                    <a:pt x="1070279" y="367525"/>
                  </a:lnTo>
                  <a:lnTo>
                    <a:pt x="1070279" y="370827"/>
                  </a:lnTo>
                  <a:lnTo>
                    <a:pt x="1064793" y="370827"/>
                  </a:lnTo>
                  <a:lnTo>
                    <a:pt x="1064793" y="360578"/>
                  </a:lnTo>
                  <a:lnTo>
                    <a:pt x="1065377" y="361784"/>
                  </a:lnTo>
                  <a:lnTo>
                    <a:pt x="1065593" y="362178"/>
                  </a:lnTo>
                  <a:lnTo>
                    <a:pt x="1065771" y="362572"/>
                  </a:lnTo>
                  <a:lnTo>
                    <a:pt x="1065999" y="362953"/>
                  </a:lnTo>
                  <a:lnTo>
                    <a:pt x="1070013" y="370433"/>
                  </a:lnTo>
                  <a:lnTo>
                    <a:pt x="1070127" y="370662"/>
                  </a:lnTo>
                  <a:lnTo>
                    <a:pt x="1070279" y="370827"/>
                  </a:lnTo>
                  <a:lnTo>
                    <a:pt x="1070279" y="367525"/>
                  </a:lnTo>
                  <a:lnTo>
                    <a:pt x="1070013" y="366953"/>
                  </a:lnTo>
                  <a:lnTo>
                    <a:pt x="1066596" y="360578"/>
                  </a:lnTo>
                  <a:lnTo>
                    <a:pt x="1066139" y="359727"/>
                  </a:lnTo>
                  <a:lnTo>
                    <a:pt x="1066038" y="359524"/>
                  </a:lnTo>
                  <a:lnTo>
                    <a:pt x="1065923" y="359359"/>
                  </a:lnTo>
                  <a:lnTo>
                    <a:pt x="1071105" y="359359"/>
                  </a:lnTo>
                  <a:lnTo>
                    <a:pt x="1071105" y="359079"/>
                  </a:lnTo>
                  <a:lnTo>
                    <a:pt x="1063218" y="359079"/>
                  </a:lnTo>
                  <a:lnTo>
                    <a:pt x="1063180" y="371386"/>
                  </a:lnTo>
                  <a:lnTo>
                    <a:pt x="1064793" y="371386"/>
                  </a:lnTo>
                  <a:lnTo>
                    <a:pt x="1064793" y="371043"/>
                  </a:lnTo>
                  <a:lnTo>
                    <a:pt x="1070470" y="371043"/>
                  </a:lnTo>
                  <a:lnTo>
                    <a:pt x="1070889" y="371386"/>
                  </a:lnTo>
                  <a:lnTo>
                    <a:pt x="1072565" y="371386"/>
                  </a:lnTo>
                  <a:lnTo>
                    <a:pt x="1072692" y="370433"/>
                  </a:lnTo>
                  <a:lnTo>
                    <a:pt x="1072692" y="369125"/>
                  </a:lnTo>
                  <a:lnTo>
                    <a:pt x="1072756" y="359079"/>
                  </a:lnTo>
                  <a:close/>
                </a:path>
                <a:path w="1616709" h="939800">
                  <a:moveTo>
                    <a:pt x="1073848" y="130797"/>
                  </a:moveTo>
                  <a:lnTo>
                    <a:pt x="1067460" y="130797"/>
                  </a:lnTo>
                  <a:lnTo>
                    <a:pt x="1067460" y="136525"/>
                  </a:lnTo>
                  <a:lnTo>
                    <a:pt x="1073708" y="136525"/>
                  </a:lnTo>
                  <a:lnTo>
                    <a:pt x="1073391" y="136194"/>
                  </a:lnTo>
                  <a:lnTo>
                    <a:pt x="1072946" y="135953"/>
                  </a:lnTo>
                  <a:lnTo>
                    <a:pt x="1071880" y="135585"/>
                  </a:lnTo>
                  <a:lnTo>
                    <a:pt x="1069111" y="135585"/>
                  </a:lnTo>
                  <a:lnTo>
                    <a:pt x="1069111" y="132003"/>
                  </a:lnTo>
                  <a:lnTo>
                    <a:pt x="1073785" y="132003"/>
                  </a:lnTo>
                  <a:lnTo>
                    <a:pt x="1073848" y="130797"/>
                  </a:lnTo>
                  <a:close/>
                </a:path>
                <a:path w="1616709" h="939800">
                  <a:moveTo>
                    <a:pt x="1074356" y="253022"/>
                  </a:moveTo>
                  <a:lnTo>
                    <a:pt x="1074343" y="248310"/>
                  </a:lnTo>
                  <a:lnTo>
                    <a:pt x="1072845" y="248310"/>
                  </a:lnTo>
                  <a:lnTo>
                    <a:pt x="1072832" y="253022"/>
                  </a:lnTo>
                  <a:lnTo>
                    <a:pt x="1074356" y="253022"/>
                  </a:lnTo>
                  <a:close/>
                </a:path>
                <a:path w="1616709" h="939800">
                  <a:moveTo>
                    <a:pt x="1074483" y="137490"/>
                  </a:moveTo>
                  <a:lnTo>
                    <a:pt x="1074394" y="137261"/>
                  </a:lnTo>
                  <a:lnTo>
                    <a:pt x="1071956" y="137261"/>
                  </a:lnTo>
                  <a:lnTo>
                    <a:pt x="1072210" y="137490"/>
                  </a:lnTo>
                  <a:lnTo>
                    <a:pt x="1074483" y="137490"/>
                  </a:lnTo>
                  <a:close/>
                </a:path>
                <a:path w="1616709" h="939800">
                  <a:moveTo>
                    <a:pt x="1074623" y="140563"/>
                  </a:moveTo>
                  <a:lnTo>
                    <a:pt x="1074559" y="137680"/>
                  </a:lnTo>
                  <a:lnTo>
                    <a:pt x="1072476" y="137680"/>
                  </a:lnTo>
                  <a:lnTo>
                    <a:pt x="1072692" y="137947"/>
                  </a:lnTo>
                  <a:lnTo>
                    <a:pt x="1072946" y="138569"/>
                  </a:lnTo>
                  <a:lnTo>
                    <a:pt x="1072908" y="140220"/>
                  </a:lnTo>
                  <a:lnTo>
                    <a:pt x="1072807" y="140563"/>
                  </a:lnTo>
                  <a:lnTo>
                    <a:pt x="1072083" y="141795"/>
                  </a:lnTo>
                  <a:lnTo>
                    <a:pt x="1066914" y="141795"/>
                  </a:lnTo>
                  <a:lnTo>
                    <a:pt x="1066914" y="142697"/>
                  </a:lnTo>
                  <a:lnTo>
                    <a:pt x="1073061" y="142697"/>
                  </a:lnTo>
                  <a:lnTo>
                    <a:pt x="1073492" y="142341"/>
                  </a:lnTo>
                  <a:lnTo>
                    <a:pt x="1073899" y="141973"/>
                  </a:lnTo>
                  <a:lnTo>
                    <a:pt x="1074026" y="141795"/>
                  </a:lnTo>
                  <a:lnTo>
                    <a:pt x="1074623" y="140563"/>
                  </a:lnTo>
                  <a:close/>
                </a:path>
                <a:path w="1616709" h="939800">
                  <a:moveTo>
                    <a:pt x="1077493" y="253022"/>
                  </a:moveTo>
                  <a:lnTo>
                    <a:pt x="1074356" y="253022"/>
                  </a:lnTo>
                  <a:lnTo>
                    <a:pt x="1074356" y="253225"/>
                  </a:lnTo>
                  <a:lnTo>
                    <a:pt x="1077315" y="253225"/>
                  </a:lnTo>
                  <a:lnTo>
                    <a:pt x="1077493" y="253022"/>
                  </a:lnTo>
                  <a:close/>
                </a:path>
                <a:path w="1616709" h="939800">
                  <a:moveTo>
                    <a:pt x="1079525" y="235534"/>
                  </a:moveTo>
                  <a:lnTo>
                    <a:pt x="1078788" y="235165"/>
                  </a:lnTo>
                  <a:lnTo>
                    <a:pt x="1074458" y="235165"/>
                  </a:lnTo>
                  <a:lnTo>
                    <a:pt x="1074458" y="235534"/>
                  </a:lnTo>
                  <a:lnTo>
                    <a:pt x="1079525" y="235534"/>
                  </a:lnTo>
                  <a:close/>
                </a:path>
                <a:path w="1616709" h="939800">
                  <a:moveTo>
                    <a:pt x="1079588" y="252603"/>
                  </a:moveTo>
                  <a:lnTo>
                    <a:pt x="1077887" y="252603"/>
                  </a:lnTo>
                  <a:lnTo>
                    <a:pt x="1077493" y="253022"/>
                  </a:lnTo>
                  <a:lnTo>
                    <a:pt x="1079563" y="253022"/>
                  </a:lnTo>
                  <a:lnTo>
                    <a:pt x="1079588" y="252603"/>
                  </a:lnTo>
                  <a:close/>
                </a:path>
                <a:path w="1616709" h="939800">
                  <a:moveTo>
                    <a:pt x="1080071" y="261213"/>
                  </a:moveTo>
                  <a:lnTo>
                    <a:pt x="1079893" y="261213"/>
                  </a:lnTo>
                  <a:lnTo>
                    <a:pt x="1076388" y="256667"/>
                  </a:lnTo>
                  <a:lnTo>
                    <a:pt x="1076210" y="256438"/>
                  </a:lnTo>
                  <a:lnTo>
                    <a:pt x="1079385" y="253225"/>
                  </a:lnTo>
                  <a:lnTo>
                    <a:pt x="1077315" y="253225"/>
                  </a:lnTo>
                  <a:lnTo>
                    <a:pt x="1074381" y="256438"/>
                  </a:lnTo>
                  <a:lnTo>
                    <a:pt x="1074356" y="253225"/>
                  </a:lnTo>
                  <a:lnTo>
                    <a:pt x="1072819" y="253225"/>
                  </a:lnTo>
                  <a:lnTo>
                    <a:pt x="1072807" y="261785"/>
                  </a:lnTo>
                  <a:lnTo>
                    <a:pt x="1074381" y="261785"/>
                  </a:lnTo>
                  <a:lnTo>
                    <a:pt x="1074381" y="256667"/>
                  </a:lnTo>
                  <a:lnTo>
                    <a:pt x="1078268" y="261785"/>
                  </a:lnTo>
                  <a:lnTo>
                    <a:pt x="1079931" y="261785"/>
                  </a:lnTo>
                  <a:lnTo>
                    <a:pt x="1080071" y="261213"/>
                  </a:lnTo>
                  <a:close/>
                </a:path>
                <a:path w="1616709" h="939800">
                  <a:moveTo>
                    <a:pt x="1080122" y="230581"/>
                  </a:moveTo>
                  <a:lnTo>
                    <a:pt x="1079995" y="230251"/>
                  </a:lnTo>
                  <a:lnTo>
                    <a:pt x="1079779" y="229933"/>
                  </a:lnTo>
                  <a:lnTo>
                    <a:pt x="1073492" y="229933"/>
                  </a:lnTo>
                  <a:lnTo>
                    <a:pt x="1073467" y="230733"/>
                  </a:lnTo>
                  <a:lnTo>
                    <a:pt x="1074547" y="230733"/>
                  </a:lnTo>
                  <a:lnTo>
                    <a:pt x="1078103" y="230733"/>
                  </a:lnTo>
                  <a:lnTo>
                    <a:pt x="1078318" y="231216"/>
                  </a:lnTo>
                  <a:lnTo>
                    <a:pt x="1078357" y="233095"/>
                  </a:lnTo>
                  <a:lnTo>
                    <a:pt x="1078204" y="233400"/>
                  </a:lnTo>
                  <a:lnTo>
                    <a:pt x="1077988" y="233680"/>
                  </a:lnTo>
                  <a:lnTo>
                    <a:pt x="1077810" y="233857"/>
                  </a:lnTo>
                  <a:lnTo>
                    <a:pt x="1077556" y="234061"/>
                  </a:lnTo>
                  <a:lnTo>
                    <a:pt x="1079639" y="234061"/>
                  </a:lnTo>
                  <a:lnTo>
                    <a:pt x="1079931" y="233680"/>
                  </a:lnTo>
                  <a:lnTo>
                    <a:pt x="1080096" y="233400"/>
                  </a:lnTo>
                  <a:lnTo>
                    <a:pt x="1080122" y="230581"/>
                  </a:lnTo>
                  <a:close/>
                </a:path>
                <a:path w="1616709" h="939800">
                  <a:moveTo>
                    <a:pt x="1080693" y="239395"/>
                  </a:moveTo>
                  <a:lnTo>
                    <a:pt x="1080630" y="236689"/>
                  </a:lnTo>
                  <a:lnTo>
                    <a:pt x="1080363" y="236270"/>
                  </a:lnTo>
                  <a:lnTo>
                    <a:pt x="1078115" y="236270"/>
                  </a:lnTo>
                  <a:lnTo>
                    <a:pt x="1078611" y="236689"/>
                  </a:lnTo>
                  <a:lnTo>
                    <a:pt x="1078826" y="236943"/>
                  </a:lnTo>
                  <a:lnTo>
                    <a:pt x="1079119" y="237515"/>
                  </a:lnTo>
                  <a:lnTo>
                    <a:pt x="1079157" y="238836"/>
                  </a:lnTo>
                  <a:lnTo>
                    <a:pt x="1079017" y="239115"/>
                  </a:lnTo>
                  <a:lnTo>
                    <a:pt x="1079030" y="239395"/>
                  </a:lnTo>
                  <a:lnTo>
                    <a:pt x="1073099" y="239395"/>
                  </a:lnTo>
                  <a:lnTo>
                    <a:pt x="1073124" y="240919"/>
                  </a:lnTo>
                  <a:lnTo>
                    <a:pt x="1079627" y="240919"/>
                  </a:lnTo>
                  <a:lnTo>
                    <a:pt x="1080147" y="240499"/>
                  </a:lnTo>
                  <a:lnTo>
                    <a:pt x="1080350" y="240220"/>
                  </a:lnTo>
                  <a:lnTo>
                    <a:pt x="1080693" y="239395"/>
                  </a:lnTo>
                  <a:close/>
                </a:path>
                <a:path w="1616709" h="939800">
                  <a:moveTo>
                    <a:pt x="1083284" y="342950"/>
                  </a:moveTo>
                  <a:lnTo>
                    <a:pt x="1082776" y="341414"/>
                  </a:lnTo>
                  <a:lnTo>
                    <a:pt x="1082471" y="340931"/>
                  </a:lnTo>
                  <a:lnTo>
                    <a:pt x="1082370" y="340766"/>
                  </a:lnTo>
                  <a:lnTo>
                    <a:pt x="1081735" y="340106"/>
                  </a:lnTo>
                  <a:lnTo>
                    <a:pt x="1081417" y="339788"/>
                  </a:lnTo>
                  <a:lnTo>
                    <a:pt x="1081417" y="342950"/>
                  </a:lnTo>
                  <a:lnTo>
                    <a:pt x="1081392" y="347078"/>
                  </a:lnTo>
                  <a:lnTo>
                    <a:pt x="1078293" y="349897"/>
                  </a:lnTo>
                  <a:lnTo>
                    <a:pt x="1075359" y="349897"/>
                  </a:lnTo>
                  <a:lnTo>
                    <a:pt x="1075359" y="340106"/>
                  </a:lnTo>
                  <a:lnTo>
                    <a:pt x="1078649" y="340106"/>
                  </a:lnTo>
                  <a:lnTo>
                    <a:pt x="1079779" y="340588"/>
                  </a:lnTo>
                  <a:lnTo>
                    <a:pt x="1080211" y="340931"/>
                  </a:lnTo>
                  <a:lnTo>
                    <a:pt x="1080985" y="341795"/>
                  </a:lnTo>
                  <a:lnTo>
                    <a:pt x="1081176" y="342176"/>
                  </a:lnTo>
                  <a:lnTo>
                    <a:pt x="1081239" y="342303"/>
                  </a:lnTo>
                  <a:lnTo>
                    <a:pt x="1079512" y="338836"/>
                  </a:lnTo>
                  <a:lnTo>
                    <a:pt x="1073708" y="338836"/>
                  </a:lnTo>
                  <a:lnTo>
                    <a:pt x="1073708" y="351307"/>
                  </a:lnTo>
                  <a:lnTo>
                    <a:pt x="1078611" y="351307"/>
                  </a:lnTo>
                  <a:lnTo>
                    <a:pt x="1080579" y="350634"/>
                  </a:lnTo>
                  <a:lnTo>
                    <a:pt x="1081239" y="350240"/>
                  </a:lnTo>
                  <a:lnTo>
                    <a:pt x="1081582" y="349897"/>
                  </a:lnTo>
                  <a:lnTo>
                    <a:pt x="1082332" y="349148"/>
                  </a:lnTo>
                  <a:lnTo>
                    <a:pt x="1082636" y="348640"/>
                  </a:lnTo>
                  <a:lnTo>
                    <a:pt x="1082738" y="348462"/>
                  </a:lnTo>
                  <a:lnTo>
                    <a:pt x="1082979" y="347700"/>
                  </a:lnTo>
                  <a:lnTo>
                    <a:pt x="1083195" y="347078"/>
                  </a:lnTo>
                  <a:lnTo>
                    <a:pt x="1083284" y="342950"/>
                  </a:lnTo>
                  <a:close/>
                </a:path>
                <a:path w="1616709" h="939800">
                  <a:moveTo>
                    <a:pt x="1083983" y="367271"/>
                  </a:moveTo>
                  <a:lnTo>
                    <a:pt x="1076452" y="367118"/>
                  </a:lnTo>
                  <a:lnTo>
                    <a:pt x="1080541" y="360133"/>
                  </a:lnTo>
                  <a:lnTo>
                    <a:pt x="1080579" y="367118"/>
                  </a:lnTo>
                  <a:lnTo>
                    <a:pt x="1082255" y="367118"/>
                  </a:lnTo>
                  <a:lnTo>
                    <a:pt x="1082205" y="360133"/>
                  </a:lnTo>
                  <a:lnTo>
                    <a:pt x="1082192" y="358940"/>
                  </a:lnTo>
                  <a:lnTo>
                    <a:pt x="1079703" y="358940"/>
                  </a:lnTo>
                  <a:lnTo>
                    <a:pt x="1075169" y="366687"/>
                  </a:lnTo>
                  <a:lnTo>
                    <a:pt x="1075093" y="368503"/>
                  </a:lnTo>
                  <a:lnTo>
                    <a:pt x="1080579" y="368503"/>
                  </a:lnTo>
                  <a:lnTo>
                    <a:pt x="1080617" y="371348"/>
                  </a:lnTo>
                  <a:lnTo>
                    <a:pt x="1082230" y="371348"/>
                  </a:lnTo>
                  <a:lnTo>
                    <a:pt x="1082255" y="368503"/>
                  </a:lnTo>
                  <a:lnTo>
                    <a:pt x="1083906" y="368503"/>
                  </a:lnTo>
                  <a:lnTo>
                    <a:pt x="1083983" y="367271"/>
                  </a:lnTo>
                  <a:close/>
                </a:path>
                <a:path w="1616709" h="939800">
                  <a:moveTo>
                    <a:pt x="1085519" y="139115"/>
                  </a:moveTo>
                  <a:lnTo>
                    <a:pt x="1077988" y="138950"/>
                  </a:lnTo>
                  <a:lnTo>
                    <a:pt x="1082078" y="131965"/>
                  </a:lnTo>
                  <a:lnTo>
                    <a:pt x="1082116" y="138950"/>
                  </a:lnTo>
                  <a:lnTo>
                    <a:pt x="1083805" y="138950"/>
                  </a:lnTo>
                  <a:lnTo>
                    <a:pt x="1083741" y="131965"/>
                  </a:lnTo>
                  <a:lnTo>
                    <a:pt x="1083729" y="130746"/>
                  </a:lnTo>
                  <a:lnTo>
                    <a:pt x="1081239" y="130746"/>
                  </a:lnTo>
                  <a:lnTo>
                    <a:pt x="1076667" y="138531"/>
                  </a:lnTo>
                  <a:lnTo>
                    <a:pt x="1076553" y="138950"/>
                  </a:lnTo>
                  <a:lnTo>
                    <a:pt x="1076477" y="140347"/>
                  </a:lnTo>
                  <a:lnTo>
                    <a:pt x="1082116" y="140347"/>
                  </a:lnTo>
                  <a:lnTo>
                    <a:pt x="1082154" y="143179"/>
                  </a:lnTo>
                  <a:lnTo>
                    <a:pt x="1083767" y="143179"/>
                  </a:lnTo>
                  <a:lnTo>
                    <a:pt x="1083805" y="140347"/>
                  </a:lnTo>
                  <a:lnTo>
                    <a:pt x="1085443" y="140347"/>
                  </a:lnTo>
                  <a:lnTo>
                    <a:pt x="1085519" y="139115"/>
                  </a:lnTo>
                  <a:close/>
                </a:path>
                <a:path w="1616709" h="939800">
                  <a:moveTo>
                    <a:pt x="1091107" y="370154"/>
                  </a:moveTo>
                  <a:lnTo>
                    <a:pt x="1091082" y="360387"/>
                  </a:lnTo>
                  <a:lnTo>
                    <a:pt x="1091069" y="358736"/>
                  </a:lnTo>
                  <a:lnTo>
                    <a:pt x="1089621" y="358736"/>
                  </a:lnTo>
                  <a:lnTo>
                    <a:pt x="1086650" y="360616"/>
                  </a:lnTo>
                  <a:lnTo>
                    <a:pt x="1086535" y="361988"/>
                  </a:lnTo>
                  <a:lnTo>
                    <a:pt x="1086764" y="361988"/>
                  </a:lnTo>
                  <a:lnTo>
                    <a:pt x="1089431" y="360387"/>
                  </a:lnTo>
                  <a:lnTo>
                    <a:pt x="1089431" y="370154"/>
                  </a:lnTo>
                  <a:lnTo>
                    <a:pt x="1091107" y="370154"/>
                  </a:lnTo>
                  <a:close/>
                </a:path>
                <a:path w="1616709" h="939800">
                  <a:moveTo>
                    <a:pt x="1093597" y="338963"/>
                  </a:moveTo>
                  <a:lnTo>
                    <a:pt x="1085405" y="338785"/>
                  </a:lnTo>
                  <a:lnTo>
                    <a:pt x="1085329" y="339750"/>
                  </a:lnTo>
                  <a:lnTo>
                    <a:pt x="1085532" y="340093"/>
                  </a:lnTo>
                  <a:lnTo>
                    <a:pt x="1091793" y="340093"/>
                  </a:lnTo>
                  <a:lnTo>
                    <a:pt x="1086929" y="350977"/>
                  </a:lnTo>
                  <a:lnTo>
                    <a:pt x="1088809" y="350977"/>
                  </a:lnTo>
                  <a:lnTo>
                    <a:pt x="1093381" y="340436"/>
                  </a:lnTo>
                  <a:lnTo>
                    <a:pt x="1093482" y="340093"/>
                  </a:lnTo>
                  <a:lnTo>
                    <a:pt x="1093597" y="338963"/>
                  </a:lnTo>
                  <a:close/>
                </a:path>
                <a:path w="1616709" h="939800">
                  <a:moveTo>
                    <a:pt x="1093774" y="370459"/>
                  </a:moveTo>
                  <a:lnTo>
                    <a:pt x="1086650" y="370293"/>
                  </a:lnTo>
                  <a:lnTo>
                    <a:pt x="1086624" y="371221"/>
                  </a:lnTo>
                  <a:lnTo>
                    <a:pt x="1093698" y="371221"/>
                  </a:lnTo>
                  <a:lnTo>
                    <a:pt x="1093774" y="370459"/>
                  </a:lnTo>
                  <a:close/>
                </a:path>
                <a:path w="1616709" h="939800">
                  <a:moveTo>
                    <a:pt x="1095425" y="130924"/>
                  </a:moveTo>
                  <a:lnTo>
                    <a:pt x="1087374" y="130746"/>
                  </a:lnTo>
                  <a:lnTo>
                    <a:pt x="1087310" y="132054"/>
                  </a:lnTo>
                  <a:lnTo>
                    <a:pt x="1093622" y="132054"/>
                  </a:lnTo>
                  <a:lnTo>
                    <a:pt x="1088707" y="143179"/>
                  </a:lnTo>
                  <a:lnTo>
                    <a:pt x="1090574" y="143179"/>
                  </a:lnTo>
                  <a:lnTo>
                    <a:pt x="1095248" y="132397"/>
                  </a:lnTo>
                  <a:lnTo>
                    <a:pt x="1095349" y="132054"/>
                  </a:lnTo>
                  <a:lnTo>
                    <a:pt x="1095425" y="130924"/>
                  </a:lnTo>
                  <a:close/>
                </a:path>
                <a:path w="1616709" h="939800">
                  <a:moveTo>
                    <a:pt x="1100975" y="366687"/>
                  </a:moveTo>
                  <a:lnTo>
                    <a:pt x="1097140" y="366687"/>
                  </a:lnTo>
                  <a:lnTo>
                    <a:pt x="1097051" y="366852"/>
                  </a:lnTo>
                  <a:lnTo>
                    <a:pt x="1100975" y="366852"/>
                  </a:lnTo>
                  <a:lnTo>
                    <a:pt x="1100975" y="366687"/>
                  </a:lnTo>
                  <a:close/>
                </a:path>
                <a:path w="1616709" h="939800">
                  <a:moveTo>
                    <a:pt x="1102690" y="366852"/>
                  </a:moveTo>
                  <a:lnTo>
                    <a:pt x="1100975" y="366852"/>
                  </a:lnTo>
                  <a:lnTo>
                    <a:pt x="1100975" y="367118"/>
                  </a:lnTo>
                  <a:lnTo>
                    <a:pt x="1102690" y="367118"/>
                  </a:lnTo>
                  <a:lnTo>
                    <a:pt x="1102690" y="366852"/>
                  </a:lnTo>
                  <a:close/>
                </a:path>
                <a:path w="1616709" h="939800">
                  <a:moveTo>
                    <a:pt x="1102690" y="366687"/>
                  </a:moveTo>
                  <a:lnTo>
                    <a:pt x="1102614" y="360133"/>
                  </a:lnTo>
                  <a:lnTo>
                    <a:pt x="1102588" y="358902"/>
                  </a:lnTo>
                  <a:lnTo>
                    <a:pt x="1100137" y="358902"/>
                  </a:lnTo>
                  <a:lnTo>
                    <a:pt x="1095565" y="366687"/>
                  </a:lnTo>
                  <a:lnTo>
                    <a:pt x="1097140" y="366687"/>
                  </a:lnTo>
                  <a:lnTo>
                    <a:pt x="1100975" y="360133"/>
                  </a:lnTo>
                  <a:lnTo>
                    <a:pt x="1100975" y="366687"/>
                  </a:lnTo>
                  <a:lnTo>
                    <a:pt x="1102690" y="366687"/>
                  </a:lnTo>
                  <a:close/>
                </a:path>
                <a:path w="1616709" h="939800">
                  <a:moveTo>
                    <a:pt x="1104379" y="367271"/>
                  </a:moveTo>
                  <a:lnTo>
                    <a:pt x="1096886" y="367118"/>
                  </a:lnTo>
                  <a:lnTo>
                    <a:pt x="1097051" y="366852"/>
                  </a:lnTo>
                  <a:lnTo>
                    <a:pt x="1095489" y="366852"/>
                  </a:lnTo>
                  <a:lnTo>
                    <a:pt x="1095387" y="368325"/>
                  </a:lnTo>
                  <a:lnTo>
                    <a:pt x="1102690" y="368503"/>
                  </a:lnTo>
                  <a:lnTo>
                    <a:pt x="1100975" y="368503"/>
                  </a:lnTo>
                  <a:lnTo>
                    <a:pt x="1101064" y="371411"/>
                  </a:lnTo>
                  <a:lnTo>
                    <a:pt x="1102664" y="371411"/>
                  </a:lnTo>
                  <a:lnTo>
                    <a:pt x="1104341" y="368503"/>
                  </a:lnTo>
                  <a:lnTo>
                    <a:pt x="1104379" y="367271"/>
                  </a:lnTo>
                  <a:close/>
                </a:path>
                <a:path w="1616709" h="939800">
                  <a:moveTo>
                    <a:pt x="1114386" y="367525"/>
                  </a:moveTo>
                  <a:lnTo>
                    <a:pt x="1111580" y="364756"/>
                  </a:lnTo>
                  <a:lnTo>
                    <a:pt x="1112304" y="364312"/>
                  </a:lnTo>
                  <a:lnTo>
                    <a:pt x="1112532" y="364134"/>
                  </a:lnTo>
                  <a:lnTo>
                    <a:pt x="1112888" y="363855"/>
                  </a:lnTo>
                  <a:lnTo>
                    <a:pt x="1113180" y="363588"/>
                  </a:lnTo>
                  <a:lnTo>
                    <a:pt x="1113764" y="362762"/>
                  </a:lnTo>
                  <a:lnTo>
                    <a:pt x="1113739" y="360146"/>
                  </a:lnTo>
                  <a:lnTo>
                    <a:pt x="1113599" y="359752"/>
                  </a:lnTo>
                  <a:lnTo>
                    <a:pt x="1112875" y="359156"/>
                  </a:lnTo>
                  <a:lnTo>
                    <a:pt x="1112494" y="358940"/>
                  </a:lnTo>
                  <a:lnTo>
                    <a:pt x="1112266" y="358863"/>
                  </a:lnTo>
                  <a:lnTo>
                    <a:pt x="1112266" y="362343"/>
                  </a:lnTo>
                  <a:lnTo>
                    <a:pt x="1112024" y="362762"/>
                  </a:lnTo>
                  <a:lnTo>
                    <a:pt x="1111465" y="363410"/>
                  </a:lnTo>
                  <a:lnTo>
                    <a:pt x="1111402" y="366255"/>
                  </a:lnTo>
                  <a:lnTo>
                    <a:pt x="1108811" y="366255"/>
                  </a:lnTo>
                  <a:lnTo>
                    <a:pt x="1109268" y="365988"/>
                  </a:lnTo>
                  <a:lnTo>
                    <a:pt x="1110043" y="365582"/>
                  </a:lnTo>
                  <a:lnTo>
                    <a:pt x="1110830" y="365988"/>
                  </a:lnTo>
                  <a:lnTo>
                    <a:pt x="1111402" y="366255"/>
                  </a:lnTo>
                  <a:lnTo>
                    <a:pt x="1111402" y="363461"/>
                  </a:lnTo>
                  <a:lnTo>
                    <a:pt x="1110843" y="363855"/>
                  </a:lnTo>
                  <a:lnTo>
                    <a:pt x="1110297" y="364134"/>
                  </a:lnTo>
                  <a:lnTo>
                    <a:pt x="1108138" y="362343"/>
                  </a:lnTo>
                  <a:lnTo>
                    <a:pt x="1108214" y="360654"/>
                  </a:lnTo>
                  <a:lnTo>
                    <a:pt x="1112088" y="360654"/>
                  </a:lnTo>
                  <a:lnTo>
                    <a:pt x="1112202" y="360870"/>
                  </a:lnTo>
                  <a:lnTo>
                    <a:pt x="1112266" y="362343"/>
                  </a:lnTo>
                  <a:lnTo>
                    <a:pt x="1112266" y="358863"/>
                  </a:lnTo>
                  <a:lnTo>
                    <a:pt x="1111948" y="358762"/>
                  </a:lnTo>
                  <a:lnTo>
                    <a:pt x="1111948" y="360476"/>
                  </a:lnTo>
                  <a:lnTo>
                    <a:pt x="1108392" y="360476"/>
                  </a:lnTo>
                  <a:lnTo>
                    <a:pt x="1108735" y="360146"/>
                  </a:lnTo>
                  <a:lnTo>
                    <a:pt x="1111618" y="360146"/>
                  </a:lnTo>
                  <a:lnTo>
                    <a:pt x="1111948" y="360476"/>
                  </a:lnTo>
                  <a:lnTo>
                    <a:pt x="1111948" y="358762"/>
                  </a:lnTo>
                  <a:lnTo>
                    <a:pt x="1111504" y="358597"/>
                  </a:lnTo>
                  <a:lnTo>
                    <a:pt x="1109052" y="358597"/>
                  </a:lnTo>
                  <a:lnTo>
                    <a:pt x="1106678" y="363169"/>
                  </a:lnTo>
                  <a:lnTo>
                    <a:pt x="1107211" y="363855"/>
                  </a:lnTo>
                  <a:lnTo>
                    <a:pt x="1107770" y="364312"/>
                  </a:lnTo>
                  <a:lnTo>
                    <a:pt x="1108392" y="364756"/>
                  </a:lnTo>
                  <a:lnTo>
                    <a:pt x="1108925" y="364985"/>
                  </a:lnTo>
                  <a:lnTo>
                    <a:pt x="1108697" y="364985"/>
                  </a:lnTo>
                  <a:lnTo>
                    <a:pt x="1105992" y="369430"/>
                  </a:lnTo>
                  <a:lnTo>
                    <a:pt x="1106512" y="370522"/>
                  </a:lnTo>
                  <a:lnTo>
                    <a:pt x="1106652" y="370535"/>
                  </a:lnTo>
                  <a:lnTo>
                    <a:pt x="1107338" y="371068"/>
                  </a:lnTo>
                  <a:lnTo>
                    <a:pt x="1112850" y="371068"/>
                  </a:lnTo>
                  <a:lnTo>
                    <a:pt x="1113536" y="370522"/>
                  </a:lnTo>
                  <a:lnTo>
                    <a:pt x="1108252" y="369773"/>
                  </a:lnTo>
                  <a:lnTo>
                    <a:pt x="1107808" y="369430"/>
                  </a:lnTo>
                  <a:lnTo>
                    <a:pt x="1107744" y="367525"/>
                  </a:lnTo>
                  <a:lnTo>
                    <a:pt x="1107909" y="367131"/>
                  </a:lnTo>
                  <a:lnTo>
                    <a:pt x="1108392" y="366610"/>
                  </a:lnTo>
                  <a:lnTo>
                    <a:pt x="1111821" y="366610"/>
                  </a:lnTo>
                  <a:lnTo>
                    <a:pt x="1112062" y="366814"/>
                  </a:lnTo>
                  <a:lnTo>
                    <a:pt x="1112367" y="367131"/>
                  </a:lnTo>
                  <a:lnTo>
                    <a:pt x="1112596" y="367525"/>
                  </a:lnTo>
                  <a:lnTo>
                    <a:pt x="1112634" y="369189"/>
                  </a:lnTo>
                  <a:lnTo>
                    <a:pt x="1112507" y="369430"/>
                  </a:lnTo>
                  <a:lnTo>
                    <a:pt x="1112088" y="369773"/>
                  </a:lnTo>
                  <a:lnTo>
                    <a:pt x="1114120" y="369773"/>
                  </a:lnTo>
                  <a:lnTo>
                    <a:pt x="1114259" y="369430"/>
                  </a:lnTo>
                  <a:lnTo>
                    <a:pt x="1114386" y="367766"/>
                  </a:lnTo>
                  <a:lnTo>
                    <a:pt x="1114386" y="367525"/>
                  </a:lnTo>
                  <a:close/>
                </a:path>
                <a:path w="1616709" h="939800">
                  <a:moveTo>
                    <a:pt x="1141336" y="504990"/>
                  </a:moveTo>
                  <a:lnTo>
                    <a:pt x="1140434" y="504990"/>
                  </a:lnTo>
                  <a:lnTo>
                    <a:pt x="1140421" y="505358"/>
                  </a:lnTo>
                  <a:lnTo>
                    <a:pt x="1140764" y="505358"/>
                  </a:lnTo>
                  <a:lnTo>
                    <a:pt x="1141336" y="504990"/>
                  </a:lnTo>
                  <a:close/>
                </a:path>
                <a:path w="1616709" h="939800">
                  <a:moveTo>
                    <a:pt x="1147127" y="504609"/>
                  </a:moveTo>
                  <a:lnTo>
                    <a:pt x="1147076" y="504469"/>
                  </a:lnTo>
                  <a:lnTo>
                    <a:pt x="1146860" y="504101"/>
                  </a:lnTo>
                  <a:lnTo>
                    <a:pt x="1146467" y="503707"/>
                  </a:lnTo>
                  <a:lnTo>
                    <a:pt x="1140790" y="503707"/>
                  </a:lnTo>
                  <a:lnTo>
                    <a:pt x="1140498" y="503948"/>
                  </a:lnTo>
                  <a:lnTo>
                    <a:pt x="1140447" y="504850"/>
                  </a:lnTo>
                  <a:lnTo>
                    <a:pt x="1141590" y="504850"/>
                  </a:lnTo>
                  <a:lnTo>
                    <a:pt x="1145082" y="504850"/>
                  </a:lnTo>
                  <a:lnTo>
                    <a:pt x="1145260" y="504990"/>
                  </a:lnTo>
                  <a:lnTo>
                    <a:pt x="1145501" y="505358"/>
                  </a:lnTo>
                  <a:lnTo>
                    <a:pt x="1145438" y="508000"/>
                  </a:lnTo>
                  <a:lnTo>
                    <a:pt x="1140460" y="513930"/>
                  </a:lnTo>
                  <a:lnTo>
                    <a:pt x="1142492" y="513930"/>
                  </a:lnTo>
                  <a:lnTo>
                    <a:pt x="1147114" y="508203"/>
                  </a:lnTo>
                  <a:lnTo>
                    <a:pt x="1147127" y="504609"/>
                  </a:lnTo>
                  <a:close/>
                </a:path>
                <a:path w="1616709" h="939800">
                  <a:moveTo>
                    <a:pt x="1147165" y="487756"/>
                  </a:moveTo>
                  <a:lnTo>
                    <a:pt x="1145578" y="483285"/>
                  </a:lnTo>
                  <a:lnTo>
                    <a:pt x="1145578" y="485482"/>
                  </a:lnTo>
                  <a:lnTo>
                    <a:pt x="1145540" y="487273"/>
                  </a:lnTo>
                  <a:lnTo>
                    <a:pt x="1145425" y="487540"/>
                  </a:lnTo>
                  <a:lnTo>
                    <a:pt x="1145247" y="487756"/>
                  </a:lnTo>
                  <a:lnTo>
                    <a:pt x="1144841" y="488137"/>
                  </a:lnTo>
                  <a:lnTo>
                    <a:pt x="1141450" y="488137"/>
                  </a:lnTo>
                  <a:lnTo>
                    <a:pt x="1141450" y="484670"/>
                  </a:lnTo>
                  <a:lnTo>
                    <a:pt x="1144943" y="484670"/>
                  </a:lnTo>
                  <a:lnTo>
                    <a:pt x="1145133" y="484797"/>
                  </a:lnTo>
                  <a:lnTo>
                    <a:pt x="1145578" y="485482"/>
                  </a:lnTo>
                  <a:lnTo>
                    <a:pt x="1145578" y="483285"/>
                  </a:lnTo>
                  <a:lnTo>
                    <a:pt x="1145387" y="483184"/>
                  </a:lnTo>
                  <a:lnTo>
                    <a:pt x="1139799" y="483184"/>
                  </a:lnTo>
                  <a:lnTo>
                    <a:pt x="1139799" y="489153"/>
                  </a:lnTo>
                  <a:lnTo>
                    <a:pt x="1145717" y="489153"/>
                  </a:lnTo>
                  <a:lnTo>
                    <a:pt x="1146009" y="488950"/>
                  </a:lnTo>
                  <a:lnTo>
                    <a:pt x="1146340" y="488759"/>
                  </a:lnTo>
                  <a:lnTo>
                    <a:pt x="1146581" y="488556"/>
                  </a:lnTo>
                  <a:lnTo>
                    <a:pt x="1146937" y="488137"/>
                  </a:lnTo>
                  <a:lnTo>
                    <a:pt x="1147165" y="487756"/>
                  </a:lnTo>
                  <a:close/>
                </a:path>
                <a:path w="1616709" h="939800">
                  <a:moveTo>
                    <a:pt x="1148029" y="514718"/>
                  </a:moveTo>
                  <a:lnTo>
                    <a:pt x="1140218" y="514553"/>
                  </a:lnTo>
                  <a:lnTo>
                    <a:pt x="1140155" y="515708"/>
                  </a:lnTo>
                  <a:lnTo>
                    <a:pt x="1147940" y="515708"/>
                  </a:lnTo>
                  <a:lnTo>
                    <a:pt x="1148029" y="514718"/>
                  </a:lnTo>
                  <a:close/>
                </a:path>
                <a:path w="1616709" h="939800">
                  <a:moveTo>
                    <a:pt x="1148092" y="495592"/>
                  </a:moveTo>
                  <a:lnTo>
                    <a:pt x="1148029" y="494639"/>
                  </a:lnTo>
                  <a:lnTo>
                    <a:pt x="1146784" y="491604"/>
                  </a:lnTo>
                  <a:lnTo>
                    <a:pt x="1146594" y="491223"/>
                  </a:lnTo>
                  <a:lnTo>
                    <a:pt x="1146530" y="491045"/>
                  </a:lnTo>
                  <a:lnTo>
                    <a:pt x="1146416" y="490867"/>
                  </a:lnTo>
                  <a:lnTo>
                    <a:pt x="1146416" y="495261"/>
                  </a:lnTo>
                  <a:lnTo>
                    <a:pt x="1141412" y="495261"/>
                  </a:lnTo>
                  <a:lnTo>
                    <a:pt x="1141450" y="490220"/>
                  </a:lnTo>
                  <a:lnTo>
                    <a:pt x="1141450" y="490372"/>
                  </a:lnTo>
                  <a:lnTo>
                    <a:pt x="1144079" y="490372"/>
                  </a:lnTo>
                  <a:lnTo>
                    <a:pt x="1146263" y="494868"/>
                  </a:lnTo>
                  <a:lnTo>
                    <a:pt x="1146365" y="495122"/>
                  </a:lnTo>
                  <a:lnTo>
                    <a:pt x="1146416" y="495261"/>
                  </a:lnTo>
                  <a:lnTo>
                    <a:pt x="1146416" y="490867"/>
                  </a:lnTo>
                  <a:lnTo>
                    <a:pt x="1146124" y="490372"/>
                  </a:lnTo>
                  <a:lnTo>
                    <a:pt x="1146022" y="490220"/>
                  </a:lnTo>
                  <a:lnTo>
                    <a:pt x="1145425" y="489623"/>
                  </a:lnTo>
                  <a:lnTo>
                    <a:pt x="1139799" y="489623"/>
                  </a:lnTo>
                  <a:lnTo>
                    <a:pt x="1139799" y="495592"/>
                  </a:lnTo>
                  <a:lnTo>
                    <a:pt x="1141412" y="495592"/>
                  </a:lnTo>
                  <a:lnTo>
                    <a:pt x="1148092" y="495592"/>
                  </a:lnTo>
                  <a:close/>
                </a:path>
                <a:path w="1616709" h="939800">
                  <a:moveTo>
                    <a:pt x="1151534" y="504990"/>
                  </a:moveTo>
                  <a:lnTo>
                    <a:pt x="1150683" y="504990"/>
                  </a:lnTo>
                  <a:lnTo>
                    <a:pt x="1150658" y="505333"/>
                  </a:lnTo>
                  <a:lnTo>
                    <a:pt x="1151001" y="505333"/>
                  </a:lnTo>
                  <a:lnTo>
                    <a:pt x="1151534" y="504990"/>
                  </a:lnTo>
                  <a:close/>
                </a:path>
                <a:path w="1616709" h="939800">
                  <a:moveTo>
                    <a:pt x="1153185" y="484924"/>
                  </a:moveTo>
                  <a:lnTo>
                    <a:pt x="1150835" y="484924"/>
                  </a:lnTo>
                  <a:lnTo>
                    <a:pt x="1150759" y="486092"/>
                  </a:lnTo>
                  <a:lnTo>
                    <a:pt x="1151229" y="486092"/>
                  </a:lnTo>
                  <a:lnTo>
                    <a:pt x="1153185" y="484924"/>
                  </a:lnTo>
                  <a:close/>
                </a:path>
                <a:path w="1616709" h="939800">
                  <a:moveTo>
                    <a:pt x="1153756" y="484797"/>
                  </a:moveTo>
                  <a:lnTo>
                    <a:pt x="1153401" y="484797"/>
                  </a:lnTo>
                  <a:lnTo>
                    <a:pt x="1153185" y="484924"/>
                  </a:lnTo>
                  <a:lnTo>
                    <a:pt x="1153756" y="484924"/>
                  </a:lnTo>
                  <a:lnTo>
                    <a:pt x="1153756" y="484797"/>
                  </a:lnTo>
                  <a:close/>
                </a:path>
                <a:path w="1616709" h="939800">
                  <a:moveTo>
                    <a:pt x="1155407" y="482930"/>
                  </a:moveTo>
                  <a:lnTo>
                    <a:pt x="1153922" y="482930"/>
                  </a:lnTo>
                  <a:lnTo>
                    <a:pt x="1150988" y="484797"/>
                  </a:lnTo>
                  <a:lnTo>
                    <a:pt x="1153401" y="484797"/>
                  </a:lnTo>
                  <a:lnTo>
                    <a:pt x="1153756" y="484581"/>
                  </a:lnTo>
                  <a:lnTo>
                    <a:pt x="1153756" y="484797"/>
                  </a:lnTo>
                  <a:lnTo>
                    <a:pt x="1155407" y="484797"/>
                  </a:lnTo>
                  <a:lnTo>
                    <a:pt x="1155407" y="484581"/>
                  </a:lnTo>
                  <a:lnTo>
                    <a:pt x="1155407" y="482930"/>
                  </a:lnTo>
                  <a:close/>
                </a:path>
                <a:path w="1616709" h="939800">
                  <a:moveTo>
                    <a:pt x="1157274" y="504469"/>
                  </a:moveTo>
                  <a:lnTo>
                    <a:pt x="1157058" y="504101"/>
                  </a:lnTo>
                  <a:lnTo>
                    <a:pt x="1156843" y="503885"/>
                  </a:lnTo>
                  <a:lnTo>
                    <a:pt x="1150772" y="503885"/>
                  </a:lnTo>
                  <a:lnTo>
                    <a:pt x="1150696" y="504850"/>
                  </a:lnTo>
                  <a:lnTo>
                    <a:pt x="1155306" y="504850"/>
                  </a:lnTo>
                  <a:lnTo>
                    <a:pt x="1155547" y="504990"/>
                  </a:lnTo>
                  <a:lnTo>
                    <a:pt x="1155484" y="508393"/>
                  </a:lnTo>
                  <a:lnTo>
                    <a:pt x="1155014" y="509219"/>
                  </a:lnTo>
                  <a:lnTo>
                    <a:pt x="1153756" y="510819"/>
                  </a:lnTo>
                  <a:lnTo>
                    <a:pt x="1150696" y="513930"/>
                  </a:lnTo>
                  <a:lnTo>
                    <a:pt x="1152702" y="513930"/>
                  </a:lnTo>
                  <a:lnTo>
                    <a:pt x="1157224" y="508393"/>
                  </a:lnTo>
                  <a:lnTo>
                    <a:pt x="1157274" y="504469"/>
                  </a:lnTo>
                  <a:close/>
                </a:path>
                <a:path w="1616709" h="939800">
                  <a:moveTo>
                    <a:pt x="1158036" y="495414"/>
                  </a:moveTo>
                  <a:lnTo>
                    <a:pt x="1157973" y="494347"/>
                  </a:lnTo>
                  <a:lnTo>
                    <a:pt x="1155446" y="494347"/>
                  </a:lnTo>
                  <a:lnTo>
                    <a:pt x="1155407" y="484924"/>
                  </a:lnTo>
                  <a:lnTo>
                    <a:pt x="1153756" y="484924"/>
                  </a:lnTo>
                  <a:lnTo>
                    <a:pt x="1153756" y="494347"/>
                  </a:lnTo>
                  <a:lnTo>
                    <a:pt x="1150950" y="494347"/>
                  </a:lnTo>
                  <a:lnTo>
                    <a:pt x="1150950" y="495414"/>
                  </a:lnTo>
                  <a:lnTo>
                    <a:pt x="1158036" y="495414"/>
                  </a:lnTo>
                  <a:close/>
                </a:path>
                <a:path w="1616709" h="939800">
                  <a:moveTo>
                    <a:pt x="1158227" y="514718"/>
                  </a:moveTo>
                  <a:lnTo>
                    <a:pt x="1150416" y="514553"/>
                  </a:lnTo>
                  <a:lnTo>
                    <a:pt x="1150353" y="515721"/>
                  </a:lnTo>
                  <a:lnTo>
                    <a:pt x="1158138" y="515721"/>
                  </a:lnTo>
                  <a:lnTo>
                    <a:pt x="1158227" y="514718"/>
                  </a:lnTo>
                  <a:close/>
                </a:path>
                <a:path w="1616709" h="939800">
                  <a:moveTo>
                    <a:pt x="1162481" y="506945"/>
                  </a:moveTo>
                  <a:lnTo>
                    <a:pt x="1162469" y="502234"/>
                  </a:lnTo>
                  <a:lnTo>
                    <a:pt x="1160932" y="502234"/>
                  </a:lnTo>
                  <a:lnTo>
                    <a:pt x="1160932" y="506945"/>
                  </a:lnTo>
                  <a:lnTo>
                    <a:pt x="1162481" y="506945"/>
                  </a:lnTo>
                  <a:close/>
                </a:path>
                <a:path w="1616709" h="939800">
                  <a:moveTo>
                    <a:pt x="1164475" y="309753"/>
                  </a:moveTo>
                  <a:lnTo>
                    <a:pt x="1164361" y="308686"/>
                  </a:lnTo>
                  <a:lnTo>
                    <a:pt x="1164247" y="308546"/>
                  </a:lnTo>
                  <a:lnTo>
                    <a:pt x="1161935" y="308546"/>
                  </a:lnTo>
                  <a:lnTo>
                    <a:pt x="1161516" y="308927"/>
                  </a:lnTo>
                  <a:lnTo>
                    <a:pt x="1161427" y="309219"/>
                  </a:lnTo>
                  <a:lnTo>
                    <a:pt x="1161364" y="309435"/>
                  </a:lnTo>
                  <a:lnTo>
                    <a:pt x="1157566" y="318617"/>
                  </a:lnTo>
                  <a:lnTo>
                    <a:pt x="1154010" y="309753"/>
                  </a:lnTo>
                  <a:lnTo>
                    <a:pt x="1153883" y="309435"/>
                  </a:lnTo>
                  <a:lnTo>
                    <a:pt x="1153833" y="309219"/>
                  </a:lnTo>
                  <a:lnTo>
                    <a:pt x="1153464" y="308686"/>
                  </a:lnTo>
                  <a:lnTo>
                    <a:pt x="1153261" y="308546"/>
                  </a:lnTo>
                  <a:lnTo>
                    <a:pt x="1150874" y="308546"/>
                  </a:lnTo>
                  <a:lnTo>
                    <a:pt x="1150734" y="308686"/>
                  </a:lnTo>
                  <a:lnTo>
                    <a:pt x="1150696" y="321068"/>
                  </a:lnTo>
                  <a:lnTo>
                    <a:pt x="1152296" y="321068"/>
                  </a:lnTo>
                  <a:lnTo>
                    <a:pt x="1152334" y="309753"/>
                  </a:lnTo>
                  <a:lnTo>
                    <a:pt x="1156716" y="321068"/>
                  </a:lnTo>
                  <a:lnTo>
                    <a:pt x="1158201" y="321068"/>
                  </a:lnTo>
                  <a:lnTo>
                    <a:pt x="1159179" y="318617"/>
                  </a:lnTo>
                  <a:lnTo>
                    <a:pt x="1162748" y="309753"/>
                  </a:lnTo>
                  <a:lnTo>
                    <a:pt x="1162824" y="321068"/>
                  </a:lnTo>
                  <a:lnTo>
                    <a:pt x="1164437" y="321068"/>
                  </a:lnTo>
                  <a:lnTo>
                    <a:pt x="1164475" y="309753"/>
                  </a:lnTo>
                  <a:close/>
                </a:path>
                <a:path w="1616709" h="939800">
                  <a:moveTo>
                    <a:pt x="1165313" y="490880"/>
                  </a:moveTo>
                  <a:lnTo>
                    <a:pt x="1161465" y="490880"/>
                  </a:lnTo>
                  <a:lnTo>
                    <a:pt x="1161376" y="491045"/>
                  </a:lnTo>
                  <a:lnTo>
                    <a:pt x="1165313" y="491045"/>
                  </a:lnTo>
                  <a:lnTo>
                    <a:pt x="1165313" y="490880"/>
                  </a:lnTo>
                  <a:close/>
                </a:path>
                <a:path w="1616709" h="939800">
                  <a:moveTo>
                    <a:pt x="1165606" y="506945"/>
                  </a:moveTo>
                  <a:lnTo>
                    <a:pt x="1162481" y="506945"/>
                  </a:lnTo>
                  <a:lnTo>
                    <a:pt x="1162494" y="507149"/>
                  </a:lnTo>
                  <a:lnTo>
                    <a:pt x="1165415" y="507149"/>
                  </a:lnTo>
                  <a:lnTo>
                    <a:pt x="1165606" y="506945"/>
                  </a:lnTo>
                  <a:close/>
                </a:path>
                <a:path w="1616709" h="939800">
                  <a:moveTo>
                    <a:pt x="1166990" y="491045"/>
                  </a:moveTo>
                  <a:lnTo>
                    <a:pt x="1165313" y="491045"/>
                  </a:lnTo>
                  <a:lnTo>
                    <a:pt x="1165313" y="491299"/>
                  </a:lnTo>
                  <a:lnTo>
                    <a:pt x="1166990" y="491299"/>
                  </a:lnTo>
                  <a:lnTo>
                    <a:pt x="1166990" y="491045"/>
                  </a:lnTo>
                  <a:close/>
                </a:path>
                <a:path w="1616709" h="939800">
                  <a:moveTo>
                    <a:pt x="1166990" y="490880"/>
                  </a:moveTo>
                  <a:lnTo>
                    <a:pt x="1166939" y="484314"/>
                  </a:lnTo>
                  <a:lnTo>
                    <a:pt x="1166926" y="483082"/>
                  </a:lnTo>
                  <a:lnTo>
                    <a:pt x="1164475" y="483082"/>
                  </a:lnTo>
                  <a:lnTo>
                    <a:pt x="1159903" y="490880"/>
                  </a:lnTo>
                  <a:lnTo>
                    <a:pt x="1161465" y="490880"/>
                  </a:lnTo>
                  <a:lnTo>
                    <a:pt x="1165313" y="484314"/>
                  </a:lnTo>
                  <a:lnTo>
                    <a:pt x="1165313" y="490880"/>
                  </a:lnTo>
                  <a:lnTo>
                    <a:pt x="1166990" y="490880"/>
                  </a:lnTo>
                  <a:close/>
                </a:path>
                <a:path w="1616709" h="939800">
                  <a:moveTo>
                    <a:pt x="1167701" y="506691"/>
                  </a:moveTo>
                  <a:lnTo>
                    <a:pt x="1165834" y="506691"/>
                  </a:lnTo>
                  <a:lnTo>
                    <a:pt x="1165606" y="506945"/>
                  </a:lnTo>
                  <a:lnTo>
                    <a:pt x="1167688" y="506945"/>
                  </a:lnTo>
                  <a:lnTo>
                    <a:pt x="1167701" y="506691"/>
                  </a:lnTo>
                  <a:close/>
                </a:path>
                <a:path w="1616709" h="939800">
                  <a:moveTo>
                    <a:pt x="1168412" y="515721"/>
                  </a:moveTo>
                  <a:lnTo>
                    <a:pt x="1164513" y="510590"/>
                  </a:lnTo>
                  <a:lnTo>
                    <a:pt x="1164348" y="510374"/>
                  </a:lnTo>
                  <a:lnTo>
                    <a:pt x="1167511" y="507149"/>
                  </a:lnTo>
                  <a:lnTo>
                    <a:pt x="1165415" y="507149"/>
                  </a:lnTo>
                  <a:lnTo>
                    <a:pt x="1162507" y="510374"/>
                  </a:lnTo>
                  <a:lnTo>
                    <a:pt x="1162494" y="507149"/>
                  </a:lnTo>
                  <a:lnTo>
                    <a:pt x="1160932" y="507149"/>
                  </a:lnTo>
                  <a:lnTo>
                    <a:pt x="1160932" y="515721"/>
                  </a:lnTo>
                  <a:lnTo>
                    <a:pt x="1162507" y="515721"/>
                  </a:lnTo>
                  <a:lnTo>
                    <a:pt x="1162507" y="510590"/>
                  </a:lnTo>
                  <a:lnTo>
                    <a:pt x="1166406" y="515721"/>
                  </a:lnTo>
                  <a:lnTo>
                    <a:pt x="1168412" y="515721"/>
                  </a:lnTo>
                  <a:close/>
                </a:path>
                <a:path w="1616709" h="939800">
                  <a:moveTo>
                    <a:pt x="1168781" y="491578"/>
                  </a:moveTo>
                  <a:lnTo>
                    <a:pt x="1161224" y="491299"/>
                  </a:lnTo>
                  <a:lnTo>
                    <a:pt x="1161376" y="491045"/>
                  </a:lnTo>
                  <a:lnTo>
                    <a:pt x="1159827" y="491045"/>
                  </a:lnTo>
                  <a:lnTo>
                    <a:pt x="1159713" y="492683"/>
                  </a:lnTo>
                  <a:lnTo>
                    <a:pt x="1165313" y="492683"/>
                  </a:lnTo>
                  <a:lnTo>
                    <a:pt x="1165352" y="495528"/>
                  </a:lnTo>
                  <a:lnTo>
                    <a:pt x="1166964" y="495528"/>
                  </a:lnTo>
                  <a:lnTo>
                    <a:pt x="1166990" y="492683"/>
                  </a:lnTo>
                  <a:lnTo>
                    <a:pt x="1168679" y="492683"/>
                  </a:lnTo>
                  <a:lnTo>
                    <a:pt x="1168781" y="491578"/>
                  </a:lnTo>
                  <a:close/>
                </a:path>
                <a:path w="1616709" h="939800">
                  <a:moveTo>
                    <a:pt x="1177417" y="308622"/>
                  </a:moveTo>
                  <a:lnTo>
                    <a:pt x="1175766" y="308495"/>
                  </a:lnTo>
                  <a:lnTo>
                    <a:pt x="1175753" y="308622"/>
                  </a:lnTo>
                  <a:lnTo>
                    <a:pt x="1175651" y="317461"/>
                  </a:lnTo>
                  <a:lnTo>
                    <a:pt x="1175486" y="317995"/>
                  </a:lnTo>
                  <a:lnTo>
                    <a:pt x="1175397" y="318312"/>
                  </a:lnTo>
                  <a:lnTo>
                    <a:pt x="1175143" y="318681"/>
                  </a:lnTo>
                  <a:lnTo>
                    <a:pt x="1174635" y="319239"/>
                  </a:lnTo>
                  <a:lnTo>
                    <a:pt x="1170647" y="319239"/>
                  </a:lnTo>
                  <a:lnTo>
                    <a:pt x="1170127" y="318681"/>
                  </a:lnTo>
                  <a:lnTo>
                    <a:pt x="1169898" y="318312"/>
                  </a:lnTo>
                  <a:lnTo>
                    <a:pt x="1169606" y="317461"/>
                  </a:lnTo>
                  <a:lnTo>
                    <a:pt x="1169479" y="308622"/>
                  </a:lnTo>
                  <a:lnTo>
                    <a:pt x="1175753" y="308622"/>
                  </a:lnTo>
                  <a:lnTo>
                    <a:pt x="1175753" y="308495"/>
                  </a:lnTo>
                  <a:lnTo>
                    <a:pt x="1167866" y="308495"/>
                  </a:lnTo>
                  <a:lnTo>
                    <a:pt x="1167942" y="317461"/>
                  </a:lnTo>
                  <a:lnTo>
                    <a:pt x="1171155" y="321170"/>
                  </a:lnTo>
                  <a:lnTo>
                    <a:pt x="1173975" y="321170"/>
                  </a:lnTo>
                  <a:lnTo>
                    <a:pt x="1175080" y="320763"/>
                  </a:lnTo>
                  <a:lnTo>
                    <a:pt x="1175588" y="320471"/>
                  </a:lnTo>
                  <a:lnTo>
                    <a:pt x="1176362" y="319747"/>
                  </a:lnTo>
                  <a:lnTo>
                    <a:pt x="1177302" y="317461"/>
                  </a:lnTo>
                  <a:lnTo>
                    <a:pt x="1177417" y="308622"/>
                  </a:lnTo>
                  <a:close/>
                </a:path>
                <a:path w="1616709" h="939800">
                  <a:moveTo>
                    <a:pt x="1188707" y="308584"/>
                  </a:moveTo>
                  <a:lnTo>
                    <a:pt x="1179449" y="308584"/>
                  </a:lnTo>
                  <a:lnTo>
                    <a:pt x="1179385" y="309791"/>
                  </a:lnTo>
                  <a:lnTo>
                    <a:pt x="1183144" y="309791"/>
                  </a:lnTo>
                  <a:lnTo>
                    <a:pt x="1183182" y="321056"/>
                  </a:lnTo>
                  <a:lnTo>
                    <a:pt x="1184719" y="321056"/>
                  </a:lnTo>
                  <a:lnTo>
                    <a:pt x="1184833" y="309791"/>
                  </a:lnTo>
                  <a:lnTo>
                    <a:pt x="1188516" y="309791"/>
                  </a:lnTo>
                  <a:lnTo>
                    <a:pt x="1188707" y="309575"/>
                  </a:lnTo>
                  <a:lnTo>
                    <a:pt x="1188707" y="308584"/>
                  </a:lnTo>
                  <a:close/>
                </a:path>
                <a:path w="1616709" h="939800">
                  <a:moveTo>
                    <a:pt x="1197444" y="308622"/>
                  </a:moveTo>
                  <a:lnTo>
                    <a:pt x="1190637" y="308622"/>
                  </a:lnTo>
                  <a:lnTo>
                    <a:pt x="1190637" y="319747"/>
                  </a:lnTo>
                  <a:lnTo>
                    <a:pt x="1192288" y="319747"/>
                  </a:lnTo>
                  <a:lnTo>
                    <a:pt x="1192288" y="315137"/>
                  </a:lnTo>
                  <a:lnTo>
                    <a:pt x="1196822" y="315137"/>
                  </a:lnTo>
                  <a:lnTo>
                    <a:pt x="1196822" y="313918"/>
                  </a:lnTo>
                  <a:lnTo>
                    <a:pt x="1192288" y="313918"/>
                  </a:lnTo>
                  <a:lnTo>
                    <a:pt x="1192288" y="309778"/>
                  </a:lnTo>
                  <a:lnTo>
                    <a:pt x="1197406" y="309778"/>
                  </a:lnTo>
                  <a:lnTo>
                    <a:pt x="1197444" y="308622"/>
                  </a:lnTo>
                  <a:close/>
                </a:path>
                <a:path w="1616709" h="939800">
                  <a:moveTo>
                    <a:pt x="1197660" y="320065"/>
                  </a:moveTo>
                  <a:lnTo>
                    <a:pt x="1190637" y="319900"/>
                  </a:lnTo>
                  <a:lnTo>
                    <a:pt x="1190637" y="321056"/>
                  </a:lnTo>
                  <a:lnTo>
                    <a:pt x="1197610" y="321056"/>
                  </a:lnTo>
                  <a:lnTo>
                    <a:pt x="1197660" y="320065"/>
                  </a:lnTo>
                  <a:close/>
                </a:path>
                <a:path w="1616709" h="939800">
                  <a:moveTo>
                    <a:pt x="1220038" y="612000"/>
                  </a:moveTo>
                  <a:lnTo>
                    <a:pt x="1219657" y="611543"/>
                  </a:lnTo>
                  <a:lnTo>
                    <a:pt x="1219009" y="610971"/>
                  </a:lnTo>
                  <a:lnTo>
                    <a:pt x="1218603" y="610768"/>
                  </a:lnTo>
                  <a:lnTo>
                    <a:pt x="1218272" y="610768"/>
                  </a:lnTo>
                  <a:lnTo>
                    <a:pt x="1218272" y="615022"/>
                  </a:lnTo>
                  <a:lnTo>
                    <a:pt x="1218095" y="615264"/>
                  </a:lnTo>
                  <a:lnTo>
                    <a:pt x="1217879" y="615492"/>
                  </a:lnTo>
                  <a:lnTo>
                    <a:pt x="1214437" y="615492"/>
                  </a:lnTo>
                  <a:lnTo>
                    <a:pt x="1214437" y="612140"/>
                  </a:lnTo>
                  <a:lnTo>
                    <a:pt x="1217866" y="612140"/>
                  </a:lnTo>
                  <a:lnTo>
                    <a:pt x="1218234" y="612482"/>
                  </a:lnTo>
                  <a:lnTo>
                    <a:pt x="1218272" y="615022"/>
                  </a:lnTo>
                  <a:lnTo>
                    <a:pt x="1218272" y="610768"/>
                  </a:lnTo>
                  <a:lnTo>
                    <a:pt x="1212786" y="610768"/>
                  </a:lnTo>
                  <a:lnTo>
                    <a:pt x="1212786" y="616064"/>
                  </a:lnTo>
                  <a:lnTo>
                    <a:pt x="1219149" y="616064"/>
                  </a:lnTo>
                  <a:lnTo>
                    <a:pt x="1219327" y="615911"/>
                  </a:lnTo>
                  <a:lnTo>
                    <a:pt x="1219555" y="615721"/>
                  </a:lnTo>
                  <a:lnTo>
                    <a:pt x="1219771" y="615492"/>
                  </a:lnTo>
                  <a:lnTo>
                    <a:pt x="1220025" y="615022"/>
                  </a:lnTo>
                  <a:lnTo>
                    <a:pt x="1219974" y="612000"/>
                  </a:lnTo>
                  <a:close/>
                </a:path>
                <a:path w="1616709" h="939800">
                  <a:moveTo>
                    <a:pt x="1221054" y="618667"/>
                  </a:moveTo>
                  <a:lnTo>
                    <a:pt x="1220901" y="618299"/>
                  </a:lnTo>
                  <a:lnTo>
                    <a:pt x="1220838" y="618058"/>
                  </a:lnTo>
                  <a:lnTo>
                    <a:pt x="1220635" y="617664"/>
                  </a:lnTo>
                  <a:lnTo>
                    <a:pt x="1220177" y="617080"/>
                  </a:lnTo>
                  <a:lnTo>
                    <a:pt x="1219885" y="616851"/>
                  </a:lnTo>
                  <a:lnTo>
                    <a:pt x="1219301" y="616508"/>
                  </a:lnTo>
                  <a:lnTo>
                    <a:pt x="1212786" y="616508"/>
                  </a:lnTo>
                  <a:lnTo>
                    <a:pt x="1212786" y="622414"/>
                  </a:lnTo>
                  <a:lnTo>
                    <a:pt x="1219631" y="622414"/>
                  </a:lnTo>
                  <a:lnTo>
                    <a:pt x="1220139" y="622007"/>
                  </a:lnTo>
                  <a:lnTo>
                    <a:pt x="1220355" y="621766"/>
                  </a:lnTo>
                  <a:lnTo>
                    <a:pt x="1214437" y="621766"/>
                  </a:lnTo>
                  <a:lnTo>
                    <a:pt x="1214437" y="617664"/>
                  </a:lnTo>
                  <a:lnTo>
                    <a:pt x="1218425" y="617664"/>
                  </a:lnTo>
                  <a:lnTo>
                    <a:pt x="1218857" y="618058"/>
                  </a:lnTo>
                  <a:lnTo>
                    <a:pt x="1219047" y="618299"/>
                  </a:lnTo>
                  <a:lnTo>
                    <a:pt x="1219047" y="620801"/>
                  </a:lnTo>
                  <a:lnTo>
                    <a:pt x="1218857" y="621017"/>
                  </a:lnTo>
                  <a:lnTo>
                    <a:pt x="1218425" y="621385"/>
                  </a:lnTo>
                  <a:lnTo>
                    <a:pt x="1220355" y="621766"/>
                  </a:lnTo>
                  <a:lnTo>
                    <a:pt x="1220622" y="621385"/>
                  </a:lnTo>
                  <a:lnTo>
                    <a:pt x="1220724" y="621245"/>
                  </a:lnTo>
                  <a:lnTo>
                    <a:pt x="1220825" y="621017"/>
                  </a:lnTo>
                  <a:lnTo>
                    <a:pt x="1220914" y="620801"/>
                  </a:lnTo>
                  <a:lnTo>
                    <a:pt x="1220978" y="620598"/>
                  </a:lnTo>
                  <a:lnTo>
                    <a:pt x="1221054" y="618667"/>
                  </a:lnTo>
                  <a:close/>
                </a:path>
                <a:path w="1616709" h="939800">
                  <a:moveTo>
                    <a:pt x="1221460" y="432752"/>
                  </a:moveTo>
                  <a:lnTo>
                    <a:pt x="1221384" y="431685"/>
                  </a:lnTo>
                  <a:lnTo>
                    <a:pt x="1218869" y="431685"/>
                  </a:lnTo>
                  <a:lnTo>
                    <a:pt x="1218869" y="421919"/>
                  </a:lnTo>
                  <a:lnTo>
                    <a:pt x="1218869" y="420306"/>
                  </a:lnTo>
                  <a:lnTo>
                    <a:pt x="1217269" y="420306"/>
                  </a:lnTo>
                  <a:lnTo>
                    <a:pt x="1214742" y="421919"/>
                  </a:lnTo>
                  <a:lnTo>
                    <a:pt x="1214259" y="422262"/>
                  </a:lnTo>
                  <a:lnTo>
                    <a:pt x="1214259" y="423468"/>
                  </a:lnTo>
                  <a:lnTo>
                    <a:pt x="1214577" y="423468"/>
                  </a:lnTo>
                  <a:lnTo>
                    <a:pt x="1217180" y="421919"/>
                  </a:lnTo>
                  <a:lnTo>
                    <a:pt x="1217180" y="431685"/>
                  </a:lnTo>
                  <a:lnTo>
                    <a:pt x="1214374" y="431685"/>
                  </a:lnTo>
                  <a:lnTo>
                    <a:pt x="1214374" y="432752"/>
                  </a:lnTo>
                  <a:lnTo>
                    <a:pt x="1221460" y="432752"/>
                  </a:lnTo>
                  <a:close/>
                </a:path>
                <a:path w="1616709" h="939800">
                  <a:moveTo>
                    <a:pt x="1229321" y="405777"/>
                  </a:moveTo>
                  <a:lnTo>
                    <a:pt x="1224203" y="405777"/>
                  </a:lnTo>
                  <a:lnTo>
                    <a:pt x="1222540" y="405777"/>
                  </a:lnTo>
                  <a:lnTo>
                    <a:pt x="1222540" y="405980"/>
                  </a:lnTo>
                  <a:lnTo>
                    <a:pt x="1222540" y="406361"/>
                  </a:lnTo>
                  <a:lnTo>
                    <a:pt x="1228521" y="406361"/>
                  </a:lnTo>
                  <a:lnTo>
                    <a:pt x="1229106" y="405980"/>
                  </a:lnTo>
                  <a:lnTo>
                    <a:pt x="1229321" y="405777"/>
                  </a:lnTo>
                  <a:close/>
                </a:path>
                <a:path w="1616709" h="939800">
                  <a:moveTo>
                    <a:pt x="1230185" y="402691"/>
                  </a:moveTo>
                  <a:lnTo>
                    <a:pt x="1228394" y="400519"/>
                  </a:lnTo>
                  <a:lnTo>
                    <a:pt x="1228331" y="402691"/>
                  </a:lnTo>
                  <a:lnTo>
                    <a:pt x="1228242" y="404596"/>
                  </a:lnTo>
                  <a:lnTo>
                    <a:pt x="1228191" y="404749"/>
                  </a:lnTo>
                  <a:lnTo>
                    <a:pt x="1228039" y="404977"/>
                  </a:lnTo>
                  <a:lnTo>
                    <a:pt x="1227658" y="405320"/>
                  </a:lnTo>
                  <a:lnTo>
                    <a:pt x="1224203" y="405231"/>
                  </a:lnTo>
                  <a:lnTo>
                    <a:pt x="1224203" y="401612"/>
                  </a:lnTo>
                  <a:lnTo>
                    <a:pt x="1227277" y="401612"/>
                  </a:lnTo>
                  <a:lnTo>
                    <a:pt x="1227899" y="402018"/>
                  </a:lnTo>
                  <a:lnTo>
                    <a:pt x="1228331" y="402691"/>
                  </a:lnTo>
                  <a:lnTo>
                    <a:pt x="1228331" y="400519"/>
                  </a:lnTo>
                  <a:lnTo>
                    <a:pt x="1222527" y="400519"/>
                  </a:lnTo>
                  <a:lnTo>
                    <a:pt x="1222527" y="400761"/>
                  </a:lnTo>
                  <a:lnTo>
                    <a:pt x="1222540" y="405231"/>
                  </a:lnTo>
                  <a:lnTo>
                    <a:pt x="1224203" y="405358"/>
                  </a:lnTo>
                  <a:lnTo>
                    <a:pt x="1227607" y="405358"/>
                  </a:lnTo>
                  <a:lnTo>
                    <a:pt x="1229677" y="405358"/>
                  </a:lnTo>
                  <a:lnTo>
                    <a:pt x="1229956" y="404977"/>
                  </a:lnTo>
                  <a:lnTo>
                    <a:pt x="1230083" y="404596"/>
                  </a:lnTo>
                  <a:lnTo>
                    <a:pt x="1230185" y="402691"/>
                  </a:lnTo>
                  <a:close/>
                </a:path>
                <a:path w="1616709" h="939800">
                  <a:moveTo>
                    <a:pt x="1230858" y="412800"/>
                  </a:moveTo>
                  <a:lnTo>
                    <a:pt x="1230782" y="411861"/>
                  </a:lnTo>
                  <a:lnTo>
                    <a:pt x="1229652" y="409041"/>
                  </a:lnTo>
                  <a:lnTo>
                    <a:pt x="1229575" y="408825"/>
                  </a:lnTo>
                  <a:lnTo>
                    <a:pt x="1228344" y="406844"/>
                  </a:lnTo>
                  <a:lnTo>
                    <a:pt x="1222540" y="406844"/>
                  </a:lnTo>
                  <a:lnTo>
                    <a:pt x="1222540" y="407428"/>
                  </a:lnTo>
                  <a:lnTo>
                    <a:pt x="1222565" y="412800"/>
                  </a:lnTo>
                  <a:lnTo>
                    <a:pt x="1224114" y="412800"/>
                  </a:lnTo>
                  <a:lnTo>
                    <a:pt x="1224191" y="407428"/>
                  </a:lnTo>
                  <a:lnTo>
                    <a:pt x="1226654" y="407428"/>
                  </a:lnTo>
                  <a:lnTo>
                    <a:pt x="1227061" y="407809"/>
                  </a:lnTo>
                  <a:lnTo>
                    <a:pt x="1227416" y="408254"/>
                  </a:lnTo>
                  <a:lnTo>
                    <a:pt x="1227747" y="408825"/>
                  </a:lnTo>
                  <a:lnTo>
                    <a:pt x="1228915" y="411861"/>
                  </a:lnTo>
                  <a:lnTo>
                    <a:pt x="1229004" y="412076"/>
                  </a:lnTo>
                  <a:lnTo>
                    <a:pt x="1229106" y="412343"/>
                  </a:lnTo>
                  <a:lnTo>
                    <a:pt x="1229169" y="412483"/>
                  </a:lnTo>
                  <a:lnTo>
                    <a:pt x="1224127" y="412483"/>
                  </a:lnTo>
                  <a:lnTo>
                    <a:pt x="1224114" y="412800"/>
                  </a:lnTo>
                  <a:lnTo>
                    <a:pt x="1230858" y="412800"/>
                  </a:lnTo>
                  <a:close/>
                </a:path>
                <a:path w="1616709" h="939800">
                  <a:moveTo>
                    <a:pt x="1231722" y="622312"/>
                  </a:moveTo>
                  <a:lnTo>
                    <a:pt x="1225003" y="622312"/>
                  </a:lnTo>
                  <a:lnTo>
                    <a:pt x="1225753" y="622833"/>
                  </a:lnTo>
                  <a:lnTo>
                    <a:pt x="1230960" y="622833"/>
                  </a:lnTo>
                  <a:lnTo>
                    <a:pt x="1231722" y="622312"/>
                  </a:lnTo>
                  <a:close/>
                </a:path>
                <a:path w="1616709" h="939800">
                  <a:moveTo>
                    <a:pt x="1231823" y="429628"/>
                  </a:moveTo>
                  <a:lnTo>
                    <a:pt x="1231773" y="422973"/>
                  </a:lnTo>
                  <a:lnTo>
                    <a:pt x="1231595" y="422440"/>
                  </a:lnTo>
                  <a:lnTo>
                    <a:pt x="1231493" y="422135"/>
                  </a:lnTo>
                  <a:lnTo>
                    <a:pt x="1231277" y="421881"/>
                  </a:lnTo>
                  <a:lnTo>
                    <a:pt x="1230960" y="421297"/>
                  </a:lnTo>
                  <a:lnTo>
                    <a:pt x="1230896" y="421170"/>
                  </a:lnTo>
                  <a:lnTo>
                    <a:pt x="1230503" y="420827"/>
                  </a:lnTo>
                  <a:lnTo>
                    <a:pt x="1229982" y="420535"/>
                  </a:lnTo>
                  <a:lnTo>
                    <a:pt x="1229347" y="420204"/>
                  </a:lnTo>
                  <a:lnTo>
                    <a:pt x="1226324" y="420204"/>
                  </a:lnTo>
                  <a:lnTo>
                    <a:pt x="1225740" y="420535"/>
                  </a:lnTo>
                  <a:lnTo>
                    <a:pt x="1225156" y="420827"/>
                  </a:lnTo>
                  <a:lnTo>
                    <a:pt x="1224673" y="421297"/>
                  </a:lnTo>
                  <a:lnTo>
                    <a:pt x="1224343" y="421881"/>
                  </a:lnTo>
                  <a:lnTo>
                    <a:pt x="1223987" y="422440"/>
                  </a:lnTo>
                  <a:lnTo>
                    <a:pt x="1223746" y="422973"/>
                  </a:lnTo>
                  <a:lnTo>
                    <a:pt x="1223810" y="430580"/>
                  </a:lnTo>
                  <a:lnTo>
                    <a:pt x="1223949" y="430961"/>
                  </a:lnTo>
                  <a:lnTo>
                    <a:pt x="1224572" y="432003"/>
                  </a:lnTo>
                  <a:lnTo>
                    <a:pt x="1225003" y="432435"/>
                  </a:lnTo>
                  <a:lnTo>
                    <a:pt x="1226134" y="432993"/>
                  </a:lnTo>
                  <a:lnTo>
                    <a:pt x="1229080" y="432993"/>
                  </a:lnTo>
                  <a:lnTo>
                    <a:pt x="1230134" y="432435"/>
                  </a:lnTo>
                  <a:lnTo>
                    <a:pt x="1230655" y="432003"/>
                  </a:lnTo>
                  <a:lnTo>
                    <a:pt x="1230909" y="431647"/>
                  </a:lnTo>
                  <a:lnTo>
                    <a:pt x="1226794" y="431647"/>
                  </a:lnTo>
                  <a:lnTo>
                    <a:pt x="1226235" y="431304"/>
                  </a:lnTo>
                  <a:lnTo>
                    <a:pt x="1225880" y="430961"/>
                  </a:lnTo>
                  <a:lnTo>
                    <a:pt x="1225511" y="430276"/>
                  </a:lnTo>
                  <a:lnTo>
                    <a:pt x="1225296" y="429628"/>
                  </a:lnTo>
                  <a:lnTo>
                    <a:pt x="1225372" y="423367"/>
                  </a:lnTo>
                  <a:lnTo>
                    <a:pt x="1225778" y="422440"/>
                  </a:lnTo>
                  <a:lnTo>
                    <a:pt x="1225994" y="422135"/>
                  </a:lnTo>
                  <a:lnTo>
                    <a:pt x="1226337" y="421881"/>
                  </a:lnTo>
                  <a:lnTo>
                    <a:pt x="1229207" y="421881"/>
                  </a:lnTo>
                  <a:lnTo>
                    <a:pt x="1230122" y="429628"/>
                  </a:lnTo>
                  <a:lnTo>
                    <a:pt x="1229868" y="430276"/>
                  </a:lnTo>
                  <a:lnTo>
                    <a:pt x="1229753" y="430580"/>
                  </a:lnTo>
                  <a:lnTo>
                    <a:pt x="1229448" y="430961"/>
                  </a:lnTo>
                  <a:lnTo>
                    <a:pt x="1229144" y="431304"/>
                  </a:lnTo>
                  <a:lnTo>
                    <a:pt x="1230909" y="431647"/>
                  </a:lnTo>
                  <a:lnTo>
                    <a:pt x="1231112" y="431304"/>
                  </a:lnTo>
                  <a:lnTo>
                    <a:pt x="1231569" y="430580"/>
                  </a:lnTo>
                  <a:lnTo>
                    <a:pt x="1231823" y="429628"/>
                  </a:lnTo>
                  <a:close/>
                </a:path>
                <a:path w="1616709" h="939800">
                  <a:moveTo>
                    <a:pt x="1232115" y="621703"/>
                  </a:moveTo>
                  <a:lnTo>
                    <a:pt x="1227416" y="621703"/>
                  </a:lnTo>
                  <a:lnTo>
                    <a:pt x="1226642" y="621360"/>
                  </a:lnTo>
                  <a:lnTo>
                    <a:pt x="1224813" y="618363"/>
                  </a:lnTo>
                  <a:lnTo>
                    <a:pt x="1224915" y="614946"/>
                  </a:lnTo>
                  <a:lnTo>
                    <a:pt x="1225156" y="614121"/>
                  </a:lnTo>
                  <a:lnTo>
                    <a:pt x="1225435" y="613486"/>
                  </a:lnTo>
                  <a:lnTo>
                    <a:pt x="1225918" y="612863"/>
                  </a:lnTo>
                  <a:lnTo>
                    <a:pt x="1231976" y="612863"/>
                  </a:lnTo>
                  <a:lnTo>
                    <a:pt x="1231925" y="612038"/>
                  </a:lnTo>
                  <a:lnTo>
                    <a:pt x="1231874" y="611301"/>
                  </a:lnTo>
                  <a:lnTo>
                    <a:pt x="1231290" y="610933"/>
                  </a:lnTo>
                  <a:lnTo>
                    <a:pt x="1231290" y="612622"/>
                  </a:lnTo>
                  <a:lnTo>
                    <a:pt x="1226096" y="612622"/>
                  </a:lnTo>
                  <a:lnTo>
                    <a:pt x="1226502" y="612279"/>
                  </a:lnTo>
                  <a:lnTo>
                    <a:pt x="1230718" y="612279"/>
                  </a:lnTo>
                  <a:lnTo>
                    <a:pt x="1231290" y="612622"/>
                  </a:lnTo>
                  <a:lnTo>
                    <a:pt x="1231290" y="610933"/>
                  </a:lnTo>
                  <a:lnTo>
                    <a:pt x="1231138" y="610831"/>
                  </a:lnTo>
                  <a:lnTo>
                    <a:pt x="1225956" y="610831"/>
                  </a:lnTo>
                  <a:lnTo>
                    <a:pt x="1223352" y="614121"/>
                  </a:lnTo>
                  <a:lnTo>
                    <a:pt x="1223060" y="614946"/>
                  </a:lnTo>
                  <a:lnTo>
                    <a:pt x="1223060" y="618883"/>
                  </a:lnTo>
                  <a:lnTo>
                    <a:pt x="1223454" y="620115"/>
                  </a:lnTo>
                  <a:lnTo>
                    <a:pt x="1223568" y="620458"/>
                  </a:lnTo>
                  <a:lnTo>
                    <a:pt x="1223746" y="620776"/>
                  </a:lnTo>
                  <a:lnTo>
                    <a:pt x="1223848" y="620966"/>
                  </a:lnTo>
                  <a:lnTo>
                    <a:pt x="1223937" y="621118"/>
                  </a:lnTo>
                  <a:lnTo>
                    <a:pt x="1224635" y="621931"/>
                  </a:lnTo>
                  <a:lnTo>
                    <a:pt x="1232090" y="621931"/>
                  </a:lnTo>
                  <a:lnTo>
                    <a:pt x="1232115" y="621703"/>
                  </a:lnTo>
                  <a:close/>
                </a:path>
                <a:path w="1616709" h="939800">
                  <a:moveTo>
                    <a:pt x="1232166" y="620966"/>
                  </a:moveTo>
                  <a:lnTo>
                    <a:pt x="1231265" y="620966"/>
                  </a:lnTo>
                  <a:lnTo>
                    <a:pt x="1230591" y="621360"/>
                  </a:lnTo>
                  <a:lnTo>
                    <a:pt x="1232141" y="621360"/>
                  </a:lnTo>
                  <a:lnTo>
                    <a:pt x="1232166" y="620966"/>
                  </a:lnTo>
                  <a:close/>
                </a:path>
                <a:path w="1616709" h="939800">
                  <a:moveTo>
                    <a:pt x="1238237" y="411556"/>
                  </a:moveTo>
                  <a:lnTo>
                    <a:pt x="1238199" y="401789"/>
                  </a:lnTo>
                  <a:lnTo>
                    <a:pt x="1238199" y="400138"/>
                  </a:lnTo>
                  <a:lnTo>
                    <a:pt x="1236675" y="400138"/>
                  </a:lnTo>
                  <a:lnTo>
                    <a:pt x="1234097" y="401789"/>
                  </a:lnTo>
                  <a:lnTo>
                    <a:pt x="1233601" y="402132"/>
                  </a:lnTo>
                  <a:lnTo>
                    <a:pt x="1233563" y="403301"/>
                  </a:lnTo>
                  <a:lnTo>
                    <a:pt x="1234008" y="403301"/>
                  </a:lnTo>
                  <a:lnTo>
                    <a:pt x="1236522" y="401789"/>
                  </a:lnTo>
                  <a:lnTo>
                    <a:pt x="1236522" y="411556"/>
                  </a:lnTo>
                  <a:lnTo>
                    <a:pt x="1238237" y="411556"/>
                  </a:lnTo>
                  <a:close/>
                </a:path>
                <a:path w="1616709" h="939800">
                  <a:moveTo>
                    <a:pt x="1240866" y="411861"/>
                  </a:moveTo>
                  <a:lnTo>
                    <a:pt x="1233728" y="411695"/>
                  </a:lnTo>
                  <a:lnTo>
                    <a:pt x="1233665" y="412686"/>
                  </a:lnTo>
                  <a:lnTo>
                    <a:pt x="1240802" y="412686"/>
                  </a:lnTo>
                  <a:lnTo>
                    <a:pt x="1240866" y="411861"/>
                  </a:lnTo>
                  <a:close/>
                </a:path>
                <a:path w="1616709" h="939800">
                  <a:moveTo>
                    <a:pt x="1241628" y="620331"/>
                  </a:moveTo>
                  <a:lnTo>
                    <a:pt x="1241602" y="617816"/>
                  </a:lnTo>
                  <a:lnTo>
                    <a:pt x="1241501" y="617562"/>
                  </a:lnTo>
                  <a:lnTo>
                    <a:pt x="1241412" y="617359"/>
                  </a:lnTo>
                  <a:lnTo>
                    <a:pt x="1241323" y="617131"/>
                  </a:lnTo>
                  <a:lnTo>
                    <a:pt x="1241501" y="617131"/>
                  </a:lnTo>
                  <a:lnTo>
                    <a:pt x="1240320" y="616064"/>
                  </a:lnTo>
                  <a:lnTo>
                    <a:pt x="1239875" y="615823"/>
                  </a:lnTo>
                  <a:lnTo>
                    <a:pt x="1238846" y="615467"/>
                  </a:lnTo>
                  <a:lnTo>
                    <a:pt x="1236040" y="615467"/>
                  </a:lnTo>
                  <a:lnTo>
                    <a:pt x="1236040" y="611886"/>
                  </a:lnTo>
                  <a:lnTo>
                    <a:pt x="1240790" y="611886"/>
                  </a:lnTo>
                  <a:lnTo>
                    <a:pt x="1240828" y="610666"/>
                  </a:lnTo>
                  <a:lnTo>
                    <a:pt x="1234427" y="610666"/>
                  </a:lnTo>
                  <a:lnTo>
                    <a:pt x="1234389" y="617131"/>
                  </a:lnTo>
                  <a:lnTo>
                    <a:pt x="1238885" y="617131"/>
                  </a:lnTo>
                  <a:lnTo>
                    <a:pt x="1239139" y="617359"/>
                  </a:lnTo>
                  <a:lnTo>
                    <a:pt x="1239443" y="617562"/>
                  </a:lnTo>
                  <a:lnTo>
                    <a:pt x="1239621" y="617816"/>
                  </a:lnTo>
                  <a:lnTo>
                    <a:pt x="1239685" y="617982"/>
                  </a:lnTo>
                  <a:lnTo>
                    <a:pt x="1239774" y="620331"/>
                  </a:lnTo>
                  <a:lnTo>
                    <a:pt x="1239583" y="620776"/>
                  </a:lnTo>
                  <a:lnTo>
                    <a:pt x="1239367" y="621055"/>
                  </a:lnTo>
                  <a:lnTo>
                    <a:pt x="1233843" y="621055"/>
                  </a:lnTo>
                  <a:lnTo>
                    <a:pt x="1233881" y="622579"/>
                  </a:lnTo>
                  <a:lnTo>
                    <a:pt x="1240028" y="622579"/>
                  </a:lnTo>
                  <a:lnTo>
                    <a:pt x="1240828" y="621842"/>
                  </a:lnTo>
                  <a:lnTo>
                    <a:pt x="1240967" y="621665"/>
                  </a:lnTo>
                  <a:lnTo>
                    <a:pt x="1241628" y="620331"/>
                  </a:lnTo>
                  <a:close/>
                </a:path>
                <a:path w="1616709" h="939800">
                  <a:moveTo>
                    <a:pt x="1242034" y="429628"/>
                  </a:moveTo>
                  <a:lnTo>
                    <a:pt x="1242009" y="422973"/>
                  </a:lnTo>
                  <a:lnTo>
                    <a:pt x="1241869" y="422643"/>
                  </a:lnTo>
                  <a:lnTo>
                    <a:pt x="1241793" y="422440"/>
                  </a:lnTo>
                  <a:lnTo>
                    <a:pt x="1241679" y="422135"/>
                  </a:lnTo>
                  <a:lnTo>
                    <a:pt x="1241361" y="421640"/>
                  </a:lnTo>
                  <a:lnTo>
                    <a:pt x="1241158" y="421297"/>
                  </a:lnTo>
                  <a:lnTo>
                    <a:pt x="1241094" y="421170"/>
                  </a:lnTo>
                  <a:lnTo>
                    <a:pt x="1240726" y="420827"/>
                  </a:lnTo>
                  <a:lnTo>
                    <a:pt x="1240320" y="420611"/>
                  </a:lnTo>
                  <a:lnTo>
                    <a:pt x="1240320" y="429628"/>
                  </a:lnTo>
                  <a:lnTo>
                    <a:pt x="1240066" y="430276"/>
                  </a:lnTo>
                  <a:lnTo>
                    <a:pt x="1239951" y="430580"/>
                  </a:lnTo>
                  <a:lnTo>
                    <a:pt x="1239837" y="430733"/>
                  </a:lnTo>
                  <a:lnTo>
                    <a:pt x="1235976" y="430733"/>
                  </a:lnTo>
                  <a:lnTo>
                    <a:pt x="1235748" y="430276"/>
                  </a:lnTo>
                  <a:lnTo>
                    <a:pt x="1235646" y="428040"/>
                  </a:lnTo>
                  <a:lnTo>
                    <a:pt x="1235570" y="423367"/>
                  </a:lnTo>
                  <a:lnTo>
                    <a:pt x="1235887" y="422643"/>
                  </a:lnTo>
                  <a:lnTo>
                    <a:pt x="1235976" y="422440"/>
                  </a:lnTo>
                  <a:lnTo>
                    <a:pt x="1236230" y="422135"/>
                  </a:lnTo>
                  <a:lnTo>
                    <a:pt x="1236548" y="421881"/>
                  </a:lnTo>
                  <a:lnTo>
                    <a:pt x="1239405" y="421881"/>
                  </a:lnTo>
                  <a:lnTo>
                    <a:pt x="1240320" y="429628"/>
                  </a:lnTo>
                  <a:lnTo>
                    <a:pt x="1240320" y="420611"/>
                  </a:lnTo>
                  <a:lnTo>
                    <a:pt x="1239545" y="420204"/>
                  </a:lnTo>
                  <a:lnTo>
                    <a:pt x="1236522" y="420204"/>
                  </a:lnTo>
                  <a:lnTo>
                    <a:pt x="1235938" y="420535"/>
                  </a:lnTo>
                  <a:lnTo>
                    <a:pt x="1235354" y="420827"/>
                  </a:lnTo>
                  <a:lnTo>
                    <a:pt x="1234871" y="421297"/>
                  </a:lnTo>
                  <a:lnTo>
                    <a:pt x="1234541" y="421881"/>
                  </a:lnTo>
                  <a:lnTo>
                    <a:pt x="1234186" y="422440"/>
                  </a:lnTo>
                  <a:lnTo>
                    <a:pt x="1233944" y="422973"/>
                  </a:lnTo>
                  <a:lnTo>
                    <a:pt x="1233830" y="423633"/>
                  </a:lnTo>
                  <a:lnTo>
                    <a:pt x="1233779" y="429628"/>
                  </a:lnTo>
                  <a:lnTo>
                    <a:pt x="1233906" y="430276"/>
                  </a:lnTo>
                  <a:lnTo>
                    <a:pt x="1233995" y="430733"/>
                  </a:lnTo>
                  <a:lnTo>
                    <a:pt x="1234401" y="431304"/>
                  </a:lnTo>
                  <a:lnTo>
                    <a:pt x="1234770" y="432003"/>
                  </a:lnTo>
                  <a:lnTo>
                    <a:pt x="1235240" y="432435"/>
                  </a:lnTo>
                  <a:lnTo>
                    <a:pt x="1236332" y="432993"/>
                  </a:lnTo>
                  <a:lnTo>
                    <a:pt x="1239278" y="432993"/>
                  </a:lnTo>
                  <a:lnTo>
                    <a:pt x="1240332" y="432435"/>
                  </a:lnTo>
                  <a:lnTo>
                    <a:pt x="1240853" y="432003"/>
                  </a:lnTo>
                  <a:lnTo>
                    <a:pt x="1241107" y="431647"/>
                  </a:lnTo>
                  <a:lnTo>
                    <a:pt x="1237030" y="431647"/>
                  </a:lnTo>
                  <a:lnTo>
                    <a:pt x="1236433" y="431304"/>
                  </a:lnTo>
                  <a:lnTo>
                    <a:pt x="1236167" y="431063"/>
                  </a:lnTo>
                  <a:lnTo>
                    <a:pt x="1239596" y="431063"/>
                  </a:lnTo>
                  <a:lnTo>
                    <a:pt x="1239380" y="431304"/>
                  </a:lnTo>
                  <a:lnTo>
                    <a:pt x="1241107" y="431647"/>
                  </a:lnTo>
                  <a:lnTo>
                    <a:pt x="1241310" y="431304"/>
                  </a:lnTo>
                  <a:lnTo>
                    <a:pt x="1241679" y="430733"/>
                  </a:lnTo>
                  <a:lnTo>
                    <a:pt x="1241869" y="430276"/>
                  </a:lnTo>
                  <a:lnTo>
                    <a:pt x="1242034" y="429628"/>
                  </a:lnTo>
                  <a:close/>
                </a:path>
                <a:path w="1616709" h="939800">
                  <a:moveTo>
                    <a:pt x="1246149" y="424154"/>
                  </a:moveTo>
                  <a:lnTo>
                    <a:pt x="1246136" y="419442"/>
                  </a:lnTo>
                  <a:lnTo>
                    <a:pt x="1244638" y="419442"/>
                  </a:lnTo>
                  <a:lnTo>
                    <a:pt x="1244625" y="424154"/>
                  </a:lnTo>
                  <a:lnTo>
                    <a:pt x="1246149" y="424154"/>
                  </a:lnTo>
                  <a:close/>
                </a:path>
                <a:path w="1616709" h="939800">
                  <a:moveTo>
                    <a:pt x="1249260" y="424154"/>
                  </a:moveTo>
                  <a:lnTo>
                    <a:pt x="1246149" y="424154"/>
                  </a:lnTo>
                  <a:lnTo>
                    <a:pt x="1246149" y="424357"/>
                  </a:lnTo>
                  <a:lnTo>
                    <a:pt x="1249070" y="424357"/>
                  </a:lnTo>
                  <a:lnTo>
                    <a:pt x="1249260" y="424154"/>
                  </a:lnTo>
                  <a:close/>
                </a:path>
                <a:path w="1616709" h="939800">
                  <a:moveTo>
                    <a:pt x="1251000" y="401955"/>
                  </a:moveTo>
                  <a:lnTo>
                    <a:pt x="1249260" y="401955"/>
                  </a:lnTo>
                  <a:lnTo>
                    <a:pt x="1244536" y="412508"/>
                  </a:lnTo>
                  <a:lnTo>
                    <a:pt x="1246428" y="412508"/>
                  </a:lnTo>
                  <a:lnTo>
                    <a:pt x="1251000" y="401955"/>
                  </a:lnTo>
                  <a:close/>
                </a:path>
                <a:path w="1616709" h="939800">
                  <a:moveTo>
                    <a:pt x="1251026" y="610666"/>
                  </a:moveTo>
                  <a:lnTo>
                    <a:pt x="1244625" y="610666"/>
                  </a:lnTo>
                  <a:lnTo>
                    <a:pt x="1244587" y="616394"/>
                  </a:lnTo>
                  <a:lnTo>
                    <a:pt x="1250873" y="616394"/>
                  </a:lnTo>
                  <a:lnTo>
                    <a:pt x="1250556" y="616064"/>
                  </a:lnTo>
                  <a:lnTo>
                    <a:pt x="1250111" y="615823"/>
                  </a:lnTo>
                  <a:lnTo>
                    <a:pt x="1249045" y="615467"/>
                  </a:lnTo>
                  <a:lnTo>
                    <a:pt x="1246238" y="615467"/>
                  </a:lnTo>
                  <a:lnTo>
                    <a:pt x="1246238" y="611886"/>
                  </a:lnTo>
                  <a:lnTo>
                    <a:pt x="1250988" y="611886"/>
                  </a:lnTo>
                  <a:lnTo>
                    <a:pt x="1251026" y="610666"/>
                  </a:lnTo>
                  <a:close/>
                </a:path>
                <a:path w="1616709" h="939800">
                  <a:moveTo>
                    <a:pt x="1251216" y="400481"/>
                  </a:moveTo>
                  <a:lnTo>
                    <a:pt x="1243164" y="400304"/>
                  </a:lnTo>
                  <a:lnTo>
                    <a:pt x="1243088" y="401586"/>
                  </a:lnTo>
                  <a:lnTo>
                    <a:pt x="1249426" y="401586"/>
                  </a:lnTo>
                  <a:lnTo>
                    <a:pt x="1249337" y="401777"/>
                  </a:lnTo>
                  <a:lnTo>
                    <a:pt x="1251064" y="401777"/>
                  </a:lnTo>
                  <a:lnTo>
                    <a:pt x="1251127" y="401586"/>
                  </a:lnTo>
                  <a:lnTo>
                    <a:pt x="1251216" y="400481"/>
                  </a:lnTo>
                  <a:close/>
                </a:path>
                <a:path w="1616709" h="939800">
                  <a:moveTo>
                    <a:pt x="1251381" y="423773"/>
                  </a:moveTo>
                  <a:lnTo>
                    <a:pt x="1249603" y="423773"/>
                  </a:lnTo>
                  <a:lnTo>
                    <a:pt x="1249260" y="424154"/>
                  </a:lnTo>
                  <a:lnTo>
                    <a:pt x="1251356" y="424154"/>
                  </a:lnTo>
                  <a:lnTo>
                    <a:pt x="1251381" y="423773"/>
                  </a:lnTo>
                  <a:close/>
                </a:path>
                <a:path w="1616709" h="939800">
                  <a:moveTo>
                    <a:pt x="1251826" y="620331"/>
                  </a:moveTo>
                  <a:lnTo>
                    <a:pt x="1251800" y="617816"/>
                  </a:lnTo>
                  <a:lnTo>
                    <a:pt x="1251699" y="617562"/>
                  </a:lnTo>
                  <a:lnTo>
                    <a:pt x="1251610" y="617359"/>
                  </a:lnTo>
                  <a:lnTo>
                    <a:pt x="1251521" y="617131"/>
                  </a:lnTo>
                  <a:lnTo>
                    <a:pt x="1249121" y="617131"/>
                  </a:lnTo>
                  <a:lnTo>
                    <a:pt x="1249375" y="617359"/>
                  </a:lnTo>
                  <a:lnTo>
                    <a:pt x="1249641" y="617562"/>
                  </a:lnTo>
                  <a:lnTo>
                    <a:pt x="1249819" y="617816"/>
                  </a:lnTo>
                  <a:lnTo>
                    <a:pt x="1250111" y="618439"/>
                  </a:lnTo>
                  <a:lnTo>
                    <a:pt x="1250073" y="620090"/>
                  </a:lnTo>
                  <a:lnTo>
                    <a:pt x="1249972" y="620331"/>
                  </a:lnTo>
                  <a:lnTo>
                    <a:pt x="1249895" y="620776"/>
                  </a:lnTo>
                  <a:lnTo>
                    <a:pt x="1244130" y="620776"/>
                  </a:lnTo>
                  <a:lnTo>
                    <a:pt x="1244079" y="622579"/>
                  </a:lnTo>
                  <a:lnTo>
                    <a:pt x="1250226" y="622579"/>
                  </a:lnTo>
                  <a:lnTo>
                    <a:pt x="1251026" y="621842"/>
                  </a:lnTo>
                  <a:lnTo>
                    <a:pt x="1251165" y="621665"/>
                  </a:lnTo>
                  <a:lnTo>
                    <a:pt x="1251826" y="620331"/>
                  </a:lnTo>
                  <a:close/>
                </a:path>
                <a:path w="1616709" h="939800">
                  <a:moveTo>
                    <a:pt x="1251864" y="432346"/>
                  </a:moveTo>
                  <a:lnTo>
                    <a:pt x="1251686" y="432346"/>
                  </a:lnTo>
                  <a:lnTo>
                    <a:pt x="1248168" y="427799"/>
                  </a:lnTo>
                  <a:lnTo>
                    <a:pt x="1247990" y="427570"/>
                  </a:lnTo>
                  <a:lnTo>
                    <a:pt x="1251178" y="424357"/>
                  </a:lnTo>
                  <a:lnTo>
                    <a:pt x="1249070" y="424357"/>
                  </a:lnTo>
                  <a:lnTo>
                    <a:pt x="1246174" y="427570"/>
                  </a:lnTo>
                  <a:lnTo>
                    <a:pt x="1246149" y="424357"/>
                  </a:lnTo>
                  <a:lnTo>
                    <a:pt x="1244612" y="424357"/>
                  </a:lnTo>
                  <a:lnTo>
                    <a:pt x="1244600" y="432917"/>
                  </a:lnTo>
                  <a:lnTo>
                    <a:pt x="1246174" y="432917"/>
                  </a:lnTo>
                  <a:lnTo>
                    <a:pt x="1246174" y="427799"/>
                  </a:lnTo>
                  <a:lnTo>
                    <a:pt x="1250061" y="432917"/>
                  </a:lnTo>
                  <a:lnTo>
                    <a:pt x="1251724" y="432917"/>
                  </a:lnTo>
                  <a:lnTo>
                    <a:pt x="1251864" y="432346"/>
                  </a:lnTo>
                  <a:close/>
                </a:path>
                <a:path w="1616709" h="939800">
                  <a:moveTo>
                    <a:pt x="1252880" y="591693"/>
                  </a:moveTo>
                  <a:lnTo>
                    <a:pt x="1252855" y="590372"/>
                  </a:lnTo>
                  <a:lnTo>
                    <a:pt x="1243685" y="590372"/>
                  </a:lnTo>
                  <a:lnTo>
                    <a:pt x="1243596" y="591693"/>
                  </a:lnTo>
                  <a:lnTo>
                    <a:pt x="1247368" y="591693"/>
                  </a:lnTo>
                  <a:lnTo>
                    <a:pt x="1247406" y="602970"/>
                  </a:lnTo>
                  <a:lnTo>
                    <a:pt x="1249057" y="602970"/>
                  </a:lnTo>
                  <a:lnTo>
                    <a:pt x="1249095" y="591693"/>
                  </a:lnTo>
                  <a:lnTo>
                    <a:pt x="1252880" y="591693"/>
                  </a:lnTo>
                  <a:close/>
                </a:path>
                <a:path w="1616709" h="939800">
                  <a:moveTo>
                    <a:pt x="1262392" y="610793"/>
                  </a:moveTo>
                  <a:lnTo>
                    <a:pt x="1254201" y="610616"/>
                  </a:lnTo>
                  <a:lnTo>
                    <a:pt x="1254137" y="611581"/>
                  </a:lnTo>
                  <a:lnTo>
                    <a:pt x="1254315" y="611924"/>
                  </a:lnTo>
                  <a:lnTo>
                    <a:pt x="1260589" y="611924"/>
                  </a:lnTo>
                  <a:lnTo>
                    <a:pt x="1255725" y="622820"/>
                  </a:lnTo>
                  <a:lnTo>
                    <a:pt x="1257604" y="622820"/>
                  </a:lnTo>
                  <a:lnTo>
                    <a:pt x="1262176" y="612267"/>
                  </a:lnTo>
                  <a:lnTo>
                    <a:pt x="1262278" y="611924"/>
                  </a:lnTo>
                  <a:lnTo>
                    <a:pt x="1262392" y="610793"/>
                  </a:lnTo>
                  <a:close/>
                </a:path>
                <a:path w="1616709" h="939800">
                  <a:moveTo>
                    <a:pt x="1262405" y="600036"/>
                  </a:moveTo>
                  <a:lnTo>
                    <a:pt x="1262278" y="597230"/>
                  </a:lnTo>
                  <a:lnTo>
                    <a:pt x="1261681" y="596011"/>
                  </a:lnTo>
                  <a:lnTo>
                    <a:pt x="1260678" y="596011"/>
                  </a:lnTo>
                  <a:lnTo>
                    <a:pt x="1260678" y="600036"/>
                  </a:lnTo>
                  <a:lnTo>
                    <a:pt x="1260513" y="600494"/>
                  </a:lnTo>
                  <a:lnTo>
                    <a:pt x="1260424" y="600684"/>
                  </a:lnTo>
                  <a:lnTo>
                    <a:pt x="1260017" y="601205"/>
                  </a:lnTo>
                  <a:lnTo>
                    <a:pt x="1259535" y="601522"/>
                  </a:lnTo>
                  <a:lnTo>
                    <a:pt x="1259141" y="601726"/>
                  </a:lnTo>
                  <a:lnTo>
                    <a:pt x="1257566" y="601726"/>
                  </a:lnTo>
                  <a:lnTo>
                    <a:pt x="1256042" y="599478"/>
                  </a:lnTo>
                  <a:lnTo>
                    <a:pt x="1255928" y="598906"/>
                  </a:lnTo>
                  <a:lnTo>
                    <a:pt x="1255890" y="597420"/>
                  </a:lnTo>
                  <a:lnTo>
                    <a:pt x="1260513" y="597420"/>
                  </a:lnTo>
                  <a:lnTo>
                    <a:pt x="1260640" y="597674"/>
                  </a:lnTo>
                  <a:lnTo>
                    <a:pt x="1260678" y="600036"/>
                  </a:lnTo>
                  <a:lnTo>
                    <a:pt x="1260678" y="596011"/>
                  </a:lnTo>
                  <a:lnTo>
                    <a:pt x="1255852" y="596011"/>
                  </a:lnTo>
                  <a:lnTo>
                    <a:pt x="1255928" y="594817"/>
                  </a:lnTo>
                  <a:lnTo>
                    <a:pt x="1257566" y="591921"/>
                  </a:lnTo>
                  <a:lnTo>
                    <a:pt x="1261745" y="591921"/>
                  </a:lnTo>
                  <a:lnTo>
                    <a:pt x="1261770" y="590588"/>
                  </a:lnTo>
                  <a:lnTo>
                    <a:pt x="1256995" y="590588"/>
                  </a:lnTo>
                  <a:lnTo>
                    <a:pt x="1256042" y="591172"/>
                  </a:lnTo>
                  <a:lnTo>
                    <a:pt x="1255458" y="591921"/>
                  </a:lnTo>
                  <a:lnTo>
                    <a:pt x="1254937" y="592823"/>
                  </a:lnTo>
                  <a:lnTo>
                    <a:pt x="1254721" y="593305"/>
                  </a:lnTo>
                  <a:lnTo>
                    <a:pt x="1254429" y="594360"/>
                  </a:lnTo>
                  <a:lnTo>
                    <a:pt x="1254442" y="596011"/>
                  </a:lnTo>
                  <a:lnTo>
                    <a:pt x="1254467" y="597420"/>
                  </a:lnTo>
                  <a:lnTo>
                    <a:pt x="1254569" y="600494"/>
                  </a:lnTo>
                  <a:lnTo>
                    <a:pt x="1254633" y="600684"/>
                  </a:lnTo>
                  <a:lnTo>
                    <a:pt x="1254734" y="601002"/>
                  </a:lnTo>
                  <a:lnTo>
                    <a:pt x="1256753" y="603059"/>
                  </a:lnTo>
                  <a:lnTo>
                    <a:pt x="1259586" y="603059"/>
                  </a:lnTo>
                  <a:lnTo>
                    <a:pt x="1262100" y="601002"/>
                  </a:lnTo>
                  <a:lnTo>
                    <a:pt x="1262405" y="600036"/>
                  </a:lnTo>
                  <a:close/>
                </a:path>
                <a:path w="1616709" h="939800">
                  <a:moveTo>
                    <a:pt x="1380959" y="578573"/>
                  </a:moveTo>
                  <a:lnTo>
                    <a:pt x="1380858" y="578294"/>
                  </a:lnTo>
                  <a:lnTo>
                    <a:pt x="1380642" y="577938"/>
                  </a:lnTo>
                  <a:lnTo>
                    <a:pt x="1380312" y="577634"/>
                  </a:lnTo>
                  <a:lnTo>
                    <a:pt x="1374432" y="577634"/>
                  </a:lnTo>
                  <a:lnTo>
                    <a:pt x="1374241" y="577773"/>
                  </a:lnTo>
                  <a:lnTo>
                    <a:pt x="1374241" y="579183"/>
                  </a:lnTo>
                  <a:lnTo>
                    <a:pt x="1374533" y="579183"/>
                  </a:lnTo>
                  <a:lnTo>
                    <a:pt x="1375117" y="578815"/>
                  </a:lnTo>
                  <a:lnTo>
                    <a:pt x="1375562" y="578573"/>
                  </a:lnTo>
                  <a:lnTo>
                    <a:pt x="1378775" y="578573"/>
                  </a:lnTo>
                  <a:lnTo>
                    <a:pt x="1379105" y="578815"/>
                  </a:lnTo>
                  <a:lnTo>
                    <a:pt x="1379118" y="582028"/>
                  </a:lnTo>
                  <a:lnTo>
                    <a:pt x="1378559" y="583044"/>
                  </a:lnTo>
                  <a:lnTo>
                    <a:pt x="1378191" y="583526"/>
                  </a:lnTo>
                  <a:lnTo>
                    <a:pt x="1377861" y="584022"/>
                  </a:lnTo>
                  <a:lnTo>
                    <a:pt x="1377302" y="584644"/>
                  </a:lnTo>
                  <a:lnTo>
                    <a:pt x="1374241" y="587756"/>
                  </a:lnTo>
                  <a:lnTo>
                    <a:pt x="1376260" y="587756"/>
                  </a:lnTo>
                  <a:lnTo>
                    <a:pt x="1380896" y="582028"/>
                  </a:lnTo>
                  <a:lnTo>
                    <a:pt x="1380959" y="578573"/>
                  </a:lnTo>
                  <a:close/>
                </a:path>
                <a:path w="1616709" h="939800">
                  <a:moveTo>
                    <a:pt x="1381683" y="589534"/>
                  </a:moveTo>
                  <a:lnTo>
                    <a:pt x="1381658" y="588264"/>
                  </a:lnTo>
                  <a:lnTo>
                    <a:pt x="1375778" y="588264"/>
                  </a:lnTo>
                  <a:lnTo>
                    <a:pt x="1376083" y="587933"/>
                  </a:lnTo>
                  <a:lnTo>
                    <a:pt x="1374101" y="587933"/>
                  </a:lnTo>
                  <a:lnTo>
                    <a:pt x="1374063" y="589534"/>
                  </a:lnTo>
                  <a:lnTo>
                    <a:pt x="1381683" y="589534"/>
                  </a:lnTo>
                  <a:close/>
                </a:path>
                <a:path w="1616709" h="939800">
                  <a:moveTo>
                    <a:pt x="1381874" y="568693"/>
                  </a:moveTo>
                  <a:lnTo>
                    <a:pt x="1380680" y="565759"/>
                  </a:lnTo>
                  <a:lnTo>
                    <a:pt x="1380566" y="565429"/>
                  </a:lnTo>
                  <a:lnTo>
                    <a:pt x="1380439" y="565150"/>
                  </a:lnTo>
                  <a:lnTo>
                    <a:pt x="1380312" y="564870"/>
                  </a:lnTo>
                  <a:lnTo>
                    <a:pt x="1379982" y="564311"/>
                  </a:lnTo>
                  <a:lnTo>
                    <a:pt x="1379778" y="564045"/>
                  </a:lnTo>
                  <a:lnTo>
                    <a:pt x="1379321" y="563460"/>
                  </a:lnTo>
                  <a:lnTo>
                    <a:pt x="1378254" y="563460"/>
                  </a:lnTo>
                  <a:lnTo>
                    <a:pt x="1379499" y="562978"/>
                  </a:lnTo>
                  <a:lnTo>
                    <a:pt x="1380083" y="562597"/>
                  </a:lnTo>
                  <a:lnTo>
                    <a:pt x="1380312" y="562394"/>
                  </a:lnTo>
                  <a:lnTo>
                    <a:pt x="1381188" y="559308"/>
                  </a:lnTo>
                  <a:lnTo>
                    <a:pt x="1381036" y="558863"/>
                  </a:lnTo>
                  <a:lnTo>
                    <a:pt x="1380959" y="558622"/>
                  </a:lnTo>
                  <a:lnTo>
                    <a:pt x="1379321" y="557110"/>
                  </a:lnTo>
                  <a:lnTo>
                    <a:pt x="1379321" y="559308"/>
                  </a:lnTo>
                  <a:lnTo>
                    <a:pt x="1379245" y="561200"/>
                  </a:lnTo>
                  <a:lnTo>
                    <a:pt x="1379169" y="561365"/>
                  </a:lnTo>
                  <a:lnTo>
                    <a:pt x="1379029" y="561581"/>
                  </a:lnTo>
                  <a:lnTo>
                    <a:pt x="1378585" y="561975"/>
                  </a:lnTo>
                  <a:lnTo>
                    <a:pt x="1375194" y="561975"/>
                  </a:lnTo>
                  <a:lnTo>
                    <a:pt x="1375194" y="558177"/>
                  </a:lnTo>
                  <a:lnTo>
                    <a:pt x="1377861" y="558177"/>
                  </a:lnTo>
                  <a:lnTo>
                    <a:pt x="1378508" y="558380"/>
                  </a:lnTo>
                  <a:lnTo>
                    <a:pt x="1378877" y="558622"/>
                  </a:lnTo>
                  <a:lnTo>
                    <a:pt x="1379321" y="559308"/>
                  </a:lnTo>
                  <a:lnTo>
                    <a:pt x="1379321" y="557110"/>
                  </a:lnTo>
                  <a:lnTo>
                    <a:pt x="1379131" y="557022"/>
                  </a:lnTo>
                  <a:lnTo>
                    <a:pt x="1373581" y="557022"/>
                  </a:lnTo>
                  <a:lnTo>
                    <a:pt x="1373543" y="569417"/>
                  </a:lnTo>
                  <a:lnTo>
                    <a:pt x="1375079" y="569417"/>
                  </a:lnTo>
                  <a:lnTo>
                    <a:pt x="1375194" y="564045"/>
                  </a:lnTo>
                  <a:lnTo>
                    <a:pt x="1375194" y="564311"/>
                  </a:lnTo>
                  <a:lnTo>
                    <a:pt x="1377950" y="564311"/>
                  </a:lnTo>
                  <a:lnTo>
                    <a:pt x="1378407" y="564870"/>
                  </a:lnTo>
                  <a:lnTo>
                    <a:pt x="1378546" y="565150"/>
                  </a:lnTo>
                  <a:lnTo>
                    <a:pt x="1378737" y="565429"/>
                  </a:lnTo>
                  <a:lnTo>
                    <a:pt x="1378877" y="565759"/>
                  </a:lnTo>
                  <a:lnTo>
                    <a:pt x="1378991" y="566102"/>
                  </a:lnTo>
                  <a:lnTo>
                    <a:pt x="1380007" y="568693"/>
                  </a:lnTo>
                  <a:lnTo>
                    <a:pt x="1380109" y="568960"/>
                  </a:lnTo>
                  <a:lnTo>
                    <a:pt x="1380159" y="569099"/>
                  </a:lnTo>
                  <a:lnTo>
                    <a:pt x="1375092" y="569099"/>
                  </a:lnTo>
                  <a:lnTo>
                    <a:pt x="1375079" y="569417"/>
                  </a:lnTo>
                  <a:lnTo>
                    <a:pt x="1381836" y="569417"/>
                  </a:lnTo>
                  <a:lnTo>
                    <a:pt x="1381874" y="568693"/>
                  </a:lnTo>
                  <a:close/>
                </a:path>
                <a:path w="1616709" h="939800">
                  <a:moveTo>
                    <a:pt x="1386281" y="587933"/>
                  </a:moveTo>
                  <a:lnTo>
                    <a:pt x="1384236" y="587933"/>
                  </a:lnTo>
                  <a:lnTo>
                    <a:pt x="1384211" y="588264"/>
                  </a:lnTo>
                  <a:lnTo>
                    <a:pt x="1385976" y="588264"/>
                  </a:lnTo>
                  <a:lnTo>
                    <a:pt x="1386281" y="587933"/>
                  </a:lnTo>
                  <a:close/>
                </a:path>
                <a:path w="1616709" h="939800">
                  <a:moveTo>
                    <a:pt x="1386878" y="558787"/>
                  </a:moveTo>
                  <a:lnTo>
                    <a:pt x="1384579" y="558787"/>
                  </a:lnTo>
                  <a:lnTo>
                    <a:pt x="1384541" y="559917"/>
                  </a:lnTo>
                  <a:lnTo>
                    <a:pt x="1384998" y="559917"/>
                  </a:lnTo>
                  <a:lnTo>
                    <a:pt x="1386878" y="558787"/>
                  </a:lnTo>
                  <a:close/>
                </a:path>
                <a:path w="1616709" h="939800">
                  <a:moveTo>
                    <a:pt x="1387500" y="558622"/>
                  </a:moveTo>
                  <a:lnTo>
                    <a:pt x="1387144" y="558622"/>
                  </a:lnTo>
                  <a:lnTo>
                    <a:pt x="1386878" y="558787"/>
                  </a:lnTo>
                  <a:lnTo>
                    <a:pt x="1387500" y="558787"/>
                  </a:lnTo>
                  <a:lnTo>
                    <a:pt x="1387500" y="558622"/>
                  </a:lnTo>
                  <a:close/>
                </a:path>
                <a:path w="1616709" h="939800">
                  <a:moveTo>
                    <a:pt x="1389202" y="558406"/>
                  </a:moveTo>
                  <a:lnTo>
                    <a:pt x="1389189" y="556793"/>
                  </a:lnTo>
                  <a:lnTo>
                    <a:pt x="1387602" y="556793"/>
                  </a:lnTo>
                  <a:lnTo>
                    <a:pt x="1384731" y="558622"/>
                  </a:lnTo>
                  <a:lnTo>
                    <a:pt x="1387144" y="558622"/>
                  </a:lnTo>
                  <a:lnTo>
                    <a:pt x="1387500" y="558406"/>
                  </a:lnTo>
                  <a:lnTo>
                    <a:pt x="1387500" y="558622"/>
                  </a:lnTo>
                  <a:lnTo>
                    <a:pt x="1389202" y="558622"/>
                  </a:lnTo>
                  <a:lnTo>
                    <a:pt x="1389202" y="558406"/>
                  </a:lnTo>
                  <a:close/>
                </a:path>
                <a:path w="1616709" h="939800">
                  <a:moveTo>
                    <a:pt x="1389227" y="568172"/>
                  </a:moveTo>
                  <a:lnTo>
                    <a:pt x="1389202" y="558787"/>
                  </a:lnTo>
                  <a:lnTo>
                    <a:pt x="1387500" y="558787"/>
                  </a:lnTo>
                  <a:lnTo>
                    <a:pt x="1387500" y="568172"/>
                  </a:lnTo>
                  <a:lnTo>
                    <a:pt x="1389227" y="568172"/>
                  </a:lnTo>
                  <a:close/>
                </a:path>
                <a:path w="1616709" h="939800">
                  <a:moveTo>
                    <a:pt x="1391107" y="578434"/>
                  </a:moveTo>
                  <a:lnTo>
                    <a:pt x="1391056" y="578294"/>
                  </a:lnTo>
                  <a:lnTo>
                    <a:pt x="1390840" y="577938"/>
                  </a:lnTo>
                  <a:lnTo>
                    <a:pt x="1390688" y="577773"/>
                  </a:lnTo>
                  <a:lnTo>
                    <a:pt x="1384477" y="577773"/>
                  </a:lnTo>
                  <a:lnTo>
                    <a:pt x="1384401" y="579183"/>
                  </a:lnTo>
                  <a:lnTo>
                    <a:pt x="1384757" y="579183"/>
                  </a:lnTo>
                  <a:lnTo>
                    <a:pt x="1385316" y="578815"/>
                  </a:lnTo>
                  <a:lnTo>
                    <a:pt x="1385811" y="578573"/>
                  </a:lnTo>
                  <a:lnTo>
                    <a:pt x="1388973" y="578573"/>
                  </a:lnTo>
                  <a:lnTo>
                    <a:pt x="1389202" y="578815"/>
                  </a:lnTo>
                  <a:lnTo>
                    <a:pt x="1389443" y="579183"/>
                  </a:lnTo>
                  <a:lnTo>
                    <a:pt x="1389519" y="581583"/>
                  </a:lnTo>
                  <a:lnTo>
                    <a:pt x="1389113" y="582485"/>
                  </a:lnTo>
                  <a:lnTo>
                    <a:pt x="1384439" y="587756"/>
                  </a:lnTo>
                  <a:lnTo>
                    <a:pt x="1386459" y="587756"/>
                  </a:lnTo>
                  <a:lnTo>
                    <a:pt x="1391094" y="582028"/>
                  </a:lnTo>
                  <a:lnTo>
                    <a:pt x="1391107" y="578434"/>
                  </a:lnTo>
                  <a:close/>
                </a:path>
                <a:path w="1616709" h="939800">
                  <a:moveTo>
                    <a:pt x="1391856" y="568477"/>
                  </a:moveTo>
                  <a:lnTo>
                    <a:pt x="1384719" y="568312"/>
                  </a:lnTo>
                  <a:lnTo>
                    <a:pt x="1384655" y="569379"/>
                  </a:lnTo>
                  <a:lnTo>
                    <a:pt x="1391767" y="569379"/>
                  </a:lnTo>
                  <a:lnTo>
                    <a:pt x="1391856" y="568477"/>
                  </a:lnTo>
                  <a:close/>
                </a:path>
                <a:path w="1616709" h="939800">
                  <a:moveTo>
                    <a:pt x="1392008" y="588543"/>
                  </a:moveTo>
                  <a:lnTo>
                    <a:pt x="1384211" y="588391"/>
                  </a:lnTo>
                  <a:lnTo>
                    <a:pt x="1384134" y="589534"/>
                  </a:lnTo>
                  <a:lnTo>
                    <a:pt x="1391920" y="589534"/>
                  </a:lnTo>
                  <a:lnTo>
                    <a:pt x="1392008" y="588543"/>
                  </a:lnTo>
                  <a:close/>
                </a:path>
                <a:path w="1616709" h="939800">
                  <a:moveTo>
                    <a:pt x="1396263" y="580771"/>
                  </a:moveTo>
                  <a:lnTo>
                    <a:pt x="1396212" y="576059"/>
                  </a:lnTo>
                  <a:lnTo>
                    <a:pt x="1394790" y="576059"/>
                  </a:lnTo>
                  <a:lnTo>
                    <a:pt x="1394764" y="580771"/>
                  </a:lnTo>
                  <a:lnTo>
                    <a:pt x="1396263" y="580771"/>
                  </a:lnTo>
                  <a:close/>
                </a:path>
                <a:path w="1616709" h="939800">
                  <a:moveTo>
                    <a:pt x="1399362" y="580771"/>
                  </a:moveTo>
                  <a:lnTo>
                    <a:pt x="1396263" y="580771"/>
                  </a:lnTo>
                  <a:lnTo>
                    <a:pt x="1396263" y="580974"/>
                  </a:lnTo>
                  <a:lnTo>
                    <a:pt x="1399171" y="580974"/>
                  </a:lnTo>
                  <a:lnTo>
                    <a:pt x="1399362" y="580771"/>
                  </a:lnTo>
                  <a:close/>
                </a:path>
                <a:path w="1616709" h="939800">
                  <a:moveTo>
                    <a:pt x="1401483" y="580453"/>
                  </a:moveTo>
                  <a:lnTo>
                    <a:pt x="1399641" y="580453"/>
                  </a:lnTo>
                  <a:lnTo>
                    <a:pt x="1399362" y="580771"/>
                  </a:lnTo>
                  <a:lnTo>
                    <a:pt x="1401432" y="580771"/>
                  </a:lnTo>
                  <a:lnTo>
                    <a:pt x="1401483" y="580453"/>
                  </a:lnTo>
                  <a:close/>
                </a:path>
                <a:path w="1616709" h="939800">
                  <a:moveTo>
                    <a:pt x="1401838" y="566737"/>
                  </a:moveTo>
                  <a:lnTo>
                    <a:pt x="1401737" y="563867"/>
                  </a:lnTo>
                  <a:lnTo>
                    <a:pt x="1401660" y="563664"/>
                  </a:lnTo>
                  <a:lnTo>
                    <a:pt x="1401572" y="563435"/>
                  </a:lnTo>
                  <a:lnTo>
                    <a:pt x="1401762" y="563435"/>
                  </a:lnTo>
                  <a:lnTo>
                    <a:pt x="1400556" y="562368"/>
                  </a:lnTo>
                  <a:lnTo>
                    <a:pt x="1400111" y="562127"/>
                  </a:lnTo>
                  <a:lnTo>
                    <a:pt x="1399095" y="561771"/>
                  </a:lnTo>
                  <a:lnTo>
                    <a:pt x="1396276" y="561771"/>
                  </a:lnTo>
                  <a:lnTo>
                    <a:pt x="1396276" y="558177"/>
                  </a:lnTo>
                  <a:lnTo>
                    <a:pt x="1401025" y="558177"/>
                  </a:lnTo>
                  <a:lnTo>
                    <a:pt x="1401064" y="556971"/>
                  </a:lnTo>
                  <a:lnTo>
                    <a:pt x="1394637" y="556971"/>
                  </a:lnTo>
                  <a:lnTo>
                    <a:pt x="1394637" y="563435"/>
                  </a:lnTo>
                  <a:lnTo>
                    <a:pt x="1399133" y="563435"/>
                  </a:lnTo>
                  <a:lnTo>
                    <a:pt x="1399387" y="563664"/>
                  </a:lnTo>
                  <a:lnTo>
                    <a:pt x="1399679" y="563867"/>
                  </a:lnTo>
                  <a:lnTo>
                    <a:pt x="1399857" y="564121"/>
                  </a:lnTo>
                  <a:lnTo>
                    <a:pt x="1400111" y="564743"/>
                  </a:lnTo>
                  <a:lnTo>
                    <a:pt x="1400111" y="566394"/>
                  </a:lnTo>
                  <a:lnTo>
                    <a:pt x="1399971" y="566737"/>
                  </a:lnTo>
                  <a:lnTo>
                    <a:pt x="1399794" y="567080"/>
                  </a:lnTo>
                  <a:lnTo>
                    <a:pt x="1399603" y="567359"/>
                  </a:lnTo>
                  <a:lnTo>
                    <a:pt x="1394053" y="567359"/>
                  </a:lnTo>
                  <a:lnTo>
                    <a:pt x="1394117" y="568871"/>
                  </a:lnTo>
                  <a:lnTo>
                    <a:pt x="1400263" y="568871"/>
                  </a:lnTo>
                  <a:lnTo>
                    <a:pt x="1401064" y="568147"/>
                  </a:lnTo>
                  <a:lnTo>
                    <a:pt x="1401216" y="567969"/>
                  </a:lnTo>
                  <a:lnTo>
                    <a:pt x="1401838" y="566737"/>
                  </a:lnTo>
                  <a:close/>
                </a:path>
                <a:path w="1616709" h="939800">
                  <a:moveTo>
                    <a:pt x="1401876" y="589495"/>
                  </a:moveTo>
                  <a:lnTo>
                    <a:pt x="1401838" y="589127"/>
                  </a:lnTo>
                  <a:lnTo>
                    <a:pt x="1399844" y="586498"/>
                  </a:lnTo>
                  <a:lnTo>
                    <a:pt x="1399844" y="589127"/>
                  </a:lnTo>
                  <a:lnTo>
                    <a:pt x="1396250" y="589127"/>
                  </a:lnTo>
                  <a:lnTo>
                    <a:pt x="1396288" y="584415"/>
                  </a:lnTo>
                  <a:lnTo>
                    <a:pt x="1399730" y="588975"/>
                  </a:lnTo>
                  <a:lnTo>
                    <a:pt x="1399844" y="589127"/>
                  </a:lnTo>
                  <a:lnTo>
                    <a:pt x="1399844" y="586498"/>
                  </a:lnTo>
                  <a:lnTo>
                    <a:pt x="1398270" y="584415"/>
                  </a:lnTo>
                  <a:lnTo>
                    <a:pt x="1398104" y="584200"/>
                  </a:lnTo>
                  <a:lnTo>
                    <a:pt x="1401254" y="580974"/>
                  </a:lnTo>
                  <a:lnTo>
                    <a:pt x="1399171" y="580974"/>
                  </a:lnTo>
                  <a:lnTo>
                    <a:pt x="1396288" y="584200"/>
                  </a:lnTo>
                  <a:lnTo>
                    <a:pt x="1396263" y="580974"/>
                  </a:lnTo>
                  <a:lnTo>
                    <a:pt x="1394764" y="580974"/>
                  </a:lnTo>
                  <a:lnTo>
                    <a:pt x="1394714" y="589495"/>
                  </a:lnTo>
                  <a:lnTo>
                    <a:pt x="1396250" y="589495"/>
                  </a:lnTo>
                  <a:lnTo>
                    <a:pt x="1401876" y="589495"/>
                  </a:lnTo>
                  <a:close/>
                </a:path>
                <a:path w="1616709" h="939800">
                  <a:moveTo>
                    <a:pt x="1414970" y="691972"/>
                  </a:moveTo>
                  <a:lnTo>
                    <a:pt x="1412887" y="691972"/>
                  </a:lnTo>
                  <a:lnTo>
                    <a:pt x="1412875" y="692251"/>
                  </a:lnTo>
                  <a:lnTo>
                    <a:pt x="1414703" y="692251"/>
                  </a:lnTo>
                  <a:lnTo>
                    <a:pt x="1414970" y="691972"/>
                  </a:lnTo>
                  <a:close/>
                </a:path>
                <a:path w="1616709" h="939800">
                  <a:moveTo>
                    <a:pt x="1419186" y="663346"/>
                  </a:moveTo>
                  <a:lnTo>
                    <a:pt x="1419059" y="662901"/>
                  </a:lnTo>
                  <a:lnTo>
                    <a:pt x="1418945" y="662533"/>
                  </a:lnTo>
                  <a:lnTo>
                    <a:pt x="1418780" y="662254"/>
                  </a:lnTo>
                  <a:lnTo>
                    <a:pt x="1418513" y="661936"/>
                  </a:lnTo>
                  <a:lnTo>
                    <a:pt x="1418221" y="661657"/>
                  </a:lnTo>
                  <a:lnTo>
                    <a:pt x="1417929" y="661416"/>
                  </a:lnTo>
                  <a:lnTo>
                    <a:pt x="1417561" y="661225"/>
                  </a:lnTo>
                  <a:lnTo>
                    <a:pt x="1417345" y="661225"/>
                  </a:lnTo>
                  <a:lnTo>
                    <a:pt x="1417345" y="663346"/>
                  </a:lnTo>
                  <a:lnTo>
                    <a:pt x="1417256" y="665238"/>
                  </a:lnTo>
                  <a:lnTo>
                    <a:pt x="1417193" y="665391"/>
                  </a:lnTo>
                  <a:lnTo>
                    <a:pt x="1417015" y="665619"/>
                  </a:lnTo>
                  <a:lnTo>
                    <a:pt x="1416608" y="666000"/>
                  </a:lnTo>
                  <a:lnTo>
                    <a:pt x="1413205" y="666000"/>
                  </a:lnTo>
                  <a:lnTo>
                    <a:pt x="1413205" y="662533"/>
                  </a:lnTo>
                  <a:lnTo>
                    <a:pt x="1416710" y="662533"/>
                  </a:lnTo>
                  <a:lnTo>
                    <a:pt x="1416900" y="662660"/>
                  </a:lnTo>
                  <a:lnTo>
                    <a:pt x="1417345" y="663346"/>
                  </a:lnTo>
                  <a:lnTo>
                    <a:pt x="1417345" y="661225"/>
                  </a:lnTo>
                  <a:lnTo>
                    <a:pt x="1411605" y="661225"/>
                  </a:lnTo>
                  <a:lnTo>
                    <a:pt x="1411579" y="667004"/>
                  </a:lnTo>
                  <a:lnTo>
                    <a:pt x="1417523" y="667004"/>
                  </a:lnTo>
                  <a:lnTo>
                    <a:pt x="1418107" y="666623"/>
                  </a:lnTo>
                  <a:lnTo>
                    <a:pt x="1419098" y="665238"/>
                  </a:lnTo>
                  <a:lnTo>
                    <a:pt x="1419186" y="663346"/>
                  </a:lnTo>
                  <a:close/>
                </a:path>
                <a:path w="1616709" h="939800">
                  <a:moveTo>
                    <a:pt x="1419860" y="673455"/>
                  </a:moveTo>
                  <a:lnTo>
                    <a:pt x="1419783" y="672503"/>
                  </a:lnTo>
                  <a:lnTo>
                    <a:pt x="1418691" y="669785"/>
                  </a:lnTo>
                  <a:lnTo>
                    <a:pt x="1418577" y="669467"/>
                  </a:lnTo>
                  <a:lnTo>
                    <a:pt x="1418323" y="668896"/>
                  </a:lnTo>
                  <a:lnTo>
                    <a:pt x="1418183" y="668667"/>
                  </a:lnTo>
                  <a:lnTo>
                    <a:pt x="1418183" y="673125"/>
                  </a:lnTo>
                  <a:lnTo>
                    <a:pt x="1413141" y="673125"/>
                  </a:lnTo>
                  <a:lnTo>
                    <a:pt x="1413192" y="668337"/>
                  </a:lnTo>
                  <a:lnTo>
                    <a:pt x="1415935" y="668337"/>
                  </a:lnTo>
                  <a:lnTo>
                    <a:pt x="1416240" y="668655"/>
                  </a:lnTo>
                  <a:lnTo>
                    <a:pt x="1416431" y="668896"/>
                  </a:lnTo>
                  <a:lnTo>
                    <a:pt x="1416570" y="669188"/>
                  </a:lnTo>
                  <a:lnTo>
                    <a:pt x="1416761" y="669467"/>
                  </a:lnTo>
                  <a:lnTo>
                    <a:pt x="1416900" y="669785"/>
                  </a:lnTo>
                  <a:lnTo>
                    <a:pt x="1417015" y="670128"/>
                  </a:lnTo>
                  <a:lnTo>
                    <a:pt x="1417942" y="672503"/>
                  </a:lnTo>
                  <a:lnTo>
                    <a:pt x="1418018" y="672719"/>
                  </a:lnTo>
                  <a:lnTo>
                    <a:pt x="1418132" y="672985"/>
                  </a:lnTo>
                  <a:lnTo>
                    <a:pt x="1418183" y="673125"/>
                  </a:lnTo>
                  <a:lnTo>
                    <a:pt x="1418183" y="668667"/>
                  </a:lnTo>
                  <a:lnTo>
                    <a:pt x="1417993" y="668337"/>
                  </a:lnTo>
                  <a:lnTo>
                    <a:pt x="1417789" y="668070"/>
                  </a:lnTo>
                  <a:lnTo>
                    <a:pt x="1417929" y="668070"/>
                  </a:lnTo>
                  <a:lnTo>
                    <a:pt x="1417193" y="667486"/>
                  </a:lnTo>
                  <a:lnTo>
                    <a:pt x="1411579" y="667486"/>
                  </a:lnTo>
                  <a:lnTo>
                    <a:pt x="1411566" y="673455"/>
                  </a:lnTo>
                  <a:lnTo>
                    <a:pt x="1413141" y="673455"/>
                  </a:lnTo>
                  <a:lnTo>
                    <a:pt x="1419860" y="673455"/>
                  </a:lnTo>
                  <a:close/>
                </a:path>
                <a:path w="1616709" h="939800">
                  <a:moveTo>
                    <a:pt x="1420050" y="682980"/>
                  </a:moveTo>
                  <a:lnTo>
                    <a:pt x="1419885" y="682701"/>
                  </a:lnTo>
                  <a:lnTo>
                    <a:pt x="1419796" y="682459"/>
                  </a:lnTo>
                  <a:lnTo>
                    <a:pt x="1419745" y="682320"/>
                  </a:lnTo>
                  <a:lnTo>
                    <a:pt x="1419529" y="681951"/>
                  </a:lnTo>
                  <a:lnTo>
                    <a:pt x="1419364" y="681799"/>
                  </a:lnTo>
                  <a:lnTo>
                    <a:pt x="1413167" y="681799"/>
                  </a:lnTo>
                  <a:lnTo>
                    <a:pt x="1413052" y="683247"/>
                  </a:lnTo>
                  <a:lnTo>
                    <a:pt x="1413344" y="683247"/>
                  </a:lnTo>
                  <a:lnTo>
                    <a:pt x="1414259" y="682701"/>
                  </a:lnTo>
                  <a:lnTo>
                    <a:pt x="1417751" y="682701"/>
                  </a:lnTo>
                  <a:lnTo>
                    <a:pt x="1417993" y="682980"/>
                  </a:lnTo>
                  <a:lnTo>
                    <a:pt x="1418018" y="686041"/>
                  </a:lnTo>
                  <a:lnTo>
                    <a:pt x="1417739" y="686625"/>
                  </a:lnTo>
                  <a:lnTo>
                    <a:pt x="1417116" y="687552"/>
                  </a:lnTo>
                  <a:lnTo>
                    <a:pt x="1416748" y="688035"/>
                  </a:lnTo>
                  <a:lnTo>
                    <a:pt x="1416189" y="688670"/>
                  </a:lnTo>
                  <a:lnTo>
                    <a:pt x="1413129" y="691781"/>
                  </a:lnTo>
                  <a:lnTo>
                    <a:pt x="1415148" y="691781"/>
                  </a:lnTo>
                  <a:lnTo>
                    <a:pt x="1419923" y="685609"/>
                  </a:lnTo>
                  <a:lnTo>
                    <a:pt x="1420050" y="682980"/>
                  </a:lnTo>
                  <a:close/>
                </a:path>
                <a:path w="1616709" h="939800">
                  <a:moveTo>
                    <a:pt x="1420698" y="692569"/>
                  </a:moveTo>
                  <a:lnTo>
                    <a:pt x="1412875" y="692404"/>
                  </a:lnTo>
                  <a:lnTo>
                    <a:pt x="1412836" y="693559"/>
                  </a:lnTo>
                  <a:lnTo>
                    <a:pt x="1420571" y="693559"/>
                  </a:lnTo>
                  <a:lnTo>
                    <a:pt x="1420698" y="692569"/>
                  </a:lnTo>
                  <a:close/>
                </a:path>
                <a:path w="1616709" h="939800">
                  <a:moveTo>
                    <a:pt x="1424863" y="662825"/>
                  </a:moveTo>
                  <a:lnTo>
                    <a:pt x="1422565" y="662825"/>
                  </a:lnTo>
                  <a:lnTo>
                    <a:pt x="1422565" y="663943"/>
                  </a:lnTo>
                  <a:lnTo>
                    <a:pt x="1423009" y="663943"/>
                  </a:lnTo>
                  <a:lnTo>
                    <a:pt x="1424863" y="662825"/>
                  </a:lnTo>
                  <a:close/>
                </a:path>
                <a:path w="1616709" h="939800">
                  <a:moveTo>
                    <a:pt x="1425194" y="691972"/>
                  </a:moveTo>
                  <a:lnTo>
                    <a:pt x="1423123" y="691972"/>
                  </a:lnTo>
                  <a:lnTo>
                    <a:pt x="1423111" y="692251"/>
                  </a:lnTo>
                  <a:lnTo>
                    <a:pt x="1424927" y="692251"/>
                  </a:lnTo>
                  <a:lnTo>
                    <a:pt x="1425194" y="691972"/>
                  </a:lnTo>
                  <a:close/>
                </a:path>
                <a:path w="1616709" h="939800">
                  <a:moveTo>
                    <a:pt x="1425524" y="662660"/>
                  </a:moveTo>
                  <a:lnTo>
                    <a:pt x="1425143" y="662660"/>
                  </a:lnTo>
                  <a:lnTo>
                    <a:pt x="1424863" y="662825"/>
                  </a:lnTo>
                  <a:lnTo>
                    <a:pt x="1425524" y="662825"/>
                  </a:lnTo>
                  <a:lnTo>
                    <a:pt x="1425524" y="662660"/>
                  </a:lnTo>
                  <a:close/>
                </a:path>
                <a:path w="1616709" h="939800">
                  <a:moveTo>
                    <a:pt x="1427213" y="660781"/>
                  </a:moveTo>
                  <a:lnTo>
                    <a:pt x="1425689" y="660781"/>
                  </a:lnTo>
                  <a:lnTo>
                    <a:pt x="1422755" y="662660"/>
                  </a:lnTo>
                  <a:lnTo>
                    <a:pt x="1425143" y="662660"/>
                  </a:lnTo>
                  <a:lnTo>
                    <a:pt x="1425524" y="662432"/>
                  </a:lnTo>
                  <a:lnTo>
                    <a:pt x="1425524" y="662660"/>
                  </a:lnTo>
                  <a:lnTo>
                    <a:pt x="1427213" y="662660"/>
                  </a:lnTo>
                  <a:lnTo>
                    <a:pt x="1427213" y="662432"/>
                  </a:lnTo>
                  <a:lnTo>
                    <a:pt x="1427213" y="660781"/>
                  </a:lnTo>
                  <a:close/>
                </a:path>
                <a:path w="1616709" h="939800">
                  <a:moveTo>
                    <a:pt x="1427251" y="672198"/>
                  </a:moveTo>
                  <a:lnTo>
                    <a:pt x="1427213" y="662825"/>
                  </a:lnTo>
                  <a:lnTo>
                    <a:pt x="1425524" y="662825"/>
                  </a:lnTo>
                  <a:lnTo>
                    <a:pt x="1425524" y="672198"/>
                  </a:lnTo>
                  <a:lnTo>
                    <a:pt x="1427251" y="672198"/>
                  </a:lnTo>
                  <a:close/>
                </a:path>
                <a:path w="1616709" h="939800">
                  <a:moveTo>
                    <a:pt x="1429880" y="672503"/>
                  </a:moveTo>
                  <a:lnTo>
                    <a:pt x="1422742" y="672338"/>
                  </a:lnTo>
                  <a:lnTo>
                    <a:pt x="1422679" y="673366"/>
                  </a:lnTo>
                  <a:lnTo>
                    <a:pt x="1429804" y="673366"/>
                  </a:lnTo>
                  <a:lnTo>
                    <a:pt x="1429880" y="672503"/>
                  </a:lnTo>
                  <a:close/>
                </a:path>
                <a:path w="1616709" h="939800">
                  <a:moveTo>
                    <a:pt x="1430159" y="685609"/>
                  </a:moveTo>
                  <a:lnTo>
                    <a:pt x="1430147" y="682840"/>
                  </a:lnTo>
                  <a:lnTo>
                    <a:pt x="1429994" y="682459"/>
                  </a:lnTo>
                  <a:lnTo>
                    <a:pt x="1429943" y="682320"/>
                  </a:lnTo>
                  <a:lnTo>
                    <a:pt x="1429727" y="681951"/>
                  </a:lnTo>
                  <a:lnTo>
                    <a:pt x="1429321" y="681558"/>
                  </a:lnTo>
                  <a:lnTo>
                    <a:pt x="1423657" y="681558"/>
                  </a:lnTo>
                  <a:lnTo>
                    <a:pt x="1423365" y="681799"/>
                  </a:lnTo>
                  <a:lnTo>
                    <a:pt x="1423289" y="683209"/>
                  </a:lnTo>
                  <a:lnTo>
                    <a:pt x="1423644" y="683209"/>
                  </a:lnTo>
                  <a:lnTo>
                    <a:pt x="1424203" y="682840"/>
                  </a:lnTo>
                  <a:lnTo>
                    <a:pt x="1425003" y="682459"/>
                  </a:lnTo>
                  <a:lnTo>
                    <a:pt x="1427746" y="682459"/>
                  </a:lnTo>
                  <a:lnTo>
                    <a:pt x="1428165" y="682840"/>
                  </a:lnTo>
                  <a:lnTo>
                    <a:pt x="1428330" y="683209"/>
                  </a:lnTo>
                  <a:lnTo>
                    <a:pt x="1428407" y="685609"/>
                  </a:lnTo>
                  <a:lnTo>
                    <a:pt x="1427937" y="686625"/>
                  </a:lnTo>
                  <a:lnTo>
                    <a:pt x="1427314" y="687552"/>
                  </a:lnTo>
                  <a:lnTo>
                    <a:pt x="1426908" y="688086"/>
                  </a:lnTo>
                  <a:lnTo>
                    <a:pt x="1426387" y="688670"/>
                  </a:lnTo>
                  <a:lnTo>
                    <a:pt x="1423327" y="691781"/>
                  </a:lnTo>
                  <a:lnTo>
                    <a:pt x="1425371" y="691781"/>
                  </a:lnTo>
                  <a:lnTo>
                    <a:pt x="1429702" y="686625"/>
                  </a:lnTo>
                  <a:lnTo>
                    <a:pt x="1430159" y="685609"/>
                  </a:lnTo>
                  <a:close/>
                </a:path>
                <a:path w="1616709" h="939800">
                  <a:moveTo>
                    <a:pt x="1430896" y="692569"/>
                  </a:moveTo>
                  <a:lnTo>
                    <a:pt x="1423098" y="692404"/>
                  </a:lnTo>
                  <a:lnTo>
                    <a:pt x="1423035" y="693559"/>
                  </a:lnTo>
                  <a:lnTo>
                    <a:pt x="1430807" y="693559"/>
                  </a:lnTo>
                  <a:lnTo>
                    <a:pt x="1430896" y="692569"/>
                  </a:lnTo>
                  <a:close/>
                </a:path>
                <a:path w="1616709" h="939800">
                  <a:moveTo>
                    <a:pt x="1435163" y="684796"/>
                  </a:moveTo>
                  <a:lnTo>
                    <a:pt x="1435138" y="680085"/>
                  </a:lnTo>
                  <a:lnTo>
                    <a:pt x="1433677" y="680085"/>
                  </a:lnTo>
                  <a:lnTo>
                    <a:pt x="1433652" y="684796"/>
                  </a:lnTo>
                  <a:lnTo>
                    <a:pt x="1435163" y="684796"/>
                  </a:lnTo>
                  <a:close/>
                </a:path>
                <a:path w="1616709" h="939800">
                  <a:moveTo>
                    <a:pt x="1438249" y="684796"/>
                  </a:moveTo>
                  <a:lnTo>
                    <a:pt x="1435163" y="684796"/>
                  </a:lnTo>
                  <a:lnTo>
                    <a:pt x="1435163" y="684999"/>
                  </a:lnTo>
                  <a:lnTo>
                    <a:pt x="1438071" y="684999"/>
                  </a:lnTo>
                  <a:lnTo>
                    <a:pt x="1438249" y="684796"/>
                  </a:lnTo>
                  <a:close/>
                </a:path>
                <a:path w="1616709" h="939800">
                  <a:moveTo>
                    <a:pt x="1440357" y="667588"/>
                  </a:moveTo>
                  <a:lnTo>
                    <a:pt x="1439354" y="666483"/>
                  </a:lnTo>
                  <a:lnTo>
                    <a:pt x="1433715" y="666483"/>
                  </a:lnTo>
                  <a:lnTo>
                    <a:pt x="1433791" y="665302"/>
                  </a:lnTo>
                  <a:lnTo>
                    <a:pt x="1435417" y="662393"/>
                  </a:lnTo>
                  <a:lnTo>
                    <a:pt x="1439595" y="662393"/>
                  </a:lnTo>
                  <a:lnTo>
                    <a:pt x="1439557" y="661047"/>
                  </a:lnTo>
                  <a:lnTo>
                    <a:pt x="1434884" y="661047"/>
                  </a:lnTo>
                  <a:lnTo>
                    <a:pt x="1434414" y="661327"/>
                  </a:lnTo>
                  <a:lnTo>
                    <a:pt x="1433957" y="661657"/>
                  </a:lnTo>
                  <a:lnTo>
                    <a:pt x="1433271" y="662393"/>
                  </a:lnTo>
                  <a:lnTo>
                    <a:pt x="1433042" y="662876"/>
                  </a:lnTo>
                  <a:lnTo>
                    <a:pt x="1432801" y="663308"/>
                  </a:lnTo>
                  <a:lnTo>
                    <a:pt x="1432585" y="663790"/>
                  </a:lnTo>
                  <a:lnTo>
                    <a:pt x="1432293" y="664832"/>
                  </a:lnTo>
                  <a:lnTo>
                    <a:pt x="1432344" y="669950"/>
                  </a:lnTo>
                  <a:lnTo>
                    <a:pt x="1435074" y="673595"/>
                  </a:lnTo>
                  <a:lnTo>
                    <a:pt x="1437297" y="673595"/>
                  </a:lnTo>
                  <a:lnTo>
                    <a:pt x="1438363" y="673125"/>
                  </a:lnTo>
                  <a:lnTo>
                    <a:pt x="1438986" y="672744"/>
                  </a:lnTo>
                  <a:lnTo>
                    <a:pt x="1439329" y="672363"/>
                  </a:lnTo>
                  <a:lnTo>
                    <a:pt x="1439468" y="672198"/>
                  </a:lnTo>
                  <a:lnTo>
                    <a:pt x="1435430" y="672198"/>
                  </a:lnTo>
                  <a:lnTo>
                    <a:pt x="1435112" y="672045"/>
                  </a:lnTo>
                  <a:lnTo>
                    <a:pt x="1434973" y="672045"/>
                  </a:lnTo>
                  <a:lnTo>
                    <a:pt x="1434604" y="671677"/>
                  </a:lnTo>
                  <a:lnTo>
                    <a:pt x="1433753" y="667893"/>
                  </a:lnTo>
                  <a:lnTo>
                    <a:pt x="1438363" y="667893"/>
                  </a:lnTo>
                  <a:lnTo>
                    <a:pt x="1438503" y="668159"/>
                  </a:lnTo>
                  <a:lnTo>
                    <a:pt x="1438541" y="670509"/>
                  </a:lnTo>
                  <a:lnTo>
                    <a:pt x="1438363" y="670979"/>
                  </a:lnTo>
                  <a:lnTo>
                    <a:pt x="1438224" y="671233"/>
                  </a:lnTo>
                  <a:lnTo>
                    <a:pt x="1437881" y="671677"/>
                  </a:lnTo>
                  <a:lnTo>
                    <a:pt x="1437424" y="672045"/>
                  </a:lnTo>
                  <a:lnTo>
                    <a:pt x="1439468" y="672198"/>
                  </a:lnTo>
                  <a:lnTo>
                    <a:pt x="1439608" y="672045"/>
                  </a:lnTo>
                  <a:lnTo>
                    <a:pt x="1439849" y="671677"/>
                  </a:lnTo>
                  <a:lnTo>
                    <a:pt x="1439964" y="671474"/>
                  </a:lnTo>
                  <a:lnTo>
                    <a:pt x="1440268" y="670509"/>
                  </a:lnTo>
                  <a:lnTo>
                    <a:pt x="1440180" y="667893"/>
                  </a:lnTo>
                  <a:lnTo>
                    <a:pt x="1440103" y="667588"/>
                  </a:lnTo>
                  <a:lnTo>
                    <a:pt x="1440357" y="667588"/>
                  </a:lnTo>
                  <a:close/>
                </a:path>
                <a:path w="1616709" h="939800">
                  <a:moveTo>
                    <a:pt x="1440383" y="684479"/>
                  </a:moveTo>
                  <a:lnTo>
                    <a:pt x="1438529" y="684479"/>
                  </a:lnTo>
                  <a:lnTo>
                    <a:pt x="1438249" y="684796"/>
                  </a:lnTo>
                  <a:lnTo>
                    <a:pt x="1440319" y="684796"/>
                  </a:lnTo>
                  <a:lnTo>
                    <a:pt x="1440383" y="684479"/>
                  </a:lnTo>
                  <a:close/>
                </a:path>
                <a:path w="1616709" h="939800">
                  <a:moveTo>
                    <a:pt x="1440776" y="693521"/>
                  </a:moveTo>
                  <a:lnTo>
                    <a:pt x="1440726" y="693153"/>
                  </a:lnTo>
                  <a:lnTo>
                    <a:pt x="1437157" y="688441"/>
                  </a:lnTo>
                  <a:lnTo>
                    <a:pt x="1436992" y="688225"/>
                  </a:lnTo>
                  <a:lnTo>
                    <a:pt x="1440141" y="684999"/>
                  </a:lnTo>
                  <a:lnTo>
                    <a:pt x="1438071" y="684999"/>
                  </a:lnTo>
                  <a:lnTo>
                    <a:pt x="1435176" y="688225"/>
                  </a:lnTo>
                  <a:lnTo>
                    <a:pt x="1435163" y="684999"/>
                  </a:lnTo>
                  <a:lnTo>
                    <a:pt x="1433652" y="684999"/>
                  </a:lnTo>
                  <a:lnTo>
                    <a:pt x="1433601" y="693521"/>
                  </a:lnTo>
                  <a:lnTo>
                    <a:pt x="1435100" y="693521"/>
                  </a:lnTo>
                  <a:lnTo>
                    <a:pt x="1435176" y="688441"/>
                  </a:lnTo>
                  <a:lnTo>
                    <a:pt x="1438897" y="693331"/>
                  </a:lnTo>
                  <a:lnTo>
                    <a:pt x="1435112" y="693331"/>
                  </a:lnTo>
                  <a:lnTo>
                    <a:pt x="1435100" y="693521"/>
                  </a:lnTo>
                  <a:lnTo>
                    <a:pt x="1440776" y="693521"/>
                  </a:lnTo>
                  <a:close/>
                </a:path>
                <a:path w="1616709" h="939800">
                  <a:moveTo>
                    <a:pt x="1563839" y="607110"/>
                  </a:moveTo>
                  <a:lnTo>
                    <a:pt x="1558759" y="607110"/>
                  </a:lnTo>
                  <a:lnTo>
                    <a:pt x="1558759" y="612127"/>
                  </a:lnTo>
                  <a:lnTo>
                    <a:pt x="1560372" y="612127"/>
                  </a:lnTo>
                  <a:lnTo>
                    <a:pt x="1560398" y="607415"/>
                  </a:lnTo>
                  <a:lnTo>
                    <a:pt x="1563014" y="607415"/>
                  </a:lnTo>
                  <a:lnTo>
                    <a:pt x="1563839" y="607110"/>
                  </a:lnTo>
                  <a:close/>
                </a:path>
                <a:path w="1616709" h="939800">
                  <a:moveTo>
                    <a:pt x="1566392" y="604456"/>
                  </a:moveTo>
                  <a:lnTo>
                    <a:pt x="1566329" y="601941"/>
                  </a:lnTo>
                  <a:lnTo>
                    <a:pt x="1566252" y="601738"/>
                  </a:lnTo>
                  <a:lnTo>
                    <a:pt x="1566176" y="601535"/>
                  </a:lnTo>
                  <a:lnTo>
                    <a:pt x="1566062" y="601319"/>
                  </a:lnTo>
                  <a:lnTo>
                    <a:pt x="1565478" y="600595"/>
                  </a:lnTo>
                  <a:lnTo>
                    <a:pt x="1565186" y="600329"/>
                  </a:lnTo>
                  <a:lnTo>
                    <a:pt x="1564500" y="599922"/>
                  </a:lnTo>
                  <a:lnTo>
                    <a:pt x="1558759" y="599922"/>
                  </a:lnTo>
                  <a:lnTo>
                    <a:pt x="1558759" y="606933"/>
                  </a:lnTo>
                  <a:lnTo>
                    <a:pt x="1564424" y="606933"/>
                  </a:lnTo>
                  <a:lnTo>
                    <a:pt x="1565592" y="606031"/>
                  </a:lnTo>
                  <a:lnTo>
                    <a:pt x="1560398" y="606031"/>
                  </a:lnTo>
                  <a:lnTo>
                    <a:pt x="1560398" y="601535"/>
                  </a:lnTo>
                  <a:lnTo>
                    <a:pt x="1564068" y="601535"/>
                  </a:lnTo>
                  <a:lnTo>
                    <a:pt x="1564246" y="601738"/>
                  </a:lnTo>
                  <a:lnTo>
                    <a:pt x="1564373" y="601941"/>
                  </a:lnTo>
                  <a:lnTo>
                    <a:pt x="1564462" y="602081"/>
                  </a:lnTo>
                  <a:lnTo>
                    <a:pt x="1564563" y="604456"/>
                  </a:lnTo>
                  <a:lnTo>
                    <a:pt x="1564284" y="605040"/>
                  </a:lnTo>
                  <a:lnTo>
                    <a:pt x="1564017" y="605282"/>
                  </a:lnTo>
                  <a:lnTo>
                    <a:pt x="1563801" y="605523"/>
                  </a:lnTo>
                  <a:lnTo>
                    <a:pt x="1565973" y="605523"/>
                  </a:lnTo>
                  <a:lnTo>
                    <a:pt x="1566392" y="604456"/>
                  </a:lnTo>
                  <a:close/>
                </a:path>
                <a:path w="1616709" h="939800">
                  <a:moveTo>
                    <a:pt x="1578279" y="599782"/>
                  </a:moveTo>
                  <a:lnTo>
                    <a:pt x="1576705" y="599643"/>
                  </a:lnTo>
                  <a:lnTo>
                    <a:pt x="1576590" y="604875"/>
                  </a:lnTo>
                  <a:lnTo>
                    <a:pt x="1570824" y="604875"/>
                  </a:lnTo>
                  <a:lnTo>
                    <a:pt x="1570748" y="599643"/>
                  </a:lnTo>
                  <a:lnTo>
                    <a:pt x="1569173" y="599643"/>
                  </a:lnTo>
                  <a:lnTo>
                    <a:pt x="1569135" y="612228"/>
                  </a:lnTo>
                  <a:lnTo>
                    <a:pt x="1570786" y="612228"/>
                  </a:lnTo>
                  <a:lnTo>
                    <a:pt x="1570824" y="606348"/>
                  </a:lnTo>
                  <a:lnTo>
                    <a:pt x="1576590" y="606348"/>
                  </a:lnTo>
                  <a:lnTo>
                    <a:pt x="1576628" y="612228"/>
                  </a:lnTo>
                  <a:lnTo>
                    <a:pt x="1578241" y="612228"/>
                  </a:lnTo>
                  <a:lnTo>
                    <a:pt x="1578254" y="606348"/>
                  </a:lnTo>
                  <a:lnTo>
                    <a:pt x="1578267" y="604875"/>
                  </a:lnTo>
                  <a:lnTo>
                    <a:pt x="1578279" y="599782"/>
                  </a:lnTo>
                  <a:close/>
                </a:path>
                <a:path w="1616709" h="939800">
                  <a:moveTo>
                    <a:pt x="1590014" y="614781"/>
                  </a:moveTo>
                  <a:lnTo>
                    <a:pt x="1580032" y="614781"/>
                  </a:lnTo>
                  <a:lnTo>
                    <a:pt x="1580032" y="615784"/>
                  </a:lnTo>
                  <a:lnTo>
                    <a:pt x="1589900" y="615784"/>
                  </a:lnTo>
                  <a:lnTo>
                    <a:pt x="1590014" y="614781"/>
                  </a:lnTo>
                  <a:close/>
                </a:path>
                <a:path w="1616709" h="939800">
                  <a:moveTo>
                    <a:pt x="1597685" y="611124"/>
                  </a:moveTo>
                  <a:lnTo>
                    <a:pt x="1590776" y="610438"/>
                  </a:lnTo>
                  <a:lnTo>
                    <a:pt x="1590776" y="611263"/>
                  </a:lnTo>
                  <a:lnTo>
                    <a:pt x="1590941" y="611441"/>
                  </a:lnTo>
                  <a:lnTo>
                    <a:pt x="1597279" y="611441"/>
                  </a:lnTo>
                  <a:lnTo>
                    <a:pt x="1597685" y="611124"/>
                  </a:lnTo>
                  <a:close/>
                </a:path>
                <a:path w="1616709" h="939800">
                  <a:moveTo>
                    <a:pt x="1598460" y="607733"/>
                  </a:moveTo>
                  <a:lnTo>
                    <a:pt x="1594637" y="604697"/>
                  </a:lnTo>
                  <a:lnTo>
                    <a:pt x="1594027" y="604367"/>
                  </a:lnTo>
                  <a:lnTo>
                    <a:pt x="1593481" y="604012"/>
                  </a:lnTo>
                  <a:lnTo>
                    <a:pt x="1593113" y="603694"/>
                  </a:lnTo>
                  <a:lnTo>
                    <a:pt x="1592821" y="603161"/>
                  </a:lnTo>
                  <a:lnTo>
                    <a:pt x="1592922" y="601675"/>
                  </a:lnTo>
                  <a:lnTo>
                    <a:pt x="1597685" y="601675"/>
                  </a:lnTo>
                  <a:lnTo>
                    <a:pt x="1597609" y="600202"/>
                  </a:lnTo>
                  <a:lnTo>
                    <a:pt x="1592097" y="600202"/>
                  </a:lnTo>
                  <a:lnTo>
                    <a:pt x="1591767" y="600494"/>
                  </a:lnTo>
                  <a:lnTo>
                    <a:pt x="1591462" y="600837"/>
                  </a:lnTo>
                  <a:lnTo>
                    <a:pt x="1591106" y="601675"/>
                  </a:lnTo>
                  <a:lnTo>
                    <a:pt x="1591132" y="603694"/>
                  </a:lnTo>
                  <a:lnTo>
                    <a:pt x="1594802" y="606666"/>
                  </a:lnTo>
                  <a:lnTo>
                    <a:pt x="1595602" y="607072"/>
                  </a:lnTo>
                  <a:lnTo>
                    <a:pt x="1596110" y="607453"/>
                  </a:lnTo>
                  <a:lnTo>
                    <a:pt x="1596377" y="607733"/>
                  </a:lnTo>
                  <a:lnTo>
                    <a:pt x="1596517" y="607936"/>
                  </a:lnTo>
                  <a:lnTo>
                    <a:pt x="1596555" y="609803"/>
                  </a:lnTo>
                  <a:lnTo>
                    <a:pt x="1596402" y="610069"/>
                  </a:lnTo>
                  <a:lnTo>
                    <a:pt x="1590776" y="610069"/>
                  </a:lnTo>
                  <a:lnTo>
                    <a:pt x="1590776" y="610311"/>
                  </a:lnTo>
                  <a:lnTo>
                    <a:pt x="1597837" y="610920"/>
                  </a:lnTo>
                  <a:lnTo>
                    <a:pt x="1598117" y="610438"/>
                  </a:lnTo>
                  <a:lnTo>
                    <a:pt x="1598180" y="610311"/>
                  </a:lnTo>
                  <a:lnTo>
                    <a:pt x="1598295" y="610069"/>
                  </a:lnTo>
                  <a:lnTo>
                    <a:pt x="1598422" y="609803"/>
                  </a:lnTo>
                  <a:lnTo>
                    <a:pt x="1598460" y="607733"/>
                  </a:lnTo>
                  <a:close/>
                </a:path>
                <a:path w="1616709" h="939800">
                  <a:moveTo>
                    <a:pt x="1616379" y="599846"/>
                  </a:moveTo>
                  <a:lnTo>
                    <a:pt x="1614690" y="599846"/>
                  </a:lnTo>
                  <a:lnTo>
                    <a:pt x="1611909" y="610476"/>
                  </a:lnTo>
                  <a:lnTo>
                    <a:pt x="1609623" y="602259"/>
                  </a:lnTo>
                  <a:lnTo>
                    <a:pt x="1609026" y="600125"/>
                  </a:lnTo>
                  <a:lnTo>
                    <a:pt x="1608950" y="599846"/>
                  </a:lnTo>
                  <a:lnTo>
                    <a:pt x="1607083" y="599846"/>
                  </a:lnTo>
                  <a:lnTo>
                    <a:pt x="1604340" y="610476"/>
                  </a:lnTo>
                  <a:lnTo>
                    <a:pt x="1601558" y="600125"/>
                  </a:lnTo>
                  <a:lnTo>
                    <a:pt x="1601482" y="599846"/>
                  </a:lnTo>
                  <a:lnTo>
                    <a:pt x="1599730" y="599846"/>
                  </a:lnTo>
                  <a:lnTo>
                    <a:pt x="1599768" y="600125"/>
                  </a:lnTo>
                  <a:lnTo>
                    <a:pt x="1603209" y="612140"/>
                  </a:lnTo>
                  <a:lnTo>
                    <a:pt x="1605381" y="612140"/>
                  </a:lnTo>
                  <a:lnTo>
                    <a:pt x="1605813" y="610476"/>
                  </a:lnTo>
                  <a:lnTo>
                    <a:pt x="1607921" y="602259"/>
                  </a:lnTo>
                  <a:lnTo>
                    <a:pt x="1610664" y="612140"/>
                  </a:lnTo>
                  <a:lnTo>
                    <a:pt x="1612874" y="612140"/>
                  </a:lnTo>
                  <a:lnTo>
                    <a:pt x="1613357" y="610476"/>
                  </a:lnTo>
                  <a:lnTo>
                    <a:pt x="1616329" y="600125"/>
                  </a:lnTo>
                  <a:lnTo>
                    <a:pt x="1616379" y="5998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49" name="object 549"/>
            <p:cNvSpPr/>
            <p:nvPr/>
          </p:nvSpPr>
          <p:spPr>
            <a:xfrm>
              <a:off x="7622260" y="4688611"/>
              <a:ext cx="292100" cy="206375"/>
            </a:xfrm>
            <a:custGeom>
              <a:avLst/>
              <a:gdLst/>
              <a:ahLst/>
              <a:cxnLst/>
              <a:rect l="l" t="t" r="r" b="b"/>
              <a:pathLst>
                <a:path w="292100" h="206375">
                  <a:moveTo>
                    <a:pt x="7962" y="72745"/>
                  </a:moveTo>
                  <a:lnTo>
                    <a:pt x="7886" y="71678"/>
                  </a:lnTo>
                  <a:lnTo>
                    <a:pt x="5372" y="71678"/>
                  </a:lnTo>
                  <a:lnTo>
                    <a:pt x="5334" y="61912"/>
                  </a:lnTo>
                  <a:lnTo>
                    <a:pt x="5334" y="60261"/>
                  </a:lnTo>
                  <a:lnTo>
                    <a:pt x="3848" y="60261"/>
                  </a:lnTo>
                  <a:lnTo>
                    <a:pt x="762" y="62255"/>
                  </a:lnTo>
                  <a:lnTo>
                    <a:pt x="685" y="63423"/>
                  </a:lnTo>
                  <a:lnTo>
                    <a:pt x="1181" y="63423"/>
                  </a:lnTo>
                  <a:lnTo>
                    <a:pt x="3683" y="61912"/>
                  </a:lnTo>
                  <a:lnTo>
                    <a:pt x="3683" y="71678"/>
                  </a:lnTo>
                  <a:lnTo>
                    <a:pt x="876" y="71678"/>
                  </a:lnTo>
                  <a:lnTo>
                    <a:pt x="876" y="72745"/>
                  </a:lnTo>
                  <a:lnTo>
                    <a:pt x="7962" y="72745"/>
                  </a:lnTo>
                  <a:close/>
                </a:path>
                <a:path w="292100" h="206375">
                  <a:moveTo>
                    <a:pt x="8763" y="40982"/>
                  </a:moveTo>
                  <a:lnTo>
                    <a:pt x="8077" y="40513"/>
                  </a:lnTo>
                  <a:lnTo>
                    <a:pt x="2844" y="40513"/>
                  </a:lnTo>
                  <a:lnTo>
                    <a:pt x="2476" y="40678"/>
                  </a:lnTo>
                  <a:lnTo>
                    <a:pt x="2095" y="40982"/>
                  </a:lnTo>
                  <a:lnTo>
                    <a:pt x="8763" y="40982"/>
                  </a:lnTo>
                  <a:close/>
                </a:path>
                <a:path w="292100" h="206375">
                  <a:moveTo>
                    <a:pt x="9042" y="51435"/>
                  </a:moveTo>
                  <a:lnTo>
                    <a:pt x="8991" y="50342"/>
                  </a:lnTo>
                  <a:lnTo>
                    <a:pt x="8623" y="50342"/>
                  </a:lnTo>
                  <a:lnTo>
                    <a:pt x="7937" y="50800"/>
                  </a:lnTo>
                  <a:lnTo>
                    <a:pt x="7200" y="51193"/>
                  </a:lnTo>
                  <a:lnTo>
                    <a:pt x="6426" y="51435"/>
                  </a:lnTo>
                  <a:lnTo>
                    <a:pt x="4419" y="51435"/>
                  </a:lnTo>
                  <a:lnTo>
                    <a:pt x="3924" y="51193"/>
                  </a:lnTo>
                  <a:lnTo>
                    <a:pt x="2997" y="50800"/>
                  </a:lnTo>
                  <a:lnTo>
                    <a:pt x="2755" y="50342"/>
                  </a:lnTo>
                  <a:lnTo>
                    <a:pt x="2336" y="49796"/>
                  </a:lnTo>
                  <a:lnTo>
                    <a:pt x="2108" y="49352"/>
                  </a:lnTo>
                  <a:lnTo>
                    <a:pt x="1752" y="48044"/>
                  </a:lnTo>
                  <a:lnTo>
                    <a:pt x="1854" y="44627"/>
                  </a:lnTo>
                  <a:lnTo>
                    <a:pt x="2095" y="43802"/>
                  </a:lnTo>
                  <a:lnTo>
                    <a:pt x="2374" y="43167"/>
                  </a:lnTo>
                  <a:lnTo>
                    <a:pt x="2844" y="42557"/>
                  </a:lnTo>
                  <a:lnTo>
                    <a:pt x="8915" y="42557"/>
                  </a:lnTo>
                  <a:lnTo>
                    <a:pt x="8915" y="41516"/>
                  </a:lnTo>
                  <a:lnTo>
                    <a:pt x="8915" y="41148"/>
                  </a:lnTo>
                  <a:lnTo>
                    <a:pt x="7162" y="41148"/>
                  </a:lnTo>
                  <a:lnTo>
                    <a:pt x="7162" y="41732"/>
                  </a:lnTo>
                  <a:lnTo>
                    <a:pt x="3911" y="41732"/>
                  </a:lnTo>
                  <a:lnTo>
                    <a:pt x="4343" y="41516"/>
                  </a:lnTo>
                  <a:lnTo>
                    <a:pt x="6527" y="41516"/>
                  </a:lnTo>
                  <a:lnTo>
                    <a:pt x="7162" y="41732"/>
                  </a:lnTo>
                  <a:lnTo>
                    <a:pt x="7162" y="41148"/>
                  </a:lnTo>
                  <a:lnTo>
                    <a:pt x="1905" y="41148"/>
                  </a:lnTo>
                  <a:lnTo>
                    <a:pt x="1587" y="41516"/>
                  </a:lnTo>
                  <a:lnTo>
                    <a:pt x="0" y="44627"/>
                  </a:lnTo>
                  <a:lnTo>
                    <a:pt x="25" y="48666"/>
                  </a:lnTo>
                  <a:lnTo>
                    <a:pt x="254" y="49352"/>
                  </a:lnTo>
                  <a:lnTo>
                    <a:pt x="368" y="49796"/>
                  </a:lnTo>
                  <a:lnTo>
                    <a:pt x="469" y="50139"/>
                  </a:lnTo>
                  <a:lnTo>
                    <a:pt x="838" y="50800"/>
                  </a:lnTo>
                  <a:lnTo>
                    <a:pt x="1562" y="51612"/>
                  </a:lnTo>
                  <a:lnTo>
                    <a:pt x="9029" y="51612"/>
                  </a:lnTo>
                  <a:lnTo>
                    <a:pt x="9042" y="51435"/>
                  </a:lnTo>
                  <a:close/>
                </a:path>
                <a:path w="292100" h="206375">
                  <a:moveTo>
                    <a:pt x="16116" y="51549"/>
                  </a:moveTo>
                  <a:lnTo>
                    <a:pt x="16078" y="41783"/>
                  </a:lnTo>
                  <a:lnTo>
                    <a:pt x="16078" y="40170"/>
                  </a:lnTo>
                  <a:lnTo>
                    <a:pt x="14516" y="40170"/>
                  </a:lnTo>
                  <a:lnTo>
                    <a:pt x="11506" y="42125"/>
                  </a:lnTo>
                  <a:lnTo>
                    <a:pt x="11442" y="43294"/>
                  </a:lnTo>
                  <a:lnTo>
                    <a:pt x="11887" y="43294"/>
                  </a:lnTo>
                  <a:lnTo>
                    <a:pt x="14427" y="41783"/>
                  </a:lnTo>
                  <a:lnTo>
                    <a:pt x="14427" y="51549"/>
                  </a:lnTo>
                  <a:lnTo>
                    <a:pt x="16116" y="51549"/>
                  </a:lnTo>
                  <a:close/>
                </a:path>
                <a:path w="292100" h="206375">
                  <a:moveTo>
                    <a:pt x="17284" y="71882"/>
                  </a:moveTo>
                  <a:lnTo>
                    <a:pt x="10655" y="71297"/>
                  </a:lnTo>
                  <a:lnTo>
                    <a:pt x="10998" y="71882"/>
                  </a:lnTo>
                  <a:lnTo>
                    <a:pt x="11074" y="72009"/>
                  </a:lnTo>
                  <a:lnTo>
                    <a:pt x="11506" y="72428"/>
                  </a:lnTo>
                  <a:lnTo>
                    <a:pt x="12636" y="72986"/>
                  </a:lnTo>
                  <a:lnTo>
                    <a:pt x="15608" y="72986"/>
                  </a:lnTo>
                  <a:lnTo>
                    <a:pt x="16662" y="72428"/>
                  </a:lnTo>
                  <a:lnTo>
                    <a:pt x="17157" y="72009"/>
                  </a:lnTo>
                  <a:lnTo>
                    <a:pt x="17284" y="71882"/>
                  </a:lnTo>
                  <a:close/>
                </a:path>
                <a:path w="292100" h="206375">
                  <a:moveTo>
                    <a:pt x="18275" y="62966"/>
                  </a:moveTo>
                  <a:lnTo>
                    <a:pt x="18097" y="62445"/>
                  </a:lnTo>
                  <a:lnTo>
                    <a:pt x="17995" y="62141"/>
                  </a:lnTo>
                  <a:lnTo>
                    <a:pt x="17830" y="61950"/>
                  </a:lnTo>
                  <a:lnTo>
                    <a:pt x="17449" y="61290"/>
                  </a:lnTo>
                  <a:lnTo>
                    <a:pt x="17005" y="60833"/>
                  </a:lnTo>
                  <a:lnTo>
                    <a:pt x="15875" y="60210"/>
                  </a:lnTo>
                  <a:lnTo>
                    <a:pt x="12827" y="60210"/>
                  </a:lnTo>
                  <a:lnTo>
                    <a:pt x="11658" y="60833"/>
                  </a:lnTo>
                  <a:lnTo>
                    <a:pt x="11176" y="61290"/>
                  </a:lnTo>
                  <a:lnTo>
                    <a:pt x="10490" y="62445"/>
                  </a:lnTo>
                  <a:lnTo>
                    <a:pt x="10299" y="62966"/>
                  </a:lnTo>
                  <a:lnTo>
                    <a:pt x="10312" y="70573"/>
                  </a:lnTo>
                  <a:lnTo>
                    <a:pt x="10502" y="71056"/>
                  </a:lnTo>
                  <a:lnTo>
                    <a:pt x="12636" y="71247"/>
                  </a:lnTo>
                  <a:lnTo>
                    <a:pt x="12471" y="71056"/>
                  </a:lnTo>
                  <a:lnTo>
                    <a:pt x="12179" y="70573"/>
                  </a:lnTo>
                  <a:lnTo>
                    <a:pt x="12014" y="70269"/>
                  </a:lnTo>
                  <a:lnTo>
                    <a:pt x="12052" y="62966"/>
                  </a:lnTo>
                  <a:lnTo>
                    <a:pt x="12280" y="62445"/>
                  </a:lnTo>
                  <a:lnTo>
                    <a:pt x="12496" y="62141"/>
                  </a:lnTo>
                  <a:lnTo>
                    <a:pt x="12750" y="61950"/>
                  </a:lnTo>
                  <a:lnTo>
                    <a:pt x="15748" y="61950"/>
                  </a:lnTo>
                  <a:lnTo>
                    <a:pt x="16624" y="69634"/>
                  </a:lnTo>
                  <a:lnTo>
                    <a:pt x="16370" y="70269"/>
                  </a:lnTo>
                  <a:lnTo>
                    <a:pt x="16256" y="70573"/>
                  </a:lnTo>
                  <a:lnTo>
                    <a:pt x="15659" y="71297"/>
                  </a:lnTo>
                  <a:lnTo>
                    <a:pt x="13347" y="71297"/>
                  </a:lnTo>
                  <a:lnTo>
                    <a:pt x="17411" y="71640"/>
                  </a:lnTo>
                  <a:lnTo>
                    <a:pt x="17614" y="71297"/>
                  </a:lnTo>
                  <a:lnTo>
                    <a:pt x="18084" y="70573"/>
                  </a:lnTo>
                  <a:lnTo>
                    <a:pt x="18148" y="70269"/>
                  </a:lnTo>
                  <a:lnTo>
                    <a:pt x="18275" y="62966"/>
                  </a:lnTo>
                  <a:close/>
                </a:path>
                <a:path w="292100" h="206375">
                  <a:moveTo>
                    <a:pt x="18745" y="51854"/>
                  </a:moveTo>
                  <a:lnTo>
                    <a:pt x="11607" y="51689"/>
                  </a:lnTo>
                  <a:lnTo>
                    <a:pt x="11582" y="52616"/>
                  </a:lnTo>
                  <a:lnTo>
                    <a:pt x="18669" y="52616"/>
                  </a:lnTo>
                  <a:lnTo>
                    <a:pt x="18745" y="51854"/>
                  </a:lnTo>
                  <a:close/>
                </a:path>
                <a:path w="292100" h="206375">
                  <a:moveTo>
                    <a:pt x="27673" y="52451"/>
                  </a:moveTo>
                  <a:lnTo>
                    <a:pt x="20942" y="51168"/>
                  </a:lnTo>
                  <a:lnTo>
                    <a:pt x="21412" y="51917"/>
                  </a:lnTo>
                  <a:lnTo>
                    <a:pt x="22148" y="52451"/>
                  </a:lnTo>
                  <a:lnTo>
                    <a:pt x="27673" y="52451"/>
                  </a:lnTo>
                  <a:close/>
                </a:path>
                <a:path w="292100" h="206375">
                  <a:moveTo>
                    <a:pt x="28536" y="69634"/>
                  </a:moveTo>
                  <a:lnTo>
                    <a:pt x="26073" y="60210"/>
                  </a:lnTo>
                  <a:lnTo>
                    <a:pt x="23025" y="60210"/>
                  </a:lnTo>
                  <a:lnTo>
                    <a:pt x="21856" y="60833"/>
                  </a:lnTo>
                  <a:lnTo>
                    <a:pt x="21374" y="61290"/>
                  </a:lnTo>
                  <a:lnTo>
                    <a:pt x="21043" y="61874"/>
                  </a:lnTo>
                  <a:lnTo>
                    <a:pt x="20688" y="62445"/>
                  </a:lnTo>
                  <a:lnTo>
                    <a:pt x="20485" y="62966"/>
                  </a:lnTo>
                  <a:lnTo>
                    <a:pt x="20510" y="70573"/>
                  </a:lnTo>
                  <a:lnTo>
                    <a:pt x="20650" y="70954"/>
                  </a:lnTo>
                  <a:lnTo>
                    <a:pt x="20878" y="71297"/>
                  </a:lnTo>
                  <a:lnTo>
                    <a:pt x="20980" y="71437"/>
                  </a:lnTo>
                  <a:lnTo>
                    <a:pt x="21082" y="71640"/>
                  </a:lnTo>
                  <a:lnTo>
                    <a:pt x="21196" y="71882"/>
                  </a:lnTo>
                  <a:lnTo>
                    <a:pt x="21272" y="72009"/>
                  </a:lnTo>
                  <a:lnTo>
                    <a:pt x="21742" y="72428"/>
                  </a:lnTo>
                  <a:lnTo>
                    <a:pt x="22834" y="72986"/>
                  </a:lnTo>
                  <a:lnTo>
                    <a:pt x="25806" y="72986"/>
                  </a:lnTo>
                  <a:lnTo>
                    <a:pt x="26847" y="72428"/>
                  </a:lnTo>
                  <a:lnTo>
                    <a:pt x="27482" y="71882"/>
                  </a:lnTo>
                  <a:lnTo>
                    <a:pt x="27609" y="71640"/>
                  </a:lnTo>
                  <a:lnTo>
                    <a:pt x="23533" y="71640"/>
                  </a:lnTo>
                  <a:lnTo>
                    <a:pt x="22936" y="71297"/>
                  </a:lnTo>
                  <a:lnTo>
                    <a:pt x="22580" y="70954"/>
                  </a:lnTo>
                  <a:lnTo>
                    <a:pt x="22250" y="70269"/>
                  </a:lnTo>
                  <a:lnTo>
                    <a:pt x="22148" y="68033"/>
                  </a:lnTo>
                  <a:lnTo>
                    <a:pt x="22072" y="63373"/>
                  </a:lnTo>
                  <a:lnTo>
                    <a:pt x="22479" y="62445"/>
                  </a:lnTo>
                  <a:lnTo>
                    <a:pt x="22771" y="62103"/>
                  </a:lnTo>
                  <a:lnTo>
                    <a:pt x="23063" y="61874"/>
                  </a:lnTo>
                  <a:lnTo>
                    <a:pt x="25895" y="61874"/>
                  </a:lnTo>
                  <a:lnTo>
                    <a:pt x="26111" y="62103"/>
                  </a:lnTo>
                  <a:lnTo>
                    <a:pt x="26390" y="62445"/>
                  </a:lnTo>
                  <a:lnTo>
                    <a:pt x="26619" y="62966"/>
                  </a:lnTo>
                  <a:lnTo>
                    <a:pt x="26746" y="63246"/>
                  </a:lnTo>
                  <a:lnTo>
                    <a:pt x="26822" y="69634"/>
                  </a:lnTo>
                  <a:lnTo>
                    <a:pt x="26568" y="70269"/>
                  </a:lnTo>
                  <a:lnTo>
                    <a:pt x="26454" y="70573"/>
                  </a:lnTo>
                  <a:lnTo>
                    <a:pt x="26174" y="70954"/>
                  </a:lnTo>
                  <a:lnTo>
                    <a:pt x="25895" y="71297"/>
                  </a:lnTo>
                  <a:lnTo>
                    <a:pt x="27813" y="71297"/>
                  </a:lnTo>
                  <a:lnTo>
                    <a:pt x="28282" y="70573"/>
                  </a:lnTo>
                  <a:lnTo>
                    <a:pt x="28536" y="69634"/>
                  </a:lnTo>
                  <a:close/>
                </a:path>
                <a:path w="292100" h="206375">
                  <a:moveTo>
                    <a:pt x="29057" y="48526"/>
                  </a:moveTo>
                  <a:lnTo>
                    <a:pt x="28905" y="48209"/>
                  </a:lnTo>
                  <a:lnTo>
                    <a:pt x="28511" y="47637"/>
                  </a:lnTo>
                  <a:lnTo>
                    <a:pt x="28270" y="47396"/>
                  </a:lnTo>
                  <a:lnTo>
                    <a:pt x="27762" y="46977"/>
                  </a:lnTo>
                  <a:lnTo>
                    <a:pt x="27190" y="46621"/>
                  </a:lnTo>
                  <a:lnTo>
                    <a:pt x="26352" y="46151"/>
                  </a:lnTo>
                  <a:lnTo>
                    <a:pt x="27076" y="45707"/>
                  </a:lnTo>
                  <a:lnTo>
                    <a:pt x="27292" y="45529"/>
                  </a:lnTo>
                  <a:lnTo>
                    <a:pt x="27571" y="45326"/>
                  </a:lnTo>
                  <a:lnTo>
                    <a:pt x="27952" y="44983"/>
                  </a:lnTo>
                  <a:lnTo>
                    <a:pt x="28524" y="44157"/>
                  </a:lnTo>
                  <a:lnTo>
                    <a:pt x="28651" y="41871"/>
                  </a:lnTo>
                  <a:lnTo>
                    <a:pt x="28511" y="41541"/>
                  </a:lnTo>
                  <a:lnTo>
                    <a:pt x="28359" y="41148"/>
                  </a:lnTo>
                  <a:lnTo>
                    <a:pt x="27635" y="40551"/>
                  </a:lnTo>
                  <a:lnTo>
                    <a:pt x="27254" y="40335"/>
                  </a:lnTo>
                  <a:lnTo>
                    <a:pt x="27114" y="40335"/>
                  </a:lnTo>
                  <a:lnTo>
                    <a:pt x="27114" y="43522"/>
                  </a:lnTo>
                  <a:lnTo>
                    <a:pt x="26784" y="44157"/>
                  </a:lnTo>
                  <a:lnTo>
                    <a:pt x="26441" y="44564"/>
                  </a:lnTo>
                  <a:lnTo>
                    <a:pt x="26238" y="44564"/>
                  </a:lnTo>
                  <a:lnTo>
                    <a:pt x="26238" y="44805"/>
                  </a:lnTo>
                  <a:lnTo>
                    <a:pt x="25996" y="44983"/>
                  </a:lnTo>
                  <a:lnTo>
                    <a:pt x="25450" y="45326"/>
                  </a:lnTo>
                  <a:lnTo>
                    <a:pt x="25069" y="45529"/>
                  </a:lnTo>
                  <a:lnTo>
                    <a:pt x="24663" y="45326"/>
                  </a:lnTo>
                  <a:lnTo>
                    <a:pt x="23837" y="44805"/>
                  </a:lnTo>
                  <a:lnTo>
                    <a:pt x="26238" y="44805"/>
                  </a:lnTo>
                  <a:lnTo>
                    <a:pt x="26238" y="44564"/>
                  </a:lnTo>
                  <a:lnTo>
                    <a:pt x="23533" y="44564"/>
                  </a:lnTo>
                  <a:lnTo>
                    <a:pt x="23164" y="44157"/>
                  </a:lnTo>
                  <a:lnTo>
                    <a:pt x="22872" y="43522"/>
                  </a:lnTo>
                  <a:lnTo>
                    <a:pt x="22961" y="42062"/>
                  </a:lnTo>
                  <a:lnTo>
                    <a:pt x="26898" y="42062"/>
                  </a:lnTo>
                  <a:lnTo>
                    <a:pt x="26974" y="42265"/>
                  </a:lnTo>
                  <a:lnTo>
                    <a:pt x="27076" y="42494"/>
                  </a:lnTo>
                  <a:lnTo>
                    <a:pt x="27114" y="43522"/>
                  </a:lnTo>
                  <a:lnTo>
                    <a:pt x="27114" y="40335"/>
                  </a:lnTo>
                  <a:lnTo>
                    <a:pt x="26746" y="40335"/>
                  </a:lnTo>
                  <a:lnTo>
                    <a:pt x="26746" y="41871"/>
                  </a:lnTo>
                  <a:lnTo>
                    <a:pt x="23164" y="41871"/>
                  </a:lnTo>
                  <a:lnTo>
                    <a:pt x="23533" y="41541"/>
                  </a:lnTo>
                  <a:lnTo>
                    <a:pt x="26390" y="41541"/>
                  </a:lnTo>
                  <a:lnTo>
                    <a:pt x="26746" y="41871"/>
                  </a:lnTo>
                  <a:lnTo>
                    <a:pt x="26746" y="40335"/>
                  </a:lnTo>
                  <a:lnTo>
                    <a:pt x="22809" y="40335"/>
                  </a:lnTo>
                  <a:lnTo>
                    <a:pt x="22402" y="40551"/>
                  </a:lnTo>
                  <a:lnTo>
                    <a:pt x="21742" y="41148"/>
                  </a:lnTo>
                  <a:lnTo>
                    <a:pt x="21463" y="41541"/>
                  </a:lnTo>
                  <a:lnTo>
                    <a:pt x="21450" y="44564"/>
                  </a:lnTo>
                  <a:lnTo>
                    <a:pt x="21615" y="44805"/>
                  </a:lnTo>
                  <a:lnTo>
                    <a:pt x="23571" y="46329"/>
                  </a:lnTo>
                  <a:lnTo>
                    <a:pt x="22694" y="46774"/>
                  </a:lnTo>
                  <a:lnTo>
                    <a:pt x="20764" y="50825"/>
                  </a:lnTo>
                  <a:lnTo>
                    <a:pt x="22974" y="51155"/>
                  </a:lnTo>
                  <a:lnTo>
                    <a:pt x="22580" y="50825"/>
                  </a:lnTo>
                  <a:lnTo>
                    <a:pt x="22707" y="48526"/>
                  </a:lnTo>
                  <a:lnTo>
                    <a:pt x="23164" y="48006"/>
                  </a:lnTo>
                  <a:lnTo>
                    <a:pt x="23380" y="47828"/>
                  </a:lnTo>
                  <a:lnTo>
                    <a:pt x="24028" y="47396"/>
                  </a:lnTo>
                  <a:lnTo>
                    <a:pt x="24815" y="46977"/>
                  </a:lnTo>
                  <a:lnTo>
                    <a:pt x="25692" y="47396"/>
                  </a:lnTo>
                  <a:lnTo>
                    <a:pt x="26377" y="47828"/>
                  </a:lnTo>
                  <a:lnTo>
                    <a:pt x="26822" y="48209"/>
                  </a:lnTo>
                  <a:lnTo>
                    <a:pt x="27127" y="48526"/>
                  </a:lnTo>
                  <a:lnTo>
                    <a:pt x="27266" y="48755"/>
                  </a:lnTo>
                  <a:lnTo>
                    <a:pt x="27368" y="48907"/>
                  </a:lnTo>
                  <a:lnTo>
                    <a:pt x="27406" y="50584"/>
                  </a:lnTo>
                  <a:lnTo>
                    <a:pt x="27266" y="50825"/>
                  </a:lnTo>
                  <a:lnTo>
                    <a:pt x="26898" y="51168"/>
                  </a:lnTo>
                  <a:lnTo>
                    <a:pt x="23139" y="51168"/>
                  </a:lnTo>
                  <a:lnTo>
                    <a:pt x="28346" y="51917"/>
                  </a:lnTo>
                  <a:lnTo>
                    <a:pt x="28981" y="51168"/>
                  </a:lnTo>
                  <a:lnTo>
                    <a:pt x="29019" y="50825"/>
                  </a:lnTo>
                  <a:lnTo>
                    <a:pt x="29057" y="48526"/>
                  </a:lnTo>
                  <a:close/>
                </a:path>
                <a:path w="292100" h="206375">
                  <a:moveTo>
                    <a:pt x="38557" y="72910"/>
                  </a:moveTo>
                  <a:lnTo>
                    <a:pt x="37020" y="63728"/>
                  </a:lnTo>
                  <a:lnTo>
                    <a:pt x="34112" y="63728"/>
                  </a:lnTo>
                  <a:lnTo>
                    <a:pt x="33515" y="64046"/>
                  </a:lnTo>
                  <a:lnTo>
                    <a:pt x="33032" y="64477"/>
                  </a:lnTo>
                  <a:lnTo>
                    <a:pt x="32512" y="65024"/>
                  </a:lnTo>
                  <a:lnTo>
                    <a:pt x="32486" y="63728"/>
                  </a:lnTo>
                  <a:lnTo>
                    <a:pt x="31178" y="63728"/>
                  </a:lnTo>
                  <a:lnTo>
                    <a:pt x="31102" y="72910"/>
                  </a:lnTo>
                  <a:lnTo>
                    <a:pt x="32677" y="72910"/>
                  </a:lnTo>
                  <a:lnTo>
                    <a:pt x="32677" y="66522"/>
                  </a:lnTo>
                  <a:lnTo>
                    <a:pt x="32981" y="66128"/>
                  </a:lnTo>
                  <a:lnTo>
                    <a:pt x="33083" y="65989"/>
                  </a:lnTo>
                  <a:lnTo>
                    <a:pt x="33553" y="65544"/>
                  </a:lnTo>
                  <a:lnTo>
                    <a:pt x="33896" y="65278"/>
                  </a:lnTo>
                  <a:lnTo>
                    <a:pt x="36436" y="65278"/>
                  </a:lnTo>
                  <a:lnTo>
                    <a:pt x="36601" y="65544"/>
                  </a:lnTo>
                  <a:lnTo>
                    <a:pt x="36728" y="65722"/>
                  </a:lnTo>
                  <a:lnTo>
                    <a:pt x="36842" y="65989"/>
                  </a:lnTo>
                  <a:lnTo>
                    <a:pt x="36918" y="66306"/>
                  </a:lnTo>
                  <a:lnTo>
                    <a:pt x="37020" y="72910"/>
                  </a:lnTo>
                  <a:lnTo>
                    <a:pt x="38557" y="72910"/>
                  </a:lnTo>
                  <a:close/>
                </a:path>
                <a:path w="292100" h="206375">
                  <a:moveTo>
                    <a:pt x="48056" y="66052"/>
                  </a:moveTo>
                  <a:lnTo>
                    <a:pt x="43497" y="66052"/>
                  </a:lnTo>
                  <a:lnTo>
                    <a:pt x="43497" y="61658"/>
                  </a:lnTo>
                  <a:lnTo>
                    <a:pt x="41846" y="61658"/>
                  </a:lnTo>
                  <a:lnTo>
                    <a:pt x="41846" y="72834"/>
                  </a:lnTo>
                  <a:lnTo>
                    <a:pt x="43459" y="72834"/>
                  </a:lnTo>
                  <a:lnTo>
                    <a:pt x="43497" y="67398"/>
                  </a:lnTo>
                  <a:lnTo>
                    <a:pt x="48056" y="67398"/>
                  </a:lnTo>
                  <a:lnTo>
                    <a:pt x="48056" y="66052"/>
                  </a:lnTo>
                  <a:close/>
                </a:path>
                <a:path w="292100" h="206375">
                  <a:moveTo>
                    <a:pt x="48501" y="60706"/>
                  </a:moveTo>
                  <a:lnTo>
                    <a:pt x="41846" y="60490"/>
                  </a:lnTo>
                  <a:lnTo>
                    <a:pt x="41846" y="61429"/>
                  </a:lnTo>
                  <a:lnTo>
                    <a:pt x="48425" y="61429"/>
                  </a:lnTo>
                  <a:lnTo>
                    <a:pt x="48501" y="60706"/>
                  </a:lnTo>
                  <a:close/>
                </a:path>
                <a:path w="292100" h="206375">
                  <a:moveTo>
                    <a:pt x="105041" y="0"/>
                  </a:moveTo>
                  <a:lnTo>
                    <a:pt x="103378" y="0"/>
                  </a:lnTo>
                  <a:lnTo>
                    <a:pt x="99771" y="10820"/>
                  </a:lnTo>
                  <a:lnTo>
                    <a:pt x="96278" y="431"/>
                  </a:lnTo>
                  <a:lnTo>
                    <a:pt x="96177" y="127"/>
                  </a:lnTo>
                  <a:lnTo>
                    <a:pt x="96126" y="0"/>
                  </a:lnTo>
                  <a:lnTo>
                    <a:pt x="94361" y="0"/>
                  </a:lnTo>
                  <a:lnTo>
                    <a:pt x="94361" y="431"/>
                  </a:lnTo>
                  <a:lnTo>
                    <a:pt x="98526" y="12255"/>
                  </a:lnTo>
                  <a:lnTo>
                    <a:pt x="100799" y="12255"/>
                  </a:lnTo>
                  <a:lnTo>
                    <a:pt x="101307" y="10820"/>
                  </a:lnTo>
                  <a:lnTo>
                    <a:pt x="104965" y="431"/>
                  </a:lnTo>
                  <a:lnTo>
                    <a:pt x="105041" y="0"/>
                  </a:lnTo>
                  <a:close/>
                </a:path>
                <a:path w="292100" h="206375">
                  <a:moveTo>
                    <a:pt x="114579" y="6489"/>
                  </a:moveTo>
                  <a:lnTo>
                    <a:pt x="106235" y="6489"/>
                  </a:lnTo>
                  <a:lnTo>
                    <a:pt x="106235" y="7543"/>
                  </a:lnTo>
                  <a:lnTo>
                    <a:pt x="114465" y="7543"/>
                  </a:lnTo>
                  <a:lnTo>
                    <a:pt x="114579" y="6489"/>
                  </a:lnTo>
                  <a:close/>
                </a:path>
                <a:path w="292100" h="206375">
                  <a:moveTo>
                    <a:pt x="266230" y="199745"/>
                  </a:moveTo>
                  <a:lnTo>
                    <a:pt x="266192" y="195961"/>
                  </a:lnTo>
                  <a:lnTo>
                    <a:pt x="264871" y="195961"/>
                  </a:lnTo>
                  <a:lnTo>
                    <a:pt x="264807" y="199745"/>
                  </a:lnTo>
                  <a:lnTo>
                    <a:pt x="266230" y="199745"/>
                  </a:lnTo>
                  <a:close/>
                </a:path>
                <a:path w="292100" h="206375">
                  <a:moveTo>
                    <a:pt x="269811" y="200075"/>
                  </a:moveTo>
                  <a:lnTo>
                    <a:pt x="261391" y="199910"/>
                  </a:lnTo>
                  <a:lnTo>
                    <a:pt x="261277" y="201091"/>
                  </a:lnTo>
                  <a:lnTo>
                    <a:pt x="264807" y="201091"/>
                  </a:lnTo>
                  <a:lnTo>
                    <a:pt x="264845" y="204863"/>
                  </a:lnTo>
                  <a:lnTo>
                    <a:pt x="266153" y="204863"/>
                  </a:lnTo>
                  <a:lnTo>
                    <a:pt x="266230" y="201091"/>
                  </a:lnTo>
                  <a:lnTo>
                    <a:pt x="269773" y="201091"/>
                  </a:lnTo>
                  <a:lnTo>
                    <a:pt x="269811" y="200075"/>
                  </a:lnTo>
                  <a:close/>
                </a:path>
                <a:path w="292100" h="206375">
                  <a:moveTo>
                    <a:pt x="279590" y="199732"/>
                  </a:moveTo>
                  <a:lnTo>
                    <a:pt x="273761" y="199326"/>
                  </a:lnTo>
                  <a:lnTo>
                    <a:pt x="273507" y="199009"/>
                  </a:lnTo>
                  <a:lnTo>
                    <a:pt x="273392" y="195605"/>
                  </a:lnTo>
                  <a:lnTo>
                    <a:pt x="273672" y="195237"/>
                  </a:lnTo>
                  <a:lnTo>
                    <a:pt x="274040" y="194894"/>
                  </a:lnTo>
                  <a:lnTo>
                    <a:pt x="271957" y="194894"/>
                  </a:lnTo>
                  <a:lnTo>
                    <a:pt x="272211" y="194576"/>
                  </a:lnTo>
                  <a:lnTo>
                    <a:pt x="271919" y="194894"/>
                  </a:lnTo>
                  <a:lnTo>
                    <a:pt x="271754" y="195237"/>
                  </a:lnTo>
                  <a:lnTo>
                    <a:pt x="271627" y="195605"/>
                  </a:lnTo>
                  <a:lnTo>
                    <a:pt x="271551" y="195846"/>
                  </a:lnTo>
                  <a:lnTo>
                    <a:pt x="271487" y="196049"/>
                  </a:lnTo>
                  <a:lnTo>
                    <a:pt x="271386" y="198399"/>
                  </a:lnTo>
                  <a:lnTo>
                    <a:pt x="271538" y="198882"/>
                  </a:lnTo>
                  <a:lnTo>
                    <a:pt x="271640" y="199326"/>
                  </a:lnTo>
                  <a:lnTo>
                    <a:pt x="271856" y="199732"/>
                  </a:lnTo>
                  <a:lnTo>
                    <a:pt x="272440" y="200393"/>
                  </a:lnTo>
                  <a:lnTo>
                    <a:pt x="273037" y="200736"/>
                  </a:lnTo>
                  <a:lnTo>
                    <a:pt x="273837" y="201053"/>
                  </a:lnTo>
                  <a:lnTo>
                    <a:pt x="276275" y="201053"/>
                  </a:lnTo>
                  <a:lnTo>
                    <a:pt x="277266" y="200736"/>
                  </a:lnTo>
                  <a:lnTo>
                    <a:pt x="277977" y="200393"/>
                  </a:lnTo>
                  <a:lnTo>
                    <a:pt x="277926" y="201549"/>
                  </a:lnTo>
                  <a:lnTo>
                    <a:pt x="277774" y="202082"/>
                  </a:lnTo>
                  <a:lnTo>
                    <a:pt x="277672" y="202628"/>
                  </a:lnTo>
                  <a:lnTo>
                    <a:pt x="277456" y="203098"/>
                  </a:lnTo>
                  <a:lnTo>
                    <a:pt x="276809" y="203962"/>
                  </a:lnTo>
                  <a:lnTo>
                    <a:pt x="276504" y="204254"/>
                  </a:lnTo>
                  <a:lnTo>
                    <a:pt x="271818" y="204254"/>
                  </a:lnTo>
                  <a:lnTo>
                    <a:pt x="271881" y="205486"/>
                  </a:lnTo>
                  <a:lnTo>
                    <a:pt x="277228" y="205486"/>
                  </a:lnTo>
                  <a:lnTo>
                    <a:pt x="278041" y="204800"/>
                  </a:lnTo>
                  <a:lnTo>
                    <a:pt x="279577" y="200393"/>
                  </a:lnTo>
                  <a:lnTo>
                    <a:pt x="279590" y="199732"/>
                  </a:lnTo>
                  <a:close/>
                </a:path>
                <a:path w="292100" h="206375">
                  <a:moveTo>
                    <a:pt x="279603" y="199326"/>
                  </a:moveTo>
                  <a:lnTo>
                    <a:pt x="279501" y="196507"/>
                  </a:lnTo>
                  <a:lnTo>
                    <a:pt x="279438" y="196303"/>
                  </a:lnTo>
                  <a:lnTo>
                    <a:pt x="279349" y="196049"/>
                  </a:lnTo>
                  <a:lnTo>
                    <a:pt x="279247" y="195605"/>
                  </a:lnTo>
                  <a:lnTo>
                    <a:pt x="276796" y="193268"/>
                  </a:lnTo>
                  <a:lnTo>
                    <a:pt x="274193" y="193268"/>
                  </a:lnTo>
                  <a:lnTo>
                    <a:pt x="273138" y="193713"/>
                  </a:lnTo>
                  <a:lnTo>
                    <a:pt x="272694" y="194030"/>
                  </a:lnTo>
                  <a:lnTo>
                    <a:pt x="272211" y="194576"/>
                  </a:lnTo>
                  <a:lnTo>
                    <a:pt x="276237" y="194576"/>
                  </a:lnTo>
                  <a:lnTo>
                    <a:pt x="276860" y="194894"/>
                  </a:lnTo>
                  <a:lnTo>
                    <a:pt x="278003" y="199009"/>
                  </a:lnTo>
                  <a:lnTo>
                    <a:pt x="277571" y="199326"/>
                  </a:lnTo>
                  <a:lnTo>
                    <a:pt x="279603" y="199326"/>
                  </a:lnTo>
                  <a:close/>
                </a:path>
                <a:path w="292100" h="206375">
                  <a:moveTo>
                    <a:pt x="291795" y="193548"/>
                  </a:moveTo>
                  <a:lnTo>
                    <a:pt x="290093" y="193548"/>
                  </a:lnTo>
                  <a:lnTo>
                    <a:pt x="286550" y="204317"/>
                  </a:lnTo>
                  <a:lnTo>
                    <a:pt x="282892" y="193548"/>
                  </a:lnTo>
                  <a:lnTo>
                    <a:pt x="281139" y="193548"/>
                  </a:lnTo>
                  <a:lnTo>
                    <a:pt x="281139" y="193929"/>
                  </a:lnTo>
                  <a:lnTo>
                    <a:pt x="285305" y="205752"/>
                  </a:lnTo>
                  <a:lnTo>
                    <a:pt x="287578" y="205752"/>
                  </a:lnTo>
                  <a:lnTo>
                    <a:pt x="288086" y="204317"/>
                  </a:lnTo>
                  <a:lnTo>
                    <a:pt x="291706" y="193929"/>
                  </a:lnTo>
                  <a:lnTo>
                    <a:pt x="291795" y="1935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0" name="object 550"/>
            <p:cNvSpPr/>
            <p:nvPr/>
          </p:nvSpPr>
          <p:spPr>
            <a:xfrm>
              <a:off x="6492984" y="4048569"/>
              <a:ext cx="374650" cy="2032000"/>
            </a:xfrm>
            <a:custGeom>
              <a:avLst/>
              <a:gdLst/>
              <a:ahLst/>
              <a:cxnLst/>
              <a:rect l="l" t="t" r="r" b="b"/>
              <a:pathLst>
                <a:path w="374650" h="2032000">
                  <a:moveTo>
                    <a:pt x="374040" y="2002015"/>
                  </a:moveTo>
                  <a:lnTo>
                    <a:pt x="374040" y="2031669"/>
                  </a:lnTo>
                </a:path>
                <a:path w="374650" h="2032000">
                  <a:moveTo>
                    <a:pt x="286715" y="2031669"/>
                  </a:moveTo>
                  <a:lnTo>
                    <a:pt x="374040" y="2031669"/>
                  </a:lnTo>
                </a:path>
                <a:path w="374650" h="2032000">
                  <a:moveTo>
                    <a:pt x="271894" y="2016848"/>
                  </a:moveTo>
                  <a:lnTo>
                    <a:pt x="286715" y="2031669"/>
                  </a:lnTo>
                </a:path>
                <a:path w="374650" h="2032000">
                  <a:moveTo>
                    <a:pt x="286715" y="2002015"/>
                  </a:moveTo>
                  <a:lnTo>
                    <a:pt x="374040" y="2002015"/>
                  </a:lnTo>
                </a:path>
                <a:path w="374650" h="2032000">
                  <a:moveTo>
                    <a:pt x="271894" y="2016848"/>
                  </a:moveTo>
                  <a:lnTo>
                    <a:pt x="286715" y="2002015"/>
                  </a:lnTo>
                </a:path>
                <a:path w="374650" h="2032000">
                  <a:moveTo>
                    <a:pt x="85890" y="840346"/>
                  </a:moveTo>
                  <a:lnTo>
                    <a:pt x="85890" y="870013"/>
                  </a:lnTo>
                </a:path>
                <a:path w="374650" h="2032000">
                  <a:moveTo>
                    <a:pt x="14833" y="870013"/>
                  </a:moveTo>
                  <a:lnTo>
                    <a:pt x="85890" y="870013"/>
                  </a:lnTo>
                </a:path>
                <a:path w="374650" h="2032000">
                  <a:moveTo>
                    <a:pt x="0" y="855179"/>
                  </a:moveTo>
                  <a:lnTo>
                    <a:pt x="14833" y="870013"/>
                  </a:lnTo>
                </a:path>
                <a:path w="374650" h="2032000">
                  <a:moveTo>
                    <a:pt x="14833" y="840346"/>
                  </a:moveTo>
                  <a:lnTo>
                    <a:pt x="85890" y="840346"/>
                  </a:lnTo>
                </a:path>
                <a:path w="374650" h="2032000">
                  <a:moveTo>
                    <a:pt x="0" y="855179"/>
                  </a:moveTo>
                  <a:lnTo>
                    <a:pt x="14833" y="840346"/>
                  </a:lnTo>
                </a:path>
                <a:path w="374650" h="2032000">
                  <a:moveTo>
                    <a:pt x="85890" y="0"/>
                  </a:moveTo>
                  <a:lnTo>
                    <a:pt x="85890" y="29667"/>
                  </a:lnTo>
                </a:path>
                <a:path w="374650" h="2032000">
                  <a:moveTo>
                    <a:pt x="14833" y="29667"/>
                  </a:moveTo>
                  <a:lnTo>
                    <a:pt x="85890" y="29667"/>
                  </a:lnTo>
                </a:path>
                <a:path w="374650" h="2032000">
                  <a:moveTo>
                    <a:pt x="0" y="14833"/>
                  </a:moveTo>
                  <a:lnTo>
                    <a:pt x="14833" y="29667"/>
                  </a:lnTo>
                </a:path>
                <a:path w="374650" h="2032000">
                  <a:moveTo>
                    <a:pt x="14833" y="0"/>
                  </a:moveTo>
                  <a:lnTo>
                    <a:pt x="85890" y="0"/>
                  </a:lnTo>
                </a:path>
                <a:path w="374650" h="2032000">
                  <a:moveTo>
                    <a:pt x="0" y="14833"/>
                  </a:moveTo>
                  <a:lnTo>
                    <a:pt x="1483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1" name="object 551"/>
            <p:cNvSpPr/>
            <p:nvPr/>
          </p:nvSpPr>
          <p:spPr>
            <a:xfrm>
              <a:off x="6083655" y="4050144"/>
              <a:ext cx="826135" cy="1888489"/>
            </a:xfrm>
            <a:custGeom>
              <a:avLst/>
              <a:gdLst/>
              <a:ahLst/>
              <a:cxnLst/>
              <a:rect l="l" t="t" r="r" b="b"/>
              <a:pathLst>
                <a:path w="826134" h="1888489">
                  <a:moveTo>
                    <a:pt x="8420" y="1858619"/>
                  </a:moveTo>
                  <a:lnTo>
                    <a:pt x="8343" y="1858086"/>
                  </a:lnTo>
                  <a:lnTo>
                    <a:pt x="8153" y="1857629"/>
                  </a:lnTo>
                  <a:lnTo>
                    <a:pt x="7962" y="1857146"/>
                  </a:lnTo>
                  <a:lnTo>
                    <a:pt x="4762" y="1855393"/>
                  </a:lnTo>
                  <a:lnTo>
                    <a:pt x="2959" y="1855406"/>
                  </a:lnTo>
                  <a:lnTo>
                    <a:pt x="2501" y="1855457"/>
                  </a:lnTo>
                  <a:lnTo>
                    <a:pt x="2501" y="1851748"/>
                  </a:lnTo>
                  <a:lnTo>
                    <a:pt x="7353" y="1851748"/>
                  </a:lnTo>
                  <a:lnTo>
                    <a:pt x="7569" y="1851418"/>
                  </a:lnTo>
                  <a:lnTo>
                    <a:pt x="7607" y="1851228"/>
                  </a:lnTo>
                  <a:lnTo>
                    <a:pt x="7607" y="1850720"/>
                  </a:lnTo>
                  <a:lnTo>
                    <a:pt x="7543" y="1850466"/>
                  </a:lnTo>
                  <a:lnTo>
                    <a:pt x="7467" y="1850339"/>
                  </a:lnTo>
                  <a:lnTo>
                    <a:pt x="7327" y="1850237"/>
                  </a:lnTo>
                  <a:lnTo>
                    <a:pt x="1168" y="1850224"/>
                  </a:lnTo>
                  <a:lnTo>
                    <a:pt x="1016" y="1850288"/>
                  </a:lnTo>
                  <a:lnTo>
                    <a:pt x="812" y="1850491"/>
                  </a:lnTo>
                  <a:lnTo>
                    <a:pt x="749" y="1850656"/>
                  </a:lnTo>
                  <a:lnTo>
                    <a:pt x="749" y="1856524"/>
                  </a:lnTo>
                  <a:lnTo>
                    <a:pt x="787" y="1856689"/>
                  </a:lnTo>
                  <a:lnTo>
                    <a:pt x="952" y="1856879"/>
                  </a:lnTo>
                  <a:lnTo>
                    <a:pt x="1079" y="1856917"/>
                  </a:lnTo>
                  <a:lnTo>
                    <a:pt x="1536" y="1856917"/>
                  </a:lnTo>
                  <a:lnTo>
                    <a:pt x="2768" y="1856790"/>
                  </a:lnTo>
                  <a:lnTo>
                    <a:pt x="3771" y="1856790"/>
                  </a:lnTo>
                  <a:lnTo>
                    <a:pt x="6565" y="1858924"/>
                  </a:lnTo>
                  <a:lnTo>
                    <a:pt x="6565" y="1859864"/>
                  </a:lnTo>
                  <a:lnTo>
                    <a:pt x="3886" y="1862188"/>
                  </a:lnTo>
                  <a:lnTo>
                    <a:pt x="2946" y="1862188"/>
                  </a:lnTo>
                  <a:lnTo>
                    <a:pt x="2514" y="1862150"/>
                  </a:lnTo>
                  <a:lnTo>
                    <a:pt x="1498" y="1861883"/>
                  </a:lnTo>
                  <a:lnTo>
                    <a:pt x="1270" y="1861769"/>
                  </a:lnTo>
                  <a:lnTo>
                    <a:pt x="1016" y="1861693"/>
                  </a:lnTo>
                  <a:lnTo>
                    <a:pt x="88" y="1861667"/>
                  </a:lnTo>
                  <a:lnTo>
                    <a:pt x="88" y="1862543"/>
                  </a:lnTo>
                  <a:lnTo>
                    <a:pt x="4216" y="1863636"/>
                  </a:lnTo>
                  <a:lnTo>
                    <a:pt x="4889" y="1863534"/>
                  </a:lnTo>
                  <a:lnTo>
                    <a:pt x="8420" y="1859889"/>
                  </a:lnTo>
                  <a:lnTo>
                    <a:pt x="8420" y="1858619"/>
                  </a:lnTo>
                  <a:close/>
                </a:path>
                <a:path w="826134" h="1888489">
                  <a:moveTo>
                    <a:pt x="8585" y="1490662"/>
                  </a:moveTo>
                  <a:lnTo>
                    <a:pt x="6908" y="1486446"/>
                  </a:lnTo>
                  <a:lnTo>
                    <a:pt x="6908" y="1490408"/>
                  </a:lnTo>
                  <a:lnTo>
                    <a:pt x="6769" y="1490662"/>
                  </a:lnTo>
                  <a:lnTo>
                    <a:pt x="5664" y="1491564"/>
                  </a:lnTo>
                  <a:lnTo>
                    <a:pt x="3035" y="1491564"/>
                  </a:lnTo>
                  <a:lnTo>
                    <a:pt x="1892" y="1490662"/>
                  </a:lnTo>
                  <a:lnTo>
                    <a:pt x="1930" y="1488427"/>
                  </a:lnTo>
                  <a:lnTo>
                    <a:pt x="4216" y="1486662"/>
                  </a:lnTo>
                  <a:lnTo>
                    <a:pt x="5092" y="1487106"/>
                  </a:lnTo>
                  <a:lnTo>
                    <a:pt x="5346" y="1487258"/>
                  </a:lnTo>
                  <a:lnTo>
                    <a:pt x="5867" y="1487525"/>
                  </a:lnTo>
                  <a:lnTo>
                    <a:pt x="6908" y="1490408"/>
                  </a:lnTo>
                  <a:lnTo>
                    <a:pt x="6908" y="1486446"/>
                  </a:lnTo>
                  <a:lnTo>
                    <a:pt x="6692" y="1486293"/>
                  </a:lnTo>
                  <a:lnTo>
                    <a:pt x="6261" y="1486039"/>
                  </a:lnTo>
                  <a:lnTo>
                    <a:pt x="5791" y="1485811"/>
                  </a:lnTo>
                  <a:lnTo>
                    <a:pt x="6553" y="1485353"/>
                  </a:lnTo>
                  <a:lnTo>
                    <a:pt x="8178" y="1481353"/>
                  </a:lnTo>
                  <a:lnTo>
                    <a:pt x="8039" y="1481010"/>
                  </a:lnTo>
                  <a:lnTo>
                    <a:pt x="7810" y="1480591"/>
                  </a:lnTo>
                  <a:lnTo>
                    <a:pt x="7162" y="1479994"/>
                  </a:lnTo>
                  <a:lnTo>
                    <a:pt x="6781" y="1479765"/>
                  </a:lnTo>
                  <a:lnTo>
                    <a:pt x="6604" y="1479715"/>
                  </a:lnTo>
                  <a:lnTo>
                    <a:pt x="6604" y="1483067"/>
                  </a:lnTo>
                  <a:lnTo>
                    <a:pt x="6477" y="1483398"/>
                  </a:lnTo>
                  <a:lnTo>
                    <a:pt x="6413" y="1483550"/>
                  </a:lnTo>
                  <a:lnTo>
                    <a:pt x="5676" y="1484401"/>
                  </a:lnTo>
                  <a:lnTo>
                    <a:pt x="5029" y="1484871"/>
                  </a:lnTo>
                  <a:lnTo>
                    <a:pt x="4470" y="1485163"/>
                  </a:lnTo>
                  <a:lnTo>
                    <a:pt x="3924" y="1484871"/>
                  </a:lnTo>
                  <a:lnTo>
                    <a:pt x="2273" y="1481556"/>
                  </a:lnTo>
                  <a:lnTo>
                    <a:pt x="2857" y="1481010"/>
                  </a:lnTo>
                  <a:lnTo>
                    <a:pt x="5829" y="1481010"/>
                  </a:lnTo>
                  <a:lnTo>
                    <a:pt x="6210" y="1481353"/>
                  </a:lnTo>
                  <a:lnTo>
                    <a:pt x="6362" y="1481556"/>
                  </a:lnTo>
                  <a:lnTo>
                    <a:pt x="6451" y="1481772"/>
                  </a:lnTo>
                  <a:lnTo>
                    <a:pt x="6553" y="1482001"/>
                  </a:lnTo>
                  <a:lnTo>
                    <a:pt x="6604" y="1483067"/>
                  </a:lnTo>
                  <a:lnTo>
                    <a:pt x="6604" y="1479715"/>
                  </a:lnTo>
                  <a:lnTo>
                    <a:pt x="5727" y="1479397"/>
                  </a:lnTo>
                  <a:lnTo>
                    <a:pt x="3175" y="1479397"/>
                  </a:lnTo>
                  <a:lnTo>
                    <a:pt x="711" y="1484147"/>
                  </a:lnTo>
                  <a:lnTo>
                    <a:pt x="889" y="1484401"/>
                  </a:lnTo>
                  <a:lnTo>
                    <a:pt x="2971" y="1486039"/>
                  </a:lnTo>
                  <a:lnTo>
                    <a:pt x="2819" y="1486039"/>
                  </a:lnTo>
                  <a:lnTo>
                    <a:pt x="0" y="1490662"/>
                  </a:lnTo>
                  <a:lnTo>
                    <a:pt x="469" y="1491564"/>
                  </a:lnTo>
                  <a:lnTo>
                    <a:pt x="660" y="1491792"/>
                  </a:lnTo>
                  <a:lnTo>
                    <a:pt x="1409" y="1492364"/>
                  </a:lnTo>
                  <a:lnTo>
                    <a:pt x="1866" y="1492567"/>
                  </a:lnTo>
                  <a:lnTo>
                    <a:pt x="6667" y="1492567"/>
                  </a:lnTo>
                  <a:lnTo>
                    <a:pt x="7073" y="1492364"/>
                  </a:lnTo>
                  <a:lnTo>
                    <a:pt x="7861" y="1491792"/>
                  </a:lnTo>
                  <a:lnTo>
                    <a:pt x="8089" y="1491564"/>
                  </a:lnTo>
                  <a:lnTo>
                    <a:pt x="8585" y="1490662"/>
                  </a:lnTo>
                  <a:close/>
                </a:path>
                <a:path w="826134" h="1888489">
                  <a:moveTo>
                    <a:pt x="8674" y="1808035"/>
                  </a:moveTo>
                  <a:lnTo>
                    <a:pt x="8280" y="1807349"/>
                  </a:lnTo>
                  <a:lnTo>
                    <a:pt x="7772" y="1806765"/>
                  </a:lnTo>
                  <a:lnTo>
                    <a:pt x="1892" y="1806765"/>
                  </a:lnTo>
                  <a:lnTo>
                    <a:pt x="1981" y="1805520"/>
                  </a:lnTo>
                  <a:lnTo>
                    <a:pt x="3683" y="1802511"/>
                  </a:lnTo>
                  <a:lnTo>
                    <a:pt x="8026" y="1802511"/>
                  </a:lnTo>
                  <a:lnTo>
                    <a:pt x="7962" y="1801114"/>
                  </a:lnTo>
                  <a:lnTo>
                    <a:pt x="3111" y="1801114"/>
                  </a:lnTo>
                  <a:lnTo>
                    <a:pt x="2603" y="1801406"/>
                  </a:lnTo>
                  <a:lnTo>
                    <a:pt x="1460" y="1802511"/>
                  </a:lnTo>
                  <a:lnTo>
                    <a:pt x="939" y="1803450"/>
                  </a:lnTo>
                  <a:lnTo>
                    <a:pt x="723" y="1803958"/>
                  </a:lnTo>
                  <a:lnTo>
                    <a:pt x="406" y="1805038"/>
                  </a:lnTo>
                  <a:lnTo>
                    <a:pt x="419" y="1810943"/>
                  </a:lnTo>
                  <a:lnTo>
                    <a:pt x="3505" y="1814207"/>
                  </a:lnTo>
                  <a:lnTo>
                    <a:pt x="5473" y="1814207"/>
                  </a:lnTo>
                  <a:lnTo>
                    <a:pt x="6718" y="1813661"/>
                  </a:lnTo>
                  <a:lnTo>
                    <a:pt x="7378" y="1813267"/>
                  </a:lnTo>
                  <a:lnTo>
                    <a:pt x="7874" y="1812696"/>
                  </a:lnTo>
                  <a:lnTo>
                    <a:pt x="8115" y="1812429"/>
                  </a:lnTo>
                  <a:lnTo>
                    <a:pt x="8636" y="1808226"/>
                  </a:lnTo>
                  <a:lnTo>
                    <a:pt x="6896" y="1808073"/>
                  </a:lnTo>
                  <a:lnTo>
                    <a:pt x="6896" y="1810943"/>
                  </a:lnTo>
                  <a:lnTo>
                    <a:pt x="6731" y="1811426"/>
                  </a:lnTo>
                  <a:lnTo>
                    <a:pt x="6578" y="1811693"/>
                  </a:lnTo>
                  <a:lnTo>
                    <a:pt x="6223" y="1812163"/>
                  </a:lnTo>
                  <a:lnTo>
                    <a:pt x="5829" y="1812429"/>
                  </a:lnTo>
                  <a:lnTo>
                    <a:pt x="5308" y="1812696"/>
                  </a:lnTo>
                  <a:lnTo>
                    <a:pt x="3695" y="1812696"/>
                  </a:lnTo>
                  <a:lnTo>
                    <a:pt x="2082" y="1810359"/>
                  </a:lnTo>
                  <a:lnTo>
                    <a:pt x="1981" y="1809775"/>
                  </a:lnTo>
                  <a:lnTo>
                    <a:pt x="1917" y="1808226"/>
                  </a:lnTo>
                  <a:lnTo>
                    <a:pt x="6718" y="1808226"/>
                  </a:lnTo>
                  <a:lnTo>
                    <a:pt x="6858" y="1808492"/>
                  </a:lnTo>
                  <a:lnTo>
                    <a:pt x="6896" y="1810943"/>
                  </a:lnTo>
                  <a:lnTo>
                    <a:pt x="6896" y="1808073"/>
                  </a:lnTo>
                  <a:lnTo>
                    <a:pt x="6565" y="1808035"/>
                  </a:lnTo>
                  <a:lnTo>
                    <a:pt x="8674" y="1808035"/>
                  </a:lnTo>
                  <a:close/>
                </a:path>
                <a:path w="826134" h="1888489">
                  <a:moveTo>
                    <a:pt x="8674" y="1430566"/>
                  </a:moveTo>
                  <a:lnTo>
                    <a:pt x="8521" y="1430159"/>
                  </a:lnTo>
                  <a:lnTo>
                    <a:pt x="8394" y="1430096"/>
                  </a:lnTo>
                  <a:lnTo>
                    <a:pt x="317" y="1430096"/>
                  </a:lnTo>
                  <a:lnTo>
                    <a:pt x="114" y="1430324"/>
                  </a:lnTo>
                  <a:lnTo>
                    <a:pt x="50" y="1430604"/>
                  </a:lnTo>
                  <a:lnTo>
                    <a:pt x="50" y="1431112"/>
                  </a:lnTo>
                  <a:lnTo>
                    <a:pt x="88" y="1431290"/>
                  </a:lnTo>
                  <a:lnTo>
                    <a:pt x="215" y="1431569"/>
                  </a:lnTo>
                  <a:lnTo>
                    <a:pt x="6781" y="1431632"/>
                  </a:lnTo>
                  <a:lnTo>
                    <a:pt x="1701" y="1443012"/>
                  </a:lnTo>
                  <a:lnTo>
                    <a:pt x="1701" y="1443139"/>
                  </a:lnTo>
                  <a:lnTo>
                    <a:pt x="1930" y="1443329"/>
                  </a:lnTo>
                  <a:lnTo>
                    <a:pt x="2933" y="1443367"/>
                  </a:lnTo>
                  <a:lnTo>
                    <a:pt x="3276" y="1443329"/>
                  </a:lnTo>
                  <a:lnTo>
                    <a:pt x="3441" y="1443266"/>
                  </a:lnTo>
                  <a:lnTo>
                    <a:pt x="3606" y="1443126"/>
                  </a:lnTo>
                  <a:lnTo>
                    <a:pt x="8547" y="1431734"/>
                  </a:lnTo>
                  <a:lnTo>
                    <a:pt x="8610" y="1431544"/>
                  </a:lnTo>
                  <a:lnTo>
                    <a:pt x="8623" y="1431353"/>
                  </a:lnTo>
                  <a:lnTo>
                    <a:pt x="8648" y="1431163"/>
                  </a:lnTo>
                  <a:lnTo>
                    <a:pt x="8674" y="1430566"/>
                  </a:lnTo>
                  <a:close/>
                </a:path>
                <a:path w="826134" h="1888489">
                  <a:moveTo>
                    <a:pt x="59728" y="1522209"/>
                  </a:moveTo>
                  <a:lnTo>
                    <a:pt x="56781" y="1522209"/>
                  </a:lnTo>
                  <a:lnTo>
                    <a:pt x="56718" y="1520520"/>
                  </a:lnTo>
                  <a:lnTo>
                    <a:pt x="55333" y="1520520"/>
                  </a:lnTo>
                  <a:lnTo>
                    <a:pt x="55333" y="1522209"/>
                  </a:lnTo>
                  <a:lnTo>
                    <a:pt x="55333" y="1523898"/>
                  </a:lnTo>
                  <a:lnTo>
                    <a:pt x="55333" y="1528152"/>
                  </a:lnTo>
                  <a:lnTo>
                    <a:pt x="48069" y="1523898"/>
                  </a:lnTo>
                  <a:lnTo>
                    <a:pt x="55333" y="1523898"/>
                  </a:lnTo>
                  <a:lnTo>
                    <a:pt x="55333" y="1522209"/>
                  </a:lnTo>
                  <a:lnTo>
                    <a:pt x="46736" y="1522209"/>
                  </a:lnTo>
                  <a:lnTo>
                    <a:pt x="46736" y="1524698"/>
                  </a:lnTo>
                  <a:lnTo>
                    <a:pt x="55206" y="1529702"/>
                  </a:lnTo>
                  <a:lnTo>
                    <a:pt x="56743" y="1529702"/>
                  </a:lnTo>
                  <a:lnTo>
                    <a:pt x="56756" y="1528152"/>
                  </a:lnTo>
                  <a:lnTo>
                    <a:pt x="56781" y="1523898"/>
                  </a:lnTo>
                  <a:lnTo>
                    <a:pt x="59690" y="1523898"/>
                  </a:lnTo>
                  <a:lnTo>
                    <a:pt x="59728" y="1522209"/>
                  </a:lnTo>
                  <a:close/>
                </a:path>
                <a:path w="826134" h="1888489">
                  <a:moveTo>
                    <a:pt x="59817" y="1414907"/>
                  </a:moveTo>
                  <a:lnTo>
                    <a:pt x="59740" y="1414741"/>
                  </a:lnTo>
                  <a:lnTo>
                    <a:pt x="59563" y="1414627"/>
                  </a:lnTo>
                  <a:lnTo>
                    <a:pt x="59296" y="1414564"/>
                  </a:lnTo>
                  <a:lnTo>
                    <a:pt x="58839" y="1414564"/>
                  </a:lnTo>
                  <a:lnTo>
                    <a:pt x="58585" y="1414627"/>
                  </a:lnTo>
                  <a:lnTo>
                    <a:pt x="58369" y="1414792"/>
                  </a:lnTo>
                  <a:lnTo>
                    <a:pt x="58331" y="1414970"/>
                  </a:lnTo>
                  <a:lnTo>
                    <a:pt x="58331" y="1420723"/>
                  </a:lnTo>
                  <a:lnTo>
                    <a:pt x="55359" y="1417878"/>
                  </a:lnTo>
                  <a:lnTo>
                    <a:pt x="50253" y="1415173"/>
                  </a:lnTo>
                  <a:lnTo>
                    <a:pt x="49377" y="1415173"/>
                  </a:lnTo>
                  <a:lnTo>
                    <a:pt x="46405" y="1418348"/>
                  </a:lnTo>
                  <a:lnTo>
                    <a:pt x="46405" y="1419402"/>
                  </a:lnTo>
                  <a:lnTo>
                    <a:pt x="48018" y="1422603"/>
                  </a:lnTo>
                  <a:lnTo>
                    <a:pt x="48539" y="1422603"/>
                  </a:lnTo>
                  <a:lnTo>
                    <a:pt x="48768" y="1421752"/>
                  </a:lnTo>
                  <a:lnTo>
                    <a:pt x="48374" y="1421015"/>
                  </a:lnTo>
                  <a:lnTo>
                    <a:pt x="48120" y="1420368"/>
                  </a:lnTo>
                  <a:lnTo>
                    <a:pt x="48018" y="1420025"/>
                  </a:lnTo>
                  <a:lnTo>
                    <a:pt x="47955" y="1419656"/>
                  </a:lnTo>
                  <a:lnTo>
                    <a:pt x="47955" y="1418856"/>
                  </a:lnTo>
                  <a:lnTo>
                    <a:pt x="49834" y="1416977"/>
                  </a:lnTo>
                  <a:lnTo>
                    <a:pt x="50419" y="1416977"/>
                  </a:lnTo>
                  <a:lnTo>
                    <a:pt x="58039" y="1422527"/>
                  </a:lnTo>
                  <a:lnTo>
                    <a:pt x="58267" y="1422692"/>
                  </a:lnTo>
                  <a:lnTo>
                    <a:pt x="58432" y="1422768"/>
                  </a:lnTo>
                  <a:lnTo>
                    <a:pt x="59207" y="1422857"/>
                  </a:lnTo>
                  <a:lnTo>
                    <a:pt x="59524" y="1422793"/>
                  </a:lnTo>
                  <a:lnTo>
                    <a:pt x="59677" y="1422704"/>
                  </a:lnTo>
                  <a:lnTo>
                    <a:pt x="59817" y="1422374"/>
                  </a:lnTo>
                  <a:lnTo>
                    <a:pt x="59817" y="1414907"/>
                  </a:lnTo>
                  <a:close/>
                </a:path>
                <a:path w="826134" h="1888489">
                  <a:moveTo>
                    <a:pt x="125488" y="1834527"/>
                  </a:moveTo>
                  <a:lnTo>
                    <a:pt x="122389" y="1831809"/>
                  </a:lnTo>
                  <a:lnTo>
                    <a:pt x="122783" y="1831708"/>
                  </a:lnTo>
                  <a:lnTo>
                    <a:pt x="123139" y="1831581"/>
                  </a:lnTo>
                  <a:lnTo>
                    <a:pt x="123456" y="1831365"/>
                  </a:lnTo>
                  <a:lnTo>
                    <a:pt x="123774" y="1831187"/>
                  </a:lnTo>
                  <a:lnTo>
                    <a:pt x="124879" y="1828990"/>
                  </a:lnTo>
                  <a:lnTo>
                    <a:pt x="124879" y="1828088"/>
                  </a:lnTo>
                  <a:lnTo>
                    <a:pt x="121805" y="1825320"/>
                  </a:lnTo>
                  <a:lnTo>
                    <a:pt x="120738" y="1825320"/>
                  </a:lnTo>
                  <a:lnTo>
                    <a:pt x="117602" y="1826768"/>
                  </a:lnTo>
                  <a:lnTo>
                    <a:pt x="117576" y="1826907"/>
                  </a:lnTo>
                  <a:lnTo>
                    <a:pt x="117576" y="1827453"/>
                  </a:lnTo>
                  <a:lnTo>
                    <a:pt x="117640" y="1827771"/>
                  </a:lnTo>
                  <a:lnTo>
                    <a:pt x="117767" y="1827898"/>
                  </a:lnTo>
                  <a:lnTo>
                    <a:pt x="117932" y="1827898"/>
                  </a:lnTo>
                  <a:lnTo>
                    <a:pt x="118059" y="1827834"/>
                  </a:lnTo>
                  <a:lnTo>
                    <a:pt x="118224" y="1827707"/>
                  </a:lnTo>
                  <a:lnTo>
                    <a:pt x="119126" y="1827187"/>
                  </a:lnTo>
                  <a:lnTo>
                    <a:pt x="119418" y="1827060"/>
                  </a:lnTo>
                  <a:lnTo>
                    <a:pt x="119761" y="1826958"/>
                  </a:lnTo>
                  <a:lnTo>
                    <a:pt x="120065" y="1826831"/>
                  </a:lnTo>
                  <a:lnTo>
                    <a:pt x="120446" y="1826768"/>
                  </a:lnTo>
                  <a:lnTo>
                    <a:pt x="121196" y="1826768"/>
                  </a:lnTo>
                  <a:lnTo>
                    <a:pt x="122999" y="1828520"/>
                  </a:lnTo>
                  <a:lnTo>
                    <a:pt x="122999" y="1829168"/>
                  </a:lnTo>
                  <a:lnTo>
                    <a:pt x="122936" y="1829511"/>
                  </a:lnTo>
                  <a:lnTo>
                    <a:pt x="122783" y="1829803"/>
                  </a:lnTo>
                  <a:lnTo>
                    <a:pt x="122669" y="1830120"/>
                  </a:lnTo>
                  <a:lnTo>
                    <a:pt x="120548" y="1831263"/>
                  </a:lnTo>
                  <a:lnTo>
                    <a:pt x="118897" y="1831263"/>
                  </a:lnTo>
                  <a:lnTo>
                    <a:pt x="118681" y="1831365"/>
                  </a:lnTo>
                  <a:lnTo>
                    <a:pt x="118579" y="1831543"/>
                  </a:lnTo>
                  <a:lnTo>
                    <a:pt x="118541" y="1831708"/>
                  </a:lnTo>
                  <a:lnTo>
                    <a:pt x="118554" y="1832190"/>
                  </a:lnTo>
                  <a:lnTo>
                    <a:pt x="118668" y="1832495"/>
                  </a:lnTo>
                  <a:lnTo>
                    <a:pt x="118922" y="1832648"/>
                  </a:lnTo>
                  <a:lnTo>
                    <a:pt x="120827" y="1832648"/>
                  </a:lnTo>
                  <a:lnTo>
                    <a:pt x="121297" y="1832711"/>
                  </a:lnTo>
                  <a:lnTo>
                    <a:pt x="123685" y="1834743"/>
                  </a:lnTo>
                  <a:lnTo>
                    <a:pt x="123685" y="1835454"/>
                  </a:lnTo>
                  <a:lnTo>
                    <a:pt x="121348" y="1837486"/>
                  </a:lnTo>
                  <a:lnTo>
                    <a:pt x="120408" y="1837486"/>
                  </a:lnTo>
                  <a:lnTo>
                    <a:pt x="119964" y="1837423"/>
                  </a:lnTo>
                  <a:lnTo>
                    <a:pt x="119189" y="1837207"/>
                  </a:lnTo>
                  <a:lnTo>
                    <a:pt x="118287" y="1836851"/>
                  </a:lnTo>
                  <a:lnTo>
                    <a:pt x="117563" y="1836458"/>
                  </a:lnTo>
                  <a:lnTo>
                    <a:pt x="117386" y="1836458"/>
                  </a:lnTo>
                  <a:lnTo>
                    <a:pt x="117284" y="1836597"/>
                  </a:lnTo>
                  <a:lnTo>
                    <a:pt x="117221" y="1837563"/>
                  </a:lnTo>
                  <a:lnTo>
                    <a:pt x="117322" y="1837880"/>
                  </a:lnTo>
                  <a:lnTo>
                    <a:pt x="120408" y="1838921"/>
                  </a:lnTo>
                  <a:lnTo>
                    <a:pt x="121577" y="1838921"/>
                  </a:lnTo>
                  <a:lnTo>
                    <a:pt x="125488" y="1835556"/>
                  </a:lnTo>
                  <a:lnTo>
                    <a:pt x="125488" y="1834527"/>
                  </a:lnTo>
                  <a:close/>
                </a:path>
                <a:path w="826134" h="1888489">
                  <a:moveTo>
                    <a:pt x="125641" y="1467104"/>
                  </a:moveTo>
                  <a:lnTo>
                    <a:pt x="125514" y="1466748"/>
                  </a:lnTo>
                  <a:lnTo>
                    <a:pt x="125323" y="1466621"/>
                  </a:lnTo>
                  <a:lnTo>
                    <a:pt x="122872" y="1466621"/>
                  </a:lnTo>
                  <a:lnTo>
                    <a:pt x="122872" y="1454924"/>
                  </a:lnTo>
                  <a:lnTo>
                    <a:pt x="122580" y="1454746"/>
                  </a:lnTo>
                  <a:lnTo>
                    <a:pt x="122351" y="1454708"/>
                  </a:lnTo>
                  <a:lnTo>
                    <a:pt x="121666" y="1454708"/>
                  </a:lnTo>
                  <a:lnTo>
                    <a:pt x="121386" y="1454772"/>
                  </a:lnTo>
                  <a:lnTo>
                    <a:pt x="118046" y="1456944"/>
                  </a:lnTo>
                  <a:lnTo>
                    <a:pt x="117970" y="1457096"/>
                  </a:lnTo>
                  <a:lnTo>
                    <a:pt x="117932" y="1457833"/>
                  </a:lnTo>
                  <a:lnTo>
                    <a:pt x="117970" y="1458036"/>
                  </a:lnTo>
                  <a:lnTo>
                    <a:pt x="118059" y="1458163"/>
                  </a:lnTo>
                  <a:lnTo>
                    <a:pt x="118338" y="1458188"/>
                  </a:lnTo>
                  <a:lnTo>
                    <a:pt x="118554" y="1458087"/>
                  </a:lnTo>
                  <a:lnTo>
                    <a:pt x="121119" y="1456550"/>
                  </a:lnTo>
                  <a:lnTo>
                    <a:pt x="121119" y="1466621"/>
                  </a:lnTo>
                  <a:lnTo>
                    <a:pt x="118262" y="1466634"/>
                  </a:lnTo>
                  <a:lnTo>
                    <a:pt x="118046" y="1466926"/>
                  </a:lnTo>
                  <a:lnTo>
                    <a:pt x="117995" y="1467104"/>
                  </a:lnTo>
                  <a:lnTo>
                    <a:pt x="117995" y="1467561"/>
                  </a:lnTo>
                  <a:lnTo>
                    <a:pt x="118046" y="1467751"/>
                  </a:lnTo>
                  <a:lnTo>
                    <a:pt x="118186" y="1467954"/>
                  </a:lnTo>
                  <a:lnTo>
                    <a:pt x="118313" y="1468018"/>
                  </a:lnTo>
                  <a:lnTo>
                    <a:pt x="125361" y="1468005"/>
                  </a:lnTo>
                  <a:lnTo>
                    <a:pt x="125526" y="1467878"/>
                  </a:lnTo>
                  <a:lnTo>
                    <a:pt x="125641" y="1467561"/>
                  </a:lnTo>
                  <a:lnTo>
                    <a:pt x="125641" y="1467104"/>
                  </a:lnTo>
                  <a:close/>
                </a:path>
                <a:path w="826134" h="1888489">
                  <a:moveTo>
                    <a:pt x="626237" y="1883943"/>
                  </a:moveTo>
                  <a:lnTo>
                    <a:pt x="623138" y="1881225"/>
                  </a:lnTo>
                  <a:lnTo>
                    <a:pt x="623544" y="1881124"/>
                  </a:lnTo>
                  <a:lnTo>
                    <a:pt x="623900" y="1880997"/>
                  </a:lnTo>
                  <a:lnTo>
                    <a:pt x="624205" y="1880781"/>
                  </a:lnTo>
                  <a:lnTo>
                    <a:pt x="624522" y="1880603"/>
                  </a:lnTo>
                  <a:lnTo>
                    <a:pt x="625627" y="1878406"/>
                  </a:lnTo>
                  <a:lnTo>
                    <a:pt x="625627" y="1877504"/>
                  </a:lnTo>
                  <a:lnTo>
                    <a:pt x="622554" y="1874735"/>
                  </a:lnTo>
                  <a:lnTo>
                    <a:pt x="621487" y="1874735"/>
                  </a:lnTo>
                  <a:lnTo>
                    <a:pt x="618350" y="1876183"/>
                  </a:lnTo>
                  <a:lnTo>
                    <a:pt x="618324" y="1876336"/>
                  </a:lnTo>
                  <a:lnTo>
                    <a:pt x="618324" y="1876869"/>
                  </a:lnTo>
                  <a:lnTo>
                    <a:pt x="618388" y="1877187"/>
                  </a:lnTo>
                  <a:lnTo>
                    <a:pt x="618515" y="1877314"/>
                  </a:lnTo>
                  <a:lnTo>
                    <a:pt x="618680" y="1877314"/>
                  </a:lnTo>
                  <a:lnTo>
                    <a:pt x="618807" y="1877250"/>
                  </a:lnTo>
                  <a:lnTo>
                    <a:pt x="619607" y="1876742"/>
                  </a:lnTo>
                  <a:lnTo>
                    <a:pt x="620166" y="1876475"/>
                  </a:lnTo>
                  <a:lnTo>
                    <a:pt x="620509" y="1876374"/>
                  </a:lnTo>
                  <a:lnTo>
                    <a:pt x="620814" y="1876247"/>
                  </a:lnTo>
                  <a:lnTo>
                    <a:pt x="621195" y="1876183"/>
                  </a:lnTo>
                  <a:lnTo>
                    <a:pt x="621957" y="1876183"/>
                  </a:lnTo>
                  <a:lnTo>
                    <a:pt x="622261" y="1876247"/>
                  </a:lnTo>
                  <a:lnTo>
                    <a:pt x="623747" y="1877936"/>
                  </a:lnTo>
                  <a:lnTo>
                    <a:pt x="623747" y="1878584"/>
                  </a:lnTo>
                  <a:lnTo>
                    <a:pt x="621296" y="1880679"/>
                  </a:lnTo>
                  <a:lnTo>
                    <a:pt x="619645" y="1880679"/>
                  </a:lnTo>
                  <a:lnTo>
                    <a:pt x="619480" y="1880743"/>
                  </a:lnTo>
                  <a:lnTo>
                    <a:pt x="619328" y="1880958"/>
                  </a:lnTo>
                  <a:lnTo>
                    <a:pt x="619290" y="1881124"/>
                  </a:lnTo>
                  <a:lnTo>
                    <a:pt x="619290" y="1881505"/>
                  </a:lnTo>
                  <a:lnTo>
                    <a:pt x="619379" y="1881860"/>
                  </a:lnTo>
                  <a:lnTo>
                    <a:pt x="619506" y="1882000"/>
                  </a:lnTo>
                  <a:lnTo>
                    <a:pt x="619671" y="1882063"/>
                  </a:lnTo>
                  <a:lnTo>
                    <a:pt x="621576" y="1882063"/>
                  </a:lnTo>
                  <a:lnTo>
                    <a:pt x="622058" y="1882127"/>
                  </a:lnTo>
                  <a:lnTo>
                    <a:pt x="624446" y="1884159"/>
                  </a:lnTo>
                  <a:lnTo>
                    <a:pt x="624446" y="1884870"/>
                  </a:lnTo>
                  <a:lnTo>
                    <a:pt x="622096" y="1886902"/>
                  </a:lnTo>
                  <a:lnTo>
                    <a:pt x="621157" y="1886902"/>
                  </a:lnTo>
                  <a:lnTo>
                    <a:pt x="620712" y="1886839"/>
                  </a:lnTo>
                  <a:lnTo>
                    <a:pt x="619937" y="1886623"/>
                  </a:lnTo>
                  <a:lnTo>
                    <a:pt x="619036" y="1886267"/>
                  </a:lnTo>
                  <a:lnTo>
                    <a:pt x="618312" y="1885873"/>
                  </a:lnTo>
                  <a:lnTo>
                    <a:pt x="618134" y="1885873"/>
                  </a:lnTo>
                  <a:lnTo>
                    <a:pt x="618032" y="1886013"/>
                  </a:lnTo>
                  <a:lnTo>
                    <a:pt x="617969" y="1886978"/>
                  </a:lnTo>
                  <a:lnTo>
                    <a:pt x="618070" y="1887296"/>
                  </a:lnTo>
                  <a:lnTo>
                    <a:pt x="621157" y="1888337"/>
                  </a:lnTo>
                  <a:lnTo>
                    <a:pt x="622325" y="1888337"/>
                  </a:lnTo>
                  <a:lnTo>
                    <a:pt x="626237" y="1884972"/>
                  </a:lnTo>
                  <a:lnTo>
                    <a:pt x="626237" y="1883943"/>
                  </a:lnTo>
                  <a:close/>
                </a:path>
                <a:path w="826134" h="1888489">
                  <a:moveTo>
                    <a:pt x="626338" y="1788236"/>
                  </a:moveTo>
                  <a:lnTo>
                    <a:pt x="626211" y="1787944"/>
                  </a:lnTo>
                  <a:lnTo>
                    <a:pt x="625957" y="1787817"/>
                  </a:lnTo>
                  <a:lnTo>
                    <a:pt x="620204" y="1787817"/>
                  </a:lnTo>
                  <a:lnTo>
                    <a:pt x="623049" y="1784845"/>
                  </a:lnTo>
                  <a:lnTo>
                    <a:pt x="625754" y="1779739"/>
                  </a:lnTo>
                  <a:lnTo>
                    <a:pt x="625754" y="1778863"/>
                  </a:lnTo>
                  <a:lnTo>
                    <a:pt x="622566" y="1775891"/>
                  </a:lnTo>
                  <a:lnTo>
                    <a:pt x="621525" y="1775891"/>
                  </a:lnTo>
                  <a:lnTo>
                    <a:pt x="618337" y="1777352"/>
                  </a:lnTo>
                  <a:lnTo>
                    <a:pt x="618337" y="1778127"/>
                  </a:lnTo>
                  <a:lnTo>
                    <a:pt x="619175" y="1778254"/>
                  </a:lnTo>
                  <a:lnTo>
                    <a:pt x="619912" y="1777860"/>
                  </a:lnTo>
                  <a:lnTo>
                    <a:pt x="620560" y="1777606"/>
                  </a:lnTo>
                  <a:lnTo>
                    <a:pt x="620890" y="1777504"/>
                  </a:lnTo>
                  <a:lnTo>
                    <a:pt x="621271" y="1777441"/>
                  </a:lnTo>
                  <a:lnTo>
                    <a:pt x="622071" y="1777441"/>
                  </a:lnTo>
                  <a:lnTo>
                    <a:pt x="623951" y="1779320"/>
                  </a:lnTo>
                  <a:lnTo>
                    <a:pt x="623951" y="1779905"/>
                  </a:lnTo>
                  <a:lnTo>
                    <a:pt x="618401" y="1787525"/>
                  </a:lnTo>
                  <a:lnTo>
                    <a:pt x="618236" y="1787753"/>
                  </a:lnTo>
                  <a:lnTo>
                    <a:pt x="618159" y="1787918"/>
                  </a:lnTo>
                  <a:lnTo>
                    <a:pt x="618070" y="1788693"/>
                  </a:lnTo>
                  <a:lnTo>
                    <a:pt x="618134" y="1789010"/>
                  </a:lnTo>
                  <a:lnTo>
                    <a:pt x="618210" y="1789163"/>
                  </a:lnTo>
                  <a:lnTo>
                    <a:pt x="618553" y="1789303"/>
                  </a:lnTo>
                  <a:lnTo>
                    <a:pt x="626021" y="1789303"/>
                  </a:lnTo>
                  <a:lnTo>
                    <a:pt x="626237" y="1789176"/>
                  </a:lnTo>
                  <a:lnTo>
                    <a:pt x="626338" y="1788883"/>
                  </a:lnTo>
                  <a:lnTo>
                    <a:pt x="626338" y="1788236"/>
                  </a:lnTo>
                  <a:close/>
                </a:path>
                <a:path w="826134" h="1888489">
                  <a:moveTo>
                    <a:pt x="626389" y="1837817"/>
                  </a:moveTo>
                  <a:lnTo>
                    <a:pt x="626325" y="1837563"/>
                  </a:lnTo>
                  <a:lnTo>
                    <a:pt x="626224" y="1837410"/>
                  </a:lnTo>
                  <a:lnTo>
                    <a:pt x="626071" y="1837334"/>
                  </a:lnTo>
                  <a:lnTo>
                    <a:pt x="623620" y="1837334"/>
                  </a:lnTo>
                  <a:lnTo>
                    <a:pt x="623608" y="1825586"/>
                  </a:lnTo>
                  <a:lnTo>
                    <a:pt x="623328" y="1825459"/>
                  </a:lnTo>
                  <a:lnTo>
                    <a:pt x="623100" y="1825421"/>
                  </a:lnTo>
                  <a:lnTo>
                    <a:pt x="622414" y="1825421"/>
                  </a:lnTo>
                  <a:lnTo>
                    <a:pt x="622223" y="1825459"/>
                  </a:lnTo>
                  <a:lnTo>
                    <a:pt x="618921" y="1827530"/>
                  </a:lnTo>
                  <a:lnTo>
                    <a:pt x="618794" y="1827657"/>
                  </a:lnTo>
                  <a:lnTo>
                    <a:pt x="618705" y="1827885"/>
                  </a:lnTo>
                  <a:lnTo>
                    <a:pt x="618680" y="1828546"/>
                  </a:lnTo>
                  <a:lnTo>
                    <a:pt x="618769" y="1828838"/>
                  </a:lnTo>
                  <a:lnTo>
                    <a:pt x="618921" y="1828939"/>
                  </a:lnTo>
                  <a:lnTo>
                    <a:pt x="619086" y="1828901"/>
                  </a:lnTo>
                  <a:lnTo>
                    <a:pt x="619315" y="1828787"/>
                  </a:lnTo>
                  <a:lnTo>
                    <a:pt x="621868" y="1827263"/>
                  </a:lnTo>
                  <a:lnTo>
                    <a:pt x="621868" y="1837334"/>
                  </a:lnTo>
                  <a:lnTo>
                    <a:pt x="619023" y="1837347"/>
                  </a:lnTo>
                  <a:lnTo>
                    <a:pt x="618794" y="1837639"/>
                  </a:lnTo>
                  <a:lnTo>
                    <a:pt x="618744" y="1837817"/>
                  </a:lnTo>
                  <a:lnTo>
                    <a:pt x="618744" y="1838274"/>
                  </a:lnTo>
                  <a:lnTo>
                    <a:pt x="618794" y="1838464"/>
                  </a:lnTo>
                  <a:lnTo>
                    <a:pt x="618934" y="1838667"/>
                  </a:lnTo>
                  <a:lnTo>
                    <a:pt x="619061" y="1838731"/>
                  </a:lnTo>
                  <a:lnTo>
                    <a:pt x="626071" y="1838731"/>
                  </a:lnTo>
                  <a:lnTo>
                    <a:pt x="626237" y="1838629"/>
                  </a:lnTo>
                  <a:lnTo>
                    <a:pt x="626351" y="1838464"/>
                  </a:lnTo>
                  <a:lnTo>
                    <a:pt x="626389" y="1837817"/>
                  </a:lnTo>
                  <a:close/>
                </a:path>
                <a:path w="826134" h="1888489">
                  <a:moveTo>
                    <a:pt x="626872" y="1859254"/>
                  </a:moveTo>
                  <a:lnTo>
                    <a:pt x="626630" y="1858962"/>
                  </a:lnTo>
                  <a:lnTo>
                    <a:pt x="625017" y="1858962"/>
                  </a:lnTo>
                  <a:lnTo>
                    <a:pt x="624954" y="1851698"/>
                  </a:lnTo>
                  <a:lnTo>
                    <a:pt x="624941" y="1850364"/>
                  </a:lnTo>
                  <a:lnTo>
                    <a:pt x="623265" y="1850364"/>
                  </a:lnTo>
                  <a:lnTo>
                    <a:pt x="623265" y="1858962"/>
                  </a:lnTo>
                  <a:lnTo>
                    <a:pt x="618998" y="1858962"/>
                  </a:lnTo>
                  <a:lnTo>
                    <a:pt x="623239" y="1851698"/>
                  </a:lnTo>
                  <a:lnTo>
                    <a:pt x="623265" y="1858962"/>
                  </a:lnTo>
                  <a:lnTo>
                    <a:pt x="623265" y="1850364"/>
                  </a:lnTo>
                  <a:lnTo>
                    <a:pt x="622452" y="1850364"/>
                  </a:lnTo>
                  <a:lnTo>
                    <a:pt x="617639" y="1858530"/>
                  </a:lnTo>
                  <a:lnTo>
                    <a:pt x="617550" y="1858695"/>
                  </a:lnTo>
                  <a:lnTo>
                    <a:pt x="617435" y="1860410"/>
                  </a:lnTo>
                  <a:lnTo>
                    <a:pt x="623265" y="1860410"/>
                  </a:lnTo>
                  <a:lnTo>
                    <a:pt x="623303" y="1863356"/>
                  </a:lnTo>
                  <a:lnTo>
                    <a:pt x="624967" y="1863356"/>
                  </a:lnTo>
                  <a:lnTo>
                    <a:pt x="625017" y="1860410"/>
                  </a:lnTo>
                  <a:lnTo>
                    <a:pt x="626732" y="1860410"/>
                  </a:lnTo>
                  <a:lnTo>
                    <a:pt x="626872" y="1859254"/>
                  </a:lnTo>
                  <a:close/>
                </a:path>
                <a:path w="826134" h="1888489">
                  <a:moveTo>
                    <a:pt x="815060" y="75704"/>
                  </a:moveTo>
                  <a:lnTo>
                    <a:pt x="814908" y="75501"/>
                  </a:lnTo>
                  <a:lnTo>
                    <a:pt x="814400" y="74599"/>
                  </a:lnTo>
                  <a:lnTo>
                    <a:pt x="814285" y="74307"/>
                  </a:lnTo>
                  <a:lnTo>
                    <a:pt x="814247" y="71755"/>
                  </a:lnTo>
                  <a:lnTo>
                    <a:pt x="814095" y="71755"/>
                  </a:lnTo>
                  <a:lnTo>
                    <a:pt x="814730" y="71081"/>
                  </a:lnTo>
                  <a:lnTo>
                    <a:pt x="812939" y="71081"/>
                  </a:lnTo>
                  <a:lnTo>
                    <a:pt x="812863" y="74599"/>
                  </a:lnTo>
                  <a:lnTo>
                    <a:pt x="813130" y="75158"/>
                  </a:lnTo>
                  <a:lnTo>
                    <a:pt x="813460" y="75704"/>
                  </a:lnTo>
                  <a:lnTo>
                    <a:pt x="811377" y="75704"/>
                  </a:lnTo>
                  <a:lnTo>
                    <a:pt x="815060" y="76034"/>
                  </a:lnTo>
                  <a:lnTo>
                    <a:pt x="815060" y="75704"/>
                  </a:lnTo>
                  <a:close/>
                </a:path>
                <a:path w="826134" h="1888489">
                  <a:moveTo>
                    <a:pt x="824433" y="916533"/>
                  </a:moveTo>
                  <a:lnTo>
                    <a:pt x="823722" y="916025"/>
                  </a:lnTo>
                  <a:lnTo>
                    <a:pt x="815200" y="916025"/>
                  </a:lnTo>
                  <a:lnTo>
                    <a:pt x="815009" y="916533"/>
                  </a:lnTo>
                  <a:lnTo>
                    <a:pt x="824433" y="916533"/>
                  </a:lnTo>
                  <a:close/>
                </a:path>
                <a:path w="826134" h="1888489">
                  <a:moveTo>
                    <a:pt x="825830" y="908583"/>
                  </a:moveTo>
                  <a:lnTo>
                    <a:pt x="824547" y="908583"/>
                  </a:lnTo>
                  <a:lnTo>
                    <a:pt x="824445" y="914539"/>
                  </a:lnTo>
                  <a:lnTo>
                    <a:pt x="822312" y="912507"/>
                  </a:lnTo>
                  <a:lnTo>
                    <a:pt x="817638" y="909193"/>
                  </a:lnTo>
                  <a:lnTo>
                    <a:pt x="814755" y="909193"/>
                  </a:lnTo>
                  <a:lnTo>
                    <a:pt x="814209" y="909396"/>
                  </a:lnTo>
                  <a:lnTo>
                    <a:pt x="813841" y="909624"/>
                  </a:lnTo>
                  <a:lnTo>
                    <a:pt x="813549" y="909942"/>
                  </a:lnTo>
                  <a:lnTo>
                    <a:pt x="813219" y="910259"/>
                  </a:lnTo>
                  <a:lnTo>
                    <a:pt x="813003" y="910653"/>
                  </a:lnTo>
                  <a:lnTo>
                    <a:pt x="812774" y="911199"/>
                  </a:lnTo>
                  <a:lnTo>
                    <a:pt x="812609" y="911796"/>
                  </a:lnTo>
                  <a:lnTo>
                    <a:pt x="812634" y="913599"/>
                  </a:lnTo>
                  <a:lnTo>
                    <a:pt x="812749" y="914336"/>
                  </a:lnTo>
                  <a:lnTo>
                    <a:pt x="812812" y="914539"/>
                  </a:lnTo>
                  <a:lnTo>
                    <a:pt x="812927" y="914958"/>
                  </a:lnTo>
                  <a:lnTo>
                    <a:pt x="813117" y="915352"/>
                  </a:lnTo>
                  <a:lnTo>
                    <a:pt x="813181" y="915530"/>
                  </a:lnTo>
                  <a:lnTo>
                    <a:pt x="813333" y="915733"/>
                  </a:lnTo>
                  <a:lnTo>
                    <a:pt x="813498" y="916025"/>
                  </a:lnTo>
                  <a:lnTo>
                    <a:pt x="815200" y="916025"/>
                  </a:lnTo>
                  <a:lnTo>
                    <a:pt x="814882" y="915530"/>
                  </a:lnTo>
                  <a:lnTo>
                    <a:pt x="814755" y="915352"/>
                  </a:lnTo>
                  <a:lnTo>
                    <a:pt x="814412" y="914666"/>
                  </a:lnTo>
                  <a:lnTo>
                    <a:pt x="814349" y="911796"/>
                  </a:lnTo>
                  <a:lnTo>
                    <a:pt x="814908" y="911199"/>
                  </a:lnTo>
                  <a:lnTo>
                    <a:pt x="818235" y="911199"/>
                  </a:lnTo>
                  <a:lnTo>
                    <a:pt x="819200" y="911796"/>
                  </a:lnTo>
                  <a:lnTo>
                    <a:pt x="820166" y="912507"/>
                  </a:lnTo>
                  <a:lnTo>
                    <a:pt x="821372" y="913599"/>
                  </a:lnTo>
                  <a:lnTo>
                    <a:pt x="823810" y="916025"/>
                  </a:lnTo>
                  <a:lnTo>
                    <a:pt x="825792" y="916025"/>
                  </a:lnTo>
                  <a:lnTo>
                    <a:pt x="825804" y="914539"/>
                  </a:lnTo>
                  <a:lnTo>
                    <a:pt x="825830" y="908583"/>
                  </a:lnTo>
                  <a:close/>
                </a:path>
                <a:path w="826134" h="1888489">
                  <a:moveTo>
                    <a:pt x="825842" y="1854"/>
                  </a:moveTo>
                  <a:lnTo>
                    <a:pt x="822909" y="1854"/>
                  </a:lnTo>
                  <a:lnTo>
                    <a:pt x="822909" y="165"/>
                  </a:lnTo>
                  <a:lnTo>
                    <a:pt x="822731" y="0"/>
                  </a:lnTo>
                  <a:lnTo>
                    <a:pt x="821639" y="0"/>
                  </a:lnTo>
                  <a:lnTo>
                    <a:pt x="821486" y="165"/>
                  </a:lnTo>
                  <a:lnTo>
                    <a:pt x="821486" y="1854"/>
                  </a:lnTo>
                  <a:lnTo>
                    <a:pt x="821486" y="3556"/>
                  </a:lnTo>
                  <a:lnTo>
                    <a:pt x="821486" y="7797"/>
                  </a:lnTo>
                  <a:lnTo>
                    <a:pt x="814209" y="3556"/>
                  </a:lnTo>
                  <a:lnTo>
                    <a:pt x="821486" y="3556"/>
                  </a:lnTo>
                  <a:lnTo>
                    <a:pt x="821486" y="1854"/>
                  </a:lnTo>
                  <a:lnTo>
                    <a:pt x="812863" y="1854"/>
                  </a:lnTo>
                  <a:lnTo>
                    <a:pt x="812863" y="4343"/>
                  </a:lnTo>
                  <a:lnTo>
                    <a:pt x="821385" y="9372"/>
                  </a:lnTo>
                  <a:lnTo>
                    <a:pt x="822845" y="9372"/>
                  </a:lnTo>
                  <a:lnTo>
                    <a:pt x="822858" y="7797"/>
                  </a:lnTo>
                  <a:lnTo>
                    <a:pt x="822909" y="3556"/>
                  </a:lnTo>
                  <a:lnTo>
                    <a:pt x="825842" y="3556"/>
                  </a:lnTo>
                  <a:lnTo>
                    <a:pt x="825842" y="1854"/>
                  </a:lnTo>
                  <a:close/>
                </a:path>
                <a:path w="826134" h="1888489">
                  <a:moveTo>
                    <a:pt x="825906" y="840917"/>
                  </a:moveTo>
                  <a:lnTo>
                    <a:pt x="824623" y="840917"/>
                  </a:lnTo>
                  <a:lnTo>
                    <a:pt x="824547" y="843470"/>
                  </a:lnTo>
                  <a:lnTo>
                    <a:pt x="812787" y="843470"/>
                  </a:lnTo>
                  <a:lnTo>
                    <a:pt x="812711" y="844943"/>
                  </a:lnTo>
                  <a:lnTo>
                    <a:pt x="814844" y="848309"/>
                  </a:lnTo>
                  <a:lnTo>
                    <a:pt x="816038" y="848309"/>
                  </a:lnTo>
                  <a:lnTo>
                    <a:pt x="816000" y="847763"/>
                  </a:lnTo>
                  <a:lnTo>
                    <a:pt x="814463" y="845210"/>
                  </a:lnTo>
                  <a:lnTo>
                    <a:pt x="824547" y="845210"/>
                  </a:lnTo>
                  <a:lnTo>
                    <a:pt x="824585" y="848309"/>
                  </a:lnTo>
                  <a:lnTo>
                    <a:pt x="825868" y="848309"/>
                  </a:lnTo>
                  <a:lnTo>
                    <a:pt x="825893" y="845210"/>
                  </a:lnTo>
                  <a:lnTo>
                    <a:pt x="825906" y="840917"/>
                  </a:lnTo>
                  <a:close/>
                </a:path>
                <a:path w="826134" h="1888489">
                  <a:moveTo>
                    <a:pt x="825944" y="74599"/>
                  </a:moveTo>
                  <a:lnTo>
                    <a:pt x="825919" y="71081"/>
                  </a:lnTo>
                  <a:lnTo>
                    <a:pt x="825779" y="70637"/>
                  </a:lnTo>
                  <a:lnTo>
                    <a:pt x="825309" y="69697"/>
                  </a:lnTo>
                  <a:lnTo>
                    <a:pt x="825030" y="69469"/>
                  </a:lnTo>
                  <a:lnTo>
                    <a:pt x="825182" y="69469"/>
                  </a:lnTo>
                  <a:lnTo>
                    <a:pt x="824128" y="68618"/>
                  </a:lnTo>
                  <a:lnTo>
                    <a:pt x="823925" y="68618"/>
                  </a:lnTo>
                  <a:lnTo>
                    <a:pt x="823315" y="68338"/>
                  </a:lnTo>
                  <a:lnTo>
                    <a:pt x="821245" y="68338"/>
                  </a:lnTo>
                  <a:lnTo>
                    <a:pt x="820648" y="68618"/>
                  </a:lnTo>
                  <a:lnTo>
                    <a:pt x="820521" y="68618"/>
                  </a:lnTo>
                  <a:lnTo>
                    <a:pt x="819708" y="69469"/>
                  </a:lnTo>
                  <a:lnTo>
                    <a:pt x="819556" y="69697"/>
                  </a:lnTo>
                  <a:lnTo>
                    <a:pt x="819137" y="70637"/>
                  </a:lnTo>
                  <a:lnTo>
                    <a:pt x="819010" y="71081"/>
                  </a:lnTo>
                  <a:lnTo>
                    <a:pt x="818807" y="70637"/>
                  </a:lnTo>
                  <a:lnTo>
                    <a:pt x="818184" y="69697"/>
                  </a:lnTo>
                  <a:lnTo>
                    <a:pt x="817854" y="69469"/>
                  </a:lnTo>
                  <a:lnTo>
                    <a:pt x="819670" y="69469"/>
                  </a:lnTo>
                  <a:lnTo>
                    <a:pt x="820521" y="68618"/>
                  </a:lnTo>
                  <a:lnTo>
                    <a:pt x="815733" y="68618"/>
                  </a:lnTo>
                  <a:lnTo>
                    <a:pt x="813409" y="69469"/>
                  </a:lnTo>
                  <a:lnTo>
                    <a:pt x="813727" y="69469"/>
                  </a:lnTo>
                  <a:lnTo>
                    <a:pt x="813511" y="69697"/>
                  </a:lnTo>
                  <a:lnTo>
                    <a:pt x="813371" y="69697"/>
                  </a:lnTo>
                  <a:lnTo>
                    <a:pt x="812838" y="70637"/>
                  </a:lnTo>
                  <a:lnTo>
                    <a:pt x="816419" y="70637"/>
                  </a:lnTo>
                  <a:lnTo>
                    <a:pt x="817422" y="71081"/>
                  </a:lnTo>
                  <a:lnTo>
                    <a:pt x="818019" y="71755"/>
                  </a:lnTo>
                  <a:lnTo>
                    <a:pt x="818197" y="72047"/>
                  </a:lnTo>
                  <a:lnTo>
                    <a:pt x="818311" y="72428"/>
                  </a:lnTo>
                  <a:lnTo>
                    <a:pt x="818413" y="72758"/>
                  </a:lnTo>
                  <a:lnTo>
                    <a:pt x="818540" y="75158"/>
                  </a:lnTo>
                  <a:lnTo>
                    <a:pt x="819797" y="75158"/>
                  </a:lnTo>
                  <a:lnTo>
                    <a:pt x="819912" y="72428"/>
                  </a:lnTo>
                  <a:lnTo>
                    <a:pt x="820013" y="72047"/>
                  </a:lnTo>
                  <a:lnTo>
                    <a:pt x="820089" y="71755"/>
                  </a:lnTo>
                  <a:lnTo>
                    <a:pt x="820394" y="71081"/>
                  </a:lnTo>
                  <a:lnTo>
                    <a:pt x="820762" y="70637"/>
                  </a:lnTo>
                  <a:lnTo>
                    <a:pt x="823925" y="70637"/>
                  </a:lnTo>
                  <a:lnTo>
                    <a:pt x="824230" y="71081"/>
                  </a:lnTo>
                  <a:lnTo>
                    <a:pt x="824293" y="74599"/>
                  </a:lnTo>
                  <a:lnTo>
                    <a:pt x="824445" y="74599"/>
                  </a:lnTo>
                  <a:lnTo>
                    <a:pt x="824153" y="75158"/>
                  </a:lnTo>
                  <a:lnTo>
                    <a:pt x="824103" y="75285"/>
                  </a:lnTo>
                  <a:lnTo>
                    <a:pt x="824014" y="75501"/>
                  </a:lnTo>
                  <a:lnTo>
                    <a:pt x="823849" y="75704"/>
                  </a:lnTo>
                  <a:lnTo>
                    <a:pt x="823772" y="76098"/>
                  </a:lnTo>
                  <a:lnTo>
                    <a:pt x="823722" y="76390"/>
                  </a:lnTo>
                  <a:lnTo>
                    <a:pt x="825195" y="76390"/>
                  </a:lnTo>
                  <a:lnTo>
                    <a:pt x="825576" y="75704"/>
                  </a:lnTo>
                  <a:lnTo>
                    <a:pt x="825665" y="75501"/>
                  </a:lnTo>
                  <a:lnTo>
                    <a:pt x="825944" y="745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2" name="object 552"/>
            <p:cNvSpPr/>
            <p:nvPr/>
          </p:nvSpPr>
          <p:spPr>
            <a:xfrm>
              <a:off x="5702075" y="3705222"/>
              <a:ext cx="1283335" cy="2390140"/>
            </a:xfrm>
            <a:custGeom>
              <a:avLst/>
              <a:gdLst/>
              <a:ahLst/>
              <a:cxnLst/>
              <a:rect l="l" t="t" r="r" b="b"/>
              <a:pathLst>
                <a:path w="1283334" h="2390140">
                  <a:moveTo>
                    <a:pt x="1033132" y="2226729"/>
                  </a:moveTo>
                  <a:lnTo>
                    <a:pt x="1030655" y="2234145"/>
                  </a:lnTo>
                </a:path>
                <a:path w="1283334" h="2390140">
                  <a:moveTo>
                    <a:pt x="1028191" y="2226729"/>
                  </a:moveTo>
                  <a:lnTo>
                    <a:pt x="1033132" y="2226729"/>
                  </a:lnTo>
                </a:path>
                <a:path w="1283334" h="2390140">
                  <a:moveTo>
                    <a:pt x="1030655" y="2234145"/>
                  </a:moveTo>
                  <a:lnTo>
                    <a:pt x="1028191" y="2226729"/>
                  </a:lnTo>
                </a:path>
                <a:path w="1283334" h="2390140">
                  <a:moveTo>
                    <a:pt x="1030655" y="2211895"/>
                  </a:moveTo>
                  <a:lnTo>
                    <a:pt x="1030655" y="2234145"/>
                  </a:lnTo>
                </a:path>
                <a:path w="1283334" h="2390140">
                  <a:moveTo>
                    <a:pt x="1013358" y="2211895"/>
                  </a:moveTo>
                  <a:lnTo>
                    <a:pt x="1030655" y="2211895"/>
                  </a:lnTo>
                </a:path>
                <a:path w="1283334" h="2390140">
                  <a:moveTo>
                    <a:pt x="1087501" y="2169871"/>
                  </a:moveTo>
                  <a:lnTo>
                    <a:pt x="1092466" y="2174824"/>
                  </a:lnTo>
                </a:path>
                <a:path w="1283334" h="2390140">
                  <a:moveTo>
                    <a:pt x="1070203" y="2187181"/>
                  </a:moveTo>
                  <a:lnTo>
                    <a:pt x="1087501" y="2169871"/>
                  </a:lnTo>
                </a:path>
                <a:path w="1283334" h="2390140">
                  <a:moveTo>
                    <a:pt x="1013358" y="2187181"/>
                  </a:moveTo>
                  <a:lnTo>
                    <a:pt x="1070203" y="2187181"/>
                  </a:lnTo>
                </a:path>
                <a:path w="1283334" h="2390140">
                  <a:moveTo>
                    <a:pt x="1129525" y="2174824"/>
                  </a:moveTo>
                  <a:lnTo>
                    <a:pt x="1134465" y="2179764"/>
                  </a:lnTo>
                </a:path>
                <a:path w="1283334" h="2390140">
                  <a:moveTo>
                    <a:pt x="1067727" y="2236609"/>
                  </a:moveTo>
                  <a:lnTo>
                    <a:pt x="1129525" y="2174824"/>
                  </a:lnTo>
                </a:path>
                <a:path w="1283334" h="2390140">
                  <a:moveTo>
                    <a:pt x="1013358" y="2236609"/>
                  </a:moveTo>
                  <a:lnTo>
                    <a:pt x="1067727" y="2236609"/>
                  </a:lnTo>
                </a:path>
                <a:path w="1283334" h="2390140">
                  <a:moveTo>
                    <a:pt x="1062799" y="2152573"/>
                  </a:moveTo>
                  <a:lnTo>
                    <a:pt x="1067727" y="2147633"/>
                  </a:lnTo>
                </a:path>
                <a:path w="1283334" h="2390140">
                  <a:moveTo>
                    <a:pt x="1047965" y="2137752"/>
                  </a:moveTo>
                  <a:lnTo>
                    <a:pt x="1062799" y="2152573"/>
                  </a:lnTo>
                </a:path>
                <a:path w="1283334" h="2390140">
                  <a:moveTo>
                    <a:pt x="1013358" y="2137752"/>
                  </a:moveTo>
                  <a:lnTo>
                    <a:pt x="1047965" y="2137752"/>
                  </a:lnTo>
                </a:path>
                <a:path w="1283334" h="2390140">
                  <a:moveTo>
                    <a:pt x="1235824" y="1717573"/>
                  </a:moveTo>
                  <a:lnTo>
                    <a:pt x="1211071" y="1717573"/>
                  </a:lnTo>
                </a:path>
                <a:path w="1283334" h="2390140">
                  <a:moveTo>
                    <a:pt x="1087501" y="1717573"/>
                  </a:moveTo>
                  <a:lnTo>
                    <a:pt x="1112240" y="1717573"/>
                  </a:lnTo>
                </a:path>
                <a:path w="1283334" h="2390140">
                  <a:moveTo>
                    <a:pt x="1235824" y="1717573"/>
                  </a:moveTo>
                  <a:lnTo>
                    <a:pt x="1260525" y="1717573"/>
                  </a:lnTo>
                </a:path>
                <a:path w="1283334" h="2390140">
                  <a:moveTo>
                    <a:pt x="1282750" y="1717573"/>
                  </a:moveTo>
                  <a:lnTo>
                    <a:pt x="1254353" y="1705216"/>
                  </a:lnTo>
                </a:path>
                <a:path w="1283334" h="2390140">
                  <a:moveTo>
                    <a:pt x="1254353" y="1729930"/>
                  </a:moveTo>
                  <a:lnTo>
                    <a:pt x="1282750" y="1717573"/>
                  </a:lnTo>
                </a:path>
                <a:path w="1283334" h="2390140">
                  <a:moveTo>
                    <a:pt x="1260525" y="1717573"/>
                  </a:moveTo>
                  <a:lnTo>
                    <a:pt x="1241996" y="1705216"/>
                  </a:lnTo>
                </a:path>
                <a:path w="1283334" h="2390140">
                  <a:moveTo>
                    <a:pt x="1241996" y="1729930"/>
                  </a:moveTo>
                  <a:lnTo>
                    <a:pt x="1260525" y="1717573"/>
                  </a:lnTo>
                </a:path>
                <a:path w="1283334" h="2390140">
                  <a:moveTo>
                    <a:pt x="444893" y="1989442"/>
                  </a:moveTo>
                  <a:lnTo>
                    <a:pt x="444893" y="2014169"/>
                  </a:lnTo>
                </a:path>
                <a:path w="1283334" h="2390140">
                  <a:moveTo>
                    <a:pt x="434187" y="2019109"/>
                  </a:moveTo>
                  <a:lnTo>
                    <a:pt x="455396" y="2019109"/>
                  </a:lnTo>
                </a:path>
                <a:path w="1283334" h="2390140">
                  <a:moveTo>
                    <a:pt x="426351" y="2014169"/>
                  </a:moveTo>
                  <a:lnTo>
                    <a:pt x="463422" y="2014169"/>
                  </a:lnTo>
                </a:path>
                <a:path w="1283334" h="2390140">
                  <a:moveTo>
                    <a:pt x="1087501" y="1989442"/>
                  </a:moveTo>
                  <a:lnTo>
                    <a:pt x="1087501" y="2014169"/>
                  </a:lnTo>
                </a:path>
                <a:path w="1283334" h="2390140">
                  <a:moveTo>
                    <a:pt x="1076807" y="2019109"/>
                  </a:moveTo>
                  <a:lnTo>
                    <a:pt x="1098016" y="2019109"/>
                  </a:lnTo>
                </a:path>
                <a:path w="1283334" h="2390140">
                  <a:moveTo>
                    <a:pt x="1068971" y="2014169"/>
                  </a:moveTo>
                  <a:lnTo>
                    <a:pt x="1106068" y="2014169"/>
                  </a:lnTo>
                </a:path>
                <a:path w="1283334" h="2390140">
                  <a:moveTo>
                    <a:pt x="543750" y="2360193"/>
                  </a:moveTo>
                  <a:lnTo>
                    <a:pt x="543750" y="2384907"/>
                  </a:lnTo>
                </a:path>
                <a:path w="1283334" h="2390140">
                  <a:moveTo>
                    <a:pt x="533044" y="2389847"/>
                  </a:moveTo>
                  <a:lnTo>
                    <a:pt x="554266" y="2389847"/>
                  </a:lnTo>
                </a:path>
                <a:path w="1283334" h="2390140">
                  <a:moveTo>
                    <a:pt x="525221" y="2384907"/>
                  </a:moveTo>
                  <a:lnTo>
                    <a:pt x="562292" y="2384907"/>
                  </a:lnTo>
                </a:path>
                <a:path w="1283334" h="2390140">
                  <a:moveTo>
                    <a:pt x="692048" y="2211895"/>
                  </a:moveTo>
                  <a:lnTo>
                    <a:pt x="692048" y="2236609"/>
                  </a:lnTo>
                </a:path>
                <a:path w="1283334" h="2390140">
                  <a:moveTo>
                    <a:pt x="692048" y="2286038"/>
                  </a:moveTo>
                  <a:lnTo>
                    <a:pt x="692048" y="2261323"/>
                  </a:lnTo>
                </a:path>
                <a:path w="1283334" h="2390140">
                  <a:moveTo>
                    <a:pt x="247167" y="2360193"/>
                  </a:moveTo>
                  <a:lnTo>
                    <a:pt x="247167" y="2384907"/>
                  </a:lnTo>
                </a:path>
                <a:path w="1283334" h="2390140">
                  <a:moveTo>
                    <a:pt x="236448" y="2389847"/>
                  </a:moveTo>
                  <a:lnTo>
                    <a:pt x="257873" y="2389847"/>
                  </a:lnTo>
                </a:path>
                <a:path w="1283334" h="2390140">
                  <a:moveTo>
                    <a:pt x="228612" y="2384907"/>
                  </a:moveTo>
                  <a:lnTo>
                    <a:pt x="265696" y="2384907"/>
                  </a:lnTo>
                </a:path>
                <a:path w="1283334" h="2390140">
                  <a:moveTo>
                    <a:pt x="247167" y="1989442"/>
                  </a:moveTo>
                  <a:lnTo>
                    <a:pt x="247167" y="2014169"/>
                  </a:lnTo>
                </a:path>
                <a:path w="1283334" h="2390140">
                  <a:moveTo>
                    <a:pt x="236448" y="2019109"/>
                  </a:moveTo>
                  <a:lnTo>
                    <a:pt x="257873" y="2019109"/>
                  </a:lnTo>
                </a:path>
                <a:path w="1283334" h="2390140">
                  <a:moveTo>
                    <a:pt x="228612" y="2014169"/>
                  </a:moveTo>
                  <a:lnTo>
                    <a:pt x="265696" y="2014169"/>
                  </a:lnTo>
                </a:path>
                <a:path w="1283334" h="2390140">
                  <a:moveTo>
                    <a:pt x="346024" y="1989442"/>
                  </a:moveTo>
                  <a:lnTo>
                    <a:pt x="346024" y="2014169"/>
                  </a:lnTo>
                </a:path>
                <a:path w="1283334" h="2390140">
                  <a:moveTo>
                    <a:pt x="335318" y="2019109"/>
                  </a:moveTo>
                  <a:lnTo>
                    <a:pt x="356730" y="2019109"/>
                  </a:lnTo>
                </a:path>
                <a:path w="1283334" h="2390140">
                  <a:moveTo>
                    <a:pt x="327482" y="2014169"/>
                  </a:moveTo>
                  <a:lnTo>
                    <a:pt x="364553" y="2014169"/>
                  </a:lnTo>
                </a:path>
                <a:path w="1283334" h="2390140">
                  <a:moveTo>
                    <a:pt x="444893" y="1890585"/>
                  </a:moveTo>
                  <a:lnTo>
                    <a:pt x="444893" y="1841144"/>
                  </a:lnTo>
                </a:path>
                <a:path w="1283334" h="2390140">
                  <a:moveTo>
                    <a:pt x="444893" y="1742287"/>
                  </a:moveTo>
                  <a:lnTo>
                    <a:pt x="444893" y="1791716"/>
                  </a:lnTo>
                </a:path>
                <a:path w="1283334" h="2390140">
                  <a:moveTo>
                    <a:pt x="519036" y="2187181"/>
                  </a:moveTo>
                  <a:lnTo>
                    <a:pt x="494322" y="2187181"/>
                  </a:lnTo>
                </a:path>
                <a:path w="1283334" h="2390140">
                  <a:moveTo>
                    <a:pt x="370738" y="2162467"/>
                  </a:moveTo>
                  <a:lnTo>
                    <a:pt x="395452" y="2162467"/>
                  </a:lnTo>
                </a:path>
                <a:path w="1283334" h="2390140">
                  <a:moveTo>
                    <a:pt x="407809" y="240982"/>
                  </a:moveTo>
                  <a:lnTo>
                    <a:pt x="407809" y="228625"/>
                  </a:lnTo>
                </a:path>
                <a:path w="1283334" h="2390140">
                  <a:moveTo>
                    <a:pt x="401637" y="234810"/>
                  </a:moveTo>
                  <a:lnTo>
                    <a:pt x="413994" y="234810"/>
                  </a:lnTo>
                </a:path>
                <a:path w="1283334" h="2390140">
                  <a:moveTo>
                    <a:pt x="401637" y="284226"/>
                  </a:moveTo>
                  <a:lnTo>
                    <a:pt x="413994" y="284226"/>
                  </a:lnTo>
                </a:path>
                <a:path w="1283334" h="2390140">
                  <a:moveTo>
                    <a:pt x="395452" y="308952"/>
                  </a:moveTo>
                  <a:lnTo>
                    <a:pt x="395452" y="210083"/>
                  </a:lnTo>
                </a:path>
                <a:path w="1283334" h="2390140">
                  <a:moveTo>
                    <a:pt x="420166" y="308952"/>
                  </a:moveTo>
                  <a:lnTo>
                    <a:pt x="420166" y="297205"/>
                  </a:lnTo>
                </a:path>
                <a:path w="1283334" h="2390140">
                  <a:moveTo>
                    <a:pt x="444893" y="308952"/>
                  </a:moveTo>
                  <a:lnTo>
                    <a:pt x="444893" y="284848"/>
                  </a:lnTo>
                </a:path>
                <a:path w="1283334" h="2390140">
                  <a:moveTo>
                    <a:pt x="395452" y="308952"/>
                  </a:moveTo>
                  <a:lnTo>
                    <a:pt x="494322" y="259524"/>
                  </a:lnTo>
                </a:path>
                <a:path w="1283334" h="2390140">
                  <a:moveTo>
                    <a:pt x="420166" y="221615"/>
                  </a:moveTo>
                  <a:lnTo>
                    <a:pt x="420166" y="210083"/>
                  </a:lnTo>
                </a:path>
                <a:path w="1283334" h="2390140">
                  <a:moveTo>
                    <a:pt x="395452" y="210083"/>
                  </a:moveTo>
                  <a:lnTo>
                    <a:pt x="444893" y="234810"/>
                  </a:lnTo>
                </a:path>
                <a:path w="1283334" h="2390140">
                  <a:moveTo>
                    <a:pt x="444893" y="234810"/>
                  </a:moveTo>
                  <a:lnTo>
                    <a:pt x="494322" y="259524"/>
                  </a:lnTo>
                </a:path>
                <a:path w="1283334" h="2390140">
                  <a:moveTo>
                    <a:pt x="444893" y="234810"/>
                  </a:moveTo>
                  <a:lnTo>
                    <a:pt x="444893" y="210705"/>
                  </a:lnTo>
                </a:path>
                <a:path w="1283334" h="2390140">
                  <a:moveTo>
                    <a:pt x="469607" y="308952"/>
                  </a:moveTo>
                  <a:lnTo>
                    <a:pt x="469607" y="272491"/>
                  </a:lnTo>
                </a:path>
                <a:path w="1283334" h="2390140">
                  <a:moveTo>
                    <a:pt x="469607" y="333463"/>
                  </a:moveTo>
                  <a:lnTo>
                    <a:pt x="469607" y="308952"/>
                  </a:lnTo>
                </a:path>
                <a:path w="1283334" h="2390140">
                  <a:moveTo>
                    <a:pt x="370738" y="284226"/>
                  </a:moveTo>
                  <a:lnTo>
                    <a:pt x="395452" y="284226"/>
                  </a:lnTo>
                </a:path>
                <a:path w="1283334" h="2390140">
                  <a:moveTo>
                    <a:pt x="370738" y="234810"/>
                  </a:moveTo>
                  <a:lnTo>
                    <a:pt x="395452" y="234810"/>
                  </a:lnTo>
                </a:path>
                <a:path w="1283334" h="2390140">
                  <a:moveTo>
                    <a:pt x="444893" y="185369"/>
                  </a:moveTo>
                  <a:lnTo>
                    <a:pt x="444893" y="210083"/>
                  </a:lnTo>
                </a:path>
                <a:path w="1283334" h="2390140">
                  <a:moveTo>
                    <a:pt x="519036" y="259524"/>
                  </a:moveTo>
                  <a:lnTo>
                    <a:pt x="494322" y="259524"/>
                  </a:lnTo>
                </a:path>
                <a:path w="1283334" h="2390140">
                  <a:moveTo>
                    <a:pt x="420166" y="185369"/>
                  </a:moveTo>
                  <a:lnTo>
                    <a:pt x="420166" y="210083"/>
                  </a:lnTo>
                </a:path>
                <a:path w="1283334" h="2390140">
                  <a:moveTo>
                    <a:pt x="420166" y="333463"/>
                  </a:moveTo>
                  <a:lnTo>
                    <a:pt x="420166" y="308952"/>
                  </a:lnTo>
                </a:path>
                <a:path w="1283334" h="2390140">
                  <a:moveTo>
                    <a:pt x="444893" y="333463"/>
                  </a:moveTo>
                  <a:lnTo>
                    <a:pt x="444893" y="308952"/>
                  </a:lnTo>
                </a:path>
                <a:path w="1283334" h="2390140">
                  <a:moveTo>
                    <a:pt x="296595" y="234810"/>
                  </a:moveTo>
                  <a:lnTo>
                    <a:pt x="296595" y="259524"/>
                  </a:lnTo>
                </a:path>
                <a:path w="1283334" h="2390140">
                  <a:moveTo>
                    <a:pt x="296595" y="308952"/>
                  </a:moveTo>
                  <a:lnTo>
                    <a:pt x="296595" y="284226"/>
                  </a:lnTo>
                </a:path>
                <a:path w="1283334" h="2390140">
                  <a:moveTo>
                    <a:pt x="698220" y="24714"/>
                  </a:moveTo>
                  <a:lnTo>
                    <a:pt x="716762" y="12357"/>
                  </a:lnTo>
                </a:path>
                <a:path w="1283334" h="2390140">
                  <a:moveTo>
                    <a:pt x="716762" y="12357"/>
                  </a:moveTo>
                  <a:lnTo>
                    <a:pt x="698220" y="0"/>
                  </a:lnTo>
                </a:path>
                <a:path w="1283334" h="2390140">
                  <a:moveTo>
                    <a:pt x="692048" y="12357"/>
                  </a:moveTo>
                  <a:lnTo>
                    <a:pt x="716762" y="12357"/>
                  </a:lnTo>
                </a:path>
                <a:path w="1283334" h="2390140">
                  <a:moveTo>
                    <a:pt x="593191" y="37071"/>
                  </a:moveTo>
                  <a:lnTo>
                    <a:pt x="593191" y="61785"/>
                  </a:lnTo>
                </a:path>
                <a:path w="1283334" h="2390140">
                  <a:moveTo>
                    <a:pt x="593191" y="111226"/>
                  </a:moveTo>
                  <a:lnTo>
                    <a:pt x="593191" y="86512"/>
                  </a:lnTo>
                </a:path>
                <a:path w="1283334" h="2390140">
                  <a:moveTo>
                    <a:pt x="698220" y="592975"/>
                  </a:moveTo>
                  <a:lnTo>
                    <a:pt x="716762" y="580618"/>
                  </a:lnTo>
                </a:path>
                <a:path w="1283334" h="2390140">
                  <a:moveTo>
                    <a:pt x="716762" y="580618"/>
                  </a:moveTo>
                  <a:lnTo>
                    <a:pt x="698220" y="568261"/>
                  </a:lnTo>
                </a:path>
                <a:path w="1283334" h="2390140">
                  <a:moveTo>
                    <a:pt x="692048" y="580618"/>
                  </a:moveTo>
                  <a:lnTo>
                    <a:pt x="716762" y="580618"/>
                  </a:lnTo>
                </a:path>
                <a:path w="1283334" h="2390140">
                  <a:moveTo>
                    <a:pt x="568477" y="630059"/>
                  </a:moveTo>
                  <a:lnTo>
                    <a:pt x="568477" y="654773"/>
                  </a:lnTo>
                </a:path>
                <a:path w="1283334" h="2390140">
                  <a:moveTo>
                    <a:pt x="568477" y="704202"/>
                  </a:moveTo>
                  <a:lnTo>
                    <a:pt x="568477" y="679488"/>
                  </a:lnTo>
                </a:path>
                <a:path w="1283334" h="2390140">
                  <a:moveTo>
                    <a:pt x="407809" y="1081125"/>
                  </a:moveTo>
                  <a:lnTo>
                    <a:pt x="407809" y="1068768"/>
                  </a:lnTo>
                </a:path>
                <a:path w="1283334" h="2390140">
                  <a:moveTo>
                    <a:pt x="401637" y="1074953"/>
                  </a:moveTo>
                  <a:lnTo>
                    <a:pt x="413994" y="1074953"/>
                  </a:lnTo>
                </a:path>
                <a:path w="1283334" h="2390140">
                  <a:moveTo>
                    <a:pt x="401637" y="1124394"/>
                  </a:moveTo>
                  <a:lnTo>
                    <a:pt x="413994" y="1124394"/>
                  </a:lnTo>
                </a:path>
                <a:path w="1283334" h="2390140">
                  <a:moveTo>
                    <a:pt x="395452" y="1149096"/>
                  </a:moveTo>
                  <a:lnTo>
                    <a:pt x="395452" y="1050226"/>
                  </a:lnTo>
                </a:path>
                <a:path w="1283334" h="2390140">
                  <a:moveTo>
                    <a:pt x="420166" y="1149096"/>
                  </a:moveTo>
                  <a:lnTo>
                    <a:pt x="420166" y="1137564"/>
                  </a:lnTo>
                </a:path>
                <a:path w="1283334" h="2390140">
                  <a:moveTo>
                    <a:pt x="444893" y="1149096"/>
                  </a:moveTo>
                  <a:lnTo>
                    <a:pt x="444893" y="1125207"/>
                  </a:lnTo>
                </a:path>
                <a:path w="1283334" h="2390140">
                  <a:moveTo>
                    <a:pt x="395452" y="1149096"/>
                  </a:moveTo>
                  <a:lnTo>
                    <a:pt x="494322" y="1099667"/>
                  </a:lnTo>
                </a:path>
                <a:path w="1283334" h="2390140">
                  <a:moveTo>
                    <a:pt x="420166" y="1061974"/>
                  </a:moveTo>
                  <a:lnTo>
                    <a:pt x="420166" y="1050226"/>
                  </a:lnTo>
                </a:path>
                <a:path w="1283334" h="2390140">
                  <a:moveTo>
                    <a:pt x="395452" y="1050226"/>
                  </a:moveTo>
                  <a:lnTo>
                    <a:pt x="444893" y="1074953"/>
                  </a:lnTo>
                </a:path>
                <a:path w="1283334" h="2390140">
                  <a:moveTo>
                    <a:pt x="444893" y="1074953"/>
                  </a:moveTo>
                  <a:lnTo>
                    <a:pt x="494322" y="1099667"/>
                  </a:lnTo>
                </a:path>
                <a:path w="1283334" h="2390140">
                  <a:moveTo>
                    <a:pt x="444893" y="1074953"/>
                  </a:moveTo>
                  <a:lnTo>
                    <a:pt x="444893" y="1051052"/>
                  </a:lnTo>
                </a:path>
                <a:path w="1283334" h="2390140">
                  <a:moveTo>
                    <a:pt x="469607" y="1149096"/>
                  </a:moveTo>
                  <a:lnTo>
                    <a:pt x="469607" y="1112850"/>
                  </a:lnTo>
                </a:path>
                <a:path w="1283334" h="2390140">
                  <a:moveTo>
                    <a:pt x="469607" y="1173810"/>
                  </a:moveTo>
                  <a:lnTo>
                    <a:pt x="469607" y="1149096"/>
                  </a:lnTo>
                </a:path>
                <a:path w="1283334" h="2390140">
                  <a:moveTo>
                    <a:pt x="370738" y="1124394"/>
                  </a:moveTo>
                  <a:lnTo>
                    <a:pt x="395452" y="1124394"/>
                  </a:lnTo>
                </a:path>
                <a:path w="1283334" h="2390140">
                  <a:moveTo>
                    <a:pt x="370738" y="1074953"/>
                  </a:moveTo>
                  <a:lnTo>
                    <a:pt x="395452" y="1074953"/>
                  </a:lnTo>
                </a:path>
                <a:path w="1283334" h="2390140">
                  <a:moveTo>
                    <a:pt x="444893" y="1025512"/>
                  </a:moveTo>
                  <a:lnTo>
                    <a:pt x="444893" y="1050226"/>
                  </a:lnTo>
                </a:path>
                <a:path w="1283334" h="2390140">
                  <a:moveTo>
                    <a:pt x="519036" y="1099667"/>
                  </a:moveTo>
                  <a:lnTo>
                    <a:pt x="494322" y="1099667"/>
                  </a:lnTo>
                </a:path>
                <a:path w="1283334" h="2390140">
                  <a:moveTo>
                    <a:pt x="420166" y="1025512"/>
                  </a:moveTo>
                  <a:lnTo>
                    <a:pt x="420166" y="1050226"/>
                  </a:lnTo>
                </a:path>
                <a:path w="1283334" h="2390140">
                  <a:moveTo>
                    <a:pt x="420166" y="1173810"/>
                  </a:moveTo>
                  <a:lnTo>
                    <a:pt x="420166" y="1149096"/>
                  </a:lnTo>
                </a:path>
                <a:path w="1283334" h="2390140">
                  <a:moveTo>
                    <a:pt x="444893" y="1173810"/>
                  </a:moveTo>
                  <a:lnTo>
                    <a:pt x="444893" y="1149096"/>
                  </a:lnTo>
                </a:path>
                <a:path w="1283334" h="2390140">
                  <a:moveTo>
                    <a:pt x="296595" y="1074953"/>
                  </a:moveTo>
                  <a:lnTo>
                    <a:pt x="296595" y="1099667"/>
                  </a:lnTo>
                </a:path>
                <a:path w="1283334" h="2390140">
                  <a:moveTo>
                    <a:pt x="296595" y="1149096"/>
                  </a:moveTo>
                  <a:lnTo>
                    <a:pt x="296595" y="1124394"/>
                  </a:lnTo>
                </a:path>
                <a:path w="1283334" h="2390140">
                  <a:moveTo>
                    <a:pt x="698220" y="864857"/>
                  </a:moveTo>
                  <a:lnTo>
                    <a:pt x="716762" y="852500"/>
                  </a:lnTo>
                </a:path>
                <a:path w="1283334" h="2390140">
                  <a:moveTo>
                    <a:pt x="716762" y="852500"/>
                  </a:moveTo>
                  <a:lnTo>
                    <a:pt x="698220" y="840143"/>
                  </a:lnTo>
                </a:path>
                <a:path w="1283334" h="2390140">
                  <a:moveTo>
                    <a:pt x="692048" y="852500"/>
                  </a:moveTo>
                  <a:lnTo>
                    <a:pt x="716762" y="852500"/>
                  </a:lnTo>
                </a:path>
                <a:path w="1283334" h="2390140">
                  <a:moveTo>
                    <a:pt x="593191" y="877214"/>
                  </a:moveTo>
                  <a:lnTo>
                    <a:pt x="593191" y="901928"/>
                  </a:lnTo>
                </a:path>
                <a:path w="1283334" h="2390140">
                  <a:moveTo>
                    <a:pt x="593191" y="951369"/>
                  </a:moveTo>
                  <a:lnTo>
                    <a:pt x="593191" y="926655"/>
                  </a:lnTo>
                </a:path>
                <a:path w="1283334" h="2390140">
                  <a:moveTo>
                    <a:pt x="698220" y="1433334"/>
                  </a:moveTo>
                  <a:lnTo>
                    <a:pt x="716762" y="1420977"/>
                  </a:lnTo>
                </a:path>
                <a:path w="1283334" h="2390140">
                  <a:moveTo>
                    <a:pt x="716762" y="1420977"/>
                  </a:moveTo>
                  <a:lnTo>
                    <a:pt x="698220" y="1408620"/>
                  </a:lnTo>
                </a:path>
                <a:path w="1283334" h="2390140">
                  <a:moveTo>
                    <a:pt x="692048" y="1420977"/>
                  </a:moveTo>
                  <a:lnTo>
                    <a:pt x="716762" y="1420977"/>
                  </a:lnTo>
                </a:path>
                <a:path w="1283334" h="2390140">
                  <a:moveTo>
                    <a:pt x="568477" y="1470406"/>
                  </a:moveTo>
                  <a:lnTo>
                    <a:pt x="568477" y="1495120"/>
                  </a:lnTo>
                </a:path>
                <a:path w="1283334" h="2390140">
                  <a:moveTo>
                    <a:pt x="568477" y="1544548"/>
                  </a:moveTo>
                  <a:lnTo>
                    <a:pt x="568477" y="1519834"/>
                  </a:lnTo>
                </a:path>
                <a:path w="1283334" h="2390140">
                  <a:moveTo>
                    <a:pt x="963929" y="506476"/>
                  </a:moveTo>
                  <a:lnTo>
                    <a:pt x="963929" y="481761"/>
                  </a:lnTo>
                </a:path>
                <a:path w="1283334" h="2390140">
                  <a:moveTo>
                    <a:pt x="963929" y="432320"/>
                  </a:moveTo>
                  <a:lnTo>
                    <a:pt x="963929" y="457034"/>
                  </a:lnTo>
                </a:path>
                <a:path w="1283334" h="2390140">
                  <a:moveTo>
                    <a:pt x="963929" y="1346822"/>
                  </a:moveTo>
                  <a:lnTo>
                    <a:pt x="963929" y="1322108"/>
                  </a:lnTo>
                </a:path>
                <a:path w="1283334" h="2390140">
                  <a:moveTo>
                    <a:pt x="963929" y="1272667"/>
                  </a:moveTo>
                  <a:lnTo>
                    <a:pt x="963929" y="1297393"/>
                  </a:lnTo>
                </a:path>
                <a:path w="1283334" h="2390140">
                  <a:moveTo>
                    <a:pt x="642619" y="382892"/>
                  </a:moveTo>
                  <a:lnTo>
                    <a:pt x="642619" y="407606"/>
                  </a:lnTo>
                </a:path>
                <a:path w="1283334" h="2390140">
                  <a:moveTo>
                    <a:pt x="642619" y="457034"/>
                  </a:moveTo>
                  <a:lnTo>
                    <a:pt x="642619" y="432320"/>
                  </a:lnTo>
                </a:path>
                <a:path w="1283334" h="2390140">
                  <a:moveTo>
                    <a:pt x="642619" y="1223238"/>
                  </a:moveTo>
                  <a:lnTo>
                    <a:pt x="642619" y="1247965"/>
                  </a:lnTo>
                </a:path>
                <a:path w="1283334" h="2390140">
                  <a:moveTo>
                    <a:pt x="642619" y="1297393"/>
                  </a:moveTo>
                  <a:lnTo>
                    <a:pt x="642619" y="1272667"/>
                  </a:lnTo>
                </a:path>
                <a:path w="1283334" h="2390140">
                  <a:moveTo>
                    <a:pt x="11061" y="234810"/>
                  </a:moveTo>
                  <a:lnTo>
                    <a:pt x="35775" y="234810"/>
                  </a:lnTo>
                </a:path>
                <a:path w="1283334" h="2390140">
                  <a:moveTo>
                    <a:pt x="85216" y="234810"/>
                  </a:moveTo>
                  <a:lnTo>
                    <a:pt x="60490" y="234810"/>
                  </a:lnTo>
                </a:path>
                <a:path w="1283334" h="2390140">
                  <a:moveTo>
                    <a:pt x="14554" y="1074953"/>
                  </a:moveTo>
                  <a:lnTo>
                    <a:pt x="39268" y="1074953"/>
                  </a:lnTo>
                </a:path>
                <a:path w="1283334" h="2390140">
                  <a:moveTo>
                    <a:pt x="88696" y="1074953"/>
                  </a:moveTo>
                  <a:lnTo>
                    <a:pt x="63982" y="1074953"/>
                  </a:lnTo>
                </a:path>
                <a:path w="1283334" h="2390140">
                  <a:moveTo>
                    <a:pt x="692048" y="1915299"/>
                  </a:moveTo>
                  <a:lnTo>
                    <a:pt x="692048" y="1890585"/>
                  </a:lnTo>
                </a:path>
                <a:path w="1283334" h="2390140">
                  <a:moveTo>
                    <a:pt x="692048" y="1841144"/>
                  </a:moveTo>
                  <a:lnTo>
                    <a:pt x="692048" y="1865871"/>
                  </a:lnTo>
                </a:path>
                <a:path w="1283334" h="2390140">
                  <a:moveTo>
                    <a:pt x="1087513" y="1890585"/>
                  </a:moveTo>
                  <a:lnTo>
                    <a:pt x="1087513" y="1865871"/>
                  </a:lnTo>
                </a:path>
                <a:path w="1283334" h="2390140">
                  <a:moveTo>
                    <a:pt x="1087513" y="1816430"/>
                  </a:moveTo>
                  <a:lnTo>
                    <a:pt x="1087513" y="1841144"/>
                  </a:lnTo>
                </a:path>
                <a:path w="1283334" h="2390140">
                  <a:moveTo>
                    <a:pt x="327482" y="2384907"/>
                  </a:moveTo>
                  <a:lnTo>
                    <a:pt x="364553" y="2384907"/>
                  </a:lnTo>
                </a:path>
                <a:path w="1283334" h="2390140">
                  <a:moveTo>
                    <a:pt x="335305" y="2389847"/>
                  </a:moveTo>
                  <a:lnTo>
                    <a:pt x="356730" y="2389847"/>
                  </a:lnTo>
                </a:path>
                <a:path w="1283334" h="2390140">
                  <a:moveTo>
                    <a:pt x="346024" y="2360193"/>
                  </a:moveTo>
                  <a:lnTo>
                    <a:pt x="346024" y="2384907"/>
                  </a:lnTo>
                </a:path>
                <a:path w="1283334" h="2390140">
                  <a:moveTo>
                    <a:pt x="525221" y="2014169"/>
                  </a:moveTo>
                  <a:lnTo>
                    <a:pt x="562292" y="2014169"/>
                  </a:lnTo>
                </a:path>
                <a:path w="1283334" h="2390140">
                  <a:moveTo>
                    <a:pt x="533044" y="2019109"/>
                  </a:moveTo>
                  <a:lnTo>
                    <a:pt x="554266" y="2019109"/>
                  </a:lnTo>
                </a:path>
                <a:path w="1283334" h="2390140">
                  <a:moveTo>
                    <a:pt x="543750" y="1989442"/>
                  </a:moveTo>
                  <a:lnTo>
                    <a:pt x="543750" y="2014169"/>
                  </a:lnTo>
                </a:path>
                <a:path w="1283334" h="2390140">
                  <a:moveTo>
                    <a:pt x="945387" y="2014169"/>
                  </a:moveTo>
                  <a:lnTo>
                    <a:pt x="982459" y="2014169"/>
                  </a:lnTo>
                </a:path>
                <a:path w="1283334" h="2390140">
                  <a:moveTo>
                    <a:pt x="953223" y="2019109"/>
                  </a:moveTo>
                  <a:lnTo>
                    <a:pt x="974432" y="2019109"/>
                  </a:lnTo>
                </a:path>
                <a:path w="1283334" h="2390140">
                  <a:moveTo>
                    <a:pt x="963929" y="1989442"/>
                  </a:moveTo>
                  <a:lnTo>
                    <a:pt x="963929" y="2014169"/>
                  </a:lnTo>
                </a:path>
                <a:path w="1283334" h="2390140">
                  <a:moveTo>
                    <a:pt x="846518" y="2384907"/>
                  </a:moveTo>
                  <a:lnTo>
                    <a:pt x="883589" y="2384907"/>
                  </a:lnTo>
                </a:path>
                <a:path w="1283334" h="2390140">
                  <a:moveTo>
                    <a:pt x="854354" y="2389847"/>
                  </a:moveTo>
                  <a:lnTo>
                    <a:pt x="875563" y="2389847"/>
                  </a:lnTo>
                </a:path>
                <a:path w="1283334" h="2390140">
                  <a:moveTo>
                    <a:pt x="865060" y="2360193"/>
                  </a:moveTo>
                  <a:lnTo>
                    <a:pt x="865060" y="2384907"/>
                  </a:lnTo>
                </a:path>
                <a:path w="1283334" h="2390140">
                  <a:moveTo>
                    <a:pt x="772375" y="2384907"/>
                  </a:moveTo>
                  <a:lnTo>
                    <a:pt x="809459" y="2384907"/>
                  </a:lnTo>
                </a:path>
                <a:path w="1283334" h="2390140">
                  <a:moveTo>
                    <a:pt x="780199" y="2389847"/>
                  </a:moveTo>
                  <a:lnTo>
                    <a:pt x="801420" y="2389847"/>
                  </a:lnTo>
                </a:path>
                <a:path w="1283334" h="2390140">
                  <a:moveTo>
                    <a:pt x="790917" y="2360193"/>
                  </a:moveTo>
                  <a:lnTo>
                    <a:pt x="790917" y="2384907"/>
                  </a:lnTo>
                </a:path>
                <a:path w="1283334" h="2390140">
                  <a:moveTo>
                    <a:pt x="772375" y="2014169"/>
                  </a:moveTo>
                  <a:lnTo>
                    <a:pt x="809459" y="2014169"/>
                  </a:lnTo>
                </a:path>
                <a:path w="1283334" h="2390140">
                  <a:moveTo>
                    <a:pt x="780199" y="2019109"/>
                  </a:moveTo>
                  <a:lnTo>
                    <a:pt x="801420" y="2019109"/>
                  </a:lnTo>
                </a:path>
                <a:path w="1283334" h="2390140">
                  <a:moveTo>
                    <a:pt x="790917" y="1989442"/>
                  </a:moveTo>
                  <a:lnTo>
                    <a:pt x="790917" y="2014169"/>
                  </a:lnTo>
                </a:path>
                <a:path w="1283334" h="2390140">
                  <a:moveTo>
                    <a:pt x="74142" y="1791716"/>
                  </a:moveTo>
                  <a:lnTo>
                    <a:pt x="49428" y="1791716"/>
                  </a:lnTo>
                </a:path>
                <a:path w="1283334" h="2390140">
                  <a:moveTo>
                    <a:pt x="0" y="1791716"/>
                  </a:moveTo>
                  <a:lnTo>
                    <a:pt x="24714" y="1791716"/>
                  </a:lnTo>
                </a:path>
                <a:path w="1283334" h="2390140">
                  <a:moveTo>
                    <a:pt x="74142" y="2162467"/>
                  </a:moveTo>
                  <a:lnTo>
                    <a:pt x="49428" y="2162467"/>
                  </a:lnTo>
                </a:path>
                <a:path w="1283334" h="2390140">
                  <a:moveTo>
                    <a:pt x="0" y="2162467"/>
                  </a:moveTo>
                  <a:lnTo>
                    <a:pt x="24714" y="216246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3" name="object 553"/>
            <p:cNvSpPr/>
            <p:nvPr/>
          </p:nvSpPr>
          <p:spPr>
            <a:xfrm>
              <a:off x="6913147" y="4903746"/>
              <a:ext cx="0" cy="49530"/>
            </a:xfrm>
            <a:custGeom>
              <a:avLst/>
              <a:gdLst/>
              <a:ahLst/>
              <a:cxnLst/>
              <a:rect l="l" t="t" r="r" b="b"/>
              <a:pathLst>
                <a:path h="49529">
                  <a:moveTo>
                    <a:pt x="0" y="44490"/>
                  </a:moveTo>
                  <a:lnTo>
                    <a:pt x="0" y="49441"/>
                  </a:lnTo>
                </a:path>
                <a:path h="49529">
                  <a:moveTo>
                    <a:pt x="0" y="0"/>
                  </a:moveTo>
                  <a:lnTo>
                    <a:pt x="0" y="494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4" name="object 554"/>
            <p:cNvSpPr/>
            <p:nvPr/>
          </p:nvSpPr>
          <p:spPr>
            <a:xfrm>
              <a:off x="6913147" y="4879032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98856"/>
                  </a:moveTo>
                  <a:lnTo>
                    <a:pt x="0" y="74155"/>
                  </a:lnTo>
                </a:path>
                <a:path h="99060">
                  <a:moveTo>
                    <a:pt x="0" y="0"/>
                  </a:moveTo>
                  <a:lnTo>
                    <a:pt x="0" y="2471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5" name="object 555"/>
            <p:cNvSpPr/>
            <p:nvPr/>
          </p:nvSpPr>
          <p:spPr>
            <a:xfrm>
              <a:off x="6913147" y="4063400"/>
              <a:ext cx="0" cy="49530"/>
            </a:xfrm>
            <a:custGeom>
              <a:avLst/>
              <a:gdLst/>
              <a:ahLst/>
              <a:cxnLst/>
              <a:rect l="l" t="t" r="r" b="b"/>
              <a:pathLst>
                <a:path h="49529">
                  <a:moveTo>
                    <a:pt x="0" y="44490"/>
                  </a:moveTo>
                  <a:lnTo>
                    <a:pt x="0" y="49428"/>
                  </a:lnTo>
                </a:path>
                <a:path h="49529">
                  <a:moveTo>
                    <a:pt x="0" y="0"/>
                  </a:moveTo>
                  <a:lnTo>
                    <a:pt x="0" y="494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6" name="object 556"/>
            <p:cNvSpPr/>
            <p:nvPr/>
          </p:nvSpPr>
          <p:spPr>
            <a:xfrm>
              <a:off x="5980128" y="3841150"/>
              <a:ext cx="951865" cy="2101215"/>
            </a:xfrm>
            <a:custGeom>
              <a:avLst/>
              <a:gdLst/>
              <a:ahLst/>
              <a:cxnLst/>
              <a:rect l="l" t="t" r="r" b="b"/>
              <a:pathLst>
                <a:path w="951865" h="2101215">
                  <a:moveTo>
                    <a:pt x="933018" y="296392"/>
                  </a:moveTo>
                  <a:lnTo>
                    <a:pt x="933018" y="271678"/>
                  </a:lnTo>
                </a:path>
                <a:path w="951865" h="2101215">
                  <a:moveTo>
                    <a:pt x="933018" y="197535"/>
                  </a:moveTo>
                  <a:lnTo>
                    <a:pt x="933018" y="222250"/>
                  </a:lnTo>
                </a:path>
                <a:path w="951865" h="2101215">
                  <a:moveTo>
                    <a:pt x="0" y="1458061"/>
                  </a:moveTo>
                  <a:lnTo>
                    <a:pt x="37071" y="1458061"/>
                  </a:lnTo>
                </a:path>
                <a:path w="951865" h="2101215">
                  <a:moveTo>
                    <a:pt x="7823" y="1463001"/>
                  </a:moveTo>
                  <a:lnTo>
                    <a:pt x="29248" y="1463001"/>
                  </a:lnTo>
                </a:path>
                <a:path w="951865" h="2101215">
                  <a:moveTo>
                    <a:pt x="18541" y="1433334"/>
                  </a:moveTo>
                  <a:lnTo>
                    <a:pt x="18541" y="1458061"/>
                  </a:lnTo>
                </a:path>
                <a:path w="951865" h="2101215">
                  <a:moveTo>
                    <a:pt x="148297" y="1458061"/>
                  </a:moveTo>
                  <a:lnTo>
                    <a:pt x="185369" y="1458061"/>
                  </a:lnTo>
                </a:path>
                <a:path w="951865" h="2101215">
                  <a:moveTo>
                    <a:pt x="156121" y="1463001"/>
                  </a:moveTo>
                  <a:lnTo>
                    <a:pt x="177342" y="1463001"/>
                  </a:lnTo>
                </a:path>
                <a:path w="951865" h="2101215">
                  <a:moveTo>
                    <a:pt x="166839" y="1433334"/>
                  </a:moveTo>
                  <a:lnTo>
                    <a:pt x="166839" y="1458061"/>
                  </a:lnTo>
                </a:path>
                <a:path w="951865" h="2101215">
                  <a:moveTo>
                    <a:pt x="271881" y="1458061"/>
                  </a:moveTo>
                  <a:lnTo>
                    <a:pt x="308952" y="1458061"/>
                  </a:lnTo>
                </a:path>
                <a:path w="951865" h="2101215">
                  <a:moveTo>
                    <a:pt x="279704" y="1463001"/>
                  </a:moveTo>
                  <a:lnTo>
                    <a:pt x="300926" y="1463001"/>
                  </a:lnTo>
                </a:path>
                <a:path w="951865" h="2101215">
                  <a:moveTo>
                    <a:pt x="290423" y="1433334"/>
                  </a:moveTo>
                  <a:lnTo>
                    <a:pt x="290423" y="1458061"/>
                  </a:lnTo>
                </a:path>
                <a:path w="951865" h="2101215">
                  <a:moveTo>
                    <a:pt x="346036" y="1210894"/>
                  </a:moveTo>
                  <a:lnTo>
                    <a:pt x="383108" y="1210894"/>
                  </a:lnTo>
                </a:path>
                <a:path w="951865" h="2101215">
                  <a:moveTo>
                    <a:pt x="353860" y="1215834"/>
                  </a:moveTo>
                  <a:lnTo>
                    <a:pt x="375069" y="1215834"/>
                  </a:lnTo>
                </a:path>
                <a:path w="951865" h="2101215">
                  <a:moveTo>
                    <a:pt x="364566" y="1186180"/>
                  </a:moveTo>
                  <a:lnTo>
                    <a:pt x="364566" y="1210894"/>
                  </a:lnTo>
                </a:path>
                <a:path w="951865" h="2101215">
                  <a:moveTo>
                    <a:pt x="667334" y="1260335"/>
                  </a:moveTo>
                  <a:lnTo>
                    <a:pt x="704405" y="1260335"/>
                  </a:lnTo>
                </a:path>
                <a:path w="951865" h="2101215">
                  <a:moveTo>
                    <a:pt x="675170" y="1265275"/>
                  </a:moveTo>
                  <a:lnTo>
                    <a:pt x="696379" y="1265275"/>
                  </a:lnTo>
                </a:path>
                <a:path w="951865" h="2101215">
                  <a:moveTo>
                    <a:pt x="685876" y="1235621"/>
                  </a:moveTo>
                  <a:lnTo>
                    <a:pt x="685876" y="1260335"/>
                  </a:lnTo>
                </a:path>
                <a:path w="951865" h="2101215">
                  <a:moveTo>
                    <a:pt x="914488" y="1260335"/>
                  </a:moveTo>
                  <a:lnTo>
                    <a:pt x="951560" y="1260335"/>
                  </a:lnTo>
                </a:path>
                <a:path w="951865" h="2101215">
                  <a:moveTo>
                    <a:pt x="922312" y="1265275"/>
                  </a:moveTo>
                  <a:lnTo>
                    <a:pt x="943546" y="1265275"/>
                  </a:lnTo>
                </a:path>
                <a:path w="951865" h="2101215">
                  <a:moveTo>
                    <a:pt x="933018" y="1235621"/>
                  </a:moveTo>
                  <a:lnTo>
                    <a:pt x="933018" y="1260335"/>
                  </a:lnTo>
                </a:path>
                <a:path w="951865" h="2101215">
                  <a:moveTo>
                    <a:pt x="0" y="617715"/>
                  </a:moveTo>
                  <a:lnTo>
                    <a:pt x="37071" y="617715"/>
                  </a:lnTo>
                </a:path>
                <a:path w="951865" h="2101215">
                  <a:moveTo>
                    <a:pt x="7823" y="622655"/>
                  </a:moveTo>
                  <a:lnTo>
                    <a:pt x="29248" y="622655"/>
                  </a:lnTo>
                </a:path>
                <a:path w="951865" h="2101215">
                  <a:moveTo>
                    <a:pt x="18541" y="592988"/>
                  </a:moveTo>
                  <a:lnTo>
                    <a:pt x="18541" y="617715"/>
                  </a:lnTo>
                </a:path>
                <a:path w="951865" h="2101215">
                  <a:moveTo>
                    <a:pt x="148297" y="617715"/>
                  </a:moveTo>
                  <a:lnTo>
                    <a:pt x="185369" y="617715"/>
                  </a:lnTo>
                </a:path>
                <a:path w="951865" h="2101215">
                  <a:moveTo>
                    <a:pt x="156121" y="622655"/>
                  </a:moveTo>
                  <a:lnTo>
                    <a:pt x="177342" y="622655"/>
                  </a:lnTo>
                </a:path>
                <a:path w="951865" h="2101215">
                  <a:moveTo>
                    <a:pt x="166839" y="592988"/>
                  </a:moveTo>
                  <a:lnTo>
                    <a:pt x="166839" y="617715"/>
                  </a:lnTo>
                </a:path>
                <a:path w="951865" h="2101215">
                  <a:moveTo>
                    <a:pt x="271881" y="617715"/>
                  </a:moveTo>
                  <a:lnTo>
                    <a:pt x="308952" y="617715"/>
                  </a:lnTo>
                </a:path>
                <a:path w="951865" h="2101215">
                  <a:moveTo>
                    <a:pt x="279704" y="622655"/>
                  </a:moveTo>
                  <a:lnTo>
                    <a:pt x="300926" y="622655"/>
                  </a:lnTo>
                </a:path>
                <a:path w="951865" h="2101215">
                  <a:moveTo>
                    <a:pt x="290423" y="592988"/>
                  </a:moveTo>
                  <a:lnTo>
                    <a:pt x="290423" y="617715"/>
                  </a:lnTo>
                </a:path>
                <a:path w="951865" h="2101215">
                  <a:moveTo>
                    <a:pt x="667334" y="419976"/>
                  </a:moveTo>
                  <a:lnTo>
                    <a:pt x="704405" y="419976"/>
                  </a:lnTo>
                </a:path>
                <a:path w="951865" h="2101215">
                  <a:moveTo>
                    <a:pt x="675170" y="424916"/>
                  </a:moveTo>
                  <a:lnTo>
                    <a:pt x="696379" y="424916"/>
                  </a:lnTo>
                </a:path>
                <a:path w="951865" h="2101215">
                  <a:moveTo>
                    <a:pt x="685876" y="395262"/>
                  </a:moveTo>
                  <a:lnTo>
                    <a:pt x="685876" y="419976"/>
                  </a:lnTo>
                </a:path>
                <a:path w="951865" h="2101215">
                  <a:moveTo>
                    <a:pt x="914488" y="419976"/>
                  </a:moveTo>
                  <a:lnTo>
                    <a:pt x="951560" y="419976"/>
                  </a:lnTo>
                </a:path>
                <a:path w="951865" h="2101215">
                  <a:moveTo>
                    <a:pt x="922312" y="424916"/>
                  </a:moveTo>
                  <a:lnTo>
                    <a:pt x="943546" y="424916"/>
                  </a:lnTo>
                </a:path>
                <a:path w="951865" h="2101215">
                  <a:moveTo>
                    <a:pt x="933018" y="395262"/>
                  </a:moveTo>
                  <a:lnTo>
                    <a:pt x="933018" y="419976"/>
                  </a:lnTo>
                </a:path>
                <a:path w="951865" h="2101215">
                  <a:moveTo>
                    <a:pt x="346036" y="370547"/>
                  </a:moveTo>
                  <a:lnTo>
                    <a:pt x="383108" y="370547"/>
                  </a:lnTo>
                </a:path>
                <a:path w="951865" h="2101215">
                  <a:moveTo>
                    <a:pt x="353860" y="375488"/>
                  </a:moveTo>
                  <a:lnTo>
                    <a:pt x="375069" y="375488"/>
                  </a:lnTo>
                </a:path>
                <a:path w="951865" h="2101215">
                  <a:moveTo>
                    <a:pt x="364566" y="345833"/>
                  </a:moveTo>
                  <a:lnTo>
                    <a:pt x="364566" y="370547"/>
                  </a:lnTo>
                </a:path>
                <a:path w="951865" h="2101215">
                  <a:moveTo>
                    <a:pt x="98869" y="271678"/>
                  </a:moveTo>
                  <a:lnTo>
                    <a:pt x="135940" y="271678"/>
                  </a:lnTo>
                </a:path>
                <a:path w="951865" h="2101215">
                  <a:moveTo>
                    <a:pt x="106692" y="276618"/>
                  </a:moveTo>
                  <a:lnTo>
                    <a:pt x="128117" y="276618"/>
                  </a:lnTo>
                </a:path>
                <a:path w="951865" h="2101215">
                  <a:moveTo>
                    <a:pt x="117398" y="246964"/>
                  </a:moveTo>
                  <a:lnTo>
                    <a:pt x="117398" y="271678"/>
                  </a:lnTo>
                </a:path>
                <a:path w="951865" h="2101215">
                  <a:moveTo>
                    <a:pt x="98869" y="1112037"/>
                  </a:moveTo>
                  <a:lnTo>
                    <a:pt x="135940" y="1112037"/>
                  </a:lnTo>
                </a:path>
                <a:path w="951865" h="2101215">
                  <a:moveTo>
                    <a:pt x="106692" y="1116977"/>
                  </a:moveTo>
                  <a:lnTo>
                    <a:pt x="128117" y="1116977"/>
                  </a:lnTo>
                </a:path>
                <a:path w="951865" h="2101215">
                  <a:moveTo>
                    <a:pt x="117398" y="1087310"/>
                  </a:moveTo>
                  <a:lnTo>
                    <a:pt x="117398" y="1112037"/>
                  </a:lnTo>
                </a:path>
                <a:path w="951865" h="2101215">
                  <a:moveTo>
                    <a:pt x="197738" y="24726"/>
                  </a:moveTo>
                  <a:lnTo>
                    <a:pt x="234810" y="24726"/>
                  </a:lnTo>
                </a:path>
                <a:path w="951865" h="2101215">
                  <a:moveTo>
                    <a:pt x="205562" y="29667"/>
                  </a:moveTo>
                  <a:lnTo>
                    <a:pt x="226771" y="29667"/>
                  </a:lnTo>
                </a:path>
                <a:path w="951865" h="2101215">
                  <a:moveTo>
                    <a:pt x="216268" y="0"/>
                  </a:moveTo>
                  <a:lnTo>
                    <a:pt x="216268" y="24726"/>
                  </a:lnTo>
                </a:path>
                <a:path w="951865" h="2101215">
                  <a:moveTo>
                    <a:pt x="296595" y="24726"/>
                  </a:moveTo>
                  <a:lnTo>
                    <a:pt x="333667" y="24726"/>
                  </a:lnTo>
                </a:path>
                <a:path w="951865" h="2101215">
                  <a:moveTo>
                    <a:pt x="304418" y="29667"/>
                  </a:moveTo>
                  <a:lnTo>
                    <a:pt x="325640" y="29667"/>
                  </a:lnTo>
                </a:path>
                <a:path w="951865" h="2101215">
                  <a:moveTo>
                    <a:pt x="315137" y="0"/>
                  </a:moveTo>
                  <a:lnTo>
                    <a:pt x="315137" y="24726"/>
                  </a:lnTo>
                </a:path>
                <a:path w="951865" h="2101215">
                  <a:moveTo>
                    <a:pt x="117398" y="1631073"/>
                  </a:moveTo>
                  <a:lnTo>
                    <a:pt x="117398" y="1729943"/>
                  </a:lnTo>
                </a:path>
                <a:path w="951865" h="2101215">
                  <a:moveTo>
                    <a:pt x="117398" y="1729943"/>
                  </a:moveTo>
                  <a:lnTo>
                    <a:pt x="216268" y="1680502"/>
                  </a:lnTo>
                </a:path>
                <a:path w="951865" h="2101215">
                  <a:moveTo>
                    <a:pt x="216268" y="1680502"/>
                  </a:moveTo>
                  <a:lnTo>
                    <a:pt x="117398" y="1631073"/>
                  </a:lnTo>
                </a:path>
                <a:path w="951865" h="2101215">
                  <a:moveTo>
                    <a:pt x="129755" y="1649602"/>
                  </a:moveTo>
                  <a:lnTo>
                    <a:pt x="129755" y="1661972"/>
                  </a:lnTo>
                </a:path>
                <a:path w="951865" h="2101215">
                  <a:moveTo>
                    <a:pt x="123583" y="1655787"/>
                  </a:moveTo>
                  <a:lnTo>
                    <a:pt x="135940" y="1655787"/>
                  </a:lnTo>
                </a:path>
                <a:path w="951865" h="2101215">
                  <a:moveTo>
                    <a:pt x="123583" y="1705216"/>
                  </a:moveTo>
                  <a:lnTo>
                    <a:pt x="135940" y="1705216"/>
                  </a:lnTo>
                </a:path>
                <a:path w="951865" h="2101215">
                  <a:moveTo>
                    <a:pt x="92684" y="1705216"/>
                  </a:moveTo>
                  <a:lnTo>
                    <a:pt x="117398" y="1705216"/>
                  </a:lnTo>
                </a:path>
                <a:path w="951865" h="2101215">
                  <a:moveTo>
                    <a:pt x="92684" y="1655787"/>
                  </a:moveTo>
                  <a:lnTo>
                    <a:pt x="117398" y="1655787"/>
                  </a:lnTo>
                </a:path>
                <a:path w="951865" h="2101215">
                  <a:moveTo>
                    <a:pt x="240982" y="1680502"/>
                  </a:moveTo>
                  <a:lnTo>
                    <a:pt x="216268" y="1680502"/>
                  </a:lnTo>
                </a:path>
                <a:path w="951865" h="2101215">
                  <a:moveTo>
                    <a:pt x="117398" y="2001824"/>
                  </a:moveTo>
                  <a:lnTo>
                    <a:pt x="117398" y="2100681"/>
                  </a:lnTo>
                </a:path>
                <a:path w="951865" h="2101215">
                  <a:moveTo>
                    <a:pt x="117398" y="2100681"/>
                  </a:moveTo>
                  <a:lnTo>
                    <a:pt x="216268" y="2051253"/>
                  </a:lnTo>
                </a:path>
                <a:path w="951865" h="2101215">
                  <a:moveTo>
                    <a:pt x="216268" y="2051253"/>
                  </a:moveTo>
                  <a:lnTo>
                    <a:pt x="117398" y="2001824"/>
                  </a:lnTo>
                </a:path>
                <a:path w="951865" h="2101215">
                  <a:moveTo>
                    <a:pt x="129755" y="2020354"/>
                  </a:moveTo>
                  <a:lnTo>
                    <a:pt x="129755" y="2032711"/>
                  </a:lnTo>
                </a:path>
                <a:path w="951865" h="2101215">
                  <a:moveTo>
                    <a:pt x="123583" y="2026539"/>
                  </a:moveTo>
                  <a:lnTo>
                    <a:pt x="135940" y="2026539"/>
                  </a:lnTo>
                </a:path>
                <a:path w="951865" h="2101215">
                  <a:moveTo>
                    <a:pt x="123583" y="2075967"/>
                  </a:moveTo>
                  <a:lnTo>
                    <a:pt x="135940" y="2075967"/>
                  </a:lnTo>
                </a:path>
                <a:path w="951865" h="2101215">
                  <a:moveTo>
                    <a:pt x="92684" y="2075967"/>
                  </a:moveTo>
                  <a:lnTo>
                    <a:pt x="117398" y="207596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7" name="object 557"/>
            <p:cNvSpPr/>
            <p:nvPr/>
          </p:nvSpPr>
          <p:spPr>
            <a:xfrm>
              <a:off x="5793473" y="3717582"/>
              <a:ext cx="1060450" cy="2224405"/>
            </a:xfrm>
            <a:custGeom>
              <a:avLst/>
              <a:gdLst/>
              <a:ahLst/>
              <a:cxnLst/>
              <a:rect l="l" t="t" r="r" b="b"/>
              <a:pathLst>
                <a:path w="1060450" h="2224404">
                  <a:moveTo>
                    <a:pt x="1046797" y="2176056"/>
                  </a:moveTo>
                  <a:lnTo>
                    <a:pt x="1060399" y="2176056"/>
                  </a:lnTo>
                  <a:lnTo>
                    <a:pt x="1060399" y="2124151"/>
                  </a:lnTo>
                  <a:lnTo>
                    <a:pt x="1046797" y="2124151"/>
                  </a:lnTo>
                  <a:lnTo>
                    <a:pt x="1046797" y="2176056"/>
                  </a:lnTo>
                  <a:close/>
                </a:path>
                <a:path w="1060450" h="2224404">
                  <a:moveTo>
                    <a:pt x="897254" y="2224252"/>
                  </a:moveTo>
                  <a:lnTo>
                    <a:pt x="921969" y="2224252"/>
                  </a:lnTo>
                </a:path>
                <a:path w="1060450" h="2224404">
                  <a:moveTo>
                    <a:pt x="897254" y="2125395"/>
                  </a:moveTo>
                  <a:lnTo>
                    <a:pt x="921969" y="2125395"/>
                  </a:lnTo>
                </a:path>
                <a:path w="1060450" h="2224404">
                  <a:moveTo>
                    <a:pt x="897254" y="2174811"/>
                  </a:moveTo>
                  <a:lnTo>
                    <a:pt x="921969" y="2174811"/>
                  </a:lnTo>
                </a:path>
                <a:path w="1060450" h="2224404">
                  <a:moveTo>
                    <a:pt x="897254" y="2199525"/>
                  </a:moveTo>
                  <a:lnTo>
                    <a:pt x="921969" y="2199525"/>
                  </a:lnTo>
                </a:path>
                <a:path w="1060450" h="2224404">
                  <a:moveTo>
                    <a:pt x="483247" y="988440"/>
                  </a:moveTo>
                  <a:lnTo>
                    <a:pt x="520319" y="988440"/>
                  </a:lnTo>
                </a:path>
                <a:path w="1060450" h="2224404">
                  <a:moveTo>
                    <a:pt x="491070" y="993381"/>
                  </a:moveTo>
                  <a:lnTo>
                    <a:pt x="512292" y="993381"/>
                  </a:lnTo>
                </a:path>
                <a:path w="1060450" h="2224404">
                  <a:moveTo>
                    <a:pt x="501789" y="963726"/>
                  </a:moveTo>
                  <a:lnTo>
                    <a:pt x="501789" y="988440"/>
                  </a:lnTo>
                </a:path>
                <a:path w="1060450" h="2224404">
                  <a:moveTo>
                    <a:pt x="384390" y="988440"/>
                  </a:moveTo>
                  <a:lnTo>
                    <a:pt x="421462" y="988440"/>
                  </a:lnTo>
                </a:path>
                <a:path w="1060450" h="2224404">
                  <a:moveTo>
                    <a:pt x="392214" y="993381"/>
                  </a:moveTo>
                  <a:lnTo>
                    <a:pt x="413423" y="993381"/>
                  </a:lnTo>
                </a:path>
                <a:path w="1060450" h="2224404">
                  <a:moveTo>
                    <a:pt x="402920" y="963726"/>
                  </a:moveTo>
                  <a:lnTo>
                    <a:pt x="402920" y="988440"/>
                  </a:lnTo>
                </a:path>
                <a:path w="1060450" h="2224404">
                  <a:moveTo>
                    <a:pt x="37071" y="395249"/>
                  </a:moveTo>
                  <a:lnTo>
                    <a:pt x="0" y="395249"/>
                  </a:lnTo>
                </a:path>
                <a:path w="1060450" h="2224404">
                  <a:moveTo>
                    <a:pt x="29235" y="400189"/>
                  </a:moveTo>
                  <a:lnTo>
                    <a:pt x="7810" y="400189"/>
                  </a:lnTo>
                </a:path>
                <a:path w="1060450" h="2224404">
                  <a:moveTo>
                    <a:pt x="18529" y="370535"/>
                  </a:moveTo>
                  <a:lnTo>
                    <a:pt x="18529" y="395249"/>
                  </a:lnTo>
                </a:path>
                <a:path w="1060450" h="2224404">
                  <a:moveTo>
                    <a:pt x="40551" y="1235595"/>
                  </a:moveTo>
                  <a:lnTo>
                    <a:pt x="3479" y="1235595"/>
                  </a:lnTo>
                </a:path>
                <a:path w="1060450" h="2224404">
                  <a:moveTo>
                    <a:pt x="32727" y="1240548"/>
                  </a:moveTo>
                  <a:lnTo>
                    <a:pt x="11303" y="1240548"/>
                  </a:lnTo>
                </a:path>
                <a:path w="1060450" h="2224404">
                  <a:moveTo>
                    <a:pt x="22021" y="1210881"/>
                  </a:moveTo>
                  <a:lnTo>
                    <a:pt x="22021" y="1235595"/>
                  </a:lnTo>
                </a:path>
                <a:path w="1060450" h="2224404">
                  <a:moveTo>
                    <a:pt x="501789" y="24714"/>
                  </a:moveTo>
                  <a:lnTo>
                    <a:pt x="501789" y="0"/>
                  </a:lnTo>
                </a:path>
                <a:path w="1060450" h="2224404">
                  <a:moveTo>
                    <a:pt x="501789" y="0"/>
                  </a:moveTo>
                  <a:lnTo>
                    <a:pt x="600646" y="0"/>
                  </a:lnTo>
                </a:path>
                <a:path w="1060450" h="2224404">
                  <a:moveTo>
                    <a:pt x="501789" y="0"/>
                  </a:moveTo>
                  <a:lnTo>
                    <a:pt x="402920" y="0"/>
                  </a:lnTo>
                </a:path>
                <a:path w="1060450" h="2224404">
                  <a:moveTo>
                    <a:pt x="402920" y="24714"/>
                  </a:moveTo>
                  <a:lnTo>
                    <a:pt x="402920" y="0"/>
                  </a:lnTo>
                </a:path>
                <a:path w="1060450" h="2224404">
                  <a:moveTo>
                    <a:pt x="353491" y="148285"/>
                  </a:moveTo>
                  <a:lnTo>
                    <a:pt x="353491" y="172999"/>
                  </a:lnTo>
                </a:path>
                <a:path w="1060450" h="2224404">
                  <a:moveTo>
                    <a:pt x="328764" y="148285"/>
                  </a:moveTo>
                  <a:lnTo>
                    <a:pt x="353491" y="148285"/>
                  </a:lnTo>
                </a:path>
                <a:path w="1060450" h="2224404">
                  <a:moveTo>
                    <a:pt x="328764" y="172999"/>
                  </a:moveTo>
                  <a:lnTo>
                    <a:pt x="328764" y="148285"/>
                  </a:lnTo>
                </a:path>
                <a:path w="1060450" h="2224404">
                  <a:moveTo>
                    <a:pt x="328764" y="148285"/>
                  </a:moveTo>
                  <a:lnTo>
                    <a:pt x="328764" y="0"/>
                  </a:lnTo>
                </a:path>
                <a:path w="1060450" h="2224404">
                  <a:moveTo>
                    <a:pt x="402920" y="0"/>
                  </a:moveTo>
                  <a:lnTo>
                    <a:pt x="32876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8" name="object 558"/>
            <p:cNvSpPr/>
            <p:nvPr/>
          </p:nvSpPr>
          <p:spPr>
            <a:xfrm>
              <a:off x="6290313" y="3712636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59" name="object 559"/>
            <p:cNvSpPr/>
            <p:nvPr/>
          </p:nvSpPr>
          <p:spPr>
            <a:xfrm>
              <a:off x="6290313" y="3712636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93" y="4940"/>
                  </a:moveTo>
                  <a:lnTo>
                    <a:pt x="9893" y="7670"/>
                  </a:lnTo>
                  <a:lnTo>
                    <a:pt x="7683" y="9880"/>
                  </a:lnTo>
                  <a:lnTo>
                    <a:pt x="4952" y="9880"/>
                  </a:lnTo>
                  <a:lnTo>
                    <a:pt x="2222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52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0" name="object 560"/>
            <p:cNvSpPr/>
            <p:nvPr/>
          </p:nvSpPr>
          <p:spPr>
            <a:xfrm>
              <a:off x="6191458" y="3712636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70" y="9880"/>
                  </a:lnTo>
                  <a:lnTo>
                    <a:pt x="9880" y="7670"/>
                  </a:lnTo>
                  <a:lnTo>
                    <a:pt x="9880" y="4940"/>
                  </a:lnTo>
                  <a:lnTo>
                    <a:pt x="9880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1" name="object 561"/>
            <p:cNvSpPr/>
            <p:nvPr/>
          </p:nvSpPr>
          <p:spPr>
            <a:xfrm>
              <a:off x="6191458" y="3712636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80" y="4940"/>
                  </a:moveTo>
                  <a:lnTo>
                    <a:pt x="9880" y="7670"/>
                  </a:lnTo>
                  <a:lnTo>
                    <a:pt x="7670" y="9880"/>
                  </a:lnTo>
                  <a:lnTo>
                    <a:pt x="4940" y="9880"/>
                  </a:lnTo>
                  <a:lnTo>
                    <a:pt x="2209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09" y="0"/>
                  </a:lnTo>
                  <a:lnTo>
                    <a:pt x="4940" y="0"/>
                  </a:lnTo>
                  <a:lnTo>
                    <a:pt x="7670" y="0"/>
                  </a:lnTo>
                  <a:lnTo>
                    <a:pt x="9880" y="2209"/>
                  </a:lnTo>
                  <a:lnTo>
                    <a:pt x="9880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2" name="object 562"/>
            <p:cNvSpPr/>
            <p:nvPr/>
          </p:nvSpPr>
          <p:spPr>
            <a:xfrm>
              <a:off x="6117309" y="3860931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70" y="9880"/>
                  </a:lnTo>
                  <a:lnTo>
                    <a:pt x="9880" y="7670"/>
                  </a:lnTo>
                  <a:lnTo>
                    <a:pt x="9880" y="4940"/>
                  </a:lnTo>
                  <a:lnTo>
                    <a:pt x="9880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3" name="object 563"/>
            <p:cNvSpPr/>
            <p:nvPr/>
          </p:nvSpPr>
          <p:spPr>
            <a:xfrm>
              <a:off x="6117301" y="3860935"/>
              <a:ext cx="276860" cy="869950"/>
            </a:xfrm>
            <a:custGeom>
              <a:avLst/>
              <a:gdLst/>
              <a:ahLst/>
              <a:cxnLst/>
              <a:rect l="l" t="t" r="r" b="b"/>
              <a:pathLst>
                <a:path w="276860" h="869950">
                  <a:moveTo>
                    <a:pt x="79095" y="696785"/>
                  </a:moveTo>
                  <a:lnTo>
                    <a:pt x="4940" y="696785"/>
                  </a:lnTo>
                </a:path>
                <a:path w="276860" h="869950">
                  <a:moveTo>
                    <a:pt x="4940" y="845083"/>
                  </a:moveTo>
                  <a:lnTo>
                    <a:pt x="4940" y="696785"/>
                  </a:lnTo>
                </a:path>
                <a:path w="276860" h="869950">
                  <a:moveTo>
                    <a:pt x="4940" y="869797"/>
                  </a:moveTo>
                  <a:lnTo>
                    <a:pt x="4940" y="845083"/>
                  </a:lnTo>
                </a:path>
                <a:path w="276860" h="869950">
                  <a:moveTo>
                    <a:pt x="4940" y="845083"/>
                  </a:moveTo>
                  <a:lnTo>
                    <a:pt x="29667" y="845083"/>
                  </a:lnTo>
                </a:path>
                <a:path w="276860" h="869950">
                  <a:moveTo>
                    <a:pt x="29667" y="845083"/>
                  </a:moveTo>
                  <a:lnTo>
                    <a:pt x="29667" y="869797"/>
                  </a:lnTo>
                </a:path>
                <a:path w="276860" h="869950">
                  <a:moveTo>
                    <a:pt x="79095" y="721499"/>
                  </a:moveTo>
                  <a:lnTo>
                    <a:pt x="79095" y="696785"/>
                  </a:lnTo>
                </a:path>
                <a:path w="276860" h="869950">
                  <a:moveTo>
                    <a:pt x="177965" y="696785"/>
                  </a:moveTo>
                  <a:lnTo>
                    <a:pt x="79095" y="696785"/>
                  </a:lnTo>
                </a:path>
                <a:path w="276860" h="869950">
                  <a:moveTo>
                    <a:pt x="177965" y="696785"/>
                  </a:moveTo>
                  <a:lnTo>
                    <a:pt x="276821" y="696785"/>
                  </a:lnTo>
                </a:path>
                <a:path w="276860" h="869950">
                  <a:moveTo>
                    <a:pt x="177965" y="721499"/>
                  </a:moveTo>
                  <a:lnTo>
                    <a:pt x="177965" y="696785"/>
                  </a:lnTo>
                </a:path>
                <a:path w="276860" h="869950">
                  <a:moveTo>
                    <a:pt x="9893" y="4940"/>
                  </a:moveTo>
                  <a:lnTo>
                    <a:pt x="9893" y="7670"/>
                  </a:lnTo>
                  <a:lnTo>
                    <a:pt x="7683" y="9880"/>
                  </a:lnTo>
                  <a:lnTo>
                    <a:pt x="4940" y="9880"/>
                  </a:lnTo>
                  <a:lnTo>
                    <a:pt x="2222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40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4" name="object 564"/>
            <p:cNvSpPr/>
            <p:nvPr/>
          </p:nvSpPr>
          <p:spPr>
            <a:xfrm>
              <a:off x="6290313" y="4552781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5" name="object 565"/>
            <p:cNvSpPr/>
            <p:nvPr/>
          </p:nvSpPr>
          <p:spPr>
            <a:xfrm>
              <a:off x="6290313" y="4552781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93" y="4940"/>
                  </a:moveTo>
                  <a:lnTo>
                    <a:pt x="9893" y="7670"/>
                  </a:lnTo>
                  <a:lnTo>
                    <a:pt x="7683" y="9880"/>
                  </a:lnTo>
                  <a:lnTo>
                    <a:pt x="4952" y="9880"/>
                  </a:lnTo>
                  <a:lnTo>
                    <a:pt x="2222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52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6" name="object 566"/>
            <p:cNvSpPr/>
            <p:nvPr/>
          </p:nvSpPr>
          <p:spPr>
            <a:xfrm>
              <a:off x="6191458" y="4552781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70" y="9880"/>
                  </a:lnTo>
                  <a:lnTo>
                    <a:pt x="9880" y="7670"/>
                  </a:lnTo>
                  <a:lnTo>
                    <a:pt x="9880" y="4940"/>
                  </a:lnTo>
                  <a:lnTo>
                    <a:pt x="9880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7" name="object 567"/>
            <p:cNvSpPr/>
            <p:nvPr/>
          </p:nvSpPr>
          <p:spPr>
            <a:xfrm>
              <a:off x="6191458" y="4552781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80" y="4940"/>
                  </a:moveTo>
                  <a:lnTo>
                    <a:pt x="9880" y="7670"/>
                  </a:lnTo>
                  <a:lnTo>
                    <a:pt x="7670" y="9880"/>
                  </a:lnTo>
                  <a:lnTo>
                    <a:pt x="4940" y="9880"/>
                  </a:lnTo>
                  <a:lnTo>
                    <a:pt x="2209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09" y="0"/>
                  </a:lnTo>
                  <a:lnTo>
                    <a:pt x="4940" y="0"/>
                  </a:lnTo>
                  <a:lnTo>
                    <a:pt x="7670" y="0"/>
                  </a:lnTo>
                  <a:lnTo>
                    <a:pt x="9880" y="2209"/>
                  </a:lnTo>
                  <a:lnTo>
                    <a:pt x="9880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8" name="object 568"/>
            <p:cNvSpPr/>
            <p:nvPr/>
          </p:nvSpPr>
          <p:spPr>
            <a:xfrm>
              <a:off x="6117309" y="470108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70" y="9880"/>
                  </a:lnTo>
                  <a:lnTo>
                    <a:pt x="9880" y="7670"/>
                  </a:lnTo>
                  <a:lnTo>
                    <a:pt x="9880" y="4940"/>
                  </a:lnTo>
                  <a:lnTo>
                    <a:pt x="9880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9" name="object 569"/>
            <p:cNvSpPr/>
            <p:nvPr/>
          </p:nvSpPr>
          <p:spPr>
            <a:xfrm>
              <a:off x="5811996" y="3989453"/>
              <a:ext cx="977900" cy="2076450"/>
            </a:xfrm>
            <a:custGeom>
              <a:avLst/>
              <a:gdLst/>
              <a:ahLst/>
              <a:cxnLst/>
              <a:rect l="l" t="t" r="r" b="b"/>
              <a:pathLst>
                <a:path w="977900" h="2076450">
                  <a:moveTo>
                    <a:pt x="236105" y="0"/>
                  </a:moveTo>
                  <a:lnTo>
                    <a:pt x="260819" y="0"/>
                  </a:lnTo>
                </a:path>
                <a:path w="977900" h="2076450">
                  <a:moveTo>
                    <a:pt x="236105" y="24714"/>
                  </a:moveTo>
                  <a:lnTo>
                    <a:pt x="236105" y="0"/>
                  </a:lnTo>
                </a:path>
                <a:path w="977900" h="2076450">
                  <a:moveTo>
                    <a:pt x="186664" y="24714"/>
                  </a:moveTo>
                  <a:lnTo>
                    <a:pt x="236105" y="24714"/>
                  </a:lnTo>
                </a:path>
                <a:path w="977900" h="2076450">
                  <a:moveTo>
                    <a:pt x="186664" y="222237"/>
                  </a:moveTo>
                  <a:lnTo>
                    <a:pt x="186664" y="197535"/>
                  </a:lnTo>
                </a:path>
                <a:path w="977900" h="2076450">
                  <a:moveTo>
                    <a:pt x="186664" y="197535"/>
                  </a:moveTo>
                  <a:lnTo>
                    <a:pt x="186664" y="24714"/>
                  </a:lnTo>
                </a:path>
                <a:path w="977900" h="2076450">
                  <a:moveTo>
                    <a:pt x="359676" y="197535"/>
                  </a:moveTo>
                  <a:lnTo>
                    <a:pt x="186664" y="197535"/>
                  </a:lnTo>
                </a:path>
                <a:path w="977900" h="2076450">
                  <a:moveTo>
                    <a:pt x="3492" y="914298"/>
                  </a:moveTo>
                  <a:lnTo>
                    <a:pt x="3492" y="939012"/>
                  </a:lnTo>
                </a:path>
                <a:path w="977900" h="2076450">
                  <a:moveTo>
                    <a:pt x="0" y="98666"/>
                  </a:moveTo>
                  <a:lnTo>
                    <a:pt x="0" y="73939"/>
                  </a:lnTo>
                </a:path>
                <a:path w="977900" h="2076450">
                  <a:moveTo>
                    <a:pt x="334962" y="1606346"/>
                  </a:moveTo>
                  <a:lnTo>
                    <a:pt x="334962" y="1705216"/>
                  </a:lnTo>
                </a:path>
                <a:path w="977900" h="2076450">
                  <a:moveTo>
                    <a:pt x="977582" y="1705216"/>
                  </a:moveTo>
                  <a:lnTo>
                    <a:pt x="977582" y="1606346"/>
                  </a:lnTo>
                </a:path>
                <a:path w="977900" h="2076450">
                  <a:moveTo>
                    <a:pt x="433832" y="2026526"/>
                  </a:moveTo>
                  <a:lnTo>
                    <a:pt x="458546" y="2026526"/>
                  </a:lnTo>
                </a:path>
                <a:path w="977900" h="2076450">
                  <a:moveTo>
                    <a:pt x="433832" y="2075967"/>
                  </a:moveTo>
                  <a:lnTo>
                    <a:pt x="433832" y="2026526"/>
                  </a:lnTo>
                </a:path>
                <a:path w="977900" h="2076450">
                  <a:moveTo>
                    <a:pt x="236105" y="2026526"/>
                  </a:moveTo>
                  <a:lnTo>
                    <a:pt x="236105" y="2075967"/>
                  </a:lnTo>
                </a:path>
                <a:path w="977900" h="2076450">
                  <a:moveTo>
                    <a:pt x="137236" y="2026526"/>
                  </a:moveTo>
                  <a:lnTo>
                    <a:pt x="137236" y="2075967"/>
                  </a:lnTo>
                </a:path>
                <a:path w="977900" h="2076450">
                  <a:moveTo>
                    <a:pt x="433832" y="1655787"/>
                  </a:moveTo>
                  <a:lnTo>
                    <a:pt x="433832" y="1705216"/>
                  </a:lnTo>
                </a:path>
                <a:path w="977900" h="2076450">
                  <a:moveTo>
                    <a:pt x="458546" y="1655787"/>
                  </a:moveTo>
                  <a:lnTo>
                    <a:pt x="433832" y="1655787"/>
                  </a:lnTo>
                </a:path>
                <a:path w="977900" h="2076450">
                  <a:moveTo>
                    <a:pt x="236105" y="1655787"/>
                  </a:moveTo>
                  <a:lnTo>
                    <a:pt x="236105" y="1705216"/>
                  </a:lnTo>
                </a:path>
                <a:path w="977900" h="2076450">
                  <a:moveTo>
                    <a:pt x="137236" y="1655787"/>
                  </a:moveTo>
                  <a:lnTo>
                    <a:pt x="137236" y="1705216"/>
                  </a:lnTo>
                </a:path>
                <a:path w="977900" h="2076450">
                  <a:moveTo>
                    <a:pt x="680986" y="2075967"/>
                  </a:moveTo>
                  <a:lnTo>
                    <a:pt x="680986" y="2051240"/>
                  </a:lnTo>
                </a:path>
                <a:path w="977900" h="2076450">
                  <a:moveTo>
                    <a:pt x="680986" y="1705216"/>
                  </a:moveTo>
                  <a:lnTo>
                    <a:pt x="680986" y="1680502"/>
                  </a:lnTo>
                </a:path>
                <a:path w="977900" h="2076450">
                  <a:moveTo>
                    <a:pt x="755142" y="1952383"/>
                  </a:moveTo>
                  <a:lnTo>
                    <a:pt x="878725" y="1952383"/>
                  </a:lnTo>
                </a:path>
                <a:path w="977900" h="2076450">
                  <a:moveTo>
                    <a:pt x="755142" y="1952383"/>
                  </a:moveTo>
                  <a:lnTo>
                    <a:pt x="755142" y="2075967"/>
                  </a:lnTo>
                </a:path>
                <a:path w="977900" h="2076450">
                  <a:moveTo>
                    <a:pt x="854011" y="1606346"/>
                  </a:moveTo>
                  <a:lnTo>
                    <a:pt x="854011" y="1705216"/>
                  </a:lnTo>
                </a:path>
                <a:path w="977900" h="2076450">
                  <a:moveTo>
                    <a:pt x="315188" y="716572"/>
                  </a:moveTo>
                  <a:lnTo>
                    <a:pt x="315188" y="719302"/>
                  </a:lnTo>
                  <a:lnTo>
                    <a:pt x="312978" y="721512"/>
                  </a:lnTo>
                  <a:lnTo>
                    <a:pt x="310248" y="721512"/>
                  </a:lnTo>
                  <a:lnTo>
                    <a:pt x="307517" y="721512"/>
                  </a:lnTo>
                  <a:lnTo>
                    <a:pt x="305308" y="719302"/>
                  </a:lnTo>
                  <a:lnTo>
                    <a:pt x="305308" y="716572"/>
                  </a:lnTo>
                  <a:lnTo>
                    <a:pt x="305308" y="713841"/>
                  </a:lnTo>
                  <a:lnTo>
                    <a:pt x="307517" y="711619"/>
                  </a:lnTo>
                  <a:lnTo>
                    <a:pt x="310248" y="711619"/>
                  </a:lnTo>
                  <a:lnTo>
                    <a:pt x="312978" y="711619"/>
                  </a:lnTo>
                  <a:lnTo>
                    <a:pt x="315188" y="713841"/>
                  </a:lnTo>
                  <a:lnTo>
                    <a:pt x="315188" y="71657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0" name="object 570"/>
            <p:cNvSpPr/>
            <p:nvPr/>
          </p:nvSpPr>
          <p:spPr>
            <a:xfrm>
              <a:off x="5993717" y="418204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1" name="object 571"/>
            <p:cNvSpPr/>
            <p:nvPr/>
          </p:nvSpPr>
          <p:spPr>
            <a:xfrm>
              <a:off x="5993717" y="418204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93" y="4940"/>
                  </a:moveTo>
                  <a:lnTo>
                    <a:pt x="9893" y="7670"/>
                  </a:lnTo>
                  <a:lnTo>
                    <a:pt x="7683" y="9880"/>
                  </a:lnTo>
                  <a:lnTo>
                    <a:pt x="4952" y="9880"/>
                  </a:lnTo>
                  <a:lnTo>
                    <a:pt x="2222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52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2" name="object 572"/>
            <p:cNvSpPr/>
            <p:nvPr/>
          </p:nvSpPr>
          <p:spPr>
            <a:xfrm>
              <a:off x="5993717" y="400923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58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58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3" name="object 573"/>
            <p:cNvSpPr/>
            <p:nvPr/>
          </p:nvSpPr>
          <p:spPr>
            <a:xfrm>
              <a:off x="5993720" y="3964740"/>
              <a:ext cx="721995" cy="222250"/>
            </a:xfrm>
            <a:custGeom>
              <a:avLst/>
              <a:gdLst/>
              <a:ahLst/>
              <a:cxnLst/>
              <a:rect l="l" t="t" r="r" b="b"/>
              <a:pathLst>
                <a:path w="721995" h="222250">
                  <a:moveTo>
                    <a:pt x="721715" y="0"/>
                  </a:moveTo>
                  <a:lnTo>
                    <a:pt x="672287" y="0"/>
                  </a:lnTo>
                </a:path>
                <a:path w="721995" h="222250">
                  <a:moveTo>
                    <a:pt x="672287" y="49428"/>
                  </a:moveTo>
                  <a:lnTo>
                    <a:pt x="672287" y="0"/>
                  </a:lnTo>
                </a:path>
                <a:path w="721995" h="222250">
                  <a:moveTo>
                    <a:pt x="301548" y="0"/>
                  </a:moveTo>
                  <a:lnTo>
                    <a:pt x="672287" y="0"/>
                  </a:lnTo>
                </a:path>
                <a:path w="721995" h="222250">
                  <a:moveTo>
                    <a:pt x="301548" y="222237"/>
                  </a:moveTo>
                  <a:lnTo>
                    <a:pt x="276821" y="222237"/>
                  </a:lnTo>
                </a:path>
                <a:path w="721995" h="222250">
                  <a:moveTo>
                    <a:pt x="301548" y="0"/>
                  </a:moveTo>
                  <a:lnTo>
                    <a:pt x="301548" y="222237"/>
                  </a:lnTo>
                </a:path>
                <a:path w="721995" h="222250">
                  <a:moveTo>
                    <a:pt x="227393" y="0"/>
                  </a:moveTo>
                  <a:lnTo>
                    <a:pt x="301548" y="0"/>
                  </a:lnTo>
                </a:path>
                <a:path w="721995" h="222250">
                  <a:moveTo>
                    <a:pt x="9893" y="49428"/>
                  </a:moveTo>
                  <a:lnTo>
                    <a:pt x="9893" y="52158"/>
                  </a:lnTo>
                  <a:lnTo>
                    <a:pt x="7670" y="54368"/>
                  </a:lnTo>
                  <a:lnTo>
                    <a:pt x="4940" y="54368"/>
                  </a:lnTo>
                  <a:lnTo>
                    <a:pt x="2209" y="54368"/>
                  </a:lnTo>
                  <a:lnTo>
                    <a:pt x="0" y="52158"/>
                  </a:lnTo>
                  <a:lnTo>
                    <a:pt x="0" y="49428"/>
                  </a:lnTo>
                  <a:lnTo>
                    <a:pt x="0" y="46697"/>
                  </a:lnTo>
                  <a:lnTo>
                    <a:pt x="2209" y="44488"/>
                  </a:lnTo>
                  <a:lnTo>
                    <a:pt x="4940" y="44488"/>
                  </a:lnTo>
                  <a:lnTo>
                    <a:pt x="7670" y="44488"/>
                  </a:lnTo>
                  <a:lnTo>
                    <a:pt x="9893" y="46697"/>
                  </a:lnTo>
                  <a:lnTo>
                    <a:pt x="9893" y="49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4" name="object 574"/>
            <p:cNvSpPr/>
            <p:nvPr/>
          </p:nvSpPr>
          <p:spPr>
            <a:xfrm>
              <a:off x="6290313" y="3959800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5" name="object 575"/>
            <p:cNvSpPr/>
            <p:nvPr/>
          </p:nvSpPr>
          <p:spPr>
            <a:xfrm>
              <a:off x="6290313" y="3959800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93" y="4940"/>
                  </a:moveTo>
                  <a:lnTo>
                    <a:pt x="9893" y="7670"/>
                  </a:lnTo>
                  <a:lnTo>
                    <a:pt x="7683" y="9880"/>
                  </a:lnTo>
                  <a:lnTo>
                    <a:pt x="4952" y="9880"/>
                  </a:lnTo>
                  <a:lnTo>
                    <a:pt x="2222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52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6" name="object 576"/>
            <p:cNvSpPr/>
            <p:nvPr/>
          </p:nvSpPr>
          <p:spPr>
            <a:xfrm>
              <a:off x="6661056" y="3959800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59" h="10160">
                  <a:moveTo>
                    <a:pt x="7683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7" name="object 577"/>
            <p:cNvSpPr/>
            <p:nvPr/>
          </p:nvSpPr>
          <p:spPr>
            <a:xfrm>
              <a:off x="5973951" y="3940023"/>
              <a:ext cx="697230" cy="395605"/>
            </a:xfrm>
            <a:custGeom>
              <a:avLst/>
              <a:gdLst/>
              <a:ahLst/>
              <a:cxnLst/>
              <a:rect l="l" t="t" r="r" b="b"/>
              <a:pathLst>
                <a:path w="697229" h="395604">
                  <a:moveTo>
                    <a:pt x="24714" y="0"/>
                  </a:moveTo>
                  <a:lnTo>
                    <a:pt x="98856" y="0"/>
                  </a:lnTo>
                </a:path>
                <a:path w="697229" h="395604">
                  <a:moveTo>
                    <a:pt x="0" y="0"/>
                  </a:moveTo>
                  <a:lnTo>
                    <a:pt x="24714" y="0"/>
                  </a:lnTo>
                </a:path>
                <a:path w="697229" h="395604">
                  <a:moveTo>
                    <a:pt x="24714" y="370535"/>
                  </a:moveTo>
                  <a:lnTo>
                    <a:pt x="24714" y="395249"/>
                  </a:lnTo>
                </a:path>
                <a:path w="697229" h="395604">
                  <a:moveTo>
                    <a:pt x="697001" y="24714"/>
                  </a:moveTo>
                  <a:lnTo>
                    <a:pt x="697001" y="27444"/>
                  </a:lnTo>
                  <a:lnTo>
                    <a:pt x="694778" y="29667"/>
                  </a:lnTo>
                  <a:lnTo>
                    <a:pt x="692048" y="29667"/>
                  </a:lnTo>
                  <a:lnTo>
                    <a:pt x="689317" y="29667"/>
                  </a:lnTo>
                  <a:lnTo>
                    <a:pt x="687108" y="27444"/>
                  </a:lnTo>
                  <a:lnTo>
                    <a:pt x="687108" y="24714"/>
                  </a:lnTo>
                  <a:lnTo>
                    <a:pt x="687108" y="21983"/>
                  </a:lnTo>
                  <a:lnTo>
                    <a:pt x="689317" y="19773"/>
                  </a:lnTo>
                  <a:lnTo>
                    <a:pt x="692048" y="19773"/>
                  </a:lnTo>
                  <a:lnTo>
                    <a:pt x="694778" y="19773"/>
                  </a:lnTo>
                  <a:lnTo>
                    <a:pt x="697001" y="21983"/>
                  </a:lnTo>
                  <a:lnTo>
                    <a:pt x="697001" y="2471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8" name="object 578"/>
            <p:cNvSpPr/>
            <p:nvPr/>
          </p:nvSpPr>
          <p:spPr>
            <a:xfrm>
              <a:off x="5993717" y="3935083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9" name="object 579"/>
            <p:cNvSpPr/>
            <p:nvPr/>
          </p:nvSpPr>
          <p:spPr>
            <a:xfrm>
              <a:off x="5993724" y="3935074"/>
              <a:ext cx="400685" cy="400685"/>
            </a:xfrm>
            <a:custGeom>
              <a:avLst/>
              <a:gdLst/>
              <a:ahLst/>
              <a:cxnLst/>
              <a:rect l="l" t="t" r="r" b="b"/>
              <a:pathLst>
                <a:path w="400685" h="400685">
                  <a:moveTo>
                    <a:pt x="276821" y="400202"/>
                  </a:moveTo>
                  <a:lnTo>
                    <a:pt x="276821" y="350774"/>
                  </a:lnTo>
                </a:path>
                <a:path w="400685" h="400685">
                  <a:moveTo>
                    <a:pt x="153238" y="400202"/>
                  </a:moveTo>
                  <a:lnTo>
                    <a:pt x="153238" y="350774"/>
                  </a:lnTo>
                </a:path>
                <a:path w="400685" h="400685">
                  <a:moveTo>
                    <a:pt x="276821" y="350774"/>
                  </a:moveTo>
                  <a:lnTo>
                    <a:pt x="400392" y="350774"/>
                  </a:lnTo>
                </a:path>
                <a:path w="400685" h="400685">
                  <a:moveTo>
                    <a:pt x="153238" y="350774"/>
                  </a:moveTo>
                  <a:lnTo>
                    <a:pt x="276821" y="350774"/>
                  </a:lnTo>
                </a:path>
                <a:path w="400685" h="400685">
                  <a:moveTo>
                    <a:pt x="153238" y="103606"/>
                  </a:moveTo>
                  <a:lnTo>
                    <a:pt x="153238" y="350774"/>
                  </a:lnTo>
                </a:path>
                <a:path w="400685" h="400685">
                  <a:moveTo>
                    <a:pt x="9893" y="4953"/>
                  </a:moveTo>
                  <a:lnTo>
                    <a:pt x="9893" y="7683"/>
                  </a:lnTo>
                  <a:lnTo>
                    <a:pt x="7670" y="9893"/>
                  </a:lnTo>
                  <a:lnTo>
                    <a:pt x="4940" y="9893"/>
                  </a:lnTo>
                  <a:lnTo>
                    <a:pt x="2209" y="9893"/>
                  </a:lnTo>
                  <a:lnTo>
                    <a:pt x="0" y="7683"/>
                  </a:lnTo>
                  <a:lnTo>
                    <a:pt x="0" y="4953"/>
                  </a:lnTo>
                  <a:lnTo>
                    <a:pt x="0" y="2222"/>
                  </a:lnTo>
                  <a:lnTo>
                    <a:pt x="2209" y="0"/>
                  </a:lnTo>
                  <a:lnTo>
                    <a:pt x="4940" y="0"/>
                  </a:lnTo>
                  <a:lnTo>
                    <a:pt x="7670" y="0"/>
                  </a:lnTo>
                  <a:lnTo>
                    <a:pt x="9893" y="2222"/>
                  </a:lnTo>
                  <a:lnTo>
                    <a:pt x="9893" y="495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0" name="object 580"/>
            <p:cNvSpPr/>
            <p:nvPr/>
          </p:nvSpPr>
          <p:spPr>
            <a:xfrm>
              <a:off x="6142022" y="4280904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70" y="9880"/>
                  </a:lnTo>
                  <a:lnTo>
                    <a:pt x="9880" y="7670"/>
                  </a:lnTo>
                  <a:lnTo>
                    <a:pt x="9880" y="4940"/>
                  </a:lnTo>
                  <a:lnTo>
                    <a:pt x="9880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1" name="object 581"/>
            <p:cNvSpPr/>
            <p:nvPr/>
          </p:nvSpPr>
          <p:spPr>
            <a:xfrm>
              <a:off x="6142022" y="4280904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80" y="4940"/>
                  </a:moveTo>
                  <a:lnTo>
                    <a:pt x="9880" y="7670"/>
                  </a:lnTo>
                  <a:lnTo>
                    <a:pt x="7670" y="9880"/>
                  </a:lnTo>
                  <a:lnTo>
                    <a:pt x="4940" y="9880"/>
                  </a:lnTo>
                  <a:lnTo>
                    <a:pt x="2209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09" y="0"/>
                  </a:lnTo>
                  <a:lnTo>
                    <a:pt x="4940" y="0"/>
                  </a:lnTo>
                  <a:lnTo>
                    <a:pt x="7670" y="0"/>
                  </a:lnTo>
                  <a:lnTo>
                    <a:pt x="9880" y="2209"/>
                  </a:lnTo>
                  <a:lnTo>
                    <a:pt x="9880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2" name="object 582"/>
            <p:cNvSpPr/>
            <p:nvPr/>
          </p:nvSpPr>
          <p:spPr>
            <a:xfrm>
              <a:off x="6265594" y="4280904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3" name="object 583"/>
            <p:cNvSpPr/>
            <p:nvPr/>
          </p:nvSpPr>
          <p:spPr>
            <a:xfrm>
              <a:off x="6146962" y="4280898"/>
              <a:ext cx="247650" cy="895350"/>
            </a:xfrm>
            <a:custGeom>
              <a:avLst/>
              <a:gdLst/>
              <a:ahLst/>
              <a:cxnLst/>
              <a:rect l="l" t="t" r="r" b="b"/>
              <a:pathLst>
                <a:path w="247650" h="895350">
                  <a:moveTo>
                    <a:pt x="123583" y="894727"/>
                  </a:moveTo>
                  <a:lnTo>
                    <a:pt x="123583" y="845299"/>
                  </a:lnTo>
                </a:path>
                <a:path w="247650" h="895350">
                  <a:moveTo>
                    <a:pt x="0" y="894727"/>
                  </a:moveTo>
                  <a:lnTo>
                    <a:pt x="0" y="845299"/>
                  </a:lnTo>
                </a:path>
                <a:path w="247650" h="895350">
                  <a:moveTo>
                    <a:pt x="123583" y="845299"/>
                  </a:moveTo>
                  <a:lnTo>
                    <a:pt x="247154" y="845299"/>
                  </a:lnTo>
                </a:path>
                <a:path w="247650" h="895350">
                  <a:moveTo>
                    <a:pt x="0" y="845299"/>
                  </a:moveTo>
                  <a:lnTo>
                    <a:pt x="123583" y="845299"/>
                  </a:lnTo>
                </a:path>
                <a:path w="247650" h="895350">
                  <a:moveTo>
                    <a:pt x="0" y="598131"/>
                  </a:moveTo>
                  <a:lnTo>
                    <a:pt x="0" y="845299"/>
                  </a:lnTo>
                </a:path>
                <a:path w="247650" h="895350">
                  <a:moveTo>
                    <a:pt x="128523" y="4940"/>
                  </a:moveTo>
                  <a:lnTo>
                    <a:pt x="128523" y="7683"/>
                  </a:lnTo>
                  <a:lnTo>
                    <a:pt x="126314" y="9893"/>
                  </a:lnTo>
                  <a:lnTo>
                    <a:pt x="123583" y="9893"/>
                  </a:lnTo>
                  <a:lnTo>
                    <a:pt x="120853" y="9893"/>
                  </a:lnTo>
                  <a:lnTo>
                    <a:pt x="118643" y="7683"/>
                  </a:lnTo>
                  <a:lnTo>
                    <a:pt x="118643" y="4940"/>
                  </a:lnTo>
                  <a:lnTo>
                    <a:pt x="118643" y="2209"/>
                  </a:lnTo>
                  <a:lnTo>
                    <a:pt x="120853" y="0"/>
                  </a:lnTo>
                  <a:lnTo>
                    <a:pt x="123583" y="0"/>
                  </a:lnTo>
                  <a:lnTo>
                    <a:pt x="126314" y="0"/>
                  </a:lnTo>
                  <a:lnTo>
                    <a:pt x="128523" y="2209"/>
                  </a:lnTo>
                  <a:lnTo>
                    <a:pt x="12852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4" name="object 584"/>
            <p:cNvSpPr/>
            <p:nvPr/>
          </p:nvSpPr>
          <p:spPr>
            <a:xfrm>
              <a:off x="6142022" y="5121259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58"/>
                  </a:lnTo>
                  <a:lnTo>
                    <a:pt x="2209" y="9880"/>
                  </a:lnTo>
                  <a:lnTo>
                    <a:pt x="7670" y="9880"/>
                  </a:lnTo>
                  <a:lnTo>
                    <a:pt x="9880" y="7658"/>
                  </a:lnTo>
                  <a:lnTo>
                    <a:pt x="9880" y="4940"/>
                  </a:lnTo>
                  <a:lnTo>
                    <a:pt x="9880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5" name="object 585"/>
            <p:cNvSpPr/>
            <p:nvPr/>
          </p:nvSpPr>
          <p:spPr>
            <a:xfrm>
              <a:off x="6142022" y="5121259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80" y="4940"/>
                  </a:moveTo>
                  <a:lnTo>
                    <a:pt x="9880" y="7658"/>
                  </a:lnTo>
                  <a:lnTo>
                    <a:pt x="7670" y="9880"/>
                  </a:lnTo>
                  <a:lnTo>
                    <a:pt x="4940" y="9880"/>
                  </a:lnTo>
                  <a:lnTo>
                    <a:pt x="2209" y="9880"/>
                  </a:lnTo>
                  <a:lnTo>
                    <a:pt x="0" y="7658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09" y="0"/>
                  </a:lnTo>
                  <a:lnTo>
                    <a:pt x="4940" y="0"/>
                  </a:lnTo>
                  <a:lnTo>
                    <a:pt x="7670" y="0"/>
                  </a:lnTo>
                  <a:lnTo>
                    <a:pt x="9880" y="2209"/>
                  </a:lnTo>
                  <a:lnTo>
                    <a:pt x="9880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6" name="object 586"/>
            <p:cNvSpPr/>
            <p:nvPr/>
          </p:nvSpPr>
          <p:spPr>
            <a:xfrm>
              <a:off x="6265594" y="5121259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58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58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7" name="object 587"/>
            <p:cNvSpPr/>
            <p:nvPr/>
          </p:nvSpPr>
          <p:spPr>
            <a:xfrm>
              <a:off x="6171674" y="4038676"/>
              <a:ext cx="198120" cy="1092835"/>
            </a:xfrm>
            <a:custGeom>
              <a:avLst/>
              <a:gdLst/>
              <a:ahLst/>
              <a:cxnLst/>
              <a:rect l="l" t="t" r="r" b="b"/>
              <a:pathLst>
                <a:path w="198120" h="1092835">
                  <a:moveTo>
                    <a:pt x="173024" y="49441"/>
                  </a:moveTo>
                  <a:lnTo>
                    <a:pt x="173024" y="24726"/>
                  </a:lnTo>
                </a:path>
                <a:path w="198120" h="1092835">
                  <a:moveTo>
                    <a:pt x="173024" y="24726"/>
                  </a:moveTo>
                  <a:lnTo>
                    <a:pt x="0" y="24726"/>
                  </a:lnTo>
                </a:path>
                <a:path w="198120" h="1092835">
                  <a:moveTo>
                    <a:pt x="197739" y="24726"/>
                  </a:moveTo>
                  <a:lnTo>
                    <a:pt x="173024" y="24726"/>
                  </a:lnTo>
                </a:path>
                <a:path w="198120" h="1092835">
                  <a:moveTo>
                    <a:pt x="0" y="0"/>
                  </a:moveTo>
                  <a:lnTo>
                    <a:pt x="0" y="24726"/>
                  </a:lnTo>
                </a:path>
                <a:path w="198120" h="1092835">
                  <a:moveTo>
                    <a:pt x="103809" y="1087526"/>
                  </a:moveTo>
                  <a:lnTo>
                    <a:pt x="103809" y="1090244"/>
                  </a:lnTo>
                  <a:lnTo>
                    <a:pt x="101600" y="1092466"/>
                  </a:lnTo>
                  <a:lnTo>
                    <a:pt x="98869" y="1092466"/>
                  </a:lnTo>
                  <a:lnTo>
                    <a:pt x="96151" y="1092466"/>
                  </a:lnTo>
                  <a:lnTo>
                    <a:pt x="93929" y="1090244"/>
                  </a:lnTo>
                  <a:lnTo>
                    <a:pt x="93929" y="1087526"/>
                  </a:lnTo>
                  <a:lnTo>
                    <a:pt x="93929" y="1084795"/>
                  </a:lnTo>
                  <a:lnTo>
                    <a:pt x="96151" y="1082573"/>
                  </a:lnTo>
                  <a:lnTo>
                    <a:pt x="98869" y="1082573"/>
                  </a:lnTo>
                  <a:lnTo>
                    <a:pt x="101600" y="1082573"/>
                  </a:lnTo>
                  <a:lnTo>
                    <a:pt x="103809" y="1084795"/>
                  </a:lnTo>
                  <a:lnTo>
                    <a:pt x="103809" y="108752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8" name="object 588"/>
            <p:cNvSpPr/>
            <p:nvPr/>
          </p:nvSpPr>
          <p:spPr>
            <a:xfrm>
              <a:off x="6339745" y="4058456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9" name="object 589"/>
            <p:cNvSpPr/>
            <p:nvPr/>
          </p:nvSpPr>
          <p:spPr>
            <a:xfrm>
              <a:off x="5998670" y="4058449"/>
              <a:ext cx="351155" cy="993775"/>
            </a:xfrm>
            <a:custGeom>
              <a:avLst/>
              <a:gdLst/>
              <a:ahLst/>
              <a:cxnLst/>
              <a:rect l="l" t="t" r="r" b="b"/>
              <a:pathLst>
                <a:path w="351154" h="993775">
                  <a:moveTo>
                    <a:pt x="49428" y="771156"/>
                  </a:moveTo>
                  <a:lnTo>
                    <a:pt x="74142" y="771156"/>
                  </a:lnTo>
                </a:path>
                <a:path w="351154" h="993775">
                  <a:moveTo>
                    <a:pt x="49428" y="795870"/>
                  </a:moveTo>
                  <a:lnTo>
                    <a:pt x="49428" y="771156"/>
                  </a:lnTo>
                </a:path>
                <a:path w="351154" h="993775">
                  <a:moveTo>
                    <a:pt x="0" y="795870"/>
                  </a:moveTo>
                  <a:lnTo>
                    <a:pt x="49428" y="795870"/>
                  </a:lnTo>
                </a:path>
                <a:path w="351154" h="993775">
                  <a:moveTo>
                    <a:pt x="0" y="993597"/>
                  </a:moveTo>
                  <a:lnTo>
                    <a:pt x="0" y="968883"/>
                  </a:lnTo>
                </a:path>
                <a:path w="351154" h="993775">
                  <a:moveTo>
                    <a:pt x="0" y="968883"/>
                  </a:moveTo>
                  <a:lnTo>
                    <a:pt x="0" y="795870"/>
                  </a:lnTo>
                </a:path>
                <a:path w="351154" h="993775">
                  <a:moveTo>
                    <a:pt x="173012" y="968883"/>
                  </a:moveTo>
                  <a:lnTo>
                    <a:pt x="0" y="968883"/>
                  </a:lnTo>
                </a:path>
                <a:path w="351154" h="993775">
                  <a:moveTo>
                    <a:pt x="350964" y="4953"/>
                  </a:moveTo>
                  <a:lnTo>
                    <a:pt x="350964" y="7683"/>
                  </a:lnTo>
                  <a:lnTo>
                    <a:pt x="348754" y="9893"/>
                  </a:lnTo>
                  <a:lnTo>
                    <a:pt x="346024" y="9893"/>
                  </a:lnTo>
                  <a:lnTo>
                    <a:pt x="343293" y="9893"/>
                  </a:lnTo>
                  <a:lnTo>
                    <a:pt x="341083" y="7683"/>
                  </a:lnTo>
                  <a:lnTo>
                    <a:pt x="341083" y="4953"/>
                  </a:lnTo>
                  <a:lnTo>
                    <a:pt x="341083" y="2222"/>
                  </a:lnTo>
                  <a:lnTo>
                    <a:pt x="343293" y="0"/>
                  </a:lnTo>
                  <a:lnTo>
                    <a:pt x="346024" y="0"/>
                  </a:lnTo>
                  <a:lnTo>
                    <a:pt x="348754" y="0"/>
                  </a:lnTo>
                  <a:lnTo>
                    <a:pt x="350964" y="2222"/>
                  </a:lnTo>
                  <a:lnTo>
                    <a:pt x="350964" y="495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0" name="object 590"/>
            <p:cNvSpPr/>
            <p:nvPr/>
          </p:nvSpPr>
          <p:spPr>
            <a:xfrm>
              <a:off x="5993717" y="5022390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1" name="object 591"/>
            <p:cNvSpPr/>
            <p:nvPr/>
          </p:nvSpPr>
          <p:spPr>
            <a:xfrm>
              <a:off x="5993717" y="5022390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93" y="4940"/>
                  </a:moveTo>
                  <a:lnTo>
                    <a:pt x="9893" y="7670"/>
                  </a:lnTo>
                  <a:lnTo>
                    <a:pt x="7683" y="9880"/>
                  </a:lnTo>
                  <a:lnTo>
                    <a:pt x="4952" y="9880"/>
                  </a:lnTo>
                  <a:lnTo>
                    <a:pt x="2222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52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2" name="object 592"/>
            <p:cNvSpPr/>
            <p:nvPr/>
          </p:nvSpPr>
          <p:spPr>
            <a:xfrm>
              <a:off x="5993717" y="4849380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3" name="object 593"/>
            <p:cNvSpPr/>
            <p:nvPr/>
          </p:nvSpPr>
          <p:spPr>
            <a:xfrm>
              <a:off x="5973951" y="4780170"/>
              <a:ext cx="99060" cy="395605"/>
            </a:xfrm>
            <a:custGeom>
              <a:avLst/>
              <a:gdLst/>
              <a:ahLst/>
              <a:cxnLst/>
              <a:rect l="l" t="t" r="r" b="b"/>
              <a:pathLst>
                <a:path w="99060" h="395604">
                  <a:moveTo>
                    <a:pt x="24714" y="0"/>
                  </a:moveTo>
                  <a:lnTo>
                    <a:pt x="98856" y="0"/>
                  </a:lnTo>
                </a:path>
                <a:path w="99060" h="395604">
                  <a:moveTo>
                    <a:pt x="0" y="0"/>
                  </a:moveTo>
                  <a:lnTo>
                    <a:pt x="24714" y="0"/>
                  </a:lnTo>
                </a:path>
                <a:path w="99060" h="395604">
                  <a:moveTo>
                    <a:pt x="24714" y="370751"/>
                  </a:moveTo>
                  <a:lnTo>
                    <a:pt x="24714" y="395452"/>
                  </a:lnTo>
                </a:path>
                <a:path w="99060" h="395604">
                  <a:moveTo>
                    <a:pt x="29654" y="74155"/>
                  </a:moveTo>
                  <a:lnTo>
                    <a:pt x="29654" y="76885"/>
                  </a:lnTo>
                  <a:lnTo>
                    <a:pt x="27444" y="79095"/>
                  </a:lnTo>
                  <a:lnTo>
                    <a:pt x="24714" y="79095"/>
                  </a:lnTo>
                  <a:lnTo>
                    <a:pt x="21983" y="79095"/>
                  </a:lnTo>
                  <a:lnTo>
                    <a:pt x="19773" y="76885"/>
                  </a:lnTo>
                  <a:lnTo>
                    <a:pt x="19773" y="74155"/>
                  </a:lnTo>
                  <a:lnTo>
                    <a:pt x="19773" y="71424"/>
                  </a:lnTo>
                  <a:lnTo>
                    <a:pt x="21983" y="69202"/>
                  </a:lnTo>
                  <a:lnTo>
                    <a:pt x="24714" y="69202"/>
                  </a:lnTo>
                  <a:lnTo>
                    <a:pt x="27444" y="69202"/>
                  </a:lnTo>
                  <a:lnTo>
                    <a:pt x="29654" y="71424"/>
                  </a:lnTo>
                  <a:lnTo>
                    <a:pt x="29654" y="7415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4" name="object 594"/>
            <p:cNvSpPr/>
            <p:nvPr/>
          </p:nvSpPr>
          <p:spPr>
            <a:xfrm>
              <a:off x="5993717" y="4775230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5" name="object 595"/>
            <p:cNvSpPr/>
            <p:nvPr/>
          </p:nvSpPr>
          <p:spPr>
            <a:xfrm>
              <a:off x="5993717" y="4775227"/>
              <a:ext cx="375920" cy="153670"/>
            </a:xfrm>
            <a:custGeom>
              <a:avLst/>
              <a:gdLst/>
              <a:ahLst/>
              <a:cxnLst/>
              <a:rect l="l" t="t" r="r" b="b"/>
              <a:pathLst>
                <a:path w="375920" h="153670">
                  <a:moveTo>
                    <a:pt x="350977" y="153238"/>
                  </a:moveTo>
                  <a:lnTo>
                    <a:pt x="350977" y="128523"/>
                  </a:lnTo>
                </a:path>
                <a:path w="375920" h="153670">
                  <a:moveTo>
                    <a:pt x="350977" y="128523"/>
                  </a:moveTo>
                  <a:lnTo>
                    <a:pt x="177965" y="128523"/>
                  </a:lnTo>
                </a:path>
                <a:path w="375920" h="153670">
                  <a:moveTo>
                    <a:pt x="375691" y="128523"/>
                  </a:moveTo>
                  <a:lnTo>
                    <a:pt x="350977" y="128523"/>
                  </a:lnTo>
                </a:path>
                <a:path w="375920" h="153670">
                  <a:moveTo>
                    <a:pt x="177965" y="103809"/>
                  </a:moveTo>
                  <a:lnTo>
                    <a:pt x="177965" y="128523"/>
                  </a:lnTo>
                </a:path>
                <a:path w="375920" h="153670">
                  <a:moveTo>
                    <a:pt x="9893" y="4940"/>
                  </a:moveTo>
                  <a:lnTo>
                    <a:pt x="9893" y="7670"/>
                  </a:lnTo>
                  <a:lnTo>
                    <a:pt x="7683" y="9893"/>
                  </a:lnTo>
                  <a:lnTo>
                    <a:pt x="4953" y="9893"/>
                  </a:lnTo>
                  <a:lnTo>
                    <a:pt x="2222" y="9893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53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6" name="object 596"/>
            <p:cNvSpPr/>
            <p:nvPr/>
          </p:nvSpPr>
          <p:spPr>
            <a:xfrm>
              <a:off x="6339745" y="4898805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09" y="0"/>
                  </a:lnTo>
                  <a:lnTo>
                    <a:pt x="0" y="2222"/>
                  </a:lnTo>
                  <a:lnTo>
                    <a:pt x="0" y="7670"/>
                  </a:lnTo>
                  <a:lnTo>
                    <a:pt x="2209" y="9893"/>
                  </a:lnTo>
                  <a:lnTo>
                    <a:pt x="7683" y="9893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22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7" name="object 597"/>
            <p:cNvSpPr/>
            <p:nvPr/>
          </p:nvSpPr>
          <p:spPr>
            <a:xfrm>
              <a:off x="6221113" y="4112839"/>
              <a:ext cx="494665" cy="915035"/>
            </a:xfrm>
            <a:custGeom>
              <a:avLst/>
              <a:gdLst/>
              <a:ahLst/>
              <a:cxnLst/>
              <a:rect l="l" t="t" r="r" b="b"/>
              <a:pathLst>
                <a:path w="494665" h="915035">
                  <a:moveTo>
                    <a:pt x="494322" y="692048"/>
                  </a:moveTo>
                  <a:lnTo>
                    <a:pt x="444893" y="692048"/>
                  </a:lnTo>
                </a:path>
                <a:path w="494665" h="915035">
                  <a:moveTo>
                    <a:pt x="444893" y="741476"/>
                  </a:moveTo>
                  <a:lnTo>
                    <a:pt x="444893" y="692048"/>
                  </a:lnTo>
                </a:path>
                <a:path w="494665" h="915035">
                  <a:moveTo>
                    <a:pt x="74155" y="692048"/>
                  </a:moveTo>
                  <a:lnTo>
                    <a:pt x="444893" y="692048"/>
                  </a:lnTo>
                </a:path>
                <a:path w="494665" h="915035">
                  <a:moveTo>
                    <a:pt x="74155" y="914488"/>
                  </a:moveTo>
                  <a:lnTo>
                    <a:pt x="49428" y="914488"/>
                  </a:lnTo>
                </a:path>
                <a:path w="494665" h="915035">
                  <a:moveTo>
                    <a:pt x="74155" y="692048"/>
                  </a:moveTo>
                  <a:lnTo>
                    <a:pt x="74155" y="914488"/>
                  </a:lnTo>
                </a:path>
                <a:path w="494665" h="915035">
                  <a:moveTo>
                    <a:pt x="0" y="692048"/>
                  </a:moveTo>
                  <a:lnTo>
                    <a:pt x="74155" y="692048"/>
                  </a:lnTo>
                </a:path>
                <a:path w="494665" h="915035">
                  <a:moveTo>
                    <a:pt x="444893" y="0"/>
                  </a:moveTo>
                  <a:lnTo>
                    <a:pt x="444893" y="24714"/>
                  </a:lnTo>
                </a:path>
                <a:path w="494665" h="915035">
                  <a:moveTo>
                    <a:pt x="128524" y="790905"/>
                  </a:moveTo>
                  <a:lnTo>
                    <a:pt x="128524" y="793635"/>
                  </a:lnTo>
                  <a:lnTo>
                    <a:pt x="126314" y="795858"/>
                  </a:lnTo>
                  <a:lnTo>
                    <a:pt x="123583" y="795858"/>
                  </a:lnTo>
                  <a:lnTo>
                    <a:pt x="120840" y="795858"/>
                  </a:lnTo>
                  <a:lnTo>
                    <a:pt x="118643" y="793635"/>
                  </a:lnTo>
                  <a:lnTo>
                    <a:pt x="118643" y="790905"/>
                  </a:lnTo>
                  <a:lnTo>
                    <a:pt x="118643" y="788187"/>
                  </a:lnTo>
                  <a:lnTo>
                    <a:pt x="120840" y="785977"/>
                  </a:lnTo>
                  <a:lnTo>
                    <a:pt x="123583" y="785977"/>
                  </a:lnTo>
                  <a:lnTo>
                    <a:pt x="126314" y="785977"/>
                  </a:lnTo>
                  <a:lnTo>
                    <a:pt x="128524" y="788187"/>
                  </a:lnTo>
                  <a:lnTo>
                    <a:pt x="128524" y="790905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8" name="object 598"/>
            <p:cNvSpPr/>
            <p:nvPr/>
          </p:nvSpPr>
          <p:spPr>
            <a:xfrm>
              <a:off x="6290313" y="4799947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9" name="object 599"/>
            <p:cNvSpPr/>
            <p:nvPr/>
          </p:nvSpPr>
          <p:spPr>
            <a:xfrm>
              <a:off x="6290313" y="4799947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93" y="4940"/>
                  </a:moveTo>
                  <a:lnTo>
                    <a:pt x="9893" y="7670"/>
                  </a:lnTo>
                  <a:lnTo>
                    <a:pt x="7683" y="9880"/>
                  </a:lnTo>
                  <a:lnTo>
                    <a:pt x="4952" y="9880"/>
                  </a:lnTo>
                  <a:lnTo>
                    <a:pt x="2222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52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0" name="object 600"/>
            <p:cNvSpPr/>
            <p:nvPr/>
          </p:nvSpPr>
          <p:spPr>
            <a:xfrm>
              <a:off x="6661056" y="4799947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59" h="10160">
                  <a:moveTo>
                    <a:pt x="7683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1" name="object 601"/>
            <p:cNvSpPr/>
            <p:nvPr/>
          </p:nvSpPr>
          <p:spPr>
            <a:xfrm>
              <a:off x="5787287" y="3940023"/>
              <a:ext cx="1126490" cy="1038225"/>
            </a:xfrm>
            <a:custGeom>
              <a:avLst/>
              <a:gdLst/>
              <a:ahLst/>
              <a:cxnLst/>
              <a:rect l="l" t="t" r="r" b="b"/>
              <a:pathLst>
                <a:path w="1126490" h="1038225">
                  <a:moveTo>
                    <a:pt x="0" y="0"/>
                  </a:moveTo>
                  <a:lnTo>
                    <a:pt x="24714" y="0"/>
                  </a:lnTo>
                </a:path>
                <a:path w="1126490" h="1038225">
                  <a:moveTo>
                    <a:pt x="24714" y="0"/>
                  </a:moveTo>
                  <a:lnTo>
                    <a:pt x="24714" y="24714"/>
                  </a:lnTo>
                </a:path>
                <a:path w="1126490" h="1038225">
                  <a:moveTo>
                    <a:pt x="49441" y="0"/>
                  </a:moveTo>
                  <a:lnTo>
                    <a:pt x="24714" y="0"/>
                  </a:lnTo>
                </a:path>
                <a:path w="1126490" h="1038225">
                  <a:moveTo>
                    <a:pt x="680986" y="963726"/>
                  </a:moveTo>
                  <a:lnTo>
                    <a:pt x="705700" y="963726"/>
                  </a:lnTo>
                </a:path>
                <a:path w="1126490" h="1038225">
                  <a:moveTo>
                    <a:pt x="680986" y="123367"/>
                  </a:moveTo>
                  <a:lnTo>
                    <a:pt x="705700" y="123367"/>
                  </a:lnTo>
                </a:path>
                <a:path w="1126490" h="1038225">
                  <a:moveTo>
                    <a:pt x="1027023" y="864857"/>
                  </a:moveTo>
                  <a:lnTo>
                    <a:pt x="1076452" y="864857"/>
                  </a:lnTo>
                </a:path>
                <a:path w="1126490" h="1038225">
                  <a:moveTo>
                    <a:pt x="1076452" y="864857"/>
                  </a:moveTo>
                  <a:lnTo>
                    <a:pt x="1125867" y="864857"/>
                  </a:lnTo>
                </a:path>
                <a:path w="1126490" h="1038225">
                  <a:moveTo>
                    <a:pt x="1125867" y="864857"/>
                  </a:moveTo>
                  <a:lnTo>
                    <a:pt x="1125867" y="939012"/>
                  </a:lnTo>
                </a:path>
                <a:path w="1126490" h="1038225">
                  <a:moveTo>
                    <a:pt x="1125867" y="24714"/>
                  </a:moveTo>
                  <a:lnTo>
                    <a:pt x="1125867" y="98653"/>
                  </a:lnTo>
                </a:path>
                <a:path w="1126490" h="1038225">
                  <a:moveTo>
                    <a:pt x="1076452" y="24714"/>
                  </a:moveTo>
                  <a:lnTo>
                    <a:pt x="1125867" y="24714"/>
                  </a:lnTo>
                </a:path>
                <a:path w="1126490" h="1038225">
                  <a:moveTo>
                    <a:pt x="1027023" y="24714"/>
                  </a:moveTo>
                  <a:lnTo>
                    <a:pt x="1076452" y="24714"/>
                  </a:lnTo>
                </a:path>
                <a:path w="1126490" h="1038225">
                  <a:moveTo>
                    <a:pt x="878713" y="1013155"/>
                  </a:moveTo>
                  <a:lnTo>
                    <a:pt x="878713" y="1037869"/>
                  </a:lnTo>
                </a:path>
                <a:path w="1126490" h="1038225">
                  <a:moveTo>
                    <a:pt x="883666" y="864857"/>
                  </a:moveTo>
                  <a:lnTo>
                    <a:pt x="883666" y="867587"/>
                  </a:lnTo>
                  <a:lnTo>
                    <a:pt x="881443" y="869810"/>
                  </a:lnTo>
                  <a:lnTo>
                    <a:pt x="878713" y="869810"/>
                  </a:lnTo>
                  <a:lnTo>
                    <a:pt x="875982" y="869810"/>
                  </a:lnTo>
                  <a:lnTo>
                    <a:pt x="873772" y="867587"/>
                  </a:lnTo>
                  <a:lnTo>
                    <a:pt x="873772" y="864857"/>
                  </a:lnTo>
                  <a:lnTo>
                    <a:pt x="873772" y="862126"/>
                  </a:lnTo>
                  <a:lnTo>
                    <a:pt x="875982" y="859916"/>
                  </a:lnTo>
                  <a:lnTo>
                    <a:pt x="878713" y="859916"/>
                  </a:lnTo>
                  <a:lnTo>
                    <a:pt x="881443" y="859916"/>
                  </a:lnTo>
                  <a:lnTo>
                    <a:pt x="883666" y="862126"/>
                  </a:lnTo>
                  <a:lnTo>
                    <a:pt x="883666" y="86485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2" name="object 602"/>
            <p:cNvSpPr/>
            <p:nvPr/>
          </p:nvSpPr>
          <p:spPr>
            <a:xfrm>
              <a:off x="5807052" y="3935083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3" name="object 603"/>
            <p:cNvSpPr/>
            <p:nvPr/>
          </p:nvSpPr>
          <p:spPr>
            <a:xfrm>
              <a:off x="5790774" y="3935074"/>
              <a:ext cx="49530" cy="869950"/>
            </a:xfrm>
            <a:custGeom>
              <a:avLst/>
              <a:gdLst/>
              <a:ahLst/>
              <a:cxnLst/>
              <a:rect l="l" t="t" r="r" b="b"/>
              <a:pathLst>
                <a:path w="49529" h="869950">
                  <a:moveTo>
                    <a:pt x="0" y="845096"/>
                  </a:moveTo>
                  <a:lnTo>
                    <a:pt x="24714" y="845096"/>
                  </a:lnTo>
                </a:path>
                <a:path w="49529" h="869950">
                  <a:moveTo>
                    <a:pt x="24714" y="845096"/>
                  </a:moveTo>
                  <a:lnTo>
                    <a:pt x="24714" y="869810"/>
                  </a:lnTo>
                </a:path>
                <a:path w="49529" h="869950">
                  <a:moveTo>
                    <a:pt x="49428" y="845096"/>
                  </a:moveTo>
                  <a:lnTo>
                    <a:pt x="24714" y="845096"/>
                  </a:lnTo>
                </a:path>
                <a:path w="49529" h="869950">
                  <a:moveTo>
                    <a:pt x="26174" y="4953"/>
                  </a:moveTo>
                  <a:lnTo>
                    <a:pt x="26174" y="7683"/>
                  </a:lnTo>
                  <a:lnTo>
                    <a:pt x="23964" y="9893"/>
                  </a:lnTo>
                  <a:lnTo>
                    <a:pt x="21234" y="9893"/>
                  </a:lnTo>
                  <a:lnTo>
                    <a:pt x="18503" y="9893"/>
                  </a:lnTo>
                  <a:lnTo>
                    <a:pt x="16281" y="7683"/>
                  </a:lnTo>
                  <a:lnTo>
                    <a:pt x="16281" y="4953"/>
                  </a:lnTo>
                  <a:lnTo>
                    <a:pt x="16281" y="2222"/>
                  </a:lnTo>
                  <a:lnTo>
                    <a:pt x="18503" y="0"/>
                  </a:lnTo>
                  <a:lnTo>
                    <a:pt x="21234" y="0"/>
                  </a:lnTo>
                  <a:lnTo>
                    <a:pt x="23964" y="0"/>
                  </a:lnTo>
                  <a:lnTo>
                    <a:pt x="26174" y="2222"/>
                  </a:lnTo>
                  <a:lnTo>
                    <a:pt x="26174" y="495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4" name="object 604"/>
            <p:cNvSpPr/>
            <p:nvPr/>
          </p:nvSpPr>
          <p:spPr>
            <a:xfrm>
              <a:off x="5810543" y="4775230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5" name="object 605"/>
            <p:cNvSpPr/>
            <p:nvPr/>
          </p:nvSpPr>
          <p:spPr>
            <a:xfrm>
              <a:off x="5810550" y="4775232"/>
              <a:ext cx="880744" cy="1068070"/>
            </a:xfrm>
            <a:custGeom>
              <a:avLst/>
              <a:gdLst/>
              <a:ahLst/>
              <a:cxnLst/>
              <a:rect l="l" t="t" r="r" b="b"/>
              <a:pathLst>
                <a:path w="880745" h="1068070">
                  <a:moveTo>
                    <a:pt x="880173" y="1067739"/>
                  </a:moveTo>
                  <a:lnTo>
                    <a:pt x="756589" y="1067739"/>
                  </a:lnTo>
                </a:path>
                <a:path w="880745" h="1068070">
                  <a:moveTo>
                    <a:pt x="682434" y="795858"/>
                  </a:moveTo>
                  <a:lnTo>
                    <a:pt x="682434" y="746417"/>
                  </a:lnTo>
                </a:path>
                <a:path w="880745" h="1068070">
                  <a:moveTo>
                    <a:pt x="682434" y="746417"/>
                  </a:moveTo>
                  <a:lnTo>
                    <a:pt x="583565" y="746417"/>
                  </a:lnTo>
                </a:path>
                <a:path w="880745" h="1068070">
                  <a:moveTo>
                    <a:pt x="756589" y="746417"/>
                  </a:moveTo>
                  <a:lnTo>
                    <a:pt x="682434" y="746417"/>
                  </a:lnTo>
                </a:path>
                <a:path w="880745" h="1068070">
                  <a:moveTo>
                    <a:pt x="756589" y="1067739"/>
                  </a:moveTo>
                  <a:lnTo>
                    <a:pt x="756589" y="746417"/>
                  </a:lnTo>
                </a:path>
                <a:path w="880745" h="1068070">
                  <a:moveTo>
                    <a:pt x="583565" y="771143"/>
                  </a:moveTo>
                  <a:lnTo>
                    <a:pt x="583565" y="746417"/>
                  </a:lnTo>
                </a:path>
                <a:path w="880745" h="1068070">
                  <a:moveTo>
                    <a:pt x="583565" y="746417"/>
                  </a:moveTo>
                  <a:lnTo>
                    <a:pt x="534149" y="746417"/>
                  </a:lnTo>
                </a:path>
                <a:path w="880745" h="1068070">
                  <a:moveTo>
                    <a:pt x="9880" y="4940"/>
                  </a:moveTo>
                  <a:lnTo>
                    <a:pt x="9880" y="7670"/>
                  </a:lnTo>
                  <a:lnTo>
                    <a:pt x="7670" y="9880"/>
                  </a:lnTo>
                  <a:lnTo>
                    <a:pt x="4940" y="9880"/>
                  </a:lnTo>
                  <a:lnTo>
                    <a:pt x="2209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09" y="0"/>
                  </a:lnTo>
                  <a:lnTo>
                    <a:pt x="4940" y="0"/>
                  </a:lnTo>
                  <a:lnTo>
                    <a:pt x="7670" y="0"/>
                  </a:lnTo>
                  <a:lnTo>
                    <a:pt x="9880" y="2209"/>
                  </a:lnTo>
                  <a:lnTo>
                    <a:pt x="9880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6" name="object 606"/>
            <p:cNvSpPr/>
            <p:nvPr/>
          </p:nvSpPr>
          <p:spPr>
            <a:xfrm>
              <a:off x="6389172" y="5516713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93"/>
                  </a:lnTo>
                  <a:lnTo>
                    <a:pt x="7683" y="9893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7" name="object 607"/>
            <p:cNvSpPr/>
            <p:nvPr/>
          </p:nvSpPr>
          <p:spPr>
            <a:xfrm>
              <a:off x="6389172" y="5516713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93" y="4940"/>
                  </a:moveTo>
                  <a:lnTo>
                    <a:pt x="9893" y="7670"/>
                  </a:lnTo>
                  <a:lnTo>
                    <a:pt x="7683" y="9893"/>
                  </a:lnTo>
                  <a:lnTo>
                    <a:pt x="4952" y="9893"/>
                  </a:lnTo>
                  <a:lnTo>
                    <a:pt x="2222" y="9893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52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8" name="object 608"/>
            <p:cNvSpPr/>
            <p:nvPr/>
          </p:nvSpPr>
          <p:spPr>
            <a:xfrm>
              <a:off x="6488041" y="5516713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93"/>
                  </a:lnTo>
                  <a:lnTo>
                    <a:pt x="7670" y="9893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9" name="object 609"/>
            <p:cNvSpPr/>
            <p:nvPr/>
          </p:nvSpPr>
          <p:spPr>
            <a:xfrm>
              <a:off x="5570688" y="3816436"/>
              <a:ext cx="1343025" cy="2051685"/>
            </a:xfrm>
            <a:custGeom>
              <a:avLst/>
              <a:gdLst/>
              <a:ahLst/>
              <a:cxnLst/>
              <a:rect l="l" t="t" r="r" b="b"/>
              <a:pathLst>
                <a:path w="1343025" h="2051685">
                  <a:moveTo>
                    <a:pt x="378548" y="1729930"/>
                  </a:moveTo>
                  <a:lnTo>
                    <a:pt x="378548" y="1680502"/>
                  </a:lnTo>
                </a:path>
                <a:path w="1343025" h="2051685">
                  <a:moveTo>
                    <a:pt x="378548" y="1680502"/>
                  </a:moveTo>
                  <a:lnTo>
                    <a:pt x="502119" y="1680502"/>
                  </a:lnTo>
                </a:path>
                <a:path w="1343025" h="2051685">
                  <a:moveTo>
                    <a:pt x="353834" y="1680502"/>
                  </a:moveTo>
                  <a:lnTo>
                    <a:pt x="378548" y="1680502"/>
                  </a:lnTo>
                </a:path>
                <a:path w="1343025" h="2051685">
                  <a:moveTo>
                    <a:pt x="1342466" y="1161453"/>
                  </a:moveTo>
                  <a:lnTo>
                    <a:pt x="1342466" y="1260322"/>
                  </a:lnTo>
                </a:path>
                <a:path w="1343025" h="2051685">
                  <a:moveTo>
                    <a:pt x="1342466" y="321106"/>
                  </a:moveTo>
                  <a:lnTo>
                    <a:pt x="1342466" y="419976"/>
                  </a:lnTo>
                </a:path>
                <a:path w="1343025" h="2051685">
                  <a:moveTo>
                    <a:pt x="625703" y="840143"/>
                  </a:moveTo>
                  <a:lnTo>
                    <a:pt x="625703" y="864870"/>
                  </a:lnTo>
                </a:path>
                <a:path w="1343025" h="2051685">
                  <a:moveTo>
                    <a:pt x="724573" y="840143"/>
                  </a:moveTo>
                  <a:lnTo>
                    <a:pt x="724573" y="864870"/>
                  </a:lnTo>
                </a:path>
                <a:path w="1343025" h="2051685">
                  <a:moveTo>
                    <a:pt x="724573" y="0"/>
                  </a:moveTo>
                  <a:lnTo>
                    <a:pt x="724573" y="24714"/>
                  </a:lnTo>
                </a:path>
                <a:path w="1343025" h="2051685">
                  <a:moveTo>
                    <a:pt x="625703" y="0"/>
                  </a:moveTo>
                  <a:lnTo>
                    <a:pt x="625703" y="24714"/>
                  </a:lnTo>
                </a:path>
                <a:path w="1343025" h="2051685">
                  <a:moveTo>
                    <a:pt x="526846" y="1087310"/>
                  </a:moveTo>
                  <a:lnTo>
                    <a:pt x="526846" y="1112024"/>
                  </a:lnTo>
                </a:path>
                <a:path w="1343025" h="2051685">
                  <a:moveTo>
                    <a:pt x="551561" y="1087310"/>
                  </a:moveTo>
                  <a:lnTo>
                    <a:pt x="526846" y="1087310"/>
                  </a:lnTo>
                </a:path>
                <a:path w="1343025" h="2051685">
                  <a:moveTo>
                    <a:pt x="551561" y="1087310"/>
                  </a:moveTo>
                  <a:lnTo>
                    <a:pt x="551561" y="1062596"/>
                  </a:lnTo>
                </a:path>
                <a:path w="1343025" h="2051685">
                  <a:moveTo>
                    <a:pt x="526846" y="246964"/>
                  </a:moveTo>
                  <a:lnTo>
                    <a:pt x="526846" y="271678"/>
                  </a:lnTo>
                </a:path>
                <a:path w="1343025" h="2051685">
                  <a:moveTo>
                    <a:pt x="551561" y="246964"/>
                  </a:moveTo>
                  <a:lnTo>
                    <a:pt x="526846" y="246964"/>
                  </a:lnTo>
                </a:path>
                <a:path w="1343025" h="2051685">
                  <a:moveTo>
                    <a:pt x="551561" y="246964"/>
                  </a:moveTo>
                  <a:lnTo>
                    <a:pt x="551561" y="222250"/>
                  </a:lnTo>
                </a:path>
                <a:path w="1343025" h="2051685">
                  <a:moveTo>
                    <a:pt x="774014" y="345821"/>
                  </a:moveTo>
                  <a:lnTo>
                    <a:pt x="774014" y="370547"/>
                  </a:lnTo>
                </a:path>
                <a:path w="1343025" h="2051685">
                  <a:moveTo>
                    <a:pt x="1095324" y="395262"/>
                  </a:moveTo>
                  <a:lnTo>
                    <a:pt x="1095324" y="419976"/>
                  </a:lnTo>
                </a:path>
                <a:path w="1343025" h="2051685">
                  <a:moveTo>
                    <a:pt x="699858" y="592988"/>
                  </a:moveTo>
                  <a:lnTo>
                    <a:pt x="699858" y="617702"/>
                  </a:lnTo>
                </a:path>
                <a:path w="1343025" h="2051685">
                  <a:moveTo>
                    <a:pt x="576275" y="592988"/>
                  </a:moveTo>
                  <a:lnTo>
                    <a:pt x="576275" y="617702"/>
                  </a:lnTo>
                </a:path>
                <a:path w="1343025" h="2051685">
                  <a:moveTo>
                    <a:pt x="427977" y="592988"/>
                  </a:moveTo>
                  <a:lnTo>
                    <a:pt x="427977" y="617702"/>
                  </a:lnTo>
                </a:path>
                <a:path w="1343025" h="2051685">
                  <a:moveTo>
                    <a:pt x="1095324" y="1235608"/>
                  </a:moveTo>
                  <a:lnTo>
                    <a:pt x="1095324" y="1260322"/>
                  </a:lnTo>
                </a:path>
                <a:path w="1343025" h="2051685">
                  <a:moveTo>
                    <a:pt x="774014" y="1186180"/>
                  </a:moveTo>
                  <a:lnTo>
                    <a:pt x="774014" y="1210894"/>
                  </a:lnTo>
                </a:path>
                <a:path w="1343025" h="2051685">
                  <a:moveTo>
                    <a:pt x="699858" y="1433334"/>
                  </a:moveTo>
                  <a:lnTo>
                    <a:pt x="699858" y="1458048"/>
                  </a:lnTo>
                </a:path>
                <a:path w="1343025" h="2051685">
                  <a:moveTo>
                    <a:pt x="576275" y="1433334"/>
                  </a:moveTo>
                  <a:lnTo>
                    <a:pt x="576275" y="1458048"/>
                  </a:lnTo>
                </a:path>
                <a:path w="1343025" h="2051685">
                  <a:moveTo>
                    <a:pt x="427977" y="1433334"/>
                  </a:moveTo>
                  <a:lnTo>
                    <a:pt x="427977" y="1458048"/>
                  </a:lnTo>
                </a:path>
                <a:path w="1343025" h="2051685">
                  <a:moveTo>
                    <a:pt x="0" y="963739"/>
                  </a:moveTo>
                  <a:lnTo>
                    <a:pt x="145935" y="963739"/>
                  </a:lnTo>
                </a:path>
                <a:path w="1343025" h="2051685">
                  <a:moveTo>
                    <a:pt x="106667" y="123583"/>
                  </a:moveTo>
                  <a:lnTo>
                    <a:pt x="142443" y="123583"/>
                  </a:lnTo>
                </a:path>
                <a:path w="1343025" h="2051685">
                  <a:moveTo>
                    <a:pt x="106667" y="889584"/>
                  </a:moveTo>
                  <a:lnTo>
                    <a:pt x="106667" y="123583"/>
                  </a:lnTo>
                </a:path>
                <a:path w="1343025" h="2051685">
                  <a:moveTo>
                    <a:pt x="0" y="889584"/>
                  </a:moveTo>
                  <a:lnTo>
                    <a:pt x="106667" y="889584"/>
                  </a:lnTo>
                </a:path>
                <a:path w="1343025" h="2051685">
                  <a:moveTo>
                    <a:pt x="205524" y="2051253"/>
                  </a:moveTo>
                  <a:lnTo>
                    <a:pt x="254965" y="2051253"/>
                  </a:lnTo>
                </a:path>
                <a:path w="1343025" h="2051685">
                  <a:moveTo>
                    <a:pt x="205524" y="1680502"/>
                  </a:moveTo>
                  <a:lnTo>
                    <a:pt x="254965" y="1680502"/>
                  </a:lnTo>
                </a:path>
                <a:path w="1343025" h="2051685">
                  <a:moveTo>
                    <a:pt x="106667" y="1680502"/>
                  </a:moveTo>
                  <a:lnTo>
                    <a:pt x="131381" y="1680502"/>
                  </a:lnTo>
                </a:path>
                <a:path w="1343025" h="2051685">
                  <a:moveTo>
                    <a:pt x="106667" y="988453"/>
                  </a:moveTo>
                  <a:lnTo>
                    <a:pt x="106667" y="1680502"/>
                  </a:lnTo>
                </a:path>
                <a:path w="1343025" h="2051685">
                  <a:moveTo>
                    <a:pt x="0" y="988453"/>
                  </a:moveTo>
                  <a:lnTo>
                    <a:pt x="106667" y="988453"/>
                  </a:lnTo>
                </a:path>
                <a:path w="1343025" h="2051685">
                  <a:moveTo>
                    <a:pt x="81953" y="2051253"/>
                  </a:moveTo>
                  <a:lnTo>
                    <a:pt x="131381" y="2051253"/>
                  </a:lnTo>
                </a:path>
                <a:path w="1343025" h="2051685">
                  <a:moveTo>
                    <a:pt x="81953" y="914298"/>
                  </a:moveTo>
                  <a:lnTo>
                    <a:pt x="81953" y="2051253"/>
                  </a:lnTo>
                </a:path>
                <a:path w="1343025" h="2051685">
                  <a:moveTo>
                    <a:pt x="0" y="914298"/>
                  </a:moveTo>
                  <a:lnTo>
                    <a:pt x="81953" y="914298"/>
                  </a:lnTo>
                </a:path>
                <a:path w="1343025" h="2051685">
                  <a:moveTo>
                    <a:pt x="927239" y="1705216"/>
                  </a:moveTo>
                  <a:lnTo>
                    <a:pt x="927239" y="1707946"/>
                  </a:lnTo>
                  <a:lnTo>
                    <a:pt x="925029" y="1710169"/>
                  </a:lnTo>
                  <a:lnTo>
                    <a:pt x="922299" y="1710169"/>
                  </a:lnTo>
                  <a:lnTo>
                    <a:pt x="919568" y="1710169"/>
                  </a:lnTo>
                  <a:lnTo>
                    <a:pt x="917359" y="1707946"/>
                  </a:lnTo>
                  <a:lnTo>
                    <a:pt x="917359" y="1705216"/>
                  </a:lnTo>
                  <a:lnTo>
                    <a:pt x="917359" y="1702485"/>
                  </a:lnTo>
                  <a:lnTo>
                    <a:pt x="919568" y="1700276"/>
                  </a:lnTo>
                  <a:lnTo>
                    <a:pt x="922299" y="1700276"/>
                  </a:lnTo>
                  <a:lnTo>
                    <a:pt x="925029" y="1700276"/>
                  </a:lnTo>
                  <a:lnTo>
                    <a:pt x="927239" y="1702485"/>
                  </a:lnTo>
                  <a:lnTo>
                    <a:pt x="927239" y="170521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0" name="object 610"/>
            <p:cNvSpPr/>
            <p:nvPr/>
          </p:nvSpPr>
          <p:spPr>
            <a:xfrm>
              <a:off x="5944294" y="5492001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70" y="9880"/>
                  </a:lnTo>
                  <a:lnTo>
                    <a:pt x="9880" y="7670"/>
                  </a:lnTo>
                  <a:lnTo>
                    <a:pt x="9880" y="4940"/>
                  </a:lnTo>
                  <a:lnTo>
                    <a:pt x="9880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1" name="object 611"/>
            <p:cNvSpPr/>
            <p:nvPr/>
          </p:nvSpPr>
          <p:spPr>
            <a:xfrm>
              <a:off x="5924523" y="5491994"/>
              <a:ext cx="469900" cy="425450"/>
            </a:xfrm>
            <a:custGeom>
              <a:avLst/>
              <a:gdLst/>
              <a:ahLst/>
              <a:cxnLst/>
              <a:rect l="l" t="t" r="r" b="b"/>
              <a:pathLst>
                <a:path w="469900" h="425450">
                  <a:moveTo>
                    <a:pt x="24714" y="425119"/>
                  </a:moveTo>
                  <a:lnTo>
                    <a:pt x="24714" y="375691"/>
                  </a:lnTo>
                </a:path>
                <a:path w="469900" h="425450">
                  <a:moveTo>
                    <a:pt x="24714" y="375691"/>
                  </a:moveTo>
                  <a:lnTo>
                    <a:pt x="148285" y="375691"/>
                  </a:lnTo>
                </a:path>
                <a:path w="469900" h="425450">
                  <a:moveTo>
                    <a:pt x="0" y="375691"/>
                  </a:moveTo>
                  <a:lnTo>
                    <a:pt x="24714" y="375691"/>
                  </a:lnTo>
                </a:path>
                <a:path w="469900" h="425450">
                  <a:moveTo>
                    <a:pt x="469595" y="153250"/>
                  </a:moveTo>
                  <a:lnTo>
                    <a:pt x="444893" y="153250"/>
                  </a:lnTo>
                </a:path>
                <a:path w="469900" h="425450">
                  <a:moveTo>
                    <a:pt x="469595" y="128523"/>
                  </a:moveTo>
                  <a:lnTo>
                    <a:pt x="469595" y="153250"/>
                  </a:lnTo>
                </a:path>
                <a:path w="469900" h="425450">
                  <a:moveTo>
                    <a:pt x="346024" y="29654"/>
                  </a:moveTo>
                  <a:lnTo>
                    <a:pt x="296595" y="29654"/>
                  </a:lnTo>
                </a:path>
                <a:path w="469900" h="425450">
                  <a:moveTo>
                    <a:pt x="123583" y="54368"/>
                  </a:moveTo>
                  <a:lnTo>
                    <a:pt x="148285" y="54368"/>
                  </a:lnTo>
                </a:path>
                <a:path w="469900" h="425450">
                  <a:moveTo>
                    <a:pt x="123583" y="79095"/>
                  </a:moveTo>
                  <a:lnTo>
                    <a:pt x="123583" y="54368"/>
                  </a:lnTo>
                </a:path>
                <a:path w="469900" h="425450">
                  <a:moveTo>
                    <a:pt x="29654" y="4952"/>
                  </a:moveTo>
                  <a:lnTo>
                    <a:pt x="29654" y="7683"/>
                  </a:lnTo>
                  <a:lnTo>
                    <a:pt x="27444" y="9880"/>
                  </a:lnTo>
                  <a:lnTo>
                    <a:pt x="24714" y="9880"/>
                  </a:lnTo>
                  <a:lnTo>
                    <a:pt x="21983" y="9880"/>
                  </a:lnTo>
                  <a:lnTo>
                    <a:pt x="19773" y="7683"/>
                  </a:lnTo>
                  <a:lnTo>
                    <a:pt x="19773" y="4952"/>
                  </a:lnTo>
                  <a:lnTo>
                    <a:pt x="19773" y="2222"/>
                  </a:lnTo>
                  <a:lnTo>
                    <a:pt x="21983" y="0"/>
                  </a:lnTo>
                  <a:lnTo>
                    <a:pt x="24714" y="0"/>
                  </a:lnTo>
                  <a:lnTo>
                    <a:pt x="27444" y="0"/>
                  </a:lnTo>
                  <a:lnTo>
                    <a:pt x="29654" y="2222"/>
                  </a:lnTo>
                  <a:lnTo>
                    <a:pt x="29654" y="495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2" name="object 612"/>
            <p:cNvSpPr/>
            <p:nvPr/>
          </p:nvSpPr>
          <p:spPr>
            <a:xfrm>
              <a:off x="5944294" y="5862745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09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09" y="9880"/>
                  </a:lnTo>
                  <a:lnTo>
                    <a:pt x="7670" y="9880"/>
                  </a:lnTo>
                  <a:lnTo>
                    <a:pt x="9880" y="7670"/>
                  </a:lnTo>
                  <a:lnTo>
                    <a:pt x="9880" y="4940"/>
                  </a:lnTo>
                  <a:lnTo>
                    <a:pt x="9880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3" name="object 613"/>
            <p:cNvSpPr/>
            <p:nvPr/>
          </p:nvSpPr>
          <p:spPr>
            <a:xfrm>
              <a:off x="5944294" y="5862745"/>
              <a:ext cx="746760" cy="153670"/>
            </a:xfrm>
            <a:custGeom>
              <a:avLst/>
              <a:gdLst/>
              <a:ahLst/>
              <a:cxnLst/>
              <a:rect l="l" t="t" r="r" b="b"/>
              <a:pathLst>
                <a:path w="746759" h="153670">
                  <a:moveTo>
                    <a:pt x="746429" y="29654"/>
                  </a:moveTo>
                  <a:lnTo>
                    <a:pt x="548690" y="29654"/>
                  </a:lnTo>
                </a:path>
                <a:path w="746759" h="153670">
                  <a:moveTo>
                    <a:pt x="449821" y="29654"/>
                  </a:moveTo>
                  <a:lnTo>
                    <a:pt x="548690" y="29654"/>
                  </a:lnTo>
                </a:path>
                <a:path w="746759" h="153670">
                  <a:moveTo>
                    <a:pt x="548690" y="79095"/>
                  </a:moveTo>
                  <a:lnTo>
                    <a:pt x="548690" y="29654"/>
                  </a:lnTo>
                </a:path>
                <a:path w="746759" h="153670">
                  <a:moveTo>
                    <a:pt x="449821" y="29654"/>
                  </a:moveTo>
                  <a:lnTo>
                    <a:pt x="400405" y="29654"/>
                  </a:lnTo>
                </a:path>
                <a:path w="746759" h="153670">
                  <a:moveTo>
                    <a:pt x="449821" y="54368"/>
                  </a:moveTo>
                  <a:lnTo>
                    <a:pt x="449821" y="29654"/>
                  </a:lnTo>
                </a:path>
                <a:path w="746759" h="153670">
                  <a:moveTo>
                    <a:pt x="449821" y="153238"/>
                  </a:moveTo>
                  <a:lnTo>
                    <a:pt x="449821" y="128523"/>
                  </a:lnTo>
                </a:path>
                <a:path w="746759" h="153670">
                  <a:moveTo>
                    <a:pt x="425119" y="153238"/>
                  </a:moveTo>
                  <a:lnTo>
                    <a:pt x="449821" y="153238"/>
                  </a:lnTo>
                </a:path>
                <a:path w="746759" h="153670">
                  <a:moveTo>
                    <a:pt x="103809" y="54368"/>
                  </a:moveTo>
                  <a:lnTo>
                    <a:pt x="128523" y="54368"/>
                  </a:lnTo>
                </a:path>
                <a:path w="746759" h="153670">
                  <a:moveTo>
                    <a:pt x="103809" y="79095"/>
                  </a:moveTo>
                  <a:lnTo>
                    <a:pt x="103809" y="54368"/>
                  </a:lnTo>
                </a:path>
                <a:path w="746759" h="153670">
                  <a:moveTo>
                    <a:pt x="9880" y="4940"/>
                  </a:moveTo>
                  <a:lnTo>
                    <a:pt x="9880" y="7670"/>
                  </a:lnTo>
                  <a:lnTo>
                    <a:pt x="7670" y="9880"/>
                  </a:lnTo>
                  <a:lnTo>
                    <a:pt x="4940" y="9880"/>
                  </a:lnTo>
                  <a:lnTo>
                    <a:pt x="2209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09" y="0"/>
                  </a:lnTo>
                  <a:lnTo>
                    <a:pt x="4940" y="0"/>
                  </a:lnTo>
                  <a:lnTo>
                    <a:pt x="7670" y="0"/>
                  </a:lnTo>
                  <a:lnTo>
                    <a:pt x="9880" y="2209"/>
                  </a:lnTo>
                  <a:lnTo>
                    <a:pt x="9880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4" name="object 614"/>
            <p:cNvSpPr/>
            <p:nvPr/>
          </p:nvSpPr>
          <p:spPr>
            <a:xfrm>
              <a:off x="6389172" y="5887459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83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83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5" name="object 615"/>
            <p:cNvSpPr/>
            <p:nvPr/>
          </p:nvSpPr>
          <p:spPr>
            <a:xfrm>
              <a:off x="6389172" y="5887459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9893" y="4940"/>
                  </a:moveTo>
                  <a:lnTo>
                    <a:pt x="9893" y="7670"/>
                  </a:lnTo>
                  <a:lnTo>
                    <a:pt x="7683" y="9880"/>
                  </a:lnTo>
                  <a:lnTo>
                    <a:pt x="4952" y="9880"/>
                  </a:lnTo>
                  <a:lnTo>
                    <a:pt x="2222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22" y="0"/>
                  </a:lnTo>
                  <a:lnTo>
                    <a:pt x="4952" y="0"/>
                  </a:lnTo>
                  <a:lnTo>
                    <a:pt x="7683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6" name="object 616"/>
            <p:cNvSpPr/>
            <p:nvPr/>
          </p:nvSpPr>
          <p:spPr>
            <a:xfrm>
              <a:off x="6488041" y="5887459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60" h="10160">
                  <a:moveTo>
                    <a:pt x="7670" y="0"/>
                  </a:moveTo>
                  <a:lnTo>
                    <a:pt x="2222" y="0"/>
                  </a:lnTo>
                  <a:lnTo>
                    <a:pt x="0" y="2209"/>
                  </a:lnTo>
                  <a:lnTo>
                    <a:pt x="0" y="7670"/>
                  </a:lnTo>
                  <a:lnTo>
                    <a:pt x="2222" y="9880"/>
                  </a:lnTo>
                  <a:lnTo>
                    <a:pt x="7670" y="9880"/>
                  </a:lnTo>
                  <a:lnTo>
                    <a:pt x="9893" y="7670"/>
                  </a:lnTo>
                  <a:lnTo>
                    <a:pt x="9893" y="4940"/>
                  </a:lnTo>
                  <a:lnTo>
                    <a:pt x="9893" y="2209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7" name="object 617"/>
            <p:cNvSpPr/>
            <p:nvPr/>
          </p:nvSpPr>
          <p:spPr>
            <a:xfrm>
              <a:off x="6146957" y="5422795"/>
              <a:ext cx="643255" cy="474980"/>
            </a:xfrm>
            <a:custGeom>
              <a:avLst/>
              <a:gdLst/>
              <a:ahLst/>
              <a:cxnLst/>
              <a:rect l="l" t="t" r="r" b="b"/>
              <a:pathLst>
                <a:path w="643254" h="474979">
                  <a:moveTo>
                    <a:pt x="519049" y="0"/>
                  </a:moveTo>
                  <a:lnTo>
                    <a:pt x="0" y="0"/>
                  </a:lnTo>
                </a:path>
                <a:path w="643254" h="474979">
                  <a:moveTo>
                    <a:pt x="0" y="24714"/>
                  </a:moveTo>
                  <a:lnTo>
                    <a:pt x="0" y="0"/>
                  </a:lnTo>
                </a:path>
                <a:path w="643254" h="474979">
                  <a:moveTo>
                    <a:pt x="519049" y="98856"/>
                  </a:moveTo>
                  <a:lnTo>
                    <a:pt x="519049" y="0"/>
                  </a:lnTo>
                </a:path>
                <a:path w="643254" h="474979">
                  <a:moveTo>
                    <a:pt x="642632" y="0"/>
                  </a:moveTo>
                  <a:lnTo>
                    <a:pt x="519049" y="0"/>
                  </a:lnTo>
                </a:path>
                <a:path w="643254" h="474979">
                  <a:moveTo>
                    <a:pt x="642632" y="98856"/>
                  </a:moveTo>
                  <a:lnTo>
                    <a:pt x="642632" y="0"/>
                  </a:lnTo>
                </a:path>
                <a:path w="643254" h="474979">
                  <a:moveTo>
                    <a:pt x="123583" y="469607"/>
                  </a:moveTo>
                  <a:lnTo>
                    <a:pt x="74155" y="469607"/>
                  </a:lnTo>
                </a:path>
                <a:path w="643254" h="474979">
                  <a:moveTo>
                    <a:pt x="350977" y="469607"/>
                  </a:moveTo>
                  <a:lnTo>
                    <a:pt x="350977" y="472338"/>
                  </a:lnTo>
                  <a:lnTo>
                    <a:pt x="348754" y="474548"/>
                  </a:lnTo>
                  <a:lnTo>
                    <a:pt x="346036" y="474548"/>
                  </a:lnTo>
                  <a:lnTo>
                    <a:pt x="343306" y="474548"/>
                  </a:lnTo>
                  <a:lnTo>
                    <a:pt x="341083" y="472338"/>
                  </a:lnTo>
                  <a:lnTo>
                    <a:pt x="341083" y="469607"/>
                  </a:lnTo>
                  <a:lnTo>
                    <a:pt x="341083" y="466877"/>
                  </a:lnTo>
                  <a:lnTo>
                    <a:pt x="343306" y="464667"/>
                  </a:lnTo>
                  <a:lnTo>
                    <a:pt x="346036" y="464667"/>
                  </a:lnTo>
                  <a:lnTo>
                    <a:pt x="348754" y="464667"/>
                  </a:lnTo>
                  <a:lnTo>
                    <a:pt x="350977" y="466877"/>
                  </a:lnTo>
                  <a:lnTo>
                    <a:pt x="350977" y="4696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8" name="object 618"/>
            <p:cNvSpPr/>
            <p:nvPr/>
          </p:nvSpPr>
          <p:spPr>
            <a:xfrm>
              <a:off x="6784635" y="541784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59" h="10160">
                  <a:moveTo>
                    <a:pt x="7670" y="0"/>
                  </a:moveTo>
                  <a:lnTo>
                    <a:pt x="2209" y="0"/>
                  </a:lnTo>
                  <a:lnTo>
                    <a:pt x="0" y="2222"/>
                  </a:lnTo>
                  <a:lnTo>
                    <a:pt x="0" y="7670"/>
                  </a:lnTo>
                  <a:lnTo>
                    <a:pt x="2209" y="9893"/>
                  </a:lnTo>
                  <a:lnTo>
                    <a:pt x="7670" y="9893"/>
                  </a:lnTo>
                  <a:lnTo>
                    <a:pt x="9905" y="7670"/>
                  </a:lnTo>
                  <a:lnTo>
                    <a:pt x="9905" y="4952"/>
                  </a:lnTo>
                  <a:lnTo>
                    <a:pt x="9905" y="2222"/>
                  </a:lnTo>
                  <a:lnTo>
                    <a:pt x="767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9" name="object 619"/>
            <p:cNvSpPr/>
            <p:nvPr/>
          </p:nvSpPr>
          <p:spPr>
            <a:xfrm>
              <a:off x="6784635" y="541784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59" h="10160">
                  <a:moveTo>
                    <a:pt x="9905" y="4952"/>
                  </a:moveTo>
                  <a:lnTo>
                    <a:pt x="9905" y="7670"/>
                  </a:lnTo>
                  <a:lnTo>
                    <a:pt x="7670" y="9893"/>
                  </a:lnTo>
                  <a:lnTo>
                    <a:pt x="4940" y="9893"/>
                  </a:lnTo>
                  <a:lnTo>
                    <a:pt x="2209" y="9893"/>
                  </a:lnTo>
                  <a:lnTo>
                    <a:pt x="0" y="7670"/>
                  </a:lnTo>
                  <a:lnTo>
                    <a:pt x="0" y="4952"/>
                  </a:lnTo>
                  <a:lnTo>
                    <a:pt x="0" y="2222"/>
                  </a:lnTo>
                  <a:lnTo>
                    <a:pt x="2209" y="0"/>
                  </a:lnTo>
                  <a:lnTo>
                    <a:pt x="4940" y="0"/>
                  </a:lnTo>
                  <a:lnTo>
                    <a:pt x="7670" y="0"/>
                  </a:lnTo>
                  <a:lnTo>
                    <a:pt x="9905" y="2222"/>
                  </a:lnTo>
                  <a:lnTo>
                    <a:pt x="9905" y="495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0" name="object 620"/>
            <p:cNvSpPr/>
            <p:nvPr/>
          </p:nvSpPr>
          <p:spPr>
            <a:xfrm>
              <a:off x="6661056" y="5417842"/>
              <a:ext cx="10160" cy="10160"/>
            </a:xfrm>
            <a:custGeom>
              <a:avLst/>
              <a:gdLst/>
              <a:ahLst/>
              <a:cxnLst/>
              <a:rect l="l" t="t" r="r" b="b"/>
              <a:pathLst>
                <a:path w="10159" h="10160">
                  <a:moveTo>
                    <a:pt x="7683" y="0"/>
                  </a:moveTo>
                  <a:lnTo>
                    <a:pt x="2209" y="0"/>
                  </a:lnTo>
                  <a:lnTo>
                    <a:pt x="0" y="2222"/>
                  </a:lnTo>
                  <a:lnTo>
                    <a:pt x="0" y="7670"/>
                  </a:lnTo>
                  <a:lnTo>
                    <a:pt x="2209" y="9893"/>
                  </a:lnTo>
                  <a:lnTo>
                    <a:pt x="7683" y="9893"/>
                  </a:lnTo>
                  <a:lnTo>
                    <a:pt x="9893" y="7670"/>
                  </a:lnTo>
                  <a:lnTo>
                    <a:pt x="9893" y="4952"/>
                  </a:lnTo>
                  <a:lnTo>
                    <a:pt x="9893" y="2222"/>
                  </a:lnTo>
                  <a:lnTo>
                    <a:pt x="76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1" name="object 621"/>
            <p:cNvSpPr/>
            <p:nvPr/>
          </p:nvSpPr>
          <p:spPr>
            <a:xfrm>
              <a:off x="6661057" y="5417849"/>
              <a:ext cx="104139" cy="647700"/>
            </a:xfrm>
            <a:custGeom>
              <a:avLst/>
              <a:gdLst/>
              <a:ahLst/>
              <a:cxnLst/>
              <a:rect l="l" t="t" r="r" b="b"/>
              <a:pathLst>
                <a:path w="104140" h="647700">
                  <a:moveTo>
                    <a:pt x="29667" y="499262"/>
                  </a:moveTo>
                  <a:lnTo>
                    <a:pt x="4940" y="499262"/>
                  </a:lnTo>
                </a:path>
                <a:path w="104140" h="647700">
                  <a:moveTo>
                    <a:pt x="4940" y="647572"/>
                  </a:moveTo>
                  <a:lnTo>
                    <a:pt x="103809" y="647572"/>
                  </a:lnTo>
                </a:path>
                <a:path w="104140" h="647700">
                  <a:moveTo>
                    <a:pt x="4940" y="499262"/>
                  </a:moveTo>
                  <a:lnTo>
                    <a:pt x="4940" y="647572"/>
                  </a:lnTo>
                </a:path>
                <a:path w="104140" h="647700">
                  <a:moveTo>
                    <a:pt x="9893" y="4940"/>
                  </a:moveTo>
                  <a:lnTo>
                    <a:pt x="9893" y="7670"/>
                  </a:lnTo>
                  <a:lnTo>
                    <a:pt x="7670" y="9880"/>
                  </a:lnTo>
                  <a:lnTo>
                    <a:pt x="4940" y="9880"/>
                  </a:lnTo>
                  <a:lnTo>
                    <a:pt x="2209" y="9880"/>
                  </a:lnTo>
                  <a:lnTo>
                    <a:pt x="0" y="7670"/>
                  </a:lnTo>
                  <a:lnTo>
                    <a:pt x="0" y="4940"/>
                  </a:lnTo>
                  <a:lnTo>
                    <a:pt x="0" y="2209"/>
                  </a:lnTo>
                  <a:lnTo>
                    <a:pt x="2209" y="0"/>
                  </a:lnTo>
                  <a:lnTo>
                    <a:pt x="4940" y="0"/>
                  </a:lnTo>
                  <a:lnTo>
                    <a:pt x="7670" y="0"/>
                  </a:lnTo>
                  <a:lnTo>
                    <a:pt x="9893" y="2209"/>
                  </a:lnTo>
                  <a:lnTo>
                    <a:pt x="9893" y="494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2" name="object 622"/>
            <p:cNvSpPr/>
            <p:nvPr/>
          </p:nvSpPr>
          <p:spPr>
            <a:xfrm>
              <a:off x="6906971" y="4068343"/>
              <a:ext cx="29845" cy="40005"/>
            </a:xfrm>
            <a:custGeom>
              <a:avLst/>
              <a:gdLst/>
              <a:ahLst/>
              <a:cxnLst/>
              <a:rect l="l" t="t" r="r" b="b"/>
              <a:pathLst>
                <a:path w="29845" h="40004">
                  <a:moveTo>
                    <a:pt x="29654" y="0"/>
                  </a:moveTo>
                  <a:lnTo>
                    <a:pt x="0" y="0"/>
                  </a:lnTo>
                  <a:lnTo>
                    <a:pt x="0" y="39547"/>
                  </a:lnTo>
                  <a:lnTo>
                    <a:pt x="29654" y="39547"/>
                  </a:lnTo>
                  <a:lnTo>
                    <a:pt x="296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3" name="object 623"/>
            <p:cNvSpPr/>
            <p:nvPr/>
          </p:nvSpPr>
          <p:spPr>
            <a:xfrm>
              <a:off x="6906971" y="4068343"/>
              <a:ext cx="29845" cy="40005"/>
            </a:xfrm>
            <a:custGeom>
              <a:avLst/>
              <a:gdLst/>
              <a:ahLst/>
              <a:cxnLst/>
              <a:rect l="l" t="t" r="r" b="b"/>
              <a:pathLst>
                <a:path w="29845" h="40004">
                  <a:moveTo>
                    <a:pt x="0" y="39547"/>
                  </a:moveTo>
                  <a:lnTo>
                    <a:pt x="29654" y="39547"/>
                  </a:lnTo>
                  <a:lnTo>
                    <a:pt x="29654" y="0"/>
                  </a:lnTo>
                  <a:lnTo>
                    <a:pt x="0" y="0"/>
                  </a:lnTo>
                  <a:lnTo>
                    <a:pt x="0" y="395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4" name="object 624"/>
            <p:cNvSpPr/>
            <p:nvPr/>
          </p:nvSpPr>
          <p:spPr>
            <a:xfrm>
              <a:off x="6936649" y="4043629"/>
              <a:ext cx="24765" cy="89535"/>
            </a:xfrm>
            <a:custGeom>
              <a:avLst/>
              <a:gdLst/>
              <a:ahLst/>
              <a:cxnLst/>
              <a:rect l="l" t="t" r="r" b="b"/>
              <a:pathLst>
                <a:path w="24765" h="89535">
                  <a:moveTo>
                    <a:pt x="24714" y="0"/>
                  </a:moveTo>
                  <a:lnTo>
                    <a:pt x="0" y="24714"/>
                  </a:lnTo>
                  <a:lnTo>
                    <a:pt x="0" y="64262"/>
                  </a:lnTo>
                  <a:lnTo>
                    <a:pt x="24714" y="88976"/>
                  </a:lnTo>
                  <a:lnTo>
                    <a:pt x="247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5" name="object 625"/>
            <p:cNvSpPr/>
            <p:nvPr/>
          </p:nvSpPr>
          <p:spPr>
            <a:xfrm>
              <a:off x="6936649" y="4043629"/>
              <a:ext cx="24765" cy="89535"/>
            </a:xfrm>
            <a:custGeom>
              <a:avLst/>
              <a:gdLst/>
              <a:ahLst/>
              <a:cxnLst/>
              <a:rect l="l" t="t" r="r" b="b"/>
              <a:pathLst>
                <a:path w="24765" h="89535">
                  <a:moveTo>
                    <a:pt x="24714" y="88976"/>
                  </a:moveTo>
                  <a:lnTo>
                    <a:pt x="0" y="64262"/>
                  </a:lnTo>
                  <a:lnTo>
                    <a:pt x="0" y="24714"/>
                  </a:lnTo>
                  <a:lnTo>
                    <a:pt x="24714" y="0"/>
                  </a:lnTo>
                  <a:lnTo>
                    <a:pt x="24714" y="8897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6" name="object 626"/>
            <p:cNvSpPr/>
            <p:nvPr/>
          </p:nvSpPr>
          <p:spPr>
            <a:xfrm>
              <a:off x="6906971" y="4908689"/>
              <a:ext cx="29845" cy="40005"/>
            </a:xfrm>
            <a:custGeom>
              <a:avLst/>
              <a:gdLst/>
              <a:ahLst/>
              <a:cxnLst/>
              <a:rect l="l" t="t" r="r" b="b"/>
              <a:pathLst>
                <a:path w="29845" h="40004">
                  <a:moveTo>
                    <a:pt x="29654" y="0"/>
                  </a:moveTo>
                  <a:lnTo>
                    <a:pt x="0" y="0"/>
                  </a:lnTo>
                  <a:lnTo>
                    <a:pt x="0" y="39547"/>
                  </a:lnTo>
                  <a:lnTo>
                    <a:pt x="29654" y="39547"/>
                  </a:lnTo>
                  <a:lnTo>
                    <a:pt x="296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7" name="object 627"/>
            <p:cNvSpPr/>
            <p:nvPr/>
          </p:nvSpPr>
          <p:spPr>
            <a:xfrm>
              <a:off x="6906971" y="4908689"/>
              <a:ext cx="29845" cy="40005"/>
            </a:xfrm>
            <a:custGeom>
              <a:avLst/>
              <a:gdLst/>
              <a:ahLst/>
              <a:cxnLst/>
              <a:rect l="l" t="t" r="r" b="b"/>
              <a:pathLst>
                <a:path w="29845" h="40004">
                  <a:moveTo>
                    <a:pt x="0" y="39547"/>
                  </a:moveTo>
                  <a:lnTo>
                    <a:pt x="29654" y="39547"/>
                  </a:lnTo>
                  <a:lnTo>
                    <a:pt x="29654" y="0"/>
                  </a:lnTo>
                  <a:lnTo>
                    <a:pt x="0" y="0"/>
                  </a:lnTo>
                  <a:lnTo>
                    <a:pt x="0" y="3954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8" name="object 628"/>
            <p:cNvSpPr/>
            <p:nvPr/>
          </p:nvSpPr>
          <p:spPr>
            <a:xfrm>
              <a:off x="6936649" y="4883976"/>
              <a:ext cx="24765" cy="89535"/>
            </a:xfrm>
            <a:custGeom>
              <a:avLst/>
              <a:gdLst/>
              <a:ahLst/>
              <a:cxnLst/>
              <a:rect l="l" t="t" r="r" b="b"/>
              <a:pathLst>
                <a:path w="24765" h="89535">
                  <a:moveTo>
                    <a:pt x="24714" y="0"/>
                  </a:moveTo>
                  <a:lnTo>
                    <a:pt x="0" y="24726"/>
                  </a:lnTo>
                  <a:lnTo>
                    <a:pt x="0" y="64261"/>
                  </a:lnTo>
                  <a:lnTo>
                    <a:pt x="24714" y="88976"/>
                  </a:lnTo>
                  <a:lnTo>
                    <a:pt x="247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29" name="object 629"/>
            <p:cNvSpPr/>
            <p:nvPr/>
          </p:nvSpPr>
          <p:spPr>
            <a:xfrm>
              <a:off x="6936649" y="4883976"/>
              <a:ext cx="24765" cy="89535"/>
            </a:xfrm>
            <a:custGeom>
              <a:avLst/>
              <a:gdLst/>
              <a:ahLst/>
              <a:cxnLst/>
              <a:rect l="l" t="t" r="r" b="b"/>
              <a:pathLst>
                <a:path w="24765" h="89535">
                  <a:moveTo>
                    <a:pt x="24714" y="88976"/>
                  </a:moveTo>
                  <a:lnTo>
                    <a:pt x="0" y="64261"/>
                  </a:lnTo>
                  <a:lnTo>
                    <a:pt x="0" y="24726"/>
                  </a:lnTo>
                  <a:lnTo>
                    <a:pt x="24714" y="0"/>
                  </a:lnTo>
                  <a:lnTo>
                    <a:pt x="24714" y="8897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0" name="object 630"/>
            <p:cNvSpPr/>
            <p:nvPr/>
          </p:nvSpPr>
          <p:spPr>
            <a:xfrm>
              <a:off x="6843558" y="5412902"/>
              <a:ext cx="40005" cy="10160"/>
            </a:xfrm>
            <a:custGeom>
              <a:avLst/>
              <a:gdLst/>
              <a:ahLst/>
              <a:cxnLst/>
              <a:rect l="l" t="t" r="r" b="b"/>
              <a:pathLst>
                <a:path w="40004" h="10160">
                  <a:moveTo>
                    <a:pt x="19773" y="9893"/>
                  </a:moveTo>
                  <a:lnTo>
                    <a:pt x="19773" y="4419"/>
                  </a:lnTo>
                  <a:lnTo>
                    <a:pt x="15354" y="0"/>
                  </a:lnTo>
                  <a:lnTo>
                    <a:pt x="9867" y="0"/>
                  </a:lnTo>
                  <a:lnTo>
                    <a:pt x="4419" y="0"/>
                  </a:lnTo>
                  <a:lnTo>
                    <a:pt x="0" y="4419"/>
                  </a:lnTo>
                  <a:lnTo>
                    <a:pt x="0" y="9893"/>
                  </a:lnTo>
                </a:path>
                <a:path w="40004" h="10160">
                  <a:moveTo>
                    <a:pt x="39547" y="9893"/>
                  </a:moveTo>
                  <a:lnTo>
                    <a:pt x="39547" y="4419"/>
                  </a:lnTo>
                  <a:lnTo>
                    <a:pt x="35128" y="0"/>
                  </a:lnTo>
                  <a:lnTo>
                    <a:pt x="29641" y="0"/>
                  </a:lnTo>
                  <a:lnTo>
                    <a:pt x="24193" y="0"/>
                  </a:lnTo>
                  <a:lnTo>
                    <a:pt x="19773" y="4419"/>
                  </a:lnTo>
                  <a:lnTo>
                    <a:pt x="19773" y="989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1" name="object 631"/>
            <p:cNvSpPr/>
            <p:nvPr/>
          </p:nvSpPr>
          <p:spPr>
            <a:xfrm>
              <a:off x="6811246" y="5412902"/>
              <a:ext cx="105410" cy="10160"/>
            </a:xfrm>
            <a:custGeom>
              <a:avLst/>
              <a:gdLst/>
              <a:ahLst/>
              <a:cxnLst/>
              <a:rect l="l" t="t" r="r" b="b"/>
              <a:pathLst>
                <a:path w="105409" h="10160">
                  <a:moveTo>
                    <a:pt x="0" y="9893"/>
                  </a:moveTo>
                  <a:lnTo>
                    <a:pt x="12534" y="9893"/>
                  </a:lnTo>
                  <a:lnTo>
                    <a:pt x="12534" y="4419"/>
                  </a:lnTo>
                  <a:lnTo>
                    <a:pt x="16954" y="0"/>
                  </a:lnTo>
                  <a:lnTo>
                    <a:pt x="22402" y="0"/>
                  </a:lnTo>
                  <a:lnTo>
                    <a:pt x="27889" y="0"/>
                  </a:lnTo>
                  <a:lnTo>
                    <a:pt x="32308" y="4419"/>
                  </a:lnTo>
                  <a:lnTo>
                    <a:pt x="32308" y="9893"/>
                  </a:lnTo>
                </a:path>
                <a:path w="105409" h="10160">
                  <a:moveTo>
                    <a:pt x="105016" y="9893"/>
                  </a:moveTo>
                  <a:lnTo>
                    <a:pt x="91630" y="9893"/>
                  </a:lnTo>
                  <a:lnTo>
                    <a:pt x="91630" y="4419"/>
                  </a:lnTo>
                  <a:lnTo>
                    <a:pt x="87172" y="0"/>
                  </a:lnTo>
                  <a:lnTo>
                    <a:pt x="81724" y="0"/>
                  </a:lnTo>
                  <a:lnTo>
                    <a:pt x="76288" y="0"/>
                  </a:lnTo>
                  <a:lnTo>
                    <a:pt x="71856" y="4419"/>
                  </a:lnTo>
                  <a:lnTo>
                    <a:pt x="71856" y="989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2" name="object 632"/>
            <p:cNvSpPr/>
            <p:nvPr/>
          </p:nvSpPr>
          <p:spPr>
            <a:xfrm>
              <a:off x="5812002" y="3964638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5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3" name="object 633"/>
            <p:cNvSpPr/>
            <p:nvPr/>
          </p:nvSpPr>
          <p:spPr>
            <a:xfrm>
              <a:off x="5802122" y="3989362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28"/>
                  </a:lnTo>
                  <a:lnTo>
                    <a:pt x="19773" y="49428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4" name="object 634"/>
            <p:cNvSpPr/>
            <p:nvPr/>
          </p:nvSpPr>
          <p:spPr>
            <a:xfrm>
              <a:off x="5802122" y="3989362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28"/>
                  </a:moveTo>
                  <a:lnTo>
                    <a:pt x="19773" y="49428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5" name="object 635"/>
            <p:cNvSpPr/>
            <p:nvPr/>
          </p:nvSpPr>
          <p:spPr>
            <a:xfrm>
              <a:off x="5998673" y="4211695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6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6" name="object 636"/>
            <p:cNvSpPr/>
            <p:nvPr/>
          </p:nvSpPr>
          <p:spPr>
            <a:xfrm>
              <a:off x="5988786" y="4236415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28"/>
                  </a:lnTo>
                  <a:lnTo>
                    <a:pt x="19773" y="49428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7" name="object 637"/>
            <p:cNvSpPr/>
            <p:nvPr/>
          </p:nvSpPr>
          <p:spPr>
            <a:xfrm>
              <a:off x="5988786" y="4236415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28"/>
                  </a:moveTo>
                  <a:lnTo>
                    <a:pt x="19773" y="49428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8" name="object 638"/>
            <p:cNvSpPr/>
            <p:nvPr/>
          </p:nvSpPr>
          <p:spPr>
            <a:xfrm>
              <a:off x="6666006" y="4014071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5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39" name="object 639"/>
            <p:cNvSpPr/>
            <p:nvPr/>
          </p:nvSpPr>
          <p:spPr>
            <a:xfrm>
              <a:off x="6656120" y="4038777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41"/>
                  </a:lnTo>
                  <a:lnTo>
                    <a:pt x="19773" y="49441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0" name="object 640"/>
            <p:cNvSpPr/>
            <p:nvPr/>
          </p:nvSpPr>
          <p:spPr>
            <a:xfrm>
              <a:off x="6656120" y="4038777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41"/>
                  </a:moveTo>
                  <a:lnTo>
                    <a:pt x="19773" y="49441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1" name="object 641"/>
            <p:cNvSpPr/>
            <p:nvPr/>
          </p:nvSpPr>
          <p:spPr>
            <a:xfrm>
              <a:off x="5836719" y="3940016"/>
              <a:ext cx="137795" cy="0"/>
            </a:xfrm>
            <a:custGeom>
              <a:avLst/>
              <a:gdLst/>
              <a:ahLst/>
              <a:cxnLst/>
              <a:rect l="l" t="t" r="r" b="b"/>
              <a:pathLst>
                <a:path w="137795">
                  <a:moveTo>
                    <a:pt x="0" y="0"/>
                  </a:moveTo>
                  <a:lnTo>
                    <a:pt x="13723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2" name="object 642"/>
            <p:cNvSpPr/>
            <p:nvPr/>
          </p:nvSpPr>
          <p:spPr>
            <a:xfrm>
              <a:off x="5861430" y="3930141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3" name="object 643"/>
            <p:cNvSpPr/>
            <p:nvPr/>
          </p:nvSpPr>
          <p:spPr>
            <a:xfrm>
              <a:off x="5861430" y="3930141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4" name="object 644"/>
            <p:cNvSpPr/>
            <p:nvPr/>
          </p:nvSpPr>
          <p:spPr>
            <a:xfrm>
              <a:off x="6369414" y="4063394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60">
                  <a:moveTo>
                    <a:pt x="0" y="0"/>
                  </a:moveTo>
                  <a:lnTo>
                    <a:pt x="9885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5" name="object 645"/>
            <p:cNvSpPr/>
            <p:nvPr/>
          </p:nvSpPr>
          <p:spPr>
            <a:xfrm>
              <a:off x="6394119" y="4053509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6" name="object 646"/>
            <p:cNvSpPr/>
            <p:nvPr/>
          </p:nvSpPr>
          <p:spPr>
            <a:xfrm>
              <a:off x="6394119" y="4053509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7" name="object 647"/>
            <p:cNvSpPr/>
            <p:nvPr/>
          </p:nvSpPr>
          <p:spPr>
            <a:xfrm>
              <a:off x="6715436" y="3964736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59">
                  <a:moveTo>
                    <a:pt x="0" y="0"/>
                  </a:moveTo>
                  <a:lnTo>
                    <a:pt x="9888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8" name="object 648"/>
            <p:cNvSpPr/>
            <p:nvPr/>
          </p:nvSpPr>
          <p:spPr>
            <a:xfrm>
              <a:off x="6740156" y="3954856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41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41" y="19773"/>
                  </a:lnTo>
                  <a:lnTo>
                    <a:pt x="494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49" name="object 649"/>
            <p:cNvSpPr/>
            <p:nvPr/>
          </p:nvSpPr>
          <p:spPr>
            <a:xfrm>
              <a:off x="6740156" y="3954856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41" y="19773"/>
                  </a:lnTo>
                  <a:lnTo>
                    <a:pt x="49441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0" name="object 650"/>
            <p:cNvSpPr/>
            <p:nvPr/>
          </p:nvSpPr>
          <p:spPr>
            <a:xfrm>
              <a:off x="6171679" y="4186979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60">
                  <a:moveTo>
                    <a:pt x="0" y="0"/>
                  </a:moveTo>
                  <a:lnTo>
                    <a:pt x="9886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1" name="object 651"/>
            <p:cNvSpPr/>
            <p:nvPr/>
          </p:nvSpPr>
          <p:spPr>
            <a:xfrm>
              <a:off x="6196393" y="4177093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2" name="object 652"/>
            <p:cNvSpPr/>
            <p:nvPr/>
          </p:nvSpPr>
          <p:spPr>
            <a:xfrm>
              <a:off x="6196393" y="4177093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3" name="object 653"/>
            <p:cNvSpPr/>
            <p:nvPr/>
          </p:nvSpPr>
          <p:spPr>
            <a:xfrm>
              <a:off x="5840206" y="4780168"/>
              <a:ext cx="133985" cy="0"/>
            </a:xfrm>
            <a:custGeom>
              <a:avLst/>
              <a:gdLst/>
              <a:ahLst/>
              <a:cxnLst/>
              <a:rect l="l" t="t" r="r" b="b"/>
              <a:pathLst>
                <a:path w="133985">
                  <a:moveTo>
                    <a:pt x="0" y="0"/>
                  </a:moveTo>
                  <a:lnTo>
                    <a:pt x="13374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4" name="object 654"/>
            <p:cNvSpPr/>
            <p:nvPr/>
          </p:nvSpPr>
          <p:spPr>
            <a:xfrm>
              <a:off x="5864923" y="4770284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5" name="object 655"/>
            <p:cNvSpPr/>
            <p:nvPr/>
          </p:nvSpPr>
          <p:spPr>
            <a:xfrm>
              <a:off x="5864923" y="4770284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6" name="object 656"/>
            <p:cNvSpPr/>
            <p:nvPr/>
          </p:nvSpPr>
          <p:spPr>
            <a:xfrm>
              <a:off x="6171679" y="5027324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60">
                  <a:moveTo>
                    <a:pt x="0" y="0"/>
                  </a:moveTo>
                  <a:lnTo>
                    <a:pt x="9886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7" name="object 657"/>
            <p:cNvSpPr/>
            <p:nvPr/>
          </p:nvSpPr>
          <p:spPr>
            <a:xfrm>
              <a:off x="6196393" y="5017439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8" name="object 658"/>
            <p:cNvSpPr/>
            <p:nvPr/>
          </p:nvSpPr>
          <p:spPr>
            <a:xfrm>
              <a:off x="6196393" y="5017439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59" name="object 659"/>
            <p:cNvSpPr/>
            <p:nvPr/>
          </p:nvSpPr>
          <p:spPr>
            <a:xfrm>
              <a:off x="6369414" y="4903745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60">
                  <a:moveTo>
                    <a:pt x="0" y="0"/>
                  </a:moveTo>
                  <a:lnTo>
                    <a:pt x="9885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0" name="object 660"/>
            <p:cNvSpPr/>
            <p:nvPr/>
          </p:nvSpPr>
          <p:spPr>
            <a:xfrm>
              <a:off x="6394119" y="4893868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1" name="object 661"/>
            <p:cNvSpPr/>
            <p:nvPr/>
          </p:nvSpPr>
          <p:spPr>
            <a:xfrm>
              <a:off x="6394119" y="4893868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2" name="object 662"/>
            <p:cNvSpPr/>
            <p:nvPr/>
          </p:nvSpPr>
          <p:spPr>
            <a:xfrm>
              <a:off x="6715436" y="4804884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59">
                  <a:moveTo>
                    <a:pt x="0" y="0"/>
                  </a:moveTo>
                  <a:lnTo>
                    <a:pt x="9888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3" name="object 663"/>
            <p:cNvSpPr/>
            <p:nvPr/>
          </p:nvSpPr>
          <p:spPr>
            <a:xfrm>
              <a:off x="6740156" y="4794999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41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41" y="19773"/>
                  </a:lnTo>
                  <a:lnTo>
                    <a:pt x="494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4" name="object 664"/>
            <p:cNvSpPr/>
            <p:nvPr/>
          </p:nvSpPr>
          <p:spPr>
            <a:xfrm>
              <a:off x="6740156" y="4794999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41" y="19773"/>
                  </a:lnTo>
                  <a:lnTo>
                    <a:pt x="49441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5" name="object 665"/>
            <p:cNvSpPr/>
            <p:nvPr/>
          </p:nvSpPr>
          <p:spPr>
            <a:xfrm>
              <a:off x="5815493" y="4804887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5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6" name="object 666"/>
            <p:cNvSpPr/>
            <p:nvPr/>
          </p:nvSpPr>
          <p:spPr>
            <a:xfrm>
              <a:off x="5805601" y="4829606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28"/>
                  </a:lnTo>
                  <a:lnTo>
                    <a:pt x="19773" y="49428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7" name="object 667"/>
            <p:cNvSpPr/>
            <p:nvPr/>
          </p:nvSpPr>
          <p:spPr>
            <a:xfrm>
              <a:off x="5805601" y="4829606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28"/>
                  </a:moveTo>
                  <a:lnTo>
                    <a:pt x="19773" y="49428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8" name="object 668"/>
            <p:cNvSpPr/>
            <p:nvPr/>
          </p:nvSpPr>
          <p:spPr>
            <a:xfrm>
              <a:off x="5998673" y="5052051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6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69" name="object 669"/>
            <p:cNvSpPr/>
            <p:nvPr/>
          </p:nvSpPr>
          <p:spPr>
            <a:xfrm>
              <a:off x="5988786" y="5076774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28"/>
                  </a:lnTo>
                  <a:lnTo>
                    <a:pt x="19773" y="49428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0" name="object 670"/>
            <p:cNvSpPr/>
            <p:nvPr/>
          </p:nvSpPr>
          <p:spPr>
            <a:xfrm>
              <a:off x="5988786" y="5076774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28"/>
                  </a:moveTo>
                  <a:lnTo>
                    <a:pt x="19773" y="49428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1" name="object 671"/>
            <p:cNvSpPr/>
            <p:nvPr/>
          </p:nvSpPr>
          <p:spPr>
            <a:xfrm>
              <a:off x="6666006" y="4854320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5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2" name="object 672"/>
            <p:cNvSpPr/>
            <p:nvPr/>
          </p:nvSpPr>
          <p:spPr>
            <a:xfrm>
              <a:off x="6656120" y="4879035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28"/>
                  </a:lnTo>
                  <a:lnTo>
                    <a:pt x="19773" y="49428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3" name="object 673"/>
            <p:cNvSpPr/>
            <p:nvPr/>
          </p:nvSpPr>
          <p:spPr>
            <a:xfrm>
              <a:off x="6656120" y="4879035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28"/>
                  </a:moveTo>
                  <a:lnTo>
                    <a:pt x="19773" y="49428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4" name="object 674"/>
            <p:cNvSpPr/>
            <p:nvPr/>
          </p:nvSpPr>
          <p:spPr>
            <a:xfrm>
              <a:off x="5949237" y="5546378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5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5" name="object 675"/>
            <p:cNvSpPr/>
            <p:nvPr/>
          </p:nvSpPr>
          <p:spPr>
            <a:xfrm>
              <a:off x="5939345" y="5571083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41"/>
                  </a:lnTo>
                  <a:lnTo>
                    <a:pt x="19773" y="49441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6" name="object 676"/>
            <p:cNvSpPr/>
            <p:nvPr/>
          </p:nvSpPr>
          <p:spPr>
            <a:xfrm>
              <a:off x="5939345" y="5571083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41"/>
                  </a:moveTo>
                  <a:lnTo>
                    <a:pt x="19773" y="49441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7" name="object 677"/>
            <p:cNvSpPr/>
            <p:nvPr/>
          </p:nvSpPr>
          <p:spPr>
            <a:xfrm>
              <a:off x="6492993" y="5571089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6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8" name="object 678"/>
            <p:cNvSpPr/>
            <p:nvPr/>
          </p:nvSpPr>
          <p:spPr>
            <a:xfrm>
              <a:off x="6483095" y="5595810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28"/>
                  </a:lnTo>
                  <a:lnTo>
                    <a:pt x="19773" y="49428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9" name="object 679"/>
            <p:cNvSpPr/>
            <p:nvPr/>
          </p:nvSpPr>
          <p:spPr>
            <a:xfrm>
              <a:off x="6483095" y="5595810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28"/>
                  </a:moveTo>
                  <a:lnTo>
                    <a:pt x="19773" y="49428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0" name="object 680"/>
            <p:cNvSpPr/>
            <p:nvPr/>
          </p:nvSpPr>
          <p:spPr>
            <a:xfrm>
              <a:off x="5825658" y="5496934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60">
                  <a:moveTo>
                    <a:pt x="0" y="0"/>
                  </a:moveTo>
                  <a:lnTo>
                    <a:pt x="9885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1" name="object 681"/>
            <p:cNvSpPr/>
            <p:nvPr/>
          </p:nvSpPr>
          <p:spPr>
            <a:xfrm>
              <a:off x="5850369" y="5487047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2" name="object 682"/>
            <p:cNvSpPr/>
            <p:nvPr/>
          </p:nvSpPr>
          <p:spPr>
            <a:xfrm>
              <a:off x="5850369" y="5487047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3" name="object 683"/>
            <p:cNvSpPr/>
            <p:nvPr/>
          </p:nvSpPr>
          <p:spPr>
            <a:xfrm>
              <a:off x="6270546" y="5645232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60">
                  <a:moveTo>
                    <a:pt x="0" y="0"/>
                  </a:moveTo>
                  <a:lnTo>
                    <a:pt x="9886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4" name="object 684"/>
            <p:cNvSpPr/>
            <p:nvPr/>
          </p:nvSpPr>
          <p:spPr>
            <a:xfrm>
              <a:off x="6295262" y="5635358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5" name="object 685"/>
            <p:cNvSpPr/>
            <p:nvPr/>
          </p:nvSpPr>
          <p:spPr>
            <a:xfrm>
              <a:off x="6295262" y="5635358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6" name="object 686"/>
            <p:cNvSpPr/>
            <p:nvPr/>
          </p:nvSpPr>
          <p:spPr>
            <a:xfrm>
              <a:off x="5825658" y="5867678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60">
                  <a:moveTo>
                    <a:pt x="0" y="0"/>
                  </a:moveTo>
                  <a:lnTo>
                    <a:pt x="9885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7" name="object 687"/>
            <p:cNvSpPr/>
            <p:nvPr/>
          </p:nvSpPr>
          <p:spPr>
            <a:xfrm>
              <a:off x="5850369" y="5857798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8" name="object 688"/>
            <p:cNvSpPr/>
            <p:nvPr/>
          </p:nvSpPr>
          <p:spPr>
            <a:xfrm>
              <a:off x="5850369" y="5857798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9" name="object 689"/>
            <p:cNvSpPr/>
            <p:nvPr/>
          </p:nvSpPr>
          <p:spPr>
            <a:xfrm>
              <a:off x="6270546" y="6015977"/>
              <a:ext cx="99060" cy="0"/>
            </a:xfrm>
            <a:custGeom>
              <a:avLst/>
              <a:gdLst/>
              <a:ahLst/>
              <a:cxnLst/>
              <a:rect l="l" t="t" r="r" b="b"/>
              <a:pathLst>
                <a:path w="99060">
                  <a:moveTo>
                    <a:pt x="0" y="0"/>
                  </a:moveTo>
                  <a:lnTo>
                    <a:pt x="9886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0" name="object 690"/>
            <p:cNvSpPr/>
            <p:nvPr/>
          </p:nvSpPr>
          <p:spPr>
            <a:xfrm>
              <a:off x="6295262" y="6006096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49428" y="0"/>
                  </a:moveTo>
                  <a:lnTo>
                    <a:pt x="0" y="0"/>
                  </a:lnTo>
                  <a:lnTo>
                    <a:pt x="0" y="19773"/>
                  </a:lnTo>
                  <a:lnTo>
                    <a:pt x="49428" y="19773"/>
                  </a:lnTo>
                  <a:lnTo>
                    <a:pt x="494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1" name="object 691"/>
            <p:cNvSpPr/>
            <p:nvPr/>
          </p:nvSpPr>
          <p:spPr>
            <a:xfrm>
              <a:off x="6295262" y="6006096"/>
              <a:ext cx="49530" cy="20320"/>
            </a:xfrm>
            <a:custGeom>
              <a:avLst/>
              <a:gdLst/>
              <a:ahLst/>
              <a:cxnLst/>
              <a:rect l="l" t="t" r="r" b="b"/>
              <a:pathLst>
                <a:path w="49529" h="20320">
                  <a:moveTo>
                    <a:pt x="0" y="19773"/>
                  </a:moveTo>
                  <a:lnTo>
                    <a:pt x="49428" y="19773"/>
                  </a:lnTo>
                  <a:lnTo>
                    <a:pt x="49428" y="0"/>
                  </a:lnTo>
                  <a:lnTo>
                    <a:pt x="0" y="0"/>
                  </a:lnTo>
                  <a:lnTo>
                    <a:pt x="0" y="1977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2" name="object 692"/>
            <p:cNvSpPr/>
            <p:nvPr/>
          </p:nvSpPr>
          <p:spPr>
            <a:xfrm>
              <a:off x="5949237" y="5917120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6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3" name="object 693"/>
            <p:cNvSpPr/>
            <p:nvPr/>
          </p:nvSpPr>
          <p:spPr>
            <a:xfrm>
              <a:off x="5939345" y="5941834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28"/>
                  </a:lnTo>
                  <a:lnTo>
                    <a:pt x="19773" y="49428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4" name="object 694"/>
            <p:cNvSpPr/>
            <p:nvPr/>
          </p:nvSpPr>
          <p:spPr>
            <a:xfrm>
              <a:off x="5939345" y="5941834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28"/>
                  </a:moveTo>
                  <a:lnTo>
                    <a:pt x="19773" y="49428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5" name="object 695"/>
            <p:cNvSpPr/>
            <p:nvPr/>
          </p:nvSpPr>
          <p:spPr>
            <a:xfrm>
              <a:off x="6492993" y="5941835"/>
              <a:ext cx="0" cy="99060"/>
            </a:xfrm>
            <a:custGeom>
              <a:avLst/>
              <a:gdLst/>
              <a:ahLst/>
              <a:cxnLst/>
              <a:rect l="l" t="t" r="r" b="b"/>
              <a:pathLst>
                <a:path h="99060">
                  <a:moveTo>
                    <a:pt x="0" y="0"/>
                  </a:moveTo>
                  <a:lnTo>
                    <a:pt x="0" y="9886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6" name="object 696"/>
            <p:cNvSpPr/>
            <p:nvPr/>
          </p:nvSpPr>
          <p:spPr>
            <a:xfrm>
              <a:off x="6483095" y="5966548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19773" y="0"/>
                  </a:moveTo>
                  <a:lnTo>
                    <a:pt x="0" y="0"/>
                  </a:lnTo>
                  <a:lnTo>
                    <a:pt x="0" y="49428"/>
                  </a:lnTo>
                  <a:lnTo>
                    <a:pt x="19773" y="49428"/>
                  </a:lnTo>
                  <a:lnTo>
                    <a:pt x="19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7" name="object 697"/>
            <p:cNvSpPr/>
            <p:nvPr/>
          </p:nvSpPr>
          <p:spPr>
            <a:xfrm>
              <a:off x="6483095" y="5966548"/>
              <a:ext cx="20320" cy="49530"/>
            </a:xfrm>
            <a:custGeom>
              <a:avLst/>
              <a:gdLst/>
              <a:ahLst/>
              <a:cxnLst/>
              <a:rect l="l" t="t" r="r" b="b"/>
              <a:pathLst>
                <a:path w="20320" h="49529">
                  <a:moveTo>
                    <a:pt x="0" y="49428"/>
                  </a:moveTo>
                  <a:lnTo>
                    <a:pt x="19773" y="49428"/>
                  </a:lnTo>
                  <a:lnTo>
                    <a:pt x="19773" y="0"/>
                  </a:lnTo>
                  <a:lnTo>
                    <a:pt x="0" y="0"/>
                  </a:lnTo>
                  <a:lnTo>
                    <a:pt x="0" y="49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8" name="object 698"/>
            <p:cNvSpPr/>
            <p:nvPr/>
          </p:nvSpPr>
          <p:spPr>
            <a:xfrm>
              <a:off x="5753518" y="3921239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9" name="object 699"/>
            <p:cNvSpPr/>
            <p:nvPr/>
          </p:nvSpPr>
          <p:spPr>
            <a:xfrm>
              <a:off x="5753518" y="3921239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0" y="37566"/>
                  </a:moveTo>
                  <a:lnTo>
                    <a:pt x="6591" y="37566"/>
                  </a:lnTo>
                  <a:lnTo>
                    <a:pt x="6591" y="0"/>
                  </a:lnTo>
                  <a:lnTo>
                    <a:pt x="0" y="0"/>
                  </a:lnTo>
                  <a:lnTo>
                    <a:pt x="0" y="375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0" name="object 700"/>
            <p:cNvSpPr/>
            <p:nvPr/>
          </p:nvSpPr>
          <p:spPr>
            <a:xfrm>
              <a:off x="5740323" y="3921239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1" name="object 701"/>
            <p:cNvSpPr/>
            <p:nvPr/>
          </p:nvSpPr>
          <p:spPr>
            <a:xfrm>
              <a:off x="5720552" y="3921240"/>
              <a:ext cx="59690" cy="38100"/>
            </a:xfrm>
            <a:custGeom>
              <a:avLst/>
              <a:gdLst/>
              <a:ahLst/>
              <a:cxnLst/>
              <a:rect l="l" t="t" r="r" b="b"/>
              <a:pathLst>
                <a:path w="59689" h="38100">
                  <a:moveTo>
                    <a:pt x="59321" y="18783"/>
                  </a:moveTo>
                  <a:lnTo>
                    <a:pt x="39547" y="18783"/>
                  </a:lnTo>
                </a:path>
                <a:path w="59689" h="38100">
                  <a:moveTo>
                    <a:pt x="19773" y="18783"/>
                  </a:moveTo>
                  <a:lnTo>
                    <a:pt x="0" y="18783"/>
                  </a:lnTo>
                </a:path>
                <a:path w="59689" h="38100">
                  <a:moveTo>
                    <a:pt x="26365" y="37566"/>
                  </a:moveTo>
                  <a:lnTo>
                    <a:pt x="19773" y="37566"/>
                  </a:lnTo>
                  <a:lnTo>
                    <a:pt x="19773" y="0"/>
                  </a:lnTo>
                  <a:lnTo>
                    <a:pt x="26365" y="0"/>
                  </a:lnTo>
                  <a:lnTo>
                    <a:pt x="26365" y="375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2" name="object 702"/>
            <p:cNvSpPr/>
            <p:nvPr/>
          </p:nvSpPr>
          <p:spPr>
            <a:xfrm>
              <a:off x="5979883" y="3967200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3" name="object 703"/>
            <p:cNvSpPr/>
            <p:nvPr/>
          </p:nvSpPr>
          <p:spPr>
            <a:xfrm>
              <a:off x="5979883" y="3967200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4" name="object 704"/>
            <p:cNvSpPr/>
            <p:nvPr/>
          </p:nvSpPr>
          <p:spPr>
            <a:xfrm>
              <a:off x="5979883" y="3980383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5" name="object 705"/>
            <p:cNvSpPr/>
            <p:nvPr/>
          </p:nvSpPr>
          <p:spPr>
            <a:xfrm>
              <a:off x="5979882" y="3947432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73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47"/>
                  </a:lnTo>
                  <a:lnTo>
                    <a:pt x="0" y="39547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6" name="object 706"/>
            <p:cNvSpPr/>
            <p:nvPr/>
          </p:nvSpPr>
          <p:spPr>
            <a:xfrm>
              <a:off x="6276479" y="376947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7" name="object 707"/>
            <p:cNvSpPr/>
            <p:nvPr/>
          </p:nvSpPr>
          <p:spPr>
            <a:xfrm>
              <a:off x="6276479" y="376947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8" name="object 708"/>
            <p:cNvSpPr/>
            <p:nvPr/>
          </p:nvSpPr>
          <p:spPr>
            <a:xfrm>
              <a:off x="6276479" y="3782656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9" name="object 709"/>
            <p:cNvSpPr/>
            <p:nvPr/>
          </p:nvSpPr>
          <p:spPr>
            <a:xfrm>
              <a:off x="6276483" y="3749706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73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47"/>
                  </a:lnTo>
                  <a:lnTo>
                    <a:pt x="0" y="39547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0" name="object 710"/>
            <p:cNvSpPr/>
            <p:nvPr/>
          </p:nvSpPr>
          <p:spPr>
            <a:xfrm>
              <a:off x="6325908" y="4115295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1" name="object 711"/>
            <p:cNvSpPr/>
            <p:nvPr/>
          </p:nvSpPr>
          <p:spPr>
            <a:xfrm>
              <a:off x="6325908" y="4115295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2" name="object 712"/>
            <p:cNvSpPr/>
            <p:nvPr/>
          </p:nvSpPr>
          <p:spPr>
            <a:xfrm>
              <a:off x="6325908" y="4128490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3" name="object 713"/>
            <p:cNvSpPr/>
            <p:nvPr/>
          </p:nvSpPr>
          <p:spPr>
            <a:xfrm>
              <a:off x="6325915" y="4095530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61"/>
                  </a:lnTo>
                </a:path>
                <a:path w="38100" h="59689">
                  <a:moveTo>
                    <a:pt x="18783" y="39535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47"/>
                  </a:lnTo>
                  <a:lnTo>
                    <a:pt x="0" y="39547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4" name="object 714"/>
            <p:cNvSpPr/>
            <p:nvPr/>
          </p:nvSpPr>
          <p:spPr>
            <a:xfrm>
              <a:off x="6647218" y="4164736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5" name="object 715"/>
            <p:cNvSpPr/>
            <p:nvPr/>
          </p:nvSpPr>
          <p:spPr>
            <a:xfrm>
              <a:off x="6647218" y="4164736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78"/>
                  </a:moveTo>
                  <a:lnTo>
                    <a:pt x="37566" y="6578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6" name="object 716"/>
            <p:cNvSpPr/>
            <p:nvPr/>
          </p:nvSpPr>
          <p:spPr>
            <a:xfrm>
              <a:off x="6647218" y="417791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7" name="object 717"/>
            <p:cNvSpPr/>
            <p:nvPr/>
          </p:nvSpPr>
          <p:spPr>
            <a:xfrm>
              <a:off x="6647219" y="4144963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61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47"/>
                  </a:lnTo>
                  <a:lnTo>
                    <a:pt x="0" y="39547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8" name="object 718"/>
            <p:cNvSpPr/>
            <p:nvPr/>
          </p:nvSpPr>
          <p:spPr>
            <a:xfrm>
              <a:off x="6251765" y="436246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19" name="object 719"/>
            <p:cNvSpPr/>
            <p:nvPr/>
          </p:nvSpPr>
          <p:spPr>
            <a:xfrm>
              <a:off x="6251765" y="436246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78"/>
                  </a:moveTo>
                  <a:lnTo>
                    <a:pt x="37566" y="6578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0" name="object 720"/>
            <p:cNvSpPr/>
            <p:nvPr/>
          </p:nvSpPr>
          <p:spPr>
            <a:xfrm>
              <a:off x="6251765" y="437565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1" name="object 721"/>
            <p:cNvSpPr/>
            <p:nvPr/>
          </p:nvSpPr>
          <p:spPr>
            <a:xfrm>
              <a:off x="6251762" y="4342693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73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35"/>
                  </a:lnTo>
                  <a:lnTo>
                    <a:pt x="0" y="39535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2" name="object 722"/>
            <p:cNvSpPr/>
            <p:nvPr/>
          </p:nvSpPr>
          <p:spPr>
            <a:xfrm>
              <a:off x="6276479" y="460961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3" name="object 723"/>
            <p:cNvSpPr/>
            <p:nvPr/>
          </p:nvSpPr>
          <p:spPr>
            <a:xfrm>
              <a:off x="6276479" y="460961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4" name="object 724"/>
            <p:cNvSpPr/>
            <p:nvPr/>
          </p:nvSpPr>
          <p:spPr>
            <a:xfrm>
              <a:off x="6276479" y="462281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5" name="object 725"/>
            <p:cNvSpPr/>
            <p:nvPr/>
          </p:nvSpPr>
          <p:spPr>
            <a:xfrm>
              <a:off x="6276483" y="4589853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73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35"/>
                  </a:lnTo>
                  <a:lnTo>
                    <a:pt x="0" y="39535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6" name="object 726"/>
            <p:cNvSpPr/>
            <p:nvPr/>
          </p:nvSpPr>
          <p:spPr>
            <a:xfrm>
              <a:off x="6325908" y="4955641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7" name="object 727"/>
            <p:cNvSpPr/>
            <p:nvPr/>
          </p:nvSpPr>
          <p:spPr>
            <a:xfrm>
              <a:off x="6325908" y="4955641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8" name="object 728"/>
            <p:cNvSpPr/>
            <p:nvPr/>
          </p:nvSpPr>
          <p:spPr>
            <a:xfrm>
              <a:off x="6325908" y="496882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29" name="object 729"/>
            <p:cNvSpPr/>
            <p:nvPr/>
          </p:nvSpPr>
          <p:spPr>
            <a:xfrm>
              <a:off x="6325915" y="4935874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61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47"/>
                  </a:lnTo>
                  <a:lnTo>
                    <a:pt x="0" y="39547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0" name="object 730"/>
            <p:cNvSpPr/>
            <p:nvPr/>
          </p:nvSpPr>
          <p:spPr>
            <a:xfrm>
              <a:off x="6647218" y="500508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1" name="object 731"/>
            <p:cNvSpPr/>
            <p:nvPr/>
          </p:nvSpPr>
          <p:spPr>
            <a:xfrm>
              <a:off x="6647218" y="500508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2" name="object 732"/>
            <p:cNvSpPr/>
            <p:nvPr/>
          </p:nvSpPr>
          <p:spPr>
            <a:xfrm>
              <a:off x="6647218" y="5018265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3" name="object 733"/>
            <p:cNvSpPr/>
            <p:nvPr/>
          </p:nvSpPr>
          <p:spPr>
            <a:xfrm>
              <a:off x="6647219" y="4985315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61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47"/>
                  </a:lnTo>
                  <a:lnTo>
                    <a:pt x="0" y="39547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4" name="object 734"/>
            <p:cNvSpPr/>
            <p:nvPr/>
          </p:nvSpPr>
          <p:spPr>
            <a:xfrm>
              <a:off x="5979883" y="4807369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5" name="object 735"/>
            <p:cNvSpPr/>
            <p:nvPr/>
          </p:nvSpPr>
          <p:spPr>
            <a:xfrm>
              <a:off x="5979883" y="4807369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78"/>
                  </a:moveTo>
                  <a:lnTo>
                    <a:pt x="37566" y="6578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6" name="object 736"/>
            <p:cNvSpPr/>
            <p:nvPr/>
          </p:nvSpPr>
          <p:spPr>
            <a:xfrm>
              <a:off x="5979883" y="482053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7" name="object 737"/>
            <p:cNvSpPr/>
            <p:nvPr/>
          </p:nvSpPr>
          <p:spPr>
            <a:xfrm>
              <a:off x="5979882" y="4787587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61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47"/>
                  </a:lnTo>
                  <a:lnTo>
                    <a:pt x="0" y="39547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8" name="object 738"/>
            <p:cNvSpPr/>
            <p:nvPr/>
          </p:nvSpPr>
          <p:spPr>
            <a:xfrm>
              <a:off x="6251765" y="520280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9" name="object 739"/>
            <p:cNvSpPr/>
            <p:nvPr/>
          </p:nvSpPr>
          <p:spPr>
            <a:xfrm>
              <a:off x="6251765" y="520280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0" name="object 740"/>
            <p:cNvSpPr/>
            <p:nvPr/>
          </p:nvSpPr>
          <p:spPr>
            <a:xfrm>
              <a:off x="6251765" y="521600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1" name="object 741"/>
            <p:cNvSpPr/>
            <p:nvPr/>
          </p:nvSpPr>
          <p:spPr>
            <a:xfrm>
              <a:off x="6251762" y="5183041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73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35"/>
                  </a:lnTo>
                  <a:lnTo>
                    <a:pt x="0" y="39535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2" name="object 742"/>
            <p:cNvSpPr/>
            <p:nvPr/>
          </p:nvSpPr>
          <p:spPr>
            <a:xfrm>
              <a:off x="5743816" y="4761382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3" name="object 743"/>
            <p:cNvSpPr/>
            <p:nvPr/>
          </p:nvSpPr>
          <p:spPr>
            <a:xfrm>
              <a:off x="5743816" y="4761382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0" y="37566"/>
                  </a:moveTo>
                  <a:lnTo>
                    <a:pt x="6591" y="37566"/>
                  </a:lnTo>
                  <a:lnTo>
                    <a:pt x="6591" y="0"/>
                  </a:lnTo>
                  <a:lnTo>
                    <a:pt x="0" y="0"/>
                  </a:lnTo>
                  <a:lnTo>
                    <a:pt x="0" y="375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4" name="object 744"/>
            <p:cNvSpPr/>
            <p:nvPr/>
          </p:nvSpPr>
          <p:spPr>
            <a:xfrm>
              <a:off x="5756998" y="4761382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5" name="object 745"/>
            <p:cNvSpPr/>
            <p:nvPr/>
          </p:nvSpPr>
          <p:spPr>
            <a:xfrm>
              <a:off x="5724041" y="4761387"/>
              <a:ext cx="59690" cy="38100"/>
            </a:xfrm>
            <a:custGeom>
              <a:avLst/>
              <a:gdLst/>
              <a:ahLst/>
              <a:cxnLst/>
              <a:rect l="l" t="t" r="r" b="b"/>
              <a:pathLst>
                <a:path w="59689" h="38100">
                  <a:moveTo>
                    <a:pt x="0" y="18783"/>
                  </a:moveTo>
                  <a:lnTo>
                    <a:pt x="19773" y="18783"/>
                  </a:lnTo>
                </a:path>
                <a:path w="59689" h="38100">
                  <a:moveTo>
                    <a:pt x="39547" y="18783"/>
                  </a:moveTo>
                  <a:lnTo>
                    <a:pt x="59321" y="18783"/>
                  </a:lnTo>
                </a:path>
                <a:path w="59689" h="38100">
                  <a:moveTo>
                    <a:pt x="32956" y="0"/>
                  </a:moveTo>
                  <a:lnTo>
                    <a:pt x="39547" y="0"/>
                  </a:lnTo>
                  <a:lnTo>
                    <a:pt x="39547" y="37566"/>
                  </a:lnTo>
                  <a:lnTo>
                    <a:pt x="32956" y="37566"/>
                  </a:lnTo>
                  <a:lnTo>
                    <a:pt x="3295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6" name="object 746"/>
            <p:cNvSpPr/>
            <p:nvPr/>
          </p:nvSpPr>
          <p:spPr>
            <a:xfrm>
              <a:off x="5729249" y="5478157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7" name="object 747"/>
            <p:cNvSpPr/>
            <p:nvPr/>
          </p:nvSpPr>
          <p:spPr>
            <a:xfrm>
              <a:off x="5729249" y="5478157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0" y="37566"/>
                  </a:moveTo>
                  <a:lnTo>
                    <a:pt x="6591" y="37566"/>
                  </a:lnTo>
                  <a:lnTo>
                    <a:pt x="6591" y="0"/>
                  </a:lnTo>
                  <a:lnTo>
                    <a:pt x="0" y="0"/>
                  </a:lnTo>
                  <a:lnTo>
                    <a:pt x="0" y="375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8" name="object 748"/>
            <p:cNvSpPr/>
            <p:nvPr/>
          </p:nvSpPr>
          <p:spPr>
            <a:xfrm>
              <a:off x="5742431" y="5478157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9" name="object 749"/>
            <p:cNvSpPr/>
            <p:nvPr/>
          </p:nvSpPr>
          <p:spPr>
            <a:xfrm>
              <a:off x="5709486" y="5478155"/>
              <a:ext cx="59690" cy="38100"/>
            </a:xfrm>
            <a:custGeom>
              <a:avLst/>
              <a:gdLst/>
              <a:ahLst/>
              <a:cxnLst/>
              <a:rect l="l" t="t" r="r" b="b"/>
              <a:pathLst>
                <a:path w="59689" h="38100">
                  <a:moveTo>
                    <a:pt x="0" y="18783"/>
                  </a:moveTo>
                  <a:lnTo>
                    <a:pt x="19773" y="18783"/>
                  </a:lnTo>
                </a:path>
                <a:path w="59689" h="38100">
                  <a:moveTo>
                    <a:pt x="39547" y="18783"/>
                  </a:moveTo>
                  <a:lnTo>
                    <a:pt x="59321" y="18783"/>
                  </a:lnTo>
                </a:path>
                <a:path w="59689" h="38100">
                  <a:moveTo>
                    <a:pt x="32956" y="0"/>
                  </a:moveTo>
                  <a:lnTo>
                    <a:pt x="39547" y="0"/>
                  </a:lnTo>
                  <a:lnTo>
                    <a:pt x="39547" y="37566"/>
                  </a:lnTo>
                  <a:lnTo>
                    <a:pt x="32956" y="37566"/>
                  </a:lnTo>
                  <a:lnTo>
                    <a:pt x="3295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0" name="object 750"/>
            <p:cNvSpPr/>
            <p:nvPr/>
          </p:nvSpPr>
          <p:spPr>
            <a:xfrm>
              <a:off x="6375349" y="557354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1" name="object 751"/>
            <p:cNvSpPr/>
            <p:nvPr/>
          </p:nvSpPr>
          <p:spPr>
            <a:xfrm>
              <a:off x="6375349" y="557354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2" name="object 752"/>
            <p:cNvSpPr/>
            <p:nvPr/>
          </p:nvSpPr>
          <p:spPr>
            <a:xfrm>
              <a:off x="6375349" y="558674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3" name="object 753"/>
            <p:cNvSpPr/>
            <p:nvPr/>
          </p:nvSpPr>
          <p:spPr>
            <a:xfrm>
              <a:off x="6375340" y="5553787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73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47"/>
                  </a:lnTo>
                  <a:lnTo>
                    <a:pt x="0" y="39547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4" name="object 754"/>
            <p:cNvSpPr/>
            <p:nvPr/>
          </p:nvSpPr>
          <p:spPr>
            <a:xfrm>
              <a:off x="6770801" y="5548833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5" name="object 755"/>
            <p:cNvSpPr/>
            <p:nvPr/>
          </p:nvSpPr>
          <p:spPr>
            <a:xfrm>
              <a:off x="6770801" y="5548833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6" name="object 756"/>
            <p:cNvSpPr/>
            <p:nvPr/>
          </p:nvSpPr>
          <p:spPr>
            <a:xfrm>
              <a:off x="6770801" y="5562041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7" name="object 757"/>
            <p:cNvSpPr/>
            <p:nvPr/>
          </p:nvSpPr>
          <p:spPr>
            <a:xfrm>
              <a:off x="6770797" y="5529078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61"/>
                  </a:lnTo>
                </a:path>
                <a:path w="38100" h="59689">
                  <a:moveTo>
                    <a:pt x="18783" y="39535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35"/>
                  </a:lnTo>
                  <a:lnTo>
                    <a:pt x="0" y="39535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8" name="object 758"/>
            <p:cNvSpPr/>
            <p:nvPr/>
          </p:nvSpPr>
          <p:spPr>
            <a:xfrm>
              <a:off x="6375349" y="594429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9" name="object 759"/>
            <p:cNvSpPr/>
            <p:nvPr/>
          </p:nvSpPr>
          <p:spPr>
            <a:xfrm>
              <a:off x="6375349" y="594429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0" name="object 760"/>
            <p:cNvSpPr/>
            <p:nvPr/>
          </p:nvSpPr>
          <p:spPr>
            <a:xfrm>
              <a:off x="6375349" y="5957480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1" name="object 761"/>
            <p:cNvSpPr/>
            <p:nvPr/>
          </p:nvSpPr>
          <p:spPr>
            <a:xfrm>
              <a:off x="6375340" y="5924532"/>
              <a:ext cx="38100" cy="59690"/>
            </a:xfrm>
            <a:custGeom>
              <a:avLst/>
              <a:gdLst/>
              <a:ahLst/>
              <a:cxnLst/>
              <a:rect l="l" t="t" r="r" b="b"/>
              <a:pathLst>
                <a:path w="38100" h="59689">
                  <a:moveTo>
                    <a:pt x="18783" y="0"/>
                  </a:moveTo>
                  <a:lnTo>
                    <a:pt x="18783" y="19773"/>
                  </a:lnTo>
                </a:path>
                <a:path w="38100" h="59689">
                  <a:moveTo>
                    <a:pt x="18783" y="39547"/>
                  </a:moveTo>
                  <a:lnTo>
                    <a:pt x="18783" y="59321"/>
                  </a:lnTo>
                </a:path>
                <a:path w="38100" h="59689">
                  <a:moveTo>
                    <a:pt x="0" y="32956"/>
                  </a:moveTo>
                  <a:lnTo>
                    <a:pt x="37566" y="32956"/>
                  </a:lnTo>
                  <a:lnTo>
                    <a:pt x="37566" y="39547"/>
                  </a:lnTo>
                  <a:lnTo>
                    <a:pt x="0" y="39547"/>
                  </a:lnTo>
                  <a:lnTo>
                    <a:pt x="0" y="3295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2" name="object 762"/>
            <p:cNvSpPr/>
            <p:nvPr/>
          </p:nvSpPr>
          <p:spPr>
            <a:xfrm>
              <a:off x="5729249" y="5848896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3" name="object 763"/>
            <p:cNvSpPr/>
            <p:nvPr/>
          </p:nvSpPr>
          <p:spPr>
            <a:xfrm>
              <a:off x="5729249" y="5848896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0" y="37566"/>
                  </a:moveTo>
                  <a:lnTo>
                    <a:pt x="6591" y="37566"/>
                  </a:lnTo>
                  <a:lnTo>
                    <a:pt x="6591" y="0"/>
                  </a:lnTo>
                  <a:lnTo>
                    <a:pt x="0" y="0"/>
                  </a:lnTo>
                  <a:lnTo>
                    <a:pt x="0" y="375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4" name="object 764"/>
            <p:cNvSpPr/>
            <p:nvPr/>
          </p:nvSpPr>
          <p:spPr>
            <a:xfrm>
              <a:off x="5742431" y="5848896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5" name="object 765"/>
            <p:cNvSpPr/>
            <p:nvPr/>
          </p:nvSpPr>
          <p:spPr>
            <a:xfrm>
              <a:off x="5709486" y="5848902"/>
              <a:ext cx="59690" cy="38100"/>
            </a:xfrm>
            <a:custGeom>
              <a:avLst/>
              <a:gdLst/>
              <a:ahLst/>
              <a:cxnLst/>
              <a:rect l="l" t="t" r="r" b="b"/>
              <a:pathLst>
                <a:path w="59689" h="38100">
                  <a:moveTo>
                    <a:pt x="0" y="18783"/>
                  </a:moveTo>
                  <a:lnTo>
                    <a:pt x="19761" y="18783"/>
                  </a:lnTo>
                </a:path>
                <a:path w="59689" h="38100">
                  <a:moveTo>
                    <a:pt x="39547" y="18783"/>
                  </a:moveTo>
                  <a:lnTo>
                    <a:pt x="59321" y="18783"/>
                  </a:lnTo>
                </a:path>
                <a:path w="59689" h="38100">
                  <a:moveTo>
                    <a:pt x="32956" y="0"/>
                  </a:moveTo>
                  <a:lnTo>
                    <a:pt x="39547" y="0"/>
                  </a:lnTo>
                  <a:lnTo>
                    <a:pt x="39547" y="37566"/>
                  </a:lnTo>
                  <a:lnTo>
                    <a:pt x="32956" y="37566"/>
                  </a:lnTo>
                  <a:lnTo>
                    <a:pt x="32956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6" name="object 766"/>
            <p:cNvSpPr/>
            <p:nvPr/>
          </p:nvSpPr>
          <p:spPr>
            <a:xfrm>
              <a:off x="5979883" y="436246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53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53" y="6591"/>
                  </a:lnTo>
                  <a:lnTo>
                    <a:pt x="375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7" name="object 767"/>
            <p:cNvSpPr/>
            <p:nvPr/>
          </p:nvSpPr>
          <p:spPr>
            <a:xfrm>
              <a:off x="5979883" y="436246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53" y="6591"/>
                  </a:lnTo>
                  <a:lnTo>
                    <a:pt x="37553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8" name="object 768"/>
            <p:cNvSpPr/>
            <p:nvPr/>
          </p:nvSpPr>
          <p:spPr>
            <a:xfrm>
              <a:off x="5979883" y="4375645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53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53" y="6591"/>
                  </a:lnTo>
                  <a:lnTo>
                    <a:pt x="375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9" name="object 769"/>
            <p:cNvSpPr/>
            <p:nvPr/>
          </p:nvSpPr>
          <p:spPr>
            <a:xfrm>
              <a:off x="5979883" y="4375645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53" y="6591"/>
                  </a:lnTo>
                  <a:lnTo>
                    <a:pt x="37553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0" name="object 770"/>
            <p:cNvSpPr/>
            <p:nvPr/>
          </p:nvSpPr>
          <p:spPr>
            <a:xfrm>
              <a:off x="5980598" y="4346532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4749" y="0"/>
                  </a:moveTo>
                  <a:lnTo>
                    <a:pt x="4229" y="0"/>
                  </a:lnTo>
                  <a:lnTo>
                    <a:pt x="3975" y="63"/>
                  </a:lnTo>
                  <a:lnTo>
                    <a:pt x="3810" y="177"/>
                  </a:lnTo>
                  <a:lnTo>
                    <a:pt x="3746" y="4089"/>
                  </a:lnTo>
                  <a:lnTo>
                    <a:pt x="381" y="4089"/>
                  </a:lnTo>
                  <a:lnTo>
                    <a:pt x="190" y="4152"/>
                  </a:lnTo>
                  <a:lnTo>
                    <a:pt x="63" y="4317"/>
                  </a:lnTo>
                  <a:lnTo>
                    <a:pt x="25" y="4483"/>
                  </a:lnTo>
                  <a:lnTo>
                    <a:pt x="0" y="4698"/>
                  </a:lnTo>
                  <a:lnTo>
                    <a:pt x="0" y="4952"/>
                  </a:lnTo>
                  <a:lnTo>
                    <a:pt x="63" y="5245"/>
                  </a:lnTo>
                  <a:lnTo>
                    <a:pt x="114" y="5384"/>
                  </a:lnTo>
                  <a:lnTo>
                    <a:pt x="342" y="5549"/>
                  </a:lnTo>
                  <a:lnTo>
                    <a:pt x="3746" y="5549"/>
                  </a:lnTo>
                  <a:lnTo>
                    <a:pt x="3746" y="9359"/>
                  </a:lnTo>
                  <a:lnTo>
                    <a:pt x="3924" y="9512"/>
                  </a:lnTo>
                  <a:lnTo>
                    <a:pt x="4229" y="9588"/>
                  </a:lnTo>
                  <a:lnTo>
                    <a:pt x="4864" y="9575"/>
                  </a:lnTo>
                  <a:lnTo>
                    <a:pt x="5092" y="9512"/>
                  </a:lnTo>
                  <a:lnTo>
                    <a:pt x="5257" y="9321"/>
                  </a:lnTo>
                  <a:lnTo>
                    <a:pt x="5257" y="5549"/>
                  </a:lnTo>
                  <a:lnTo>
                    <a:pt x="8610" y="5549"/>
                  </a:lnTo>
                  <a:lnTo>
                    <a:pt x="8737" y="5537"/>
                  </a:lnTo>
                  <a:lnTo>
                    <a:pt x="8915" y="5321"/>
                  </a:lnTo>
                  <a:lnTo>
                    <a:pt x="9004" y="4952"/>
                  </a:lnTo>
                  <a:lnTo>
                    <a:pt x="9004" y="4698"/>
                  </a:lnTo>
                  <a:lnTo>
                    <a:pt x="8674" y="4089"/>
                  </a:lnTo>
                  <a:lnTo>
                    <a:pt x="5257" y="4089"/>
                  </a:lnTo>
                  <a:lnTo>
                    <a:pt x="5257" y="317"/>
                  </a:lnTo>
                  <a:lnTo>
                    <a:pt x="5156" y="126"/>
                  </a:lnTo>
                  <a:lnTo>
                    <a:pt x="5029" y="63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1" name="object 771"/>
            <p:cNvSpPr/>
            <p:nvPr/>
          </p:nvSpPr>
          <p:spPr>
            <a:xfrm>
              <a:off x="5998661" y="4332801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9095"/>
                  </a:moveTo>
                  <a:lnTo>
                    <a:pt x="0" y="49428"/>
                  </a:lnTo>
                </a:path>
                <a:path h="79375">
                  <a:moveTo>
                    <a:pt x="0" y="2965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2" name="object 772"/>
            <p:cNvSpPr/>
            <p:nvPr/>
          </p:nvSpPr>
          <p:spPr>
            <a:xfrm>
              <a:off x="6177622" y="460961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3" name="object 773"/>
            <p:cNvSpPr/>
            <p:nvPr/>
          </p:nvSpPr>
          <p:spPr>
            <a:xfrm>
              <a:off x="6177622" y="460961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4" name="object 774"/>
            <p:cNvSpPr/>
            <p:nvPr/>
          </p:nvSpPr>
          <p:spPr>
            <a:xfrm>
              <a:off x="6177622" y="462281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5" name="object 775"/>
            <p:cNvSpPr/>
            <p:nvPr/>
          </p:nvSpPr>
          <p:spPr>
            <a:xfrm>
              <a:off x="6177622" y="462281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78"/>
                  </a:moveTo>
                  <a:lnTo>
                    <a:pt x="37566" y="6578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6" name="object 776"/>
            <p:cNvSpPr/>
            <p:nvPr/>
          </p:nvSpPr>
          <p:spPr>
            <a:xfrm>
              <a:off x="6178322" y="4593696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4749" y="0"/>
                  </a:moveTo>
                  <a:lnTo>
                    <a:pt x="4229" y="0"/>
                  </a:lnTo>
                  <a:lnTo>
                    <a:pt x="3975" y="63"/>
                  </a:lnTo>
                  <a:lnTo>
                    <a:pt x="3810" y="165"/>
                  </a:lnTo>
                  <a:lnTo>
                    <a:pt x="3746" y="4089"/>
                  </a:lnTo>
                  <a:lnTo>
                    <a:pt x="342" y="4089"/>
                  </a:lnTo>
                  <a:lnTo>
                    <a:pt x="190" y="4140"/>
                  </a:lnTo>
                  <a:lnTo>
                    <a:pt x="63" y="4318"/>
                  </a:lnTo>
                  <a:lnTo>
                    <a:pt x="25" y="4483"/>
                  </a:lnTo>
                  <a:lnTo>
                    <a:pt x="0" y="4686"/>
                  </a:lnTo>
                  <a:lnTo>
                    <a:pt x="0" y="4940"/>
                  </a:lnTo>
                  <a:lnTo>
                    <a:pt x="114" y="5384"/>
                  </a:lnTo>
                  <a:lnTo>
                    <a:pt x="304" y="5524"/>
                  </a:lnTo>
                  <a:lnTo>
                    <a:pt x="3746" y="5549"/>
                  </a:lnTo>
                  <a:lnTo>
                    <a:pt x="3746" y="9359"/>
                  </a:lnTo>
                  <a:lnTo>
                    <a:pt x="3911" y="9499"/>
                  </a:lnTo>
                  <a:lnTo>
                    <a:pt x="4038" y="9550"/>
                  </a:lnTo>
                  <a:lnTo>
                    <a:pt x="4229" y="9588"/>
                  </a:lnTo>
                  <a:lnTo>
                    <a:pt x="4749" y="9588"/>
                  </a:lnTo>
                  <a:lnTo>
                    <a:pt x="4965" y="9550"/>
                  </a:lnTo>
                  <a:lnTo>
                    <a:pt x="5194" y="9436"/>
                  </a:lnTo>
                  <a:lnTo>
                    <a:pt x="5257" y="9309"/>
                  </a:lnTo>
                  <a:lnTo>
                    <a:pt x="5257" y="5549"/>
                  </a:lnTo>
                  <a:lnTo>
                    <a:pt x="8674" y="5549"/>
                  </a:lnTo>
                  <a:lnTo>
                    <a:pt x="8851" y="5448"/>
                  </a:lnTo>
                  <a:lnTo>
                    <a:pt x="8915" y="5321"/>
                  </a:lnTo>
                  <a:lnTo>
                    <a:pt x="9004" y="4940"/>
                  </a:lnTo>
                  <a:lnTo>
                    <a:pt x="9004" y="4686"/>
                  </a:lnTo>
                  <a:lnTo>
                    <a:pt x="8674" y="4089"/>
                  </a:lnTo>
                  <a:lnTo>
                    <a:pt x="5257" y="4089"/>
                  </a:lnTo>
                  <a:lnTo>
                    <a:pt x="5257" y="317"/>
                  </a:lnTo>
                  <a:lnTo>
                    <a:pt x="5156" y="127"/>
                  </a:lnTo>
                  <a:lnTo>
                    <a:pt x="5029" y="63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7" name="object 777"/>
            <p:cNvSpPr/>
            <p:nvPr/>
          </p:nvSpPr>
          <p:spPr>
            <a:xfrm>
              <a:off x="6196393" y="4579961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9095"/>
                  </a:moveTo>
                  <a:lnTo>
                    <a:pt x="0" y="49428"/>
                  </a:lnTo>
                </a:path>
                <a:path h="79375">
                  <a:moveTo>
                    <a:pt x="0" y="2965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8" name="object 778"/>
            <p:cNvSpPr/>
            <p:nvPr/>
          </p:nvSpPr>
          <p:spPr>
            <a:xfrm>
              <a:off x="6128181" y="437565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9" name="object 779"/>
            <p:cNvSpPr/>
            <p:nvPr/>
          </p:nvSpPr>
          <p:spPr>
            <a:xfrm>
              <a:off x="6128181" y="437565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78"/>
                  </a:moveTo>
                  <a:lnTo>
                    <a:pt x="37566" y="6578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0" name="object 780"/>
            <p:cNvSpPr/>
            <p:nvPr/>
          </p:nvSpPr>
          <p:spPr>
            <a:xfrm>
              <a:off x="6128181" y="4362475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1" name="object 781"/>
            <p:cNvSpPr/>
            <p:nvPr/>
          </p:nvSpPr>
          <p:spPr>
            <a:xfrm>
              <a:off x="6128181" y="4362475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78"/>
                  </a:moveTo>
                  <a:lnTo>
                    <a:pt x="37566" y="6578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2" name="object 782"/>
            <p:cNvSpPr/>
            <p:nvPr/>
          </p:nvSpPr>
          <p:spPr>
            <a:xfrm>
              <a:off x="6156034" y="4388567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4775" y="0"/>
                  </a:moveTo>
                  <a:lnTo>
                    <a:pt x="4152" y="12"/>
                  </a:lnTo>
                  <a:lnTo>
                    <a:pt x="3911" y="76"/>
                  </a:lnTo>
                  <a:lnTo>
                    <a:pt x="3746" y="266"/>
                  </a:lnTo>
                  <a:lnTo>
                    <a:pt x="3746" y="4038"/>
                  </a:lnTo>
                  <a:lnTo>
                    <a:pt x="393" y="4038"/>
                  </a:lnTo>
                  <a:lnTo>
                    <a:pt x="152" y="4140"/>
                  </a:lnTo>
                  <a:lnTo>
                    <a:pt x="88" y="4267"/>
                  </a:lnTo>
                  <a:lnTo>
                    <a:pt x="0" y="4635"/>
                  </a:lnTo>
                  <a:lnTo>
                    <a:pt x="0" y="4889"/>
                  </a:lnTo>
                  <a:lnTo>
                    <a:pt x="88" y="5270"/>
                  </a:lnTo>
                  <a:lnTo>
                    <a:pt x="152" y="5397"/>
                  </a:lnTo>
                  <a:lnTo>
                    <a:pt x="342" y="5499"/>
                  </a:lnTo>
                  <a:lnTo>
                    <a:pt x="3746" y="5499"/>
                  </a:lnTo>
                  <a:lnTo>
                    <a:pt x="3746" y="9270"/>
                  </a:lnTo>
                  <a:lnTo>
                    <a:pt x="3848" y="9461"/>
                  </a:lnTo>
                  <a:lnTo>
                    <a:pt x="3975" y="9524"/>
                  </a:lnTo>
                  <a:lnTo>
                    <a:pt x="4254" y="9588"/>
                  </a:lnTo>
                  <a:lnTo>
                    <a:pt x="4775" y="9588"/>
                  </a:lnTo>
                  <a:lnTo>
                    <a:pt x="5029" y="9524"/>
                  </a:lnTo>
                  <a:lnTo>
                    <a:pt x="5156" y="9461"/>
                  </a:lnTo>
                  <a:lnTo>
                    <a:pt x="5257" y="9334"/>
                  </a:lnTo>
                  <a:lnTo>
                    <a:pt x="5257" y="5499"/>
                  </a:lnTo>
                  <a:lnTo>
                    <a:pt x="8674" y="5499"/>
                  </a:lnTo>
                  <a:lnTo>
                    <a:pt x="8813" y="5435"/>
                  </a:lnTo>
                  <a:lnTo>
                    <a:pt x="8940" y="5270"/>
                  </a:lnTo>
                  <a:lnTo>
                    <a:pt x="8978" y="5105"/>
                  </a:lnTo>
                  <a:lnTo>
                    <a:pt x="9004" y="4889"/>
                  </a:lnTo>
                  <a:lnTo>
                    <a:pt x="9004" y="4635"/>
                  </a:lnTo>
                  <a:lnTo>
                    <a:pt x="8966" y="4432"/>
                  </a:lnTo>
                  <a:lnTo>
                    <a:pt x="8902" y="4203"/>
                  </a:lnTo>
                  <a:lnTo>
                    <a:pt x="8674" y="4038"/>
                  </a:lnTo>
                  <a:lnTo>
                    <a:pt x="5257" y="4038"/>
                  </a:lnTo>
                  <a:lnTo>
                    <a:pt x="5257" y="228"/>
                  </a:lnTo>
                  <a:lnTo>
                    <a:pt x="5079" y="76"/>
                  </a:lnTo>
                  <a:lnTo>
                    <a:pt x="47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3" name="object 783"/>
            <p:cNvSpPr/>
            <p:nvPr/>
          </p:nvSpPr>
          <p:spPr>
            <a:xfrm>
              <a:off x="6146963" y="4332805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29654"/>
                  </a:lnTo>
                </a:path>
                <a:path h="79375">
                  <a:moveTo>
                    <a:pt x="0" y="49428"/>
                  </a:moveTo>
                  <a:lnTo>
                    <a:pt x="0" y="7909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4" name="object 784"/>
            <p:cNvSpPr/>
            <p:nvPr/>
          </p:nvSpPr>
          <p:spPr>
            <a:xfrm>
              <a:off x="6128181" y="521600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5" name="object 785"/>
            <p:cNvSpPr/>
            <p:nvPr/>
          </p:nvSpPr>
          <p:spPr>
            <a:xfrm>
              <a:off x="6128181" y="521600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78"/>
                  </a:moveTo>
                  <a:lnTo>
                    <a:pt x="37566" y="6578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6" name="object 786"/>
            <p:cNvSpPr/>
            <p:nvPr/>
          </p:nvSpPr>
          <p:spPr>
            <a:xfrm>
              <a:off x="6128181" y="520280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7" name="object 787"/>
            <p:cNvSpPr/>
            <p:nvPr/>
          </p:nvSpPr>
          <p:spPr>
            <a:xfrm>
              <a:off x="6128181" y="520280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8" name="object 788"/>
            <p:cNvSpPr/>
            <p:nvPr/>
          </p:nvSpPr>
          <p:spPr>
            <a:xfrm>
              <a:off x="6156034" y="5228916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4775" y="0"/>
                  </a:moveTo>
                  <a:lnTo>
                    <a:pt x="4254" y="0"/>
                  </a:lnTo>
                  <a:lnTo>
                    <a:pt x="4038" y="38"/>
                  </a:lnTo>
                  <a:lnTo>
                    <a:pt x="3809" y="139"/>
                  </a:lnTo>
                  <a:lnTo>
                    <a:pt x="3746" y="266"/>
                  </a:lnTo>
                  <a:lnTo>
                    <a:pt x="3746" y="4038"/>
                  </a:lnTo>
                  <a:lnTo>
                    <a:pt x="342" y="4038"/>
                  </a:lnTo>
                  <a:lnTo>
                    <a:pt x="152" y="4140"/>
                  </a:lnTo>
                  <a:lnTo>
                    <a:pt x="88" y="4267"/>
                  </a:lnTo>
                  <a:lnTo>
                    <a:pt x="0" y="4648"/>
                  </a:lnTo>
                  <a:lnTo>
                    <a:pt x="0" y="4889"/>
                  </a:lnTo>
                  <a:lnTo>
                    <a:pt x="63" y="5194"/>
                  </a:lnTo>
                  <a:lnTo>
                    <a:pt x="152" y="5397"/>
                  </a:lnTo>
                  <a:lnTo>
                    <a:pt x="342" y="5499"/>
                  </a:lnTo>
                  <a:lnTo>
                    <a:pt x="3746" y="5499"/>
                  </a:lnTo>
                  <a:lnTo>
                    <a:pt x="3746" y="9270"/>
                  </a:lnTo>
                  <a:lnTo>
                    <a:pt x="3848" y="9461"/>
                  </a:lnTo>
                  <a:lnTo>
                    <a:pt x="3975" y="9524"/>
                  </a:lnTo>
                  <a:lnTo>
                    <a:pt x="4254" y="9575"/>
                  </a:lnTo>
                  <a:lnTo>
                    <a:pt x="4775" y="9575"/>
                  </a:lnTo>
                  <a:lnTo>
                    <a:pt x="5029" y="9524"/>
                  </a:lnTo>
                  <a:lnTo>
                    <a:pt x="5156" y="9461"/>
                  </a:lnTo>
                  <a:lnTo>
                    <a:pt x="5257" y="9334"/>
                  </a:lnTo>
                  <a:lnTo>
                    <a:pt x="5257" y="5499"/>
                  </a:lnTo>
                  <a:lnTo>
                    <a:pt x="8674" y="5499"/>
                  </a:lnTo>
                  <a:lnTo>
                    <a:pt x="8813" y="5435"/>
                  </a:lnTo>
                  <a:lnTo>
                    <a:pt x="8940" y="5270"/>
                  </a:lnTo>
                  <a:lnTo>
                    <a:pt x="8978" y="5105"/>
                  </a:lnTo>
                  <a:lnTo>
                    <a:pt x="9004" y="4889"/>
                  </a:lnTo>
                  <a:lnTo>
                    <a:pt x="9004" y="4648"/>
                  </a:lnTo>
                  <a:lnTo>
                    <a:pt x="8966" y="4432"/>
                  </a:lnTo>
                  <a:lnTo>
                    <a:pt x="8902" y="4203"/>
                  </a:lnTo>
                  <a:lnTo>
                    <a:pt x="8775" y="4076"/>
                  </a:lnTo>
                  <a:lnTo>
                    <a:pt x="5257" y="4038"/>
                  </a:lnTo>
                  <a:lnTo>
                    <a:pt x="5257" y="228"/>
                  </a:lnTo>
                  <a:lnTo>
                    <a:pt x="5029" y="63"/>
                  </a:lnTo>
                  <a:lnTo>
                    <a:pt x="47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9" name="object 789"/>
            <p:cNvSpPr/>
            <p:nvPr/>
          </p:nvSpPr>
          <p:spPr>
            <a:xfrm>
              <a:off x="6146963" y="5173158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29654"/>
                  </a:lnTo>
                </a:path>
                <a:path h="79375">
                  <a:moveTo>
                    <a:pt x="0" y="49428"/>
                  </a:moveTo>
                  <a:lnTo>
                    <a:pt x="0" y="7909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0" name="object 790"/>
            <p:cNvSpPr/>
            <p:nvPr/>
          </p:nvSpPr>
          <p:spPr>
            <a:xfrm>
              <a:off x="5979883" y="520280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53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53" y="6591"/>
                  </a:lnTo>
                  <a:lnTo>
                    <a:pt x="375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1" name="object 791"/>
            <p:cNvSpPr/>
            <p:nvPr/>
          </p:nvSpPr>
          <p:spPr>
            <a:xfrm>
              <a:off x="5979883" y="5202808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53" y="6591"/>
                  </a:lnTo>
                  <a:lnTo>
                    <a:pt x="37553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2" name="object 792"/>
            <p:cNvSpPr/>
            <p:nvPr/>
          </p:nvSpPr>
          <p:spPr>
            <a:xfrm>
              <a:off x="5979883" y="521600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53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53" y="6578"/>
                  </a:lnTo>
                  <a:lnTo>
                    <a:pt x="375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3" name="object 793"/>
            <p:cNvSpPr/>
            <p:nvPr/>
          </p:nvSpPr>
          <p:spPr>
            <a:xfrm>
              <a:off x="5979883" y="521600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78"/>
                  </a:moveTo>
                  <a:lnTo>
                    <a:pt x="37553" y="6578"/>
                  </a:lnTo>
                  <a:lnTo>
                    <a:pt x="37553" y="0"/>
                  </a:lnTo>
                  <a:lnTo>
                    <a:pt x="0" y="0"/>
                  </a:lnTo>
                  <a:lnTo>
                    <a:pt x="0" y="65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4" name="object 794"/>
            <p:cNvSpPr/>
            <p:nvPr/>
          </p:nvSpPr>
          <p:spPr>
            <a:xfrm>
              <a:off x="5980598" y="5186889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4749" y="0"/>
                  </a:moveTo>
                  <a:lnTo>
                    <a:pt x="4229" y="0"/>
                  </a:lnTo>
                  <a:lnTo>
                    <a:pt x="3975" y="63"/>
                  </a:lnTo>
                  <a:lnTo>
                    <a:pt x="3810" y="165"/>
                  </a:lnTo>
                  <a:lnTo>
                    <a:pt x="3746" y="4089"/>
                  </a:lnTo>
                  <a:lnTo>
                    <a:pt x="342" y="4089"/>
                  </a:lnTo>
                  <a:lnTo>
                    <a:pt x="190" y="4140"/>
                  </a:lnTo>
                  <a:lnTo>
                    <a:pt x="63" y="4318"/>
                  </a:lnTo>
                  <a:lnTo>
                    <a:pt x="25" y="4483"/>
                  </a:lnTo>
                  <a:lnTo>
                    <a:pt x="0" y="4686"/>
                  </a:lnTo>
                  <a:lnTo>
                    <a:pt x="0" y="4940"/>
                  </a:lnTo>
                  <a:lnTo>
                    <a:pt x="114" y="5384"/>
                  </a:lnTo>
                  <a:lnTo>
                    <a:pt x="304" y="5524"/>
                  </a:lnTo>
                  <a:lnTo>
                    <a:pt x="3746" y="5549"/>
                  </a:lnTo>
                  <a:lnTo>
                    <a:pt x="3746" y="9359"/>
                  </a:lnTo>
                  <a:lnTo>
                    <a:pt x="4038" y="9550"/>
                  </a:lnTo>
                  <a:lnTo>
                    <a:pt x="4229" y="9588"/>
                  </a:lnTo>
                  <a:lnTo>
                    <a:pt x="4749" y="9588"/>
                  </a:lnTo>
                  <a:lnTo>
                    <a:pt x="4965" y="9550"/>
                  </a:lnTo>
                  <a:lnTo>
                    <a:pt x="5194" y="9436"/>
                  </a:lnTo>
                  <a:lnTo>
                    <a:pt x="5257" y="5549"/>
                  </a:lnTo>
                  <a:lnTo>
                    <a:pt x="8674" y="5549"/>
                  </a:lnTo>
                  <a:lnTo>
                    <a:pt x="8851" y="5448"/>
                  </a:lnTo>
                  <a:lnTo>
                    <a:pt x="8915" y="5321"/>
                  </a:lnTo>
                  <a:lnTo>
                    <a:pt x="9004" y="4940"/>
                  </a:lnTo>
                  <a:lnTo>
                    <a:pt x="9004" y="4686"/>
                  </a:lnTo>
                  <a:lnTo>
                    <a:pt x="8674" y="4089"/>
                  </a:lnTo>
                  <a:lnTo>
                    <a:pt x="5257" y="4089"/>
                  </a:lnTo>
                  <a:lnTo>
                    <a:pt x="5257" y="317"/>
                  </a:lnTo>
                  <a:lnTo>
                    <a:pt x="5156" y="127"/>
                  </a:lnTo>
                  <a:lnTo>
                    <a:pt x="5029" y="63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5" name="object 795"/>
            <p:cNvSpPr/>
            <p:nvPr/>
          </p:nvSpPr>
          <p:spPr>
            <a:xfrm>
              <a:off x="5998661" y="5173150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9095"/>
                  </a:moveTo>
                  <a:lnTo>
                    <a:pt x="0" y="49428"/>
                  </a:lnTo>
                </a:path>
                <a:path h="79375">
                  <a:moveTo>
                    <a:pt x="0" y="2966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6" name="object 796"/>
            <p:cNvSpPr/>
            <p:nvPr/>
          </p:nvSpPr>
          <p:spPr>
            <a:xfrm>
              <a:off x="6029325" y="559827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7" name="object 797"/>
            <p:cNvSpPr/>
            <p:nvPr/>
          </p:nvSpPr>
          <p:spPr>
            <a:xfrm>
              <a:off x="6029325" y="559827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8" name="object 798"/>
            <p:cNvSpPr/>
            <p:nvPr/>
          </p:nvSpPr>
          <p:spPr>
            <a:xfrm>
              <a:off x="6029325" y="5611456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9" name="object 799"/>
            <p:cNvSpPr/>
            <p:nvPr/>
          </p:nvSpPr>
          <p:spPr>
            <a:xfrm>
              <a:off x="6029325" y="5611456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0" name="object 800"/>
            <p:cNvSpPr/>
            <p:nvPr/>
          </p:nvSpPr>
          <p:spPr>
            <a:xfrm>
              <a:off x="6030027" y="5582353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4749" y="0"/>
                  </a:moveTo>
                  <a:lnTo>
                    <a:pt x="4229" y="0"/>
                  </a:lnTo>
                  <a:lnTo>
                    <a:pt x="3975" y="63"/>
                  </a:lnTo>
                  <a:lnTo>
                    <a:pt x="3848" y="126"/>
                  </a:lnTo>
                  <a:lnTo>
                    <a:pt x="3746" y="253"/>
                  </a:lnTo>
                  <a:lnTo>
                    <a:pt x="3746" y="4089"/>
                  </a:lnTo>
                  <a:lnTo>
                    <a:pt x="342" y="4089"/>
                  </a:lnTo>
                  <a:lnTo>
                    <a:pt x="190" y="4152"/>
                  </a:lnTo>
                  <a:lnTo>
                    <a:pt x="63" y="4317"/>
                  </a:lnTo>
                  <a:lnTo>
                    <a:pt x="25" y="4483"/>
                  </a:lnTo>
                  <a:lnTo>
                    <a:pt x="0" y="4698"/>
                  </a:lnTo>
                  <a:lnTo>
                    <a:pt x="0" y="4940"/>
                  </a:lnTo>
                  <a:lnTo>
                    <a:pt x="114" y="5384"/>
                  </a:lnTo>
                  <a:lnTo>
                    <a:pt x="342" y="5549"/>
                  </a:lnTo>
                  <a:lnTo>
                    <a:pt x="3746" y="5549"/>
                  </a:lnTo>
                  <a:lnTo>
                    <a:pt x="3746" y="9359"/>
                  </a:lnTo>
                  <a:lnTo>
                    <a:pt x="3975" y="9524"/>
                  </a:lnTo>
                  <a:lnTo>
                    <a:pt x="4229" y="9588"/>
                  </a:lnTo>
                  <a:lnTo>
                    <a:pt x="4749" y="9588"/>
                  </a:lnTo>
                  <a:lnTo>
                    <a:pt x="4965" y="9550"/>
                  </a:lnTo>
                  <a:lnTo>
                    <a:pt x="5194" y="9448"/>
                  </a:lnTo>
                  <a:lnTo>
                    <a:pt x="5257" y="9321"/>
                  </a:lnTo>
                  <a:lnTo>
                    <a:pt x="5257" y="5549"/>
                  </a:lnTo>
                  <a:lnTo>
                    <a:pt x="8610" y="5549"/>
                  </a:lnTo>
                  <a:lnTo>
                    <a:pt x="8851" y="5448"/>
                  </a:lnTo>
                  <a:lnTo>
                    <a:pt x="8915" y="5321"/>
                  </a:lnTo>
                  <a:lnTo>
                    <a:pt x="9004" y="4940"/>
                  </a:lnTo>
                  <a:lnTo>
                    <a:pt x="9004" y="4698"/>
                  </a:lnTo>
                  <a:lnTo>
                    <a:pt x="8915" y="4317"/>
                  </a:lnTo>
                  <a:lnTo>
                    <a:pt x="8851" y="4190"/>
                  </a:lnTo>
                  <a:lnTo>
                    <a:pt x="8661" y="4089"/>
                  </a:lnTo>
                  <a:lnTo>
                    <a:pt x="5257" y="4089"/>
                  </a:lnTo>
                  <a:lnTo>
                    <a:pt x="5257" y="317"/>
                  </a:lnTo>
                  <a:lnTo>
                    <a:pt x="5156" y="126"/>
                  </a:lnTo>
                  <a:lnTo>
                    <a:pt x="5029" y="63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1" name="object 801"/>
            <p:cNvSpPr/>
            <p:nvPr/>
          </p:nvSpPr>
          <p:spPr>
            <a:xfrm>
              <a:off x="6048099" y="5568619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9095"/>
                  </a:moveTo>
                  <a:lnTo>
                    <a:pt x="0" y="49428"/>
                  </a:lnTo>
                </a:path>
                <a:path h="79375">
                  <a:moveTo>
                    <a:pt x="0" y="2965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2" name="object 802"/>
            <p:cNvSpPr/>
            <p:nvPr/>
          </p:nvSpPr>
          <p:spPr>
            <a:xfrm>
              <a:off x="6297726" y="5502884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78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78" y="37566"/>
                  </a:lnTo>
                  <a:lnTo>
                    <a:pt x="65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3" name="object 803"/>
            <p:cNvSpPr/>
            <p:nvPr/>
          </p:nvSpPr>
          <p:spPr>
            <a:xfrm>
              <a:off x="6297726" y="5502884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0" y="37566"/>
                  </a:moveTo>
                  <a:lnTo>
                    <a:pt x="6578" y="37566"/>
                  </a:lnTo>
                  <a:lnTo>
                    <a:pt x="6578" y="0"/>
                  </a:lnTo>
                  <a:lnTo>
                    <a:pt x="0" y="0"/>
                  </a:lnTo>
                  <a:lnTo>
                    <a:pt x="0" y="375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4" name="object 804"/>
            <p:cNvSpPr/>
            <p:nvPr/>
          </p:nvSpPr>
          <p:spPr>
            <a:xfrm>
              <a:off x="6310921" y="5502884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5" name="object 805"/>
            <p:cNvSpPr/>
            <p:nvPr/>
          </p:nvSpPr>
          <p:spPr>
            <a:xfrm>
              <a:off x="6310921" y="5502884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0" y="37566"/>
                  </a:moveTo>
                  <a:lnTo>
                    <a:pt x="6591" y="37566"/>
                  </a:lnTo>
                  <a:lnTo>
                    <a:pt x="6591" y="0"/>
                  </a:lnTo>
                  <a:lnTo>
                    <a:pt x="0" y="0"/>
                  </a:lnTo>
                  <a:lnTo>
                    <a:pt x="0" y="375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6" name="object 806"/>
            <p:cNvSpPr/>
            <p:nvPr/>
          </p:nvSpPr>
          <p:spPr>
            <a:xfrm>
              <a:off x="6281812" y="5530727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60" h="9525">
                  <a:moveTo>
                    <a:pt x="4940" y="0"/>
                  </a:moveTo>
                  <a:lnTo>
                    <a:pt x="4686" y="0"/>
                  </a:lnTo>
                  <a:lnTo>
                    <a:pt x="4394" y="63"/>
                  </a:lnTo>
                  <a:lnTo>
                    <a:pt x="4191" y="152"/>
                  </a:lnTo>
                  <a:lnTo>
                    <a:pt x="4089" y="342"/>
                  </a:lnTo>
                  <a:lnTo>
                    <a:pt x="4089" y="3746"/>
                  </a:lnTo>
                  <a:lnTo>
                    <a:pt x="317" y="3746"/>
                  </a:lnTo>
                  <a:lnTo>
                    <a:pt x="127" y="3848"/>
                  </a:lnTo>
                  <a:lnTo>
                    <a:pt x="63" y="3975"/>
                  </a:lnTo>
                  <a:lnTo>
                    <a:pt x="0" y="4254"/>
                  </a:lnTo>
                  <a:lnTo>
                    <a:pt x="0" y="4775"/>
                  </a:lnTo>
                  <a:lnTo>
                    <a:pt x="63" y="5029"/>
                  </a:lnTo>
                  <a:lnTo>
                    <a:pt x="165" y="5194"/>
                  </a:lnTo>
                  <a:lnTo>
                    <a:pt x="4089" y="5257"/>
                  </a:lnTo>
                  <a:lnTo>
                    <a:pt x="4089" y="8623"/>
                  </a:lnTo>
                  <a:lnTo>
                    <a:pt x="4152" y="8813"/>
                  </a:lnTo>
                  <a:lnTo>
                    <a:pt x="4318" y="8940"/>
                  </a:lnTo>
                  <a:lnTo>
                    <a:pt x="4483" y="8978"/>
                  </a:lnTo>
                  <a:lnTo>
                    <a:pt x="4686" y="9004"/>
                  </a:lnTo>
                  <a:lnTo>
                    <a:pt x="4940" y="9004"/>
                  </a:lnTo>
                  <a:lnTo>
                    <a:pt x="5384" y="8889"/>
                  </a:lnTo>
                  <a:lnTo>
                    <a:pt x="5549" y="8661"/>
                  </a:lnTo>
                  <a:lnTo>
                    <a:pt x="5549" y="5257"/>
                  </a:lnTo>
                  <a:lnTo>
                    <a:pt x="9359" y="5257"/>
                  </a:lnTo>
                  <a:lnTo>
                    <a:pt x="9499" y="5092"/>
                  </a:lnTo>
                  <a:lnTo>
                    <a:pt x="9550" y="4965"/>
                  </a:lnTo>
                  <a:lnTo>
                    <a:pt x="9588" y="4775"/>
                  </a:lnTo>
                  <a:lnTo>
                    <a:pt x="9588" y="4254"/>
                  </a:lnTo>
                  <a:lnTo>
                    <a:pt x="9550" y="4038"/>
                  </a:lnTo>
                  <a:lnTo>
                    <a:pt x="9436" y="3809"/>
                  </a:lnTo>
                  <a:lnTo>
                    <a:pt x="9309" y="3746"/>
                  </a:lnTo>
                  <a:lnTo>
                    <a:pt x="5549" y="3746"/>
                  </a:lnTo>
                  <a:lnTo>
                    <a:pt x="5549" y="342"/>
                  </a:lnTo>
                  <a:lnTo>
                    <a:pt x="5448" y="152"/>
                  </a:lnTo>
                  <a:lnTo>
                    <a:pt x="5321" y="88"/>
                  </a:lnTo>
                  <a:lnTo>
                    <a:pt x="49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7" name="object 807"/>
            <p:cNvSpPr/>
            <p:nvPr/>
          </p:nvSpPr>
          <p:spPr>
            <a:xfrm>
              <a:off x="6268073" y="5521662"/>
              <a:ext cx="79375" cy="0"/>
            </a:xfrm>
            <a:custGeom>
              <a:avLst/>
              <a:gdLst/>
              <a:ahLst/>
              <a:cxnLst/>
              <a:rect l="l" t="t" r="r" b="b"/>
              <a:pathLst>
                <a:path w="79375">
                  <a:moveTo>
                    <a:pt x="79095" y="0"/>
                  </a:moveTo>
                  <a:lnTo>
                    <a:pt x="49428" y="0"/>
                  </a:lnTo>
                </a:path>
                <a:path w="79375">
                  <a:moveTo>
                    <a:pt x="29654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8" name="object 808"/>
            <p:cNvSpPr/>
            <p:nvPr/>
          </p:nvSpPr>
          <p:spPr>
            <a:xfrm>
              <a:off x="6647230" y="5548833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9" name="object 809"/>
            <p:cNvSpPr/>
            <p:nvPr/>
          </p:nvSpPr>
          <p:spPr>
            <a:xfrm>
              <a:off x="6647230" y="5548833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0" name="object 810"/>
            <p:cNvSpPr/>
            <p:nvPr/>
          </p:nvSpPr>
          <p:spPr>
            <a:xfrm>
              <a:off x="6647230" y="5562041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78"/>
                  </a:lnTo>
                  <a:lnTo>
                    <a:pt x="37566" y="6578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1" name="object 811"/>
            <p:cNvSpPr/>
            <p:nvPr/>
          </p:nvSpPr>
          <p:spPr>
            <a:xfrm>
              <a:off x="6647230" y="5562041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78"/>
                  </a:moveTo>
                  <a:lnTo>
                    <a:pt x="37566" y="6578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7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2" name="object 812"/>
            <p:cNvSpPr/>
            <p:nvPr/>
          </p:nvSpPr>
          <p:spPr>
            <a:xfrm>
              <a:off x="6647940" y="5532921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4749" y="0"/>
                  </a:moveTo>
                  <a:lnTo>
                    <a:pt x="4229" y="0"/>
                  </a:lnTo>
                  <a:lnTo>
                    <a:pt x="3975" y="63"/>
                  </a:lnTo>
                  <a:lnTo>
                    <a:pt x="3809" y="165"/>
                  </a:lnTo>
                  <a:lnTo>
                    <a:pt x="3746" y="4089"/>
                  </a:lnTo>
                  <a:lnTo>
                    <a:pt x="330" y="4089"/>
                  </a:lnTo>
                  <a:lnTo>
                    <a:pt x="190" y="4140"/>
                  </a:lnTo>
                  <a:lnTo>
                    <a:pt x="63" y="4318"/>
                  </a:lnTo>
                  <a:lnTo>
                    <a:pt x="25" y="4483"/>
                  </a:lnTo>
                  <a:lnTo>
                    <a:pt x="0" y="4686"/>
                  </a:lnTo>
                  <a:lnTo>
                    <a:pt x="0" y="4940"/>
                  </a:lnTo>
                  <a:lnTo>
                    <a:pt x="38" y="5156"/>
                  </a:lnTo>
                  <a:lnTo>
                    <a:pt x="114" y="5384"/>
                  </a:lnTo>
                  <a:lnTo>
                    <a:pt x="330" y="5549"/>
                  </a:lnTo>
                  <a:lnTo>
                    <a:pt x="3746" y="5549"/>
                  </a:lnTo>
                  <a:lnTo>
                    <a:pt x="3746" y="9359"/>
                  </a:lnTo>
                  <a:lnTo>
                    <a:pt x="3911" y="9499"/>
                  </a:lnTo>
                  <a:lnTo>
                    <a:pt x="4038" y="9550"/>
                  </a:lnTo>
                  <a:lnTo>
                    <a:pt x="4229" y="9588"/>
                  </a:lnTo>
                  <a:lnTo>
                    <a:pt x="4749" y="9588"/>
                  </a:lnTo>
                  <a:lnTo>
                    <a:pt x="4965" y="9550"/>
                  </a:lnTo>
                  <a:lnTo>
                    <a:pt x="5194" y="9436"/>
                  </a:lnTo>
                  <a:lnTo>
                    <a:pt x="5257" y="9309"/>
                  </a:lnTo>
                  <a:lnTo>
                    <a:pt x="5257" y="5549"/>
                  </a:lnTo>
                  <a:lnTo>
                    <a:pt x="8661" y="5549"/>
                  </a:lnTo>
                  <a:lnTo>
                    <a:pt x="8813" y="5486"/>
                  </a:lnTo>
                  <a:lnTo>
                    <a:pt x="8915" y="5321"/>
                  </a:lnTo>
                  <a:lnTo>
                    <a:pt x="9004" y="4940"/>
                  </a:lnTo>
                  <a:lnTo>
                    <a:pt x="9004" y="4686"/>
                  </a:lnTo>
                  <a:lnTo>
                    <a:pt x="8915" y="4318"/>
                  </a:lnTo>
                  <a:lnTo>
                    <a:pt x="8813" y="4140"/>
                  </a:lnTo>
                  <a:lnTo>
                    <a:pt x="8661" y="4089"/>
                  </a:lnTo>
                  <a:lnTo>
                    <a:pt x="5257" y="4089"/>
                  </a:lnTo>
                  <a:lnTo>
                    <a:pt x="5257" y="317"/>
                  </a:lnTo>
                  <a:lnTo>
                    <a:pt x="5194" y="165"/>
                  </a:lnTo>
                  <a:lnTo>
                    <a:pt x="5029" y="63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3" name="object 813"/>
            <p:cNvSpPr/>
            <p:nvPr/>
          </p:nvSpPr>
          <p:spPr>
            <a:xfrm>
              <a:off x="6666002" y="5519182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9095"/>
                  </a:moveTo>
                  <a:lnTo>
                    <a:pt x="0" y="49428"/>
                  </a:lnTo>
                </a:path>
                <a:path h="79375">
                  <a:moveTo>
                    <a:pt x="0" y="2965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4" name="object 814"/>
            <p:cNvSpPr/>
            <p:nvPr/>
          </p:nvSpPr>
          <p:spPr>
            <a:xfrm>
              <a:off x="6029325" y="596901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5" name="object 815"/>
            <p:cNvSpPr/>
            <p:nvPr/>
          </p:nvSpPr>
          <p:spPr>
            <a:xfrm>
              <a:off x="6029325" y="5969012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6" name="object 816"/>
            <p:cNvSpPr/>
            <p:nvPr/>
          </p:nvSpPr>
          <p:spPr>
            <a:xfrm>
              <a:off x="6029325" y="598220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7" name="object 817"/>
            <p:cNvSpPr/>
            <p:nvPr/>
          </p:nvSpPr>
          <p:spPr>
            <a:xfrm>
              <a:off x="6029325" y="5982207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8" name="object 818"/>
            <p:cNvSpPr/>
            <p:nvPr/>
          </p:nvSpPr>
          <p:spPr>
            <a:xfrm>
              <a:off x="6030027" y="5953100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4749" y="0"/>
                  </a:moveTo>
                  <a:lnTo>
                    <a:pt x="4229" y="0"/>
                  </a:lnTo>
                  <a:lnTo>
                    <a:pt x="3975" y="63"/>
                  </a:lnTo>
                  <a:lnTo>
                    <a:pt x="3848" y="126"/>
                  </a:lnTo>
                  <a:lnTo>
                    <a:pt x="3746" y="253"/>
                  </a:lnTo>
                  <a:lnTo>
                    <a:pt x="3746" y="4089"/>
                  </a:lnTo>
                  <a:lnTo>
                    <a:pt x="381" y="4089"/>
                  </a:lnTo>
                  <a:lnTo>
                    <a:pt x="190" y="4152"/>
                  </a:lnTo>
                  <a:lnTo>
                    <a:pt x="63" y="4317"/>
                  </a:lnTo>
                  <a:lnTo>
                    <a:pt x="25" y="4483"/>
                  </a:lnTo>
                  <a:lnTo>
                    <a:pt x="0" y="4686"/>
                  </a:lnTo>
                  <a:lnTo>
                    <a:pt x="0" y="4940"/>
                  </a:lnTo>
                  <a:lnTo>
                    <a:pt x="114" y="5384"/>
                  </a:lnTo>
                  <a:lnTo>
                    <a:pt x="342" y="5549"/>
                  </a:lnTo>
                  <a:lnTo>
                    <a:pt x="3746" y="5549"/>
                  </a:lnTo>
                  <a:lnTo>
                    <a:pt x="3746" y="9359"/>
                  </a:lnTo>
                  <a:lnTo>
                    <a:pt x="3975" y="9524"/>
                  </a:lnTo>
                  <a:lnTo>
                    <a:pt x="4229" y="9588"/>
                  </a:lnTo>
                  <a:lnTo>
                    <a:pt x="4749" y="9588"/>
                  </a:lnTo>
                  <a:lnTo>
                    <a:pt x="4965" y="9550"/>
                  </a:lnTo>
                  <a:lnTo>
                    <a:pt x="5194" y="9436"/>
                  </a:lnTo>
                  <a:lnTo>
                    <a:pt x="5257" y="5549"/>
                  </a:lnTo>
                  <a:lnTo>
                    <a:pt x="8661" y="5549"/>
                  </a:lnTo>
                  <a:lnTo>
                    <a:pt x="8851" y="5448"/>
                  </a:lnTo>
                  <a:lnTo>
                    <a:pt x="8915" y="5321"/>
                  </a:lnTo>
                  <a:lnTo>
                    <a:pt x="9004" y="4940"/>
                  </a:lnTo>
                  <a:lnTo>
                    <a:pt x="9004" y="4686"/>
                  </a:lnTo>
                  <a:lnTo>
                    <a:pt x="8940" y="4394"/>
                  </a:lnTo>
                  <a:lnTo>
                    <a:pt x="8851" y="4190"/>
                  </a:lnTo>
                  <a:lnTo>
                    <a:pt x="8661" y="4089"/>
                  </a:lnTo>
                  <a:lnTo>
                    <a:pt x="5257" y="4089"/>
                  </a:lnTo>
                  <a:lnTo>
                    <a:pt x="5257" y="317"/>
                  </a:lnTo>
                  <a:lnTo>
                    <a:pt x="5156" y="126"/>
                  </a:lnTo>
                  <a:lnTo>
                    <a:pt x="5029" y="63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9" name="object 819"/>
            <p:cNvSpPr/>
            <p:nvPr/>
          </p:nvSpPr>
          <p:spPr>
            <a:xfrm>
              <a:off x="6048099" y="5939360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9095"/>
                  </a:moveTo>
                  <a:lnTo>
                    <a:pt x="0" y="49441"/>
                  </a:lnTo>
                </a:path>
                <a:path h="79375">
                  <a:moveTo>
                    <a:pt x="0" y="2965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0" name="object 820"/>
            <p:cNvSpPr/>
            <p:nvPr/>
          </p:nvSpPr>
          <p:spPr>
            <a:xfrm>
              <a:off x="6297726" y="5873622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78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78" y="37566"/>
                  </a:lnTo>
                  <a:lnTo>
                    <a:pt x="65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1" name="object 821"/>
            <p:cNvSpPr/>
            <p:nvPr/>
          </p:nvSpPr>
          <p:spPr>
            <a:xfrm>
              <a:off x="6297726" y="5873622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0" y="37566"/>
                  </a:moveTo>
                  <a:lnTo>
                    <a:pt x="6578" y="37566"/>
                  </a:lnTo>
                  <a:lnTo>
                    <a:pt x="6578" y="0"/>
                  </a:lnTo>
                  <a:lnTo>
                    <a:pt x="0" y="0"/>
                  </a:lnTo>
                  <a:lnTo>
                    <a:pt x="0" y="375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2" name="object 822"/>
            <p:cNvSpPr/>
            <p:nvPr/>
          </p:nvSpPr>
          <p:spPr>
            <a:xfrm>
              <a:off x="6310921" y="5873622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6591" y="0"/>
                  </a:moveTo>
                  <a:lnTo>
                    <a:pt x="0" y="0"/>
                  </a:lnTo>
                  <a:lnTo>
                    <a:pt x="0" y="37566"/>
                  </a:lnTo>
                  <a:lnTo>
                    <a:pt x="6591" y="37566"/>
                  </a:lnTo>
                  <a:lnTo>
                    <a:pt x="65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3" name="object 823"/>
            <p:cNvSpPr/>
            <p:nvPr/>
          </p:nvSpPr>
          <p:spPr>
            <a:xfrm>
              <a:off x="6310921" y="5873622"/>
              <a:ext cx="6985" cy="38100"/>
            </a:xfrm>
            <a:custGeom>
              <a:avLst/>
              <a:gdLst/>
              <a:ahLst/>
              <a:cxnLst/>
              <a:rect l="l" t="t" r="r" b="b"/>
              <a:pathLst>
                <a:path w="6985" h="38100">
                  <a:moveTo>
                    <a:pt x="0" y="37566"/>
                  </a:moveTo>
                  <a:lnTo>
                    <a:pt x="6591" y="37566"/>
                  </a:lnTo>
                  <a:lnTo>
                    <a:pt x="6591" y="0"/>
                  </a:lnTo>
                  <a:lnTo>
                    <a:pt x="0" y="0"/>
                  </a:lnTo>
                  <a:lnTo>
                    <a:pt x="0" y="3756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4" name="object 824"/>
            <p:cNvSpPr/>
            <p:nvPr/>
          </p:nvSpPr>
          <p:spPr>
            <a:xfrm>
              <a:off x="6281812" y="5901474"/>
              <a:ext cx="10160" cy="9525"/>
            </a:xfrm>
            <a:custGeom>
              <a:avLst/>
              <a:gdLst/>
              <a:ahLst/>
              <a:cxnLst/>
              <a:rect l="l" t="t" r="r" b="b"/>
              <a:pathLst>
                <a:path w="10160" h="9525">
                  <a:moveTo>
                    <a:pt x="4940" y="0"/>
                  </a:moveTo>
                  <a:lnTo>
                    <a:pt x="4686" y="0"/>
                  </a:lnTo>
                  <a:lnTo>
                    <a:pt x="4483" y="38"/>
                  </a:lnTo>
                  <a:lnTo>
                    <a:pt x="4191" y="152"/>
                  </a:lnTo>
                  <a:lnTo>
                    <a:pt x="4089" y="330"/>
                  </a:lnTo>
                  <a:lnTo>
                    <a:pt x="4089" y="3746"/>
                  </a:lnTo>
                  <a:lnTo>
                    <a:pt x="317" y="3746"/>
                  </a:lnTo>
                  <a:lnTo>
                    <a:pt x="127" y="3848"/>
                  </a:lnTo>
                  <a:lnTo>
                    <a:pt x="63" y="3975"/>
                  </a:lnTo>
                  <a:lnTo>
                    <a:pt x="0" y="4254"/>
                  </a:lnTo>
                  <a:lnTo>
                    <a:pt x="0" y="4775"/>
                  </a:lnTo>
                  <a:lnTo>
                    <a:pt x="63" y="5029"/>
                  </a:lnTo>
                  <a:lnTo>
                    <a:pt x="165" y="5194"/>
                  </a:lnTo>
                  <a:lnTo>
                    <a:pt x="4089" y="5257"/>
                  </a:lnTo>
                  <a:lnTo>
                    <a:pt x="4089" y="8623"/>
                  </a:lnTo>
                  <a:lnTo>
                    <a:pt x="4152" y="8813"/>
                  </a:lnTo>
                  <a:lnTo>
                    <a:pt x="4318" y="8940"/>
                  </a:lnTo>
                  <a:lnTo>
                    <a:pt x="4483" y="8978"/>
                  </a:lnTo>
                  <a:lnTo>
                    <a:pt x="4686" y="9004"/>
                  </a:lnTo>
                  <a:lnTo>
                    <a:pt x="4940" y="9004"/>
                  </a:lnTo>
                  <a:lnTo>
                    <a:pt x="5384" y="8890"/>
                  </a:lnTo>
                  <a:lnTo>
                    <a:pt x="5549" y="8661"/>
                  </a:lnTo>
                  <a:lnTo>
                    <a:pt x="5549" y="5257"/>
                  </a:lnTo>
                  <a:lnTo>
                    <a:pt x="9359" y="5257"/>
                  </a:lnTo>
                  <a:lnTo>
                    <a:pt x="9499" y="5092"/>
                  </a:lnTo>
                  <a:lnTo>
                    <a:pt x="9550" y="4965"/>
                  </a:lnTo>
                  <a:lnTo>
                    <a:pt x="9588" y="4775"/>
                  </a:lnTo>
                  <a:lnTo>
                    <a:pt x="9588" y="4254"/>
                  </a:lnTo>
                  <a:lnTo>
                    <a:pt x="9550" y="4038"/>
                  </a:lnTo>
                  <a:lnTo>
                    <a:pt x="9436" y="3810"/>
                  </a:lnTo>
                  <a:lnTo>
                    <a:pt x="9309" y="3746"/>
                  </a:lnTo>
                  <a:lnTo>
                    <a:pt x="5549" y="3746"/>
                  </a:lnTo>
                  <a:lnTo>
                    <a:pt x="5549" y="330"/>
                  </a:lnTo>
                  <a:lnTo>
                    <a:pt x="5448" y="152"/>
                  </a:lnTo>
                  <a:lnTo>
                    <a:pt x="5321" y="88"/>
                  </a:lnTo>
                  <a:lnTo>
                    <a:pt x="49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5" name="object 825"/>
            <p:cNvSpPr/>
            <p:nvPr/>
          </p:nvSpPr>
          <p:spPr>
            <a:xfrm>
              <a:off x="6268073" y="5892407"/>
              <a:ext cx="79375" cy="0"/>
            </a:xfrm>
            <a:custGeom>
              <a:avLst/>
              <a:gdLst/>
              <a:ahLst/>
              <a:cxnLst/>
              <a:rect l="l" t="t" r="r" b="b"/>
              <a:pathLst>
                <a:path w="79375">
                  <a:moveTo>
                    <a:pt x="79095" y="0"/>
                  </a:moveTo>
                  <a:lnTo>
                    <a:pt x="49428" y="0"/>
                  </a:lnTo>
                </a:path>
                <a:path w="79375">
                  <a:moveTo>
                    <a:pt x="29654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6" name="object 826"/>
            <p:cNvSpPr/>
            <p:nvPr/>
          </p:nvSpPr>
          <p:spPr>
            <a:xfrm>
              <a:off x="6177622" y="376947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7" name="object 827"/>
            <p:cNvSpPr/>
            <p:nvPr/>
          </p:nvSpPr>
          <p:spPr>
            <a:xfrm>
              <a:off x="6177622" y="3769474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8" name="object 828"/>
            <p:cNvSpPr/>
            <p:nvPr/>
          </p:nvSpPr>
          <p:spPr>
            <a:xfrm>
              <a:off x="6177622" y="3782669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37566" y="0"/>
                  </a:moveTo>
                  <a:lnTo>
                    <a:pt x="0" y="0"/>
                  </a:lnTo>
                  <a:lnTo>
                    <a:pt x="0" y="6591"/>
                  </a:lnTo>
                  <a:lnTo>
                    <a:pt x="37566" y="6591"/>
                  </a:lnTo>
                  <a:lnTo>
                    <a:pt x="37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9" name="object 829"/>
            <p:cNvSpPr/>
            <p:nvPr/>
          </p:nvSpPr>
          <p:spPr>
            <a:xfrm>
              <a:off x="6177622" y="3782669"/>
              <a:ext cx="38100" cy="6985"/>
            </a:xfrm>
            <a:custGeom>
              <a:avLst/>
              <a:gdLst/>
              <a:ahLst/>
              <a:cxnLst/>
              <a:rect l="l" t="t" r="r" b="b"/>
              <a:pathLst>
                <a:path w="38100" h="6985">
                  <a:moveTo>
                    <a:pt x="0" y="6591"/>
                  </a:moveTo>
                  <a:lnTo>
                    <a:pt x="37566" y="6591"/>
                  </a:lnTo>
                  <a:lnTo>
                    <a:pt x="37566" y="0"/>
                  </a:lnTo>
                  <a:lnTo>
                    <a:pt x="0" y="0"/>
                  </a:lnTo>
                  <a:lnTo>
                    <a:pt x="0" y="65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30" name="object 830"/>
            <p:cNvSpPr/>
            <p:nvPr/>
          </p:nvSpPr>
          <p:spPr>
            <a:xfrm>
              <a:off x="6178322" y="3753553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60">
                  <a:moveTo>
                    <a:pt x="4749" y="0"/>
                  </a:moveTo>
                  <a:lnTo>
                    <a:pt x="4229" y="0"/>
                  </a:lnTo>
                  <a:lnTo>
                    <a:pt x="3975" y="63"/>
                  </a:lnTo>
                  <a:lnTo>
                    <a:pt x="3810" y="165"/>
                  </a:lnTo>
                  <a:lnTo>
                    <a:pt x="3746" y="4089"/>
                  </a:lnTo>
                  <a:lnTo>
                    <a:pt x="342" y="4089"/>
                  </a:lnTo>
                  <a:lnTo>
                    <a:pt x="190" y="4140"/>
                  </a:lnTo>
                  <a:lnTo>
                    <a:pt x="63" y="4318"/>
                  </a:lnTo>
                  <a:lnTo>
                    <a:pt x="25" y="4483"/>
                  </a:lnTo>
                  <a:lnTo>
                    <a:pt x="0" y="4686"/>
                  </a:lnTo>
                  <a:lnTo>
                    <a:pt x="0" y="4940"/>
                  </a:lnTo>
                  <a:lnTo>
                    <a:pt x="114" y="5384"/>
                  </a:lnTo>
                  <a:lnTo>
                    <a:pt x="304" y="5524"/>
                  </a:lnTo>
                  <a:lnTo>
                    <a:pt x="3746" y="5549"/>
                  </a:lnTo>
                  <a:lnTo>
                    <a:pt x="3746" y="9359"/>
                  </a:lnTo>
                  <a:lnTo>
                    <a:pt x="3911" y="9499"/>
                  </a:lnTo>
                  <a:lnTo>
                    <a:pt x="4038" y="9550"/>
                  </a:lnTo>
                  <a:lnTo>
                    <a:pt x="4229" y="9588"/>
                  </a:lnTo>
                  <a:lnTo>
                    <a:pt x="4749" y="9588"/>
                  </a:lnTo>
                  <a:lnTo>
                    <a:pt x="4965" y="9550"/>
                  </a:lnTo>
                  <a:lnTo>
                    <a:pt x="5194" y="9436"/>
                  </a:lnTo>
                  <a:lnTo>
                    <a:pt x="5257" y="9309"/>
                  </a:lnTo>
                  <a:lnTo>
                    <a:pt x="5257" y="5549"/>
                  </a:lnTo>
                  <a:lnTo>
                    <a:pt x="8674" y="5549"/>
                  </a:lnTo>
                  <a:lnTo>
                    <a:pt x="8851" y="5448"/>
                  </a:lnTo>
                  <a:lnTo>
                    <a:pt x="8915" y="5321"/>
                  </a:lnTo>
                  <a:lnTo>
                    <a:pt x="9004" y="4940"/>
                  </a:lnTo>
                  <a:lnTo>
                    <a:pt x="9004" y="4686"/>
                  </a:lnTo>
                  <a:lnTo>
                    <a:pt x="8674" y="4089"/>
                  </a:lnTo>
                  <a:lnTo>
                    <a:pt x="5257" y="4089"/>
                  </a:lnTo>
                  <a:lnTo>
                    <a:pt x="5257" y="355"/>
                  </a:lnTo>
                  <a:lnTo>
                    <a:pt x="5219" y="203"/>
                  </a:lnTo>
                  <a:lnTo>
                    <a:pt x="5029" y="63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31" name="object 831"/>
            <p:cNvSpPr/>
            <p:nvPr/>
          </p:nvSpPr>
          <p:spPr>
            <a:xfrm>
              <a:off x="6196393" y="373981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9095"/>
                  </a:moveTo>
                  <a:lnTo>
                    <a:pt x="0" y="49428"/>
                  </a:lnTo>
                </a:path>
                <a:path h="79375">
                  <a:moveTo>
                    <a:pt x="0" y="29654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32" name="object 832"/>
            <p:cNvSpPr/>
            <p:nvPr/>
          </p:nvSpPr>
          <p:spPr>
            <a:xfrm>
              <a:off x="5736374" y="3711333"/>
              <a:ext cx="1378585" cy="1617980"/>
            </a:xfrm>
            <a:custGeom>
              <a:avLst/>
              <a:gdLst/>
              <a:ahLst/>
              <a:cxnLst/>
              <a:rect l="l" t="t" r="r" b="b"/>
              <a:pathLst>
                <a:path w="1378584" h="1617979">
                  <a:moveTo>
                    <a:pt x="2476" y="197256"/>
                  </a:moveTo>
                  <a:lnTo>
                    <a:pt x="406" y="197256"/>
                  </a:lnTo>
                  <a:lnTo>
                    <a:pt x="381" y="197548"/>
                  </a:lnTo>
                  <a:lnTo>
                    <a:pt x="2197" y="197548"/>
                  </a:lnTo>
                  <a:lnTo>
                    <a:pt x="2476" y="197256"/>
                  </a:lnTo>
                  <a:close/>
                </a:path>
                <a:path w="1378584" h="1617979">
                  <a:moveTo>
                    <a:pt x="7734" y="188188"/>
                  </a:moveTo>
                  <a:lnTo>
                    <a:pt x="7581" y="187629"/>
                  </a:lnTo>
                  <a:lnTo>
                    <a:pt x="7480" y="187375"/>
                  </a:lnTo>
                  <a:lnTo>
                    <a:pt x="7429" y="187248"/>
                  </a:lnTo>
                  <a:lnTo>
                    <a:pt x="7188" y="186855"/>
                  </a:lnTo>
                  <a:lnTo>
                    <a:pt x="6781" y="186436"/>
                  </a:lnTo>
                  <a:lnTo>
                    <a:pt x="889" y="186436"/>
                  </a:lnTo>
                  <a:lnTo>
                    <a:pt x="571" y="186677"/>
                  </a:lnTo>
                  <a:lnTo>
                    <a:pt x="520" y="187629"/>
                  </a:lnTo>
                  <a:lnTo>
                    <a:pt x="1727" y="187629"/>
                  </a:lnTo>
                  <a:lnTo>
                    <a:pt x="5359" y="187629"/>
                  </a:lnTo>
                  <a:lnTo>
                    <a:pt x="5854" y="188188"/>
                  </a:lnTo>
                  <a:lnTo>
                    <a:pt x="5626" y="188188"/>
                  </a:lnTo>
                  <a:lnTo>
                    <a:pt x="5537" y="191312"/>
                  </a:lnTo>
                  <a:lnTo>
                    <a:pt x="5321" y="191706"/>
                  </a:lnTo>
                  <a:lnTo>
                    <a:pt x="4673" y="192671"/>
                  </a:lnTo>
                  <a:lnTo>
                    <a:pt x="3746" y="193814"/>
                  </a:lnTo>
                  <a:lnTo>
                    <a:pt x="546" y="197065"/>
                  </a:lnTo>
                  <a:lnTo>
                    <a:pt x="2654" y="197065"/>
                  </a:lnTo>
                  <a:lnTo>
                    <a:pt x="7620" y="190639"/>
                  </a:lnTo>
                  <a:lnTo>
                    <a:pt x="7734" y="188188"/>
                  </a:lnTo>
                  <a:close/>
                </a:path>
                <a:path w="1378584" h="1617979">
                  <a:moveTo>
                    <a:pt x="8394" y="197878"/>
                  </a:moveTo>
                  <a:lnTo>
                    <a:pt x="368" y="197713"/>
                  </a:lnTo>
                  <a:lnTo>
                    <a:pt x="279" y="198818"/>
                  </a:lnTo>
                  <a:lnTo>
                    <a:pt x="8293" y="198818"/>
                  </a:lnTo>
                  <a:lnTo>
                    <a:pt x="8394" y="197878"/>
                  </a:lnTo>
                  <a:close/>
                </a:path>
                <a:path w="1378584" h="1617979">
                  <a:moveTo>
                    <a:pt x="9017" y="177152"/>
                  </a:moveTo>
                  <a:lnTo>
                    <a:pt x="2019" y="177152"/>
                  </a:lnTo>
                  <a:lnTo>
                    <a:pt x="2603" y="177571"/>
                  </a:lnTo>
                  <a:lnTo>
                    <a:pt x="8305" y="177571"/>
                  </a:lnTo>
                  <a:lnTo>
                    <a:pt x="9017" y="177152"/>
                  </a:lnTo>
                  <a:close/>
                </a:path>
                <a:path w="1378584" h="1617979">
                  <a:moveTo>
                    <a:pt x="9410" y="176530"/>
                  </a:moveTo>
                  <a:lnTo>
                    <a:pt x="4533" y="176530"/>
                  </a:lnTo>
                  <a:lnTo>
                    <a:pt x="3733" y="176174"/>
                  </a:lnTo>
                  <a:lnTo>
                    <a:pt x="1816" y="173050"/>
                  </a:lnTo>
                  <a:lnTo>
                    <a:pt x="1841" y="169875"/>
                  </a:lnTo>
                  <a:lnTo>
                    <a:pt x="2209" y="168554"/>
                  </a:lnTo>
                  <a:lnTo>
                    <a:pt x="2463" y="167995"/>
                  </a:lnTo>
                  <a:lnTo>
                    <a:pt x="2959" y="167360"/>
                  </a:lnTo>
                  <a:lnTo>
                    <a:pt x="9283" y="167360"/>
                  </a:lnTo>
                  <a:lnTo>
                    <a:pt x="9283" y="166281"/>
                  </a:lnTo>
                  <a:lnTo>
                    <a:pt x="9283" y="165874"/>
                  </a:lnTo>
                  <a:lnTo>
                    <a:pt x="9144" y="165709"/>
                  </a:lnTo>
                  <a:lnTo>
                    <a:pt x="8724" y="165455"/>
                  </a:lnTo>
                  <a:lnTo>
                    <a:pt x="8724" y="167220"/>
                  </a:lnTo>
                  <a:lnTo>
                    <a:pt x="3060" y="167220"/>
                  </a:lnTo>
                  <a:lnTo>
                    <a:pt x="3149" y="167093"/>
                  </a:lnTo>
                  <a:lnTo>
                    <a:pt x="3568" y="166738"/>
                  </a:lnTo>
                  <a:lnTo>
                    <a:pt x="7975" y="166738"/>
                  </a:lnTo>
                  <a:lnTo>
                    <a:pt x="8724" y="167220"/>
                  </a:lnTo>
                  <a:lnTo>
                    <a:pt x="8724" y="165455"/>
                  </a:lnTo>
                  <a:lnTo>
                    <a:pt x="8382" y="165227"/>
                  </a:lnTo>
                  <a:lnTo>
                    <a:pt x="7442" y="165227"/>
                  </a:lnTo>
                  <a:lnTo>
                    <a:pt x="7442" y="166484"/>
                  </a:lnTo>
                  <a:lnTo>
                    <a:pt x="4102" y="166484"/>
                  </a:lnTo>
                  <a:lnTo>
                    <a:pt x="4533" y="166281"/>
                  </a:lnTo>
                  <a:lnTo>
                    <a:pt x="6858" y="166281"/>
                  </a:lnTo>
                  <a:lnTo>
                    <a:pt x="7442" y="166484"/>
                  </a:lnTo>
                  <a:lnTo>
                    <a:pt x="7442" y="165227"/>
                  </a:lnTo>
                  <a:lnTo>
                    <a:pt x="2997" y="165227"/>
                  </a:lnTo>
                  <a:lnTo>
                    <a:pt x="2616" y="165392"/>
                  </a:lnTo>
                  <a:lnTo>
                    <a:pt x="1993" y="165874"/>
                  </a:lnTo>
                  <a:lnTo>
                    <a:pt x="952" y="167093"/>
                  </a:lnTo>
                  <a:lnTo>
                    <a:pt x="889" y="167220"/>
                  </a:lnTo>
                  <a:lnTo>
                    <a:pt x="812" y="167360"/>
                  </a:lnTo>
                  <a:lnTo>
                    <a:pt x="711" y="167551"/>
                  </a:lnTo>
                  <a:lnTo>
                    <a:pt x="584" y="167779"/>
                  </a:lnTo>
                  <a:lnTo>
                    <a:pt x="12" y="169494"/>
                  </a:lnTo>
                  <a:lnTo>
                    <a:pt x="1765" y="176923"/>
                  </a:lnTo>
                  <a:lnTo>
                    <a:pt x="9283" y="176923"/>
                  </a:lnTo>
                  <a:lnTo>
                    <a:pt x="9410" y="176530"/>
                  </a:lnTo>
                  <a:close/>
                </a:path>
                <a:path w="1378584" h="1617979">
                  <a:moveTo>
                    <a:pt x="9448" y="176174"/>
                  </a:moveTo>
                  <a:lnTo>
                    <a:pt x="9385" y="175463"/>
                  </a:lnTo>
                  <a:lnTo>
                    <a:pt x="8928" y="175463"/>
                  </a:lnTo>
                  <a:lnTo>
                    <a:pt x="8255" y="175920"/>
                  </a:lnTo>
                  <a:lnTo>
                    <a:pt x="7823" y="176174"/>
                  </a:lnTo>
                  <a:lnTo>
                    <a:pt x="9448" y="176174"/>
                  </a:lnTo>
                  <a:close/>
                </a:path>
                <a:path w="1378584" h="1617979">
                  <a:moveTo>
                    <a:pt x="16395" y="173101"/>
                  </a:moveTo>
                  <a:lnTo>
                    <a:pt x="12382" y="173101"/>
                  </a:lnTo>
                  <a:lnTo>
                    <a:pt x="12280" y="173266"/>
                  </a:lnTo>
                  <a:lnTo>
                    <a:pt x="16395" y="173266"/>
                  </a:lnTo>
                  <a:lnTo>
                    <a:pt x="16395" y="173101"/>
                  </a:lnTo>
                  <a:close/>
                </a:path>
                <a:path w="1378584" h="1617979">
                  <a:moveTo>
                    <a:pt x="18161" y="173101"/>
                  </a:moveTo>
                  <a:lnTo>
                    <a:pt x="18084" y="166281"/>
                  </a:lnTo>
                  <a:lnTo>
                    <a:pt x="18072" y="164998"/>
                  </a:lnTo>
                  <a:lnTo>
                    <a:pt x="15519" y="164998"/>
                  </a:lnTo>
                  <a:lnTo>
                    <a:pt x="10769" y="173101"/>
                  </a:lnTo>
                  <a:lnTo>
                    <a:pt x="12382" y="173101"/>
                  </a:lnTo>
                  <a:lnTo>
                    <a:pt x="16383" y="166281"/>
                  </a:lnTo>
                  <a:lnTo>
                    <a:pt x="16395" y="173101"/>
                  </a:lnTo>
                  <a:lnTo>
                    <a:pt x="18161" y="173101"/>
                  </a:lnTo>
                  <a:close/>
                </a:path>
                <a:path w="1378584" h="1617979">
                  <a:moveTo>
                    <a:pt x="18986" y="198462"/>
                  </a:moveTo>
                  <a:lnTo>
                    <a:pt x="17526" y="198462"/>
                  </a:lnTo>
                  <a:lnTo>
                    <a:pt x="17526" y="198856"/>
                  </a:lnTo>
                  <a:lnTo>
                    <a:pt x="18973" y="198856"/>
                  </a:lnTo>
                  <a:lnTo>
                    <a:pt x="18986" y="198462"/>
                  </a:lnTo>
                  <a:close/>
                </a:path>
                <a:path w="1378584" h="1617979">
                  <a:moveTo>
                    <a:pt x="19011" y="189484"/>
                  </a:moveTo>
                  <a:lnTo>
                    <a:pt x="17360" y="189357"/>
                  </a:lnTo>
                  <a:lnTo>
                    <a:pt x="17348" y="189484"/>
                  </a:lnTo>
                  <a:lnTo>
                    <a:pt x="17322" y="195910"/>
                  </a:lnTo>
                  <a:lnTo>
                    <a:pt x="16852" y="196494"/>
                  </a:lnTo>
                  <a:lnTo>
                    <a:pt x="16395" y="196938"/>
                  </a:lnTo>
                  <a:lnTo>
                    <a:pt x="16002" y="197231"/>
                  </a:lnTo>
                  <a:lnTo>
                    <a:pt x="13423" y="197231"/>
                  </a:lnTo>
                  <a:lnTo>
                    <a:pt x="13233" y="196938"/>
                  </a:lnTo>
                  <a:lnTo>
                    <a:pt x="13119" y="196773"/>
                  </a:lnTo>
                  <a:lnTo>
                    <a:pt x="12992" y="196494"/>
                  </a:lnTo>
                  <a:lnTo>
                    <a:pt x="12903" y="195910"/>
                  </a:lnTo>
                  <a:lnTo>
                    <a:pt x="12776" y="189484"/>
                  </a:lnTo>
                  <a:lnTo>
                    <a:pt x="17348" y="189484"/>
                  </a:lnTo>
                  <a:lnTo>
                    <a:pt x="17348" y="189357"/>
                  </a:lnTo>
                  <a:lnTo>
                    <a:pt x="11125" y="189357"/>
                  </a:lnTo>
                  <a:lnTo>
                    <a:pt x="11125" y="189484"/>
                  </a:lnTo>
                  <a:lnTo>
                    <a:pt x="13449" y="199136"/>
                  </a:lnTo>
                  <a:lnTo>
                    <a:pt x="15189" y="199136"/>
                  </a:lnTo>
                  <a:lnTo>
                    <a:pt x="16433" y="198462"/>
                  </a:lnTo>
                  <a:lnTo>
                    <a:pt x="16954" y="198043"/>
                  </a:lnTo>
                  <a:lnTo>
                    <a:pt x="17335" y="197650"/>
                  </a:lnTo>
                  <a:lnTo>
                    <a:pt x="17500" y="197650"/>
                  </a:lnTo>
                  <a:lnTo>
                    <a:pt x="17513" y="198335"/>
                  </a:lnTo>
                  <a:lnTo>
                    <a:pt x="18986" y="198335"/>
                  </a:lnTo>
                  <a:lnTo>
                    <a:pt x="19011" y="189484"/>
                  </a:lnTo>
                  <a:close/>
                </a:path>
                <a:path w="1378584" h="1617979">
                  <a:moveTo>
                    <a:pt x="20002" y="173824"/>
                  </a:moveTo>
                  <a:lnTo>
                    <a:pt x="19773" y="173532"/>
                  </a:lnTo>
                  <a:lnTo>
                    <a:pt x="18161" y="173532"/>
                  </a:lnTo>
                  <a:lnTo>
                    <a:pt x="18161" y="173266"/>
                  </a:lnTo>
                  <a:lnTo>
                    <a:pt x="16395" y="173266"/>
                  </a:lnTo>
                  <a:lnTo>
                    <a:pt x="16395" y="173532"/>
                  </a:lnTo>
                  <a:lnTo>
                    <a:pt x="12128" y="173532"/>
                  </a:lnTo>
                  <a:lnTo>
                    <a:pt x="12280" y="173266"/>
                  </a:lnTo>
                  <a:lnTo>
                    <a:pt x="10693" y="173266"/>
                  </a:lnTo>
                  <a:lnTo>
                    <a:pt x="10642" y="174980"/>
                  </a:lnTo>
                  <a:lnTo>
                    <a:pt x="16395" y="174980"/>
                  </a:lnTo>
                  <a:lnTo>
                    <a:pt x="16446" y="177927"/>
                  </a:lnTo>
                  <a:lnTo>
                    <a:pt x="18097" y="177927"/>
                  </a:lnTo>
                  <a:lnTo>
                    <a:pt x="18161" y="174980"/>
                  </a:lnTo>
                  <a:lnTo>
                    <a:pt x="19926" y="174980"/>
                  </a:lnTo>
                  <a:lnTo>
                    <a:pt x="20002" y="173824"/>
                  </a:lnTo>
                  <a:close/>
                </a:path>
                <a:path w="1378584" h="1617979">
                  <a:moveTo>
                    <a:pt x="23863" y="187375"/>
                  </a:moveTo>
                  <a:lnTo>
                    <a:pt x="22136" y="187375"/>
                  </a:lnTo>
                  <a:lnTo>
                    <a:pt x="22085" y="188087"/>
                  </a:lnTo>
                  <a:lnTo>
                    <a:pt x="22491" y="188087"/>
                  </a:lnTo>
                  <a:lnTo>
                    <a:pt x="23317" y="187629"/>
                  </a:lnTo>
                  <a:lnTo>
                    <a:pt x="23863" y="187375"/>
                  </a:lnTo>
                  <a:close/>
                </a:path>
                <a:path w="1378584" h="1617979">
                  <a:moveTo>
                    <a:pt x="24066" y="197256"/>
                  </a:moveTo>
                  <a:lnTo>
                    <a:pt x="21920" y="197256"/>
                  </a:lnTo>
                  <a:lnTo>
                    <a:pt x="21907" y="197548"/>
                  </a:lnTo>
                  <a:lnTo>
                    <a:pt x="23787" y="197548"/>
                  </a:lnTo>
                  <a:lnTo>
                    <a:pt x="24066" y="197256"/>
                  </a:lnTo>
                  <a:close/>
                </a:path>
                <a:path w="1378584" h="1617979">
                  <a:moveTo>
                    <a:pt x="29324" y="188087"/>
                  </a:moveTo>
                  <a:lnTo>
                    <a:pt x="27914" y="186080"/>
                  </a:lnTo>
                  <a:lnTo>
                    <a:pt x="23126" y="186080"/>
                  </a:lnTo>
                  <a:lnTo>
                    <a:pt x="22669" y="186321"/>
                  </a:lnTo>
                  <a:lnTo>
                    <a:pt x="22174" y="186677"/>
                  </a:lnTo>
                  <a:lnTo>
                    <a:pt x="22148" y="187248"/>
                  </a:lnTo>
                  <a:lnTo>
                    <a:pt x="26339" y="187248"/>
                  </a:lnTo>
                  <a:lnTo>
                    <a:pt x="26593" y="187375"/>
                  </a:lnTo>
                  <a:lnTo>
                    <a:pt x="26962" y="187629"/>
                  </a:lnTo>
                  <a:lnTo>
                    <a:pt x="27368" y="188087"/>
                  </a:lnTo>
                  <a:lnTo>
                    <a:pt x="27228" y="188087"/>
                  </a:lnTo>
                  <a:lnTo>
                    <a:pt x="27228" y="191096"/>
                  </a:lnTo>
                  <a:lnTo>
                    <a:pt x="22148" y="197065"/>
                  </a:lnTo>
                  <a:lnTo>
                    <a:pt x="24244" y="197065"/>
                  </a:lnTo>
                  <a:lnTo>
                    <a:pt x="29222" y="190639"/>
                  </a:lnTo>
                  <a:lnTo>
                    <a:pt x="29324" y="188087"/>
                  </a:lnTo>
                  <a:close/>
                </a:path>
                <a:path w="1378584" h="1617979">
                  <a:moveTo>
                    <a:pt x="29997" y="197878"/>
                  </a:moveTo>
                  <a:lnTo>
                    <a:pt x="21907" y="197713"/>
                  </a:lnTo>
                  <a:lnTo>
                    <a:pt x="21882" y="198907"/>
                  </a:lnTo>
                  <a:lnTo>
                    <a:pt x="29895" y="198907"/>
                  </a:lnTo>
                  <a:lnTo>
                    <a:pt x="29997" y="197878"/>
                  </a:lnTo>
                  <a:close/>
                </a:path>
                <a:path w="1378584" h="1617979">
                  <a:moveTo>
                    <a:pt x="30086" y="170561"/>
                  </a:moveTo>
                  <a:lnTo>
                    <a:pt x="29959" y="168097"/>
                  </a:lnTo>
                  <a:lnTo>
                    <a:pt x="29895" y="167881"/>
                  </a:lnTo>
                  <a:lnTo>
                    <a:pt x="29781" y="167462"/>
                  </a:lnTo>
                  <a:lnTo>
                    <a:pt x="29692" y="167157"/>
                  </a:lnTo>
                  <a:lnTo>
                    <a:pt x="29514" y="166776"/>
                  </a:lnTo>
                  <a:lnTo>
                    <a:pt x="29133" y="166090"/>
                  </a:lnTo>
                  <a:lnTo>
                    <a:pt x="28816" y="165671"/>
                  </a:lnTo>
                  <a:lnTo>
                    <a:pt x="28232" y="165188"/>
                  </a:lnTo>
                  <a:lnTo>
                    <a:pt x="27800" y="164960"/>
                  </a:lnTo>
                  <a:lnTo>
                    <a:pt x="27152" y="164731"/>
                  </a:lnTo>
                  <a:lnTo>
                    <a:pt x="24485" y="164731"/>
                  </a:lnTo>
                  <a:lnTo>
                    <a:pt x="21691" y="167462"/>
                  </a:lnTo>
                  <a:lnTo>
                    <a:pt x="21640" y="167614"/>
                  </a:lnTo>
                  <a:lnTo>
                    <a:pt x="22352" y="171780"/>
                  </a:lnTo>
                  <a:lnTo>
                    <a:pt x="22631" y="172135"/>
                  </a:lnTo>
                  <a:lnTo>
                    <a:pt x="23241" y="172491"/>
                  </a:lnTo>
                  <a:lnTo>
                    <a:pt x="24079" y="172821"/>
                  </a:lnTo>
                  <a:lnTo>
                    <a:pt x="26631" y="172821"/>
                  </a:lnTo>
                  <a:lnTo>
                    <a:pt x="27660" y="172491"/>
                  </a:lnTo>
                  <a:lnTo>
                    <a:pt x="27825" y="172491"/>
                  </a:lnTo>
                  <a:lnTo>
                    <a:pt x="28371" y="172135"/>
                  </a:lnTo>
                  <a:lnTo>
                    <a:pt x="26847" y="176149"/>
                  </a:lnTo>
                  <a:lnTo>
                    <a:pt x="22009" y="176149"/>
                  </a:lnTo>
                  <a:lnTo>
                    <a:pt x="22034" y="177431"/>
                  </a:lnTo>
                  <a:lnTo>
                    <a:pt x="27609" y="177431"/>
                  </a:lnTo>
                  <a:lnTo>
                    <a:pt x="28448" y="176720"/>
                  </a:lnTo>
                  <a:lnTo>
                    <a:pt x="28956" y="176149"/>
                  </a:lnTo>
                  <a:lnTo>
                    <a:pt x="29108" y="175793"/>
                  </a:lnTo>
                  <a:lnTo>
                    <a:pt x="29349" y="175361"/>
                  </a:lnTo>
                  <a:lnTo>
                    <a:pt x="30060" y="171297"/>
                  </a:lnTo>
                  <a:lnTo>
                    <a:pt x="30073" y="170688"/>
                  </a:lnTo>
                  <a:lnTo>
                    <a:pt x="28549" y="170688"/>
                  </a:lnTo>
                  <a:lnTo>
                    <a:pt x="27368" y="171297"/>
                  </a:lnTo>
                  <a:lnTo>
                    <a:pt x="24218" y="171297"/>
                  </a:lnTo>
                  <a:lnTo>
                    <a:pt x="23723" y="170688"/>
                  </a:lnTo>
                  <a:lnTo>
                    <a:pt x="23596" y="170065"/>
                  </a:lnTo>
                  <a:lnTo>
                    <a:pt x="23495" y="167462"/>
                  </a:lnTo>
                  <a:lnTo>
                    <a:pt x="23647" y="167157"/>
                  </a:lnTo>
                  <a:lnTo>
                    <a:pt x="23926" y="166776"/>
                  </a:lnTo>
                  <a:lnTo>
                    <a:pt x="24282" y="166420"/>
                  </a:lnTo>
                  <a:lnTo>
                    <a:pt x="24942" y="166090"/>
                  </a:lnTo>
                  <a:lnTo>
                    <a:pt x="26568" y="166090"/>
                  </a:lnTo>
                  <a:lnTo>
                    <a:pt x="27216" y="166420"/>
                  </a:lnTo>
                  <a:lnTo>
                    <a:pt x="27559" y="166776"/>
                  </a:lnTo>
                  <a:lnTo>
                    <a:pt x="27978" y="167462"/>
                  </a:lnTo>
                  <a:lnTo>
                    <a:pt x="28028" y="167614"/>
                  </a:lnTo>
                  <a:lnTo>
                    <a:pt x="28117" y="167881"/>
                  </a:lnTo>
                  <a:lnTo>
                    <a:pt x="28168" y="168097"/>
                  </a:lnTo>
                  <a:lnTo>
                    <a:pt x="28270" y="168605"/>
                  </a:lnTo>
                  <a:lnTo>
                    <a:pt x="28346" y="169138"/>
                  </a:lnTo>
                  <a:lnTo>
                    <a:pt x="28409" y="170561"/>
                  </a:lnTo>
                  <a:lnTo>
                    <a:pt x="30086" y="170561"/>
                  </a:lnTo>
                  <a:close/>
                </a:path>
                <a:path w="1378584" h="1617979">
                  <a:moveTo>
                    <a:pt x="60286" y="429082"/>
                  </a:moveTo>
                  <a:lnTo>
                    <a:pt x="60261" y="428485"/>
                  </a:lnTo>
                  <a:lnTo>
                    <a:pt x="59232" y="425653"/>
                  </a:lnTo>
                  <a:lnTo>
                    <a:pt x="58724" y="424243"/>
                  </a:lnTo>
                  <a:lnTo>
                    <a:pt x="56896" y="419176"/>
                  </a:lnTo>
                  <a:lnTo>
                    <a:pt x="56896" y="424243"/>
                  </a:lnTo>
                  <a:lnTo>
                    <a:pt x="52285" y="424243"/>
                  </a:lnTo>
                  <a:lnTo>
                    <a:pt x="54571" y="417652"/>
                  </a:lnTo>
                  <a:lnTo>
                    <a:pt x="56896" y="424243"/>
                  </a:lnTo>
                  <a:lnTo>
                    <a:pt x="56896" y="419176"/>
                  </a:lnTo>
                  <a:lnTo>
                    <a:pt x="56349" y="417652"/>
                  </a:lnTo>
                  <a:lnTo>
                    <a:pt x="55829" y="416204"/>
                  </a:lnTo>
                  <a:lnTo>
                    <a:pt x="53505" y="416204"/>
                  </a:lnTo>
                  <a:lnTo>
                    <a:pt x="49047" y="428485"/>
                  </a:lnTo>
                  <a:lnTo>
                    <a:pt x="48933" y="429082"/>
                  </a:lnTo>
                  <a:lnTo>
                    <a:pt x="50673" y="429082"/>
                  </a:lnTo>
                  <a:lnTo>
                    <a:pt x="51854" y="425653"/>
                  </a:lnTo>
                  <a:lnTo>
                    <a:pt x="57327" y="425653"/>
                  </a:lnTo>
                  <a:lnTo>
                    <a:pt x="58559" y="429082"/>
                  </a:lnTo>
                  <a:lnTo>
                    <a:pt x="60286" y="429082"/>
                  </a:lnTo>
                  <a:close/>
                </a:path>
                <a:path w="1378584" h="1617979">
                  <a:moveTo>
                    <a:pt x="65481" y="1269619"/>
                  </a:moveTo>
                  <a:lnTo>
                    <a:pt x="65455" y="1269022"/>
                  </a:lnTo>
                  <a:lnTo>
                    <a:pt x="64427" y="1266177"/>
                  </a:lnTo>
                  <a:lnTo>
                    <a:pt x="63919" y="1264780"/>
                  </a:lnTo>
                  <a:lnTo>
                    <a:pt x="62090" y="1259713"/>
                  </a:lnTo>
                  <a:lnTo>
                    <a:pt x="62090" y="1264780"/>
                  </a:lnTo>
                  <a:lnTo>
                    <a:pt x="57480" y="1264780"/>
                  </a:lnTo>
                  <a:lnTo>
                    <a:pt x="59766" y="1258189"/>
                  </a:lnTo>
                  <a:lnTo>
                    <a:pt x="62090" y="1264780"/>
                  </a:lnTo>
                  <a:lnTo>
                    <a:pt x="62090" y="1259713"/>
                  </a:lnTo>
                  <a:lnTo>
                    <a:pt x="61544" y="1258189"/>
                  </a:lnTo>
                  <a:lnTo>
                    <a:pt x="61023" y="1256741"/>
                  </a:lnTo>
                  <a:lnTo>
                    <a:pt x="58686" y="1256741"/>
                  </a:lnTo>
                  <a:lnTo>
                    <a:pt x="54241" y="1269022"/>
                  </a:lnTo>
                  <a:lnTo>
                    <a:pt x="54127" y="1269619"/>
                  </a:lnTo>
                  <a:lnTo>
                    <a:pt x="55867" y="1269619"/>
                  </a:lnTo>
                  <a:lnTo>
                    <a:pt x="57035" y="1266177"/>
                  </a:lnTo>
                  <a:lnTo>
                    <a:pt x="62522" y="1266177"/>
                  </a:lnTo>
                  <a:lnTo>
                    <a:pt x="63754" y="1269619"/>
                  </a:lnTo>
                  <a:lnTo>
                    <a:pt x="65481" y="1269619"/>
                  </a:lnTo>
                  <a:close/>
                </a:path>
                <a:path w="1378584" h="1617979">
                  <a:moveTo>
                    <a:pt x="72263" y="417004"/>
                  </a:moveTo>
                  <a:lnTo>
                    <a:pt x="71983" y="416788"/>
                  </a:lnTo>
                  <a:lnTo>
                    <a:pt x="71335" y="416394"/>
                  </a:lnTo>
                  <a:lnTo>
                    <a:pt x="64985" y="416394"/>
                  </a:lnTo>
                  <a:lnTo>
                    <a:pt x="64617" y="416547"/>
                  </a:lnTo>
                  <a:lnTo>
                    <a:pt x="63919" y="417004"/>
                  </a:lnTo>
                  <a:lnTo>
                    <a:pt x="62750" y="418236"/>
                  </a:lnTo>
                  <a:lnTo>
                    <a:pt x="62458" y="418719"/>
                  </a:lnTo>
                  <a:lnTo>
                    <a:pt x="62331" y="418922"/>
                  </a:lnTo>
                  <a:lnTo>
                    <a:pt x="61709" y="420624"/>
                  </a:lnTo>
                  <a:lnTo>
                    <a:pt x="61683" y="424561"/>
                  </a:lnTo>
                  <a:lnTo>
                    <a:pt x="62179" y="425958"/>
                  </a:lnTo>
                  <a:lnTo>
                    <a:pt x="62268" y="426186"/>
                  </a:lnTo>
                  <a:lnTo>
                    <a:pt x="62687" y="426885"/>
                  </a:lnTo>
                  <a:lnTo>
                    <a:pt x="63804" y="428078"/>
                  </a:lnTo>
                  <a:lnTo>
                    <a:pt x="72136" y="428078"/>
                  </a:lnTo>
                  <a:lnTo>
                    <a:pt x="72136" y="427659"/>
                  </a:lnTo>
                  <a:lnTo>
                    <a:pt x="72186" y="422173"/>
                  </a:lnTo>
                  <a:lnTo>
                    <a:pt x="67183" y="422173"/>
                  </a:lnTo>
                  <a:lnTo>
                    <a:pt x="67183" y="423164"/>
                  </a:lnTo>
                  <a:lnTo>
                    <a:pt x="67335" y="423316"/>
                  </a:lnTo>
                  <a:lnTo>
                    <a:pt x="70523" y="423316"/>
                  </a:lnTo>
                  <a:lnTo>
                    <a:pt x="70523" y="427202"/>
                  </a:lnTo>
                  <a:lnTo>
                    <a:pt x="70167" y="427380"/>
                  </a:lnTo>
                  <a:lnTo>
                    <a:pt x="69418" y="427659"/>
                  </a:lnTo>
                  <a:lnTo>
                    <a:pt x="66776" y="427659"/>
                  </a:lnTo>
                  <a:lnTo>
                    <a:pt x="63487" y="421043"/>
                  </a:lnTo>
                  <a:lnTo>
                    <a:pt x="63919" y="419747"/>
                  </a:lnTo>
                  <a:lnTo>
                    <a:pt x="64211" y="419176"/>
                  </a:lnTo>
                  <a:lnTo>
                    <a:pt x="64643" y="418719"/>
                  </a:lnTo>
                  <a:lnTo>
                    <a:pt x="65036" y="418236"/>
                  </a:lnTo>
                  <a:lnTo>
                    <a:pt x="65519" y="417880"/>
                  </a:lnTo>
                  <a:lnTo>
                    <a:pt x="66548" y="417398"/>
                  </a:lnTo>
                  <a:lnTo>
                    <a:pt x="69659" y="417398"/>
                  </a:lnTo>
                  <a:lnTo>
                    <a:pt x="70472" y="417677"/>
                  </a:lnTo>
                  <a:lnTo>
                    <a:pt x="71513" y="418236"/>
                  </a:lnTo>
                  <a:lnTo>
                    <a:pt x="71755" y="418401"/>
                  </a:lnTo>
                  <a:lnTo>
                    <a:pt x="72186" y="418401"/>
                  </a:lnTo>
                  <a:lnTo>
                    <a:pt x="72237" y="417398"/>
                  </a:lnTo>
                  <a:lnTo>
                    <a:pt x="72263" y="417004"/>
                  </a:lnTo>
                  <a:close/>
                </a:path>
                <a:path w="1378584" h="1617979">
                  <a:moveTo>
                    <a:pt x="77508" y="1257871"/>
                  </a:moveTo>
                  <a:lnTo>
                    <a:pt x="77355" y="1257541"/>
                  </a:lnTo>
                  <a:lnTo>
                    <a:pt x="77177" y="1257325"/>
                  </a:lnTo>
                  <a:lnTo>
                    <a:pt x="76530" y="1256931"/>
                  </a:lnTo>
                  <a:lnTo>
                    <a:pt x="75285" y="1256931"/>
                  </a:lnTo>
                  <a:lnTo>
                    <a:pt x="75285" y="1258074"/>
                  </a:lnTo>
                  <a:lnTo>
                    <a:pt x="71450" y="1258074"/>
                  </a:lnTo>
                  <a:lnTo>
                    <a:pt x="71882" y="1257871"/>
                  </a:lnTo>
                  <a:lnTo>
                    <a:pt x="74612" y="1257871"/>
                  </a:lnTo>
                  <a:lnTo>
                    <a:pt x="75285" y="1258074"/>
                  </a:lnTo>
                  <a:lnTo>
                    <a:pt x="75285" y="1256931"/>
                  </a:lnTo>
                  <a:lnTo>
                    <a:pt x="70180" y="1256931"/>
                  </a:lnTo>
                  <a:lnTo>
                    <a:pt x="69811" y="1257084"/>
                  </a:lnTo>
                  <a:lnTo>
                    <a:pt x="66878" y="1265085"/>
                  </a:lnTo>
                  <a:lnTo>
                    <a:pt x="67373" y="1266494"/>
                  </a:lnTo>
                  <a:lnTo>
                    <a:pt x="67462" y="1266723"/>
                  </a:lnTo>
                  <a:lnTo>
                    <a:pt x="67881" y="1267421"/>
                  </a:lnTo>
                  <a:lnTo>
                    <a:pt x="68999" y="1268615"/>
                  </a:lnTo>
                  <a:lnTo>
                    <a:pt x="77317" y="1268615"/>
                  </a:lnTo>
                  <a:lnTo>
                    <a:pt x="77317" y="1268196"/>
                  </a:lnTo>
                  <a:lnTo>
                    <a:pt x="77381" y="1262710"/>
                  </a:lnTo>
                  <a:lnTo>
                    <a:pt x="72377" y="1262710"/>
                  </a:lnTo>
                  <a:lnTo>
                    <a:pt x="72377" y="1263688"/>
                  </a:lnTo>
                  <a:lnTo>
                    <a:pt x="72529" y="1263853"/>
                  </a:lnTo>
                  <a:lnTo>
                    <a:pt x="75704" y="1263853"/>
                  </a:lnTo>
                  <a:lnTo>
                    <a:pt x="75704" y="1267726"/>
                  </a:lnTo>
                  <a:lnTo>
                    <a:pt x="75349" y="1267917"/>
                  </a:lnTo>
                  <a:lnTo>
                    <a:pt x="74625" y="1268196"/>
                  </a:lnTo>
                  <a:lnTo>
                    <a:pt x="71970" y="1268196"/>
                  </a:lnTo>
                  <a:lnTo>
                    <a:pt x="68681" y="1261579"/>
                  </a:lnTo>
                  <a:lnTo>
                    <a:pt x="69113" y="1260284"/>
                  </a:lnTo>
                  <a:lnTo>
                    <a:pt x="69405" y="1259713"/>
                  </a:lnTo>
                  <a:lnTo>
                    <a:pt x="69824" y="1259255"/>
                  </a:lnTo>
                  <a:lnTo>
                    <a:pt x="70231" y="1258773"/>
                  </a:lnTo>
                  <a:lnTo>
                    <a:pt x="70713" y="1258417"/>
                  </a:lnTo>
                  <a:lnTo>
                    <a:pt x="71145" y="1258214"/>
                  </a:lnTo>
                  <a:lnTo>
                    <a:pt x="75666" y="1258214"/>
                  </a:lnTo>
                  <a:lnTo>
                    <a:pt x="76708" y="1258773"/>
                  </a:lnTo>
                  <a:lnTo>
                    <a:pt x="76949" y="1258938"/>
                  </a:lnTo>
                  <a:lnTo>
                    <a:pt x="77381" y="1258938"/>
                  </a:lnTo>
                  <a:lnTo>
                    <a:pt x="77431" y="1257871"/>
                  </a:lnTo>
                  <a:close/>
                </a:path>
                <a:path w="1378584" h="1617979">
                  <a:moveTo>
                    <a:pt x="85483" y="416293"/>
                  </a:moveTo>
                  <a:lnTo>
                    <a:pt x="83781" y="416293"/>
                  </a:lnTo>
                  <a:lnTo>
                    <a:pt x="83769" y="416585"/>
                  </a:lnTo>
                  <a:lnTo>
                    <a:pt x="83743" y="426732"/>
                  </a:lnTo>
                  <a:lnTo>
                    <a:pt x="82448" y="424141"/>
                  </a:lnTo>
                  <a:lnTo>
                    <a:pt x="79070" y="417842"/>
                  </a:lnTo>
                  <a:lnTo>
                    <a:pt x="78600" y="416966"/>
                  </a:lnTo>
                  <a:lnTo>
                    <a:pt x="78486" y="416750"/>
                  </a:lnTo>
                  <a:lnTo>
                    <a:pt x="78384" y="416585"/>
                  </a:lnTo>
                  <a:lnTo>
                    <a:pt x="83769" y="416585"/>
                  </a:lnTo>
                  <a:lnTo>
                    <a:pt x="83769" y="416293"/>
                  </a:lnTo>
                  <a:lnTo>
                    <a:pt x="75565" y="416293"/>
                  </a:lnTo>
                  <a:lnTo>
                    <a:pt x="75514" y="428993"/>
                  </a:lnTo>
                  <a:lnTo>
                    <a:pt x="77190" y="428993"/>
                  </a:lnTo>
                  <a:lnTo>
                    <a:pt x="77190" y="417842"/>
                  </a:lnTo>
                  <a:lnTo>
                    <a:pt x="78232" y="419912"/>
                  </a:lnTo>
                  <a:lnTo>
                    <a:pt x="82486" y="427837"/>
                  </a:lnTo>
                  <a:lnTo>
                    <a:pt x="82638" y="428091"/>
                  </a:lnTo>
                  <a:lnTo>
                    <a:pt x="82753" y="428320"/>
                  </a:lnTo>
                  <a:lnTo>
                    <a:pt x="83007" y="428663"/>
                  </a:lnTo>
                  <a:lnTo>
                    <a:pt x="85382" y="428663"/>
                  </a:lnTo>
                  <a:lnTo>
                    <a:pt x="85394" y="426732"/>
                  </a:lnTo>
                  <a:lnTo>
                    <a:pt x="85483" y="416293"/>
                  </a:lnTo>
                  <a:close/>
                </a:path>
                <a:path w="1378584" h="1617979">
                  <a:moveTo>
                    <a:pt x="90678" y="1256830"/>
                  </a:moveTo>
                  <a:lnTo>
                    <a:pt x="88976" y="1256830"/>
                  </a:lnTo>
                  <a:lnTo>
                    <a:pt x="88963" y="1257122"/>
                  </a:lnTo>
                  <a:lnTo>
                    <a:pt x="88938" y="1267269"/>
                  </a:lnTo>
                  <a:lnTo>
                    <a:pt x="87642" y="1264678"/>
                  </a:lnTo>
                  <a:lnTo>
                    <a:pt x="87452" y="1264348"/>
                  </a:lnTo>
                  <a:lnTo>
                    <a:pt x="87287" y="1264005"/>
                  </a:lnTo>
                  <a:lnTo>
                    <a:pt x="84264" y="1258379"/>
                  </a:lnTo>
                  <a:lnTo>
                    <a:pt x="83794" y="1257490"/>
                  </a:lnTo>
                  <a:lnTo>
                    <a:pt x="83680" y="1257287"/>
                  </a:lnTo>
                  <a:lnTo>
                    <a:pt x="83578" y="1257122"/>
                  </a:lnTo>
                  <a:lnTo>
                    <a:pt x="88963" y="1257122"/>
                  </a:lnTo>
                  <a:lnTo>
                    <a:pt x="88963" y="1256830"/>
                  </a:lnTo>
                  <a:lnTo>
                    <a:pt x="80759" y="1256830"/>
                  </a:lnTo>
                  <a:lnTo>
                    <a:pt x="80708" y="1269530"/>
                  </a:lnTo>
                  <a:lnTo>
                    <a:pt x="82384" y="1269530"/>
                  </a:lnTo>
                  <a:lnTo>
                    <a:pt x="82384" y="1258379"/>
                  </a:lnTo>
                  <a:lnTo>
                    <a:pt x="83426" y="1260449"/>
                  </a:lnTo>
                  <a:lnTo>
                    <a:pt x="87680" y="1268374"/>
                  </a:lnTo>
                  <a:lnTo>
                    <a:pt x="87833" y="1268628"/>
                  </a:lnTo>
                  <a:lnTo>
                    <a:pt x="87947" y="1268857"/>
                  </a:lnTo>
                  <a:lnTo>
                    <a:pt x="88201" y="1269199"/>
                  </a:lnTo>
                  <a:lnTo>
                    <a:pt x="90576" y="1269199"/>
                  </a:lnTo>
                  <a:lnTo>
                    <a:pt x="90589" y="1267269"/>
                  </a:lnTo>
                  <a:lnTo>
                    <a:pt x="90678" y="1256830"/>
                  </a:lnTo>
                  <a:close/>
                </a:path>
                <a:path w="1378584" h="1617979">
                  <a:moveTo>
                    <a:pt x="98920" y="420433"/>
                  </a:moveTo>
                  <a:lnTo>
                    <a:pt x="97180" y="417360"/>
                  </a:lnTo>
                  <a:lnTo>
                    <a:pt x="96964" y="417144"/>
                  </a:lnTo>
                  <a:lnTo>
                    <a:pt x="96964" y="420433"/>
                  </a:lnTo>
                  <a:lnTo>
                    <a:pt x="96926" y="424726"/>
                  </a:lnTo>
                  <a:lnTo>
                    <a:pt x="93738" y="427659"/>
                  </a:lnTo>
                  <a:lnTo>
                    <a:pt x="90652" y="427659"/>
                  </a:lnTo>
                  <a:lnTo>
                    <a:pt x="90652" y="417487"/>
                  </a:lnTo>
                  <a:lnTo>
                    <a:pt x="94107" y="417487"/>
                  </a:lnTo>
                  <a:lnTo>
                    <a:pt x="96964" y="420433"/>
                  </a:lnTo>
                  <a:lnTo>
                    <a:pt x="96964" y="417144"/>
                  </a:lnTo>
                  <a:lnTo>
                    <a:pt x="96240" y="416623"/>
                  </a:lnTo>
                  <a:lnTo>
                    <a:pt x="94983" y="416166"/>
                  </a:lnTo>
                  <a:lnTo>
                    <a:pt x="88950" y="416166"/>
                  </a:lnTo>
                  <a:lnTo>
                    <a:pt x="88950" y="429120"/>
                  </a:lnTo>
                  <a:lnTo>
                    <a:pt x="93992" y="429120"/>
                  </a:lnTo>
                  <a:lnTo>
                    <a:pt x="96088" y="428434"/>
                  </a:lnTo>
                  <a:lnTo>
                    <a:pt x="96774" y="428015"/>
                  </a:lnTo>
                  <a:lnTo>
                    <a:pt x="97129" y="427659"/>
                  </a:lnTo>
                  <a:lnTo>
                    <a:pt x="97904" y="426885"/>
                  </a:lnTo>
                  <a:lnTo>
                    <a:pt x="98221" y="426351"/>
                  </a:lnTo>
                  <a:lnTo>
                    <a:pt x="98336" y="426173"/>
                  </a:lnTo>
                  <a:lnTo>
                    <a:pt x="98831" y="424726"/>
                  </a:lnTo>
                  <a:lnTo>
                    <a:pt x="98920" y="420433"/>
                  </a:lnTo>
                  <a:close/>
                </a:path>
                <a:path w="1378584" h="1617979">
                  <a:moveTo>
                    <a:pt x="102730" y="308140"/>
                  </a:moveTo>
                  <a:lnTo>
                    <a:pt x="101828" y="307797"/>
                  </a:lnTo>
                  <a:lnTo>
                    <a:pt x="98806" y="307797"/>
                  </a:lnTo>
                  <a:lnTo>
                    <a:pt x="97866" y="308140"/>
                  </a:lnTo>
                  <a:lnTo>
                    <a:pt x="102730" y="308140"/>
                  </a:lnTo>
                  <a:close/>
                </a:path>
                <a:path w="1378584" h="1617979">
                  <a:moveTo>
                    <a:pt x="103797" y="313156"/>
                  </a:moveTo>
                  <a:lnTo>
                    <a:pt x="103759" y="309308"/>
                  </a:lnTo>
                  <a:lnTo>
                    <a:pt x="103517" y="308914"/>
                  </a:lnTo>
                  <a:lnTo>
                    <a:pt x="103098" y="308495"/>
                  </a:lnTo>
                  <a:lnTo>
                    <a:pt x="97218" y="308495"/>
                  </a:lnTo>
                  <a:lnTo>
                    <a:pt x="96901" y="308749"/>
                  </a:lnTo>
                  <a:lnTo>
                    <a:pt x="96888" y="310210"/>
                  </a:lnTo>
                  <a:lnTo>
                    <a:pt x="97205" y="310210"/>
                  </a:lnTo>
                  <a:lnTo>
                    <a:pt x="97790" y="309829"/>
                  </a:lnTo>
                  <a:lnTo>
                    <a:pt x="98259" y="309587"/>
                  </a:lnTo>
                  <a:lnTo>
                    <a:pt x="101600" y="309587"/>
                  </a:lnTo>
                  <a:lnTo>
                    <a:pt x="101955" y="309981"/>
                  </a:lnTo>
                  <a:lnTo>
                    <a:pt x="101955" y="313156"/>
                  </a:lnTo>
                  <a:lnTo>
                    <a:pt x="101663" y="313766"/>
                  </a:lnTo>
                  <a:lnTo>
                    <a:pt x="100634" y="315239"/>
                  </a:lnTo>
                  <a:lnTo>
                    <a:pt x="100076" y="315874"/>
                  </a:lnTo>
                  <a:lnTo>
                    <a:pt x="96888" y="319125"/>
                  </a:lnTo>
                  <a:lnTo>
                    <a:pt x="96634" y="319316"/>
                  </a:lnTo>
                  <a:lnTo>
                    <a:pt x="96621" y="319608"/>
                  </a:lnTo>
                  <a:lnTo>
                    <a:pt x="98513" y="319608"/>
                  </a:lnTo>
                  <a:lnTo>
                    <a:pt x="101447" y="316547"/>
                  </a:lnTo>
                  <a:lnTo>
                    <a:pt x="102057" y="315874"/>
                  </a:lnTo>
                  <a:lnTo>
                    <a:pt x="102971" y="314693"/>
                  </a:lnTo>
                  <a:lnTo>
                    <a:pt x="103314" y="314147"/>
                  </a:lnTo>
                  <a:lnTo>
                    <a:pt x="103797" y="313156"/>
                  </a:lnTo>
                  <a:close/>
                </a:path>
                <a:path w="1378584" h="1617979">
                  <a:moveTo>
                    <a:pt x="104114" y="1260970"/>
                  </a:moveTo>
                  <a:lnTo>
                    <a:pt x="103873" y="1260297"/>
                  </a:lnTo>
                  <a:lnTo>
                    <a:pt x="101968" y="1260297"/>
                  </a:lnTo>
                  <a:lnTo>
                    <a:pt x="102158" y="1260970"/>
                  </a:lnTo>
                  <a:lnTo>
                    <a:pt x="102120" y="1265262"/>
                  </a:lnTo>
                  <a:lnTo>
                    <a:pt x="98894" y="1268196"/>
                  </a:lnTo>
                  <a:lnTo>
                    <a:pt x="95846" y="1268196"/>
                  </a:lnTo>
                  <a:lnTo>
                    <a:pt x="95846" y="1260297"/>
                  </a:lnTo>
                  <a:lnTo>
                    <a:pt x="101968" y="1260297"/>
                  </a:lnTo>
                  <a:lnTo>
                    <a:pt x="95846" y="1260170"/>
                  </a:lnTo>
                  <a:lnTo>
                    <a:pt x="95846" y="1258023"/>
                  </a:lnTo>
                  <a:lnTo>
                    <a:pt x="99288" y="1258023"/>
                  </a:lnTo>
                  <a:lnTo>
                    <a:pt x="101904" y="1260170"/>
                  </a:lnTo>
                  <a:lnTo>
                    <a:pt x="103835" y="1260170"/>
                  </a:lnTo>
                  <a:lnTo>
                    <a:pt x="102374" y="1257896"/>
                  </a:lnTo>
                  <a:lnTo>
                    <a:pt x="102095" y="1257604"/>
                  </a:lnTo>
                  <a:lnTo>
                    <a:pt x="101434" y="1257160"/>
                  </a:lnTo>
                  <a:lnTo>
                    <a:pt x="100177" y="1256703"/>
                  </a:lnTo>
                  <a:lnTo>
                    <a:pt x="94145" y="1256703"/>
                  </a:lnTo>
                  <a:lnTo>
                    <a:pt x="94145" y="1269657"/>
                  </a:lnTo>
                  <a:lnTo>
                    <a:pt x="99174" y="1269657"/>
                  </a:lnTo>
                  <a:lnTo>
                    <a:pt x="101282" y="1268971"/>
                  </a:lnTo>
                  <a:lnTo>
                    <a:pt x="101968" y="1268539"/>
                  </a:lnTo>
                  <a:lnTo>
                    <a:pt x="102311" y="1268196"/>
                  </a:lnTo>
                  <a:lnTo>
                    <a:pt x="103098" y="1267421"/>
                  </a:lnTo>
                  <a:lnTo>
                    <a:pt x="103403" y="1266888"/>
                  </a:lnTo>
                  <a:lnTo>
                    <a:pt x="103517" y="1266698"/>
                  </a:lnTo>
                  <a:lnTo>
                    <a:pt x="104013" y="1265262"/>
                  </a:lnTo>
                  <a:lnTo>
                    <a:pt x="104114" y="1260970"/>
                  </a:lnTo>
                  <a:close/>
                </a:path>
                <a:path w="1378584" h="1617979">
                  <a:moveTo>
                    <a:pt x="104736" y="319938"/>
                  </a:moveTo>
                  <a:lnTo>
                    <a:pt x="96621" y="319773"/>
                  </a:lnTo>
                  <a:lnTo>
                    <a:pt x="96570" y="320878"/>
                  </a:lnTo>
                  <a:lnTo>
                    <a:pt x="104635" y="320878"/>
                  </a:lnTo>
                  <a:lnTo>
                    <a:pt x="104736" y="319938"/>
                  </a:lnTo>
                  <a:close/>
                </a:path>
                <a:path w="1378584" h="1617979">
                  <a:moveTo>
                    <a:pt x="105029" y="289560"/>
                  </a:moveTo>
                  <a:lnTo>
                    <a:pt x="102908" y="287172"/>
                  </a:lnTo>
                  <a:lnTo>
                    <a:pt x="97116" y="287172"/>
                  </a:lnTo>
                  <a:lnTo>
                    <a:pt x="97104" y="292315"/>
                  </a:lnTo>
                  <a:lnTo>
                    <a:pt x="98806" y="292315"/>
                  </a:lnTo>
                  <a:lnTo>
                    <a:pt x="98806" y="288378"/>
                  </a:lnTo>
                  <a:lnTo>
                    <a:pt x="101549" y="288378"/>
                  </a:lnTo>
                  <a:lnTo>
                    <a:pt x="102260" y="288594"/>
                  </a:lnTo>
                  <a:lnTo>
                    <a:pt x="102641" y="288848"/>
                  </a:lnTo>
                  <a:lnTo>
                    <a:pt x="103098" y="289560"/>
                  </a:lnTo>
                  <a:lnTo>
                    <a:pt x="103060" y="291185"/>
                  </a:lnTo>
                  <a:lnTo>
                    <a:pt x="102958" y="291693"/>
                  </a:lnTo>
                  <a:lnTo>
                    <a:pt x="102793" y="291922"/>
                  </a:lnTo>
                  <a:lnTo>
                    <a:pt x="102349" y="292315"/>
                  </a:lnTo>
                  <a:lnTo>
                    <a:pt x="98806" y="292315"/>
                  </a:lnTo>
                  <a:lnTo>
                    <a:pt x="98806" y="292760"/>
                  </a:lnTo>
                  <a:lnTo>
                    <a:pt x="97104" y="292760"/>
                  </a:lnTo>
                  <a:lnTo>
                    <a:pt x="97104" y="293370"/>
                  </a:lnTo>
                  <a:lnTo>
                    <a:pt x="103276" y="293370"/>
                  </a:lnTo>
                  <a:lnTo>
                    <a:pt x="103581" y="293154"/>
                  </a:lnTo>
                  <a:lnTo>
                    <a:pt x="103898" y="292963"/>
                  </a:lnTo>
                  <a:lnTo>
                    <a:pt x="104127" y="292760"/>
                  </a:lnTo>
                  <a:lnTo>
                    <a:pt x="104521" y="292315"/>
                  </a:lnTo>
                  <a:lnTo>
                    <a:pt x="104635" y="292188"/>
                  </a:lnTo>
                  <a:lnTo>
                    <a:pt x="104775" y="291922"/>
                  </a:lnTo>
                  <a:lnTo>
                    <a:pt x="104902" y="291515"/>
                  </a:lnTo>
                  <a:lnTo>
                    <a:pt x="105029" y="291185"/>
                  </a:lnTo>
                  <a:lnTo>
                    <a:pt x="105029" y="289560"/>
                  </a:lnTo>
                  <a:close/>
                </a:path>
                <a:path w="1378584" h="1617979">
                  <a:moveTo>
                    <a:pt x="105854" y="299720"/>
                  </a:moveTo>
                  <a:lnTo>
                    <a:pt x="104368" y="295922"/>
                  </a:lnTo>
                  <a:lnTo>
                    <a:pt x="104089" y="295325"/>
                  </a:lnTo>
                  <a:lnTo>
                    <a:pt x="103974" y="295109"/>
                  </a:lnTo>
                  <a:lnTo>
                    <a:pt x="103974" y="299720"/>
                  </a:lnTo>
                  <a:lnTo>
                    <a:pt x="98767" y="299720"/>
                  </a:lnTo>
                  <a:lnTo>
                    <a:pt x="98793" y="294640"/>
                  </a:lnTo>
                  <a:lnTo>
                    <a:pt x="101549" y="294640"/>
                  </a:lnTo>
                  <a:lnTo>
                    <a:pt x="103974" y="299720"/>
                  </a:lnTo>
                  <a:lnTo>
                    <a:pt x="103974" y="295109"/>
                  </a:lnTo>
                  <a:lnTo>
                    <a:pt x="103670" y="294640"/>
                  </a:lnTo>
                  <a:lnTo>
                    <a:pt x="103568" y="294474"/>
                  </a:lnTo>
                  <a:lnTo>
                    <a:pt x="98806" y="294474"/>
                  </a:lnTo>
                  <a:lnTo>
                    <a:pt x="98806" y="294017"/>
                  </a:lnTo>
                  <a:lnTo>
                    <a:pt x="97104" y="293865"/>
                  </a:lnTo>
                  <a:lnTo>
                    <a:pt x="97091" y="299961"/>
                  </a:lnTo>
                  <a:lnTo>
                    <a:pt x="98767" y="299961"/>
                  </a:lnTo>
                  <a:lnTo>
                    <a:pt x="105841" y="299961"/>
                  </a:lnTo>
                  <a:lnTo>
                    <a:pt x="105854" y="299720"/>
                  </a:lnTo>
                  <a:close/>
                </a:path>
                <a:path w="1378584" h="1617979">
                  <a:moveTo>
                    <a:pt x="115468" y="317550"/>
                  </a:moveTo>
                  <a:lnTo>
                    <a:pt x="115430" y="310629"/>
                  </a:lnTo>
                  <a:lnTo>
                    <a:pt x="115227" y="310083"/>
                  </a:lnTo>
                  <a:lnTo>
                    <a:pt x="115125" y="309765"/>
                  </a:lnTo>
                  <a:lnTo>
                    <a:pt x="114858" y="309397"/>
                  </a:lnTo>
                  <a:lnTo>
                    <a:pt x="114769" y="309245"/>
                  </a:lnTo>
                  <a:lnTo>
                    <a:pt x="114554" y="308889"/>
                  </a:lnTo>
                  <a:lnTo>
                    <a:pt x="114477" y="308762"/>
                  </a:lnTo>
                  <a:lnTo>
                    <a:pt x="114109" y="308406"/>
                  </a:lnTo>
                  <a:lnTo>
                    <a:pt x="112903" y="307759"/>
                  </a:lnTo>
                  <a:lnTo>
                    <a:pt x="109740" y="307759"/>
                  </a:lnTo>
                  <a:lnTo>
                    <a:pt x="108521" y="308406"/>
                  </a:lnTo>
                  <a:lnTo>
                    <a:pt x="108038" y="308889"/>
                  </a:lnTo>
                  <a:lnTo>
                    <a:pt x="107315" y="310083"/>
                  </a:lnTo>
                  <a:lnTo>
                    <a:pt x="107124" y="310629"/>
                  </a:lnTo>
                  <a:lnTo>
                    <a:pt x="107137" y="318541"/>
                  </a:lnTo>
                  <a:lnTo>
                    <a:pt x="107276" y="318935"/>
                  </a:lnTo>
                  <a:lnTo>
                    <a:pt x="107518" y="319290"/>
                  </a:lnTo>
                  <a:lnTo>
                    <a:pt x="107937" y="320027"/>
                  </a:lnTo>
                  <a:lnTo>
                    <a:pt x="108394" y="320459"/>
                  </a:lnTo>
                  <a:lnTo>
                    <a:pt x="109550" y="321043"/>
                  </a:lnTo>
                  <a:lnTo>
                    <a:pt x="112661" y="321043"/>
                  </a:lnTo>
                  <a:lnTo>
                    <a:pt x="113753" y="320459"/>
                  </a:lnTo>
                  <a:lnTo>
                    <a:pt x="114249" y="320027"/>
                  </a:lnTo>
                  <a:lnTo>
                    <a:pt x="114515" y="319646"/>
                  </a:lnTo>
                  <a:lnTo>
                    <a:pt x="110261" y="319646"/>
                  </a:lnTo>
                  <a:lnTo>
                    <a:pt x="109651" y="319290"/>
                  </a:lnTo>
                  <a:lnTo>
                    <a:pt x="109296" y="318935"/>
                  </a:lnTo>
                  <a:lnTo>
                    <a:pt x="108889" y="318160"/>
                  </a:lnTo>
                  <a:lnTo>
                    <a:pt x="108953" y="310629"/>
                  </a:lnTo>
                  <a:lnTo>
                    <a:pt x="109194" y="310083"/>
                  </a:lnTo>
                  <a:lnTo>
                    <a:pt x="109435" y="309765"/>
                  </a:lnTo>
                  <a:lnTo>
                    <a:pt x="109905" y="309397"/>
                  </a:lnTo>
                  <a:lnTo>
                    <a:pt x="112623" y="309397"/>
                  </a:lnTo>
                  <a:lnTo>
                    <a:pt x="113690" y="317550"/>
                  </a:lnTo>
                  <a:lnTo>
                    <a:pt x="113474" y="318160"/>
                  </a:lnTo>
                  <a:lnTo>
                    <a:pt x="113309" y="318541"/>
                  </a:lnTo>
                  <a:lnTo>
                    <a:pt x="112712" y="319290"/>
                  </a:lnTo>
                  <a:lnTo>
                    <a:pt x="114515" y="319646"/>
                  </a:lnTo>
                  <a:lnTo>
                    <a:pt x="114731" y="319290"/>
                  </a:lnTo>
                  <a:lnTo>
                    <a:pt x="115214" y="318541"/>
                  </a:lnTo>
                  <a:lnTo>
                    <a:pt x="115468" y="317550"/>
                  </a:lnTo>
                  <a:close/>
                </a:path>
                <a:path w="1378584" h="1617979">
                  <a:moveTo>
                    <a:pt x="116624" y="295897"/>
                  </a:moveTo>
                  <a:lnTo>
                    <a:pt x="116395" y="295605"/>
                  </a:lnTo>
                  <a:lnTo>
                    <a:pt x="114782" y="295605"/>
                  </a:lnTo>
                  <a:lnTo>
                    <a:pt x="114706" y="288340"/>
                  </a:lnTo>
                  <a:lnTo>
                    <a:pt x="114693" y="287070"/>
                  </a:lnTo>
                  <a:lnTo>
                    <a:pt x="113017" y="287070"/>
                  </a:lnTo>
                  <a:lnTo>
                    <a:pt x="113017" y="295605"/>
                  </a:lnTo>
                  <a:lnTo>
                    <a:pt x="108750" y="295605"/>
                  </a:lnTo>
                  <a:lnTo>
                    <a:pt x="113004" y="288340"/>
                  </a:lnTo>
                  <a:lnTo>
                    <a:pt x="113017" y="295605"/>
                  </a:lnTo>
                  <a:lnTo>
                    <a:pt x="113017" y="287070"/>
                  </a:lnTo>
                  <a:lnTo>
                    <a:pt x="112141" y="287070"/>
                  </a:lnTo>
                  <a:lnTo>
                    <a:pt x="107391" y="295160"/>
                  </a:lnTo>
                  <a:lnTo>
                    <a:pt x="107315" y="295325"/>
                  </a:lnTo>
                  <a:lnTo>
                    <a:pt x="107200" y="296862"/>
                  </a:lnTo>
                  <a:lnTo>
                    <a:pt x="114782" y="297053"/>
                  </a:lnTo>
                  <a:lnTo>
                    <a:pt x="113017" y="297053"/>
                  </a:lnTo>
                  <a:lnTo>
                    <a:pt x="113068" y="299999"/>
                  </a:lnTo>
                  <a:lnTo>
                    <a:pt x="114719" y="299999"/>
                  </a:lnTo>
                  <a:lnTo>
                    <a:pt x="116395" y="297053"/>
                  </a:lnTo>
                  <a:lnTo>
                    <a:pt x="116560" y="296862"/>
                  </a:lnTo>
                  <a:lnTo>
                    <a:pt x="116624" y="295897"/>
                  </a:lnTo>
                  <a:close/>
                </a:path>
                <a:path w="1378584" h="1617979">
                  <a:moveTo>
                    <a:pt x="125603" y="320992"/>
                  </a:moveTo>
                  <a:lnTo>
                    <a:pt x="125577" y="320548"/>
                  </a:lnTo>
                  <a:lnTo>
                    <a:pt x="121856" y="315658"/>
                  </a:lnTo>
                  <a:lnTo>
                    <a:pt x="121678" y="315417"/>
                  </a:lnTo>
                  <a:lnTo>
                    <a:pt x="124968" y="312077"/>
                  </a:lnTo>
                  <a:lnTo>
                    <a:pt x="125158" y="311861"/>
                  </a:lnTo>
                  <a:lnTo>
                    <a:pt x="125196" y="311531"/>
                  </a:lnTo>
                  <a:lnTo>
                    <a:pt x="123291" y="311531"/>
                  </a:lnTo>
                  <a:lnTo>
                    <a:pt x="119773" y="315417"/>
                  </a:lnTo>
                  <a:lnTo>
                    <a:pt x="119735" y="306971"/>
                  </a:lnTo>
                  <a:lnTo>
                    <a:pt x="118122" y="306971"/>
                  </a:lnTo>
                  <a:lnTo>
                    <a:pt x="118148" y="320992"/>
                  </a:lnTo>
                  <a:lnTo>
                    <a:pt x="119761" y="320992"/>
                  </a:lnTo>
                  <a:lnTo>
                    <a:pt x="119773" y="315658"/>
                  </a:lnTo>
                  <a:lnTo>
                    <a:pt x="123736" y="320992"/>
                  </a:lnTo>
                  <a:lnTo>
                    <a:pt x="125603" y="320992"/>
                  </a:lnTo>
                  <a:close/>
                </a:path>
                <a:path w="1378584" h="1617979">
                  <a:moveTo>
                    <a:pt x="127228" y="295897"/>
                  </a:moveTo>
                  <a:lnTo>
                    <a:pt x="127000" y="295605"/>
                  </a:lnTo>
                  <a:lnTo>
                    <a:pt x="125387" y="295605"/>
                  </a:lnTo>
                  <a:lnTo>
                    <a:pt x="125323" y="288340"/>
                  </a:lnTo>
                  <a:lnTo>
                    <a:pt x="125310" y="287007"/>
                  </a:lnTo>
                  <a:lnTo>
                    <a:pt x="123634" y="287007"/>
                  </a:lnTo>
                  <a:lnTo>
                    <a:pt x="123634" y="295605"/>
                  </a:lnTo>
                  <a:lnTo>
                    <a:pt x="119367" y="295605"/>
                  </a:lnTo>
                  <a:lnTo>
                    <a:pt x="123609" y="288340"/>
                  </a:lnTo>
                  <a:lnTo>
                    <a:pt x="123634" y="295605"/>
                  </a:lnTo>
                  <a:lnTo>
                    <a:pt x="123634" y="287007"/>
                  </a:lnTo>
                  <a:lnTo>
                    <a:pt x="122809" y="287007"/>
                  </a:lnTo>
                  <a:lnTo>
                    <a:pt x="117995" y="295160"/>
                  </a:lnTo>
                  <a:lnTo>
                    <a:pt x="117919" y="295325"/>
                  </a:lnTo>
                  <a:lnTo>
                    <a:pt x="117817" y="296862"/>
                  </a:lnTo>
                  <a:lnTo>
                    <a:pt x="125387" y="297053"/>
                  </a:lnTo>
                  <a:lnTo>
                    <a:pt x="123634" y="297053"/>
                  </a:lnTo>
                  <a:lnTo>
                    <a:pt x="123672" y="299999"/>
                  </a:lnTo>
                  <a:lnTo>
                    <a:pt x="125323" y="299999"/>
                  </a:lnTo>
                  <a:lnTo>
                    <a:pt x="127000" y="297053"/>
                  </a:lnTo>
                  <a:lnTo>
                    <a:pt x="127165" y="296862"/>
                  </a:lnTo>
                  <a:lnTo>
                    <a:pt x="127228" y="295897"/>
                  </a:lnTo>
                  <a:close/>
                </a:path>
                <a:path w="1378584" h="1617979">
                  <a:moveTo>
                    <a:pt x="144272" y="177114"/>
                  </a:moveTo>
                  <a:lnTo>
                    <a:pt x="142430" y="175564"/>
                  </a:lnTo>
                  <a:lnTo>
                    <a:pt x="136613" y="175564"/>
                  </a:lnTo>
                  <a:lnTo>
                    <a:pt x="136613" y="180721"/>
                  </a:lnTo>
                  <a:lnTo>
                    <a:pt x="138328" y="180721"/>
                  </a:lnTo>
                  <a:lnTo>
                    <a:pt x="138328" y="177241"/>
                  </a:lnTo>
                  <a:lnTo>
                    <a:pt x="142151" y="177241"/>
                  </a:lnTo>
                  <a:lnTo>
                    <a:pt x="141960" y="177114"/>
                  </a:lnTo>
                  <a:lnTo>
                    <a:pt x="138328" y="177114"/>
                  </a:lnTo>
                  <a:lnTo>
                    <a:pt x="138328" y="176987"/>
                  </a:lnTo>
                  <a:lnTo>
                    <a:pt x="141782" y="176987"/>
                  </a:lnTo>
                  <a:lnTo>
                    <a:pt x="141960" y="177114"/>
                  </a:lnTo>
                  <a:lnTo>
                    <a:pt x="144272" y="177114"/>
                  </a:lnTo>
                  <a:close/>
                </a:path>
                <a:path w="1378584" h="1617979">
                  <a:moveTo>
                    <a:pt x="144526" y="177952"/>
                  </a:moveTo>
                  <a:lnTo>
                    <a:pt x="144310" y="177241"/>
                  </a:lnTo>
                  <a:lnTo>
                    <a:pt x="142151" y="177241"/>
                  </a:lnTo>
                  <a:lnTo>
                    <a:pt x="142621" y="177952"/>
                  </a:lnTo>
                  <a:lnTo>
                    <a:pt x="142519" y="179920"/>
                  </a:lnTo>
                  <a:lnTo>
                    <a:pt x="142468" y="180086"/>
                  </a:lnTo>
                  <a:lnTo>
                    <a:pt x="142303" y="180327"/>
                  </a:lnTo>
                  <a:lnTo>
                    <a:pt x="141859" y="180721"/>
                  </a:lnTo>
                  <a:lnTo>
                    <a:pt x="138328" y="180721"/>
                  </a:lnTo>
                  <a:lnTo>
                    <a:pt x="138328" y="181152"/>
                  </a:lnTo>
                  <a:lnTo>
                    <a:pt x="136613" y="181152"/>
                  </a:lnTo>
                  <a:lnTo>
                    <a:pt x="136613" y="181762"/>
                  </a:lnTo>
                  <a:lnTo>
                    <a:pt x="142786" y="181762"/>
                  </a:lnTo>
                  <a:lnTo>
                    <a:pt x="143408" y="181368"/>
                  </a:lnTo>
                  <a:lnTo>
                    <a:pt x="143662" y="181152"/>
                  </a:lnTo>
                  <a:lnTo>
                    <a:pt x="144030" y="180721"/>
                  </a:lnTo>
                  <a:lnTo>
                    <a:pt x="144145" y="180594"/>
                  </a:lnTo>
                  <a:lnTo>
                    <a:pt x="144272" y="180327"/>
                  </a:lnTo>
                  <a:lnTo>
                    <a:pt x="144360" y="180086"/>
                  </a:lnTo>
                  <a:lnTo>
                    <a:pt x="144411" y="179920"/>
                  </a:lnTo>
                  <a:lnTo>
                    <a:pt x="144526" y="177952"/>
                  </a:lnTo>
                  <a:close/>
                </a:path>
                <a:path w="1378584" h="1617979">
                  <a:moveTo>
                    <a:pt x="145351" y="187972"/>
                  </a:moveTo>
                  <a:lnTo>
                    <a:pt x="143979" y="184543"/>
                  </a:lnTo>
                  <a:lnTo>
                    <a:pt x="143891" y="184315"/>
                  </a:lnTo>
                  <a:lnTo>
                    <a:pt x="143611" y="183730"/>
                  </a:lnTo>
                  <a:lnTo>
                    <a:pt x="143281" y="183146"/>
                  </a:lnTo>
                  <a:lnTo>
                    <a:pt x="143052" y="182867"/>
                  </a:lnTo>
                  <a:lnTo>
                    <a:pt x="142595" y="182270"/>
                  </a:lnTo>
                  <a:lnTo>
                    <a:pt x="136613" y="182270"/>
                  </a:lnTo>
                  <a:lnTo>
                    <a:pt x="136601" y="188442"/>
                  </a:lnTo>
                  <a:lnTo>
                    <a:pt x="138264" y="188442"/>
                  </a:lnTo>
                  <a:lnTo>
                    <a:pt x="138315" y="182867"/>
                  </a:lnTo>
                  <a:lnTo>
                    <a:pt x="140817" y="182867"/>
                  </a:lnTo>
                  <a:lnTo>
                    <a:pt x="143433" y="187972"/>
                  </a:lnTo>
                  <a:lnTo>
                    <a:pt x="143497" y="188125"/>
                  </a:lnTo>
                  <a:lnTo>
                    <a:pt x="138277" y="188125"/>
                  </a:lnTo>
                  <a:lnTo>
                    <a:pt x="138264" y="188442"/>
                  </a:lnTo>
                  <a:lnTo>
                    <a:pt x="145288" y="188442"/>
                  </a:lnTo>
                  <a:lnTo>
                    <a:pt x="145351" y="187972"/>
                  </a:lnTo>
                  <a:close/>
                </a:path>
                <a:path w="1378584" h="1617979">
                  <a:moveTo>
                    <a:pt x="145402" y="198297"/>
                  </a:moveTo>
                  <a:lnTo>
                    <a:pt x="142963" y="198297"/>
                  </a:lnTo>
                  <a:lnTo>
                    <a:pt x="142938" y="199555"/>
                  </a:lnTo>
                  <a:lnTo>
                    <a:pt x="143294" y="199555"/>
                  </a:lnTo>
                  <a:lnTo>
                    <a:pt x="145402" y="198297"/>
                  </a:lnTo>
                  <a:close/>
                </a:path>
                <a:path w="1378584" h="1617979">
                  <a:moveTo>
                    <a:pt x="145999" y="198170"/>
                  </a:moveTo>
                  <a:lnTo>
                    <a:pt x="145618" y="198170"/>
                  </a:lnTo>
                  <a:lnTo>
                    <a:pt x="145402" y="198297"/>
                  </a:lnTo>
                  <a:lnTo>
                    <a:pt x="145999" y="198297"/>
                  </a:lnTo>
                  <a:lnTo>
                    <a:pt x="145999" y="198170"/>
                  </a:lnTo>
                  <a:close/>
                </a:path>
                <a:path w="1378584" h="1617979">
                  <a:moveTo>
                    <a:pt x="147739" y="196265"/>
                  </a:moveTo>
                  <a:lnTo>
                    <a:pt x="146100" y="196265"/>
                  </a:lnTo>
                  <a:lnTo>
                    <a:pt x="143103" y="198170"/>
                  </a:lnTo>
                  <a:lnTo>
                    <a:pt x="145618" y="198170"/>
                  </a:lnTo>
                  <a:lnTo>
                    <a:pt x="145999" y="197942"/>
                  </a:lnTo>
                  <a:lnTo>
                    <a:pt x="145999" y="198170"/>
                  </a:lnTo>
                  <a:lnTo>
                    <a:pt x="147739" y="198170"/>
                  </a:lnTo>
                  <a:lnTo>
                    <a:pt x="147739" y="197942"/>
                  </a:lnTo>
                  <a:lnTo>
                    <a:pt x="147739" y="196265"/>
                  </a:lnTo>
                  <a:close/>
                </a:path>
                <a:path w="1378584" h="1617979">
                  <a:moveTo>
                    <a:pt x="147751" y="208089"/>
                  </a:moveTo>
                  <a:lnTo>
                    <a:pt x="147739" y="198297"/>
                  </a:lnTo>
                  <a:lnTo>
                    <a:pt x="145999" y="198297"/>
                  </a:lnTo>
                  <a:lnTo>
                    <a:pt x="145999" y="208089"/>
                  </a:lnTo>
                  <a:lnTo>
                    <a:pt x="147751" y="208089"/>
                  </a:lnTo>
                  <a:close/>
                </a:path>
                <a:path w="1378584" h="1617979">
                  <a:moveTo>
                    <a:pt x="150495" y="208407"/>
                  </a:moveTo>
                  <a:lnTo>
                    <a:pt x="143078" y="208241"/>
                  </a:lnTo>
                  <a:lnTo>
                    <a:pt x="143002" y="209372"/>
                  </a:lnTo>
                  <a:lnTo>
                    <a:pt x="150418" y="209372"/>
                  </a:lnTo>
                  <a:lnTo>
                    <a:pt x="150495" y="208407"/>
                  </a:lnTo>
                  <a:close/>
                </a:path>
                <a:path w="1378584" h="1617979">
                  <a:moveTo>
                    <a:pt x="156133" y="184289"/>
                  </a:moveTo>
                  <a:lnTo>
                    <a:pt x="155905" y="183997"/>
                  </a:lnTo>
                  <a:lnTo>
                    <a:pt x="154292" y="183997"/>
                  </a:lnTo>
                  <a:lnTo>
                    <a:pt x="154216" y="176745"/>
                  </a:lnTo>
                  <a:lnTo>
                    <a:pt x="154203" y="175463"/>
                  </a:lnTo>
                  <a:lnTo>
                    <a:pt x="152539" y="175463"/>
                  </a:lnTo>
                  <a:lnTo>
                    <a:pt x="152539" y="183997"/>
                  </a:lnTo>
                  <a:lnTo>
                    <a:pt x="148259" y="183997"/>
                  </a:lnTo>
                  <a:lnTo>
                    <a:pt x="152514" y="176745"/>
                  </a:lnTo>
                  <a:lnTo>
                    <a:pt x="152539" y="183997"/>
                  </a:lnTo>
                  <a:lnTo>
                    <a:pt x="152539" y="175463"/>
                  </a:lnTo>
                  <a:lnTo>
                    <a:pt x="151650" y="175463"/>
                  </a:lnTo>
                  <a:lnTo>
                    <a:pt x="146900" y="183565"/>
                  </a:lnTo>
                  <a:lnTo>
                    <a:pt x="146824" y="183730"/>
                  </a:lnTo>
                  <a:lnTo>
                    <a:pt x="146710" y="185254"/>
                  </a:lnTo>
                  <a:lnTo>
                    <a:pt x="154292" y="185445"/>
                  </a:lnTo>
                  <a:lnTo>
                    <a:pt x="152539" y="185445"/>
                  </a:lnTo>
                  <a:lnTo>
                    <a:pt x="152577" y="188404"/>
                  </a:lnTo>
                  <a:lnTo>
                    <a:pt x="154228" y="188404"/>
                  </a:lnTo>
                  <a:lnTo>
                    <a:pt x="155905" y="185445"/>
                  </a:lnTo>
                  <a:lnTo>
                    <a:pt x="156070" y="185254"/>
                  </a:lnTo>
                  <a:lnTo>
                    <a:pt x="156133" y="184289"/>
                  </a:lnTo>
                  <a:close/>
                </a:path>
                <a:path w="1378584" h="1617979">
                  <a:moveTo>
                    <a:pt x="160743" y="209397"/>
                  </a:moveTo>
                  <a:lnTo>
                    <a:pt x="160705" y="208953"/>
                  </a:lnTo>
                  <a:lnTo>
                    <a:pt x="156984" y="204050"/>
                  </a:lnTo>
                  <a:lnTo>
                    <a:pt x="156806" y="203822"/>
                  </a:lnTo>
                  <a:lnTo>
                    <a:pt x="160096" y="200482"/>
                  </a:lnTo>
                  <a:lnTo>
                    <a:pt x="160286" y="200266"/>
                  </a:lnTo>
                  <a:lnTo>
                    <a:pt x="160337" y="199936"/>
                  </a:lnTo>
                  <a:lnTo>
                    <a:pt x="158419" y="199936"/>
                  </a:lnTo>
                  <a:lnTo>
                    <a:pt x="154914" y="203822"/>
                  </a:lnTo>
                  <a:lnTo>
                    <a:pt x="154863" y="195376"/>
                  </a:lnTo>
                  <a:lnTo>
                    <a:pt x="153250" y="195376"/>
                  </a:lnTo>
                  <a:lnTo>
                    <a:pt x="153276" y="209397"/>
                  </a:lnTo>
                  <a:lnTo>
                    <a:pt x="154889" y="209397"/>
                  </a:lnTo>
                  <a:lnTo>
                    <a:pt x="154914" y="204050"/>
                  </a:lnTo>
                  <a:lnTo>
                    <a:pt x="158889" y="209397"/>
                  </a:lnTo>
                  <a:lnTo>
                    <a:pt x="160743" y="209397"/>
                  </a:lnTo>
                  <a:close/>
                </a:path>
                <a:path w="1378584" h="1617979">
                  <a:moveTo>
                    <a:pt x="165976" y="185674"/>
                  </a:moveTo>
                  <a:lnTo>
                    <a:pt x="165887" y="182689"/>
                  </a:lnTo>
                  <a:lnTo>
                    <a:pt x="165709" y="182245"/>
                  </a:lnTo>
                  <a:lnTo>
                    <a:pt x="165900" y="182245"/>
                  </a:lnTo>
                  <a:lnTo>
                    <a:pt x="164693" y="181140"/>
                  </a:lnTo>
                  <a:lnTo>
                    <a:pt x="164236" y="180886"/>
                  </a:lnTo>
                  <a:lnTo>
                    <a:pt x="163144" y="180505"/>
                  </a:lnTo>
                  <a:lnTo>
                    <a:pt x="160235" y="180505"/>
                  </a:lnTo>
                  <a:lnTo>
                    <a:pt x="160235" y="176784"/>
                  </a:lnTo>
                  <a:lnTo>
                    <a:pt x="165163" y="176784"/>
                  </a:lnTo>
                  <a:lnTo>
                    <a:pt x="165201" y="175374"/>
                  </a:lnTo>
                  <a:lnTo>
                    <a:pt x="158699" y="175374"/>
                  </a:lnTo>
                  <a:lnTo>
                    <a:pt x="158546" y="175526"/>
                  </a:lnTo>
                  <a:lnTo>
                    <a:pt x="158508" y="182245"/>
                  </a:lnTo>
                  <a:lnTo>
                    <a:pt x="163207" y="182245"/>
                  </a:lnTo>
                  <a:lnTo>
                    <a:pt x="163753" y="182689"/>
                  </a:lnTo>
                  <a:lnTo>
                    <a:pt x="163957" y="182956"/>
                  </a:lnTo>
                  <a:lnTo>
                    <a:pt x="164236" y="183603"/>
                  </a:lnTo>
                  <a:lnTo>
                    <a:pt x="164211" y="185318"/>
                  </a:lnTo>
                  <a:lnTo>
                    <a:pt x="164071" y="185674"/>
                  </a:lnTo>
                  <a:lnTo>
                    <a:pt x="163893" y="186029"/>
                  </a:lnTo>
                  <a:lnTo>
                    <a:pt x="163690" y="186321"/>
                  </a:lnTo>
                  <a:lnTo>
                    <a:pt x="157975" y="186321"/>
                  </a:lnTo>
                  <a:lnTo>
                    <a:pt x="157975" y="187896"/>
                  </a:lnTo>
                  <a:lnTo>
                    <a:pt x="164363" y="187896"/>
                  </a:lnTo>
                  <a:lnTo>
                    <a:pt x="165214" y="187147"/>
                  </a:lnTo>
                  <a:lnTo>
                    <a:pt x="165468" y="186791"/>
                  </a:lnTo>
                  <a:lnTo>
                    <a:pt x="165976" y="185674"/>
                  </a:lnTo>
                  <a:close/>
                </a:path>
                <a:path w="1378584" h="1617979">
                  <a:moveTo>
                    <a:pt x="183184" y="669137"/>
                  </a:moveTo>
                  <a:lnTo>
                    <a:pt x="180733" y="669137"/>
                  </a:lnTo>
                  <a:lnTo>
                    <a:pt x="180670" y="670356"/>
                  </a:lnTo>
                  <a:lnTo>
                    <a:pt x="181152" y="670356"/>
                  </a:lnTo>
                  <a:lnTo>
                    <a:pt x="183184" y="669137"/>
                  </a:lnTo>
                  <a:close/>
                </a:path>
                <a:path w="1378584" h="1617979">
                  <a:moveTo>
                    <a:pt x="183769" y="669010"/>
                  </a:moveTo>
                  <a:lnTo>
                    <a:pt x="183388" y="669010"/>
                  </a:lnTo>
                  <a:lnTo>
                    <a:pt x="183184" y="669137"/>
                  </a:lnTo>
                  <a:lnTo>
                    <a:pt x="183769" y="669137"/>
                  </a:lnTo>
                  <a:lnTo>
                    <a:pt x="183769" y="669010"/>
                  </a:lnTo>
                  <a:close/>
                </a:path>
                <a:path w="1378584" h="1617979">
                  <a:moveTo>
                    <a:pt x="185508" y="667105"/>
                  </a:moveTo>
                  <a:lnTo>
                    <a:pt x="183883" y="667105"/>
                  </a:lnTo>
                  <a:lnTo>
                    <a:pt x="180886" y="669010"/>
                  </a:lnTo>
                  <a:lnTo>
                    <a:pt x="183388" y="669010"/>
                  </a:lnTo>
                  <a:lnTo>
                    <a:pt x="183769" y="668782"/>
                  </a:lnTo>
                  <a:lnTo>
                    <a:pt x="183769" y="669010"/>
                  </a:lnTo>
                  <a:lnTo>
                    <a:pt x="185508" y="669010"/>
                  </a:lnTo>
                  <a:lnTo>
                    <a:pt x="185508" y="668782"/>
                  </a:lnTo>
                  <a:lnTo>
                    <a:pt x="185508" y="667105"/>
                  </a:lnTo>
                  <a:close/>
                </a:path>
                <a:path w="1378584" h="1617979">
                  <a:moveTo>
                    <a:pt x="185521" y="678942"/>
                  </a:moveTo>
                  <a:lnTo>
                    <a:pt x="185508" y="669137"/>
                  </a:lnTo>
                  <a:lnTo>
                    <a:pt x="183769" y="669137"/>
                  </a:lnTo>
                  <a:lnTo>
                    <a:pt x="183769" y="678942"/>
                  </a:lnTo>
                  <a:lnTo>
                    <a:pt x="185521" y="678942"/>
                  </a:lnTo>
                  <a:close/>
                </a:path>
                <a:path w="1378584" h="1617979">
                  <a:moveTo>
                    <a:pt x="188264" y="679246"/>
                  </a:moveTo>
                  <a:lnTo>
                    <a:pt x="180860" y="679081"/>
                  </a:lnTo>
                  <a:lnTo>
                    <a:pt x="180848" y="680046"/>
                  </a:lnTo>
                  <a:lnTo>
                    <a:pt x="188201" y="680046"/>
                  </a:lnTo>
                  <a:lnTo>
                    <a:pt x="188264" y="679246"/>
                  </a:lnTo>
                  <a:close/>
                </a:path>
                <a:path w="1378584" h="1617979">
                  <a:moveTo>
                    <a:pt x="198005" y="668007"/>
                  </a:moveTo>
                  <a:lnTo>
                    <a:pt x="197624" y="667651"/>
                  </a:lnTo>
                  <a:lnTo>
                    <a:pt x="197091" y="667346"/>
                  </a:lnTo>
                  <a:lnTo>
                    <a:pt x="196418" y="667004"/>
                  </a:lnTo>
                  <a:lnTo>
                    <a:pt x="193255" y="667004"/>
                  </a:lnTo>
                  <a:lnTo>
                    <a:pt x="192646" y="667346"/>
                  </a:lnTo>
                  <a:lnTo>
                    <a:pt x="192036" y="667651"/>
                  </a:lnTo>
                  <a:lnTo>
                    <a:pt x="191681" y="668007"/>
                  </a:lnTo>
                  <a:lnTo>
                    <a:pt x="198005" y="668007"/>
                  </a:lnTo>
                  <a:close/>
                </a:path>
                <a:path w="1378584" h="1617979">
                  <a:moveTo>
                    <a:pt x="198983" y="676795"/>
                  </a:moveTo>
                  <a:lnTo>
                    <a:pt x="198945" y="669874"/>
                  </a:lnTo>
                  <a:lnTo>
                    <a:pt x="198755" y="669328"/>
                  </a:lnTo>
                  <a:lnTo>
                    <a:pt x="198640" y="669010"/>
                  </a:lnTo>
                  <a:lnTo>
                    <a:pt x="198374" y="668642"/>
                  </a:lnTo>
                  <a:lnTo>
                    <a:pt x="198081" y="668134"/>
                  </a:lnTo>
                  <a:lnTo>
                    <a:pt x="191554" y="668134"/>
                  </a:lnTo>
                  <a:lnTo>
                    <a:pt x="190830" y="669328"/>
                  </a:lnTo>
                  <a:lnTo>
                    <a:pt x="190639" y="669874"/>
                  </a:lnTo>
                  <a:lnTo>
                    <a:pt x="190525" y="677405"/>
                  </a:lnTo>
                  <a:lnTo>
                    <a:pt x="190804" y="678180"/>
                  </a:lnTo>
                  <a:lnTo>
                    <a:pt x="191262" y="678942"/>
                  </a:lnTo>
                  <a:lnTo>
                    <a:pt x="191376" y="679145"/>
                  </a:lnTo>
                  <a:lnTo>
                    <a:pt x="191452" y="679272"/>
                  </a:lnTo>
                  <a:lnTo>
                    <a:pt x="191909" y="679716"/>
                  </a:lnTo>
                  <a:lnTo>
                    <a:pt x="193065" y="680300"/>
                  </a:lnTo>
                  <a:lnTo>
                    <a:pt x="196164" y="680300"/>
                  </a:lnTo>
                  <a:lnTo>
                    <a:pt x="197256" y="679716"/>
                  </a:lnTo>
                  <a:lnTo>
                    <a:pt x="197777" y="679272"/>
                  </a:lnTo>
                  <a:lnTo>
                    <a:pt x="197891" y="679145"/>
                  </a:lnTo>
                  <a:lnTo>
                    <a:pt x="198018" y="678942"/>
                  </a:lnTo>
                  <a:lnTo>
                    <a:pt x="195986" y="678688"/>
                  </a:lnTo>
                  <a:lnTo>
                    <a:pt x="195402" y="678942"/>
                  </a:lnTo>
                  <a:lnTo>
                    <a:pt x="193865" y="678942"/>
                  </a:lnTo>
                  <a:lnTo>
                    <a:pt x="193167" y="678535"/>
                  </a:lnTo>
                  <a:lnTo>
                    <a:pt x="192811" y="678180"/>
                  </a:lnTo>
                  <a:lnTo>
                    <a:pt x="192417" y="677405"/>
                  </a:lnTo>
                  <a:lnTo>
                    <a:pt x="192214" y="676795"/>
                  </a:lnTo>
                  <a:lnTo>
                    <a:pt x="192290" y="670293"/>
                  </a:lnTo>
                  <a:lnTo>
                    <a:pt x="192709" y="669328"/>
                  </a:lnTo>
                  <a:lnTo>
                    <a:pt x="192951" y="669010"/>
                  </a:lnTo>
                  <a:lnTo>
                    <a:pt x="193421" y="668642"/>
                  </a:lnTo>
                  <a:lnTo>
                    <a:pt x="196138" y="668642"/>
                  </a:lnTo>
                  <a:lnTo>
                    <a:pt x="197205" y="676795"/>
                  </a:lnTo>
                  <a:lnTo>
                    <a:pt x="197002" y="677405"/>
                  </a:lnTo>
                  <a:lnTo>
                    <a:pt x="196824" y="677786"/>
                  </a:lnTo>
                  <a:lnTo>
                    <a:pt x="196227" y="678535"/>
                  </a:lnTo>
                  <a:lnTo>
                    <a:pt x="198247" y="678535"/>
                  </a:lnTo>
                  <a:lnTo>
                    <a:pt x="198742" y="677786"/>
                  </a:lnTo>
                  <a:lnTo>
                    <a:pt x="198983" y="676795"/>
                  </a:lnTo>
                  <a:close/>
                </a:path>
                <a:path w="1378584" h="1617979">
                  <a:moveTo>
                    <a:pt x="199656" y="270370"/>
                  </a:moveTo>
                  <a:lnTo>
                    <a:pt x="197231" y="270370"/>
                  </a:lnTo>
                  <a:lnTo>
                    <a:pt x="197167" y="271576"/>
                  </a:lnTo>
                  <a:lnTo>
                    <a:pt x="197650" y="271576"/>
                  </a:lnTo>
                  <a:lnTo>
                    <a:pt x="199656" y="270370"/>
                  </a:lnTo>
                  <a:close/>
                </a:path>
                <a:path w="1378584" h="1617979">
                  <a:moveTo>
                    <a:pt x="200266" y="270243"/>
                  </a:moveTo>
                  <a:lnTo>
                    <a:pt x="199859" y="270243"/>
                  </a:lnTo>
                  <a:lnTo>
                    <a:pt x="199656" y="270370"/>
                  </a:lnTo>
                  <a:lnTo>
                    <a:pt x="200266" y="270370"/>
                  </a:lnTo>
                  <a:lnTo>
                    <a:pt x="200266" y="270243"/>
                  </a:lnTo>
                  <a:close/>
                </a:path>
                <a:path w="1378584" h="1617979">
                  <a:moveTo>
                    <a:pt x="201980" y="268287"/>
                  </a:moveTo>
                  <a:lnTo>
                    <a:pt x="200418" y="268287"/>
                  </a:lnTo>
                  <a:lnTo>
                    <a:pt x="197370" y="270243"/>
                  </a:lnTo>
                  <a:lnTo>
                    <a:pt x="199859" y="270243"/>
                  </a:lnTo>
                  <a:lnTo>
                    <a:pt x="200266" y="270002"/>
                  </a:lnTo>
                  <a:lnTo>
                    <a:pt x="200266" y="270243"/>
                  </a:lnTo>
                  <a:lnTo>
                    <a:pt x="201980" y="270243"/>
                  </a:lnTo>
                  <a:lnTo>
                    <a:pt x="201980" y="270002"/>
                  </a:lnTo>
                  <a:lnTo>
                    <a:pt x="201980" y="268287"/>
                  </a:lnTo>
                  <a:close/>
                </a:path>
                <a:path w="1378584" h="1617979">
                  <a:moveTo>
                    <a:pt x="202018" y="280162"/>
                  </a:moveTo>
                  <a:lnTo>
                    <a:pt x="201980" y="270370"/>
                  </a:lnTo>
                  <a:lnTo>
                    <a:pt x="200266" y="270370"/>
                  </a:lnTo>
                  <a:lnTo>
                    <a:pt x="200266" y="280162"/>
                  </a:lnTo>
                  <a:lnTo>
                    <a:pt x="202018" y="280162"/>
                  </a:lnTo>
                  <a:close/>
                </a:path>
                <a:path w="1378584" h="1617979">
                  <a:moveTo>
                    <a:pt x="204762" y="280466"/>
                  </a:moveTo>
                  <a:lnTo>
                    <a:pt x="197345" y="280301"/>
                  </a:lnTo>
                  <a:lnTo>
                    <a:pt x="197332" y="281266"/>
                  </a:lnTo>
                  <a:lnTo>
                    <a:pt x="204698" y="281266"/>
                  </a:lnTo>
                  <a:lnTo>
                    <a:pt x="204762" y="280466"/>
                  </a:lnTo>
                  <a:close/>
                </a:path>
                <a:path w="1378584" h="1617979">
                  <a:moveTo>
                    <a:pt x="209321" y="658164"/>
                  </a:moveTo>
                  <a:lnTo>
                    <a:pt x="201714" y="658164"/>
                  </a:lnTo>
                  <a:lnTo>
                    <a:pt x="202031" y="658469"/>
                  </a:lnTo>
                  <a:lnTo>
                    <a:pt x="202603" y="658876"/>
                  </a:lnTo>
                  <a:lnTo>
                    <a:pt x="208305" y="658876"/>
                  </a:lnTo>
                  <a:lnTo>
                    <a:pt x="209016" y="658469"/>
                  </a:lnTo>
                  <a:lnTo>
                    <a:pt x="209321" y="658164"/>
                  </a:lnTo>
                  <a:close/>
                </a:path>
                <a:path w="1378584" h="1617979">
                  <a:moveTo>
                    <a:pt x="209423" y="657834"/>
                  </a:moveTo>
                  <a:lnTo>
                    <a:pt x="204533" y="657834"/>
                  </a:lnTo>
                  <a:lnTo>
                    <a:pt x="203733" y="657479"/>
                  </a:lnTo>
                  <a:lnTo>
                    <a:pt x="201815" y="654367"/>
                  </a:lnTo>
                  <a:lnTo>
                    <a:pt x="201942" y="650798"/>
                  </a:lnTo>
                  <a:lnTo>
                    <a:pt x="202209" y="649859"/>
                  </a:lnTo>
                  <a:lnTo>
                    <a:pt x="202463" y="649300"/>
                  </a:lnTo>
                  <a:lnTo>
                    <a:pt x="202907" y="648728"/>
                  </a:lnTo>
                  <a:lnTo>
                    <a:pt x="209156" y="648728"/>
                  </a:lnTo>
                  <a:lnTo>
                    <a:pt x="209245" y="647585"/>
                  </a:lnTo>
                  <a:lnTo>
                    <a:pt x="209283" y="647179"/>
                  </a:lnTo>
                  <a:lnTo>
                    <a:pt x="209143" y="647014"/>
                  </a:lnTo>
                  <a:lnTo>
                    <a:pt x="208724" y="646760"/>
                  </a:lnTo>
                  <a:lnTo>
                    <a:pt x="208724" y="648525"/>
                  </a:lnTo>
                  <a:lnTo>
                    <a:pt x="203060" y="648525"/>
                  </a:lnTo>
                  <a:lnTo>
                    <a:pt x="203149" y="648398"/>
                  </a:lnTo>
                  <a:lnTo>
                    <a:pt x="203517" y="648081"/>
                  </a:lnTo>
                  <a:lnTo>
                    <a:pt x="204533" y="647585"/>
                  </a:lnTo>
                  <a:lnTo>
                    <a:pt x="206844" y="647585"/>
                  </a:lnTo>
                  <a:lnTo>
                    <a:pt x="207441" y="647788"/>
                  </a:lnTo>
                  <a:lnTo>
                    <a:pt x="208051" y="648081"/>
                  </a:lnTo>
                  <a:lnTo>
                    <a:pt x="208724" y="648525"/>
                  </a:lnTo>
                  <a:lnTo>
                    <a:pt x="208724" y="646760"/>
                  </a:lnTo>
                  <a:lnTo>
                    <a:pt x="208381" y="646531"/>
                  </a:lnTo>
                  <a:lnTo>
                    <a:pt x="202984" y="646531"/>
                  </a:lnTo>
                  <a:lnTo>
                    <a:pt x="202603" y="646696"/>
                  </a:lnTo>
                  <a:lnTo>
                    <a:pt x="201993" y="647179"/>
                  </a:lnTo>
                  <a:lnTo>
                    <a:pt x="200952" y="648398"/>
                  </a:lnTo>
                  <a:lnTo>
                    <a:pt x="200888" y="648525"/>
                  </a:lnTo>
                  <a:lnTo>
                    <a:pt x="200774" y="648728"/>
                  </a:lnTo>
                  <a:lnTo>
                    <a:pt x="200710" y="648855"/>
                  </a:lnTo>
                  <a:lnTo>
                    <a:pt x="200583" y="649084"/>
                  </a:lnTo>
                  <a:lnTo>
                    <a:pt x="200012" y="650798"/>
                  </a:lnTo>
                  <a:lnTo>
                    <a:pt x="199986" y="654913"/>
                  </a:lnTo>
                  <a:lnTo>
                    <a:pt x="200406" y="656183"/>
                  </a:lnTo>
                  <a:lnTo>
                    <a:pt x="200520" y="656539"/>
                  </a:lnTo>
                  <a:lnTo>
                    <a:pt x="200888" y="657225"/>
                  </a:lnTo>
                  <a:lnTo>
                    <a:pt x="201587" y="658025"/>
                  </a:lnTo>
                  <a:lnTo>
                    <a:pt x="209410" y="658025"/>
                  </a:lnTo>
                  <a:lnTo>
                    <a:pt x="209423" y="657834"/>
                  </a:lnTo>
                  <a:close/>
                </a:path>
                <a:path w="1378584" h="1617979">
                  <a:moveTo>
                    <a:pt x="209448" y="657479"/>
                  </a:moveTo>
                  <a:lnTo>
                    <a:pt x="209372" y="656755"/>
                  </a:lnTo>
                  <a:lnTo>
                    <a:pt x="208978" y="656755"/>
                  </a:lnTo>
                  <a:lnTo>
                    <a:pt x="208254" y="657225"/>
                  </a:lnTo>
                  <a:lnTo>
                    <a:pt x="207822" y="657479"/>
                  </a:lnTo>
                  <a:lnTo>
                    <a:pt x="209448" y="657479"/>
                  </a:lnTo>
                  <a:close/>
                </a:path>
                <a:path w="1378584" h="1617979">
                  <a:moveTo>
                    <a:pt x="209600" y="676795"/>
                  </a:moveTo>
                  <a:lnTo>
                    <a:pt x="209550" y="669874"/>
                  </a:lnTo>
                  <a:lnTo>
                    <a:pt x="209359" y="669328"/>
                  </a:lnTo>
                  <a:lnTo>
                    <a:pt x="209245" y="669010"/>
                  </a:lnTo>
                  <a:lnTo>
                    <a:pt x="209042" y="668743"/>
                  </a:lnTo>
                  <a:lnTo>
                    <a:pt x="208686" y="668134"/>
                  </a:lnTo>
                  <a:lnTo>
                    <a:pt x="208610" y="668007"/>
                  </a:lnTo>
                  <a:lnTo>
                    <a:pt x="208241" y="667651"/>
                  </a:lnTo>
                  <a:lnTo>
                    <a:pt x="207708" y="667346"/>
                  </a:lnTo>
                  <a:lnTo>
                    <a:pt x="207022" y="667004"/>
                  </a:lnTo>
                  <a:lnTo>
                    <a:pt x="203860" y="667004"/>
                  </a:lnTo>
                  <a:lnTo>
                    <a:pt x="203250" y="667346"/>
                  </a:lnTo>
                  <a:lnTo>
                    <a:pt x="202653" y="667651"/>
                  </a:lnTo>
                  <a:lnTo>
                    <a:pt x="202171" y="668134"/>
                  </a:lnTo>
                  <a:lnTo>
                    <a:pt x="201815" y="668743"/>
                  </a:lnTo>
                  <a:lnTo>
                    <a:pt x="201434" y="669328"/>
                  </a:lnTo>
                  <a:lnTo>
                    <a:pt x="201244" y="669874"/>
                  </a:lnTo>
                  <a:lnTo>
                    <a:pt x="201269" y="677786"/>
                  </a:lnTo>
                  <a:lnTo>
                    <a:pt x="201409" y="678180"/>
                  </a:lnTo>
                  <a:lnTo>
                    <a:pt x="201879" y="678942"/>
                  </a:lnTo>
                  <a:lnTo>
                    <a:pt x="201993" y="679145"/>
                  </a:lnTo>
                  <a:lnTo>
                    <a:pt x="202069" y="679272"/>
                  </a:lnTo>
                  <a:lnTo>
                    <a:pt x="202514" y="679716"/>
                  </a:lnTo>
                  <a:lnTo>
                    <a:pt x="203669" y="680300"/>
                  </a:lnTo>
                  <a:lnTo>
                    <a:pt x="206768" y="680300"/>
                  </a:lnTo>
                  <a:lnTo>
                    <a:pt x="207860" y="679716"/>
                  </a:lnTo>
                  <a:lnTo>
                    <a:pt x="208508" y="679145"/>
                  </a:lnTo>
                  <a:lnTo>
                    <a:pt x="208635" y="678942"/>
                  </a:lnTo>
                  <a:lnTo>
                    <a:pt x="206603" y="678688"/>
                  </a:lnTo>
                  <a:lnTo>
                    <a:pt x="206019" y="678942"/>
                  </a:lnTo>
                  <a:lnTo>
                    <a:pt x="204470" y="678942"/>
                  </a:lnTo>
                  <a:lnTo>
                    <a:pt x="203771" y="678522"/>
                  </a:lnTo>
                  <a:lnTo>
                    <a:pt x="203428" y="678180"/>
                  </a:lnTo>
                  <a:lnTo>
                    <a:pt x="203022" y="677405"/>
                  </a:lnTo>
                  <a:lnTo>
                    <a:pt x="203085" y="669874"/>
                  </a:lnTo>
                  <a:lnTo>
                    <a:pt x="203314" y="669328"/>
                  </a:lnTo>
                  <a:lnTo>
                    <a:pt x="203568" y="669010"/>
                  </a:lnTo>
                  <a:lnTo>
                    <a:pt x="203911" y="668743"/>
                  </a:lnTo>
                  <a:lnTo>
                    <a:pt x="206870" y="668743"/>
                  </a:lnTo>
                  <a:lnTo>
                    <a:pt x="207810" y="676795"/>
                  </a:lnTo>
                  <a:lnTo>
                    <a:pt x="207606" y="677405"/>
                  </a:lnTo>
                  <a:lnTo>
                    <a:pt x="207441" y="677786"/>
                  </a:lnTo>
                  <a:lnTo>
                    <a:pt x="206857" y="678522"/>
                  </a:lnTo>
                  <a:lnTo>
                    <a:pt x="208889" y="678522"/>
                  </a:lnTo>
                  <a:lnTo>
                    <a:pt x="209334" y="677786"/>
                  </a:lnTo>
                  <a:lnTo>
                    <a:pt x="209600" y="676795"/>
                  </a:lnTo>
                  <a:close/>
                </a:path>
                <a:path w="1378584" h="1617979">
                  <a:moveTo>
                    <a:pt x="215201" y="259397"/>
                  </a:moveTo>
                  <a:lnTo>
                    <a:pt x="207581" y="259397"/>
                  </a:lnTo>
                  <a:lnTo>
                    <a:pt x="207911" y="259702"/>
                  </a:lnTo>
                  <a:lnTo>
                    <a:pt x="208673" y="260235"/>
                  </a:lnTo>
                  <a:lnTo>
                    <a:pt x="213982" y="260235"/>
                  </a:lnTo>
                  <a:lnTo>
                    <a:pt x="214884" y="259702"/>
                  </a:lnTo>
                  <a:lnTo>
                    <a:pt x="215201" y="259397"/>
                  </a:lnTo>
                  <a:close/>
                </a:path>
                <a:path w="1378584" h="1617979">
                  <a:moveTo>
                    <a:pt x="215290" y="259067"/>
                  </a:moveTo>
                  <a:lnTo>
                    <a:pt x="215239" y="257975"/>
                  </a:lnTo>
                  <a:lnTo>
                    <a:pt x="214845" y="257975"/>
                  </a:lnTo>
                  <a:lnTo>
                    <a:pt x="214134" y="258457"/>
                  </a:lnTo>
                  <a:lnTo>
                    <a:pt x="213690" y="258711"/>
                  </a:lnTo>
                  <a:lnTo>
                    <a:pt x="212775" y="259067"/>
                  </a:lnTo>
                  <a:lnTo>
                    <a:pt x="210400" y="259067"/>
                  </a:lnTo>
                  <a:lnTo>
                    <a:pt x="207683" y="255587"/>
                  </a:lnTo>
                  <a:lnTo>
                    <a:pt x="207708" y="252412"/>
                  </a:lnTo>
                  <a:lnTo>
                    <a:pt x="208089" y="251091"/>
                  </a:lnTo>
                  <a:lnTo>
                    <a:pt x="208343" y="250532"/>
                  </a:lnTo>
                  <a:lnTo>
                    <a:pt x="208699" y="250088"/>
                  </a:lnTo>
                  <a:lnTo>
                    <a:pt x="209029" y="249631"/>
                  </a:lnTo>
                  <a:lnTo>
                    <a:pt x="209410" y="249313"/>
                  </a:lnTo>
                  <a:lnTo>
                    <a:pt x="210400" y="248818"/>
                  </a:lnTo>
                  <a:lnTo>
                    <a:pt x="212737" y="248818"/>
                  </a:lnTo>
                  <a:lnTo>
                    <a:pt x="213321" y="249021"/>
                  </a:lnTo>
                  <a:lnTo>
                    <a:pt x="213918" y="249313"/>
                  </a:lnTo>
                  <a:lnTo>
                    <a:pt x="214718" y="249847"/>
                  </a:lnTo>
                  <a:lnTo>
                    <a:pt x="215201" y="249847"/>
                  </a:lnTo>
                  <a:lnTo>
                    <a:pt x="214261" y="247764"/>
                  </a:lnTo>
                  <a:lnTo>
                    <a:pt x="208876" y="247764"/>
                  </a:lnTo>
                  <a:lnTo>
                    <a:pt x="208330" y="248056"/>
                  </a:lnTo>
                  <a:lnTo>
                    <a:pt x="207848" y="248424"/>
                  </a:lnTo>
                  <a:lnTo>
                    <a:pt x="206819" y="249631"/>
                  </a:lnTo>
                  <a:lnTo>
                    <a:pt x="206578" y="250088"/>
                  </a:lnTo>
                  <a:lnTo>
                    <a:pt x="206451" y="250317"/>
                  </a:lnTo>
                  <a:lnTo>
                    <a:pt x="205892" y="252031"/>
                  </a:lnTo>
                  <a:lnTo>
                    <a:pt x="205867" y="256133"/>
                  </a:lnTo>
                  <a:lnTo>
                    <a:pt x="206273" y="257416"/>
                  </a:lnTo>
                  <a:lnTo>
                    <a:pt x="206502" y="257975"/>
                  </a:lnTo>
                  <a:lnTo>
                    <a:pt x="206768" y="258457"/>
                  </a:lnTo>
                  <a:lnTo>
                    <a:pt x="207467" y="259257"/>
                  </a:lnTo>
                  <a:lnTo>
                    <a:pt x="215277" y="259257"/>
                  </a:lnTo>
                  <a:lnTo>
                    <a:pt x="215290" y="259067"/>
                  </a:lnTo>
                  <a:close/>
                </a:path>
                <a:path w="1378584" h="1617979">
                  <a:moveTo>
                    <a:pt x="215468" y="278028"/>
                  </a:moveTo>
                  <a:lnTo>
                    <a:pt x="215442" y="271094"/>
                  </a:lnTo>
                  <a:lnTo>
                    <a:pt x="215252" y="270560"/>
                  </a:lnTo>
                  <a:lnTo>
                    <a:pt x="215138" y="270243"/>
                  </a:lnTo>
                  <a:lnTo>
                    <a:pt x="214934" y="269963"/>
                  </a:lnTo>
                  <a:lnTo>
                    <a:pt x="214769" y="269709"/>
                  </a:lnTo>
                  <a:lnTo>
                    <a:pt x="214553" y="269354"/>
                  </a:lnTo>
                  <a:lnTo>
                    <a:pt x="214109" y="268871"/>
                  </a:lnTo>
                  <a:lnTo>
                    <a:pt x="213575" y="268566"/>
                  </a:lnTo>
                  <a:lnTo>
                    <a:pt x="212902" y="268224"/>
                  </a:lnTo>
                  <a:lnTo>
                    <a:pt x="209740" y="268224"/>
                  </a:lnTo>
                  <a:lnTo>
                    <a:pt x="209130" y="268566"/>
                  </a:lnTo>
                  <a:lnTo>
                    <a:pt x="208534" y="268871"/>
                  </a:lnTo>
                  <a:lnTo>
                    <a:pt x="208051" y="269354"/>
                  </a:lnTo>
                  <a:lnTo>
                    <a:pt x="207695" y="269963"/>
                  </a:lnTo>
                  <a:lnTo>
                    <a:pt x="207314" y="270560"/>
                  </a:lnTo>
                  <a:lnTo>
                    <a:pt x="207124" y="271094"/>
                  </a:lnTo>
                  <a:lnTo>
                    <a:pt x="207137" y="279006"/>
                  </a:lnTo>
                  <a:lnTo>
                    <a:pt x="207289" y="279400"/>
                  </a:lnTo>
                  <a:lnTo>
                    <a:pt x="207746" y="280162"/>
                  </a:lnTo>
                  <a:lnTo>
                    <a:pt x="207873" y="280365"/>
                  </a:lnTo>
                  <a:lnTo>
                    <a:pt x="207949" y="280492"/>
                  </a:lnTo>
                  <a:lnTo>
                    <a:pt x="208407" y="280936"/>
                  </a:lnTo>
                  <a:lnTo>
                    <a:pt x="209550" y="281520"/>
                  </a:lnTo>
                  <a:lnTo>
                    <a:pt x="212648" y="281520"/>
                  </a:lnTo>
                  <a:lnTo>
                    <a:pt x="213741" y="280936"/>
                  </a:lnTo>
                  <a:lnTo>
                    <a:pt x="214388" y="280365"/>
                  </a:lnTo>
                  <a:lnTo>
                    <a:pt x="214515" y="280162"/>
                  </a:lnTo>
                  <a:lnTo>
                    <a:pt x="212483" y="279908"/>
                  </a:lnTo>
                  <a:lnTo>
                    <a:pt x="211899" y="280162"/>
                  </a:lnTo>
                  <a:lnTo>
                    <a:pt x="210362" y="280162"/>
                  </a:lnTo>
                  <a:lnTo>
                    <a:pt x="209638" y="279742"/>
                  </a:lnTo>
                  <a:lnTo>
                    <a:pt x="209308" y="279400"/>
                  </a:lnTo>
                  <a:lnTo>
                    <a:pt x="208902" y="278625"/>
                  </a:lnTo>
                  <a:lnTo>
                    <a:pt x="208826" y="271386"/>
                  </a:lnTo>
                  <a:lnTo>
                    <a:pt x="209194" y="270560"/>
                  </a:lnTo>
                  <a:lnTo>
                    <a:pt x="209435" y="270243"/>
                  </a:lnTo>
                  <a:lnTo>
                    <a:pt x="209778" y="269963"/>
                  </a:lnTo>
                  <a:lnTo>
                    <a:pt x="212725" y="269963"/>
                  </a:lnTo>
                  <a:lnTo>
                    <a:pt x="213702" y="278028"/>
                  </a:lnTo>
                  <a:lnTo>
                    <a:pt x="213487" y="278625"/>
                  </a:lnTo>
                  <a:lnTo>
                    <a:pt x="213321" y="279006"/>
                  </a:lnTo>
                  <a:lnTo>
                    <a:pt x="213029" y="279400"/>
                  </a:lnTo>
                  <a:lnTo>
                    <a:pt x="212737" y="279742"/>
                  </a:lnTo>
                  <a:lnTo>
                    <a:pt x="214769" y="279742"/>
                  </a:lnTo>
                  <a:lnTo>
                    <a:pt x="215226" y="279006"/>
                  </a:lnTo>
                  <a:lnTo>
                    <a:pt x="215468" y="278028"/>
                  </a:lnTo>
                  <a:close/>
                </a:path>
                <a:path w="1378584" h="1617979">
                  <a:moveTo>
                    <a:pt x="216242" y="680440"/>
                  </a:moveTo>
                  <a:lnTo>
                    <a:pt x="213982" y="680173"/>
                  </a:lnTo>
                  <a:lnTo>
                    <a:pt x="214503" y="680440"/>
                  </a:lnTo>
                  <a:lnTo>
                    <a:pt x="216242" y="680440"/>
                  </a:lnTo>
                  <a:close/>
                </a:path>
                <a:path w="1378584" h="1617979">
                  <a:moveTo>
                    <a:pt x="219290" y="656412"/>
                  </a:moveTo>
                  <a:lnTo>
                    <a:pt x="219252" y="653796"/>
                  </a:lnTo>
                  <a:lnTo>
                    <a:pt x="218986" y="653084"/>
                  </a:lnTo>
                  <a:lnTo>
                    <a:pt x="219151" y="653084"/>
                  </a:lnTo>
                  <a:lnTo>
                    <a:pt x="217944" y="651979"/>
                  </a:lnTo>
                  <a:lnTo>
                    <a:pt x="217487" y="651725"/>
                  </a:lnTo>
                  <a:lnTo>
                    <a:pt x="216395" y="651344"/>
                  </a:lnTo>
                  <a:lnTo>
                    <a:pt x="213487" y="651344"/>
                  </a:lnTo>
                  <a:lnTo>
                    <a:pt x="213487" y="647623"/>
                  </a:lnTo>
                  <a:lnTo>
                    <a:pt x="218351" y="647623"/>
                  </a:lnTo>
                  <a:lnTo>
                    <a:pt x="218452" y="646226"/>
                  </a:lnTo>
                  <a:lnTo>
                    <a:pt x="211924" y="646226"/>
                  </a:lnTo>
                  <a:lnTo>
                    <a:pt x="211797" y="646366"/>
                  </a:lnTo>
                  <a:lnTo>
                    <a:pt x="211772" y="653084"/>
                  </a:lnTo>
                  <a:lnTo>
                    <a:pt x="216458" y="653084"/>
                  </a:lnTo>
                  <a:lnTo>
                    <a:pt x="217004" y="653529"/>
                  </a:lnTo>
                  <a:lnTo>
                    <a:pt x="217220" y="653796"/>
                  </a:lnTo>
                  <a:lnTo>
                    <a:pt x="217487" y="654443"/>
                  </a:lnTo>
                  <a:lnTo>
                    <a:pt x="217462" y="656158"/>
                  </a:lnTo>
                  <a:lnTo>
                    <a:pt x="217347" y="656412"/>
                  </a:lnTo>
                  <a:lnTo>
                    <a:pt x="217284" y="656869"/>
                  </a:lnTo>
                  <a:lnTo>
                    <a:pt x="216395" y="657631"/>
                  </a:lnTo>
                  <a:lnTo>
                    <a:pt x="211239" y="657631"/>
                  </a:lnTo>
                  <a:lnTo>
                    <a:pt x="211302" y="659409"/>
                  </a:lnTo>
                  <a:lnTo>
                    <a:pt x="216839" y="659409"/>
                  </a:lnTo>
                  <a:lnTo>
                    <a:pt x="218478" y="657987"/>
                  </a:lnTo>
                  <a:lnTo>
                    <a:pt x="218744" y="657631"/>
                  </a:lnTo>
                  <a:lnTo>
                    <a:pt x="219100" y="656869"/>
                  </a:lnTo>
                  <a:lnTo>
                    <a:pt x="219290" y="656412"/>
                  </a:lnTo>
                  <a:close/>
                </a:path>
                <a:path w="1378584" h="1617979">
                  <a:moveTo>
                    <a:pt x="219557" y="272732"/>
                  </a:moveTo>
                  <a:lnTo>
                    <a:pt x="219532" y="271970"/>
                  </a:lnTo>
                  <a:lnTo>
                    <a:pt x="218109" y="271970"/>
                  </a:lnTo>
                  <a:lnTo>
                    <a:pt x="218109" y="272732"/>
                  </a:lnTo>
                  <a:lnTo>
                    <a:pt x="219557" y="272732"/>
                  </a:lnTo>
                  <a:close/>
                </a:path>
                <a:path w="1378584" h="1617979">
                  <a:moveTo>
                    <a:pt x="220078" y="670801"/>
                  </a:moveTo>
                  <a:lnTo>
                    <a:pt x="218427" y="670674"/>
                  </a:lnTo>
                  <a:lnTo>
                    <a:pt x="218389" y="677214"/>
                  </a:lnTo>
                  <a:lnTo>
                    <a:pt x="217919" y="677811"/>
                  </a:lnTo>
                  <a:lnTo>
                    <a:pt x="217462" y="678243"/>
                  </a:lnTo>
                  <a:lnTo>
                    <a:pt x="216484" y="678954"/>
                  </a:lnTo>
                  <a:lnTo>
                    <a:pt x="215201" y="678954"/>
                  </a:lnTo>
                  <a:lnTo>
                    <a:pt x="214388" y="678535"/>
                  </a:lnTo>
                  <a:lnTo>
                    <a:pt x="214299" y="678243"/>
                  </a:lnTo>
                  <a:lnTo>
                    <a:pt x="214185" y="678078"/>
                  </a:lnTo>
                  <a:lnTo>
                    <a:pt x="214058" y="677811"/>
                  </a:lnTo>
                  <a:lnTo>
                    <a:pt x="213969" y="677443"/>
                  </a:lnTo>
                  <a:lnTo>
                    <a:pt x="213906" y="677214"/>
                  </a:lnTo>
                  <a:lnTo>
                    <a:pt x="213804" y="670674"/>
                  </a:lnTo>
                  <a:lnTo>
                    <a:pt x="212191" y="670674"/>
                  </a:lnTo>
                  <a:lnTo>
                    <a:pt x="212191" y="670801"/>
                  </a:lnTo>
                  <a:lnTo>
                    <a:pt x="212318" y="678078"/>
                  </a:lnTo>
                  <a:lnTo>
                    <a:pt x="216738" y="680173"/>
                  </a:lnTo>
                  <a:lnTo>
                    <a:pt x="217500" y="679780"/>
                  </a:lnTo>
                  <a:lnTo>
                    <a:pt x="218033" y="679348"/>
                  </a:lnTo>
                  <a:lnTo>
                    <a:pt x="218401" y="678954"/>
                  </a:lnTo>
                  <a:lnTo>
                    <a:pt x="218567" y="678954"/>
                  </a:lnTo>
                  <a:lnTo>
                    <a:pt x="218592" y="680173"/>
                  </a:lnTo>
                  <a:lnTo>
                    <a:pt x="220052" y="680173"/>
                  </a:lnTo>
                  <a:lnTo>
                    <a:pt x="220078" y="670801"/>
                  </a:lnTo>
                  <a:close/>
                </a:path>
                <a:path w="1378584" h="1617979">
                  <a:moveTo>
                    <a:pt x="220116" y="272732"/>
                  </a:moveTo>
                  <a:lnTo>
                    <a:pt x="219557" y="272732"/>
                  </a:lnTo>
                  <a:lnTo>
                    <a:pt x="219570" y="273253"/>
                  </a:lnTo>
                  <a:lnTo>
                    <a:pt x="220116" y="272732"/>
                  </a:lnTo>
                  <a:close/>
                </a:path>
                <a:path w="1378584" h="1617979">
                  <a:moveTo>
                    <a:pt x="222338" y="534847"/>
                  </a:moveTo>
                  <a:lnTo>
                    <a:pt x="220230" y="532460"/>
                  </a:lnTo>
                  <a:lnTo>
                    <a:pt x="214426" y="532460"/>
                  </a:lnTo>
                  <a:lnTo>
                    <a:pt x="214426" y="537616"/>
                  </a:lnTo>
                  <a:lnTo>
                    <a:pt x="216128" y="537616"/>
                  </a:lnTo>
                  <a:lnTo>
                    <a:pt x="216128" y="533717"/>
                  </a:lnTo>
                  <a:lnTo>
                    <a:pt x="219036" y="533717"/>
                  </a:lnTo>
                  <a:lnTo>
                    <a:pt x="219583" y="533895"/>
                  </a:lnTo>
                  <a:lnTo>
                    <a:pt x="219951" y="534149"/>
                  </a:lnTo>
                  <a:lnTo>
                    <a:pt x="220408" y="534847"/>
                  </a:lnTo>
                  <a:lnTo>
                    <a:pt x="220370" y="536486"/>
                  </a:lnTo>
                  <a:lnTo>
                    <a:pt x="220268" y="536981"/>
                  </a:lnTo>
                  <a:lnTo>
                    <a:pt x="220103" y="537222"/>
                  </a:lnTo>
                  <a:lnTo>
                    <a:pt x="219659" y="537616"/>
                  </a:lnTo>
                  <a:lnTo>
                    <a:pt x="216128" y="537616"/>
                  </a:lnTo>
                  <a:lnTo>
                    <a:pt x="216128" y="538060"/>
                  </a:lnTo>
                  <a:lnTo>
                    <a:pt x="214426" y="538060"/>
                  </a:lnTo>
                  <a:lnTo>
                    <a:pt x="214426" y="538657"/>
                  </a:lnTo>
                  <a:lnTo>
                    <a:pt x="220586" y="538657"/>
                  </a:lnTo>
                  <a:lnTo>
                    <a:pt x="221208" y="538264"/>
                  </a:lnTo>
                  <a:lnTo>
                    <a:pt x="222262" y="536714"/>
                  </a:lnTo>
                  <a:lnTo>
                    <a:pt x="222338" y="534847"/>
                  </a:lnTo>
                  <a:close/>
                </a:path>
                <a:path w="1378584" h="1617979">
                  <a:moveTo>
                    <a:pt x="223037" y="545363"/>
                  </a:moveTo>
                  <a:lnTo>
                    <a:pt x="220878" y="539775"/>
                  </a:lnTo>
                  <a:lnTo>
                    <a:pt x="216128" y="539775"/>
                  </a:lnTo>
                  <a:lnTo>
                    <a:pt x="216128" y="539940"/>
                  </a:lnTo>
                  <a:lnTo>
                    <a:pt x="218871" y="539940"/>
                  </a:lnTo>
                  <a:lnTo>
                    <a:pt x="219290" y="540385"/>
                  </a:lnTo>
                  <a:lnTo>
                    <a:pt x="221132" y="544601"/>
                  </a:lnTo>
                  <a:lnTo>
                    <a:pt x="221246" y="544880"/>
                  </a:lnTo>
                  <a:lnTo>
                    <a:pt x="221297" y="545020"/>
                  </a:lnTo>
                  <a:lnTo>
                    <a:pt x="216077" y="545020"/>
                  </a:lnTo>
                  <a:lnTo>
                    <a:pt x="216128" y="539318"/>
                  </a:lnTo>
                  <a:lnTo>
                    <a:pt x="214426" y="539165"/>
                  </a:lnTo>
                  <a:lnTo>
                    <a:pt x="214414" y="545363"/>
                  </a:lnTo>
                  <a:lnTo>
                    <a:pt x="216077" y="545363"/>
                  </a:lnTo>
                  <a:lnTo>
                    <a:pt x="223037" y="545363"/>
                  </a:lnTo>
                  <a:close/>
                </a:path>
                <a:path w="1378584" h="1617979">
                  <a:moveTo>
                    <a:pt x="225018" y="648208"/>
                  </a:moveTo>
                  <a:lnTo>
                    <a:pt x="222580" y="648208"/>
                  </a:lnTo>
                  <a:lnTo>
                    <a:pt x="222554" y="649465"/>
                  </a:lnTo>
                  <a:lnTo>
                    <a:pt x="222897" y="649465"/>
                  </a:lnTo>
                  <a:lnTo>
                    <a:pt x="225018" y="648208"/>
                  </a:lnTo>
                  <a:close/>
                </a:path>
                <a:path w="1378584" h="1617979">
                  <a:moveTo>
                    <a:pt x="225145" y="674471"/>
                  </a:moveTo>
                  <a:lnTo>
                    <a:pt x="223443" y="674471"/>
                  </a:lnTo>
                  <a:lnTo>
                    <a:pt x="223431" y="680212"/>
                  </a:lnTo>
                  <a:lnTo>
                    <a:pt x="225145" y="680212"/>
                  </a:lnTo>
                  <a:lnTo>
                    <a:pt x="225145" y="674471"/>
                  </a:lnTo>
                  <a:close/>
                </a:path>
                <a:path w="1378584" h="1617979">
                  <a:moveTo>
                    <a:pt x="225145" y="668515"/>
                  </a:moveTo>
                  <a:lnTo>
                    <a:pt x="223456" y="668515"/>
                  </a:lnTo>
                  <a:lnTo>
                    <a:pt x="223443" y="673074"/>
                  </a:lnTo>
                  <a:lnTo>
                    <a:pt x="225145" y="673074"/>
                  </a:lnTo>
                  <a:lnTo>
                    <a:pt x="225145" y="668515"/>
                  </a:lnTo>
                  <a:close/>
                </a:path>
                <a:path w="1378584" h="1617979">
                  <a:moveTo>
                    <a:pt x="225158" y="257644"/>
                  </a:moveTo>
                  <a:lnTo>
                    <a:pt x="225145" y="255028"/>
                  </a:lnTo>
                  <a:lnTo>
                    <a:pt x="224853" y="254317"/>
                  </a:lnTo>
                  <a:lnTo>
                    <a:pt x="225044" y="254317"/>
                  </a:lnTo>
                  <a:lnTo>
                    <a:pt x="223824" y="253212"/>
                  </a:lnTo>
                  <a:lnTo>
                    <a:pt x="223354" y="252958"/>
                  </a:lnTo>
                  <a:lnTo>
                    <a:pt x="222275" y="252577"/>
                  </a:lnTo>
                  <a:lnTo>
                    <a:pt x="219367" y="252577"/>
                  </a:lnTo>
                  <a:lnTo>
                    <a:pt x="219367" y="248856"/>
                  </a:lnTo>
                  <a:lnTo>
                    <a:pt x="224218" y="248856"/>
                  </a:lnTo>
                  <a:lnTo>
                    <a:pt x="224370" y="248640"/>
                  </a:lnTo>
                  <a:lnTo>
                    <a:pt x="224370" y="247599"/>
                  </a:lnTo>
                  <a:lnTo>
                    <a:pt x="217665" y="247599"/>
                  </a:lnTo>
                  <a:lnTo>
                    <a:pt x="217652" y="254317"/>
                  </a:lnTo>
                  <a:lnTo>
                    <a:pt x="222338" y="254317"/>
                  </a:lnTo>
                  <a:lnTo>
                    <a:pt x="222885" y="254762"/>
                  </a:lnTo>
                  <a:lnTo>
                    <a:pt x="223088" y="255028"/>
                  </a:lnTo>
                  <a:lnTo>
                    <a:pt x="223151" y="255193"/>
                  </a:lnTo>
                  <a:lnTo>
                    <a:pt x="223227" y="257644"/>
                  </a:lnTo>
                  <a:lnTo>
                    <a:pt x="223024" y="258102"/>
                  </a:lnTo>
                  <a:lnTo>
                    <a:pt x="217106" y="258102"/>
                  </a:lnTo>
                  <a:lnTo>
                    <a:pt x="217106" y="259969"/>
                  </a:lnTo>
                  <a:lnTo>
                    <a:pt x="223481" y="259969"/>
                  </a:lnTo>
                  <a:lnTo>
                    <a:pt x="224345" y="259219"/>
                  </a:lnTo>
                  <a:lnTo>
                    <a:pt x="224485" y="259029"/>
                  </a:lnTo>
                  <a:lnTo>
                    <a:pt x="225158" y="257644"/>
                  </a:lnTo>
                  <a:close/>
                </a:path>
                <a:path w="1378584" h="1617979">
                  <a:moveTo>
                    <a:pt x="225615" y="648081"/>
                  </a:moveTo>
                  <a:lnTo>
                    <a:pt x="225234" y="648081"/>
                  </a:lnTo>
                  <a:lnTo>
                    <a:pt x="225018" y="648208"/>
                  </a:lnTo>
                  <a:lnTo>
                    <a:pt x="225615" y="648208"/>
                  </a:lnTo>
                  <a:lnTo>
                    <a:pt x="225615" y="648081"/>
                  </a:lnTo>
                  <a:close/>
                </a:path>
                <a:path w="1378584" h="1617979">
                  <a:moveTo>
                    <a:pt x="226021" y="273545"/>
                  </a:moveTo>
                  <a:lnTo>
                    <a:pt x="225501" y="272732"/>
                  </a:lnTo>
                  <a:lnTo>
                    <a:pt x="225399" y="272567"/>
                  </a:lnTo>
                  <a:lnTo>
                    <a:pt x="225094" y="272288"/>
                  </a:lnTo>
                  <a:lnTo>
                    <a:pt x="224561" y="271970"/>
                  </a:lnTo>
                  <a:lnTo>
                    <a:pt x="221170" y="271970"/>
                  </a:lnTo>
                  <a:lnTo>
                    <a:pt x="220649" y="272288"/>
                  </a:lnTo>
                  <a:lnTo>
                    <a:pt x="220116" y="272732"/>
                  </a:lnTo>
                  <a:lnTo>
                    <a:pt x="222796" y="272732"/>
                  </a:lnTo>
                  <a:lnTo>
                    <a:pt x="223939" y="273545"/>
                  </a:lnTo>
                  <a:lnTo>
                    <a:pt x="224142" y="273799"/>
                  </a:lnTo>
                  <a:lnTo>
                    <a:pt x="224523" y="274574"/>
                  </a:lnTo>
                  <a:lnTo>
                    <a:pt x="224434" y="278752"/>
                  </a:lnTo>
                  <a:lnTo>
                    <a:pt x="224129" y="279285"/>
                  </a:lnTo>
                  <a:lnTo>
                    <a:pt x="224002" y="279476"/>
                  </a:lnTo>
                  <a:lnTo>
                    <a:pt x="223647" y="279819"/>
                  </a:lnTo>
                  <a:lnTo>
                    <a:pt x="222961" y="280263"/>
                  </a:lnTo>
                  <a:lnTo>
                    <a:pt x="221792" y="280263"/>
                  </a:lnTo>
                  <a:lnTo>
                    <a:pt x="220687" y="279476"/>
                  </a:lnTo>
                  <a:lnTo>
                    <a:pt x="220243" y="279031"/>
                  </a:lnTo>
                  <a:lnTo>
                    <a:pt x="219786" y="278460"/>
                  </a:lnTo>
                  <a:lnTo>
                    <a:pt x="219786" y="274866"/>
                  </a:lnTo>
                  <a:lnTo>
                    <a:pt x="219976" y="274574"/>
                  </a:lnTo>
                  <a:lnTo>
                    <a:pt x="220306" y="274193"/>
                  </a:lnTo>
                  <a:lnTo>
                    <a:pt x="221005" y="273545"/>
                  </a:lnTo>
                  <a:lnTo>
                    <a:pt x="219595" y="273545"/>
                  </a:lnTo>
                  <a:lnTo>
                    <a:pt x="219278" y="273545"/>
                  </a:lnTo>
                  <a:lnTo>
                    <a:pt x="218109" y="273545"/>
                  </a:lnTo>
                  <a:lnTo>
                    <a:pt x="218109" y="273799"/>
                  </a:lnTo>
                  <a:lnTo>
                    <a:pt x="218135" y="285013"/>
                  </a:lnTo>
                  <a:lnTo>
                    <a:pt x="219748" y="285013"/>
                  </a:lnTo>
                  <a:lnTo>
                    <a:pt x="219786" y="280263"/>
                  </a:lnTo>
                  <a:lnTo>
                    <a:pt x="220472" y="280885"/>
                  </a:lnTo>
                  <a:lnTo>
                    <a:pt x="220916" y="281203"/>
                  </a:lnTo>
                  <a:lnTo>
                    <a:pt x="224472" y="281203"/>
                  </a:lnTo>
                  <a:lnTo>
                    <a:pt x="224764" y="281063"/>
                  </a:lnTo>
                  <a:lnTo>
                    <a:pt x="225183" y="280720"/>
                  </a:lnTo>
                  <a:lnTo>
                    <a:pt x="225856" y="279819"/>
                  </a:lnTo>
                  <a:lnTo>
                    <a:pt x="226021" y="279476"/>
                  </a:lnTo>
                  <a:lnTo>
                    <a:pt x="226021" y="273545"/>
                  </a:lnTo>
                  <a:close/>
                </a:path>
                <a:path w="1378584" h="1617979">
                  <a:moveTo>
                    <a:pt x="227342" y="646176"/>
                  </a:moveTo>
                  <a:lnTo>
                    <a:pt x="225691" y="646176"/>
                  </a:lnTo>
                  <a:lnTo>
                    <a:pt x="222719" y="648081"/>
                  </a:lnTo>
                  <a:lnTo>
                    <a:pt x="225234" y="648081"/>
                  </a:lnTo>
                  <a:lnTo>
                    <a:pt x="225615" y="647852"/>
                  </a:lnTo>
                  <a:lnTo>
                    <a:pt x="225615" y="648081"/>
                  </a:lnTo>
                  <a:lnTo>
                    <a:pt x="227342" y="648081"/>
                  </a:lnTo>
                  <a:lnTo>
                    <a:pt x="227342" y="647852"/>
                  </a:lnTo>
                  <a:lnTo>
                    <a:pt x="227342" y="646176"/>
                  </a:lnTo>
                  <a:close/>
                </a:path>
                <a:path w="1378584" h="1617979">
                  <a:moveTo>
                    <a:pt x="227368" y="657999"/>
                  </a:moveTo>
                  <a:lnTo>
                    <a:pt x="227342" y="648208"/>
                  </a:lnTo>
                  <a:lnTo>
                    <a:pt x="225615" y="648208"/>
                  </a:lnTo>
                  <a:lnTo>
                    <a:pt x="225615" y="657999"/>
                  </a:lnTo>
                  <a:lnTo>
                    <a:pt x="227368" y="657999"/>
                  </a:lnTo>
                  <a:close/>
                </a:path>
                <a:path w="1378584" h="1617979">
                  <a:moveTo>
                    <a:pt x="229425" y="555193"/>
                  </a:moveTo>
                  <a:lnTo>
                    <a:pt x="226987" y="555193"/>
                  </a:lnTo>
                  <a:lnTo>
                    <a:pt x="226961" y="556450"/>
                  </a:lnTo>
                  <a:lnTo>
                    <a:pt x="227342" y="556450"/>
                  </a:lnTo>
                  <a:lnTo>
                    <a:pt x="229425" y="555193"/>
                  </a:lnTo>
                  <a:close/>
                </a:path>
                <a:path w="1378584" h="1617979">
                  <a:moveTo>
                    <a:pt x="230009" y="555066"/>
                  </a:moveTo>
                  <a:lnTo>
                    <a:pt x="229641" y="555066"/>
                  </a:lnTo>
                  <a:lnTo>
                    <a:pt x="229425" y="555193"/>
                  </a:lnTo>
                  <a:lnTo>
                    <a:pt x="230009" y="555193"/>
                  </a:lnTo>
                  <a:lnTo>
                    <a:pt x="230009" y="555066"/>
                  </a:lnTo>
                  <a:close/>
                </a:path>
                <a:path w="1378584" h="1617979">
                  <a:moveTo>
                    <a:pt x="230022" y="673227"/>
                  </a:moveTo>
                  <a:lnTo>
                    <a:pt x="223443" y="673227"/>
                  </a:lnTo>
                  <a:lnTo>
                    <a:pt x="223443" y="674293"/>
                  </a:lnTo>
                  <a:lnTo>
                    <a:pt x="229984" y="674293"/>
                  </a:lnTo>
                  <a:lnTo>
                    <a:pt x="230022" y="673227"/>
                  </a:lnTo>
                  <a:close/>
                </a:path>
                <a:path w="1378584" h="1617979">
                  <a:moveTo>
                    <a:pt x="230111" y="658317"/>
                  </a:moveTo>
                  <a:lnTo>
                    <a:pt x="222707" y="658152"/>
                  </a:lnTo>
                  <a:lnTo>
                    <a:pt x="222681" y="659257"/>
                  </a:lnTo>
                  <a:lnTo>
                    <a:pt x="230009" y="659257"/>
                  </a:lnTo>
                  <a:lnTo>
                    <a:pt x="230111" y="658317"/>
                  </a:lnTo>
                  <a:close/>
                </a:path>
                <a:path w="1378584" h="1617979">
                  <a:moveTo>
                    <a:pt x="230263" y="667296"/>
                  </a:moveTo>
                  <a:lnTo>
                    <a:pt x="223456" y="667296"/>
                  </a:lnTo>
                  <a:lnTo>
                    <a:pt x="223456" y="668350"/>
                  </a:lnTo>
                  <a:lnTo>
                    <a:pt x="230251" y="668350"/>
                  </a:lnTo>
                  <a:lnTo>
                    <a:pt x="230263" y="667296"/>
                  </a:lnTo>
                  <a:close/>
                </a:path>
                <a:path w="1378584" h="1617979">
                  <a:moveTo>
                    <a:pt x="230339" y="540461"/>
                  </a:moveTo>
                  <a:lnTo>
                    <a:pt x="226326" y="540461"/>
                  </a:lnTo>
                  <a:lnTo>
                    <a:pt x="226225" y="540626"/>
                  </a:lnTo>
                  <a:lnTo>
                    <a:pt x="230339" y="540626"/>
                  </a:lnTo>
                  <a:lnTo>
                    <a:pt x="230339" y="540461"/>
                  </a:lnTo>
                  <a:close/>
                </a:path>
                <a:path w="1378584" h="1617979">
                  <a:moveTo>
                    <a:pt x="231025" y="269735"/>
                  </a:moveTo>
                  <a:lnTo>
                    <a:pt x="229336" y="269735"/>
                  </a:lnTo>
                  <a:lnTo>
                    <a:pt x="229323" y="274256"/>
                  </a:lnTo>
                  <a:lnTo>
                    <a:pt x="231025" y="274256"/>
                  </a:lnTo>
                  <a:lnTo>
                    <a:pt x="231025" y="269735"/>
                  </a:lnTo>
                  <a:close/>
                </a:path>
                <a:path w="1378584" h="1617979">
                  <a:moveTo>
                    <a:pt x="231749" y="554837"/>
                  </a:moveTo>
                  <a:lnTo>
                    <a:pt x="231736" y="553123"/>
                  </a:lnTo>
                  <a:lnTo>
                    <a:pt x="230187" y="553123"/>
                  </a:lnTo>
                  <a:lnTo>
                    <a:pt x="227126" y="555066"/>
                  </a:lnTo>
                  <a:lnTo>
                    <a:pt x="229641" y="555066"/>
                  </a:lnTo>
                  <a:lnTo>
                    <a:pt x="230009" y="554837"/>
                  </a:lnTo>
                  <a:lnTo>
                    <a:pt x="230009" y="555066"/>
                  </a:lnTo>
                  <a:lnTo>
                    <a:pt x="231749" y="555066"/>
                  </a:lnTo>
                  <a:lnTo>
                    <a:pt x="231749" y="554837"/>
                  </a:lnTo>
                  <a:close/>
                </a:path>
                <a:path w="1378584" h="1617979">
                  <a:moveTo>
                    <a:pt x="231775" y="564997"/>
                  </a:moveTo>
                  <a:lnTo>
                    <a:pt x="231749" y="555193"/>
                  </a:lnTo>
                  <a:lnTo>
                    <a:pt x="230009" y="555193"/>
                  </a:lnTo>
                  <a:lnTo>
                    <a:pt x="230009" y="564997"/>
                  </a:lnTo>
                  <a:lnTo>
                    <a:pt x="231775" y="564997"/>
                  </a:lnTo>
                  <a:close/>
                </a:path>
                <a:path w="1378584" h="1617979">
                  <a:moveTo>
                    <a:pt x="232092" y="540626"/>
                  </a:moveTo>
                  <a:lnTo>
                    <a:pt x="230339" y="540626"/>
                  </a:lnTo>
                  <a:lnTo>
                    <a:pt x="230339" y="540905"/>
                  </a:lnTo>
                  <a:lnTo>
                    <a:pt x="232092" y="540905"/>
                  </a:lnTo>
                  <a:lnTo>
                    <a:pt x="232092" y="540626"/>
                  </a:lnTo>
                  <a:close/>
                </a:path>
                <a:path w="1378584" h="1617979">
                  <a:moveTo>
                    <a:pt x="232092" y="540461"/>
                  </a:moveTo>
                  <a:lnTo>
                    <a:pt x="232016" y="533641"/>
                  </a:lnTo>
                  <a:lnTo>
                    <a:pt x="232003" y="532409"/>
                  </a:lnTo>
                  <a:lnTo>
                    <a:pt x="229438" y="532409"/>
                  </a:lnTo>
                  <a:lnTo>
                    <a:pt x="224701" y="540461"/>
                  </a:lnTo>
                  <a:lnTo>
                    <a:pt x="226326" y="540461"/>
                  </a:lnTo>
                  <a:lnTo>
                    <a:pt x="230314" y="533641"/>
                  </a:lnTo>
                  <a:lnTo>
                    <a:pt x="230339" y="540461"/>
                  </a:lnTo>
                  <a:lnTo>
                    <a:pt x="232092" y="540461"/>
                  </a:lnTo>
                  <a:close/>
                </a:path>
                <a:path w="1378584" h="1617979">
                  <a:moveTo>
                    <a:pt x="233870" y="541070"/>
                  </a:moveTo>
                  <a:lnTo>
                    <a:pt x="226060" y="540905"/>
                  </a:lnTo>
                  <a:lnTo>
                    <a:pt x="226225" y="540626"/>
                  </a:lnTo>
                  <a:lnTo>
                    <a:pt x="224624" y="540626"/>
                  </a:lnTo>
                  <a:lnTo>
                    <a:pt x="224523" y="542150"/>
                  </a:lnTo>
                  <a:lnTo>
                    <a:pt x="232092" y="542340"/>
                  </a:lnTo>
                  <a:lnTo>
                    <a:pt x="230339" y="542340"/>
                  </a:lnTo>
                  <a:lnTo>
                    <a:pt x="230378" y="545299"/>
                  </a:lnTo>
                  <a:lnTo>
                    <a:pt x="232029" y="545299"/>
                  </a:lnTo>
                  <a:lnTo>
                    <a:pt x="233807" y="542340"/>
                  </a:lnTo>
                  <a:lnTo>
                    <a:pt x="233870" y="541070"/>
                  </a:lnTo>
                  <a:close/>
                </a:path>
                <a:path w="1378584" h="1617979">
                  <a:moveTo>
                    <a:pt x="234518" y="565302"/>
                  </a:moveTo>
                  <a:lnTo>
                    <a:pt x="227088" y="565137"/>
                  </a:lnTo>
                  <a:lnTo>
                    <a:pt x="227025" y="566267"/>
                  </a:lnTo>
                  <a:lnTo>
                    <a:pt x="234442" y="566267"/>
                  </a:lnTo>
                  <a:lnTo>
                    <a:pt x="234518" y="565302"/>
                  </a:lnTo>
                  <a:close/>
                </a:path>
                <a:path w="1378584" h="1617979">
                  <a:moveTo>
                    <a:pt x="235864" y="274383"/>
                  </a:moveTo>
                  <a:lnTo>
                    <a:pt x="229323" y="274383"/>
                  </a:lnTo>
                  <a:lnTo>
                    <a:pt x="229311" y="281393"/>
                  </a:lnTo>
                  <a:lnTo>
                    <a:pt x="230962" y="281393"/>
                  </a:lnTo>
                  <a:lnTo>
                    <a:pt x="231025" y="275704"/>
                  </a:lnTo>
                  <a:lnTo>
                    <a:pt x="235724" y="275704"/>
                  </a:lnTo>
                  <a:lnTo>
                    <a:pt x="235864" y="274383"/>
                  </a:lnTo>
                  <a:close/>
                </a:path>
                <a:path w="1378584" h="1617979">
                  <a:moveTo>
                    <a:pt x="236080" y="257098"/>
                  </a:moveTo>
                  <a:lnTo>
                    <a:pt x="236042" y="250177"/>
                  </a:lnTo>
                  <a:lnTo>
                    <a:pt x="235851" y="249631"/>
                  </a:lnTo>
                  <a:lnTo>
                    <a:pt x="235737" y="249313"/>
                  </a:lnTo>
                  <a:lnTo>
                    <a:pt x="235534" y="249047"/>
                  </a:lnTo>
                  <a:lnTo>
                    <a:pt x="235178" y="248437"/>
                  </a:lnTo>
                  <a:lnTo>
                    <a:pt x="235102" y="248310"/>
                  </a:lnTo>
                  <a:lnTo>
                    <a:pt x="234734" y="247954"/>
                  </a:lnTo>
                  <a:lnTo>
                    <a:pt x="234302" y="247726"/>
                  </a:lnTo>
                  <a:lnTo>
                    <a:pt x="234302" y="257098"/>
                  </a:lnTo>
                  <a:lnTo>
                    <a:pt x="234099" y="257708"/>
                  </a:lnTo>
                  <a:lnTo>
                    <a:pt x="232511" y="259232"/>
                  </a:lnTo>
                  <a:lnTo>
                    <a:pt x="230936" y="259232"/>
                  </a:lnTo>
                  <a:lnTo>
                    <a:pt x="230238" y="258813"/>
                  </a:lnTo>
                  <a:lnTo>
                    <a:pt x="229908" y="258483"/>
                  </a:lnTo>
                  <a:lnTo>
                    <a:pt x="229514" y="257708"/>
                  </a:lnTo>
                  <a:lnTo>
                    <a:pt x="229311" y="257098"/>
                  </a:lnTo>
                  <a:lnTo>
                    <a:pt x="229387" y="250596"/>
                  </a:lnTo>
                  <a:lnTo>
                    <a:pt x="229806" y="249631"/>
                  </a:lnTo>
                  <a:lnTo>
                    <a:pt x="230047" y="249313"/>
                  </a:lnTo>
                  <a:lnTo>
                    <a:pt x="230390" y="249047"/>
                  </a:lnTo>
                  <a:lnTo>
                    <a:pt x="233349" y="249047"/>
                  </a:lnTo>
                  <a:lnTo>
                    <a:pt x="234302" y="257098"/>
                  </a:lnTo>
                  <a:lnTo>
                    <a:pt x="234302" y="247726"/>
                  </a:lnTo>
                  <a:lnTo>
                    <a:pt x="233540" y="247307"/>
                  </a:lnTo>
                  <a:lnTo>
                    <a:pt x="230352" y="247307"/>
                  </a:lnTo>
                  <a:lnTo>
                    <a:pt x="229133" y="247954"/>
                  </a:lnTo>
                  <a:lnTo>
                    <a:pt x="228650" y="248437"/>
                  </a:lnTo>
                  <a:lnTo>
                    <a:pt x="228307" y="249047"/>
                  </a:lnTo>
                  <a:lnTo>
                    <a:pt x="227926" y="249631"/>
                  </a:lnTo>
                  <a:lnTo>
                    <a:pt x="227736" y="250177"/>
                  </a:lnTo>
                  <a:lnTo>
                    <a:pt x="227761" y="258089"/>
                  </a:lnTo>
                  <a:lnTo>
                    <a:pt x="227901" y="258483"/>
                  </a:lnTo>
                  <a:lnTo>
                    <a:pt x="228358" y="259232"/>
                  </a:lnTo>
                  <a:lnTo>
                    <a:pt x="228473" y="259448"/>
                  </a:lnTo>
                  <a:lnTo>
                    <a:pt x="228549" y="259575"/>
                  </a:lnTo>
                  <a:lnTo>
                    <a:pt x="229006" y="260007"/>
                  </a:lnTo>
                  <a:lnTo>
                    <a:pt x="230162" y="260591"/>
                  </a:lnTo>
                  <a:lnTo>
                    <a:pt x="233273" y="260591"/>
                  </a:lnTo>
                  <a:lnTo>
                    <a:pt x="234353" y="260007"/>
                  </a:lnTo>
                  <a:lnTo>
                    <a:pt x="235000" y="259448"/>
                  </a:lnTo>
                  <a:lnTo>
                    <a:pt x="235127" y="259232"/>
                  </a:lnTo>
                  <a:lnTo>
                    <a:pt x="235826" y="258089"/>
                  </a:lnTo>
                  <a:lnTo>
                    <a:pt x="236080" y="257098"/>
                  </a:lnTo>
                  <a:close/>
                </a:path>
                <a:path w="1378584" h="1617979">
                  <a:moveTo>
                    <a:pt x="236143" y="268516"/>
                  </a:moveTo>
                  <a:lnTo>
                    <a:pt x="229336" y="268516"/>
                  </a:lnTo>
                  <a:lnTo>
                    <a:pt x="229336" y="269570"/>
                  </a:lnTo>
                  <a:lnTo>
                    <a:pt x="236131" y="269570"/>
                  </a:lnTo>
                  <a:lnTo>
                    <a:pt x="236143" y="268516"/>
                  </a:lnTo>
                  <a:close/>
                </a:path>
                <a:path w="1378584" h="1617979">
                  <a:moveTo>
                    <a:pt x="241769" y="1604886"/>
                  </a:moveTo>
                  <a:lnTo>
                    <a:pt x="240055" y="1604733"/>
                  </a:lnTo>
                  <a:lnTo>
                    <a:pt x="240004" y="1610182"/>
                  </a:lnTo>
                  <a:lnTo>
                    <a:pt x="233997" y="1610182"/>
                  </a:lnTo>
                  <a:lnTo>
                    <a:pt x="233959" y="1604733"/>
                  </a:lnTo>
                  <a:lnTo>
                    <a:pt x="232308" y="1604733"/>
                  </a:lnTo>
                  <a:lnTo>
                    <a:pt x="232283" y="1617751"/>
                  </a:lnTo>
                  <a:lnTo>
                    <a:pt x="233959" y="1617751"/>
                  </a:lnTo>
                  <a:lnTo>
                    <a:pt x="233997" y="1611706"/>
                  </a:lnTo>
                  <a:lnTo>
                    <a:pt x="240004" y="1611706"/>
                  </a:lnTo>
                  <a:lnTo>
                    <a:pt x="240055" y="1617751"/>
                  </a:lnTo>
                  <a:lnTo>
                    <a:pt x="241706" y="1617751"/>
                  </a:lnTo>
                  <a:lnTo>
                    <a:pt x="241731" y="1611706"/>
                  </a:lnTo>
                  <a:lnTo>
                    <a:pt x="241744" y="1610182"/>
                  </a:lnTo>
                  <a:lnTo>
                    <a:pt x="241769" y="1604886"/>
                  </a:lnTo>
                  <a:close/>
                </a:path>
                <a:path w="1378584" h="1617979">
                  <a:moveTo>
                    <a:pt x="241782" y="764349"/>
                  </a:moveTo>
                  <a:lnTo>
                    <a:pt x="240068" y="764197"/>
                  </a:lnTo>
                  <a:lnTo>
                    <a:pt x="240017" y="769645"/>
                  </a:lnTo>
                  <a:lnTo>
                    <a:pt x="234022" y="769645"/>
                  </a:lnTo>
                  <a:lnTo>
                    <a:pt x="233972" y="764197"/>
                  </a:lnTo>
                  <a:lnTo>
                    <a:pt x="232321" y="764197"/>
                  </a:lnTo>
                  <a:lnTo>
                    <a:pt x="232295" y="777214"/>
                  </a:lnTo>
                  <a:lnTo>
                    <a:pt x="233972" y="777214"/>
                  </a:lnTo>
                  <a:lnTo>
                    <a:pt x="234022" y="771169"/>
                  </a:lnTo>
                  <a:lnTo>
                    <a:pt x="240017" y="771169"/>
                  </a:lnTo>
                  <a:lnTo>
                    <a:pt x="240068" y="777214"/>
                  </a:lnTo>
                  <a:lnTo>
                    <a:pt x="241719" y="777214"/>
                  </a:lnTo>
                  <a:lnTo>
                    <a:pt x="241757" y="771169"/>
                  </a:lnTo>
                  <a:lnTo>
                    <a:pt x="241757" y="769645"/>
                  </a:lnTo>
                  <a:lnTo>
                    <a:pt x="241782" y="764349"/>
                  </a:lnTo>
                  <a:close/>
                </a:path>
                <a:path w="1378584" h="1617979">
                  <a:moveTo>
                    <a:pt x="244208" y="539394"/>
                  </a:moveTo>
                  <a:lnTo>
                    <a:pt x="243814" y="538708"/>
                  </a:lnTo>
                  <a:lnTo>
                    <a:pt x="243306" y="538111"/>
                  </a:lnTo>
                  <a:lnTo>
                    <a:pt x="237426" y="538111"/>
                  </a:lnTo>
                  <a:lnTo>
                    <a:pt x="237515" y="536879"/>
                  </a:lnTo>
                  <a:lnTo>
                    <a:pt x="239229" y="533869"/>
                  </a:lnTo>
                  <a:lnTo>
                    <a:pt x="243560" y="533869"/>
                  </a:lnTo>
                  <a:lnTo>
                    <a:pt x="243497" y="532460"/>
                  </a:lnTo>
                  <a:lnTo>
                    <a:pt x="238645" y="532460"/>
                  </a:lnTo>
                  <a:lnTo>
                    <a:pt x="238137" y="532765"/>
                  </a:lnTo>
                  <a:lnTo>
                    <a:pt x="236994" y="533869"/>
                  </a:lnTo>
                  <a:lnTo>
                    <a:pt x="236474" y="534809"/>
                  </a:lnTo>
                  <a:lnTo>
                    <a:pt x="236258" y="535317"/>
                  </a:lnTo>
                  <a:lnTo>
                    <a:pt x="235940" y="536397"/>
                  </a:lnTo>
                  <a:lnTo>
                    <a:pt x="235953" y="542302"/>
                  </a:lnTo>
                  <a:lnTo>
                    <a:pt x="236651" y="544068"/>
                  </a:lnTo>
                  <a:lnTo>
                    <a:pt x="236740" y="544233"/>
                  </a:lnTo>
                  <a:lnTo>
                    <a:pt x="237121" y="544626"/>
                  </a:lnTo>
                  <a:lnTo>
                    <a:pt x="237617" y="545020"/>
                  </a:lnTo>
                  <a:lnTo>
                    <a:pt x="237998" y="545236"/>
                  </a:lnTo>
                  <a:lnTo>
                    <a:pt x="239039" y="545566"/>
                  </a:lnTo>
                  <a:lnTo>
                    <a:pt x="241007" y="545566"/>
                  </a:lnTo>
                  <a:lnTo>
                    <a:pt x="243801" y="543509"/>
                  </a:lnTo>
                  <a:lnTo>
                    <a:pt x="243916" y="543306"/>
                  </a:lnTo>
                  <a:lnTo>
                    <a:pt x="243992" y="543064"/>
                  </a:lnTo>
                  <a:lnTo>
                    <a:pt x="244106" y="541718"/>
                  </a:lnTo>
                  <a:lnTo>
                    <a:pt x="244170" y="539584"/>
                  </a:lnTo>
                  <a:lnTo>
                    <a:pt x="242265" y="539584"/>
                  </a:lnTo>
                  <a:lnTo>
                    <a:pt x="242392" y="539851"/>
                  </a:lnTo>
                  <a:lnTo>
                    <a:pt x="242430" y="542302"/>
                  </a:lnTo>
                  <a:lnTo>
                    <a:pt x="242265" y="542785"/>
                  </a:lnTo>
                  <a:lnTo>
                    <a:pt x="242112" y="543064"/>
                  </a:lnTo>
                  <a:lnTo>
                    <a:pt x="241757" y="543509"/>
                  </a:lnTo>
                  <a:lnTo>
                    <a:pt x="241376" y="543788"/>
                  </a:lnTo>
                  <a:lnTo>
                    <a:pt x="240842" y="544068"/>
                  </a:lnTo>
                  <a:lnTo>
                    <a:pt x="239229" y="544068"/>
                  </a:lnTo>
                  <a:lnTo>
                    <a:pt x="237617" y="541718"/>
                  </a:lnTo>
                  <a:lnTo>
                    <a:pt x="237515" y="541134"/>
                  </a:lnTo>
                  <a:lnTo>
                    <a:pt x="237451" y="539584"/>
                  </a:lnTo>
                  <a:lnTo>
                    <a:pt x="242252" y="539584"/>
                  </a:lnTo>
                  <a:lnTo>
                    <a:pt x="242100" y="539394"/>
                  </a:lnTo>
                  <a:lnTo>
                    <a:pt x="244208" y="539394"/>
                  </a:lnTo>
                  <a:close/>
                </a:path>
                <a:path w="1378584" h="1617979">
                  <a:moveTo>
                    <a:pt x="244767" y="566293"/>
                  </a:moveTo>
                  <a:lnTo>
                    <a:pt x="244729" y="565848"/>
                  </a:lnTo>
                  <a:lnTo>
                    <a:pt x="241020" y="560959"/>
                  </a:lnTo>
                  <a:lnTo>
                    <a:pt x="240830" y="560717"/>
                  </a:lnTo>
                  <a:lnTo>
                    <a:pt x="244119" y="557377"/>
                  </a:lnTo>
                  <a:lnTo>
                    <a:pt x="244309" y="557161"/>
                  </a:lnTo>
                  <a:lnTo>
                    <a:pt x="244386" y="556831"/>
                  </a:lnTo>
                  <a:lnTo>
                    <a:pt x="242443" y="556831"/>
                  </a:lnTo>
                  <a:lnTo>
                    <a:pt x="238937" y="560717"/>
                  </a:lnTo>
                  <a:lnTo>
                    <a:pt x="238887" y="552272"/>
                  </a:lnTo>
                  <a:lnTo>
                    <a:pt x="237274" y="552272"/>
                  </a:lnTo>
                  <a:lnTo>
                    <a:pt x="237299" y="566293"/>
                  </a:lnTo>
                  <a:lnTo>
                    <a:pt x="238912" y="566293"/>
                  </a:lnTo>
                  <a:lnTo>
                    <a:pt x="238937" y="560959"/>
                  </a:lnTo>
                  <a:lnTo>
                    <a:pt x="242912" y="566293"/>
                  </a:lnTo>
                  <a:lnTo>
                    <a:pt x="244767" y="566293"/>
                  </a:lnTo>
                  <a:close/>
                </a:path>
                <a:path w="1378584" h="1617979">
                  <a:moveTo>
                    <a:pt x="254927" y="1604733"/>
                  </a:moveTo>
                  <a:lnTo>
                    <a:pt x="253314" y="1604733"/>
                  </a:lnTo>
                  <a:lnTo>
                    <a:pt x="249555" y="1616036"/>
                  </a:lnTo>
                  <a:lnTo>
                    <a:pt x="245859" y="1605241"/>
                  </a:lnTo>
                  <a:lnTo>
                    <a:pt x="245745" y="1604899"/>
                  </a:lnTo>
                  <a:lnTo>
                    <a:pt x="245656" y="1604733"/>
                  </a:lnTo>
                  <a:lnTo>
                    <a:pt x="243941" y="1604733"/>
                  </a:lnTo>
                  <a:lnTo>
                    <a:pt x="243941" y="1605241"/>
                  </a:lnTo>
                  <a:lnTo>
                    <a:pt x="248348" y="1617751"/>
                  </a:lnTo>
                  <a:lnTo>
                    <a:pt x="250545" y="1617751"/>
                  </a:lnTo>
                  <a:lnTo>
                    <a:pt x="251142" y="1616036"/>
                  </a:lnTo>
                  <a:lnTo>
                    <a:pt x="254927" y="1605241"/>
                  </a:lnTo>
                  <a:lnTo>
                    <a:pt x="254927" y="1604733"/>
                  </a:lnTo>
                  <a:close/>
                </a:path>
                <a:path w="1378584" h="1617979">
                  <a:moveTo>
                    <a:pt x="255041" y="764260"/>
                  </a:moveTo>
                  <a:lnTo>
                    <a:pt x="253314" y="764260"/>
                  </a:lnTo>
                  <a:lnTo>
                    <a:pt x="249567" y="775500"/>
                  </a:lnTo>
                  <a:lnTo>
                    <a:pt x="245770" y="764260"/>
                  </a:lnTo>
                  <a:lnTo>
                    <a:pt x="243954" y="764260"/>
                  </a:lnTo>
                  <a:lnTo>
                    <a:pt x="243954" y="764705"/>
                  </a:lnTo>
                  <a:lnTo>
                    <a:pt x="248373" y="777214"/>
                  </a:lnTo>
                  <a:lnTo>
                    <a:pt x="250558" y="777214"/>
                  </a:lnTo>
                  <a:lnTo>
                    <a:pt x="251167" y="775500"/>
                  </a:lnTo>
                  <a:lnTo>
                    <a:pt x="254939" y="764705"/>
                  </a:lnTo>
                  <a:lnTo>
                    <a:pt x="255041" y="764260"/>
                  </a:lnTo>
                  <a:close/>
                </a:path>
                <a:path w="1378584" h="1617979">
                  <a:moveTo>
                    <a:pt x="266966" y="1610893"/>
                  </a:moveTo>
                  <a:lnTo>
                    <a:pt x="266788" y="1610702"/>
                  </a:lnTo>
                  <a:lnTo>
                    <a:pt x="262051" y="1610702"/>
                  </a:lnTo>
                  <a:lnTo>
                    <a:pt x="261962" y="1611871"/>
                  </a:lnTo>
                  <a:lnTo>
                    <a:pt x="262115" y="1612036"/>
                  </a:lnTo>
                  <a:lnTo>
                    <a:pt x="265290" y="1612036"/>
                  </a:lnTo>
                  <a:lnTo>
                    <a:pt x="265290" y="1615909"/>
                  </a:lnTo>
                  <a:lnTo>
                    <a:pt x="266903" y="1615909"/>
                  </a:lnTo>
                  <a:lnTo>
                    <a:pt x="266966" y="1610893"/>
                  </a:lnTo>
                  <a:close/>
                </a:path>
                <a:path w="1378584" h="1617979">
                  <a:moveTo>
                    <a:pt x="267030" y="1605724"/>
                  </a:moveTo>
                  <a:lnTo>
                    <a:pt x="266750" y="1605508"/>
                  </a:lnTo>
                  <a:lnTo>
                    <a:pt x="266103" y="1605114"/>
                  </a:lnTo>
                  <a:lnTo>
                    <a:pt x="259740" y="1605114"/>
                  </a:lnTo>
                  <a:lnTo>
                    <a:pt x="259384" y="1605267"/>
                  </a:lnTo>
                  <a:lnTo>
                    <a:pt x="258699" y="1605724"/>
                  </a:lnTo>
                  <a:lnTo>
                    <a:pt x="257517" y="1606956"/>
                  </a:lnTo>
                  <a:lnTo>
                    <a:pt x="257238" y="1607439"/>
                  </a:lnTo>
                  <a:lnTo>
                    <a:pt x="257111" y="1607654"/>
                  </a:lnTo>
                  <a:lnTo>
                    <a:pt x="256476" y="1609344"/>
                  </a:lnTo>
                  <a:lnTo>
                    <a:pt x="256463" y="1613268"/>
                  </a:lnTo>
                  <a:lnTo>
                    <a:pt x="256959" y="1614678"/>
                  </a:lnTo>
                  <a:lnTo>
                    <a:pt x="257048" y="1614906"/>
                  </a:lnTo>
                  <a:lnTo>
                    <a:pt x="257467" y="1615592"/>
                  </a:lnTo>
                  <a:lnTo>
                    <a:pt x="258572" y="1616798"/>
                  </a:lnTo>
                  <a:lnTo>
                    <a:pt x="266903" y="1616798"/>
                  </a:lnTo>
                  <a:lnTo>
                    <a:pt x="266903" y="1616379"/>
                  </a:lnTo>
                  <a:lnTo>
                    <a:pt x="261543" y="1616379"/>
                  </a:lnTo>
                  <a:lnTo>
                    <a:pt x="260451" y="1615909"/>
                  </a:lnTo>
                  <a:lnTo>
                    <a:pt x="258254" y="1609763"/>
                  </a:lnTo>
                  <a:lnTo>
                    <a:pt x="258699" y="1608467"/>
                  </a:lnTo>
                  <a:lnTo>
                    <a:pt x="258991" y="1607896"/>
                  </a:lnTo>
                  <a:lnTo>
                    <a:pt x="259410" y="1607439"/>
                  </a:lnTo>
                  <a:lnTo>
                    <a:pt x="259803" y="1606956"/>
                  </a:lnTo>
                  <a:lnTo>
                    <a:pt x="260286" y="1606600"/>
                  </a:lnTo>
                  <a:lnTo>
                    <a:pt x="261315" y="1606118"/>
                  </a:lnTo>
                  <a:lnTo>
                    <a:pt x="264426" y="1606118"/>
                  </a:lnTo>
                  <a:lnTo>
                    <a:pt x="265252" y="1606397"/>
                  </a:lnTo>
                  <a:lnTo>
                    <a:pt x="266293" y="1606956"/>
                  </a:lnTo>
                  <a:lnTo>
                    <a:pt x="266522" y="1607121"/>
                  </a:lnTo>
                  <a:lnTo>
                    <a:pt x="266954" y="1607121"/>
                  </a:lnTo>
                  <a:lnTo>
                    <a:pt x="267017" y="1606118"/>
                  </a:lnTo>
                  <a:lnTo>
                    <a:pt x="267030" y="1605724"/>
                  </a:lnTo>
                  <a:close/>
                </a:path>
                <a:path w="1378584" h="1617979">
                  <a:moveTo>
                    <a:pt x="267055" y="765187"/>
                  </a:moveTo>
                  <a:lnTo>
                    <a:pt x="266763" y="764971"/>
                  </a:lnTo>
                  <a:lnTo>
                    <a:pt x="266115" y="764578"/>
                  </a:lnTo>
                  <a:lnTo>
                    <a:pt x="259765" y="764578"/>
                  </a:lnTo>
                  <a:lnTo>
                    <a:pt x="259397" y="764730"/>
                  </a:lnTo>
                  <a:lnTo>
                    <a:pt x="258711" y="765187"/>
                  </a:lnTo>
                  <a:lnTo>
                    <a:pt x="257530" y="766419"/>
                  </a:lnTo>
                  <a:lnTo>
                    <a:pt x="257251" y="766902"/>
                  </a:lnTo>
                  <a:lnTo>
                    <a:pt x="257124" y="767118"/>
                  </a:lnTo>
                  <a:lnTo>
                    <a:pt x="256489" y="768807"/>
                  </a:lnTo>
                  <a:lnTo>
                    <a:pt x="256476" y="772744"/>
                  </a:lnTo>
                  <a:lnTo>
                    <a:pt x="256984" y="774141"/>
                  </a:lnTo>
                  <a:lnTo>
                    <a:pt x="257060" y="774369"/>
                  </a:lnTo>
                  <a:lnTo>
                    <a:pt x="257479" y="775068"/>
                  </a:lnTo>
                  <a:lnTo>
                    <a:pt x="258584" y="776262"/>
                  </a:lnTo>
                  <a:lnTo>
                    <a:pt x="266915" y="776262"/>
                  </a:lnTo>
                  <a:lnTo>
                    <a:pt x="266928" y="775843"/>
                  </a:lnTo>
                  <a:lnTo>
                    <a:pt x="266979" y="770356"/>
                  </a:lnTo>
                  <a:lnTo>
                    <a:pt x="266814" y="770166"/>
                  </a:lnTo>
                  <a:lnTo>
                    <a:pt x="262077" y="770166"/>
                  </a:lnTo>
                  <a:lnTo>
                    <a:pt x="261975" y="771334"/>
                  </a:lnTo>
                  <a:lnTo>
                    <a:pt x="262128" y="771499"/>
                  </a:lnTo>
                  <a:lnTo>
                    <a:pt x="265303" y="771499"/>
                  </a:lnTo>
                  <a:lnTo>
                    <a:pt x="265303" y="775373"/>
                  </a:lnTo>
                  <a:lnTo>
                    <a:pt x="265442" y="775373"/>
                  </a:lnTo>
                  <a:lnTo>
                    <a:pt x="264223" y="775843"/>
                  </a:lnTo>
                  <a:lnTo>
                    <a:pt x="261556" y="775843"/>
                  </a:lnTo>
                  <a:lnTo>
                    <a:pt x="258267" y="769226"/>
                  </a:lnTo>
                  <a:lnTo>
                    <a:pt x="258711" y="767930"/>
                  </a:lnTo>
                  <a:lnTo>
                    <a:pt x="259003" y="767359"/>
                  </a:lnTo>
                  <a:lnTo>
                    <a:pt x="259422" y="766902"/>
                  </a:lnTo>
                  <a:lnTo>
                    <a:pt x="259816" y="766419"/>
                  </a:lnTo>
                  <a:lnTo>
                    <a:pt x="260299" y="766064"/>
                  </a:lnTo>
                  <a:lnTo>
                    <a:pt x="261340" y="765581"/>
                  </a:lnTo>
                  <a:lnTo>
                    <a:pt x="264439" y="765581"/>
                  </a:lnTo>
                  <a:lnTo>
                    <a:pt x="265252" y="765848"/>
                  </a:lnTo>
                  <a:lnTo>
                    <a:pt x="266306" y="766419"/>
                  </a:lnTo>
                  <a:lnTo>
                    <a:pt x="266534" y="766584"/>
                  </a:lnTo>
                  <a:lnTo>
                    <a:pt x="266979" y="766584"/>
                  </a:lnTo>
                  <a:lnTo>
                    <a:pt x="267030" y="765581"/>
                  </a:lnTo>
                  <a:lnTo>
                    <a:pt x="267055" y="765187"/>
                  </a:lnTo>
                  <a:close/>
                </a:path>
                <a:path w="1378584" h="1617979">
                  <a:moveTo>
                    <a:pt x="280365" y="1605013"/>
                  </a:moveTo>
                  <a:lnTo>
                    <a:pt x="278663" y="1605013"/>
                  </a:lnTo>
                  <a:lnTo>
                    <a:pt x="278650" y="1605305"/>
                  </a:lnTo>
                  <a:lnTo>
                    <a:pt x="278625" y="1615452"/>
                  </a:lnTo>
                  <a:lnTo>
                    <a:pt x="278142" y="1614487"/>
                  </a:lnTo>
                  <a:lnTo>
                    <a:pt x="277964" y="1614182"/>
                  </a:lnTo>
                  <a:lnTo>
                    <a:pt x="277495" y="1613192"/>
                  </a:lnTo>
                  <a:lnTo>
                    <a:pt x="273939" y="1606562"/>
                  </a:lnTo>
                  <a:lnTo>
                    <a:pt x="273469" y="1605673"/>
                  </a:lnTo>
                  <a:lnTo>
                    <a:pt x="273367" y="1605470"/>
                  </a:lnTo>
                  <a:lnTo>
                    <a:pt x="273265" y="1605305"/>
                  </a:lnTo>
                  <a:lnTo>
                    <a:pt x="278650" y="1605305"/>
                  </a:lnTo>
                  <a:lnTo>
                    <a:pt x="278650" y="1605013"/>
                  </a:lnTo>
                  <a:lnTo>
                    <a:pt x="270433" y="1605013"/>
                  </a:lnTo>
                  <a:lnTo>
                    <a:pt x="270395" y="1617713"/>
                  </a:lnTo>
                  <a:lnTo>
                    <a:pt x="272072" y="1617713"/>
                  </a:lnTo>
                  <a:lnTo>
                    <a:pt x="272072" y="1606562"/>
                  </a:lnTo>
                  <a:lnTo>
                    <a:pt x="273113" y="1608632"/>
                  </a:lnTo>
                  <a:lnTo>
                    <a:pt x="277507" y="1616811"/>
                  </a:lnTo>
                  <a:lnTo>
                    <a:pt x="277634" y="1617040"/>
                  </a:lnTo>
                  <a:lnTo>
                    <a:pt x="278130" y="1617713"/>
                  </a:lnTo>
                  <a:lnTo>
                    <a:pt x="280238" y="1617713"/>
                  </a:lnTo>
                  <a:lnTo>
                    <a:pt x="280263" y="1615452"/>
                  </a:lnTo>
                  <a:lnTo>
                    <a:pt x="280365" y="1605013"/>
                  </a:lnTo>
                  <a:close/>
                </a:path>
                <a:path w="1378584" h="1617979">
                  <a:moveTo>
                    <a:pt x="280365" y="764476"/>
                  </a:moveTo>
                  <a:lnTo>
                    <a:pt x="278676" y="764476"/>
                  </a:lnTo>
                  <a:lnTo>
                    <a:pt x="278663" y="764768"/>
                  </a:lnTo>
                  <a:lnTo>
                    <a:pt x="278638" y="774915"/>
                  </a:lnTo>
                  <a:lnTo>
                    <a:pt x="276606" y="770966"/>
                  </a:lnTo>
                  <a:lnTo>
                    <a:pt x="273951" y="766025"/>
                  </a:lnTo>
                  <a:lnTo>
                    <a:pt x="273481" y="765149"/>
                  </a:lnTo>
                  <a:lnTo>
                    <a:pt x="273380" y="764933"/>
                  </a:lnTo>
                  <a:lnTo>
                    <a:pt x="273278" y="764768"/>
                  </a:lnTo>
                  <a:lnTo>
                    <a:pt x="278663" y="764768"/>
                  </a:lnTo>
                  <a:lnTo>
                    <a:pt x="278663" y="764476"/>
                  </a:lnTo>
                  <a:lnTo>
                    <a:pt x="270446" y="764476"/>
                  </a:lnTo>
                  <a:lnTo>
                    <a:pt x="270408" y="777176"/>
                  </a:lnTo>
                  <a:lnTo>
                    <a:pt x="272084" y="777176"/>
                  </a:lnTo>
                  <a:lnTo>
                    <a:pt x="272084" y="766025"/>
                  </a:lnTo>
                  <a:lnTo>
                    <a:pt x="273126" y="768096"/>
                  </a:lnTo>
                  <a:lnTo>
                    <a:pt x="277520" y="776274"/>
                  </a:lnTo>
                  <a:lnTo>
                    <a:pt x="277647" y="776503"/>
                  </a:lnTo>
                  <a:lnTo>
                    <a:pt x="278142" y="777176"/>
                  </a:lnTo>
                  <a:lnTo>
                    <a:pt x="280263" y="777176"/>
                  </a:lnTo>
                  <a:lnTo>
                    <a:pt x="280289" y="774915"/>
                  </a:lnTo>
                  <a:lnTo>
                    <a:pt x="280365" y="764476"/>
                  </a:lnTo>
                  <a:close/>
                </a:path>
                <a:path w="1378584" h="1617979">
                  <a:moveTo>
                    <a:pt x="293903" y="1609153"/>
                  </a:moveTo>
                  <a:lnTo>
                    <a:pt x="293662" y="1608480"/>
                  </a:lnTo>
                  <a:lnTo>
                    <a:pt x="291757" y="1608480"/>
                  </a:lnTo>
                  <a:lnTo>
                    <a:pt x="291947" y="1609153"/>
                  </a:lnTo>
                  <a:lnTo>
                    <a:pt x="291909" y="1613446"/>
                  </a:lnTo>
                  <a:lnTo>
                    <a:pt x="288683" y="1616379"/>
                  </a:lnTo>
                  <a:lnTo>
                    <a:pt x="285623" y="1616379"/>
                  </a:lnTo>
                  <a:lnTo>
                    <a:pt x="285623" y="1608480"/>
                  </a:lnTo>
                  <a:lnTo>
                    <a:pt x="291757" y="1608480"/>
                  </a:lnTo>
                  <a:lnTo>
                    <a:pt x="285623" y="1608353"/>
                  </a:lnTo>
                  <a:lnTo>
                    <a:pt x="285623" y="1606207"/>
                  </a:lnTo>
                  <a:lnTo>
                    <a:pt x="289090" y="1606207"/>
                  </a:lnTo>
                  <a:lnTo>
                    <a:pt x="290233" y="1606702"/>
                  </a:lnTo>
                  <a:lnTo>
                    <a:pt x="290715" y="1607058"/>
                  </a:lnTo>
                  <a:lnTo>
                    <a:pt x="291490" y="1607959"/>
                  </a:lnTo>
                  <a:lnTo>
                    <a:pt x="291680" y="1608353"/>
                  </a:lnTo>
                  <a:lnTo>
                    <a:pt x="293624" y="1608353"/>
                  </a:lnTo>
                  <a:lnTo>
                    <a:pt x="293357" y="1607566"/>
                  </a:lnTo>
                  <a:lnTo>
                    <a:pt x="293039" y="1607058"/>
                  </a:lnTo>
                  <a:lnTo>
                    <a:pt x="292950" y="1606892"/>
                  </a:lnTo>
                  <a:lnTo>
                    <a:pt x="292277" y="1606207"/>
                  </a:lnTo>
                  <a:lnTo>
                    <a:pt x="292163" y="1606080"/>
                  </a:lnTo>
                  <a:lnTo>
                    <a:pt x="291884" y="1605788"/>
                  </a:lnTo>
                  <a:lnTo>
                    <a:pt x="291223" y="1605343"/>
                  </a:lnTo>
                  <a:lnTo>
                    <a:pt x="289966" y="1604886"/>
                  </a:lnTo>
                  <a:lnTo>
                    <a:pt x="283933" y="1604886"/>
                  </a:lnTo>
                  <a:lnTo>
                    <a:pt x="283933" y="1617840"/>
                  </a:lnTo>
                  <a:lnTo>
                    <a:pt x="288963" y="1617840"/>
                  </a:lnTo>
                  <a:lnTo>
                    <a:pt x="291071" y="1617154"/>
                  </a:lnTo>
                  <a:lnTo>
                    <a:pt x="291757" y="1616722"/>
                  </a:lnTo>
                  <a:lnTo>
                    <a:pt x="292100" y="1616379"/>
                  </a:lnTo>
                  <a:lnTo>
                    <a:pt x="292887" y="1615592"/>
                  </a:lnTo>
                  <a:lnTo>
                    <a:pt x="293204" y="1615071"/>
                  </a:lnTo>
                  <a:lnTo>
                    <a:pt x="293319" y="1614893"/>
                  </a:lnTo>
                  <a:lnTo>
                    <a:pt x="293801" y="1613446"/>
                  </a:lnTo>
                  <a:lnTo>
                    <a:pt x="293903" y="1609153"/>
                  </a:lnTo>
                  <a:close/>
                </a:path>
                <a:path w="1378584" h="1617979">
                  <a:moveTo>
                    <a:pt x="293916" y="768616"/>
                  </a:moveTo>
                  <a:lnTo>
                    <a:pt x="292176" y="765543"/>
                  </a:lnTo>
                  <a:lnTo>
                    <a:pt x="291947" y="765314"/>
                  </a:lnTo>
                  <a:lnTo>
                    <a:pt x="291947" y="768616"/>
                  </a:lnTo>
                  <a:lnTo>
                    <a:pt x="291922" y="772909"/>
                  </a:lnTo>
                  <a:lnTo>
                    <a:pt x="288696" y="775843"/>
                  </a:lnTo>
                  <a:lnTo>
                    <a:pt x="285648" y="775843"/>
                  </a:lnTo>
                  <a:lnTo>
                    <a:pt x="285648" y="765670"/>
                  </a:lnTo>
                  <a:lnTo>
                    <a:pt x="289102" y="765670"/>
                  </a:lnTo>
                  <a:lnTo>
                    <a:pt x="291947" y="768616"/>
                  </a:lnTo>
                  <a:lnTo>
                    <a:pt x="291947" y="765314"/>
                  </a:lnTo>
                  <a:lnTo>
                    <a:pt x="291236" y="764806"/>
                  </a:lnTo>
                  <a:lnTo>
                    <a:pt x="289991" y="764349"/>
                  </a:lnTo>
                  <a:lnTo>
                    <a:pt x="283946" y="764349"/>
                  </a:lnTo>
                  <a:lnTo>
                    <a:pt x="283946" y="777303"/>
                  </a:lnTo>
                  <a:lnTo>
                    <a:pt x="288975" y="777303"/>
                  </a:lnTo>
                  <a:lnTo>
                    <a:pt x="291084" y="776617"/>
                  </a:lnTo>
                  <a:lnTo>
                    <a:pt x="291769" y="776198"/>
                  </a:lnTo>
                  <a:lnTo>
                    <a:pt x="292125" y="775843"/>
                  </a:lnTo>
                  <a:lnTo>
                    <a:pt x="292900" y="775068"/>
                  </a:lnTo>
                  <a:lnTo>
                    <a:pt x="293230" y="774534"/>
                  </a:lnTo>
                  <a:lnTo>
                    <a:pt x="293331" y="774357"/>
                  </a:lnTo>
                  <a:lnTo>
                    <a:pt x="293827" y="772909"/>
                  </a:lnTo>
                  <a:lnTo>
                    <a:pt x="293916" y="768616"/>
                  </a:lnTo>
                  <a:close/>
                </a:path>
                <a:path w="1378584" h="1617979">
                  <a:moveTo>
                    <a:pt x="328333" y="258051"/>
                  </a:moveTo>
                  <a:lnTo>
                    <a:pt x="326656" y="257898"/>
                  </a:lnTo>
                  <a:lnTo>
                    <a:pt x="326605" y="270916"/>
                  </a:lnTo>
                  <a:lnTo>
                    <a:pt x="328269" y="270916"/>
                  </a:lnTo>
                  <a:lnTo>
                    <a:pt x="328333" y="258051"/>
                  </a:lnTo>
                  <a:close/>
                </a:path>
                <a:path w="1378584" h="1617979">
                  <a:moveTo>
                    <a:pt x="329615" y="218186"/>
                  </a:moveTo>
                  <a:lnTo>
                    <a:pt x="328104" y="218186"/>
                  </a:lnTo>
                  <a:lnTo>
                    <a:pt x="328142" y="222110"/>
                  </a:lnTo>
                  <a:lnTo>
                    <a:pt x="329501" y="222110"/>
                  </a:lnTo>
                  <a:lnTo>
                    <a:pt x="329615" y="218186"/>
                  </a:lnTo>
                  <a:close/>
                </a:path>
                <a:path w="1378584" h="1617979">
                  <a:moveTo>
                    <a:pt x="329615" y="216827"/>
                  </a:moveTo>
                  <a:lnTo>
                    <a:pt x="329565" y="212852"/>
                  </a:lnTo>
                  <a:lnTo>
                    <a:pt x="328142" y="212852"/>
                  </a:lnTo>
                  <a:lnTo>
                    <a:pt x="328104" y="216827"/>
                  </a:lnTo>
                  <a:lnTo>
                    <a:pt x="329615" y="216827"/>
                  </a:lnTo>
                  <a:close/>
                </a:path>
                <a:path w="1378584" h="1617979">
                  <a:moveTo>
                    <a:pt x="333298" y="216954"/>
                  </a:moveTo>
                  <a:lnTo>
                    <a:pt x="324586" y="216954"/>
                  </a:lnTo>
                  <a:lnTo>
                    <a:pt x="324586" y="218020"/>
                  </a:lnTo>
                  <a:lnTo>
                    <a:pt x="333248" y="218020"/>
                  </a:lnTo>
                  <a:lnTo>
                    <a:pt x="333298" y="216954"/>
                  </a:lnTo>
                  <a:close/>
                </a:path>
                <a:path w="1378584" h="1617979">
                  <a:moveTo>
                    <a:pt x="336410" y="668312"/>
                  </a:moveTo>
                  <a:lnTo>
                    <a:pt x="336219" y="667651"/>
                  </a:lnTo>
                  <a:lnTo>
                    <a:pt x="336105" y="667372"/>
                  </a:lnTo>
                  <a:lnTo>
                    <a:pt x="335864" y="666978"/>
                  </a:lnTo>
                  <a:lnTo>
                    <a:pt x="335445" y="666559"/>
                  </a:lnTo>
                  <a:lnTo>
                    <a:pt x="329565" y="666559"/>
                  </a:lnTo>
                  <a:lnTo>
                    <a:pt x="329260" y="666813"/>
                  </a:lnTo>
                  <a:lnTo>
                    <a:pt x="329158" y="668312"/>
                  </a:lnTo>
                  <a:lnTo>
                    <a:pt x="329374" y="668312"/>
                  </a:lnTo>
                  <a:lnTo>
                    <a:pt x="330606" y="667651"/>
                  </a:lnTo>
                  <a:lnTo>
                    <a:pt x="333946" y="667651"/>
                  </a:lnTo>
                  <a:lnTo>
                    <a:pt x="334441" y="668312"/>
                  </a:lnTo>
                  <a:lnTo>
                    <a:pt x="334403" y="671017"/>
                  </a:lnTo>
                  <a:lnTo>
                    <a:pt x="334010" y="671830"/>
                  </a:lnTo>
                  <a:lnTo>
                    <a:pt x="328993" y="677379"/>
                  </a:lnTo>
                  <a:lnTo>
                    <a:pt x="328968" y="677710"/>
                  </a:lnTo>
                  <a:lnTo>
                    <a:pt x="330835" y="677710"/>
                  </a:lnTo>
                  <a:lnTo>
                    <a:pt x="333044" y="675386"/>
                  </a:lnTo>
                  <a:lnTo>
                    <a:pt x="333794" y="674624"/>
                  </a:lnTo>
                  <a:lnTo>
                    <a:pt x="336308" y="670763"/>
                  </a:lnTo>
                  <a:lnTo>
                    <a:pt x="336410" y="668312"/>
                  </a:lnTo>
                  <a:close/>
                </a:path>
                <a:path w="1378584" h="1617979">
                  <a:moveTo>
                    <a:pt x="337083" y="678002"/>
                  </a:moveTo>
                  <a:lnTo>
                    <a:pt x="328968" y="677837"/>
                  </a:lnTo>
                  <a:lnTo>
                    <a:pt x="328917" y="678954"/>
                  </a:lnTo>
                  <a:lnTo>
                    <a:pt x="336981" y="678954"/>
                  </a:lnTo>
                  <a:lnTo>
                    <a:pt x="337083" y="678002"/>
                  </a:lnTo>
                  <a:close/>
                </a:path>
                <a:path w="1378584" h="1617979">
                  <a:moveTo>
                    <a:pt x="337578" y="210388"/>
                  </a:moveTo>
                  <a:lnTo>
                    <a:pt x="335915" y="210235"/>
                  </a:lnTo>
                  <a:lnTo>
                    <a:pt x="335864" y="223253"/>
                  </a:lnTo>
                  <a:lnTo>
                    <a:pt x="337527" y="223253"/>
                  </a:lnTo>
                  <a:lnTo>
                    <a:pt x="337578" y="210388"/>
                  </a:lnTo>
                  <a:close/>
                </a:path>
                <a:path w="1378584" h="1617979">
                  <a:moveTo>
                    <a:pt x="339483" y="414426"/>
                  </a:moveTo>
                  <a:lnTo>
                    <a:pt x="337769" y="414274"/>
                  </a:lnTo>
                  <a:lnTo>
                    <a:pt x="337731" y="419722"/>
                  </a:lnTo>
                  <a:lnTo>
                    <a:pt x="331724" y="419722"/>
                  </a:lnTo>
                  <a:lnTo>
                    <a:pt x="331673" y="414274"/>
                  </a:lnTo>
                  <a:lnTo>
                    <a:pt x="330009" y="414274"/>
                  </a:lnTo>
                  <a:lnTo>
                    <a:pt x="330009" y="427291"/>
                  </a:lnTo>
                  <a:lnTo>
                    <a:pt x="331673" y="427291"/>
                  </a:lnTo>
                  <a:lnTo>
                    <a:pt x="331724" y="421246"/>
                  </a:lnTo>
                  <a:lnTo>
                    <a:pt x="337731" y="421246"/>
                  </a:lnTo>
                  <a:lnTo>
                    <a:pt x="337769" y="427291"/>
                  </a:lnTo>
                  <a:lnTo>
                    <a:pt x="339420" y="427291"/>
                  </a:lnTo>
                  <a:lnTo>
                    <a:pt x="339458" y="421246"/>
                  </a:lnTo>
                  <a:lnTo>
                    <a:pt x="339458" y="419722"/>
                  </a:lnTo>
                  <a:lnTo>
                    <a:pt x="339483" y="414426"/>
                  </a:lnTo>
                  <a:close/>
                </a:path>
                <a:path w="1378584" h="1617979">
                  <a:moveTo>
                    <a:pt x="341845" y="258178"/>
                  </a:moveTo>
                  <a:lnTo>
                    <a:pt x="340156" y="258178"/>
                  </a:lnTo>
                  <a:lnTo>
                    <a:pt x="340144" y="258470"/>
                  </a:lnTo>
                  <a:lnTo>
                    <a:pt x="340106" y="268617"/>
                  </a:lnTo>
                  <a:lnTo>
                    <a:pt x="339801" y="267970"/>
                  </a:lnTo>
                  <a:lnTo>
                    <a:pt x="339458" y="267335"/>
                  </a:lnTo>
                  <a:lnTo>
                    <a:pt x="339153" y="266687"/>
                  </a:lnTo>
                  <a:lnTo>
                    <a:pt x="338086" y="264655"/>
                  </a:lnTo>
                  <a:lnTo>
                    <a:pt x="335445" y="259727"/>
                  </a:lnTo>
                  <a:lnTo>
                    <a:pt x="334962" y="258838"/>
                  </a:lnTo>
                  <a:lnTo>
                    <a:pt x="334860" y="258635"/>
                  </a:lnTo>
                  <a:lnTo>
                    <a:pt x="334746" y="258470"/>
                  </a:lnTo>
                  <a:lnTo>
                    <a:pt x="340144" y="258470"/>
                  </a:lnTo>
                  <a:lnTo>
                    <a:pt x="340144" y="258178"/>
                  </a:lnTo>
                  <a:lnTo>
                    <a:pt x="331927" y="258178"/>
                  </a:lnTo>
                  <a:lnTo>
                    <a:pt x="331889" y="270916"/>
                  </a:lnTo>
                  <a:lnTo>
                    <a:pt x="333540" y="270916"/>
                  </a:lnTo>
                  <a:lnTo>
                    <a:pt x="333565" y="259727"/>
                  </a:lnTo>
                  <a:lnTo>
                    <a:pt x="334606" y="261797"/>
                  </a:lnTo>
                  <a:lnTo>
                    <a:pt x="338848" y="269722"/>
                  </a:lnTo>
                  <a:lnTo>
                    <a:pt x="339128" y="270205"/>
                  </a:lnTo>
                  <a:lnTo>
                    <a:pt x="339559" y="270713"/>
                  </a:lnTo>
                  <a:lnTo>
                    <a:pt x="341744" y="270713"/>
                  </a:lnTo>
                  <a:lnTo>
                    <a:pt x="341769" y="268617"/>
                  </a:lnTo>
                  <a:lnTo>
                    <a:pt x="341845" y="258178"/>
                  </a:lnTo>
                  <a:close/>
                </a:path>
                <a:path w="1378584" h="1617979">
                  <a:moveTo>
                    <a:pt x="347586" y="678954"/>
                  </a:moveTo>
                  <a:lnTo>
                    <a:pt x="347573" y="677710"/>
                  </a:lnTo>
                  <a:lnTo>
                    <a:pt x="341439" y="677710"/>
                  </a:lnTo>
                  <a:lnTo>
                    <a:pt x="343649" y="675386"/>
                  </a:lnTo>
                  <a:lnTo>
                    <a:pt x="346646" y="671436"/>
                  </a:lnTo>
                  <a:lnTo>
                    <a:pt x="346748" y="671233"/>
                  </a:lnTo>
                  <a:lnTo>
                    <a:pt x="346824" y="671017"/>
                  </a:lnTo>
                  <a:lnTo>
                    <a:pt x="346913" y="670763"/>
                  </a:lnTo>
                  <a:lnTo>
                    <a:pt x="347027" y="668312"/>
                  </a:lnTo>
                  <a:lnTo>
                    <a:pt x="346824" y="667651"/>
                  </a:lnTo>
                  <a:lnTo>
                    <a:pt x="346710" y="667372"/>
                  </a:lnTo>
                  <a:lnTo>
                    <a:pt x="346481" y="666978"/>
                  </a:lnTo>
                  <a:lnTo>
                    <a:pt x="346316" y="666813"/>
                  </a:lnTo>
                  <a:lnTo>
                    <a:pt x="339864" y="666813"/>
                  </a:lnTo>
                  <a:lnTo>
                    <a:pt x="339788" y="668312"/>
                  </a:lnTo>
                  <a:lnTo>
                    <a:pt x="340004" y="668312"/>
                  </a:lnTo>
                  <a:lnTo>
                    <a:pt x="341210" y="667651"/>
                  </a:lnTo>
                  <a:lnTo>
                    <a:pt x="344551" y="667651"/>
                  </a:lnTo>
                  <a:lnTo>
                    <a:pt x="345147" y="668312"/>
                  </a:lnTo>
                  <a:lnTo>
                    <a:pt x="344919" y="668312"/>
                  </a:lnTo>
                  <a:lnTo>
                    <a:pt x="344830" y="671436"/>
                  </a:lnTo>
                  <a:lnTo>
                    <a:pt x="339610" y="677379"/>
                  </a:lnTo>
                  <a:lnTo>
                    <a:pt x="339534" y="678954"/>
                  </a:lnTo>
                  <a:lnTo>
                    <a:pt x="347586" y="678954"/>
                  </a:lnTo>
                  <a:close/>
                </a:path>
                <a:path w="1378584" h="1617979">
                  <a:moveTo>
                    <a:pt x="351104" y="210515"/>
                  </a:moveTo>
                  <a:lnTo>
                    <a:pt x="349402" y="210515"/>
                  </a:lnTo>
                  <a:lnTo>
                    <a:pt x="349389" y="210807"/>
                  </a:lnTo>
                  <a:lnTo>
                    <a:pt x="349364" y="220954"/>
                  </a:lnTo>
                  <a:lnTo>
                    <a:pt x="349059" y="220306"/>
                  </a:lnTo>
                  <a:lnTo>
                    <a:pt x="348716" y="219671"/>
                  </a:lnTo>
                  <a:lnTo>
                    <a:pt x="348068" y="218363"/>
                  </a:lnTo>
                  <a:lnTo>
                    <a:pt x="344690" y="212064"/>
                  </a:lnTo>
                  <a:lnTo>
                    <a:pt x="344220" y="211175"/>
                  </a:lnTo>
                  <a:lnTo>
                    <a:pt x="344106" y="210972"/>
                  </a:lnTo>
                  <a:lnTo>
                    <a:pt x="344004" y="210807"/>
                  </a:lnTo>
                  <a:lnTo>
                    <a:pt x="349389" y="210807"/>
                  </a:lnTo>
                  <a:lnTo>
                    <a:pt x="349389" y="210515"/>
                  </a:lnTo>
                  <a:lnTo>
                    <a:pt x="341185" y="210515"/>
                  </a:lnTo>
                  <a:lnTo>
                    <a:pt x="341134" y="223253"/>
                  </a:lnTo>
                  <a:lnTo>
                    <a:pt x="342798" y="223253"/>
                  </a:lnTo>
                  <a:lnTo>
                    <a:pt x="342811" y="212064"/>
                  </a:lnTo>
                  <a:lnTo>
                    <a:pt x="344068" y="214528"/>
                  </a:lnTo>
                  <a:lnTo>
                    <a:pt x="348107" y="222059"/>
                  </a:lnTo>
                  <a:lnTo>
                    <a:pt x="348386" y="222542"/>
                  </a:lnTo>
                  <a:lnTo>
                    <a:pt x="348513" y="222707"/>
                  </a:lnTo>
                  <a:lnTo>
                    <a:pt x="348640" y="222885"/>
                  </a:lnTo>
                  <a:lnTo>
                    <a:pt x="351002" y="222885"/>
                  </a:lnTo>
                  <a:lnTo>
                    <a:pt x="351015" y="220954"/>
                  </a:lnTo>
                  <a:lnTo>
                    <a:pt x="351104" y="210515"/>
                  </a:lnTo>
                  <a:close/>
                </a:path>
                <a:path w="1378584" h="1617979">
                  <a:moveTo>
                    <a:pt x="352742" y="414324"/>
                  </a:moveTo>
                  <a:lnTo>
                    <a:pt x="351015" y="414324"/>
                  </a:lnTo>
                  <a:lnTo>
                    <a:pt x="350951" y="414464"/>
                  </a:lnTo>
                  <a:lnTo>
                    <a:pt x="347268" y="425577"/>
                  </a:lnTo>
                  <a:lnTo>
                    <a:pt x="343623" y="414782"/>
                  </a:lnTo>
                  <a:lnTo>
                    <a:pt x="343522" y="414464"/>
                  </a:lnTo>
                  <a:lnTo>
                    <a:pt x="343471" y="414324"/>
                  </a:lnTo>
                  <a:lnTo>
                    <a:pt x="341655" y="414324"/>
                  </a:lnTo>
                  <a:lnTo>
                    <a:pt x="341655" y="414782"/>
                  </a:lnTo>
                  <a:lnTo>
                    <a:pt x="345986" y="427062"/>
                  </a:lnTo>
                  <a:lnTo>
                    <a:pt x="346075" y="427253"/>
                  </a:lnTo>
                  <a:lnTo>
                    <a:pt x="348234" y="427253"/>
                  </a:lnTo>
                  <a:lnTo>
                    <a:pt x="348335" y="427062"/>
                  </a:lnTo>
                  <a:lnTo>
                    <a:pt x="348869" y="425577"/>
                  </a:lnTo>
                  <a:lnTo>
                    <a:pt x="352653" y="414782"/>
                  </a:lnTo>
                  <a:lnTo>
                    <a:pt x="352742" y="414324"/>
                  </a:lnTo>
                  <a:close/>
                </a:path>
                <a:path w="1378584" h="1617979">
                  <a:moveTo>
                    <a:pt x="357809" y="657288"/>
                  </a:moveTo>
                  <a:lnTo>
                    <a:pt x="350824" y="657288"/>
                  </a:lnTo>
                  <a:lnTo>
                    <a:pt x="351586" y="657834"/>
                  </a:lnTo>
                  <a:lnTo>
                    <a:pt x="356933" y="657834"/>
                  </a:lnTo>
                  <a:lnTo>
                    <a:pt x="357809" y="657288"/>
                  </a:lnTo>
                  <a:close/>
                </a:path>
                <a:path w="1378584" h="1617979">
                  <a:moveTo>
                    <a:pt x="358216" y="656666"/>
                  </a:moveTo>
                  <a:lnTo>
                    <a:pt x="353339" y="656666"/>
                  </a:lnTo>
                  <a:lnTo>
                    <a:pt x="352539" y="656310"/>
                  </a:lnTo>
                  <a:lnTo>
                    <a:pt x="350621" y="653199"/>
                  </a:lnTo>
                  <a:lnTo>
                    <a:pt x="350647" y="650011"/>
                  </a:lnTo>
                  <a:lnTo>
                    <a:pt x="351015" y="648690"/>
                  </a:lnTo>
                  <a:lnTo>
                    <a:pt x="351269" y="648131"/>
                  </a:lnTo>
                  <a:lnTo>
                    <a:pt x="351624" y="647687"/>
                  </a:lnTo>
                  <a:lnTo>
                    <a:pt x="351739" y="647522"/>
                  </a:lnTo>
                  <a:lnTo>
                    <a:pt x="358051" y="647522"/>
                  </a:lnTo>
                  <a:lnTo>
                    <a:pt x="358101" y="646417"/>
                  </a:lnTo>
                  <a:lnTo>
                    <a:pt x="358114" y="646061"/>
                  </a:lnTo>
                  <a:lnTo>
                    <a:pt x="357949" y="645845"/>
                  </a:lnTo>
                  <a:lnTo>
                    <a:pt x="357517" y="645579"/>
                  </a:lnTo>
                  <a:lnTo>
                    <a:pt x="357517" y="647357"/>
                  </a:lnTo>
                  <a:lnTo>
                    <a:pt x="351866" y="647357"/>
                  </a:lnTo>
                  <a:lnTo>
                    <a:pt x="351955" y="647230"/>
                  </a:lnTo>
                  <a:lnTo>
                    <a:pt x="352336" y="646912"/>
                  </a:lnTo>
                  <a:lnTo>
                    <a:pt x="353339" y="646417"/>
                  </a:lnTo>
                  <a:lnTo>
                    <a:pt x="355663" y="646417"/>
                  </a:lnTo>
                  <a:lnTo>
                    <a:pt x="356247" y="646620"/>
                  </a:lnTo>
                  <a:lnTo>
                    <a:pt x="356857" y="646912"/>
                  </a:lnTo>
                  <a:lnTo>
                    <a:pt x="357517" y="647357"/>
                  </a:lnTo>
                  <a:lnTo>
                    <a:pt x="357517" y="645579"/>
                  </a:lnTo>
                  <a:lnTo>
                    <a:pt x="357187" y="645363"/>
                  </a:lnTo>
                  <a:lnTo>
                    <a:pt x="351815" y="645363"/>
                  </a:lnTo>
                  <a:lnTo>
                    <a:pt x="351421" y="645541"/>
                  </a:lnTo>
                  <a:lnTo>
                    <a:pt x="350761" y="646061"/>
                  </a:lnTo>
                  <a:lnTo>
                    <a:pt x="349758" y="647230"/>
                  </a:lnTo>
                  <a:lnTo>
                    <a:pt x="349694" y="647357"/>
                  </a:lnTo>
                  <a:lnTo>
                    <a:pt x="349605" y="647522"/>
                  </a:lnTo>
                  <a:lnTo>
                    <a:pt x="349516" y="647687"/>
                  </a:lnTo>
                  <a:lnTo>
                    <a:pt x="349389" y="647915"/>
                  </a:lnTo>
                  <a:lnTo>
                    <a:pt x="348818" y="649630"/>
                  </a:lnTo>
                  <a:lnTo>
                    <a:pt x="348792" y="653732"/>
                  </a:lnTo>
                  <a:lnTo>
                    <a:pt x="349211" y="655015"/>
                  </a:lnTo>
                  <a:lnTo>
                    <a:pt x="349326" y="655370"/>
                  </a:lnTo>
                  <a:lnTo>
                    <a:pt x="349694" y="656056"/>
                  </a:lnTo>
                  <a:lnTo>
                    <a:pt x="350431" y="656894"/>
                  </a:lnTo>
                  <a:lnTo>
                    <a:pt x="358190" y="656894"/>
                  </a:lnTo>
                  <a:lnTo>
                    <a:pt x="358216" y="656666"/>
                  </a:lnTo>
                  <a:close/>
                </a:path>
                <a:path w="1378584" h="1617979">
                  <a:moveTo>
                    <a:pt x="358254" y="656310"/>
                  </a:moveTo>
                  <a:lnTo>
                    <a:pt x="358216" y="655701"/>
                  </a:lnTo>
                  <a:lnTo>
                    <a:pt x="357581" y="655701"/>
                  </a:lnTo>
                  <a:lnTo>
                    <a:pt x="357060" y="656056"/>
                  </a:lnTo>
                  <a:lnTo>
                    <a:pt x="356628" y="656310"/>
                  </a:lnTo>
                  <a:lnTo>
                    <a:pt x="358254" y="656310"/>
                  </a:lnTo>
                  <a:close/>
                </a:path>
                <a:path w="1378584" h="1617979">
                  <a:moveTo>
                    <a:pt x="358419" y="675614"/>
                  </a:moveTo>
                  <a:lnTo>
                    <a:pt x="358381" y="668693"/>
                  </a:lnTo>
                  <a:lnTo>
                    <a:pt x="358190" y="668147"/>
                  </a:lnTo>
                  <a:lnTo>
                    <a:pt x="358089" y="667842"/>
                  </a:lnTo>
                  <a:lnTo>
                    <a:pt x="357936" y="667651"/>
                  </a:lnTo>
                  <a:lnTo>
                    <a:pt x="357733" y="667308"/>
                  </a:lnTo>
                  <a:lnTo>
                    <a:pt x="357517" y="666953"/>
                  </a:lnTo>
                  <a:lnTo>
                    <a:pt x="357060" y="666470"/>
                  </a:lnTo>
                  <a:lnTo>
                    <a:pt x="356527" y="666165"/>
                  </a:lnTo>
                  <a:lnTo>
                    <a:pt x="355854" y="665822"/>
                  </a:lnTo>
                  <a:lnTo>
                    <a:pt x="352691" y="665822"/>
                  </a:lnTo>
                  <a:lnTo>
                    <a:pt x="352082" y="666165"/>
                  </a:lnTo>
                  <a:lnTo>
                    <a:pt x="351485" y="666470"/>
                  </a:lnTo>
                  <a:lnTo>
                    <a:pt x="351002" y="666953"/>
                  </a:lnTo>
                  <a:lnTo>
                    <a:pt x="350583" y="667651"/>
                  </a:lnTo>
                  <a:lnTo>
                    <a:pt x="350266" y="668147"/>
                  </a:lnTo>
                  <a:lnTo>
                    <a:pt x="350075" y="668693"/>
                  </a:lnTo>
                  <a:lnTo>
                    <a:pt x="350100" y="676605"/>
                  </a:lnTo>
                  <a:lnTo>
                    <a:pt x="350240" y="676998"/>
                  </a:lnTo>
                  <a:lnTo>
                    <a:pt x="350697" y="677760"/>
                  </a:lnTo>
                  <a:lnTo>
                    <a:pt x="350824" y="677964"/>
                  </a:lnTo>
                  <a:lnTo>
                    <a:pt x="350901" y="678091"/>
                  </a:lnTo>
                  <a:lnTo>
                    <a:pt x="351358" y="678535"/>
                  </a:lnTo>
                  <a:lnTo>
                    <a:pt x="352501" y="679119"/>
                  </a:lnTo>
                  <a:lnTo>
                    <a:pt x="355587" y="679119"/>
                  </a:lnTo>
                  <a:lnTo>
                    <a:pt x="356692" y="678535"/>
                  </a:lnTo>
                  <a:lnTo>
                    <a:pt x="357339" y="677964"/>
                  </a:lnTo>
                  <a:lnTo>
                    <a:pt x="357454" y="677760"/>
                  </a:lnTo>
                  <a:lnTo>
                    <a:pt x="355434" y="677506"/>
                  </a:lnTo>
                  <a:lnTo>
                    <a:pt x="354850" y="677760"/>
                  </a:lnTo>
                  <a:lnTo>
                    <a:pt x="353301" y="677760"/>
                  </a:lnTo>
                  <a:lnTo>
                    <a:pt x="352615" y="677354"/>
                  </a:lnTo>
                  <a:lnTo>
                    <a:pt x="352259" y="676998"/>
                  </a:lnTo>
                  <a:lnTo>
                    <a:pt x="351853" y="676224"/>
                  </a:lnTo>
                  <a:lnTo>
                    <a:pt x="351777" y="668985"/>
                  </a:lnTo>
                  <a:lnTo>
                    <a:pt x="352158" y="668147"/>
                  </a:lnTo>
                  <a:lnTo>
                    <a:pt x="352386" y="667842"/>
                  </a:lnTo>
                  <a:lnTo>
                    <a:pt x="353060" y="667308"/>
                  </a:lnTo>
                  <a:lnTo>
                    <a:pt x="355447" y="667308"/>
                  </a:lnTo>
                  <a:lnTo>
                    <a:pt x="355765" y="667651"/>
                  </a:lnTo>
                  <a:lnTo>
                    <a:pt x="355981" y="667842"/>
                  </a:lnTo>
                  <a:lnTo>
                    <a:pt x="356184" y="668147"/>
                  </a:lnTo>
                  <a:lnTo>
                    <a:pt x="356450" y="668693"/>
                  </a:lnTo>
                  <a:lnTo>
                    <a:pt x="356565" y="668985"/>
                  </a:lnTo>
                  <a:lnTo>
                    <a:pt x="356654" y="675614"/>
                  </a:lnTo>
                  <a:lnTo>
                    <a:pt x="356438" y="676224"/>
                  </a:lnTo>
                  <a:lnTo>
                    <a:pt x="356273" y="676605"/>
                  </a:lnTo>
                  <a:lnTo>
                    <a:pt x="355981" y="676998"/>
                  </a:lnTo>
                  <a:lnTo>
                    <a:pt x="355676" y="677354"/>
                  </a:lnTo>
                  <a:lnTo>
                    <a:pt x="357695" y="677354"/>
                  </a:lnTo>
                  <a:lnTo>
                    <a:pt x="358178" y="676605"/>
                  </a:lnTo>
                  <a:lnTo>
                    <a:pt x="358419" y="675614"/>
                  </a:lnTo>
                  <a:close/>
                </a:path>
                <a:path w="1378584" h="1617979">
                  <a:moveTo>
                    <a:pt x="364680" y="420433"/>
                  </a:moveTo>
                  <a:lnTo>
                    <a:pt x="359676" y="420433"/>
                  </a:lnTo>
                  <a:lnTo>
                    <a:pt x="359676" y="421411"/>
                  </a:lnTo>
                  <a:lnTo>
                    <a:pt x="359829" y="421576"/>
                  </a:lnTo>
                  <a:lnTo>
                    <a:pt x="363004" y="421576"/>
                  </a:lnTo>
                  <a:lnTo>
                    <a:pt x="363004" y="425450"/>
                  </a:lnTo>
                  <a:lnTo>
                    <a:pt x="362648" y="425640"/>
                  </a:lnTo>
                  <a:lnTo>
                    <a:pt x="364629" y="425640"/>
                  </a:lnTo>
                  <a:lnTo>
                    <a:pt x="364680" y="420433"/>
                  </a:lnTo>
                  <a:close/>
                </a:path>
                <a:path w="1378584" h="1617979">
                  <a:moveTo>
                    <a:pt x="364756" y="415264"/>
                  </a:moveTo>
                  <a:lnTo>
                    <a:pt x="364477" y="415048"/>
                  </a:lnTo>
                  <a:lnTo>
                    <a:pt x="363816" y="414655"/>
                  </a:lnTo>
                  <a:lnTo>
                    <a:pt x="357466" y="414655"/>
                  </a:lnTo>
                  <a:lnTo>
                    <a:pt x="354177" y="422821"/>
                  </a:lnTo>
                  <a:lnTo>
                    <a:pt x="354685" y="424218"/>
                  </a:lnTo>
                  <a:lnTo>
                    <a:pt x="354761" y="424446"/>
                  </a:lnTo>
                  <a:lnTo>
                    <a:pt x="355180" y="425145"/>
                  </a:lnTo>
                  <a:lnTo>
                    <a:pt x="356285" y="426339"/>
                  </a:lnTo>
                  <a:lnTo>
                    <a:pt x="364629" y="426339"/>
                  </a:lnTo>
                  <a:lnTo>
                    <a:pt x="364629" y="426046"/>
                  </a:lnTo>
                  <a:lnTo>
                    <a:pt x="359613" y="426046"/>
                  </a:lnTo>
                  <a:lnTo>
                    <a:pt x="358114" y="425450"/>
                  </a:lnTo>
                  <a:lnTo>
                    <a:pt x="355968" y="419303"/>
                  </a:lnTo>
                  <a:lnTo>
                    <a:pt x="356412" y="418007"/>
                  </a:lnTo>
                  <a:lnTo>
                    <a:pt x="356704" y="417436"/>
                  </a:lnTo>
                  <a:lnTo>
                    <a:pt x="357124" y="416979"/>
                  </a:lnTo>
                  <a:lnTo>
                    <a:pt x="357517" y="416496"/>
                  </a:lnTo>
                  <a:lnTo>
                    <a:pt x="358000" y="416140"/>
                  </a:lnTo>
                  <a:lnTo>
                    <a:pt x="359054" y="415658"/>
                  </a:lnTo>
                  <a:lnTo>
                    <a:pt x="362153" y="415658"/>
                  </a:lnTo>
                  <a:lnTo>
                    <a:pt x="362966" y="415925"/>
                  </a:lnTo>
                  <a:lnTo>
                    <a:pt x="364007" y="416496"/>
                  </a:lnTo>
                  <a:lnTo>
                    <a:pt x="364236" y="416661"/>
                  </a:lnTo>
                  <a:lnTo>
                    <a:pt x="364680" y="416661"/>
                  </a:lnTo>
                  <a:lnTo>
                    <a:pt x="364744" y="415658"/>
                  </a:lnTo>
                  <a:lnTo>
                    <a:pt x="364756" y="415264"/>
                  </a:lnTo>
                  <a:close/>
                </a:path>
                <a:path w="1378584" h="1617979">
                  <a:moveTo>
                    <a:pt x="366623" y="657593"/>
                  </a:moveTo>
                  <a:lnTo>
                    <a:pt x="366585" y="657428"/>
                  </a:lnTo>
                  <a:lnTo>
                    <a:pt x="366395" y="657593"/>
                  </a:lnTo>
                  <a:lnTo>
                    <a:pt x="364680" y="658241"/>
                  </a:lnTo>
                  <a:lnTo>
                    <a:pt x="366623" y="657593"/>
                  </a:lnTo>
                  <a:close/>
                </a:path>
                <a:path w="1378584" h="1617979">
                  <a:moveTo>
                    <a:pt x="368096" y="655243"/>
                  </a:moveTo>
                  <a:lnTo>
                    <a:pt x="368071" y="652627"/>
                  </a:lnTo>
                  <a:lnTo>
                    <a:pt x="367779" y="651916"/>
                  </a:lnTo>
                  <a:lnTo>
                    <a:pt x="367969" y="651916"/>
                  </a:lnTo>
                  <a:lnTo>
                    <a:pt x="366750" y="650811"/>
                  </a:lnTo>
                  <a:lnTo>
                    <a:pt x="366293" y="650557"/>
                  </a:lnTo>
                  <a:lnTo>
                    <a:pt x="365201" y="650176"/>
                  </a:lnTo>
                  <a:lnTo>
                    <a:pt x="362292" y="650176"/>
                  </a:lnTo>
                  <a:lnTo>
                    <a:pt x="362292" y="646455"/>
                  </a:lnTo>
                  <a:lnTo>
                    <a:pt x="367157" y="646455"/>
                  </a:lnTo>
                  <a:lnTo>
                    <a:pt x="367258" y="645058"/>
                  </a:lnTo>
                  <a:lnTo>
                    <a:pt x="360743" y="645058"/>
                  </a:lnTo>
                  <a:lnTo>
                    <a:pt x="360603" y="645198"/>
                  </a:lnTo>
                  <a:lnTo>
                    <a:pt x="360578" y="651916"/>
                  </a:lnTo>
                  <a:lnTo>
                    <a:pt x="365264" y="651916"/>
                  </a:lnTo>
                  <a:lnTo>
                    <a:pt x="365810" y="652360"/>
                  </a:lnTo>
                  <a:lnTo>
                    <a:pt x="366026" y="652627"/>
                  </a:lnTo>
                  <a:lnTo>
                    <a:pt x="366090" y="652792"/>
                  </a:lnTo>
                  <a:lnTo>
                    <a:pt x="366166" y="655243"/>
                  </a:lnTo>
                  <a:lnTo>
                    <a:pt x="365963" y="655701"/>
                  </a:lnTo>
                  <a:lnTo>
                    <a:pt x="365747" y="655993"/>
                  </a:lnTo>
                  <a:lnTo>
                    <a:pt x="359994" y="655993"/>
                  </a:lnTo>
                  <a:lnTo>
                    <a:pt x="359956" y="657428"/>
                  </a:lnTo>
                  <a:lnTo>
                    <a:pt x="366585" y="657428"/>
                  </a:lnTo>
                  <a:lnTo>
                    <a:pt x="367284" y="656818"/>
                  </a:lnTo>
                  <a:lnTo>
                    <a:pt x="367423" y="656628"/>
                  </a:lnTo>
                  <a:lnTo>
                    <a:pt x="368096" y="655243"/>
                  </a:lnTo>
                  <a:close/>
                </a:path>
                <a:path w="1378584" h="1617979">
                  <a:moveTo>
                    <a:pt x="368909" y="669620"/>
                  </a:moveTo>
                  <a:lnTo>
                    <a:pt x="367258" y="669493"/>
                  </a:lnTo>
                  <a:lnTo>
                    <a:pt x="367220" y="676046"/>
                  </a:lnTo>
                  <a:lnTo>
                    <a:pt x="366763" y="676630"/>
                  </a:lnTo>
                  <a:lnTo>
                    <a:pt x="366293" y="677075"/>
                  </a:lnTo>
                  <a:lnTo>
                    <a:pt x="365874" y="677354"/>
                  </a:lnTo>
                  <a:lnTo>
                    <a:pt x="365315" y="677773"/>
                  </a:lnTo>
                  <a:lnTo>
                    <a:pt x="364045" y="677773"/>
                  </a:lnTo>
                  <a:lnTo>
                    <a:pt x="363207" y="677354"/>
                  </a:lnTo>
                  <a:lnTo>
                    <a:pt x="363334" y="677354"/>
                  </a:lnTo>
                  <a:lnTo>
                    <a:pt x="363004" y="676897"/>
                  </a:lnTo>
                  <a:lnTo>
                    <a:pt x="362889" y="676630"/>
                  </a:lnTo>
                  <a:lnTo>
                    <a:pt x="362800" y="676275"/>
                  </a:lnTo>
                  <a:lnTo>
                    <a:pt x="362750" y="676046"/>
                  </a:lnTo>
                  <a:lnTo>
                    <a:pt x="362635" y="669493"/>
                  </a:lnTo>
                  <a:lnTo>
                    <a:pt x="361022" y="669493"/>
                  </a:lnTo>
                  <a:lnTo>
                    <a:pt x="361022" y="669620"/>
                  </a:lnTo>
                  <a:lnTo>
                    <a:pt x="361149" y="676897"/>
                  </a:lnTo>
                  <a:lnTo>
                    <a:pt x="363347" y="679259"/>
                  </a:lnTo>
                  <a:lnTo>
                    <a:pt x="365074" y="679259"/>
                  </a:lnTo>
                  <a:lnTo>
                    <a:pt x="366344" y="678586"/>
                  </a:lnTo>
                  <a:lnTo>
                    <a:pt x="366864" y="678180"/>
                  </a:lnTo>
                  <a:lnTo>
                    <a:pt x="367233" y="677773"/>
                  </a:lnTo>
                  <a:lnTo>
                    <a:pt x="367385" y="677773"/>
                  </a:lnTo>
                  <a:lnTo>
                    <a:pt x="367411" y="678954"/>
                  </a:lnTo>
                  <a:lnTo>
                    <a:pt x="368896" y="678954"/>
                  </a:lnTo>
                  <a:lnTo>
                    <a:pt x="368909" y="669620"/>
                  </a:lnTo>
                  <a:close/>
                </a:path>
                <a:path w="1378584" h="1617979">
                  <a:moveTo>
                    <a:pt x="372757" y="646582"/>
                  </a:moveTo>
                  <a:lnTo>
                    <a:pt x="371030" y="646582"/>
                  </a:lnTo>
                  <a:lnTo>
                    <a:pt x="370979" y="647293"/>
                  </a:lnTo>
                  <a:lnTo>
                    <a:pt x="371386" y="647293"/>
                  </a:lnTo>
                  <a:lnTo>
                    <a:pt x="372211" y="646836"/>
                  </a:lnTo>
                  <a:lnTo>
                    <a:pt x="372757" y="646582"/>
                  </a:lnTo>
                  <a:close/>
                </a:path>
                <a:path w="1378584" h="1617979">
                  <a:moveTo>
                    <a:pt x="372948" y="656463"/>
                  </a:moveTo>
                  <a:lnTo>
                    <a:pt x="370789" y="656463"/>
                  </a:lnTo>
                  <a:lnTo>
                    <a:pt x="370789" y="656755"/>
                  </a:lnTo>
                  <a:lnTo>
                    <a:pt x="372668" y="656755"/>
                  </a:lnTo>
                  <a:lnTo>
                    <a:pt x="372948" y="656463"/>
                  </a:lnTo>
                  <a:close/>
                </a:path>
                <a:path w="1378584" h="1617979">
                  <a:moveTo>
                    <a:pt x="373976" y="667334"/>
                  </a:moveTo>
                  <a:lnTo>
                    <a:pt x="372275" y="667334"/>
                  </a:lnTo>
                  <a:lnTo>
                    <a:pt x="372275" y="671855"/>
                  </a:lnTo>
                  <a:lnTo>
                    <a:pt x="373976" y="671855"/>
                  </a:lnTo>
                  <a:lnTo>
                    <a:pt x="373976" y="667334"/>
                  </a:lnTo>
                  <a:close/>
                </a:path>
                <a:path w="1378584" h="1617979">
                  <a:moveTo>
                    <a:pt x="378079" y="414553"/>
                  </a:moveTo>
                  <a:lnTo>
                    <a:pt x="376377" y="414553"/>
                  </a:lnTo>
                  <a:lnTo>
                    <a:pt x="376364" y="414845"/>
                  </a:lnTo>
                  <a:lnTo>
                    <a:pt x="376339" y="424992"/>
                  </a:lnTo>
                  <a:lnTo>
                    <a:pt x="375043" y="422402"/>
                  </a:lnTo>
                  <a:lnTo>
                    <a:pt x="371665" y="416102"/>
                  </a:lnTo>
                  <a:lnTo>
                    <a:pt x="371195" y="415226"/>
                  </a:lnTo>
                  <a:lnTo>
                    <a:pt x="371081" y="415010"/>
                  </a:lnTo>
                  <a:lnTo>
                    <a:pt x="370979" y="414845"/>
                  </a:lnTo>
                  <a:lnTo>
                    <a:pt x="376364" y="414845"/>
                  </a:lnTo>
                  <a:lnTo>
                    <a:pt x="376364" y="414553"/>
                  </a:lnTo>
                  <a:lnTo>
                    <a:pt x="368147" y="414553"/>
                  </a:lnTo>
                  <a:lnTo>
                    <a:pt x="368109" y="427253"/>
                  </a:lnTo>
                  <a:lnTo>
                    <a:pt x="369785" y="427253"/>
                  </a:lnTo>
                  <a:lnTo>
                    <a:pt x="369785" y="416102"/>
                  </a:lnTo>
                  <a:lnTo>
                    <a:pt x="370827" y="418172"/>
                  </a:lnTo>
                  <a:lnTo>
                    <a:pt x="375221" y="426351"/>
                  </a:lnTo>
                  <a:lnTo>
                    <a:pt x="375348" y="426580"/>
                  </a:lnTo>
                  <a:lnTo>
                    <a:pt x="375856" y="427253"/>
                  </a:lnTo>
                  <a:lnTo>
                    <a:pt x="377977" y="427253"/>
                  </a:lnTo>
                  <a:lnTo>
                    <a:pt x="378002" y="424992"/>
                  </a:lnTo>
                  <a:lnTo>
                    <a:pt x="378079" y="414553"/>
                  </a:lnTo>
                  <a:close/>
                </a:path>
                <a:path w="1378584" h="1617979">
                  <a:moveTo>
                    <a:pt x="378218" y="647293"/>
                  </a:moveTo>
                  <a:lnTo>
                    <a:pt x="377266" y="645642"/>
                  </a:lnTo>
                  <a:lnTo>
                    <a:pt x="371386" y="645642"/>
                  </a:lnTo>
                  <a:lnTo>
                    <a:pt x="371068" y="645883"/>
                  </a:lnTo>
                  <a:lnTo>
                    <a:pt x="371030" y="646455"/>
                  </a:lnTo>
                  <a:lnTo>
                    <a:pt x="375234" y="646455"/>
                  </a:lnTo>
                  <a:lnTo>
                    <a:pt x="375488" y="646582"/>
                  </a:lnTo>
                  <a:lnTo>
                    <a:pt x="375856" y="646836"/>
                  </a:lnTo>
                  <a:lnTo>
                    <a:pt x="376250" y="647293"/>
                  </a:lnTo>
                  <a:lnTo>
                    <a:pt x="376123" y="647293"/>
                  </a:lnTo>
                  <a:lnTo>
                    <a:pt x="376110" y="650303"/>
                  </a:lnTo>
                  <a:lnTo>
                    <a:pt x="371043" y="656272"/>
                  </a:lnTo>
                  <a:lnTo>
                    <a:pt x="373138" y="656272"/>
                  </a:lnTo>
                  <a:lnTo>
                    <a:pt x="375602" y="653694"/>
                  </a:lnTo>
                  <a:lnTo>
                    <a:pt x="376212" y="653034"/>
                  </a:lnTo>
                  <a:lnTo>
                    <a:pt x="376669" y="652411"/>
                  </a:lnTo>
                  <a:lnTo>
                    <a:pt x="377101" y="651878"/>
                  </a:lnTo>
                  <a:lnTo>
                    <a:pt x="377469" y="651294"/>
                  </a:lnTo>
                  <a:lnTo>
                    <a:pt x="377952" y="650303"/>
                  </a:lnTo>
                  <a:lnTo>
                    <a:pt x="378028" y="650100"/>
                  </a:lnTo>
                  <a:lnTo>
                    <a:pt x="378117" y="649846"/>
                  </a:lnTo>
                  <a:lnTo>
                    <a:pt x="378218" y="647293"/>
                  </a:lnTo>
                  <a:close/>
                </a:path>
                <a:path w="1378584" h="1617979">
                  <a:moveTo>
                    <a:pt x="378815" y="671982"/>
                  </a:moveTo>
                  <a:lnTo>
                    <a:pt x="372275" y="671982"/>
                  </a:lnTo>
                  <a:lnTo>
                    <a:pt x="372262" y="678992"/>
                  </a:lnTo>
                  <a:lnTo>
                    <a:pt x="373913" y="678992"/>
                  </a:lnTo>
                  <a:lnTo>
                    <a:pt x="373976" y="673303"/>
                  </a:lnTo>
                  <a:lnTo>
                    <a:pt x="378688" y="673303"/>
                  </a:lnTo>
                  <a:lnTo>
                    <a:pt x="378815" y="671982"/>
                  </a:lnTo>
                  <a:close/>
                </a:path>
                <a:path w="1378584" h="1617979">
                  <a:moveTo>
                    <a:pt x="378891" y="657085"/>
                  </a:moveTo>
                  <a:lnTo>
                    <a:pt x="370789" y="656920"/>
                  </a:lnTo>
                  <a:lnTo>
                    <a:pt x="370776" y="658114"/>
                  </a:lnTo>
                  <a:lnTo>
                    <a:pt x="378790" y="658114"/>
                  </a:lnTo>
                  <a:lnTo>
                    <a:pt x="378891" y="657085"/>
                  </a:lnTo>
                  <a:close/>
                </a:path>
                <a:path w="1378584" h="1617979">
                  <a:moveTo>
                    <a:pt x="379095" y="666115"/>
                  </a:moveTo>
                  <a:lnTo>
                    <a:pt x="372275" y="666115"/>
                  </a:lnTo>
                  <a:lnTo>
                    <a:pt x="372275" y="667169"/>
                  </a:lnTo>
                  <a:lnTo>
                    <a:pt x="379082" y="667169"/>
                  </a:lnTo>
                  <a:lnTo>
                    <a:pt x="379095" y="666115"/>
                  </a:lnTo>
                  <a:close/>
                </a:path>
                <a:path w="1378584" h="1617979">
                  <a:moveTo>
                    <a:pt x="387096" y="1604886"/>
                  </a:moveTo>
                  <a:lnTo>
                    <a:pt x="385381" y="1604733"/>
                  </a:lnTo>
                  <a:lnTo>
                    <a:pt x="385330" y="1610182"/>
                  </a:lnTo>
                  <a:lnTo>
                    <a:pt x="379336" y="1610182"/>
                  </a:lnTo>
                  <a:lnTo>
                    <a:pt x="379285" y="1604733"/>
                  </a:lnTo>
                  <a:lnTo>
                    <a:pt x="377634" y="1604733"/>
                  </a:lnTo>
                  <a:lnTo>
                    <a:pt x="377609" y="1617751"/>
                  </a:lnTo>
                  <a:lnTo>
                    <a:pt x="379285" y="1617751"/>
                  </a:lnTo>
                  <a:lnTo>
                    <a:pt x="379336" y="1611706"/>
                  </a:lnTo>
                  <a:lnTo>
                    <a:pt x="385330" y="1611706"/>
                  </a:lnTo>
                  <a:lnTo>
                    <a:pt x="385381" y="1617751"/>
                  </a:lnTo>
                  <a:lnTo>
                    <a:pt x="387032" y="1617751"/>
                  </a:lnTo>
                  <a:lnTo>
                    <a:pt x="387057" y="1611706"/>
                  </a:lnTo>
                  <a:lnTo>
                    <a:pt x="387070" y="1610182"/>
                  </a:lnTo>
                  <a:lnTo>
                    <a:pt x="387096" y="1604886"/>
                  </a:lnTo>
                  <a:close/>
                </a:path>
                <a:path w="1378584" h="1617979">
                  <a:moveTo>
                    <a:pt x="387121" y="764349"/>
                  </a:moveTo>
                  <a:lnTo>
                    <a:pt x="385406" y="764197"/>
                  </a:lnTo>
                  <a:lnTo>
                    <a:pt x="385356" y="769645"/>
                  </a:lnTo>
                  <a:lnTo>
                    <a:pt x="379361" y="769645"/>
                  </a:lnTo>
                  <a:lnTo>
                    <a:pt x="379310" y="764197"/>
                  </a:lnTo>
                  <a:lnTo>
                    <a:pt x="377659" y="764197"/>
                  </a:lnTo>
                  <a:lnTo>
                    <a:pt x="377634" y="777214"/>
                  </a:lnTo>
                  <a:lnTo>
                    <a:pt x="379310" y="777214"/>
                  </a:lnTo>
                  <a:lnTo>
                    <a:pt x="379361" y="771169"/>
                  </a:lnTo>
                  <a:lnTo>
                    <a:pt x="385356" y="771169"/>
                  </a:lnTo>
                  <a:lnTo>
                    <a:pt x="385406" y="777214"/>
                  </a:lnTo>
                  <a:lnTo>
                    <a:pt x="387057" y="777214"/>
                  </a:lnTo>
                  <a:lnTo>
                    <a:pt x="387083" y="771169"/>
                  </a:lnTo>
                  <a:lnTo>
                    <a:pt x="387096" y="769645"/>
                  </a:lnTo>
                  <a:lnTo>
                    <a:pt x="387121" y="764349"/>
                  </a:lnTo>
                  <a:close/>
                </a:path>
                <a:path w="1378584" h="1617979">
                  <a:moveTo>
                    <a:pt x="391617" y="418693"/>
                  </a:moveTo>
                  <a:lnTo>
                    <a:pt x="391071" y="417106"/>
                  </a:lnTo>
                  <a:lnTo>
                    <a:pt x="390779" y="416598"/>
                  </a:lnTo>
                  <a:lnTo>
                    <a:pt x="390677" y="416433"/>
                  </a:lnTo>
                  <a:lnTo>
                    <a:pt x="390017" y="415747"/>
                  </a:lnTo>
                  <a:lnTo>
                    <a:pt x="389902" y="415620"/>
                  </a:lnTo>
                  <a:lnTo>
                    <a:pt x="389839" y="419265"/>
                  </a:lnTo>
                  <a:lnTo>
                    <a:pt x="389826" y="421716"/>
                  </a:lnTo>
                  <a:lnTo>
                    <a:pt x="386435" y="425907"/>
                  </a:lnTo>
                  <a:lnTo>
                    <a:pt x="383349" y="425907"/>
                  </a:lnTo>
                  <a:lnTo>
                    <a:pt x="383349" y="415747"/>
                  </a:lnTo>
                  <a:lnTo>
                    <a:pt x="386803" y="415747"/>
                  </a:lnTo>
                  <a:lnTo>
                    <a:pt x="389661" y="418693"/>
                  </a:lnTo>
                  <a:lnTo>
                    <a:pt x="389839" y="419265"/>
                  </a:lnTo>
                  <a:lnTo>
                    <a:pt x="389839" y="415556"/>
                  </a:lnTo>
                  <a:lnTo>
                    <a:pt x="389610" y="415328"/>
                  </a:lnTo>
                  <a:lnTo>
                    <a:pt x="388937" y="414883"/>
                  </a:lnTo>
                  <a:lnTo>
                    <a:pt x="387705" y="414426"/>
                  </a:lnTo>
                  <a:lnTo>
                    <a:pt x="381647" y="414426"/>
                  </a:lnTo>
                  <a:lnTo>
                    <a:pt x="381647" y="427380"/>
                  </a:lnTo>
                  <a:lnTo>
                    <a:pt x="386702" y="427380"/>
                  </a:lnTo>
                  <a:lnTo>
                    <a:pt x="388785" y="426694"/>
                  </a:lnTo>
                  <a:lnTo>
                    <a:pt x="389483" y="426275"/>
                  </a:lnTo>
                  <a:lnTo>
                    <a:pt x="389851" y="425907"/>
                  </a:lnTo>
                  <a:lnTo>
                    <a:pt x="390613" y="425145"/>
                  </a:lnTo>
                  <a:lnTo>
                    <a:pt x="390931" y="424611"/>
                  </a:lnTo>
                  <a:lnTo>
                    <a:pt x="391033" y="424434"/>
                  </a:lnTo>
                  <a:lnTo>
                    <a:pt x="391528" y="422986"/>
                  </a:lnTo>
                  <a:lnTo>
                    <a:pt x="391617" y="418693"/>
                  </a:lnTo>
                  <a:close/>
                </a:path>
                <a:path w="1378584" h="1617979">
                  <a:moveTo>
                    <a:pt x="398983" y="199834"/>
                  </a:moveTo>
                  <a:lnTo>
                    <a:pt x="397357" y="199834"/>
                  </a:lnTo>
                  <a:lnTo>
                    <a:pt x="397281" y="199986"/>
                  </a:lnTo>
                  <a:lnTo>
                    <a:pt x="393598" y="211099"/>
                  </a:lnTo>
                  <a:lnTo>
                    <a:pt x="389902" y="200291"/>
                  </a:lnTo>
                  <a:lnTo>
                    <a:pt x="389801" y="199986"/>
                  </a:lnTo>
                  <a:lnTo>
                    <a:pt x="397281" y="199986"/>
                  </a:lnTo>
                  <a:lnTo>
                    <a:pt x="397281" y="199834"/>
                  </a:lnTo>
                  <a:lnTo>
                    <a:pt x="387997" y="199834"/>
                  </a:lnTo>
                  <a:lnTo>
                    <a:pt x="387997" y="200291"/>
                  </a:lnTo>
                  <a:lnTo>
                    <a:pt x="392417" y="212813"/>
                  </a:lnTo>
                  <a:lnTo>
                    <a:pt x="394601" y="212813"/>
                  </a:lnTo>
                  <a:lnTo>
                    <a:pt x="395198" y="211099"/>
                  </a:lnTo>
                  <a:lnTo>
                    <a:pt x="398983" y="200291"/>
                  </a:lnTo>
                  <a:lnTo>
                    <a:pt x="398983" y="199834"/>
                  </a:lnTo>
                  <a:close/>
                </a:path>
                <a:path w="1378584" h="1617979">
                  <a:moveTo>
                    <a:pt x="400253" y="1604733"/>
                  </a:moveTo>
                  <a:lnTo>
                    <a:pt x="398640" y="1604733"/>
                  </a:lnTo>
                  <a:lnTo>
                    <a:pt x="394881" y="1616036"/>
                  </a:lnTo>
                  <a:lnTo>
                    <a:pt x="391185" y="1605241"/>
                  </a:lnTo>
                  <a:lnTo>
                    <a:pt x="391071" y="1604899"/>
                  </a:lnTo>
                  <a:lnTo>
                    <a:pt x="390982" y="1604733"/>
                  </a:lnTo>
                  <a:lnTo>
                    <a:pt x="389267" y="1604733"/>
                  </a:lnTo>
                  <a:lnTo>
                    <a:pt x="389267" y="1605241"/>
                  </a:lnTo>
                  <a:lnTo>
                    <a:pt x="393674" y="1617751"/>
                  </a:lnTo>
                  <a:lnTo>
                    <a:pt x="395871" y="1617751"/>
                  </a:lnTo>
                  <a:lnTo>
                    <a:pt x="396481" y="1616036"/>
                  </a:lnTo>
                  <a:lnTo>
                    <a:pt x="400253" y="1605241"/>
                  </a:lnTo>
                  <a:lnTo>
                    <a:pt x="400253" y="1604733"/>
                  </a:lnTo>
                  <a:close/>
                </a:path>
                <a:path w="1378584" h="1617979">
                  <a:moveTo>
                    <a:pt x="400380" y="764260"/>
                  </a:moveTo>
                  <a:lnTo>
                    <a:pt x="398640" y="764260"/>
                  </a:lnTo>
                  <a:lnTo>
                    <a:pt x="394906" y="775500"/>
                  </a:lnTo>
                  <a:lnTo>
                    <a:pt x="391096" y="764260"/>
                  </a:lnTo>
                  <a:lnTo>
                    <a:pt x="389293" y="764260"/>
                  </a:lnTo>
                  <a:lnTo>
                    <a:pt x="389293" y="764705"/>
                  </a:lnTo>
                  <a:lnTo>
                    <a:pt x="393700" y="777214"/>
                  </a:lnTo>
                  <a:lnTo>
                    <a:pt x="395897" y="777214"/>
                  </a:lnTo>
                  <a:lnTo>
                    <a:pt x="396494" y="775500"/>
                  </a:lnTo>
                  <a:lnTo>
                    <a:pt x="400278" y="764705"/>
                  </a:lnTo>
                  <a:lnTo>
                    <a:pt x="400380" y="764260"/>
                  </a:lnTo>
                  <a:close/>
                </a:path>
                <a:path w="1378584" h="1617979">
                  <a:moveTo>
                    <a:pt x="402107" y="118186"/>
                  </a:moveTo>
                  <a:lnTo>
                    <a:pt x="400037" y="118186"/>
                  </a:lnTo>
                  <a:lnTo>
                    <a:pt x="400011" y="118516"/>
                  </a:lnTo>
                  <a:lnTo>
                    <a:pt x="401789" y="118516"/>
                  </a:lnTo>
                  <a:lnTo>
                    <a:pt x="402107" y="118186"/>
                  </a:lnTo>
                  <a:close/>
                </a:path>
                <a:path w="1378584" h="1617979">
                  <a:moveTo>
                    <a:pt x="405104" y="314706"/>
                  </a:moveTo>
                  <a:lnTo>
                    <a:pt x="393954" y="314706"/>
                  </a:lnTo>
                  <a:lnTo>
                    <a:pt x="395897" y="313728"/>
                  </a:lnTo>
                  <a:lnTo>
                    <a:pt x="404202" y="309270"/>
                  </a:lnTo>
                  <a:lnTo>
                    <a:pt x="404774" y="308889"/>
                  </a:lnTo>
                  <a:lnTo>
                    <a:pt x="404888" y="308762"/>
                  </a:lnTo>
                  <a:lnTo>
                    <a:pt x="405003" y="308635"/>
                  </a:lnTo>
                  <a:lnTo>
                    <a:pt x="405079" y="306666"/>
                  </a:lnTo>
                  <a:lnTo>
                    <a:pt x="404939" y="306527"/>
                  </a:lnTo>
                  <a:lnTo>
                    <a:pt x="392163" y="306527"/>
                  </a:lnTo>
                  <a:lnTo>
                    <a:pt x="392112" y="308165"/>
                  </a:lnTo>
                  <a:lnTo>
                    <a:pt x="402844" y="308165"/>
                  </a:lnTo>
                  <a:lnTo>
                    <a:pt x="398894" y="310184"/>
                  </a:lnTo>
                  <a:lnTo>
                    <a:pt x="392404" y="313728"/>
                  </a:lnTo>
                  <a:lnTo>
                    <a:pt x="392214" y="313931"/>
                  </a:lnTo>
                  <a:lnTo>
                    <a:pt x="392176" y="316191"/>
                  </a:lnTo>
                  <a:lnTo>
                    <a:pt x="392328" y="316382"/>
                  </a:lnTo>
                  <a:lnTo>
                    <a:pt x="405104" y="316382"/>
                  </a:lnTo>
                  <a:lnTo>
                    <a:pt x="405104" y="314706"/>
                  </a:lnTo>
                  <a:close/>
                </a:path>
                <a:path w="1378584" h="1617979">
                  <a:moveTo>
                    <a:pt x="405180" y="301142"/>
                  </a:moveTo>
                  <a:lnTo>
                    <a:pt x="405079" y="297332"/>
                  </a:lnTo>
                  <a:lnTo>
                    <a:pt x="404545" y="295744"/>
                  </a:lnTo>
                  <a:lnTo>
                    <a:pt x="404126" y="295059"/>
                  </a:lnTo>
                  <a:lnTo>
                    <a:pt x="403771" y="294678"/>
                  </a:lnTo>
                  <a:lnTo>
                    <a:pt x="403771" y="301142"/>
                  </a:lnTo>
                  <a:lnTo>
                    <a:pt x="393471" y="301142"/>
                  </a:lnTo>
                  <a:lnTo>
                    <a:pt x="397065" y="294678"/>
                  </a:lnTo>
                  <a:lnTo>
                    <a:pt x="400189" y="294678"/>
                  </a:lnTo>
                  <a:lnTo>
                    <a:pt x="401485" y="295059"/>
                  </a:lnTo>
                  <a:lnTo>
                    <a:pt x="402043" y="295351"/>
                  </a:lnTo>
                  <a:lnTo>
                    <a:pt x="402463" y="295744"/>
                  </a:lnTo>
                  <a:lnTo>
                    <a:pt x="402907" y="296125"/>
                  </a:lnTo>
                  <a:lnTo>
                    <a:pt x="403237" y="296608"/>
                  </a:lnTo>
                  <a:lnTo>
                    <a:pt x="403656" y="297776"/>
                  </a:lnTo>
                  <a:lnTo>
                    <a:pt x="403771" y="301142"/>
                  </a:lnTo>
                  <a:lnTo>
                    <a:pt x="403771" y="294678"/>
                  </a:lnTo>
                  <a:lnTo>
                    <a:pt x="402983" y="293878"/>
                  </a:lnTo>
                  <a:lnTo>
                    <a:pt x="402285" y="293471"/>
                  </a:lnTo>
                  <a:lnTo>
                    <a:pt x="400558" y="292874"/>
                  </a:lnTo>
                  <a:lnTo>
                    <a:pt x="399554" y="292735"/>
                  </a:lnTo>
                  <a:lnTo>
                    <a:pt x="397421" y="292735"/>
                  </a:lnTo>
                  <a:lnTo>
                    <a:pt x="392150" y="297154"/>
                  </a:lnTo>
                  <a:lnTo>
                    <a:pt x="392150" y="297332"/>
                  </a:lnTo>
                  <a:lnTo>
                    <a:pt x="392277" y="302844"/>
                  </a:lnTo>
                  <a:lnTo>
                    <a:pt x="404964" y="302844"/>
                  </a:lnTo>
                  <a:lnTo>
                    <a:pt x="405066" y="302691"/>
                  </a:lnTo>
                  <a:lnTo>
                    <a:pt x="405180" y="301142"/>
                  </a:lnTo>
                  <a:close/>
                </a:path>
                <a:path w="1378584" h="1617979">
                  <a:moveTo>
                    <a:pt x="405257" y="325907"/>
                  </a:moveTo>
                  <a:lnTo>
                    <a:pt x="405168" y="322033"/>
                  </a:lnTo>
                  <a:lnTo>
                    <a:pt x="405079" y="321640"/>
                  </a:lnTo>
                  <a:lnTo>
                    <a:pt x="405003" y="321297"/>
                  </a:lnTo>
                  <a:lnTo>
                    <a:pt x="404876" y="320979"/>
                  </a:lnTo>
                  <a:lnTo>
                    <a:pt x="404774" y="320675"/>
                  </a:lnTo>
                  <a:lnTo>
                    <a:pt x="404647" y="320395"/>
                  </a:lnTo>
                  <a:lnTo>
                    <a:pt x="404571" y="320255"/>
                  </a:lnTo>
                  <a:lnTo>
                    <a:pt x="404456" y="320027"/>
                  </a:lnTo>
                  <a:lnTo>
                    <a:pt x="398094" y="320027"/>
                  </a:lnTo>
                  <a:lnTo>
                    <a:pt x="398005" y="324675"/>
                  </a:lnTo>
                  <a:lnTo>
                    <a:pt x="398221" y="324878"/>
                  </a:lnTo>
                  <a:lnTo>
                    <a:pt x="399186" y="324878"/>
                  </a:lnTo>
                  <a:lnTo>
                    <a:pt x="399427" y="324675"/>
                  </a:lnTo>
                  <a:lnTo>
                    <a:pt x="399427" y="321640"/>
                  </a:lnTo>
                  <a:lnTo>
                    <a:pt x="403377" y="321640"/>
                  </a:lnTo>
                  <a:lnTo>
                    <a:pt x="403593" y="322033"/>
                  </a:lnTo>
                  <a:lnTo>
                    <a:pt x="403694" y="322478"/>
                  </a:lnTo>
                  <a:lnTo>
                    <a:pt x="403733" y="325310"/>
                  </a:lnTo>
                  <a:lnTo>
                    <a:pt x="403225" y="326491"/>
                  </a:lnTo>
                  <a:lnTo>
                    <a:pt x="402856" y="326974"/>
                  </a:lnTo>
                  <a:lnTo>
                    <a:pt x="402247" y="327520"/>
                  </a:lnTo>
                  <a:lnTo>
                    <a:pt x="401916" y="327787"/>
                  </a:lnTo>
                  <a:lnTo>
                    <a:pt x="401256" y="328206"/>
                  </a:lnTo>
                  <a:lnTo>
                    <a:pt x="401040" y="328206"/>
                  </a:lnTo>
                  <a:lnTo>
                    <a:pt x="400126" y="328523"/>
                  </a:lnTo>
                  <a:lnTo>
                    <a:pt x="397154" y="328523"/>
                  </a:lnTo>
                  <a:lnTo>
                    <a:pt x="396227" y="328206"/>
                  </a:lnTo>
                  <a:lnTo>
                    <a:pt x="395287" y="327787"/>
                  </a:lnTo>
                  <a:lnTo>
                    <a:pt x="394347" y="326974"/>
                  </a:lnTo>
                  <a:lnTo>
                    <a:pt x="393992" y="326491"/>
                  </a:lnTo>
                  <a:lnTo>
                    <a:pt x="393446" y="325310"/>
                  </a:lnTo>
                  <a:lnTo>
                    <a:pt x="393471" y="322478"/>
                  </a:lnTo>
                  <a:lnTo>
                    <a:pt x="394411" y="320395"/>
                  </a:lnTo>
                  <a:lnTo>
                    <a:pt x="394487" y="320027"/>
                  </a:lnTo>
                  <a:lnTo>
                    <a:pt x="392899" y="320027"/>
                  </a:lnTo>
                  <a:lnTo>
                    <a:pt x="392506" y="320675"/>
                  </a:lnTo>
                  <a:lnTo>
                    <a:pt x="391896" y="325310"/>
                  </a:lnTo>
                  <a:lnTo>
                    <a:pt x="392036" y="325907"/>
                  </a:lnTo>
                  <a:lnTo>
                    <a:pt x="397700" y="330466"/>
                  </a:lnTo>
                  <a:lnTo>
                    <a:pt x="399745" y="330466"/>
                  </a:lnTo>
                  <a:lnTo>
                    <a:pt x="400672" y="330314"/>
                  </a:lnTo>
                  <a:lnTo>
                    <a:pt x="402297" y="329730"/>
                  </a:lnTo>
                  <a:lnTo>
                    <a:pt x="402983" y="329311"/>
                  </a:lnTo>
                  <a:lnTo>
                    <a:pt x="403834" y="328523"/>
                  </a:lnTo>
                  <a:lnTo>
                    <a:pt x="404190" y="328206"/>
                  </a:lnTo>
                  <a:lnTo>
                    <a:pt x="404622" y="327520"/>
                  </a:lnTo>
                  <a:lnTo>
                    <a:pt x="405257" y="325907"/>
                  </a:lnTo>
                  <a:close/>
                </a:path>
                <a:path w="1378584" h="1617979">
                  <a:moveTo>
                    <a:pt x="405396" y="207746"/>
                  </a:moveTo>
                  <a:lnTo>
                    <a:pt x="403898" y="207746"/>
                  </a:lnTo>
                  <a:lnTo>
                    <a:pt x="403936" y="211594"/>
                  </a:lnTo>
                  <a:lnTo>
                    <a:pt x="405358" y="211594"/>
                  </a:lnTo>
                  <a:lnTo>
                    <a:pt x="405396" y="207746"/>
                  </a:lnTo>
                  <a:close/>
                </a:path>
                <a:path w="1378584" h="1617979">
                  <a:moveTo>
                    <a:pt x="407365" y="109118"/>
                  </a:moveTo>
                  <a:lnTo>
                    <a:pt x="407162" y="108458"/>
                  </a:lnTo>
                  <a:lnTo>
                    <a:pt x="407060" y="108178"/>
                  </a:lnTo>
                  <a:lnTo>
                    <a:pt x="406819" y="107784"/>
                  </a:lnTo>
                  <a:lnTo>
                    <a:pt x="406412" y="107365"/>
                  </a:lnTo>
                  <a:lnTo>
                    <a:pt x="400519" y="107365"/>
                  </a:lnTo>
                  <a:lnTo>
                    <a:pt x="400202" y="107619"/>
                  </a:lnTo>
                  <a:lnTo>
                    <a:pt x="400126" y="109118"/>
                  </a:lnTo>
                  <a:lnTo>
                    <a:pt x="400329" y="109118"/>
                  </a:lnTo>
                  <a:lnTo>
                    <a:pt x="401574" y="108458"/>
                  </a:lnTo>
                  <a:lnTo>
                    <a:pt x="404901" y="108458"/>
                  </a:lnTo>
                  <a:lnTo>
                    <a:pt x="405396" y="109118"/>
                  </a:lnTo>
                  <a:lnTo>
                    <a:pt x="405358" y="111823"/>
                  </a:lnTo>
                  <a:lnTo>
                    <a:pt x="405269" y="112039"/>
                  </a:lnTo>
                  <a:lnTo>
                    <a:pt x="400189" y="117995"/>
                  </a:lnTo>
                  <a:lnTo>
                    <a:pt x="402285" y="117995"/>
                  </a:lnTo>
                  <a:lnTo>
                    <a:pt x="406996" y="112242"/>
                  </a:lnTo>
                  <a:lnTo>
                    <a:pt x="407098" y="112039"/>
                  </a:lnTo>
                  <a:lnTo>
                    <a:pt x="407174" y="111823"/>
                  </a:lnTo>
                  <a:lnTo>
                    <a:pt x="407263" y="111569"/>
                  </a:lnTo>
                  <a:lnTo>
                    <a:pt x="407365" y="109118"/>
                  </a:lnTo>
                  <a:close/>
                </a:path>
                <a:path w="1378584" h="1617979">
                  <a:moveTo>
                    <a:pt x="408038" y="118808"/>
                  </a:moveTo>
                  <a:lnTo>
                    <a:pt x="399999" y="118643"/>
                  </a:lnTo>
                  <a:lnTo>
                    <a:pt x="399910" y="119748"/>
                  </a:lnTo>
                  <a:lnTo>
                    <a:pt x="407936" y="119748"/>
                  </a:lnTo>
                  <a:lnTo>
                    <a:pt x="408038" y="118808"/>
                  </a:lnTo>
                  <a:close/>
                </a:path>
                <a:path w="1378584" h="1617979">
                  <a:moveTo>
                    <a:pt x="409130" y="206781"/>
                  </a:moveTo>
                  <a:lnTo>
                    <a:pt x="408965" y="206336"/>
                  </a:lnTo>
                  <a:lnTo>
                    <a:pt x="405396" y="206336"/>
                  </a:lnTo>
                  <a:lnTo>
                    <a:pt x="405358" y="202450"/>
                  </a:lnTo>
                  <a:lnTo>
                    <a:pt x="403923" y="202450"/>
                  </a:lnTo>
                  <a:lnTo>
                    <a:pt x="403898" y="206336"/>
                  </a:lnTo>
                  <a:lnTo>
                    <a:pt x="400380" y="206336"/>
                  </a:lnTo>
                  <a:lnTo>
                    <a:pt x="400380" y="207581"/>
                  </a:lnTo>
                  <a:lnTo>
                    <a:pt x="409041" y="207581"/>
                  </a:lnTo>
                  <a:lnTo>
                    <a:pt x="409130" y="206781"/>
                  </a:lnTo>
                  <a:close/>
                </a:path>
                <a:path w="1378584" h="1617979">
                  <a:moveTo>
                    <a:pt x="412292" y="1610893"/>
                  </a:moveTo>
                  <a:lnTo>
                    <a:pt x="412127" y="1610702"/>
                  </a:lnTo>
                  <a:lnTo>
                    <a:pt x="407390" y="1610702"/>
                  </a:lnTo>
                  <a:lnTo>
                    <a:pt x="407289" y="1611871"/>
                  </a:lnTo>
                  <a:lnTo>
                    <a:pt x="407441" y="1612036"/>
                  </a:lnTo>
                  <a:lnTo>
                    <a:pt x="410616" y="1612036"/>
                  </a:lnTo>
                  <a:lnTo>
                    <a:pt x="410616" y="1615909"/>
                  </a:lnTo>
                  <a:lnTo>
                    <a:pt x="412242" y="1615909"/>
                  </a:lnTo>
                  <a:lnTo>
                    <a:pt x="412292" y="1610893"/>
                  </a:lnTo>
                  <a:close/>
                </a:path>
                <a:path w="1378584" h="1617979">
                  <a:moveTo>
                    <a:pt x="412369" y="1605724"/>
                  </a:moveTo>
                  <a:lnTo>
                    <a:pt x="412076" y="1605508"/>
                  </a:lnTo>
                  <a:lnTo>
                    <a:pt x="411429" y="1605114"/>
                  </a:lnTo>
                  <a:lnTo>
                    <a:pt x="405079" y="1605114"/>
                  </a:lnTo>
                  <a:lnTo>
                    <a:pt x="404710" y="1605267"/>
                  </a:lnTo>
                  <a:lnTo>
                    <a:pt x="404025" y="1605724"/>
                  </a:lnTo>
                  <a:lnTo>
                    <a:pt x="402844" y="1606956"/>
                  </a:lnTo>
                  <a:lnTo>
                    <a:pt x="402564" y="1607439"/>
                  </a:lnTo>
                  <a:lnTo>
                    <a:pt x="402437" y="1607654"/>
                  </a:lnTo>
                  <a:lnTo>
                    <a:pt x="401802" y="1609344"/>
                  </a:lnTo>
                  <a:lnTo>
                    <a:pt x="401789" y="1613268"/>
                  </a:lnTo>
                  <a:lnTo>
                    <a:pt x="402297" y="1614678"/>
                  </a:lnTo>
                  <a:lnTo>
                    <a:pt x="402374" y="1614906"/>
                  </a:lnTo>
                  <a:lnTo>
                    <a:pt x="402793" y="1615592"/>
                  </a:lnTo>
                  <a:lnTo>
                    <a:pt x="403898" y="1616798"/>
                  </a:lnTo>
                  <a:lnTo>
                    <a:pt x="412229" y="1616798"/>
                  </a:lnTo>
                  <a:lnTo>
                    <a:pt x="412242" y="1616379"/>
                  </a:lnTo>
                  <a:lnTo>
                    <a:pt x="406869" y="1616379"/>
                  </a:lnTo>
                  <a:lnTo>
                    <a:pt x="405777" y="1615909"/>
                  </a:lnTo>
                  <a:lnTo>
                    <a:pt x="403580" y="1609763"/>
                  </a:lnTo>
                  <a:lnTo>
                    <a:pt x="404025" y="1608467"/>
                  </a:lnTo>
                  <a:lnTo>
                    <a:pt x="404317" y="1607896"/>
                  </a:lnTo>
                  <a:lnTo>
                    <a:pt x="404736" y="1607439"/>
                  </a:lnTo>
                  <a:lnTo>
                    <a:pt x="405130" y="1606956"/>
                  </a:lnTo>
                  <a:lnTo>
                    <a:pt x="405612" y="1606600"/>
                  </a:lnTo>
                  <a:lnTo>
                    <a:pt x="406654" y="1606118"/>
                  </a:lnTo>
                  <a:lnTo>
                    <a:pt x="409765" y="1606118"/>
                  </a:lnTo>
                  <a:lnTo>
                    <a:pt x="410578" y="1606397"/>
                  </a:lnTo>
                  <a:lnTo>
                    <a:pt x="411619" y="1606956"/>
                  </a:lnTo>
                  <a:lnTo>
                    <a:pt x="411848" y="1607121"/>
                  </a:lnTo>
                  <a:lnTo>
                    <a:pt x="412292" y="1607121"/>
                  </a:lnTo>
                  <a:lnTo>
                    <a:pt x="412343" y="1606118"/>
                  </a:lnTo>
                  <a:lnTo>
                    <a:pt x="412369" y="1605724"/>
                  </a:lnTo>
                  <a:close/>
                </a:path>
                <a:path w="1378584" h="1617979">
                  <a:moveTo>
                    <a:pt x="412394" y="765187"/>
                  </a:moveTo>
                  <a:lnTo>
                    <a:pt x="412102" y="764971"/>
                  </a:lnTo>
                  <a:lnTo>
                    <a:pt x="411454" y="764578"/>
                  </a:lnTo>
                  <a:lnTo>
                    <a:pt x="405104" y="764578"/>
                  </a:lnTo>
                  <a:lnTo>
                    <a:pt x="404736" y="764730"/>
                  </a:lnTo>
                  <a:lnTo>
                    <a:pt x="404050" y="765187"/>
                  </a:lnTo>
                  <a:lnTo>
                    <a:pt x="402869" y="766419"/>
                  </a:lnTo>
                  <a:lnTo>
                    <a:pt x="402590" y="766902"/>
                  </a:lnTo>
                  <a:lnTo>
                    <a:pt x="402463" y="767118"/>
                  </a:lnTo>
                  <a:lnTo>
                    <a:pt x="401828" y="768807"/>
                  </a:lnTo>
                  <a:lnTo>
                    <a:pt x="401815" y="772744"/>
                  </a:lnTo>
                  <a:lnTo>
                    <a:pt x="402310" y="774141"/>
                  </a:lnTo>
                  <a:lnTo>
                    <a:pt x="402399" y="774369"/>
                  </a:lnTo>
                  <a:lnTo>
                    <a:pt x="402818" y="775068"/>
                  </a:lnTo>
                  <a:lnTo>
                    <a:pt x="403923" y="776262"/>
                  </a:lnTo>
                  <a:lnTo>
                    <a:pt x="412254" y="776262"/>
                  </a:lnTo>
                  <a:lnTo>
                    <a:pt x="412254" y="775843"/>
                  </a:lnTo>
                  <a:lnTo>
                    <a:pt x="412318" y="770356"/>
                  </a:lnTo>
                  <a:lnTo>
                    <a:pt x="412153" y="770166"/>
                  </a:lnTo>
                  <a:lnTo>
                    <a:pt x="407403" y="770166"/>
                  </a:lnTo>
                  <a:lnTo>
                    <a:pt x="407314" y="771334"/>
                  </a:lnTo>
                  <a:lnTo>
                    <a:pt x="407466" y="771499"/>
                  </a:lnTo>
                  <a:lnTo>
                    <a:pt x="410641" y="771499"/>
                  </a:lnTo>
                  <a:lnTo>
                    <a:pt x="410641" y="775373"/>
                  </a:lnTo>
                  <a:lnTo>
                    <a:pt x="410286" y="775563"/>
                  </a:lnTo>
                  <a:lnTo>
                    <a:pt x="409562" y="775843"/>
                  </a:lnTo>
                  <a:lnTo>
                    <a:pt x="406895" y="775843"/>
                  </a:lnTo>
                  <a:lnTo>
                    <a:pt x="403606" y="769226"/>
                  </a:lnTo>
                  <a:lnTo>
                    <a:pt x="404050" y="767930"/>
                  </a:lnTo>
                  <a:lnTo>
                    <a:pt x="404342" y="767359"/>
                  </a:lnTo>
                  <a:lnTo>
                    <a:pt x="404761" y="766902"/>
                  </a:lnTo>
                  <a:lnTo>
                    <a:pt x="405155" y="766419"/>
                  </a:lnTo>
                  <a:lnTo>
                    <a:pt x="405638" y="766064"/>
                  </a:lnTo>
                  <a:lnTo>
                    <a:pt x="406666" y="765581"/>
                  </a:lnTo>
                  <a:lnTo>
                    <a:pt x="409778" y="765581"/>
                  </a:lnTo>
                  <a:lnTo>
                    <a:pt x="410603" y="765848"/>
                  </a:lnTo>
                  <a:lnTo>
                    <a:pt x="411645" y="766419"/>
                  </a:lnTo>
                  <a:lnTo>
                    <a:pt x="411873" y="766584"/>
                  </a:lnTo>
                  <a:lnTo>
                    <a:pt x="412318" y="766584"/>
                  </a:lnTo>
                  <a:lnTo>
                    <a:pt x="412369" y="765581"/>
                  </a:lnTo>
                  <a:lnTo>
                    <a:pt x="412394" y="765187"/>
                  </a:lnTo>
                  <a:close/>
                </a:path>
                <a:path w="1378584" h="1617979">
                  <a:moveTo>
                    <a:pt x="412711" y="118186"/>
                  </a:moveTo>
                  <a:lnTo>
                    <a:pt x="410552" y="118186"/>
                  </a:lnTo>
                  <a:lnTo>
                    <a:pt x="410552" y="118516"/>
                  </a:lnTo>
                  <a:lnTo>
                    <a:pt x="412394" y="118516"/>
                  </a:lnTo>
                  <a:lnTo>
                    <a:pt x="412711" y="118186"/>
                  </a:lnTo>
                  <a:close/>
                </a:path>
                <a:path w="1378584" h="1617979">
                  <a:moveTo>
                    <a:pt x="417703" y="112039"/>
                  </a:moveTo>
                  <a:lnTo>
                    <a:pt x="417677" y="108178"/>
                  </a:lnTo>
                  <a:lnTo>
                    <a:pt x="417436" y="107784"/>
                  </a:lnTo>
                  <a:lnTo>
                    <a:pt x="417271" y="107619"/>
                  </a:lnTo>
                  <a:lnTo>
                    <a:pt x="410819" y="107619"/>
                  </a:lnTo>
                  <a:lnTo>
                    <a:pt x="410730" y="109118"/>
                  </a:lnTo>
                  <a:lnTo>
                    <a:pt x="411086" y="109118"/>
                  </a:lnTo>
                  <a:lnTo>
                    <a:pt x="411695" y="108699"/>
                  </a:lnTo>
                  <a:lnTo>
                    <a:pt x="412165" y="108458"/>
                  </a:lnTo>
                  <a:lnTo>
                    <a:pt x="415505" y="108458"/>
                  </a:lnTo>
                  <a:lnTo>
                    <a:pt x="415721" y="108699"/>
                  </a:lnTo>
                  <a:lnTo>
                    <a:pt x="415861" y="108699"/>
                  </a:lnTo>
                  <a:lnTo>
                    <a:pt x="415861" y="112039"/>
                  </a:lnTo>
                  <a:lnTo>
                    <a:pt x="415569" y="112636"/>
                  </a:lnTo>
                  <a:lnTo>
                    <a:pt x="410794" y="117995"/>
                  </a:lnTo>
                  <a:lnTo>
                    <a:pt x="412889" y="117995"/>
                  </a:lnTo>
                  <a:lnTo>
                    <a:pt x="415366" y="115417"/>
                  </a:lnTo>
                  <a:lnTo>
                    <a:pt x="415963" y="114757"/>
                  </a:lnTo>
                  <a:lnTo>
                    <a:pt x="416864" y="113601"/>
                  </a:lnTo>
                  <a:lnTo>
                    <a:pt x="417220" y="113017"/>
                  </a:lnTo>
                  <a:lnTo>
                    <a:pt x="417703" y="112039"/>
                  </a:lnTo>
                  <a:close/>
                </a:path>
                <a:path w="1378584" h="1617979">
                  <a:moveTo>
                    <a:pt x="418642" y="118808"/>
                  </a:moveTo>
                  <a:lnTo>
                    <a:pt x="410552" y="118643"/>
                  </a:lnTo>
                  <a:lnTo>
                    <a:pt x="410527" y="119748"/>
                  </a:lnTo>
                  <a:lnTo>
                    <a:pt x="418541" y="119748"/>
                  </a:lnTo>
                  <a:lnTo>
                    <a:pt x="418642" y="118808"/>
                  </a:lnTo>
                  <a:close/>
                </a:path>
                <a:path w="1378584" h="1617979">
                  <a:moveTo>
                    <a:pt x="423481" y="282308"/>
                  </a:moveTo>
                  <a:lnTo>
                    <a:pt x="423189" y="282155"/>
                  </a:lnTo>
                  <a:lnTo>
                    <a:pt x="422059" y="282155"/>
                  </a:lnTo>
                  <a:lnTo>
                    <a:pt x="421830" y="282244"/>
                  </a:lnTo>
                  <a:lnTo>
                    <a:pt x="421728" y="282371"/>
                  </a:lnTo>
                  <a:lnTo>
                    <a:pt x="418007" y="293636"/>
                  </a:lnTo>
                  <a:lnTo>
                    <a:pt x="414172" y="282409"/>
                  </a:lnTo>
                  <a:lnTo>
                    <a:pt x="414070" y="282270"/>
                  </a:lnTo>
                  <a:lnTo>
                    <a:pt x="413816" y="282155"/>
                  </a:lnTo>
                  <a:lnTo>
                    <a:pt x="412711" y="282155"/>
                  </a:lnTo>
                  <a:lnTo>
                    <a:pt x="412457" y="282206"/>
                  </a:lnTo>
                  <a:lnTo>
                    <a:pt x="412330" y="282308"/>
                  </a:lnTo>
                  <a:lnTo>
                    <a:pt x="412318" y="282562"/>
                  </a:lnTo>
                  <a:lnTo>
                    <a:pt x="412394" y="282829"/>
                  </a:lnTo>
                  <a:lnTo>
                    <a:pt x="416788" y="295262"/>
                  </a:lnTo>
                  <a:lnTo>
                    <a:pt x="416979" y="295402"/>
                  </a:lnTo>
                  <a:lnTo>
                    <a:pt x="417245" y="295465"/>
                  </a:lnTo>
                  <a:lnTo>
                    <a:pt x="417410" y="295490"/>
                  </a:lnTo>
                  <a:lnTo>
                    <a:pt x="418299" y="295490"/>
                  </a:lnTo>
                  <a:lnTo>
                    <a:pt x="418757" y="295427"/>
                  </a:lnTo>
                  <a:lnTo>
                    <a:pt x="419011" y="295262"/>
                  </a:lnTo>
                  <a:lnTo>
                    <a:pt x="423379" y="282829"/>
                  </a:lnTo>
                  <a:lnTo>
                    <a:pt x="423481" y="282473"/>
                  </a:lnTo>
                  <a:lnTo>
                    <a:pt x="423481" y="282308"/>
                  </a:lnTo>
                  <a:close/>
                </a:path>
                <a:path w="1378584" h="1617979">
                  <a:moveTo>
                    <a:pt x="425691" y="1605013"/>
                  </a:moveTo>
                  <a:lnTo>
                    <a:pt x="423989" y="1605013"/>
                  </a:lnTo>
                  <a:lnTo>
                    <a:pt x="423976" y="1605305"/>
                  </a:lnTo>
                  <a:lnTo>
                    <a:pt x="423951" y="1615452"/>
                  </a:lnTo>
                  <a:lnTo>
                    <a:pt x="421919" y="1611503"/>
                  </a:lnTo>
                  <a:lnTo>
                    <a:pt x="419277" y="1606562"/>
                  </a:lnTo>
                  <a:lnTo>
                    <a:pt x="418795" y="1605673"/>
                  </a:lnTo>
                  <a:lnTo>
                    <a:pt x="418693" y="1605470"/>
                  </a:lnTo>
                  <a:lnTo>
                    <a:pt x="418592" y="1605305"/>
                  </a:lnTo>
                  <a:lnTo>
                    <a:pt x="423976" y="1605305"/>
                  </a:lnTo>
                  <a:lnTo>
                    <a:pt x="423976" y="1605013"/>
                  </a:lnTo>
                  <a:lnTo>
                    <a:pt x="415759" y="1605013"/>
                  </a:lnTo>
                  <a:lnTo>
                    <a:pt x="415721" y="1617713"/>
                  </a:lnTo>
                  <a:lnTo>
                    <a:pt x="417398" y="1617713"/>
                  </a:lnTo>
                  <a:lnTo>
                    <a:pt x="417398" y="1606562"/>
                  </a:lnTo>
                  <a:lnTo>
                    <a:pt x="418439" y="1608632"/>
                  </a:lnTo>
                  <a:lnTo>
                    <a:pt x="422833" y="1616811"/>
                  </a:lnTo>
                  <a:lnTo>
                    <a:pt x="422960" y="1617040"/>
                  </a:lnTo>
                  <a:lnTo>
                    <a:pt x="423456" y="1617713"/>
                  </a:lnTo>
                  <a:lnTo>
                    <a:pt x="425577" y="1617713"/>
                  </a:lnTo>
                  <a:lnTo>
                    <a:pt x="425602" y="1615452"/>
                  </a:lnTo>
                  <a:lnTo>
                    <a:pt x="425691" y="1605013"/>
                  </a:lnTo>
                  <a:close/>
                </a:path>
                <a:path w="1378584" h="1617979">
                  <a:moveTo>
                    <a:pt x="425716" y="764476"/>
                  </a:moveTo>
                  <a:lnTo>
                    <a:pt x="424014" y="764476"/>
                  </a:lnTo>
                  <a:lnTo>
                    <a:pt x="424002" y="764768"/>
                  </a:lnTo>
                  <a:lnTo>
                    <a:pt x="423976" y="774915"/>
                  </a:lnTo>
                  <a:lnTo>
                    <a:pt x="421944" y="770966"/>
                  </a:lnTo>
                  <a:lnTo>
                    <a:pt x="419290" y="766025"/>
                  </a:lnTo>
                  <a:lnTo>
                    <a:pt x="418820" y="765149"/>
                  </a:lnTo>
                  <a:lnTo>
                    <a:pt x="418719" y="764933"/>
                  </a:lnTo>
                  <a:lnTo>
                    <a:pt x="418617" y="764768"/>
                  </a:lnTo>
                  <a:lnTo>
                    <a:pt x="424002" y="764768"/>
                  </a:lnTo>
                  <a:lnTo>
                    <a:pt x="424002" y="764476"/>
                  </a:lnTo>
                  <a:lnTo>
                    <a:pt x="415785" y="764476"/>
                  </a:lnTo>
                  <a:lnTo>
                    <a:pt x="415747" y="777176"/>
                  </a:lnTo>
                  <a:lnTo>
                    <a:pt x="417423" y="777176"/>
                  </a:lnTo>
                  <a:lnTo>
                    <a:pt x="417423" y="766025"/>
                  </a:lnTo>
                  <a:lnTo>
                    <a:pt x="418465" y="768096"/>
                  </a:lnTo>
                  <a:lnTo>
                    <a:pt x="422859" y="776274"/>
                  </a:lnTo>
                  <a:lnTo>
                    <a:pt x="422986" y="776503"/>
                  </a:lnTo>
                  <a:lnTo>
                    <a:pt x="423481" y="777176"/>
                  </a:lnTo>
                  <a:lnTo>
                    <a:pt x="425602" y="777176"/>
                  </a:lnTo>
                  <a:lnTo>
                    <a:pt x="425615" y="774915"/>
                  </a:lnTo>
                  <a:lnTo>
                    <a:pt x="425716" y="764476"/>
                  </a:lnTo>
                  <a:close/>
                </a:path>
                <a:path w="1378584" h="1617979">
                  <a:moveTo>
                    <a:pt x="426872" y="215074"/>
                  </a:moveTo>
                  <a:lnTo>
                    <a:pt x="425183" y="215074"/>
                  </a:lnTo>
                  <a:lnTo>
                    <a:pt x="421487" y="226212"/>
                  </a:lnTo>
                  <a:lnTo>
                    <a:pt x="417804" y="215404"/>
                  </a:lnTo>
                  <a:lnTo>
                    <a:pt x="417690" y="215074"/>
                  </a:lnTo>
                  <a:lnTo>
                    <a:pt x="415886" y="215074"/>
                  </a:lnTo>
                  <a:lnTo>
                    <a:pt x="415886" y="215404"/>
                  </a:lnTo>
                  <a:lnTo>
                    <a:pt x="420306" y="227926"/>
                  </a:lnTo>
                  <a:lnTo>
                    <a:pt x="422490" y="227926"/>
                  </a:lnTo>
                  <a:lnTo>
                    <a:pt x="423087" y="226212"/>
                  </a:lnTo>
                  <a:lnTo>
                    <a:pt x="426872" y="215404"/>
                  </a:lnTo>
                  <a:lnTo>
                    <a:pt x="426872" y="215074"/>
                  </a:lnTo>
                  <a:close/>
                </a:path>
                <a:path w="1378584" h="1617979">
                  <a:moveTo>
                    <a:pt x="428802" y="98107"/>
                  </a:moveTo>
                  <a:lnTo>
                    <a:pt x="421817" y="98107"/>
                  </a:lnTo>
                  <a:lnTo>
                    <a:pt x="422490" y="98513"/>
                  </a:lnTo>
                  <a:lnTo>
                    <a:pt x="423633" y="98983"/>
                  </a:lnTo>
                  <a:lnTo>
                    <a:pt x="426999" y="98983"/>
                  </a:lnTo>
                  <a:lnTo>
                    <a:pt x="428091" y="98513"/>
                  </a:lnTo>
                  <a:lnTo>
                    <a:pt x="428802" y="98107"/>
                  </a:lnTo>
                  <a:close/>
                </a:path>
                <a:path w="1378584" h="1617979">
                  <a:moveTo>
                    <a:pt x="429196" y="97523"/>
                  </a:moveTo>
                  <a:lnTo>
                    <a:pt x="429158" y="96380"/>
                  </a:lnTo>
                  <a:lnTo>
                    <a:pt x="428764" y="96380"/>
                  </a:lnTo>
                  <a:lnTo>
                    <a:pt x="428040" y="96862"/>
                  </a:lnTo>
                  <a:lnTo>
                    <a:pt x="427266" y="97269"/>
                  </a:lnTo>
                  <a:lnTo>
                    <a:pt x="426478" y="97523"/>
                  </a:lnTo>
                  <a:lnTo>
                    <a:pt x="424434" y="97523"/>
                  </a:lnTo>
                  <a:lnTo>
                    <a:pt x="423875" y="97269"/>
                  </a:lnTo>
                  <a:lnTo>
                    <a:pt x="422871" y="96862"/>
                  </a:lnTo>
                  <a:lnTo>
                    <a:pt x="423049" y="96862"/>
                  </a:lnTo>
                  <a:lnTo>
                    <a:pt x="422224" y="95821"/>
                  </a:lnTo>
                  <a:lnTo>
                    <a:pt x="421982" y="95300"/>
                  </a:lnTo>
                  <a:lnTo>
                    <a:pt x="421601" y="94005"/>
                  </a:lnTo>
                  <a:lnTo>
                    <a:pt x="421728" y="90436"/>
                  </a:lnTo>
                  <a:lnTo>
                    <a:pt x="421995" y="89496"/>
                  </a:lnTo>
                  <a:lnTo>
                    <a:pt x="422249" y="88938"/>
                  </a:lnTo>
                  <a:lnTo>
                    <a:pt x="422744" y="88303"/>
                  </a:lnTo>
                  <a:lnTo>
                    <a:pt x="429069" y="88303"/>
                  </a:lnTo>
                  <a:lnTo>
                    <a:pt x="429069" y="87223"/>
                  </a:lnTo>
                  <a:lnTo>
                    <a:pt x="429069" y="86817"/>
                  </a:lnTo>
                  <a:lnTo>
                    <a:pt x="428929" y="86652"/>
                  </a:lnTo>
                  <a:lnTo>
                    <a:pt x="428510" y="86398"/>
                  </a:lnTo>
                  <a:lnTo>
                    <a:pt x="428510" y="88163"/>
                  </a:lnTo>
                  <a:lnTo>
                    <a:pt x="422846" y="88163"/>
                  </a:lnTo>
                  <a:lnTo>
                    <a:pt x="422935" y="88036"/>
                  </a:lnTo>
                  <a:lnTo>
                    <a:pt x="423303" y="87718"/>
                  </a:lnTo>
                  <a:lnTo>
                    <a:pt x="424319" y="87223"/>
                  </a:lnTo>
                  <a:lnTo>
                    <a:pt x="426631" y="87223"/>
                  </a:lnTo>
                  <a:lnTo>
                    <a:pt x="427228" y="87426"/>
                  </a:lnTo>
                  <a:lnTo>
                    <a:pt x="427837" y="87718"/>
                  </a:lnTo>
                  <a:lnTo>
                    <a:pt x="428510" y="88163"/>
                  </a:lnTo>
                  <a:lnTo>
                    <a:pt x="428510" y="86398"/>
                  </a:lnTo>
                  <a:lnTo>
                    <a:pt x="428167" y="86169"/>
                  </a:lnTo>
                  <a:lnTo>
                    <a:pt x="422770" y="86169"/>
                  </a:lnTo>
                  <a:lnTo>
                    <a:pt x="422389" y="86334"/>
                  </a:lnTo>
                  <a:lnTo>
                    <a:pt x="421779" y="86817"/>
                  </a:lnTo>
                  <a:lnTo>
                    <a:pt x="420738" y="88036"/>
                  </a:lnTo>
                  <a:lnTo>
                    <a:pt x="420674" y="88163"/>
                  </a:lnTo>
                  <a:lnTo>
                    <a:pt x="420598" y="88303"/>
                  </a:lnTo>
                  <a:lnTo>
                    <a:pt x="420497" y="88493"/>
                  </a:lnTo>
                  <a:lnTo>
                    <a:pt x="420370" y="88722"/>
                  </a:lnTo>
                  <a:lnTo>
                    <a:pt x="419798" y="90436"/>
                  </a:lnTo>
                  <a:lnTo>
                    <a:pt x="421411" y="97701"/>
                  </a:lnTo>
                  <a:lnTo>
                    <a:pt x="429183" y="97701"/>
                  </a:lnTo>
                  <a:lnTo>
                    <a:pt x="429196" y="97523"/>
                  </a:lnTo>
                  <a:close/>
                </a:path>
                <a:path w="1378584" h="1617979">
                  <a:moveTo>
                    <a:pt x="429374" y="116433"/>
                  </a:moveTo>
                  <a:lnTo>
                    <a:pt x="429336" y="109499"/>
                  </a:lnTo>
                  <a:lnTo>
                    <a:pt x="429158" y="108953"/>
                  </a:lnTo>
                  <a:lnTo>
                    <a:pt x="429056" y="108648"/>
                  </a:lnTo>
                  <a:lnTo>
                    <a:pt x="428828" y="108369"/>
                  </a:lnTo>
                  <a:lnTo>
                    <a:pt x="428472" y="107759"/>
                  </a:lnTo>
                  <a:lnTo>
                    <a:pt x="428396" y="107632"/>
                  </a:lnTo>
                  <a:lnTo>
                    <a:pt x="428028" y="107276"/>
                  </a:lnTo>
                  <a:lnTo>
                    <a:pt x="427596" y="107035"/>
                  </a:lnTo>
                  <a:lnTo>
                    <a:pt x="427596" y="116433"/>
                  </a:lnTo>
                  <a:lnTo>
                    <a:pt x="427393" y="117030"/>
                  </a:lnTo>
                  <a:lnTo>
                    <a:pt x="427228" y="117411"/>
                  </a:lnTo>
                  <a:lnTo>
                    <a:pt x="426643" y="118135"/>
                  </a:lnTo>
                  <a:lnTo>
                    <a:pt x="426389" y="118313"/>
                  </a:lnTo>
                  <a:lnTo>
                    <a:pt x="425805" y="118567"/>
                  </a:lnTo>
                  <a:lnTo>
                    <a:pt x="424256" y="118567"/>
                  </a:lnTo>
                  <a:lnTo>
                    <a:pt x="423532" y="118135"/>
                  </a:lnTo>
                  <a:lnTo>
                    <a:pt x="423316" y="117906"/>
                  </a:lnTo>
                  <a:lnTo>
                    <a:pt x="423011" y="117411"/>
                  </a:lnTo>
                  <a:lnTo>
                    <a:pt x="422808" y="117030"/>
                  </a:lnTo>
                  <a:lnTo>
                    <a:pt x="422871" y="109499"/>
                  </a:lnTo>
                  <a:lnTo>
                    <a:pt x="423100" y="108953"/>
                  </a:lnTo>
                  <a:lnTo>
                    <a:pt x="423341" y="108648"/>
                  </a:lnTo>
                  <a:lnTo>
                    <a:pt x="423697" y="108369"/>
                  </a:lnTo>
                  <a:lnTo>
                    <a:pt x="426643" y="108369"/>
                  </a:lnTo>
                  <a:lnTo>
                    <a:pt x="427596" y="116433"/>
                  </a:lnTo>
                  <a:lnTo>
                    <a:pt x="427596" y="107035"/>
                  </a:lnTo>
                  <a:lnTo>
                    <a:pt x="426834" y="106629"/>
                  </a:lnTo>
                  <a:lnTo>
                    <a:pt x="423646" y="106629"/>
                  </a:lnTo>
                  <a:lnTo>
                    <a:pt x="423037" y="106972"/>
                  </a:lnTo>
                  <a:lnTo>
                    <a:pt x="422440" y="107276"/>
                  </a:lnTo>
                  <a:lnTo>
                    <a:pt x="421957" y="107759"/>
                  </a:lnTo>
                  <a:lnTo>
                    <a:pt x="421601" y="108369"/>
                  </a:lnTo>
                  <a:lnTo>
                    <a:pt x="421220" y="108953"/>
                  </a:lnTo>
                  <a:lnTo>
                    <a:pt x="421030" y="109499"/>
                  </a:lnTo>
                  <a:lnTo>
                    <a:pt x="421055" y="117411"/>
                  </a:lnTo>
                  <a:lnTo>
                    <a:pt x="421259" y="117906"/>
                  </a:lnTo>
                  <a:lnTo>
                    <a:pt x="421665" y="118567"/>
                  </a:lnTo>
                  <a:lnTo>
                    <a:pt x="421779" y="118770"/>
                  </a:lnTo>
                  <a:lnTo>
                    <a:pt x="421855" y="118897"/>
                  </a:lnTo>
                  <a:lnTo>
                    <a:pt x="422300" y="119341"/>
                  </a:lnTo>
                  <a:lnTo>
                    <a:pt x="423456" y="119926"/>
                  </a:lnTo>
                  <a:lnTo>
                    <a:pt x="426554" y="119926"/>
                  </a:lnTo>
                  <a:lnTo>
                    <a:pt x="427647" y="119341"/>
                  </a:lnTo>
                  <a:lnTo>
                    <a:pt x="428294" y="118770"/>
                  </a:lnTo>
                  <a:lnTo>
                    <a:pt x="428421" y="118567"/>
                  </a:lnTo>
                  <a:lnTo>
                    <a:pt x="429120" y="117411"/>
                  </a:lnTo>
                  <a:lnTo>
                    <a:pt x="429374" y="116433"/>
                  </a:lnTo>
                  <a:close/>
                </a:path>
                <a:path w="1378584" h="1617979">
                  <a:moveTo>
                    <a:pt x="433298" y="222859"/>
                  </a:moveTo>
                  <a:lnTo>
                    <a:pt x="431787" y="222859"/>
                  </a:lnTo>
                  <a:lnTo>
                    <a:pt x="431825" y="226809"/>
                  </a:lnTo>
                  <a:lnTo>
                    <a:pt x="433298" y="226809"/>
                  </a:lnTo>
                  <a:lnTo>
                    <a:pt x="433298" y="222859"/>
                  </a:lnTo>
                  <a:close/>
                </a:path>
                <a:path w="1378584" h="1617979">
                  <a:moveTo>
                    <a:pt x="433298" y="221462"/>
                  </a:moveTo>
                  <a:lnTo>
                    <a:pt x="433247" y="217563"/>
                  </a:lnTo>
                  <a:lnTo>
                    <a:pt x="431812" y="217563"/>
                  </a:lnTo>
                  <a:lnTo>
                    <a:pt x="431787" y="221462"/>
                  </a:lnTo>
                  <a:lnTo>
                    <a:pt x="433298" y="221462"/>
                  </a:lnTo>
                  <a:close/>
                </a:path>
                <a:path w="1378584" h="1617979">
                  <a:moveTo>
                    <a:pt x="436029" y="120065"/>
                  </a:moveTo>
                  <a:lnTo>
                    <a:pt x="433768" y="119799"/>
                  </a:lnTo>
                  <a:lnTo>
                    <a:pt x="434289" y="120065"/>
                  </a:lnTo>
                  <a:lnTo>
                    <a:pt x="436029" y="120065"/>
                  </a:lnTo>
                  <a:close/>
                </a:path>
                <a:path w="1378584" h="1617979">
                  <a:moveTo>
                    <a:pt x="437019" y="221792"/>
                  </a:moveTo>
                  <a:lnTo>
                    <a:pt x="428269" y="221627"/>
                  </a:lnTo>
                  <a:lnTo>
                    <a:pt x="428269" y="222694"/>
                  </a:lnTo>
                  <a:lnTo>
                    <a:pt x="436930" y="222694"/>
                  </a:lnTo>
                  <a:lnTo>
                    <a:pt x="437019" y="221792"/>
                  </a:lnTo>
                  <a:close/>
                </a:path>
                <a:path w="1378584" h="1617979">
                  <a:moveTo>
                    <a:pt x="439077" y="96050"/>
                  </a:moveTo>
                  <a:lnTo>
                    <a:pt x="439039" y="93433"/>
                  </a:lnTo>
                  <a:lnTo>
                    <a:pt x="438759" y="92722"/>
                  </a:lnTo>
                  <a:lnTo>
                    <a:pt x="438937" y="92722"/>
                  </a:lnTo>
                  <a:lnTo>
                    <a:pt x="437730" y="91617"/>
                  </a:lnTo>
                  <a:lnTo>
                    <a:pt x="437273" y="91363"/>
                  </a:lnTo>
                  <a:lnTo>
                    <a:pt x="436181" y="90982"/>
                  </a:lnTo>
                  <a:lnTo>
                    <a:pt x="433273" y="90982"/>
                  </a:lnTo>
                  <a:lnTo>
                    <a:pt x="433273" y="87261"/>
                  </a:lnTo>
                  <a:lnTo>
                    <a:pt x="438137" y="87261"/>
                  </a:lnTo>
                  <a:lnTo>
                    <a:pt x="438277" y="87058"/>
                  </a:lnTo>
                  <a:lnTo>
                    <a:pt x="438277" y="86004"/>
                  </a:lnTo>
                  <a:lnTo>
                    <a:pt x="431584" y="86004"/>
                  </a:lnTo>
                  <a:lnTo>
                    <a:pt x="431558" y="92722"/>
                  </a:lnTo>
                  <a:lnTo>
                    <a:pt x="436245" y="92722"/>
                  </a:lnTo>
                  <a:lnTo>
                    <a:pt x="436791" y="93167"/>
                  </a:lnTo>
                  <a:lnTo>
                    <a:pt x="437007" y="93433"/>
                  </a:lnTo>
                  <a:lnTo>
                    <a:pt x="437273" y="94081"/>
                  </a:lnTo>
                  <a:lnTo>
                    <a:pt x="437248" y="95796"/>
                  </a:lnTo>
                  <a:lnTo>
                    <a:pt x="436943" y="96507"/>
                  </a:lnTo>
                  <a:lnTo>
                    <a:pt x="436727" y="96799"/>
                  </a:lnTo>
                  <a:lnTo>
                    <a:pt x="430974" y="96799"/>
                  </a:lnTo>
                  <a:lnTo>
                    <a:pt x="431012" y="98374"/>
                  </a:lnTo>
                  <a:lnTo>
                    <a:pt x="437400" y="98374"/>
                  </a:lnTo>
                  <a:lnTo>
                    <a:pt x="438264" y="97624"/>
                  </a:lnTo>
                  <a:lnTo>
                    <a:pt x="438518" y="97269"/>
                  </a:lnTo>
                  <a:lnTo>
                    <a:pt x="439077" y="96050"/>
                  </a:lnTo>
                  <a:close/>
                </a:path>
                <a:path w="1378584" h="1617979">
                  <a:moveTo>
                    <a:pt x="439229" y="1609153"/>
                  </a:moveTo>
                  <a:lnTo>
                    <a:pt x="439000" y="1608480"/>
                  </a:lnTo>
                  <a:lnTo>
                    <a:pt x="437083" y="1608480"/>
                  </a:lnTo>
                  <a:lnTo>
                    <a:pt x="437273" y="1609153"/>
                  </a:lnTo>
                  <a:lnTo>
                    <a:pt x="437235" y="1613446"/>
                  </a:lnTo>
                  <a:lnTo>
                    <a:pt x="434009" y="1616379"/>
                  </a:lnTo>
                  <a:lnTo>
                    <a:pt x="430961" y="1616379"/>
                  </a:lnTo>
                  <a:lnTo>
                    <a:pt x="430961" y="1608480"/>
                  </a:lnTo>
                  <a:lnTo>
                    <a:pt x="437083" y="1608480"/>
                  </a:lnTo>
                  <a:lnTo>
                    <a:pt x="430961" y="1608353"/>
                  </a:lnTo>
                  <a:lnTo>
                    <a:pt x="430961" y="1606207"/>
                  </a:lnTo>
                  <a:lnTo>
                    <a:pt x="434416" y="1606207"/>
                  </a:lnTo>
                  <a:lnTo>
                    <a:pt x="435559" y="1606702"/>
                  </a:lnTo>
                  <a:lnTo>
                    <a:pt x="436041" y="1607058"/>
                  </a:lnTo>
                  <a:lnTo>
                    <a:pt x="436816" y="1607959"/>
                  </a:lnTo>
                  <a:lnTo>
                    <a:pt x="437019" y="1608353"/>
                  </a:lnTo>
                  <a:lnTo>
                    <a:pt x="438950" y="1608353"/>
                  </a:lnTo>
                  <a:lnTo>
                    <a:pt x="437489" y="1606080"/>
                  </a:lnTo>
                  <a:lnTo>
                    <a:pt x="437210" y="1605788"/>
                  </a:lnTo>
                  <a:lnTo>
                    <a:pt x="436549" y="1605343"/>
                  </a:lnTo>
                  <a:lnTo>
                    <a:pt x="435292" y="1604886"/>
                  </a:lnTo>
                  <a:lnTo>
                    <a:pt x="429260" y="1604886"/>
                  </a:lnTo>
                  <a:lnTo>
                    <a:pt x="429260" y="1617840"/>
                  </a:lnTo>
                  <a:lnTo>
                    <a:pt x="434289" y="1617840"/>
                  </a:lnTo>
                  <a:lnTo>
                    <a:pt x="436397" y="1617154"/>
                  </a:lnTo>
                  <a:lnTo>
                    <a:pt x="437083" y="1616722"/>
                  </a:lnTo>
                  <a:lnTo>
                    <a:pt x="437426" y="1616379"/>
                  </a:lnTo>
                  <a:lnTo>
                    <a:pt x="438213" y="1615592"/>
                  </a:lnTo>
                  <a:lnTo>
                    <a:pt x="438531" y="1615071"/>
                  </a:lnTo>
                  <a:lnTo>
                    <a:pt x="438645" y="1614893"/>
                  </a:lnTo>
                  <a:lnTo>
                    <a:pt x="439140" y="1613446"/>
                  </a:lnTo>
                  <a:lnTo>
                    <a:pt x="439229" y="1609153"/>
                  </a:lnTo>
                  <a:close/>
                </a:path>
                <a:path w="1378584" h="1617979">
                  <a:moveTo>
                    <a:pt x="439254" y="768616"/>
                  </a:moveTo>
                  <a:lnTo>
                    <a:pt x="437515" y="765543"/>
                  </a:lnTo>
                  <a:lnTo>
                    <a:pt x="437286" y="765314"/>
                  </a:lnTo>
                  <a:lnTo>
                    <a:pt x="437286" y="768616"/>
                  </a:lnTo>
                  <a:lnTo>
                    <a:pt x="437261" y="772909"/>
                  </a:lnTo>
                  <a:lnTo>
                    <a:pt x="434035" y="775843"/>
                  </a:lnTo>
                  <a:lnTo>
                    <a:pt x="430987" y="775843"/>
                  </a:lnTo>
                  <a:lnTo>
                    <a:pt x="430987" y="765670"/>
                  </a:lnTo>
                  <a:lnTo>
                    <a:pt x="434441" y="765670"/>
                  </a:lnTo>
                  <a:lnTo>
                    <a:pt x="437286" y="768616"/>
                  </a:lnTo>
                  <a:lnTo>
                    <a:pt x="437286" y="765314"/>
                  </a:lnTo>
                  <a:lnTo>
                    <a:pt x="436575" y="764806"/>
                  </a:lnTo>
                  <a:lnTo>
                    <a:pt x="435317" y="764349"/>
                  </a:lnTo>
                  <a:lnTo>
                    <a:pt x="429285" y="764349"/>
                  </a:lnTo>
                  <a:lnTo>
                    <a:pt x="429285" y="777303"/>
                  </a:lnTo>
                  <a:lnTo>
                    <a:pt x="434314" y="777303"/>
                  </a:lnTo>
                  <a:lnTo>
                    <a:pt x="436422" y="776617"/>
                  </a:lnTo>
                  <a:lnTo>
                    <a:pt x="437108" y="776198"/>
                  </a:lnTo>
                  <a:lnTo>
                    <a:pt x="437464" y="775843"/>
                  </a:lnTo>
                  <a:lnTo>
                    <a:pt x="438238" y="775068"/>
                  </a:lnTo>
                  <a:lnTo>
                    <a:pt x="438556" y="774534"/>
                  </a:lnTo>
                  <a:lnTo>
                    <a:pt x="438670" y="774357"/>
                  </a:lnTo>
                  <a:lnTo>
                    <a:pt x="439153" y="772909"/>
                  </a:lnTo>
                  <a:lnTo>
                    <a:pt x="439254" y="768616"/>
                  </a:lnTo>
                  <a:close/>
                </a:path>
                <a:path w="1378584" h="1617979">
                  <a:moveTo>
                    <a:pt x="439470" y="1008507"/>
                  </a:moveTo>
                  <a:lnTo>
                    <a:pt x="437781" y="1008354"/>
                  </a:lnTo>
                  <a:lnTo>
                    <a:pt x="437718" y="1013802"/>
                  </a:lnTo>
                  <a:lnTo>
                    <a:pt x="431711" y="1013802"/>
                  </a:lnTo>
                  <a:lnTo>
                    <a:pt x="431673" y="1008354"/>
                  </a:lnTo>
                  <a:lnTo>
                    <a:pt x="429996" y="1008354"/>
                  </a:lnTo>
                  <a:lnTo>
                    <a:pt x="429996" y="1021334"/>
                  </a:lnTo>
                  <a:lnTo>
                    <a:pt x="431673" y="1021334"/>
                  </a:lnTo>
                  <a:lnTo>
                    <a:pt x="431711" y="1015326"/>
                  </a:lnTo>
                  <a:lnTo>
                    <a:pt x="437718" y="1015326"/>
                  </a:lnTo>
                  <a:lnTo>
                    <a:pt x="437756" y="1021334"/>
                  </a:lnTo>
                  <a:lnTo>
                    <a:pt x="439432" y="1021334"/>
                  </a:lnTo>
                  <a:lnTo>
                    <a:pt x="439445" y="1015326"/>
                  </a:lnTo>
                  <a:lnTo>
                    <a:pt x="439458" y="1013802"/>
                  </a:lnTo>
                  <a:lnTo>
                    <a:pt x="439470" y="1008507"/>
                  </a:lnTo>
                  <a:close/>
                </a:path>
                <a:path w="1378584" h="1617979">
                  <a:moveTo>
                    <a:pt x="439483" y="167944"/>
                  </a:moveTo>
                  <a:lnTo>
                    <a:pt x="437794" y="167805"/>
                  </a:lnTo>
                  <a:lnTo>
                    <a:pt x="437730" y="173253"/>
                  </a:lnTo>
                  <a:lnTo>
                    <a:pt x="431723" y="173253"/>
                  </a:lnTo>
                  <a:lnTo>
                    <a:pt x="431685" y="167805"/>
                  </a:lnTo>
                  <a:lnTo>
                    <a:pt x="430009" y="167805"/>
                  </a:lnTo>
                  <a:lnTo>
                    <a:pt x="430009" y="180784"/>
                  </a:lnTo>
                  <a:lnTo>
                    <a:pt x="431685" y="180784"/>
                  </a:lnTo>
                  <a:lnTo>
                    <a:pt x="431723" y="174777"/>
                  </a:lnTo>
                  <a:lnTo>
                    <a:pt x="437730" y="174777"/>
                  </a:lnTo>
                  <a:lnTo>
                    <a:pt x="437769" y="180784"/>
                  </a:lnTo>
                  <a:lnTo>
                    <a:pt x="439445" y="180784"/>
                  </a:lnTo>
                  <a:lnTo>
                    <a:pt x="439470" y="174777"/>
                  </a:lnTo>
                  <a:lnTo>
                    <a:pt x="439470" y="173253"/>
                  </a:lnTo>
                  <a:lnTo>
                    <a:pt x="439483" y="167944"/>
                  </a:lnTo>
                  <a:close/>
                </a:path>
                <a:path w="1378584" h="1617979">
                  <a:moveTo>
                    <a:pt x="439864" y="110426"/>
                  </a:moveTo>
                  <a:lnTo>
                    <a:pt x="438213" y="110299"/>
                  </a:lnTo>
                  <a:lnTo>
                    <a:pt x="438175" y="116840"/>
                  </a:lnTo>
                  <a:lnTo>
                    <a:pt x="437718" y="117436"/>
                  </a:lnTo>
                  <a:lnTo>
                    <a:pt x="437248" y="117868"/>
                  </a:lnTo>
                  <a:lnTo>
                    <a:pt x="436270" y="118579"/>
                  </a:lnTo>
                  <a:lnTo>
                    <a:pt x="435000" y="118579"/>
                  </a:lnTo>
                  <a:lnTo>
                    <a:pt x="434162" y="118160"/>
                  </a:lnTo>
                  <a:lnTo>
                    <a:pt x="434289" y="118160"/>
                  </a:lnTo>
                  <a:lnTo>
                    <a:pt x="434086" y="117868"/>
                  </a:lnTo>
                  <a:lnTo>
                    <a:pt x="433971" y="117703"/>
                  </a:lnTo>
                  <a:lnTo>
                    <a:pt x="433844" y="117436"/>
                  </a:lnTo>
                  <a:lnTo>
                    <a:pt x="433755" y="117068"/>
                  </a:lnTo>
                  <a:lnTo>
                    <a:pt x="433692" y="116840"/>
                  </a:lnTo>
                  <a:lnTo>
                    <a:pt x="433590" y="110299"/>
                  </a:lnTo>
                  <a:lnTo>
                    <a:pt x="431977" y="110299"/>
                  </a:lnTo>
                  <a:lnTo>
                    <a:pt x="431977" y="110426"/>
                  </a:lnTo>
                  <a:lnTo>
                    <a:pt x="432104" y="117703"/>
                  </a:lnTo>
                  <a:lnTo>
                    <a:pt x="436537" y="119799"/>
                  </a:lnTo>
                  <a:lnTo>
                    <a:pt x="437299" y="119405"/>
                  </a:lnTo>
                  <a:lnTo>
                    <a:pt x="437819" y="118973"/>
                  </a:lnTo>
                  <a:lnTo>
                    <a:pt x="438188" y="118579"/>
                  </a:lnTo>
                  <a:lnTo>
                    <a:pt x="438353" y="118579"/>
                  </a:lnTo>
                  <a:lnTo>
                    <a:pt x="438378" y="119799"/>
                  </a:lnTo>
                  <a:lnTo>
                    <a:pt x="439851" y="119799"/>
                  </a:lnTo>
                  <a:lnTo>
                    <a:pt x="439864" y="110426"/>
                  </a:lnTo>
                  <a:close/>
                </a:path>
                <a:path w="1378584" h="1617979">
                  <a:moveTo>
                    <a:pt x="444931" y="108140"/>
                  </a:moveTo>
                  <a:lnTo>
                    <a:pt x="443242" y="108140"/>
                  </a:lnTo>
                  <a:lnTo>
                    <a:pt x="443230" y="112661"/>
                  </a:lnTo>
                  <a:lnTo>
                    <a:pt x="444931" y="112661"/>
                  </a:lnTo>
                  <a:lnTo>
                    <a:pt x="444931" y="108140"/>
                  </a:lnTo>
                  <a:close/>
                </a:path>
                <a:path w="1378584" h="1617979">
                  <a:moveTo>
                    <a:pt x="449757" y="112788"/>
                  </a:moveTo>
                  <a:lnTo>
                    <a:pt x="443230" y="112788"/>
                  </a:lnTo>
                  <a:lnTo>
                    <a:pt x="443217" y="119837"/>
                  </a:lnTo>
                  <a:lnTo>
                    <a:pt x="444931" y="119837"/>
                  </a:lnTo>
                  <a:lnTo>
                    <a:pt x="444931" y="114096"/>
                  </a:lnTo>
                  <a:lnTo>
                    <a:pt x="449643" y="114096"/>
                  </a:lnTo>
                  <a:lnTo>
                    <a:pt x="449757" y="112788"/>
                  </a:lnTo>
                  <a:close/>
                </a:path>
                <a:path w="1378584" h="1617979">
                  <a:moveTo>
                    <a:pt x="450049" y="106921"/>
                  </a:moveTo>
                  <a:lnTo>
                    <a:pt x="443242" y="106921"/>
                  </a:lnTo>
                  <a:lnTo>
                    <a:pt x="443242" y="107975"/>
                  </a:lnTo>
                  <a:lnTo>
                    <a:pt x="450037" y="107975"/>
                  </a:lnTo>
                  <a:lnTo>
                    <a:pt x="450049" y="106921"/>
                  </a:lnTo>
                  <a:close/>
                </a:path>
                <a:path w="1378584" h="1617979">
                  <a:moveTo>
                    <a:pt x="450062" y="92976"/>
                  </a:moveTo>
                  <a:lnTo>
                    <a:pt x="449668" y="92290"/>
                  </a:lnTo>
                  <a:lnTo>
                    <a:pt x="449148" y="91694"/>
                  </a:lnTo>
                  <a:lnTo>
                    <a:pt x="443280" y="91694"/>
                  </a:lnTo>
                  <a:lnTo>
                    <a:pt x="443369" y="90462"/>
                  </a:lnTo>
                  <a:lnTo>
                    <a:pt x="445084" y="87452"/>
                  </a:lnTo>
                  <a:lnTo>
                    <a:pt x="449414" y="87452"/>
                  </a:lnTo>
                  <a:lnTo>
                    <a:pt x="449414" y="86067"/>
                  </a:lnTo>
                  <a:lnTo>
                    <a:pt x="444449" y="86067"/>
                  </a:lnTo>
                  <a:lnTo>
                    <a:pt x="443992" y="86334"/>
                  </a:lnTo>
                  <a:lnTo>
                    <a:pt x="442836" y="87452"/>
                  </a:lnTo>
                  <a:lnTo>
                    <a:pt x="442582" y="87947"/>
                  </a:lnTo>
                  <a:lnTo>
                    <a:pt x="442315" y="88392"/>
                  </a:lnTo>
                  <a:lnTo>
                    <a:pt x="442112" y="88900"/>
                  </a:lnTo>
                  <a:lnTo>
                    <a:pt x="441794" y="89979"/>
                  </a:lnTo>
                  <a:lnTo>
                    <a:pt x="441807" y="95885"/>
                  </a:lnTo>
                  <a:lnTo>
                    <a:pt x="444893" y="99148"/>
                  </a:lnTo>
                  <a:lnTo>
                    <a:pt x="446874" y="99148"/>
                  </a:lnTo>
                  <a:lnTo>
                    <a:pt x="448081" y="98602"/>
                  </a:lnTo>
                  <a:lnTo>
                    <a:pt x="448767" y="98209"/>
                  </a:lnTo>
                  <a:lnTo>
                    <a:pt x="449262" y="97637"/>
                  </a:lnTo>
                  <a:lnTo>
                    <a:pt x="449503" y="97370"/>
                  </a:lnTo>
                  <a:lnTo>
                    <a:pt x="450024" y="93167"/>
                  </a:lnTo>
                  <a:lnTo>
                    <a:pt x="448119" y="93167"/>
                  </a:lnTo>
                  <a:lnTo>
                    <a:pt x="448246" y="93433"/>
                  </a:lnTo>
                  <a:lnTo>
                    <a:pt x="448284" y="95885"/>
                  </a:lnTo>
                  <a:lnTo>
                    <a:pt x="448119" y="96367"/>
                  </a:lnTo>
                  <a:lnTo>
                    <a:pt x="447967" y="96634"/>
                  </a:lnTo>
                  <a:lnTo>
                    <a:pt x="447611" y="97104"/>
                  </a:lnTo>
                  <a:lnTo>
                    <a:pt x="447217" y="97370"/>
                  </a:lnTo>
                  <a:lnTo>
                    <a:pt x="446697" y="97637"/>
                  </a:lnTo>
                  <a:lnTo>
                    <a:pt x="445084" y="97637"/>
                  </a:lnTo>
                  <a:lnTo>
                    <a:pt x="443471" y="95300"/>
                  </a:lnTo>
                  <a:lnTo>
                    <a:pt x="443369" y="94716"/>
                  </a:lnTo>
                  <a:lnTo>
                    <a:pt x="443306" y="93167"/>
                  </a:lnTo>
                  <a:lnTo>
                    <a:pt x="448106" y="93167"/>
                  </a:lnTo>
                  <a:lnTo>
                    <a:pt x="447954" y="92976"/>
                  </a:lnTo>
                  <a:lnTo>
                    <a:pt x="450062" y="92976"/>
                  </a:lnTo>
                  <a:close/>
                </a:path>
                <a:path w="1378584" h="1617979">
                  <a:moveTo>
                    <a:pt x="452704" y="1008519"/>
                  </a:moveTo>
                  <a:lnTo>
                    <a:pt x="450938" y="1008519"/>
                  </a:lnTo>
                  <a:lnTo>
                    <a:pt x="447255" y="1019657"/>
                  </a:lnTo>
                  <a:lnTo>
                    <a:pt x="443572" y="1008862"/>
                  </a:lnTo>
                  <a:lnTo>
                    <a:pt x="443458" y="1008519"/>
                  </a:lnTo>
                  <a:lnTo>
                    <a:pt x="441655" y="1008519"/>
                  </a:lnTo>
                  <a:lnTo>
                    <a:pt x="441655" y="1008862"/>
                  </a:lnTo>
                  <a:lnTo>
                    <a:pt x="445985" y="1021143"/>
                  </a:lnTo>
                  <a:lnTo>
                    <a:pt x="446049" y="1021295"/>
                  </a:lnTo>
                  <a:lnTo>
                    <a:pt x="448259" y="1021295"/>
                  </a:lnTo>
                  <a:lnTo>
                    <a:pt x="448830" y="1019657"/>
                  </a:lnTo>
                  <a:lnTo>
                    <a:pt x="452640" y="1008862"/>
                  </a:lnTo>
                  <a:lnTo>
                    <a:pt x="452704" y="1008519"/>
                  </a:lnTo>
                  <a:close/>
                </a:path>
                <a:path w="1378584" h="1617979">
                  <a:moveTo>
                    <a:pt x="452716" y="167970"/>
                  </a:moveTo>
                  <a:lnTo>
                    <a:pt x="450964" y="167970"/>
                  </a:lnTo>
                  <a:lnTo>
                    <a:pt x="447268" y="179108"/>
                  </a:lnTo>
                  <a:lnTo>
                    <a:pt x="443572" y="168300"/>
                  </a:lnTo>
                  <a:lnTo>
                    <a:pt x="443458" y="167970"/>
                  </a:lnTo>
                  <a:lnTo>
                    <a:pt x="441667" y="167970"/>
                  </a:lnTo>
                  <a:lnTo>
                    <a:pt x="441667" y="168300"/>
                  </a:lnTo>
                  <a:lnTo>
                    <a:pt x="445998" y="180594"/>
                  </a:lnTo>
                  <a:lnTo>
                    <a:pt x="448335" y="180594"/>
                  </a:lnTo>
                  <a:lnTo>
                    <a:pt x="448856" y="179108"/>
                  </a:lnTo>
                  <a:lnTo>
                    <a:pt x="452653" y="168300"/>
                  </a:lnTo>
                  <a:lnTo>
                    <a:pt x="452716" y="167970"/>
                  </a:lnTo>
                  <a:close/>
                </a:path>
                <a:path w="1378584" h="1617979">
                  <a:moveTo>
                    <a:pt x="456298" y="1148168"/>
                  </a:moveTo>
                  <a:lnTo>
                    <a:pt x="443344" y="1148168"/>
                  </a:lnTo>
                  <a:lnTo>
                    <a:pt x="443242" y="1150404"/>
                  </a:lnTo>
                  <a:lnTo>
                    <a:pt x="443395" y="1150632"/>
                  </a:lnTo>
                  <a:lnTo>
                    <a:pt x="446913" y="1150632"/>
                  </a:lnTo>
                  <a:lnTo>
                    <a:pt x="444601" y="1149705"/>
                  </a:lnTo>
                  <a:lnTo>
                    <a:pt x="456260" y="1149705"/>
                  </a:lnTo>
                  <a:lnTo>
                    <a:pt x="456298" y="1148168"/>
                  </a:lnTo>
                  <a:close/>
                </a:path>
                <a:path w="1378584" h="1617979">
                  <a:moveTo>
                    <a:pt x="456298" y="1126820"/>
                  </a:moveTo>
                  <a:lnTo>
                    <a:pt x="444652" y="1126820"/>
                  </a:lnTo>
                  <a:lnTo>
                    <a:pt x="444601" y="1122908"/>
                  </a:lnTo>
                  <a:lnTo>
                    <a:pt x="443268" y="1122908"/>
                  </a:lnTo>
                  <a:lnTo>
                    <a:pt x="443204" y="1132446"/>
                  </a:lnTo>
                  <a:lnTo>
                    <a:pt x="444538" y="1132446"/>
                  </a:lnTo>
                  <a:lnTo>
                    <a:pt x="444652" y="1128509"/>
                  </a:lnTo>
                  <a:lnTo>
                    <a:pt x="456260" y="1128509"/>
                  </a:lnTo>
                  <a:lnTo>
                    <a:pt x="456298" y="1126820"/>
                  </a:lnTo>
                  <a:close/>
                </a:path>
                <a:path w="1378584" h="1617979">
                  <a:moveTo>
                    <a:pt x="456298" y="307619"/>
                  </a:moveTo>
                  <a:lnTo>
                    <a:pt x="443344" y="307619"/>
                  </a:lnTo>
                  <a:lnTo>
                    <a:pt x="443242" y="309854"/>
                  </a:lnTo>
                  <a:lnTo>
                    <a:pt x="443395" y="310083"/>
                  </a:lnTo>
                  <a:lnTo>
                    <a:pt x="446913" y="310083"/>
                  </a:lnTo>
                  <a:lnTo>
                    <a:pt x="444601" y="309156"/>
                  </a:lnTo>
                  <a:lnTo>
                    <a:pt x="456260" y="309156"/>
                  </a:lnTo>
                  <a:lnTo>
                    <a:pt x="456298" y="307619"/>
                  </a:lnTo>
                  <a:close/>
                </a:path>
                <a:path w="1378584" h="1617979">
                  <a:moveTo>
                    <a:pt x="456298" y="286270"/>
                  </a:moveTo>
                  <a:lnTo>
                    <a:pt x="444652" y="286270"/>
                  </a:lnTo>
                  <a:lnTo>
                    <a:pt x="444601" y="282359"/>
                  </a:lnTo>
                  <a:lnTo>
                    <a:pt x="443268" y="282359"/>
                  </a:lnTo>
                  <a:lnTo>
                    <a:pt x="443204" y="291896"/>
                  </a:lnTo>
                  <a:lnTo>
                    <a:pt x="444538" y="291896"/>
                  </a:lnTo>
                  <a:lnTo>
                    <a:pt x="444652" y="287959"/>
                  </a:lnTo>
                  <a:lnTo>
                    <a:pt x="456260" y="287959"/>
                  </a:lnTo>
                  <a:lnTo>
                    <a:pt x="456298" y="286270"/>
                  </a:lnTo>
                  <a:close/>
                </a:path>
                <a:path w="1378584" h="1617979">
                  <a:moveTo>
                    <a:pt x="456349" y="1113713"/>
                  </a:moveTo>
                  <a:lnTo>
                    <a:pt x="454990" y="1113713"/>
                  </a:lnTo>
                  <a:lnTo>
                    <a:pt x="454926" y="1119035"/>
                  </a:lnTo>
                  <a:lnTo>
                    <a:pt x="450189" y="1119035"/>
                  </a:lnTo>
                  <a:lnTo>
                    <a:pt x="450151" y="1114450"/>
                  </a:lnTo>
                  <a:lnTo>
                    <a:pt x="448856" y="1114450"/>
                  </a:lnTo>
                  <a:lnTo>
                    <a:pt x="448767" y="1119035"/>
                  </a:lnTo>
                  <a:lnTo>
                    <a:pt x="444627" y="1119035"/>
                  </a:lnTo>
                  <a:lnTo>
                    <a:pt x="444588" y="1113713"/>
                  </a:lnTo>
                  <a:lnTo>
                    <a:pt x="443268" y="1113713"/>
                  </a:lnTo>
                  <a:lnTo>
                    <a:pt x="443318" y="1119035"/>
                  </a:lnTo>
                  <a:lnTo>
                    <a:pt x="443433" y="1120724"/>
                  </a:lnTo>
                  <a:lnTo>
                    <a:pt x="456107" y="1120724"/>
                  </a:lnTo>
                  <a:lnTo>
                    <a:pt x="456222" y="1120584"/>
                  </a:lnTo>
                  <a:lnTo>
                    <a:pt x="456336" y="1119035"/>
                  </a:lnTo>
                  <a:lnTo>
                    <a:pt x="456349" y="1113713"/>
                  </a:lnTo>
                  <a:close/>
                </a:path>
                <a:path w="1378584" h="1617979">
                  <a:moveTo>
                    <a:pt x="456349" y="273164"/>
                  </a:moveTo>
                  <a:lnTo>
                    <a:pt x="454990" y="273164"/>
                  </a:lnTo>
                  <a:lnTo>
                    <a:pt x="454926" y="278485"/>
                  </a:lnTo>
                  <a:lnTo>
                    <a:pt x="450189" y="278485"/>
                  </a:lnTo>
                  <a:lnTo>
                    <a:pt x="450151" y="273900"/>
                  </a:lnTo>
                  <a:lnTo>
                    <a:pt x="448856" y="273900"/>
                  </a:lnTo>
                  <a:lnTo>
                    <a:pt x="448767" y="278485"/>
                  </a:lnTo>
                  <a:lnTo>
                    <a:pt x="444627" y="278485"/>
                  </a:lnTo>
                  <a:lnTo>
                    <a:pt x="444588" y="273164"/>
                  </a:lnTo>
                  <a:lnTo>
                    <a:pt x="443268" y="273164"/>
                  </a:lnTo>
                  <a:lnTo>
                    <a:pt x="443318" y="278485"/>
                  </a:lnTo>
                  <a:lnTo>
                    <a:pt x="443433" y="280174"/>
                  </a:lnTo>
                  <a:lnTo>
                    <a:pt x="456107" y="280174"/>
                  </a:lnTo>
                  <a:lnTo>
                    <a:pt x="456222" y="280035"/>
                  </a:lnTo>
                  <a:lnTo>
                    <a:pt x="456336" y="278485"/>
                  </a:lnTo>
                  <a:lnTo>
                    <a:pt x="456349" y="273164"/>
                  </a:lnTo>
                  <a:close/>
                </a:path>
                <a:path w="1378584" h="1617979">
                  <a:moveTo>
                    <a:pt x="456361" y="1154544"/>
                  </a:moveTo>
                  <a:lnTo>
                    <a:pt x="456222" y="1154379"/>
                  </a:lnTo>
                  <a:lnTo>
                    <a:pt x="448271" y="1151178"/>
                  </a:lnTo>
                  <a:lnTo>
                    <a:pt x="444271" y="1151178"/>
                  </a:lnTo>
                  <a:lnTo>
                    <a:pt x="453809" y="1155115"/>
                  </a:lnTo>
                  <a:lnTo>
                    <a:pt x="443166" y="1159357"/>
                  </a:lnTo>
                  <a:lnTo>
                    <a:pt x="443496" y="1159357"/>
                  </a:lnTo>
                  <a:lnTo>
                    <a:pt x="443331" y="1159611"/>
                  </a:lnTo>
                  <a:lnTo>
                    <a:pt x="443217" y="1161935"/>
                  </a:lnTo>
                  <a:lnTo>
                    <a:pt x="443509" y="1162265"/>
                  </a:lnTo>
                  <a:lnTo>
                    <a:pt x="456260" y="1162265"/>
                  </a:lnTo>
                  <a:lnTo>
                    <a:pt x="456298" y="1160614"/>
                  </a:lnTo>
                  <a:lnTo>
                    <a:pt x="444436" y="1160614"/>
                  </a:lnTo>
                  <a:lnTo>
                    <a:pt x="456184" y="1156068"/>
                  </a:lnTo>
                  <a:lnTo>
                    <a:pt x="456323" y="1156068"/>
                  </a:lnTo>
                  <a:lnTo>
                    <a:pt x="456361" y="1154544"/>
                  </a:lnTo>
                  <a:close/>
                </a:path>
                <a:path w="1378584" h="1617979">
                  <a:moveTo>
                    <a:pt x="456361" y="313994"/>
                  </a:moveTo>
                  <a:lnTo>
                    <a:pt x="456222" y="313829"/>
                  </a:lnTo>
                  <a:lnTo>
                    <a:pt x="448271" y="310629"/>
                  </a:lnTo>
                  <a:lnTo>
                    <a:pt x="444271" y="310629"/>
                  </a:lnTo>
                  <a:lnTo>
                    <a:pt x="453809" y="314553"/>
                  </a:lnTo>
                  <a:lnTo>
                    <a:pt x="443179" y="318808"/>
                  </a:lnTo>
                  <a:lnTo>
                    <a:pt x="443496" y="318808"/>
                  </a:lnTo>
                  <a:lnTo>
                    <a:pt x="443331" y="319062"/>
                  </a:lnTo>
                  <a:lnTo>
                    <a:pt x="443217" y="321386"/>
                  </a:lnTo>
                  <a:lnTo>
                    <a:pt x="443509" y="321716"/>
                  </a:lnTo>
                  <a:lnTo>
                    <a:pt x="456260" y="321716"/>
                  </a:lnTo>
                  <a:lnTo>
                    <a:pt x="456298" y="320065"/>
                  </a:lnTo>
                  <a:lnTo>
                    <a:pt x="444436" y="320065"/>
                  </a:lnTo>
                  <a:lnTo>
                    <a:pt x="456184" y="315518"/>
                  </a:lnTo>
                  <a:lnTo>
                    <a:pt x="456323" y="315518"/>
                  </a:lnTo>
                  <a:lnTo>
                    <a:pt x="456361" y="313994"/>
                  </a:lnTo>
                  <a:close/>
                </a:path>
                <a:path w="1378584" h="1617979">
                  <a:moveTo>
                    <a:pt x="456476" y="1138059"/>
                  </a:moveTo>
                  <a:lnTo>
                    <a:pt x="453021" y="1134605"/>
                  </a:lnTo>
                  <a:lnTo>
                    <a:pt x="443293" y="1134605"/>
                  </a:lnTo>
                  <a:lnTo>
                    <a:pt x="443293" y="1136294"/>
                  </a:lnTo>
                  <a:lnTo>
                    <a:pt x="452615" y="1136294"/>
                  </a:lnTo>
                  <a:lnTo>
                    <a:pt x="453504" y="1136586"/>
                  </a:lnTo>
                  <a:lnTo>
                    <a:pt x="453872" y="1136802"/>
                  </a:lnTo>
                  <a:lnTo>
                    <a:pt x="454456" y="1137361"/>
                  </a:lnTo>
                  <a:lnTo>
                    <a:pt x="454685" y="1137704"/>
                  </a:lnTo>
                  <a:lnTo>
                    <a:pt x="454990" y="1138491"/>
                  </a:lnTo>
                  <a:lnTo>
                    <a:pt x="454990" y="1140396"/>
                  </a:lnTo>
                  <a:lnTo>
                    <a:pt x="452145" y="1142720"/>
                  </a:lnTo>
                  <a:lnTo>
                    <a:pt x="443293" y="1142720"/>
                  </a:lnTo>
                  <a:lnTo>
                    <a:pt x="443242" y="1144371"/>
                  </a:lnTo>
                  <a:lnTo>
                    <a:pt x="452996" y="1144371"/>
                  </a:lnTo>
                  <a:lnTo>
                    <a:pt x="454393" y="1143850"/>
                  </a:lnTo>
                  <a:lnTo>
                    <a:pt x="454926" y="1143533"/>
                  </a:lnTo>
                  <a:lnTo>
                    <a:pt x="455320" y="1143101"/>
                  </a:lnTo>
                  <a:lnTo>
                    <a:pt x="455701" y="1142720"/>
                  </a:lnTo>
                  <a:lnTo>
                    <a:pt x="455968" y="1142301"/>
                  </a:lnTo>
                  <a:lnTo>
                    <a:pt x="456057" y="1142161"/>
                  </a:lnTo>
                  <a:lnTo>
                    <a:pt x="456285" y="1141526"/>
                  </a:lnTo>
                  <a:lnTo>
                    <a:pt x="456399" y="1141196"/>
                  </a:lnTo>
                  <a:lnTo>
                    <a:pt x="456476" y="1138059"/>
                  </a:lnTo>
                  <a:close/>
                </a:path>
                <a:path w="1378584" h="1617979">
                  <a:moveTo>
                    <a:pt x="456476" y="297510"/>
                  </a:moveTo>
                  <a:lnTo>
                    <a:pt x="453021" y="294055"/>
                  </a:lnTo>
                  <a:lnTo>
                    <a:pt x="443293" y="294055"/>
                  </a:lnTo>
                  <a:lnTo>
                    <a:pt x="443242" y="295744"/>
                  </a:lnTo>
                  <a:lnTo>
                    <a:pt x="452615" y="295744"/>
                  </a:lnTo>
                  <a:lnTo>
                    <a:pt x="453504" y="296037"/>
                  </a:lnTo>
                  <a:lnTo>
                    <a:pt x="453872" y="296252"/>
                  </a:lnTo>
                  <a:lnTo>
                    <a:pt x="454456" y="296811"/>
                  </a:lnTo>
                  <a:lnTo>
                    <a:pt x="454685" y="297154"/>
                  </a:lnTo>
                  <a:lnTo>
                    <a:pt x="454990" y="297942"/>
                  </a:lnTo>
                  <a:lnTo>
                    <a:pt x="454990" y="299847"/>
                  </a:lnTo>
                  <a:lnTo>
                    <a:pt x="452145" y="302171"/>
                  </a:lnTo>
                  <a:lnTo>
                    <a:pt x="443293" y="302171"/>
                  </a:lnTo>
                  <a:lnTo>
                    <a:pt x="443242" y="303822"/>
                  </a:lnTo>
                  <a:lnTo>
                    <a:pt x="452996" y="303822"/>
                  </a:lnTo>
                  <a:lnTo>
                    <a:pt x="454393" y="303301"/>
                  </a:lnTo>
                  <a:lnTo>
                    <a:pt x="454926" y="302983"/>
                  </a:lnTo>
                  <a:lnTo>
                    <a:pt x="455320" y="302552"/>
                  </a:lnTo>
                  <a:lnTo>
                    <a:pt x="455701" y="302171"/>
                  </a:lnTo>
                  <a:lnTo>
                    <a:pt x="455968" y="301752"/>
                  </a:lnTo>
                  <a:lnTo>
                    <a:pt x="456057" y="301612"/>
                  </a:lnTo>
                  <a:lnTo>
                    <a:pt x="456285" y="300977"/>
                  </a:lnTo>
                  <a:lnTo>
                    <a:pt x="456399" y="300647"/>
                  </a:lnTo>
                  <a:lnTo>
                    <a:pt x="456476" y="297510"/>
                  </a:lnTo>
                  <a:close/>
                </a:path>
                <a:path w="1378584" h="1617979">
                  <a:moveTo>
                    <a:pt x="464642" y="1009332"/>
                  </a:moveTo>
                  <a:lnTo>
                    <a:pt x="464464" y="1009129"/>
                  </a:lnTo>
                  <a:lnTo>
                    <a:pt x="463816" y="1008735"/>
                  </a:lnTo>
                  <a:lnTo>
                    <a:pt x="457428" y="1008735"/>
                  </a:lnTo>
                  <a:lnTo>
                    <a:pt x="457098" y="1008875"/>
                  </a:lnTo>
                  <a:lnTo>
                    <a:pt x="456399" y="1009332"/>
                  </a:lnTo>
                  <a:lnTo>
                    <a:pt x="464642" y="1009332"/>
                  </a:lnTo>
                  <a:close/>
                </a:path>
                <a:path w="1378584" h="1617979">
                  <a:moveTo>
                    <a:pt x="464642" y="173875"/>
                  </a:moveTo>
                  <a:lnTo>
                    <a:pt x="459689" y="173875"/>
                  </a:lnTo>
                  <a:lnTo>
                    <a:pt x="459689" y="174942"/>
                  </a:lnTo>
                  <a:lnTo>
                    <a:pt x="459828" y="175107"/>
                  </a:lnTo>
                  <a:lnTo>
                    <a:pt x="463003" y="175107"/>
                  </a:lnTo>
                  <a:lnTo>
                    <a:pt x="463003" y="178981"/>
                  </a:lnTo>
                  <a:lnTo>
                    <a:pt x="462648" y="179171"/>
                  </a:lnTo>
                  <a:lnTo>
                    <a:pt x="464629" y="179171"/>
                  </a:lnTo>
                  <a:lnTo>
                    <a:pt x="464642" y="173875"/>
                  </a:lnTo>
                  <a:close/>
                </a:path>
                <a:path w="1378584" h="1617979">
                  <a:moveTo>
                    <a:pt x="464654" y="168783"/>
                  </a:moveTo>
                  <a:lnTo>
                    <a:pt x="464477" y="168579"/>
                  </a:lnTo>
                  <a:lnTo>
                    <a:pt x="463829" y="168186"/>
                  </a:lnTo>
                  <a:lnTo>
                    <a:pt x="457454" y="168186"/>
                  </a:lnTo>
                  <a:lnTo>
                    <a:pt x="457111" y="168325"/>
                  </a:lnTo>
                  <a:lnTo>
                    <a:pt x="456412" y="168783"/>
                  </a:lnTo>
                  <a:lnTo>
                    <a:pt x="464654" y="168783"/>
                  </a:lnTo>
                  <a:close/>
                </a:path>
                <a:path w="1378584" h="1617979">
                  <a:moveTo>
                    <a:pt x="464667" y="1014514"/>
                  </a:moveTo>
                  <a:lnTo>
                    <a:pt x="459663" y="1014514"/>
                  </a:lnTo>
                  <a:lnTo>
                    <a:pt x="459663" y="1015492"/>
                  </a:lnTo>
                  <a:lnTo>
                    <a:pt x="459816" y="1015657"/>
                  </a:lnTo>
                  <a:lnTo>
                    <a:pt x="462991" y="1015657"/>
                  </a:lnTo>
                  <a:lnTo>
                    <a:pt x="462991" y="1019530"/>
                  </a:lnTo>
                  <a:lnTo>
                    <a:pt x="462648" y="1019721"/>
                  </a:lnTo>
                  <a:lnTo>
                    <a:pt x="464616" y="1019721"/>
                  </a:lnTo>
                  <a:lnTo>
                    <a:pt x="464667" y="1014514"/>
                  </a:lnTo>
                  <a:close/>
                </a:path>
                <a:path w="1378584" h="1617979">
                  <a:moveTo>
                    <a:pt x="464756" y="1009738"/>
                  </a:moveTo>
                  <a:lnTo>
                    <a:pt x="462140" y="1009738"/>
                  </a:lnTo>
                  <a:lnTo>
                    <a:pt x="462953" y="1010005"/>
                  </a:lnTo>
                  <a:lnTo>
                    <a:pt x="463372" y="1010221"/>
                  </a:lnTo>
                  <a:lnTo>
                    <a:pt x="458000" y="1010221"/>
                  </a:lnTo>
                  <a:lnTo>
                    <a:pt x="459028" y="1009738"/>
                  </a:lnTo>
                  <a:lnTo>
                    <a:pt x="456006" y="1009738"/>
                  </a:lnTo>
                  <a:lnTo>
                    <a:pt x="455549" y="1010221"/>
                  </a:lnTo>
                  <a:lnTo>
                    <a:pt x="455129" y="1010742"/>
                  </a:lnTo>
                  <a:lnTo>
                    <a:pt x="454939" y="1011059"/>
                  </a:lnTo>
                  <a:lnTo>
                    <a:pt x="454812" y="1011262"/>
                  </a:lnTo>
                  <a:lnTo>
                    <a:pt x="454190" y="1012964"/>
                  </a:lnTo>
                  <a:lnTo>
                    <a:pt x="454164" y="1016901"/>
                  </a:lnTo>
                  <a:lnTo>
                    <a:pt x="454660" y="1018298"/>
                  </a:lnTo>
                  <a:lnTo>
                    <a:pt x="454748" y="1018527"/>
                  </a:lnTo>
                  <a:lnTo>
                    <a:pt x="455168" y="1019213"/>
                  </a:lnTo>
                  <a:lnTo>
                    <a:pt x="456272" y="1020406"/>
                  </a:lnTo>
                  <a:lnTo>
                    <a:pt x="464604" y="1020406"/>
                  </a:lnTo>
                  <a:lnTo>
                    <a:pt x="464604" y="1020114"/>
                  </a:lnTo>
                  <a:lnTo>
                    <a:pt x="459562" y="1020114"/>
                  </a:lnTo>
                  <a:lnTo>
                    <a:pt x="458101" y="1019530"/>
                  </a:lnTo>
                  <a:lnTo>
                    <a:pt x="457606" y="1019213"/>
                  </a:lnTo>
                  <a:lnTo>
                    <a:pt x="457200" y="1018730"/>
                  </a:lnTo>
                  <a:lnTo>
                    <a:pt x="456780" y="1018298"/>
                  </a:lnTo>
                  <a:lnTo>
                    <a:pt x="456450" y="1017752"/>
                  </a:lnTo>
                  <a:lnTo>
                    <a:pt x="455980" y="1016431"/>
                  </a:lnTo>
                  <a:lnTo>
                    <a:pt x="455968" y="1013371"/>
                  </a:lnTo>
                  <a:lnTo>
                    <a:pt x="456399" y="1012088"/>
                  </a:lnTo>
                  <a:lnTo>
                    <a:pt x="456704" y="1011516"/>
                  </a:lnTo>
                  <a:lnTo>
                    <a:pt x="457123" y="1011059"/>
                  </a:lnTo>
                  <a:lnTo>
                    <a:pt x="457377" y="1010742"/>
                  </a:lnTo>
                  <a:lnTo>
                    <a:pt x="464705" y="1010742"/>
                  </a:lnTo>
                  <a:lnTo>
                    <a:pt x="464756" y="1009738"/>
                  </a:lnTo>
                  <a:close/>
                </a:path>
                <a:path w="1378584" h="1617979">
                  <a:moveTo>
                    <a:pt x="464769" y="169189"/>
                  </a:moveTo>
                  <a:lnTo>
                    <a:pt x="462153" y="169189"/>
                  </a:lnTo>
                  <a:lnTo>
                    <a:pt x="462965" y="169456"/>
                  </a:lnTo>
                  <a:lnTo>
                    <a:pt x="458482" y="169456"/>
                  </a:lnTo>
                  <a:lnTo>
                    <a:pt x="459054" y="169189"/>
                  </a:lnTo>
                  <a:lnTo>
                    <a:pt x="456031" y="169189"/>
                  </a:lnTo>
                  <a:lnTo>
                    <a:pt x="455777" y="169456"/>
                  </a:lnTo>
                  <a:lnTo>
                    <a:pt x="455142" y="170192"/>
                  </a:lnTo>
                  <a:lnTo>
                    <a:pt x="454952" y="170510"/>
                  </a:lnTo>
                  <a:lnTo>
                    <a:pt x="454825" y="170713"/>
                  </a:lnTo>
                  <a:lnTo>
                    <a:pt x="454202" y="172415"/>
                  </a:lnTo>
                  <a:lnTo>
                    <a:pt x="454177" y="176339"/>
                  </a:lnTo>
                  <a:lnTo>
                    <a:pt x="454685" y="177749"/>
                  </a:lnTo>
                  <a:lnTo>
                    <a:pt x="454761" y="177977"/>
                  </a:lnTo>
                  <a:lnTo>
                    <a:pt x="455180" y="178663"/>
                  </a:lnTo>
                  <a:lnTo>
                    <a:pt x="456285" y="179857"/>
                  </a:lnTo>
                  <a:lnTo>
                    <a:pt x="456526" y="180009"/>
                  </a:lnTo>
                  <a:lnTo>
                    <a:pt x="464616" y="180009"/>
                  </a:lnTo>
                  <a:lnTo>
                    <a:pt x="464629" y="179565"/>
                  </a:lnTo>
                  <a:lnTo>
                    <a:pt x="459574" y="179565"/>
                  </a:lnTo>
                  <a:lnTo>
                    <a:pt x="458114" y="178981"/>
                  </a:lnTo>
                  <a:lnTo>
                    <a:pt x="457631" y="178663"/>
                  </a:lnTo>
                  <a:lnTo>
                    <a:pt x="457212" y="178181"/>
                  </a:lnTo>
                  <a:lnTo>
                    <a:pt x="456793" y="177749"/>
                  </a:lnTo>
                  <a:lnTo>
                    <a:pt x="456463" y="177203"/>
                  </a:lnTo>
                  <a:lnTo>
                    <a:pt x="455993" y="175882"/>
                  </a:lnTo>
                  <a:lnTo>
                    <a:pt x="455980" y="172821"/>
                  </a:lnTo>
                  <a:lnTo>
                    <a:pt x="456412" y="171526"/>
                  </a:lnTo>
                  <a:lnTo>
                    <a:pt x="456704" y="170967"/>
                  </a:lnTo>
                  <a:lnTo>
                    <a:pt x="457390" y="170192"/>
                  </a:lnTo>
                  <a:lnTo>
                    <a:pt x="464731" y="170192"/>
                  </a:lnTo>
                  <a:lnTo>
                    <a:pt x="464769" y="169189"/>
                  </a:lnTo>
                  <a:close/>
                </a:path>
                <a:path w="1378584" h="1617979">
                  <a:moveTo>
                    <a:pt x="477901" y="444157"/>
                  </a:moveTo>
                  <a:lnTo>
                    <a:pt x="477050" y="443814"/>
                  </a:lnTo>
                  <a:lnTo>
                    <a:pt x="474014" y="443814"/>
                  </a:lnTo>
                  <a:lnTo>
                    <a:pt x="473062" y="444157"/>
                  </a:lnTo>
                  <a:lnTo>
                    <a:pt x="477901" y="444157"/>
                  </a:lnTo>
                  <a:close/>
                </a:path>
                <a:path w="1378584" h="1617979">
                  <a:moveTo>
                    <a:pt x="478066" y="1008634"/>
                  </a:moveTo>
                  <a:lnTo>
                    <a:pt x="476364" y="1008634"/>
                  </a:lnTo>
                  <a:lnTo>
                    <a:pt x="476351" y="1008926"/>
                  </a:lnTo>
                  <a:lnTo>
                    <a:pt x="476326" y="1019073"/>
                  </a:lnTo>
                  <a:lnTo>
                    <a:pt x="476021" y="1018425"/>
                  </a:lnTo>
                  <a:lnTo>
                    <a:pt x="475678" y="1017790"/>
                  </a:lnTo>
                  <a:lnTo>
                    <a:pt x="475589" y="1017612"/>
                  </a:lnTo>
                  <a:lnTo>
                    <a:pt x="475589" y="1020991"/>
                  </a:lnTo>
                  <a:lnTo>
                    <a:pt x="469760" y="1020991"/>
                  </a:lnTo>
                  <a:lnTo>
                    <a:pt x="469773" y="1010170"/>
                  </a:lnTo>
                  <a:lnTo>
                    <a:pt x="471030" y="1012647"/>
                  </a:lnTo>
                  <a:lnTo>
                    <a:pt x="475068" y="1020178"/>
                  </a:lnTo>
                  <a:lnTo>
                    <a:pt x="475348" y="1020660"/>
                  </a:lnTo>
                  <a:lnTo>
                    <a:pt x="475475" y="1020826"/>
                  </a:lnTo>
                  <a:lnTo>
                    <a:pt x="475589" y="1020991"/>
                  </a:lnTo>
                  <a:lnTo>
                    <a:pt x="475589" y="1017612"/>
                  </a:lnTo>
                  <a:lnTo>
                    <a:pt x="475030" y="1016482"/>
                  </a:lnTo>
                  <a:lnTo>
                    <a:pt x="471652" y="1010170"/>
                  </a:lnTo>
                  <a:lnTo>
                    <a:pt x="471182" y="1009294"/>
                  </a:lnTo>
                  <a:lnTo>
                    <a:pt x="471081" y="1009091"/>
                  </a:lnTo>
                  <a:lnTo>
                    <a:pt x="470966" y="1008926"/>
                  </a:lnTo>
                  <a:lnTo>
                    <a:pt x="476351" y="1008926"/>
                  </a:lnTo>
                  <a:lnTo>
                    <a:pt x="476351" y="1008634"/>
                  </a:lnTo>
                  <a:lnTo>
                    <a:pt x="468147" y="1008634"/>
                  </a:lnTo>
                  <a:lnTo>
                    <a:pt x="468109" y="1021397"/>
                  </a:lnTo>
                  <a:lnTo>
                    <a:pt x="469760" y="1021397"/>
                  </a:lnTo>
                  <a:lnTo>
                    <a:pt x="469760" y="1021156"/>
                  </a:lnTo>
                  <a:lnTo>
                    <a:pt x="477964" y="1021156"/>
                  </a:lnTo>
                  <a:lnTo>
                    <a:pt x="477977" y="1019073"/>
                  </a:lnTo>
                  <a:lnTo>
                    <a:pt x="478066" y="1008634"/>
                  </a:lnTo>
                  <a:close/>
                </a:path>
                <a:path w="1378584" h="1617979">
                  <a:moveTo>
                    <a:pt x="478078" y="168071"/>
                  </a:moveTo>
                  <a:lnTo>
                    <a:pt x="476377" y="168071"/>
                  </a:lnTo>
                  <a:lnTo>
                    <a:pt x="476364" y="168363"/>
                  </a:lnTo>
                  <a:lnTo>
                    <a:pt x="476338" y="178523"/>
                  </a:lnTo>
                  <a:lnTo>
                    <a:pt x="475602" y="177050"/>
                  </a:lnTo>
                  <a:lnTo>
                    <a:pt x="475602" y="180441"/>
                  </a:lnTo>
                  <a:lnTo>
                    <a:pt x="469785" y="180441"/>
                  </a:lnTo>
                  <a:lnTo>
                    <a:pt x="469785" y="169621"/>
                  </a:lnTo>
                  <a:lnTo>
                    <a:pt x="471043" y="172097"/>
                  </a:lnTo>
                  <a:lnTo>
                    <a:pt x="475081" y="179628"/>
                  </a:lnTo>
                  <a:lnTo>
                    <a:pt x="475361" y="180111"/>
                  </a:lnTo>
                  <a:lnTo>
                    <a:pt x="475488" y="180276"/>
                  </a:lnTo>
                  <a:lnTo>
                    <a:pt x="475602" y="180441"/>
                  </a:lnTo>
                  <a:lnTo>
                    <a:pt x="475602" y="177050"/>
                  </a:lnTo>
                  <a:lnTo>
                    <a:pt x="475043" y="175920"/>
                  </a:lnTo>
                  <a:lnTo>
                    <a:pt x="471665" y="169621"/>
                  </a:lnTo>
                  <a:lnTo>
                    <a:pt x="471195" y="168744"/>
                  </a:lnTo>
                  <a:lnTo>
                    <a:pt x="471081" y="168541"/>
                  </a:lnTo>
                  <a:lnTo>
                    <a:pt x="470979" y="168363"/>
                  </a:lnTo>
                  <a:lnTo>
                    <a:pt x="476364" y="168363"/>
                  </a:lnTo>
                  <a:lnTo>
                    <a:pt x="476364" y="168071"/>
                  </a:lnTo>
                  <a:lnTo>
                    <a:pt x="468160" y="168071"/>
                  </a:lnTo>
                  <a:lnTo>
                    <a:pt x="468109" y="180848"/>
                  </a:lnTo>
                  <a:lnTo>
                    <a:pt x="469785" y="180848"/>
                  </a:lnTo>
                  <a:lnTo>
                    <a:pt x="469785" y="180606"/>
                  </a:lnTo>
                  <a:lnTo>
                    <a:pt x="477977" y="180606"/>
                  </a:lnTo>
                  <a:lnTo>
                    <a:pt x="478002" y="178523"/>
                  </a:lnTo>
                  <a:lnTo>
                    <a:pt x="478078" y="168071"/>
                  </a:lnTo>
                  <a:close/>
                </a:path>
                <a:path w="1378584" h="1617979">
                  <a:moveTo>
                    <a:pt x="478459" y="278180"/>
                  </a:moveTo>
                  <a:lnTo>
                    <a:pt x="478307" y="277774"/>
                  </a:lnTo>
                  <a:lnTo>
                    <a:pt x="473354" y="277774"/>
                  </a:lnTo>
                  <a:lnTo>
                    <a:pt x="473316" y="266115"/>
                  </a:lnTo>
                  <a:lnTo>
                    <a:pt x="471652" y="266115"/>
                  </a:lnTo>
                  <a:lnTo>
                    <a:pt x="471652" y="279171"/>
                  </a:lnTo>
                  <a:lnTo>
                    <a:pt x="478358" y="279171"/>
                  </a:lnTo>
                  <a:lnTo>
                    <a:pt x="478459" y="278180"/>
                  </a:lnTo>
                  <a:close/>
                </a:path>
                <a:path w="1378584" h="1617979">
                  <a:moveTo>
                    <a:pt x="478993" y="449173"/>
                  </a:moveTo>
                  <a:lnTo>
                    <a:pt x="478942" y="445325"/>
                  </a:lnTo>
                  <a:lnTo>
                    <a:pt x="478713" y="444931"/>
                  </a:lnTo>
                  <a:lnTo>
                    <a:pt x="478294" y="444512"/>
                  </a:lnTo>
                  <a:lnTo>
                    <a:pt x="472414" y="444512"/>
                  </a:lnTo>
                  <a:lnTo>
                    <a:pt x="472109" y="444766"/>
                  </a:lnTo>
                  <a:lnTo>
                    <a:pt x="472084" y="446227"/>
                  </a:lnTo>
                  <a:lnTo>
                    <a:pt x="472401" y="446227"/>
                  </a:lnTo>
                  <a:lnTo>
                    <a:pt x="472986" y="445846"/>
                  </a:lnTo>
                  <a:lnTo>
                    <a:pt x="473481" y="445592"/>
                  </a:lnTo>
                  <a:lnTo>
                    <a:pt x="474154" y="445325"/>
                  </a:lnTo>
                  <a:lnTo>
                    <a:pt x="476275" y="445325"/>
                  </a:lnTo>
                  <a:lnTo>
                    <a:pt x="476796" y="445592"/>
                  </a:lnTo>
                  <a:lnTo>
                    <a:pt x="477151" y="445998"/>
                  </a:lnTo>
                  <a:lnTo>
                    <a:pt x="477151" y="449173"/>
                  </a:lnTo>
                  <a:lnTo>
                    <a:pt x="471830" y="455333"/>
                  </a:lnTo>
                  <a:lnTo>
                    <a:pt x="471817" y="455625"/>
                  </a:lnTo>
                  <a:lnTo>
                    <a:pt x="473710" y="455625"/>
                  </a:lnTo>
                  <a:lnTo>
                    <a:pt x="476643" y="452564"/>
                  </a:lnTo>
                  <a:lnTo>
                    <a:pt x="477253" y="451891"/>
                  </a:lnTo>
                  <a:lnTo>
                    <a:pt x="478129" y="450748"/>
                  </a:lnTo>
                  <a:lnTo>
                    <a:pt x="478510" y="450164"/>
                  </a:lnTo>
                  <a:lnTo>
                    <a:pt x="478993" y="449173"/>
                  </a:lnTo>
                  <a:close/>
                </a:path>
                <a:path w="1378584" h="1617979">
                  <a:moveTo>
                    <a:pt x="479298" y="425577"/>
                  </a:moveTo>
                  <a:lnTo>
                    <a:pt x="477177" y="423189"/>
                  </a:lnTo>
                  <a:lnTo>
                    <a:pt x="471385" y="423189"/>
                  </a:lnTo>
                  <a:lnTo>
                    <a:pt x="471373" y="428345"/>
                  </a:lnTo>
                  <a:lnTo>
                    <a:pt x="473075" y="428345"/>
                  </a:lnTo>
                  <a:lnTo>
                    <a:pt x="473075" y="424611"/>
                  </a:lnTo>
                  <a:lnTo>
                    <a:pt x="476529" y="424611"/>
                  </a:lnTo>
                  <a:lnTo>
                    <a:pt x="476910" y="424865"/>
                  </a:lnTo>
                  <a:lnTo>
                    <a:pt x="477367" y="425577"/>
                  </a:lnTo>
                  <a:lnTo>
                    <a:pt x="477342" y="427215"/>
                  </a:lnTo>
                  <a:lnTo>
                    <a:pt x="477227" y="427710"/>
                  </a:lnTo>
                  <a:lnTo>
                    <a:pt x="477062" y="427951"/>
                  </a:lnTo>
                  <a:lnTo>
                    <a:pt x="476618" y="428345"/>
                  </a:lnTo>
                  <a:lnTo>
                    <a:pt x="473075" y="428345"/>
                  </a:lnTo>
                  <a:lnTo>
                    <a:pt x="473075" y="428777"/>
                  </a:lnTo>
                  <a:lnTo>
                    <a:pt x="471373" y="428777"/>
                  </a:lnTo>
                  <a:lnTo>
                    <a:pt x="471373" y="429387"/>
                  </a:lnTo>
                  <a:lnTo>
                    <a:pt x="477532" y="429387"/>
                  </a:lnTo>
                  <a:lnTo>
                    <a:pt x="478167" y="428993"/>
                  </a:lnTo>
                  <a:lnTo>
                    <a:pt x="479298" y="427215"/>
                  </a:lnTo>
                  <a:lnTo>
                    <a:pt x="479298" y="425577"/>
                  </a:lnTo>
                  <a:close/>
                </a:path>
                <a:path w="1378584" h="1617979">
                  <a:moveTo>
                    <a:pt x="479933" y="455955"/>
                  </a:moveTo>
                  <a:lnTo>
                    <a:pt x="471805" y="455790"/>
                  </a:lnTo>
                  <a:lnTo>
                    <a:pt x="471754" y="456895"/>
                  </a:lnTo>
                  <a:lnTo>
                    <a:pt x="479831" y="456895"/>
                  </a:lnTo>
                  <a:lnTo>
                    <a:pt x="479933" y="455955"/>
                  </a:lnTo>
                  <a:close/>
                </a:path>
                <a:path w="1378584" h="1617979">
                  <a:moveTo>
                    <a:pt x="480110" y="435610"/>
                  </a:moveTo>
                  <a:lnTo>
                    <a:pt x="478726" y="432168"/>
                  </a:lnTo>
                  <a:lnTo>
                    <a:pt x="478637" y="431939"/>
                  </a:lnTo>
                  <a:lnTo>
                    <a:pt x="478358" y="431355"/>
                  </a:lnTo>
                  <a:lnTo>
                    <a:pt x="478243" y="431152"/>
                  </a:lnTo>
                  <a:lnTo>
                    <a:pt x="478243" y="435749"/>
                  </a:lnTo>
                  <a:lnTo>
                    <a:pt x="473036" y="435749"/>
                  </a:lnTo>
                  <a:lnTo>
                    <a:pt x="473075" y="430263"/>
                  </a:lnTo>
                  <a:lnTo>
                    <a:pt x="473075" y="430491"/>
                  </a:lnTo>
                  <a:lnTo>
                    <a:pt x="475564" y="430491"/>
                  </a:lnTo>
                  <a:lnTo>
                    <a:pt x="478243" y="435749"/>
                  </a:lnTo>
                  <a:lnTo>
                    <a:pt x="478243" y="431152"/>
                  </a:lnTo>
                  <a:lnTo>
                    <a:pt x="478040" y="430771"/>
                  </a:lnTo>
                  <a:lnTo>
                    <a:pt x="477647" y="430263"/>
                  </a:lnTo>
                  <a:lnTo>
                    <a:pt x="477227" y="429895"/>
                  </a:lnTo>
                  <a:lnTo>
                    <a:pt x="471373" y="429895"/>
                  </a:lnTo>
                  <a:lnTo>
                    <a:pt x="471360" y="436092"/>
                  </a:lnTo>
                  <a:lnTo>
                    <a:pt x="473036" y="436092"/>
                  </a:lnTo>
                  <a:lnTo>
                    <a:pt x="479983" y="436092"/>
                  </a:lnTo>
                  <a:lnTo>
                    <a:pt x="480110" y="435610"/>
                  </a:lnTo>
                  <a:close/>
                </a:path>
                <a:path w="1378584" h="1617979">
                  <a:moveTo>
                    <a:pt x="481545" y="224409"/>
                  </a:moveTo>
                  <a:lnTo>
                    <a:pt x="479831" y="224256"/>
                  </a:lnTo>
                  <a:lnTo>
                    <a:pt x="479818" y="224409"/>
                  </a:lnTo>
                  <a:lnTo>
                    <a:pt x="479729" y="233591"/>
                  </a:lnTo>
                  <a:lnTo>
                    <a:pt x="479590" y="233997"/>
                  </a:lnTo>
                  <a:lnTo>
                    <a:pt x="479539" y="234137"/>
                  </a:lnTo>
                  <a:lnTo>
                    <a:pt x="479425" y="234480"/>
                  </a:lnTo>
                  <a:lnTo>
                    <a:pt x="479221" y="234848"/>
                  </a:lnTo>
                  <a:lnTo>
                    <a:pt x="478663" y="235445"/>
                  </a:lnTo>
                  <a:lnTo>
                    <a:pt x="478942" y="235445"/>
                  </a:lnTo>
                  <a:lnTo>
                    <a:pt x="477520" y="235966"/>
                  </a:lnTo>
                  <a:lnTo>
                    <a:pt x="475627" y="235966"/>
                  </a:lnTo>
                  <a:lnTo>
                    <a:pt x="474192" y="235445"/>
                  </a:lnTo>
                  <a:lnTo>
                    <a:pt x="474484" y="235445"/>
                  </a:lnTo>
                  <a:lnTo>
                    <a:pt x="473938" y="234848"/>
                  </a:lnTo>
                  <a:lnTo>
                    <a:pt x="473735" y="234480"/>
                  </a:lnTo>
                  <a:lnTo>
                    <a:pt x="473443" y="233591"/>
                  </a:lnTo>
                  <a:lnTo>
                    <a:pt x="473341" y="224409"/>
                  </a:lnTo>
                  <a:lnTo>
                    <a:pt x="479818" y="224409"/>
                  </a:lnTo>
                  <a:lnTo>
                    <a:pt x="479818" y="224256"/>
                  </a:lnTo>
                  <a:lnTo>
                    <a:pt x="471627" y="224256"/>
                  </a:lnTo>
                  <a:lnTo>
                    <a:pt x="471703" y="234137"/>
                  </a:lnTo>
                  <a:lnTo>
                    <a:pt x="471970" y="234848"/>
                  </a:lnTo>
                  <a:lnTo>
                    <a:pt x="472071" y="235127"/>
                  </a:lnTo>
                  <a:lnTo>
                    <a:pt x="472122" y="235254"/>
                  </a:lnTo>
                  <a:lnTo>
                    <a:pt x="472198" y="235445"/>
                  </a:lnTo>
                  <a:lnTo>
                    <a:pt x="472541" y="235966"/>
                  </a:lnTo>
                  <a:lnTo>
                    <a:pt x="472922" y="236296"/>
                  </a:lnTo>
                  <a:lnTo>
                    <a:pt x="473341" y="236715"/>
                  </a:lnTo>
                  <a:lnTo>
                    <a:pt x="473862" y="237032"/>
                  </a:lnTo>
                  <a:lnTo>
                    <a:pt x="475056" y="237451"/>
                  </a:lnTo>
                  <a:lnTo>
                    <a:pt x="477964" y="237451"/>
                  </a:lnTo>
                  <a:lnTo>
                    <a:pt x="479107" y="237032"/>
                  </a:lnTo>
                  <a:lnTo>
                    <a:pt x="479640" y="236715"/>
                  </a:lnTo>
                  <a:lnTo>
                    <a:pt x="480110" y="236296"/>
                  </a:lnTo>
                  <a:lnTo>
                    <a:pt x="480441" y="235966"/>
                  </a:lnTo>
                  <a:lnTo>
                    <a:pt x="480834" y="235445"/>
                  </a:lnTo>
                  <a:lnTo>
                    <a:pt x="480961" y="235254"/>
                  </a:lnTo>
                  <a:lnTo>
                    <a:pt x="481241" y="234480"/>
                  </a:lnTo>
                  <a:lnTo>
                    <a:pt x="481368" y="234137"/>
                  </a:lnTo>
                  <a:lnTo>
                    <a:pt x="481482" y="233591"/>
                  </a:lnTo>
                  <a:lnTo>
                    <a:pt x="481545" y="224409"/>
                  </a:lnTo>
                  <a:close/>
                </a:path>
                <a:path w="1378584" h="1617979">
                  <a:moveTo>
                    <a:pt x="487286" y="431190"/>
                  </a:moveTo>
                  <a:lnTo>
                    <a:pt x="483273" y="431190"/>
                  </a:lnTo>
                  <a:lnTo>
                    <a:pt x="483184" y="431355"/>
                  </a:lnTo>
                  <a:lnTo>
                    <a:pt x="487286" y="431355"/>
                  </a:lnTo>
                  <a:lnTo>
                    <a:pt x="487286" y="431190"/>
                  </a:lnTo>
                  <a:close/>
                </a:path>
                <a:path w="1378584" h="1617979">
                  <a:moveTo>
                    <a:pt x="489051" y="431190"/>
                  </a:moveTo>
                  <a:lnTo>
                    <a:pt x="488975" y="424370"/>
                  </a:lnTo>
                  <a:lnTo>
                    <a:pt x="488962" y="423024"/>
                  </a:lnTo>
                  <a:lnTo>
                    <a:pt x="486473" y="423024"/>
                  </a:lnTo>
                  <a:lnTo>
                    <a:pt x="481660" y="431190"/>
                  </a:lnTo>
                  <a:lnTo>
                    <a:pt x="483273" y="431190"/>
                  </a:lnTo>
                  <a:lnTo>
                    <a:pt x="487273" y="424370"/>
                  </a:lnTo>
                  <a:lnTo>
                    <a:pt x="487286" y="431190"/>
                  </a:lnTo>
                  <a:lnTo>
                    <a:pt x="489051" y="431190"/>
                  </a:lnTo>
                  <a:close/>
                </a:path>
                <a:path w="1378584" h="1617979">
                  <a:moveTo>
                    <a:pt x="490664" y="453567"/>
                  </a:moveTo>
                  <a:lnTo>
                    <a:pt x="490626" y="446646"/>
                  </a:lnTo>
                  <a:lnTo>
                    <a:pt x="490423" y="446100"/>
                  </a:lnTo>
                  <a:lnTo>
                    <a:pt x="490308" y="445782"/>
                  </a:lnTo>
                  <a:lnTo>
                    <a:pt x="490042" y="445414"/>
                  </a:lnTo>
                  <a:lnTo>
                    <a:pt x="489750" y="444906"/>
                  </a:lnTo>
                  <a:lnTo>
                    <a:pt x="489686" y="444779"/>
                  </a:lnTo>
                  <a:lnTo>
                    <a:pt x="489292" y="444423"/>
                  </a:lnTo>
                  <a:lnTo>
                    <a:pt x="488099" y="443776"/>
                  </a:lnTo>
                  <a:lnTo>
                    <a:pt x="484936" y="443776"/>
                  </a:lnTo>
                  <a:lnTo>
                    <a:pt x="482206" y="454177"/>
                  </a:lnTo>
                  <a:lnTo>
                    <a:pt x="482333" y="454558"/>
                  </a:lnTo>
                  <a:lnTo>
                    <a:pt x="482549" y="455053"/>
                  </a:lnTo>
                  <a:lnTo>
                    <a:pt x="482701" y="455295"/>
                  </a:lnTo>
                  <a:lnTo>
                    <a:pt x="483133" y="456044"/>
                  </a:lnTo>
                  <a:lnTo>
                    <a:pt x="483590" y="456476"/>
                  </a:lnTo>
                  <a:lnTo>
                    <a:pt x="484746" y="457060"/>
                  </a:lnTo>
                  <a:lnTo>
                    <a:pt x="487857" y="457060"/>
                  </a:lnTo>
                  <a:lnTo>
                    <a:pt x="488950" y="456476"/>
                  </a:lnTo>
                  <a:lnTo>
                    <a:pt x="489445" y="456044"/>
                  </a:lnTo>
                  <a:lnTo>
                    <a:pt x="489699" y="455701"/>
                  </a:lnTo>
                  <a:lnTo>
                    <a:pt x="485457" y="455663"/>
                  </a:lnTo>
                  <a:lnTo>
                    <a:pt x="484822" y="455295"/>
                  </a:lnTo>
                  <a:lnTo>
                    <a:pt x="484581" y="455053"/>
                  </a:lnTo>
                  <a:lnTo>
                    <a:pt x="484289" y="454558"/>
                  </a:lnTo>
                  <a:lnTo>
                    <a:pt x="484098" y="454177"/>
                  </a:lnTo>
                  <a:lnTo>
                    <a:pt x="483895" y="453567"/>
                  </a:lnTo>
                  <a:lnTo>
                    <a:pt x="483971" y="447065"/>
                  </a:lnTo>
                  <a:lnTo>
                    <a:pt x="484390" y="446100"/>
                  </a:lnTo>
                  <a:lnTo>
                    <a:pt x="484619" y="445782"/>
                  </a:lnTo>
                  <a:lnTo>
                    <a:pt x="485101" y="445414"/>
                  </a:lnTo>
                  <a:lnTo>
                    <a:pt x="487819" y="445414"/>
                  </a:lnTo>
                  <a:lnTo>
                    <a:pt x="488886" y="453567"/>
                  </a:lnTo>
                  <a:lnTo>
                    <a:pt x="488670" y="454177"/>
                  </a:lnTo>
                  <a:lnTo>
                    <a:pt x="488505" y="454558"/>
                  </a:lnTo>
                  <a:lnTo>
                    <a:pt x="487921" y="455295"/>
                  </a:lnTo>
                  <a:lnTo>
                    <a:pt x="489712" y="455663"/>
                  </a:lnTo>
                  <a:lnTo>
                    <a:pt x="490410" y="454558"/>
                  </a:lnTo>
                  <a:lnTo>
                    <a:pt x="490664" y="453567"/>
                  </a:lnTo>
                  <a:close/>
                </a:path>
                <a:path w="1378584" h="1617979">
                  <a:moveTo>
                    <a:pt x="490893" y="431914"/>
                  </a:moveTo>
                  <a:lnTo>
                    <a:pt x="490664" y="431622"/>
                  </a:lnTo>
                  <a:lnTo>
                    <a:pt x="489051" y="431622"/>
                  </a:lnTo>
                  <a:lnTo>
                    <a:pt x="489051" y="431355"/>
                  </a:lnTo>
                  <a:lnTo>
                    <a:pt x="487286" y="431355"/>
                  </a:lnTo>
                  <a:lnTo>
                    <a:pt x="487286" y="431622"/>
                  </a:lnTo>
                  <a:lnTo>
                    <a:pt x="483019" y="431622"/>
                  </a:lnTo>
                  <a:lnTo>
                    <a:pt x="483184" y="431355"/>
                  </a:lnTo>
                  <a:lnTo>
                    <a:pt x="481571" y="431355"/>
                  </a:lnTo>
                  <a:lnTo>
                    <a:pt x="481533" y="432930"/>
                  </a:lnTo>
                  <a:lnTo>
                    <a:pt x="489051" y="433070"/>
                  </a:lnTo>
                  <a:lnTo>
                    <a:pt x="487286" y="433070"/>
                  </a:lnTo>
                  <a:lnTo>
                    <a:pt x="487337" y="436029"/>
                  </a:lnTo>
                  <a:lnTo>
                    <a:pt x="488988" y="436029"/>
                  </a:lnTo>
                  <a:lnTo>
                    <a:pt x="490664" y="433070"/>
                  </a:lnTo>
                  <a:lnTo>
                    <a:pt x="490791" y="432930"/>
                  </a:lnTo>
                  <a:lnTo>
                    <a:pt x="490893" y="431914"/>
                  </a:lnTo>
                  <a:close/>
                </a:path>
                <a:path w="1378584" h="1617979">
                  <a:moveTo>
                    <a:pt x="491337" y="1012761"/>
                  </a:moveTo>
                  <a:lnTo>
                    <a:pt x="490791" y="1011174"/>
                  </a:lnTo>
                  <a:lnTo>
                    <a:pt x="490486" y="1010678"/>
                  </a:lnTo>
                  <a:lnTo>
                    <a:pt x="490385" y="1010500"/>
                  </a:lnTo>
                  <a:lnTo>
                    <a:pt x="489724" y="1009815"/>
                  </a:lnTo>
                  <a:lnTo>
                    <a:pt x="489394" y="1009484"/>
                  </a:lnTo>
                  <a:lnTo>
                    <a:pt x="489394" y="1012761"/>
                  </a:lnTo>
                  <a:lnTo>
                    <a:pt x="489343" y="1017054"/>
                  </a:lnTo>
                  <a:lnTo>
                    <a:pt x="486156" y="1019987"/>
                  </a:lnTo>
                  <a:lnTo>
                    <a:pt x="483057" y="1019987"/>
                  </a:lnTo>
                  <a:lnTo>
                    <a:pt x="483057" y="1009815"/>
                  </a:lnTo>
                  <a:lnTo>
                    <a:pt x="486524" y="1009815"/>
                  </a:lnTo>
                  <a:lnTo>
                    <a:pt x="489394" y="1012761"/>
                  </a:lnTo>
                  <a:lnTo>
                    <a:pt x="489394" y="1009484"/>
                  </a:lnTo>
                  <a:lnTo>
                    <a:pt x="488657" y="1008951"/>
                  </a:lnTo>
                  <a:lnTo>
                    <a:pt x="487400" y="1008494"/>
                  </a:lnTo>
                  <a:lnTo>
                    <a:pt x="481368" y="1008494"/>
                  </a:lnTo>
                  <a:lnTo>
                    <a:pt x="481368" y="1021448"/>
                  </a:lnTo>
                  <a:lnTo>
                    <a:pt x="486448" y="1021448"/>
                  </a:lnTo>
                  <a:lnTo>
                    <a:pt x="491248" y="1017054"/>
                  </a:lnTo>
                  <a:lnTo>
                    <a:pt x="491337" y="1012761"/>
                  </a:lnTo>
                  <a:close/>
                </a:path>
                <a:path w="1378584" h="1617979">
                  <a:moveTo>
                    <a:pt x="491350" y="172212"/>
                  </a:moveTo>
                  <a:lnTo>
                    <a:pt x="489381" y="168910"/>
                  </a:lnTo>
                  <a:lnTo>
                    <a:pt x="489381" y="172212"/>
                  </a:lnTo>
                  <a:lnTo>
                    <a:pt x="489356" y="176504"/>
                  </a:lnTo>
                  <a:lnTo>
                    <a:pt x="486181" y="179438"/>
                  </a:lnTo>
                  <a:lnTo>
                    <a:pt x="483082" y="179438"/>
                  </a:lnTo>
                  <a:lnTo>
                    <a:pt x="483082" y="169265"/>
                  </a:lnTo>
                  <a:lnTo>
                    <a:pt x="486537" y="169265"/>
                  </a:lnTo>
                  <a:lnTo>
                    <a:pt x="489381" y="172212"/>
                  </a:lnTo>
                  <a:lnTo>
                    <a:pt x="489381" y="168910"/>
                  </a:lnTo>
                  <a:lnTo>
                    <a:pt x="488657" y="168402"/>
                  </a:lnTo>
                  <a:lnTo>
                    <a:pt x="487413" y="167944"/>
                  </a:lnTo>
                  <a:lnTo>
                    <a:pt x="481380" y="167944"/>
                  </a:lnTo>
                  <a:lnTo>
                    <a:pt x="481380" y="180898"/>
                  </a:lnTo>
                  <a:lnTo>
                    <a:pt x="486460" y="180898"/>
                  </a:lnTo>
                  <a:lnTo>
                    <a:pt x="491261" y="176504"/>
                  </a:lnTo>
                  <a:lnTo>
                    <a:pt x="491350" y="172212"/>
                  </a:lnTo>
                  <a:close/>
                </a:path>
                <a:path w="1378584" h="1617979">
                  <a:moveTo>
                    <a:pt x="492772" y="224256"/>
                  </a:moveTo>
                  <a:lnTo>
                    <a:pt x="484428" y="224256"/>
                  </a:lnTo>
                  <a:lnTo>
                    <a:pt x="484327" y="225348"/>
                  </a:lnTo>
                  <a:lnTo>
                    <a:pt x="484479" y="225704"/>
                  </a:lnTo>
                  <a:lnTo>
                    <a:pt x="491007" y="225704"/>
                  </a:lnTo>
                  <a:lnTo>
                    <a:pt x="486016" y="236905"/>
                  </a:lnTo>
                  <a:lnTo>
                    <a:pt x="485902" y="237324"/>
                  </a:lnTo>
                  <a:lnTo>
                    <a:pt x="487768" y="237324"/>
                  </a:lnTo>
                  <a:lnTo>
                    <a:pt x="492683" y="226060"/>
                  </a:lnTo>
                  <a:lnTo>
                    <a:pt x="492772" y="224256"/>
                  </a:lnTo>
                  <a:close/>
                </a:path>
                <a:path w="1378584" h="1617979">
                  <a:moveTo>
                    <a:pt x="494753" y="267423"/>
                  </a:moveTo>
                  <a:lnTo>
                    <a:pt x="494652" y="266319"/>
                  </a:lnTo>
                  <a:lnTo>
                    <a:pt x="494525" y="266179"/>
                  </a:lnTo>
                  <a:lnTo>
                    <a:pt x="492125" y="266179"/>
                  </a:lnTo>
                  <a:lnTo>
                    <a:pt x="491959" y="266319"/>
                  </a:lnTo>
                  <a:lnTo>
                    <a:pt x="491871" y="266446"/>
                  </a:lnTo>
                  <a:lnTo>
                    <a:pt x="491756" y="266573"/>
                  </a:lnTo>
                  <a:lnTo>
                    <a:pt x="491578" y="266890"/>
                  </a:lnTo>
                  <a:lnTo>
                    <a:pt x="491515" y="267093"/>
                  </a:lnTo>
                  <a:lnTo>
                    <a:pt x="487578" y="276631"/>
                  </a:lnTo>
                  <a:lnTo>
                    <a:pt x="483908" y="267423"/>
                  </a:lnTo>
                  <a:lnTo>
                    <a:pt x="483768" y="267093"/>
                  </a:lnTo>
                  <a:lnTo>
                    <a:pt x="483704" y="266890"/>
                  </a:lnTo>
                  <a:lnTo>
                    <a:pt x="483514" y="266573"/>
                  </a:lnTo>
                  <a:lnTo>
                    <a:pt x="483438" y="266446"/>
                  </a:lnTo>
                  <a:lnTo>
                    <a:pt x="483336" y="266319"/>
                  </a:lnTo>
                  <a:lnTo>
                    <a:pt x="483120" y="266179"/>
                  </a:lnTo>
                  <a:lnTo>
                    <a:pt x="480618" y="266179"/>
                  </a:lnTo>
                  <a:lnTo>
                    <a:pt x="480466" y="266319"/>
                  </a:lnTo>
                  <a:lnTo>
                    <a:pt x="480428" y="279146"/>
                  </a:lnTo>
                  <a:lnTo>
                    <a:pt x="482092" y="279146"/>
                  </a:lnTo>
                  <a:lnTo>
                    <a:pt x="482142" y="267423"/>
                  </a:lnTo>
                  <a:lnTo>
                    <a:pt x="486676" y="279146"/>
                  </a:lnTo>
                  <a:lnTo>
                    <a:pt x="488276" y="279146"/>
                  </a:lnTo>
                  <a:lnTo>
                    <a:pt x="489292" y="276631"/>
                  </a:lnTo>
                  <a:lnTo>
                    <a:pt x="492988" y="267423"/>
                  </a:lnTo>
                  <a:lnTo>
                    <a:pt x="493039" y="279146"/>
                  </a:lnTo>
                  <a:lnTo>
                    <a:pt x="494703" y="279146"/>
                  </a:lnTo>
                  <a:lnTo>
                    <a:pt x="494753" y="267423"/>
                  </a:lnTo>
                  <a:close/>
                </a:path>
                <a:path w="1378584" h="1617979">
                  <a:moveTo>
                    <a:pt x="500837" y="456692"/>
                  </a:moveTo>
                  <a:lnTo>
                    <a:pt x="500697" y="456399"/>
                  </a:lnTo>
                  <a:lnTo>
                    <a:pt x="497039" y="451662"/>
                  </a:lnTo>
                  <a:lnTo>
                    <a:pt x="496862" y="451434"/>
                  </a:lnTo>
                  <a:lnTo>
                    <a:pt x="500164" y="448094"/>
                  </a:lnTo>
                  <a:lnTo>
                    <a:pt x="500354" y="447878"/>
                  </a:lnTo>
                  <a:lnTo>
                    <a:pt x="500392" y="447548"/>
                  </a:lnTo>
                  <a:lnTo>
                    <a:pt x="498500" y="447548"/>
                  </a:lnTo>
                  <a:lnTo>
                    <a:pt x="494982" y="451434"/>
                  </a:lnTo>
                  <a:lnTo>
                    <a:pt x="494931" y="442988"/>
                  </a:lnTo>
                  <a:lnTo>
                    <a:pt x="493318" y="442988"/>
                  </a:lnTo>
                  <a:lnTo>
                    <a:pt x="493344" y="457009"/>
                  </a:lnTo>
                  <a:lnTo>
                    <a:pt x="494957" y="457009"/>
                  </a:lnTo>
                  <a:lnTo>
                    <a:pt x="494982" y="451662"/>
                  </a:lnTo>
                  <a:lnTo>
                    <a:pt x="499059" y="457009"/>
                  </a:lnTo>
                  <a:lnTo>
                    <a:pt x="500722" y="457009"/>
                  </a:lnTo>
                  <a:lnTo>
                    <a:pt x="500837" y="456692"/>
                  </a:lnTo>
                  <a:close/>
                </a:path>
                <a:path w="1378584" h="1617979">
                  <a:moveTo>
                    <a:pt x="501053" y="423062"/>
                  </a:moveTo>
                  <a:lnTo>
                    <a:pt x="492645" y="423062"/>
                  </a:lnTo>
                  <a:lnTo>
                    <a:pt x="492582" y="424091"/>
                  </a:lnTo>
                  <a:lnTo>
                    <a:pt x="492747" y="424446"/>
                  </a:lnTo>
                  <a:lnTo>
                    <a:pt x="499287" y="424446"/>
                  </a:lnTo>
                  <a:lnTo>
                    <a:pt x="494284" y="435648"/>
                  </a:lnTo>
                  <a:lnTo>
                    <a:pt x="494157" y="436067"/>
                  </a:lnTo>
                  <a:lnTo>
                    <a:pt x="496036" y="436067"/>
                  </a:lnTo>
                  <a:lnTo>
                    <a:pt x="500938" y="424802"/>
                  </a:lnTo>
                  <a:lnTo>
                    <a:pt x="501053" y="423062"/>
                  </a:lnTo>
                  <a:close/>
                </a:path>
                <a:path w="1378584" h="1617979">
                  <a:moveTo>
                    <a:pt x="502932" y="107607"/>
                  </a:moveTo>
                  <a:lnTo>
                    <a:pt x="500507" y="107607"/>
                  </a:lnTo>
                  <a:lnTo>
                    <a:pt x="500443" y="108813"/>
                  </a:lnTo>
                  <a:lnTo>
                    <a:pt x="500926" y="108813"/>
                  </a:lnTo>
                  <a:lnTo>
                    <a:pt x="502932" y="107607"/>
                  </a:lnTo>
                  <a:close/>
                </a:path>
                <a:path w="1378584" h="1617979">
                  <a:moveTo>
                    <a:pt x="503237" y="268478"/>
                  </a:moveTo>
                  <a:lnTo>
                    <a:pt x="503135" y="268249"/>
                  </a:lnTo>
                  <a:lnTo>
                    <a:pt x="498500" y="268249"/>
                  </a:lnTo>
                  <a:lnTo>
                    <a:pt x="498144" y="268478"/>
                  </a:lnTo>
                  <a:lnTo>
                    <a:pt x="503237" y="268478"/>
                  </a:lnTo>
                  <a:close/>
                </a:path>
                <a:path w="1378584" h="1617979">
                  <a:moveTo>
                    <a:pt x="503542" y="107467"/>
                  </a:moveTo>
                  <a:lnTo>
                    <a:pt x="503161" y="107467"/>
                  </a:lnTo>
                  <a:lnTo>
                    <a:pt x="502932" y="107607"/>
                  </a:lnTo>
                  <a:lnTo>
                    <a:pt x="503542" y="107607"/>
                  </a:lnTo>
                  <a:lnTo>
                    <a:pt x="503542" y="107467"/>
                  </a:lnTo>
                  <a:close/>
                </a:path>
                <a:path w="1378584" h="1617979">
                  <a:moveTo>
                    <a:pt x="503847" y="271843"/>
                  </a:moveTo>
                  <a:lnTo>
                    <a:pt x="499046" y="271843"/>
                  </a:lnTo>
                  <a:lnTo>
                    <a:pt x="499033" y="272059"/>
                  </a:lnTo>
                  <a:lnTo>
                    <a:pt x="503504" y="272059"/>
                  </a:lnTo>
                  <a:lnTo>
                    <a:pt x="503847" y="271843"/>
                  </a:lnTo>
                  <a:close/>
                </a:path>
                <a:path w="1378584" h="1617979">
                  <a:moveTo>
                    <a:pt x="504317" y="266700"/>
                  </a:moveTo>
                  <a:lnTo>
                    <a:pt x="503999" y="266407"/>
                  </a:lnTo>
                  <a:lnTo>
                    <a:pt x="503631" y="266192"/>
                  </a:lnTo>
                  <a:lnTo>
                    <a:pt x="503047" y="266001"/>
                  </a:lnTo>
                  <a:lnTo>
                    <a:pt x="499948" y="266001"/>
                  </a:lnTo>
                  <a:lnTo>
                    <a:pt x="498932" y="266407"/>
                  </a:lnTo>
                  <a:lnTo>
                    <a:pt x="498411" y="266700"/>
                  </a:lnTo>
                  <a:lnTo>
                    <a:pt x="504317" y="266700"/>
                  </a:lnTo>
                  <a:close/>
                </a:path>
                <a:path w="1378584" h="1617979">
                  <a:moveTo>
                    <a:pt x="504583" y="272910"/>
                  </a:moveTo>
                  <a:lnTo>
                    <a:pt x="503631" y="272427"/>
                  </a:lnTo>
                  <a:lnTo>
                    <a:pt x="499021" y="272427"/>
                  </a:lnTo>
                  <a:lnTo>
                    <a:pt x="498983" y="272910"/>
                  </a:lnTo>
                  <a:lnTo>
                    <a:pt x="504583" y="272910"/>
                  </a:lnTo>
                  <a:close/>
                </a:path>
                <a:path w="1378584" h="1617979">
                  <a:moveTo>
                    <a:pt x="505104" y="273418"/>
                  </a:moveTo>
                  <a:lnTo>
                    <a:pt x="504875" y="273189"/>
                  </a:lnTo>
                  <a:lnTo>
                    <a:pt x="501662" y="273189"/>
                  </a:lnTo>
                  <a:lnTo>
                    <a:pt x="502500" y="273418"/>
                  </a:lnTo>
                  <a:lnTo>
                    <a:pt x="505104" y="273418"/>
                  </a:lnTo>
                  <a:close/>
                </a:path>
                <a:path w="1378584" h="1617979">
                  <a:moveTo>
                    <a:pt x="505142" y="268478"/>
                  </a:moveTo>
                  <a:lnTo>
                    <a:pt x="503237" y="268478"/>
                  </a:lnTo>
                  <a:lnTo>
                    <a:pt x="503301" y="269989"/>
                  </a:lnTo>
                  <a:lnTo>
                    <a:pt x="503148" y="270281"/>
                  </a:lnTo>
                  <a:lnTo>
                    <a:pt x="503021" y="270586"/>
                  </a:lnTo>
                  <a:lnTo>
                    <a:pt x="502793" y="270878"/>
                  </a:lnTo>
                  <a:lnTo>
                    <a:pt x="502335" y="271284"/>
                  </a:lnTo>
                  <a:lnTo>
                    <a:pt x="504494" y="271284"/>
                  </a:lnTo>
                  <a:lnTo>
                    <a:pt x="504799" y="270878"/>
                  </a:lnTo>
                  <a:lnTo>
                    <a:pt x="504964" y="270586"/>
                  </a:lnTo>
                  <a:lnTo>
                    <a:pt x="505053" y="270281"/>
                  </a:lnTo>
                  <a:lnTo>
                    <a:pt x="505142" y="268478"/>
                  </a:lnTo>
                  <a:close/>
                </a:path>
                <a:path w="1378584" h="1617979">
                  <a:moveTo>
                    <a:pt x="505206" y="268249"/>
                  </a:moveTo>
                  <a:lnTo>
                    <a:pt x="505040" y="267804"/>
                  </a:lnTo>
                  <a:lnTo>
                    <a:pt x="504952" y="267538"/>
                  </a:lnTo>
                  <a:lnTo>
                    <a:pt x="504863" y="267322"/>
                  </a:lnTo>
                  <a:lnTo>
                    <a:pt x="504634" y="266992"/>
                  </a:lnTo>
                  <a:lnTo>
                    <a:pt x="498094" y="266992"/>
                  </a:lnTo>
                  <a:lnTo>
                    <a:pt x="498005" y="268249"/>
                  </a:lnTo>
                  <a:lnTo>
                    <a:pt x="498500" y="268249"/>
                  </a:lnTo>
                  <a:lnTo>
                    <a:pt x="499211" y="267804"/>
                  </a:lnTo>
                  <a:lnTo>
                    <a:pt x="499516" y="267665"/>
                  </a:lnTo>
                  <a:lnTo>
                    <a:pt x="502653" y="267665"/>
                  </a:lnTo>
                  <a:lnTo>
                    <a:pt x="502907" y="267804"/>
                  </a:lnTo>
                  <a:lnTo>
                    <a:pt x="503135" y="268249"/>
                  </a:lnTo>
                  <a:lnTo>
                    <a:pt x="505206" y="268249"/>
                  </a:lnTo>
                  <a:close/>
                </a:path>
                <a:path w="1378584" h="1617979">
                  <a:moveTo>
                    <a:pt x="505269" y="107238"/>
                  </a:moveTo>
                  <a:lnTo>
                    <a:pt x="505256" y="105524"/>
                  </a:lnTo>
                  <a:lnTo>
                    <a:pt x="503720" y="105524"/>
                  </a:lnTo>
                  <a:lnTo>
                    <a:pt x="500659" y="107467"/>
                  </a:lnTo>
                  <a:lnTo>
                    <a:pt x="503161" y="107467"/>
                  </a:lnTo>
                  <a:lnTo>
                    <a:pt x="503542" y="107238"/>
                  </a:lnTo>
                  <a:lnTo>
                    <a:pt x="503542" y="107467"/>
                  </a:lnTo>
                  <a:lnTo>
                    <a:pt x="505269" y="107467"/>
                  </a:lnTo>
                  <a:lnTo>
                    <a:pt x="505269" y="107238"/>
                  </a:lnTo>
                  <a:close/>
                </a:path>
                <a:path w="1378584" h="1617979">
                  <a:moveTo>
                    <a:pt x="505294" y="117398"/>
                  </a:moveTo>
                  <a:lnTo>
                    <a:pt x="505269" y="107607"/>
                  </a:lnTo>
                  <a:lnTo>
                    <a:pt x="503542" y="107607"/>
                  </a:lnTo>
                  <a:lnTo>
                    <a:pt x="503542" y="117398"/>
                  </a:lnTo>
                  <a:lnTo>
                    <a:pt x="505294" y="117398"/>
                  </a:lnTo>
                  <a:close/>
                </a:path>
                <a:path w="1378584" h="1617979">
                  <a:moveTo>
                    <a:pt x="505764" y="274624"/>
                  </a:moveTo>
                  <a:lnTo>
                    <a:pt x="505625" y="274281"/>
                  </a:lnTo>
                  <a:lnTo>
                    <a:pt x="505523" y="274027"/>
                  </a:lnTo>
                  <a:lnTo>
                    <a:pt x="505269" y="273583"/>
                  </a:lnTo>
                  <a:lnTo>
                    <a:pt x="502856" y="273583"/>
                  </a:lnTo>
                  <a:lnTo>
                    <a:pt x="503440" y="274027"/>
                  </a:lnTo>
                  <a:lnTo>
                    <a:pt x="503669" y="274281"/>
                  </a:lnTo>
                  <a:lnTo>
                    <a:pt x="503847" y="274624"/>
                  </a:lnTo>
                  <a:lnTo>
                    <a:pt x="503961" y="274878"/>
                  </a:lnTo>
                  <a:lnTo>
                    <a:pt x="503986" y="276237"/>
                  </a:lnTo>
                  <a:lnTo>
                    <a:pt x="503847" y="276580"/>
                  </a:lnTo>
                  <a:lnTo>
                    <a:pt x="503847" y="276821"/>
                  </a:lnTo>
                  <a:lnTo>
                    <a:pt x="497687" y="276821"/>
                  </a:lnTo>
                  <a:lnTo>
                    <a:pt x="497776" y="278460"/>
                  </a:lnTo>
                  <a:lnTo>
                    <a:pt x="504469" y="278460"/>
                  </a:lnTo>
                  <a:lnTo>
                    <a:pt x="505015" y="277977"/>
                  </a:lnTo>
                  <a:lnTo>
                    <a:pt x="505320" y="277558"/>
                  </a:lnTo>
                  <a:lnTo>
                    <a:pt x="505650" y="276821"/>
                  </a:lnTo>
                  <a:lnTo>
                    <a:pt x="505764" y="274624"/>
                  </a:lnTo>
                  <a:close/>
                </a:path>
                <a:path w="1378584" h="1617979">
                  <a:moveTo>
                    <a:pt x="508038" y="117703"/>
                  </a:moveTo>
                  <a:lnTo>
                    <a:pt x="500634" y="117538"/>
                  </a:lnTo>
                  <a:lnTo>
                    <a:pt x="500621" y="118503"/>
                  </a:lnTo>
                  <a:lnTo>
                    <a:pt x="507974" y="118503"/>
                  </a:lnTo>
                  <a:lnTo>
                    <a:pt x="508038" y="117703"/>
                  </a:lnTo>
                  <a:close/>
                </a:path>
                <a:path w="1378584" h="1617979">
                  <a:moveTo>
                    <a:pt x="514997" y="1604886"/>
                  </a:moveTo>
                  <a:lnTo>
                    <a:pt x="513283" y="1604733"/>
                  </a:lnTo>
                  <a:lnTo>
                    <a:pt x="513232" y="1610182"/>
                  </a:lnTo>
                  <a:lnTo>
                    <a:pt x="507238" y="1610182"/>
                  </a:lnTo>
                  <a:lnTo>
                    <a:pt x="507187" y="1604733"/>
                  </a:lnTo>
                  <a:lnTo>
                    <a:pt x="505536" y="1604733"/>
                  </a:lnTo>
                  <a:lnTo>
                    <a:pt x="505523" y="1617751"/>
                  </a:lnTo>
                  <a:lnTo>
                    <a:pt x="507187" y="1617751"/>
                  </a:lnTo>
                  <a:lnTo>
                    <a:pt x="507238" y="1611706"/>
                  </a:lnTo>
                  <a:lnTo>
                    <a:pt x="513232" y="1611706"/>
                  </a:lnTo>
                  <a:lnTo>
                    <a:pt x="513283" y="1617751"/>
                  </a:lnTo>
                  <a:lnTo>
                    <a:pt x="514934" y="1617751"/>
                  </a:lnTo>
                  <a:lnTo>
                    <a:pt x="514972" y="1611706"/>
                  </a:lnTo>
                  <a:lnTo>
                    <a:pt x="514972" y="1610182"/>
                  </a:lnTo>
                  <a:lnTo>
                    <a:pt x="514997" y="1604886"/>
                  </a:lnTo>
                  <a:close/>
                </a:path>
                <a:path w="1378584" h="1617979">
                  <a:moveTo>
                    <a:pt x="515023" y="764349"/>
                  </a:moveTo>
                  <a:lnTo>
                    <a:pt x="513308" y="764197"/>
                  </a:lnTo>
                  <a:lnTo>
                    <a:pt x="513257" y="769645"/>
                  </a:lnTo>
                  <a:lnTo>
                    <a:pt x="507250" y="769645"/>
                  </a:lnTo>
                  <a:lnTo>
                    <a:pt x="507212" y="764197"/>
                  </a:lnTo>
                  <a:lnTo>
                    <a:pt x="505561" y="764197"/>
                  </a:lnTo>
                  <a:lnTo>
                    <a:pt x="505536" y="777214"/>
                  </a:lnTo>
                  <a:lnTo>
                    <a:pt x="507199" y="777214"/>
                  </a:lnTo>
                  <a:lnTo>
                    <a:pt x="507250" y="771169"/>
                  </a:lnTo>
                  <a:lnTo>
                    <a:pt x="513257" y="771169"/>
                  </a:lnTo>
                  <a:lnTo>
                    <a:pt x="513308" y="777214"/>
                  </a:lnTo>
                  <a:lnTo>
                    <a:pt x="514959" y="777214"/>
                  </a:lnTo>
                  <a:lnTo>
                    <a:pt x="514985" y="771169"/>
                  </a:lnTo>
                  <a:lnTo>
                    <a:pt x="514997" y="769645"/>
                  </a:lnTo>
                  <a:lnTo>
                    <a:pt x="515023" y="764349"/>
                  </a:lnTo>
                  <a:close/>
                </a:path>
                <a:path w="1378584" h="1617979">
                  <a:moveTo>
                    <a:pt x="516813" y="275158"/>
                  </a:moveTo>
                  <a:lnTo>
                    <a:pt x="514985" y="272923"/>
                  </a:lnTo>
                  <a:lnTo>
                    <a:pt x="514985" y="276885"/>
                  </a:lnTo>
                  <a:lnTo>
                    <a:pt x="514845" y="277139"/>
                  </a:lnTo>
                  <a:lnTo>
                    <a:pt x="513765" y="278041"/>
                  </a:lnTo>
                  <a:lnTo>
                    <a:pt x="511111" y="278041"/>
                  </a:lnTo>
                  <a:lnTo>
                    <a:pt x="509968" y="277139"/>
                  </a:lnTo>
                  <a:lnTo>
                    <a:pt x="509905" y="275158"/>
                  </a:lnTo>
                  <a:lnTo>
                    <a:pt x="510108" y="274751"/>
                  </a:lnTo>
                  <a:lnTo>
                    <a:pt x="510374" y="274421"/>
                  </a:lnTo>
                  <a:lnTo>
                    <a:pt x="510768" y="274002"/>
                  </a:lnTo>
                  <a:lnTo>
                    <a:pt x="511505" y="273558"/>
                  </a:lnTo>
                  <a:lnTo>
                    <a:pt x="513092" y="273558"/>
                  </a:lnTo>
                  <a:lnTo>
                    <a:pt x="513410" y="273735"/>
                  </a:lnTo>
                  <a:lnTo>
                    <a:pt x="513943" y="274002"/>
                  </a:lnTo>
                  <a:lnTo>
                    <a:pt x="514731" y="274751"/>
                  </a:lnTo>
                  <a:lnTo>
                    <a:pt x="514934" y="275158"/>
                  </a:lnTo>
                  <a:lnTo>
                    <a:pt x="514985" y="276885"/>
                  </a:lnTo>
                  <a:lnTo>
                    <a:pt x="514985" y="272923"/>
                  </a:lnTo>
                  <a:lnTo>
                    <a:pt x="514350" y="272516"/>
                  </a:lnTo>
                  <a:lnTo>
                    <a:pt x="513867" y="272288"/>
                  </a:lnTo>
                  <a:lnTo>
                    <a:pt x="514642" y="271830"/>
                  </a:lnTo>
                  <a:lnTo>
                    <a:pt x="514896" y="271640"/>
                  </a:lnTo>
                  <a:lnTo>
                    <a:pt x="515264" y="271348"/>
                  </a:lnTo>
                  <a:lnTo>
                    <a:pt x="515543" y="271068"/>
                  </a:lnTo>
                  <a:lnTo>
                    <a:pt x="515861" y="270637"/>
                  </a:lnTo>
                  <a:lnTo>
                    <a:pt x="515975" y="270484"/>
                  </a:lnTo>
                  <a:lnTo>
                    <a:pt x="516128" y="270217"/>
                  </a:lnTo>
                  <a:lnTo>
                    <a:pt x="516255" y="267830"/>
                  </a:lnTo>
                  <a:lnTo>
                    <a:pt x="516128" y="267500"/>
                  </a:lnTo>
                  <a:lnTo>
                    <a:pt x="515454" y="266471"/>
                  </a:lnTo>
                  <a:lnTo>
                    <a:pt x="515264" y="266471"/>
                  </a:lnTo>
                  <a:lnTo>
                    <a:pt x="514858" y="266242"/>
                  </a:lnTo>
                  <a:lnTo>
                    <a:pt x="514680" y="266192"/>
                  </a:lnTo>
                  <a:lnTo>
                    <a:pt x="514680" y="269544"/>
                  </a:lnTo>
                  <a:lnTo>
                    <a:pt x="514553" y="269875"/>
                  </a:lnTo>
                  <a:lnTo>
                    <a:pt x="514489" y="270027"/>
                  </a:lnTo>
                  <a:lnTo>
                    <a:pt x="513765" y="270878"/>
                  </a:lnTo>
                  <a:lnTo>
                    <a:pt x="513118" y="271348"/>
                  </a:lnTo>
                  <a:lnTo>
                    <a:pt x="512711" y="271564"/>
                  </a:lnTo>
                  <a:lnTo>
                    <a:pt x="512711" y="272935"/>
                  </a:lnTo>
                  <a:lnTo>
                    <a:pt x="512292" y="273151"/>
                  </a:lnTo>
                  <a:lnTo>
                    <a:pt x="511822" y="272935"/>
                  </a:lnTo>
                  <a:lnTo>
                    <a:pt x="512711" y="272935"/>
                  </a:lnTo>
                  <a:lnTo>
                    <a:pt x="512711" y="271564"/>
                  </a:lnTo>
                  <a:lnTo>
                    <a:pt x="510222" y="269544"/>
                  </a:lnTo>
                  <a:lnTo>
                    <a:pt x="510273" y="268249"/>
                  </a:lnTo>
                  <a:lnTo>
                    <a:pt x="510362" y="268033"/>
                  </a:lnTo>
                  <a:lnTo>
                    <a:pt x="510933" y="267500"/>
                  </a:lnTo>
                  <a:lnTo>
                    <a:pt x="513905" y="267500"/>
                  </a:lnTo>
                  <a:lnTo>
                    <a:pt x="514680" y="269544"/>
                  </a:lnTo>
                  <a:lnTo>
                    <a:pt x="514680" y="266192"/>
                  </a:lnTo>
                  <a:lnTo>
                    <a:pt x="513803" y="265887"/>
                  </a:lnTo>
                  <a:lnTo>
                    <a:pt x="511251" y="265887"/>
                  </a:lnTo>
                  <a:lnTo>
                    <a:pt x="510197" y="266242"/>
                  </a:lnTo>
                  <a:lnTo>
                    <a:pt x="509765" y="266471"/>
                  </a:lnTo>
                  <a:lnTo>
                    <a:pt x="508635" y="267500"/>
                  </a:lnTo>
                  <a:lnTo>
                    <a:pt x="508812" y="267500"/>
                  </a:lnTo>
                  <a:lnTo>
                    <a:pt x="508800" y="270637"/>
                  </a:lnTo>
                  <a:lnTo>
                    <a:pt x="511048" y="272516"/>
                  </a:lnTo>
                  <a:lnTo>
                    <a:pt x="510895" y="272516"/>
                  </a:lnTo>
                  <a:lnTo>
                    <a:pt x="508076" y="277139"/>
                  </a:lnTo>
                  <a:lnTo>
                    <a:pt x="508558" y="278041"/>
                  </a:lnTo>
                  <a:lnTo>
                    <a:pt x="508736" y="278269"/>
                  </a:lnTo>
                  <a:lnTo>
                    <a:pt x="509498" y="278841"/>
                  </a:lnTo>
                  <a:lnTo>
                    <a:pt x="509955" y="279044"/>
                  </a:lnTo>
                  <a:lnTo>
                    <a:pt x="511022" y="279336"/>
                  </a:lnTo>
                  <a:lnTo>
                    <a:pt x="513613" y="279336"/>
                  </a:lnTo>
                  <a:lnTo>
                    <a:pt x="514692" y="279044"/>
                  </a:lnTo>
                  <a:lnTo>
                    <a:pt x="515175" y="278841"/>
                  </a:lnTo>
                  <a:lnTo>
                    <a:pt x="515937" y="278269"/>
                  </a:lnTo>
                  <a:lnTo>
                    <a:pt x="516178" y="278041"/>
                  </a:lnTo>
                  <a:lnTo>
                    <a:pt x="516674" y="277139"/>
                  </a:lnTo>
                  <a:lnTo>
                    <a:pt x="516788" y="276631"/>
                  </a:lnTo>
                  <a:lnTo>
                    <a:pt x="516813" y="275158"/>
                  </a:lnTo>
                  <a:close/>
                </a:path>
                <a:path w="1378584" h="1617979">
                  <a:moveTo>
                    <a:pt x="518756" y="115265"/>
                  </a:moveTo>
                  <a:lnTo>
                    <a:pt x="518718" y="108331"/>
                  </a:lnTo>
                  <a:lnTo>
                    <a:pt x="518528" y="107784"/>
                  </a:lnTo>
                  <a:lnTo>
                    <a:pt x="518414" y="107467"/>
                  </a:lnTo>
                  <a:lnTo>
                    <a:pt x="518147" y="107099"/>
                  </a:lnTo>
                  <a:lnTo>
                    <a:pt x="518058" y="106946"/>
                  </a:lnTo>
                  <a:lnTo>
                    <a:pt x="517842" y="106591"/>
                  </a:lnTo>
                  <a:lnTo>
                    <a:pt x="517385" y="106108"/>
                  </a:lnTo>
                  <a:lnTo>
                    <a:pt x="516864" y="105803"/>
                  </a:lnTo>
                  <a:lnTo>
                    <a:pt x="516191" y="105460"/>
                  </a:lnTo>
                  <a:lnTo>
                    <a:pt x="513029" y="105460"/>
                  </a:lnTo>
                  <a:lnTo>
                    <a:pt x="512419" y="105803"/>
                  </a:lnTo>
                  <a:lnTo>
                    <a:pt x="511810" y="106108"/>
                  </a:lnTo>
                  <a:lnTo>
                    <a:pt x="511327" y="106591"/>
                  </a:lnTo>
                  <a:lnTo>
                    <a:pt x="510603" y="107784"/>
                  </a:lnTo>
                  <a:lnTo>
                    <a:pt x="510413" y="108331"/>
                  </a:lnTo>
                  <a:lnTo>
                    <a:pt x="510425" y="116243"/>
                  </a:lnTo>
                  <a:lnTo>
                    <a:pt x="510578" y="116636"/>
                  </a:lnTo>
                  <a:lnTo>
                    <a:pt x="511035" y="117398"/>
                  </a:lnTo>
                  <a:lnTo>
                    <a:pt x="511149" y="117602"/>
                  </a:lnTo>
                  <a:lnTo>
                    <a:pt x="511225" y="117729"/>
                  </a:lnTo>
                  <a:lnTo>
                    <a:pt x="511683" y="118173"/>
                  </a:lnTo>
                  <a:lnTo>
                    <a:pt x="512838" y="118757"/>
                  </a:lnTo>
                  <a:lnTo>
                    <a:pt x="515937" y="118757"/>
                  </a:lnTo>
                  <a:lnTo>
                    <a:pt x="517017" y="118173"/>
                  </a:lnTo>
                  <a:lnTo>
                    <a:pt x="517664" y="117602"/>
                  </a:lnTo>
                  <a:lnTo>
                    <a:pt x="517791" y="117398"/>
                  </a:lnTo>
                  <a:lnTo>
                    <a:pt x="515759" y="117144"/>
                  </a:lnTo>
                  <a:lnTo>
                    <a:pt x="515175" y="117398"/>
                  </a:lnTo>
                  <a:lnTo>
                    <a:pt x="513638" y="117398"/>
                  </a:lnTo>
                  <a:lnTo>
                    <a:pt x="512940" y="116992"/>
                  </a:lnTo>
                  <a:lnTo>
                    <a:pt x="512584" y="116636"/>
                  </a:lnTo>
                  <a:lnTo>
                    <a:pt x="512229" y="115925"/>
                  </a:lnTo>
                  <a:lnTo>
                    <a:pt x="512000" y="115265"/>
                  </a:lnTo>
                  <a:lnTo>
                    <a:pt x="512064" y="108750"/>
                  </a:lnTo>
                  <a:lnTo>
                    <a:pt x="512483" y="107784"/>
                  </a:lnTo>
                  <a:lnTo>
                    <a:pt x="512724" y="107467"/>
                  </a:lnTo>
                  <a:lnTo>
                    <a:pt x="513207" y="107099"/>
                  </a:lnTo>
                  <a:lnTo>
                    <a:pt x="515912" y="107099"/>
                  </a:lnTo>
                  <a:lnTo>
                    <a:pt x="516978" y="115265"/>
                  </a:lnTo>
                  <a:lnTo>
                    <a:pt x="516597" y="116243"/>
                  </a:lnTo>
                  <a:lnTo>
                    <a:pt x="516318" y="116636"/>
                  </a:lnTo>
                  <a:lnTo>
                    <a:pt x="516001" y="116992"/>
                  </a:lnTo>
                  <a:lnTo>
                    <a:pt x="518020" y="116992"/>
                  </a:lnTo>
                  <a:lnTo>
                    <a:pt x="518515" y="116243"/>
                  </a:lnTo>
                  <a:lnTo>
                    <a:pt x="518756" y="115265"/>
                  </a:lnTo>
                  <a:close/>
                </a:path>
                <a:path w="1378584" h="1617979">
                  <a:moveTo>
                    <a:pt x="527431" y="275158"/>
                  </a:moveTo>
                  <a:lnTo>
                    <a:pt x="525716" y="273011"/>
                  </a:lnTo>
                  <a:lnTo>
                    <a:pt x="525716" y="276631"/>
                  </a:lnTo>
                  <a:lnTo>
                    <a:pt x="525449" y="277139"/>
                  </a:lnTo>
                  <a:lnTo>
                    <a:pt x="525043" y="277495"/>
                  </a:lnTo>
                  <a:lnTo>
                    <a:pt x="524370" y="278041"/>
                  </a:lnTo>
                  <a:lnTo>
                    <a:pt x="521728" y="278041"/>
                  </a:lnTo>
                  <a:lnTo>
                    <a:pt x="520585" y="277139"/>
                  </a:lnTo>
                  <a:lnTo>
                    <a:pt x="520522" y="275158"/>
                  </a:lnTo>
                  <a:lnTo>
                    <a:pt x="520700" y="274751"/>
                  </a:lnTo>
                  <a:lnTo>
                    <a:pt x="521373" y="274002"/>
                  </a:lnTo>
                  <a:lnTo>
                    <a:pt x="522071" y="273583"/>
                  </a:lnTo>
                  <a:lnTo>
                    <a:pt x="522693" y="273265"/>
                  </a:lnTo>
                  <a:lnTo>
                    <a:pt x="523151" y="273265"/>
                  </a:lnTo>
                  <a:lnTo>
                    <a:pt x="523786" y="273583"/>
                  </a:lnTo>
                  <a:lnTo>
                    <a:pt x="524548" y="274002"/>
                  </a:lnTo>
                  <a:lnTo>
                    <a:pt x="525360" y="274751"/>
                  </a:lnTo>
                  <a:lnTo>
                    <a:pt x="525538" y="275158"/>
                  </a:lnTo>
                  <a:lnTo>
                    <a:pt x="525653" y="275399"/>
                  </a:lnTo>
                  <a:lnTo>
                    <a:pt x="525716" y="276631"/>
                  </a:lnTo>
                  <a:lnTo>
                    <a:pt x="525716" y="273011"/>
                  </a:lnTo>
                  <a:lnTo>
                    <a:pt x="524954" y="272516"/>
                  </a:lnTo>
                  <a:lnTo>
                    <a:pt x="524471" y="272288"/>
                  </a:lnTo>
                  <a:lnTo>
                    <a:pt x="525246" y="271830"/>
                  </a:lnTo>
                  <a:lnTo>
                    <a:pt x="525500" y="271640"/>
                  </a:lnTo>
                  <a:lnTo>
                    <a:pt x="525881" y="271348"/>
                  </a:lnTo>
                  <a:lnTo>
                    <a:pt x="526148" y="271068"/>
                  </a:lnTo>
                  <a:lnTo>
                    <a:pt x="526465" y="270637"/>
                  </a:lnTo>
                  <a:lnTo>
                    <a:pt x="526592" y="270484"/>
                  </a:lnTo>
                  <a:lnTo>
                    <a:pt x="526745" y="270217"/>
                  </a:lnTo>
                  <a:lnTo>
                    <a:pt x="526872" y="267830"/>
                  </a:lnTo>
                  <a:lnTo>
                    <a:pt x="526745" y="267500"/>
                  </a:lnTo>
                  <a:lnTo>
                    <a:pt x="526046" y="266471"/>
                  </a:lnTo>
                  <a:lnTo>
                    <a:pt x="525868" y="266471"/>
                  </a:lnTo>
                  <a:lnTo>
                    <a:pt x="525462" y="266242"/>
                  </a:lnTo>
                  <a:lnTo>
                    <a:pt x="525106" y="266128"/>
                  </a:lnTo>
                  <a:lnTo>
                    <a:pt x="525106" y="270027"/>
                  </a:lnTo>
                  <a:lnTo>
                    <a:pt x="524370" y="270878"/>
                  </a:lnTo>
                  <a:lnTo>
                    <a:pt x="523735" y="271348"/>
                  </a:lnTo>
                  <a:lnTo>
                    <a:pt x="523163" y="271640"/>
                  </a:lnTo>
                  <a:lnTo>
                    <a:pt x="522147" y="271068"/>
                  </a:lnTo>
                  <a:lnTo>
                    <a:pt x="521538" y="270637"/>
                  </a:lnTo>
                  <a:lnTo>
                    <a:pt x="521169" y="270217"/>
                  </a:lnTo>
                  <a:lnTo>
                    <a:pt x="521055" y="270027"/>
                  </a:lnTo>
                  <a:lnTo>
                    <a:pt x="520966" y="268033"/>
                  </a:lnTo>
                  <a:lnTo>
                    <a:pt x="521538" y="267500"/>
                  </a:lnTo>
                  <a:lnTo>
                    <a:pt x="524522" y="267500"/>
                  </a:lnTo>
                  <a:lnTo>
                    <a:pt x="524891" y="267830"/>
                  </a:lnTo>
                  <a:lnTo>
                    <a:pt x="525056" y="268033"/>
                  </a:lnTo>
                  <a:lnTo>
                    <a:pt x="525106" y="270027"/>
                  </a:lnTo>
                  <a:lnTo>
                    <a:pt x="525106" y="266128"/>
                  </a:lnTo>
                  <a:lnTo>
                    <a:pt x="524408" y="265887"/>
                  </a:lnTo>
                  <a:lnTo>
                    <a:pt x="521855" y="265887"/>
                  </a:lnTo>
                  <a:lnTo>
                    <a:pt x="520814" y="266242"/>
                  </a:lnTo>
                  <a:lnTo>
                    <a:pt x="520369" y="266471"/>
                  </a:lnTo>
                  <a:lnTo>
                    <a:pt x="519264" y="267500"/>
                  </a:lnTo>
                  <a:lnTo>
                    <a:pt x="519430" y="267500"/>
                  </a:lnTo>
                  <a:lnTo>
                    <a:pt x="519404" y="270637"/>
                  </a:lnTo>
                  <a:lnTo>
                    <a:pt x="519963" y="271348"/>
                  </a:lnTo>
                  <a:lnTo>
                    <a:pt x="520534" y="271830"/>
                  </a:lnTo>
                  <a:lnTo>
                    <a:pt x="521220" y="272288"/>
                  </a:lnTo>
                  <a:lnTo>
                    <a:pt x="521665" y="272516"/>
                  </a:lnTo>
                  <a:lnTo>
                    <a:pt x="521512" y="272516"/>
                  </a:lnTo>
                  <a:lnTo>
                    <a:pt x="518693" y="277139"/>
                  </a:lnTo>
                  <a:lnTo>
                    <a:pt x="518871" y="277495"/>
                  </a:lnTo>
                  <a:lnTo>
                    <a:pt x="519163" y="278041"/>
                  </a:lnTo>
                  <a:lnTo>
                    <a:pt x="519353" y="278269"/>
                  </a:lnTo>
                  <a:lnTo>
                    <a:pt x="520103" y="278841"/>
                  </a:lnTo>
                  <a:lnTo>
                    <a:pt x="520852" y="279171"/>
                  </a:lnTo>
                  <a:lnTo>
                    <a:pt x="525094" y="279171"/>
                  </a:lnTo>
                  <a:lnTo>
                    <a:pt x="525792" y="278841"/>
                  </a:lnTo>
                  <a:lnTo>
                    <a:pt x="526542" y="278269"/>
                  </a:lnTo>
                  <a:lnTo>
                    <a:pt x="526783" y="278041"/>
                  </a:lnTo>
                  <a:lnTo>
                    <a:pt x="527278" y="277139"/>
                  </a:lnTo>
                  <a:lnTo>
                    <a:pt x="527392" y="276631"/>
                  </a:lnTo>
                  <a:lnTo>
                    <a:pt x="527431" y="275158"/>
                  </a:lnTo>
                  <a:close/>
                </a:path>
                <a:path w="1378584" h="1617979">
                  <a:moveTo>
                    <a:pt x="528154" y="1604733"/>
                  </a:moveTo>
                  <a:lnTo>
                    <a:pt x="526542" y="1604733"/>
                  </a:lnTo>
                  <a:lnTo>
                    <a:pt x="522782" y="1616036"/>
                  </a:lnTo>
                  <a:lnTo>
                    <a:pt x="519087" y="1605241"/>
                  </a:lnTo>
                  <a:lnTo>
                    <a:pt x="518972" y="1604899"/>
                  </a:lnTo>
                  <a:lnTo>
                    <a:pt x="518883" y="1604733"/>
                  </a:lnTo>
                  <a:lnTo>
                    <a:pt x="517169" y="1604733"/>
                  </a:lnTo>
                  <a:lnTo>
                    <a:pt x="517169" y="1605241"/>
                  </a:lnTo>
                  <a:lnTo>
                    <a:pt x="521589" y="1617751"/>
                  </a:lnTo>
                  <a:lnTo>
                    <a:pt x="523773" y="1617751"/>
                  </a:lnTo>
                  <a:lnTo>
                    <a:pt x="524383" y="1616036"/>
                  </a:lnTo>
                  <a:lnTo>
                    <a:pt x="528154" y="1605241"/>
                  </a:lnTo>
                  <a:lnTo>
                    <a:pt x="528154" y="1604733"/>
                  </a:lnTo>
                  <a:close/>
                </a:path>
                <a:path w="1378584" h="1617979">
                  <a:moveTo>
                    <a:pt x="528269" y="764260"/>
                  </a:moveTo>
                  <a:lnTo>
                    <a:pt x="526542" y="764260"/>
                  </a:lnTo>
                  <a:lnTo>
                    <a:pt x="522808" y="775500"/>
                  </a:lnTo>
                  <a:lnTo>
                    <a:pt x="519010" y="764260"/>
                  </a:lnTo>
                  <a:lnTo>
                    <a:pt x="517194" y="764260"/>
                  </a:lnTo>
                  <a:lnTo>
                    <a:pt x="517194" y="764705"/>
                  </a:lnTo>
                  <a:lnTo>
                    <a:pt x="521601" y="777214"/>
                  </a:lnTo>
                  <a:lnTo>
                    <a:pt x="523798" y="777214"/>
                  </a:lnTo>
                  <a:lnTo>
                    <a:pt x="524395" y="775500"/>
                  </a:lnTo>
                  <a:lnTo>
                    <a:pt x="528180" y="764705"/>
                  </a:lnTo>
                  <a:lnTo>
                    <a:pt x="528269" y="764260"/>
                  </a:lnTo>
                  <a:close/>
                </a:path>
                <a:path w="1378584" h="1617979">
                  <a:moveTo>
                    <a:pt x="528764" y="96939"/>
                  </a:moveTo>
                  <a:lnTo>
                    <a:pt x="521792" y="96939"/>
                  </a:lnTo>
                  <a:lnTo>
                    <a:pt x="522541" y="97472"/>
                  </a:lnTo>
                  <a:lnTo>
                    <a:pt x="527850" y="97472"/>
                  </a:lnTo>
                  <a:lnTo>
                    <a:pt x="528764" y="96939"/>
                  </a:lnTo>
                  <a:close/>
                </a:path>
                <a:path w="1378584" h="1617979">
                  <a:moveTo>
                    <a:pt x="529183" y="96100"/>
                  </a:moveTo>
                  <a:lnTo>
                    <a:pt x="527240" y="96100"/>
                  </a:lnTo>
                  <a:lnTo>
                    <a:pt x="526453" y="96354"/>
                  </a:lnTo>
                  <a:lnTo>
                    <a:pt x="524408" y="96354"/>
                  </a:lnTo>
                  <a:lnTo>
                    <a:pt x="521576" y="92837"/>
                  </a:lnTo>
                  <a:lnTo>
                    <a:pt x="521690" y="89281"/>
                  </a:lnTo>
                  <a:lnTo>
                    <a:pt x="521970" y="88328"/>
                  </a:lnTo>
                  <a:lnTo>
                    <a:pt x="522224" y="87769"/>
                  </a:lnTo>
                  <a:lnTo>
                    <a:pt x="522706" y="87134"/>
                  </a:lnTo>
                  <a:lnTo>
                    <a:pt x="529043" y="87134"/>
                  </a:lnTo>
                  <a:lnTo>
                    <a:pt x="529043" y="86258"/>
                  </a:lnTo>
                  <a:lnTo>
                    <a:pt x="529043" y="85648"/>
                  </a:lnTo>
                  <a:lnTo>
                    <a:pt x="528891" y="85483"/>
                  </a:lnTo>
                  <a:lnTo>
                    <a:pt x="528472" y="85217"/>
                  </a:lnTo>
                  <a:lnTo>
                    <a:pt x="528472" y="86995"/>
                  </a:lnTo>
                  <a:lnTo>
                    <a:pt x="522808" y="86995"/>
                  </a:lnTo>
                  <a:lnTo>
                    <a:pt x="522909" y="86868"/>
                  </a:lnTo>
                  <a:lnTo>
                    <a:pt x="523278" y="86550"/>
                  </a:lnTo>
                  <a:lnTo>
                    <a:pt x="523862" y="86258"/>
                  </a:lnTo>
                  <a:lnTo>
                    <a:pt x="527202" y="86258"/>
                  </a:lnTo>
                  <a:lnTo>
                    <a:pt x="527812" y="86550"/>
                  </a:lnTo>
                  <a:lnTo>
                    <a:pt x="528472" y="86995"/>
                  </a:lnTo>
                  <a:lnTo>
                    <a:pt x="528472" y="85217"/>
                  </a:lnTo>
                  <a:lnTo>
                    <a:pt x="528142" y="85001"/>
                  </a:lnTo>
                  <a:lnTo>
                    <a:pt x="522732" y="85001"/>
                  </a:lnTo>
                  <a:lnTo>
                    <a:pt x="519747" y="93383"/>
                  </a:lnTo>
                  <a:lnTo>
                    <a:pt x="520026" y="94195"/>
                  </a:lnTo>
                  <a:lnTo>
                    <a:pt x="520153" y="94653"/>
                  </a:lnTo>
                  <a:lnTo>
                    <a:pt x="520268" y="95008"/>
                  </a:lnTo>
                  <a:lnTo>
                    <a:pt x="520649" y="95694"/>
                  </a:lnTo>
                  <a:lnTo>
                    <a:pt x="521525" y="96697"/>
                  </a:lnTo>
                  <a:lnTo>
                    <a:pt x="529043" y="96697"/>
                  </a:lnTo>
                  <a:lnTo>
                    <a:pt x="529158" y="96354"/>
                  </a:lnTo>
                  <a:lnTo>
                    <a:pt x="529183" y="96100"/>
                  </a:lnTo>
                  <a:close/>
                </a:path>
                <a:path w="1378584" h="1617979">
                  <a:moveTo>
                    <a:pt x="529196" y="95948"/>
                  </a:moveTo>
                  <a:lnTo>
                    <a:pt x="529132" y="95224"/>
                  </a:lnTo>
                  <a:lnTo>
                    <a:pt x="528726" y="95224"/>
                  </a:lnTo>
                  <a:lnTo>
                    <a:pt x="528002" y="95694"/>
                  </a:lnTo>
                  <a:lnTo>
                    <a:pt x="527570" y="95948"/>
                  </a:lnTo>
                  <a:lnTo>
                    <a:pt x="529196" y="95948"/>
                  </a:lnTo>
                  <a:close/>
                </a:path>
                <a:path w="1378584" h="1617979">
                  <a:moveTo>
                    <a:pt x="529374" y="115265"/>
                  </a:moveTo>
                  <a:lnTo>
                    <a:pt x="529323" y="108331"/>
                  </a:lnTo>
                  <a:lnTo>
                    <a:pt x="529132" y="107784"/>
                  </a:lnTo>
                  <a:lnTo>
                    <a:pt x="529018" y="107467"/>
                  </a:lnTo>
                  <a:lnTo>
                    <a:pt x="528866" y="107289"/>
                  </a:lnTo>
                  <a:lnTo>
                    <a:pt x="528447" y="106591"/>
                  </a:lnTo>
                  <a:lnTo>
                    <a:pt x="528002" y="106108"/>
                  </a:lnTo>
                  <a:lnTo>
                    <a:pt x="527481" y="105803"/>
                  </a:lnTo>
                  <a:lnTo>
                    <a:pt x="526796" y="105460"/>
                  </a:lnTo>
                  <a:lnTo>
                    <a:pt x="523633" y="105460"/>
                  </a:lnTo>
                  <a:lnTo>
                    <a:pt x="523024" y="105803"/>
                  </a:lnTo>
                  <a:lnTo>
                    <a:pt x="522427" y="106108"/>
                  </a:lnTo>
                  <a:lnTo>
                    <a:pt x="521944" y="106591"/>
                  </a:lnTo>
                  <a:lnTo>
                    <a:pt x="521538" y="107289"/>
                  </a:lnTo>
                  <a:lnTo>
                    <a:pt x="521208" y="107784"/>
                  </a:lnTo>
                  <a:lnTo>
                    <a:pt x="521017" y="108331"/>
                  </a:lnTo>
                  <a:lnTo>
                    <a:pt x="521042" y="116243"/>
                  </a:lnTo>
                  <a:lnTo>
                    <a:pt x="521182" y="116636"/>
                  </a:lnTo>
                  <a:lnTo>
                    <a:pt x="521652" y="117398"/>
                  </a:lnTo>
                  <a:lnTo>
                    <a:pt x="521766" y="117602"/>
                  </a:lnTo>
                  <a:lnTo>
                    <a:pt x="521830" y="117729"/>
                  </a:lnTo>
                  <a:lnTo>
                    <a:pt x="522300" y="118173"/>
                  </a:lnTo>
                  <a:lnTo>
                    <a:pt x="523443" y="118757"/>
                  </a:lnTo>
                  <a:lnTo>
                    <a:pt x="526542" y="118757"/>
                  </a:lnTo>
                  <a:lnTo>
                    <a:pt x="527634" y="118173"/>
                  </a:lnTo>
                  <a:lnTo>
                    <a:pt x="528281" y="117602"/>
                  </a:lnTo>
                  <a:lnTo>
                    <a:pt x="528408" y="117398"/>
                  </a:lnTo>
                  <a:lnTo>
                    <a:pt x="526376" y="117144"/>
                  </a:lnTo>
                  <a:lnTo>
                    <a:pt x="525792" y="117398"/>
                  </a:lnTo>
                  <a:lnTo>
                    <a:pt x="524243" y="117398"/>
                  </a:lnTo>
                  <a:lnTo>
                    <a:pt x="523544" y="116979"/>
                  </a:lnTo>
                  <a:lnTo>
                    <a:pt x="523201" y="116636"/>
                  </a:lnTo>
                  <a:lnTo>
                    <a:pt x="522795" y="115862"/>
                  </a:lnTo>
                  <a:lnTo>
                    <a:pt x="522859" y="108331"/>
                  </a:lnTo>
                  <a:lnTo>
                    <a:pt x="523087" y="107784"/>
                  </a:lnTo>
                  <a:lnTo>
                    <a:pt x="523341" y="107467"/>
                  </a:lnTo>
                  <a:lnTo>
                    <a:pt x="523570" y="107289"/>
                  </a:lnTo>
                  <a:lnTo>
                    <a:pt x="526707" y="107289"/>
                  </a:lnTo>
                  <a:lnTo>
                    <a:pt x="527583" y="115265"/>
                  </a:lnTo>
                  <a:lnTo>
                    <a:pt x="527380" y="115862"/>
                  </a:lnTo>
                  <a:lnTo>
                    <a:pt x="527215" y="116243"/>
                  </a:lnTo>
                  <a:lnTo>
                    <a:pt x="526630" y="116979"/>
                  </a:lnTo>
                  <a:lnTo>
                    <a:pt x="528662" y="116979"/>
                  </a:lnTo>
                  <a:lnTo>
                    <a:pt x="529107" y="116243"/>
                  </a:lnTo>
                  <a:lnTo>
                    <a:pt x="529374" y="115265"/>
                  </a:lnTo>
                  <a:close/>
                </a:path>
                <a:path w="1378584" h="1617979">
                  <a:moveTo>
                    <a:pt x="537121" y="1008494"/>
                  </a:moveTo>
                  <a:lnTo>
                    <a:pt x="535419" y="1008341"/>
                  </a:lnTo>
                  <a:lnTo>
                    <a:pt x="535355" y="1013790"/>
                  </a:lnTo>
                  <a:lnTo>
                    <a:pt x="529361" y="1013790"/>
                  </a:lnTo>
                  <a:lnTo>
                    <a:pt x="529310" y="1008341"/>
                  </a:lnTo>
                  <a:lnTo>
                    <a:pt x="527659" y="1008341"/>
                  </a:lnTo>
                  <a:lnTo>
                    <a:pt x="527634" y="1021321"/>
                  </a:lnTo>
                  <a:lnTo>
                    <a:pt x="529310" y="1021321"/>
                  </a:lnTo>
                  <a:lnTo>
                    <a:pt x="529361" y="1015314"/>
                  </a:lnTo>
                  <a:lnTo>
                    <a:pt x="535355" y="1015314"/>
                  </a:lnTo>
                  <a:lnTo>
                    <a:pt x="535406" y="1021321"/>
                  </a:lnTo>
                  <a:lnTo>
                    <a:pt x="537070" y="1021321"/>
                  </a:lnTo>
                  <a:lnTo>
                    <a:pt x="537095" y="1015314"/>
                  </a:lnTo>
                  <a:lnTo>
                    <a:pt x="537095" y="1013790"/>
                  </a:lnTo>
                  <a:lnTo>
                    <a:pt x="537121" y="1008494"/>
                  </a:lnTo>
                  <a:close/>
                </a:path>
                <a:path w="1378584" h="1617979">
                  <a:moveTo>
                    <a:pt x="537133" y="167944"/>
                  </a:moveTo>
                  <a:lnTo>
                    <a:pt x="535432" y="167805"/>
                  </a:lnTo>
                  <a:lnTo>
                    <a:pt x="535368" y="173240"/>
                  </a:lnTo>
                  <a:lnTo>
                    <a:pt x="529361" y="173240"/>
                  </a:lnTo>
                  <a:lnTo>
                    <a:pt x="529323" y="167805"/>
                  </a:lnTo>
                  <a:lnTo>
                    <a:pt x="527672" y="167805"/>
                  </a:lnTo>
                  <a:lnTo>
                    <a:pt x="527646" y="180809"/>
                  </a:lnTo>
                  <a:lnTo>
                    <a:pt x="529310" y="180809"/>
                  </a:lnTo>
                  <a:lnTo>
                    <a:pt x="529361" y="174764"/>
                  </a:lnTo>
                  <a:lnTo>
                    <a:pt x="535368" y="174764"/>
                  </a:lnTo>
                  <a:lnTo>
                    <a:pt x="535419" y="180809"/>
                  </a:lnTo>
                  <a:lnTo>
                    <a:pt x="537095" y="180809"/>
                  </a:lnTo>
                  <a:lnTo>
                    <a:pt x="537121" y="174764"/>
                  </a:lnTo>
                  <a:lnTo>
                    <a:pt x="537121" y="173240"/>
                  </a:lnTo>
                  <a:lnTo>
                    <a:pt x="537133" y="167944"/>
                  </a:lnTo>
                  <a:close/>
                </a:path>
                <a:path w="1378584" h="1617979">
                  <a:moveTo>
                    <a:pt x="537984" y="273227"/>
                  </a:moveTo>
                  <a:lnTo>
                    <a:pt x="537578" y="272542"/>
                  </a:lnTo>
                  <a:lnTo>
                    <a:pt x="537070" y="271945"/>
                  </a:lnTo>
                  <a:lnTo>
                    <a:pt x="531190" y="271945"/>
                  </a:lnTo>
                  <a:lnTo>
                    <a:pt x="531279" y="270713"/>
                  </a:lnTo>
                  <a:lnTo>
                    <a:pt x="532993" y="267703"/>
                  </a:lnTo>
                  <a:lnTo>
                    <a:pt x="537324" y="267703"/>
                  </a:lnTo>
                  <a:lnTo>
                    <a:pt x="537324" y="266319"/>
                  </a:lnTo>
                  <a:lnTo>
                    <a:pt x="532396" y="266319"/>
                  </a:lnTo>
                  <a:lnTo>
                    <a:pt x="531901" y="266598"/>
                  </a:lnTo>
                  <a:lnTo>
                    <a:pt x="530758" y="267703"/>
                  </a:lnTo>
                  <a:lnTo>
                    <a:pt x="530237" y="268643"/>
                  </a:lnTo>
                  <a:lnTo>
                    <a:pt x="530021" y="269151"/>
                  </a:lnTo>
                  <a:lnTo>
                    <a:pt x="529704" y="270243"/>
                  </a:lnTo>
                  <a:lnTo>
                    <a:pt x="529717" y="276136"/>
                  </a:lnTo>
                  <a:lnTo>
                    <a:pt x="529856" y="276618"/>
                  </a:lnTo>
                  <a:lnTo>
                    <a:pt x="529920" y="276885"/>
                  </a:lnTo>
                  <a:lnTo>
                    <a:pt x="530021" y="277139"/>
                  </a:lnTo>
                  <a:lnTo>
                    <a:pt x="530123" y="277355"/>
                  </a:lnTo>
                  <a:lnTo>
                    <a:pt x="530415" y="277888"/>
                  </a:lnTo>
                  <a:lnTo>
                    <a:pt x="530504" y="278066"/>
                  </a:lnTo>
                  <a:lnTo>
                    <a:pt x="530885" y="278460"/>
                  </a:lnTo>
                  <a:lnTo>
                    <a:pt x="531380" y="278853"/>
                  </a:lnTo>
                  <a:lnTo>
                    <a:pt x="531761" y="279069"/>
                  </a:lnTo>
                  <a:lnTo>
                    <a:pt x="532803" y="279400"/>
                  </a:lnTo>
                  <a:lnTo>
                    <a:pt x="534771" y="279400"/>
                  </a:lnTo>
                  <a:lnTo>
                    <a:pt x="537933" y="273418"/>
                  </a:lnTo>
                  <a:lnTo>
                    <a:pt x="536028" y="273418"/>
                  </a:lnTo>
                  <a:lnTo>
                    <a:pt x="536155" y="273685"/>
                  </a:lnTo>
                  <a:lnTo>
                    <a:pt x="536194" y="276136"/>
                  </a:lnTo>
                  <a:lnTo>
                    <a:pt x="536041" y="276618"/>
                  </a:lnTo>
                  <a:lnTo>
                    <a:pt x="535889" y="276885"/>
                  </a:lnTo>
                  <a:lnTo>
                    <a:pt x="535520" y="277355"/>
                  </a:lnTo>
                  <a:lnTo>
                    <a:pt x="535127" y="277622"/>
                  </a:lnTo>
                  <a:lnTo>
                    <a:pt x="534606" y="277888"/>
                  </a:lnTo>
                  <a:lnTo>
                    <a:pt x="532993" y="277888"/>
                  </a:lnTo>
                  <a:lnTo>
                    <a:pt x="531380" y="275551"/>
                  </a:lnTo>
                  <a:lnTo>
                    <a:pt x="531279" y="274967"/>
                  </a:lnTo>
                  <a:lnTo>
                    <a:pt x="531215" y="273418"/>
                  </a:lnTo>
                  <a:lnTo>
                    <a:pt x="536016" y="273418"/>
                  </a:lnTo>
                  <a:lnTo>
                    <a:pt x="535876" y="273227"/>
                  </a:lnTo>
                  <a:lnTo>
                    <a:pt x="537984" y="273227"/>
                  </a:lnTo>
                  <a:close/>
                </a:path>
                <a:path w="1378584" h="1617979">
                  <a:moveTo>
                    <a:pt x="539038" y="94881"/>
                  </a:moveTo>
                  <a:lnTo>
                    <a:pt x="539013" y="92265"/>
                  </a:lnTo>
                  <a:lnTo>
                    <a:pt x="538734" y="91554"/>
                  </a:lnTo>
                  <a:lnTo>
                    <a:pt x="538911" y="91554"/>
                  </a:lnTo>
                  <a:lnTo>
                    <a:pt x="537705" y="90449"/>
                  </a:lnTo>
                  <a:lnTo>
                    <a:pt x="537248" y="90195"/>
                  </a:lnTo>
                  <a:lnTo>
                    <a:pt x="536155" y="89814"/>
                  </a:lnTo>
                  <a:lnTo>
                    <a:pt x="533247" y="89814"/>
                  </a:lnTo>
                  <a:lnTo>
                    <a:pt x="533247" y="86093"/>
                  </a:lnTo>
                  <a:lnTo>
                    <a:pt x="538099" y="86093"/>
                  </a:lnTo>
                  <a:lnTo>
                    <a:pt x="538251" y="85877"/>
                  </a:lnTo>
                  <a:lnTo>
                    <a:pt x="538289" y="84836"/>
                  </a:lnTo>
                  <a:lnTo>
                    <a:pt x="531558" y="84836"/>
                  </a:lnTo>
                  <a:lnTo>
                    <a:pt x="531545" y="85877"/>
                  </a:lnTo>
                  <a:lnTo>
                    <a:pt x="531520" y="91554"/>
                  </a:lnTo>
                  <a:lnTo>
                    <a:pt x="536219" y="91554"/>
                  </a:lnTo>
                  <a:lnTo>
                    <a:pt x="536765" y="91998"/>
                  </a:lnTo>
                  <a:lnTo>
                    <a:pt x="536968" y="92265"/>
                  </a:lnTo>
                  <a:lnTo>
                    <a:pt x="537248" y="92913"/>
                  </a:lnTo>
                  <a:lnTo>
                    <a:pt x="537222" y="94627"/>
                  </a:lnTo>
                  <a:lnTo>
                    <a:pt x="536917" y="95338"/>
                  </a:lnTo>
                  <a:lnTo>
                    <a:pt x="536702" y="95631"/>
                  </a:lnTo>
                  <a:lnTo>
                    <a:pt x="530974" y="95631"/>
                  </a:lnTo>
                  <a:lnTo>
                    <a:pt x="531075" y="97294"/>
                  </a:lnTo>
                  <a:lnTo>
                    <a:pt x="537260" y="97294"/>
                  </a:lnTo>
                  <a:lnTo>
                    <a:pt x="538226" y="96456"/>
                  </a:lnTo>
                  <a:lnTo>
                    <a:pt x="538365" y="96266"/>
                  </a:lnTo>
                  <a:lnTo>
                    <a:pt x="539038" y="94881"/>
                  </a:lnTo>
                  <a:close/>
                </a:path>
                <a:path w="1378584" h="1617979">
                  <a:moveTo>
                    <a:pt x="539877" y="118630"/>
                  </a:moveTo>
                  <a:lnTo>
                    <a:pt x="537768" y="108915"/>
                  </a:lnTo>
                  <a:lnTo>
                    <a:pt x="535559" y="108915"/>
                  </a:lnTo>
                  <a:lnTo>
                    <a:pt x="534809" y="109321"/>
                  </a:lnTo>
                  <a:lnTo>
                    <a:pt x="534403" y="109588"/>
                  </a:lnTo>
                  <a:lnTo>
                    <a:pt x="534035" y="109905"/>
                  </a:lnTo>
                  <a:lnTo>
                    <a:pt x="533514" y="110464"/>
                  </a:lnTo>
                  <a:lnTo>
                    <a:pt x="533476" y="109131"/>
                  </a:lnTo>
                  <a:lnTo>
                    <a:pt x="532066" y="109131"/>
                  </a:lnTo>
                  <a:lnTo>
                    <a:pt x="532053" y="118630"/>
                  </a:lnTo>
                  <a:lnTo>
                    <a:pt x="533641" y="118630"/>
                  </a:lnTo>
                  <a:lnTo>
                    <a:pt x="533679" y="112039"/>
                  </a:lnTo>
                  <a:lnTo>
                    <a:pt x="534009" y="111620"/>
                  </a:lnTo>
                  <a:lnTo>
                    <a:pt x="534136" y="111467"/>
                  </a:lnTo>
                  <a:lnTo>
                    <a:pt x="534581" y="111010"/>
                  </a:lnTo>
                  <a:lnTo>
                    <a:pt x="534949" y="110744"/>
                  </a:lnTo>
                  <a:lnTo>
                    <a:pt x="537578" y="110744"/>
                  </a:lnTo>
                  <a:lnTo>
                    <a:pt x="537883" y="111201"/>
                  </a:lnTo>
                  <a:lnTo>
                    <a:pt x="537984" y="111467"/>
                  </a:lnTo>
                  <a:lnTo>
                    <a:pt x="538086" y="112039"/>
                  </a:lnTo>
                  <a:lnTo>
                    <a:pt x="538213" y="118630"/>
                  </a:lnTo>
                  <a:lnTo>
                    <a:pt x="539877" y="118630"/>
                  </a:lnTo>
                  <a:close/>
                </a:path>
                <a:path w="1378584" h="1617979">
                  <a:moveTo>
                    <a:pt x="540194" y="1610893"/>
                  </a:moveTo>
                  <a:lnTo>
                    <a:pt x="535190" y="1610893"/>
                  </a:lnTo>
                  <a:lnTo>
                    <a:pt x="535190" y="1611871"/>
                  </a:lnTo>
                  <a:lnTo>
                    <a:pt x="535330" y="1612036"/>
                  </a:lnTo>
                  <a:lnTo>
                    <a:pt x="538518" y="1612036"/>
                  </a:lnTo>
                  <a:lnTo>
                    <a:pt x="538518" y="1615909"/>
                  </a:lnTo>
                  <a:lnTo>
                    <a:pt x="540143" y="1615909"/>
                  </a:lnTo>
                  <a:lnTo>
                    <a:pt x="540194" y="1610893"/>
                  </a:lnTo>
                  <a:close/>
                </a:path>
                <a:path w="1378584" h="1617979">
                  <a:moveTo>
                    <a:pt x="540270" y="1605724"/>
                  </a:moveTo>
                  <a:lnTo>
                    <a:pt x="539978" y="1605508"/>
                  </a:lnTo>
                  <a:lnTo>
                    <a:pt x="539330" y="1605114"/>
                  </a:lnTo>
                  <a:lnTo>
                    <a:pt x="532980" y="1605114"/>
                  </a:lnTo>
                  <a:lnTo>
                    <a:pt x="532612" y="1605267"/>
                  </a:lnTo>
                  <a:lnTo>
                    <a:pt x="531926" y="1605724"/>
                  </a:lnTo>
                  <a:lnTo>
                    <a:pt x="530745" y="1606956"/>
                  </a:lnTo>
                  <a:lnTo>
                    <a:pt x="530466" y="1607439"/>
                  </a:lnTo>
                  <a:lnTo>
                    <a:pt x="530339" y="1607654"/>
                  </a:lnTo>
                  <a:lnTo>
                    <a:pt x="529704" y="1609344"/>
                  </a:lnTo>
                  <a:lnTo>
                    <a:pt x="529678" y="1613268"/>
                  </a:lnTo>
                  <a:lnTo>
                    <a:pt x="530199" y="1614678"/>
                  </a:lnTo>
                  <a:lnTo>
                    <a:pt x="530275" y="1614906"/>
                  </a:lnTo>
                  <a:lnTo>
                    <a:pt x="530694" y="1615592"/>
                  </a:lnTo>
                  <a:lnTo>
                    <a:pt x="531799" y="1616798"/>
                  </a:lnTo>
                  <a:lnTo>
                    <a:pt x="540131" y="1616798"/>
                  </a:lnTo>
                  <a:lnTo>
                    <a:pt x="540143" y="1616379"/>
                  </a:lnTo>
                  <a:lnTo>
                    <a:pt x="534771" y="1616379"/>
                  </a:lnTo>
                  <a:lnTo>
                    <a:pt x="533692" y="1615909"/>
                  </a:lnTo>
                  <a:lnTo>
                    <a:pt x="531482" y="1609763"/>
                  </a:lnTo>
                  <a:lnTo>
                    <a:pt x="531926" y="1608467"/>
                  </a:lnTo>
                  <a:lnTo>
                    <a:pt x="532218" y="1607896"/>
                  </a:lnTo>
                  <a:lnTo>
                    <a:pt x="532638" y="1607439"/>
                  </a:lnTo>
                  <a:lnTo>
                    <a:pt x="533031" y="1606956"/>
                  </a:lnTo>
                  <a:lnTo>
                    <a:pt x="533514" y="1606600"/>
                  </a:lnTo>
                  <a:lnTo>
                    <a:pt x="534555" y="1606118"/>
                  </a:lnTo>
                  <a:lnTo>
                    <a:pt x="537654" y="1606118"/>
                  </a:lnTo>
                  <a:lnTo>
                    <a:pt x="538480" y="1606397"/>
                  </a:lnTo>
                  <a:lnTo>
                    <a:pt x="539521" y="1606956"/>
                  </a:lnTo>
                  <a:lnTo>
                    <a:pt x="539750" y="1607121"/>
                  </a:lnTo>
                  <a:lnTo>
                    <a:pt x="540194" y="1607121"/>
                  </a:lnTo>
                  <a:lnTo>
                    <a:pt x="540245" y="1606118"/>
                  </a:lnTo>
                  <a:lnTo>
                    <a:pt x="540270" y="1605724"/>
                  </a:lnTo>
                  <a:close/>
                </a:path>
                <a:path w="1378584" h="1617979">
                  <a:moveTo>
                    <a:pt x="540296" y="765187"/>
                  </a:moveTo>
                  <a:lnTo>
                    <a:pt x="540004" y="764971"/>
                  </a:lnTo>
                  <a:lnTo>
                    <a:pt x="539356" y="764578"/>
                  </a:lnTo>
                  <a:lnTo>
                    <a:pt x="533006" y="764578"/>
                  </a:lnTo>
                  <a:lnTo>
                    <a:pt x="532638" y="764730"/>
                  </a:lnTo>
                  <a:lnTo>
                    <a:pt x="531952" y="765187"/>
                  </a:lnTo>
                  <a:lnTo>
                    <a:pt x="530771" y="766419"/>
                  </a:lnTo>
                  <a:lnTo>
                    <a:pt x="530491" y="766902"/>
                  </a:lnTo>
                  <a:lnTo>
                    <a:pt x="530364" y="767118"/>
                  </a:lnTo>
                  <a:lnTo>
                    <a:pt x="529729" y="768807"/>
                  </a:lnTo>
                  <a:lnTo>
                    <a:pt x="529704" y="772744"/>
                  </a:lnTo>
                  <a:lnTo>
                    <a:pt x="530212" y="774141"/>
                  </a:lnTo>
                  <a:lnTo>
                    <a:pt x="530301" y="774369"/>
                  </a:lnTo>
                  <a:lnTo>
                    <a:pt x="530720" y="775068"/>
                  </a:lnTo>
                  <a:lnTo>
                    <a:pt x="531825" y="776262"/>
                  </a:lnTo>
                  <a:lnTo>
                    <a:pt x="540156" y="776262"/>
                  </a:lnTo>
                  <a:lnTo>
                    <a:pt x="540156" y="775843"/>
                  </a:lnTo>
                  <a:lnTo>
                    <a:pt x="540219" y="770356"/>
                  </a:lnTo>
                  <a:lnTo>
                    <a:pt x="540054" y="770166"/>
                  </a:lnTo>
                  <a:lnTo>
                    <a:pt x="535305" y="770166"/>
                  </a:lnTo>
                  <a:lnTo>
                    <a:pt x="535216" y="771334"/>
                  </a:lnTo>
                  <a:lnTo>
                    <a:pt x="535355" y="771499"/>
                  </a:lnTo>
                  <a:lnTo>
                    <a:pt x="538543" y="771499"/>
                  </a:lnTo>
                  <a:lnTo>
                    <a:pt x="538543" y="775373"/>
                  </a:lnTo>
                  <a:lnTo>
                    <a:pt x="538683" y="775373"/>
                  </a:lnTo>
                  <a:lnTo>
                    <a:pt x="537464" y="775843"/>
                  </a:lnTo>
                  <a:lnTo>
                    <a:pt x="534797" y="775843"/>
                  </a:lnTo>
                  <a:lnTo>
                    <a:pt x="531507" y="769226"/>
                  </a:lnTo>
                  <a:lnTo>
                    <a:pt x="531952" y="767930"/>
                  </a:lnTo>
                  <a:lnTo>
                    <a:pt x="532244" y="767359"/>
                  </a:lnTo>
                  <a:lnTo>
                    <a:pt x="532663" y="766902"/>
                  </a:lnTo>
                  <a:lnTo>
                    <a:pt x="533057" y="766419"/>
                  </a:lnTo>
                  <a:lnTo>
                    <a:pt x="533539" y="766064"/>
                  </a:lnTo>
                  <a:lnTo>
                    <a:pt x="534581" y="765581"/>
                  </a:lnTo>
                  <a:lnTo>
                    <a:pt x="537679" y="765581"/>
                  </a:lnTo>
                  <a:lnTo>
                    <a:pt x="538505" y="765848"/>
                  </a:lnTo>
                  <a:lnTo>
                    <a:pt x="539546" y="766419"/>
                  </a:lnTo>
                  <a:lnTo>
                    <a:pt x="539775" y="766584"/>
                  </a:lnTo>
                  <a:lnTo>
                    <a:pt x="540219" y="766584"/>
                  </a:lnTo>
                  <a:lnTo>
                    <a:pt x="540270" y="765581"/>
                  </a:lnTo>
                  <a:lnTo>
                    <a:pt x="540296" y="765187"/>
                  </a:lnTo>
                  <a:close/>
                </a:path>
                <a:path w="1378584" h="1617979">
                  <a:moveTo>
                    <a:pt x="544918" y="106972"/>
                  </a:moveTo>
                  <a:lnTo>
                    <a:pt x="543229" y="106972"/>
                  </a:lnTo>
                  <a:lnTo>
                    <a:pt x="543217" y="111493"/>
                  </a:lnTo>
                  <a:lnTo>
                    <a:pt x="544918" y="111493"/>
                  </a:lnTo>
                  <a:lnTo>
                    <a:pt x="544918" y="106972"/>
                  </a:lnTo>
                  <a:close/>
                </a:path>
                <a:path w="1378584" h="1617979">
                  <a:moveTo>
                    <a:pt x="549757" y="111620"/>
                  </a:moveTo>
                  <a:lnTo>
                    <a:pt x="543217" y="111620"/>
                  </a:lnTo>
                  <a:lnTo>
                    <a:pt x="543204" y="118668"/>
                  </a:lnTo>
                  <a:lnTo>
                    <a:pt x="544918" y="118668"/>
                  </a:lnTo>
                  <a:lnTo>
                    <a:pt x="544918" y="112941"/>
                  </a:lnTo>
                  <a:lnTo>
                    <a:pt x="549630" y="112941"/>
                  </a:lnTo>
                  <a:lnTo>
                    <a:pt x="549757" y="111620"/>
                  </a:lnTo>
                  <a:close/>
                </a:path>
                <a:path w="1378584" h="1617979">
                  <a:moveTo>
                    <a:pt x="549897" y="84696"/>
                  </a:moveTo>
                  <a:lnTo>
                    <a:pt x="541553" y="84696"/>
                  </a:lnTo>
                  <a:lnTo>
                    <a:pt x="541451" y="85775"/>
                  </a:lnTo>
                  <a:lnTo>
                    <a:pt x="541604" y="86118"/>
                  </a:lnTo>
                  <a:lnTo>
                    <a:pt x="548144" y="86118"/>
                  </a:lnTo>
                  <a:lnTo>
                    <a:pt x="543153" y="97332"/>
                  </a:lnTo>
                  <a:lnTo>
                    <a:pt x="543026" y="97751"/>
                  </a:lnTo>
                  <a:lnTo>
                    <a:pt x="544893" y="97751"/>
                  </a:lnTo>
                  <a:lnTo>
                    <a:pt x="549795" y="86487"/>
                  </a:lnTo>
                  <a:lnTo>
                    <a:pt x="549897" y="84696"/>
                  </a:lnTo>
                  <a:close/>
                </a:path>
                <a:path w="1378584" h="1617979">
                  <a:moveTo>
                    <a:pt x="550037" y="105752"/>
                  </a:moveTo>
                  <a:lnTo>
                    <a:pt x="543229" y="105752"/>
                  </a:lnTo>
                  <a:lnTo>
                    <a:pt x="543229" y="106807"/>
                  </a:lnTo>
                  <a:lnTo>
                    <a:pt x="550024" y="106807"/>
                  </a:lnTo>
                  <a:lnTo>
                    <a:pt x="550037" y="105752"/>
                  </a:lnTo>
                  <a:close/>
                </a:path>
                <a:path w="1378584" h="1617979">
                  <a:moveTo>
                    <a:pt x="550354" y="1008519"/>
                  </a:moveTo>
                  <a:lnTo>
                    <a:pt x="548576" y="1008519"/>
                  </a:lnTo>
                  <a:lnTo>
                    <a:pt x="544906" y="1019657"/>
                  </a:lnTo>
                  <a:lnTo>
                    <a:pt x="541210" y="1008849"/>
                  </a:lnTo>
                  <a:lnTo>
                    <a:pt x="541096" y="1008519"/>
                  </a:lnTo>
                  <a:lnTo>
                    <a:pt x="539292" y="1008519"/>
                  </a:lnTo>
                  <a:lnTo>
                    <a:pt x="539292" y="1008849"/>
                  </a:lnTo>
                  <a:lnTo>
                    <a:pt x="543699" y="1021372"/>
                  </a:lnTo>
                  <a:lnTo>
                    <a:pt x="545884" y="1021372"/>
                  </a:lnTo>
                  <a:lnTo>
                    <a:pt x="546493" y="1019657"/>
                  </a:lnTo>
                  <a:lnTo>
                    <a:pt x="550291" y="1008849"/>
                  </a:lnTo>
                  <a:lnTo>
                    <a:pt x="550354" y="1008519"/>
                  </a:lnTo>
                  <a:close/>
                </a:path>
                <a:path w="1378584" h="1617979">
                  <a:moveTo>
                    <a:pt x="550367" y="167970"/>
                  </a:moveTo>
                  <a:lnTo>
                    <a:pt x="548601" y="167970"/>
                  </a:lnTo>
                  <a:lnTo>
                    <a:pt x="544918" y="179108"/>
                  </a:lnTo>
                  <a:lnTo>
                    <a:pt x="541223" y="168300"/>
                  </a:lnTo>
                  <a:lnTo>
                    <a:pt x="541108" y="167970"/>
                  </a:lnTo>
                  <a:lnTo>
                    <a:pt x="539305" y="167970"/>
                  </a:lnTo>
                  <a:lnTo>
                    <a:pt x="539305" y="168300"/>
                  </a:lnTo>
                  <a:lnTo>
                    <a:pt x="543725" y="180822"/>
                  </a:lnTo>
                  <a:lnTo>
                    <a:pt x="545909" y="180822"/>
                  </a:lnTo>
                  <a:lnTo>
                    <a:pt x="546506" y="179108"/>
                  </a:lnTo>
                  <a:lnTo>
                    <a:pt x="550291" y="168300"/>
                  </a:lnTo>
                  <a:lnTo>
                    <a:pt x="550367" y="167970"/>
                  </a:lnTo>
                  <a:close/>
                </a:path>
                <a:path w="1378584" h="1617979">
                  <a:moveTo>
                    <a:pt x="553580" y="1605013"/>
                  </a:moveTo>
                  <a:lnTo>
                    <a:pt x="551891" y="1605013"/>
                  </a:lnTo>
                  <a:lnTo>
                    <a:pt x="551878" y="1605305"/>
                  </a:lnTo>
                  <a:lnTo>
                    <a:pt x="551853" y="1615452"/>
                  </a:lnTo>
                  <a:lnTo>
                    <a:pt x="550557" y="1612861"/>
                  </a:lnTo>
                  <a:lnTo>
                    <a:pt x="547179" y="1606562"/>
                  </a:lnTo>
                  <a:lnTo>
                    <a:pt x="546696" y="1605673"/>
                  </a:lnTo>
                  <a:lnTo>
                    <a:pt x="546595" y="1605470"/>
                  </a:lnTo>
                  <a:lnTo>
                    <a:pt x="546493" y="1605305"/>
                  </a:lnTo>
                  <a:lnTo>
                    <a:pt x="551878" y="1605305"/>
                  </a:lnTo>
                  <a:lnTo>
                    <a:pt x="551878" y="1605013"/>
                  </a:lnTo>
                  <a:lnTo>
                    <a:pt x="543661" y="1605013"/>
                  </a:lnTo>
                  <a:lnTo>
                    <a:pt x="543623" y="1617713"/>
                  </a:lnTo>
                  <a:lnTo>
                    <a:pt x="545299" y="1617713"/>
                  </a:lnTo>
                  <a:lnTo>
                    <a:pt x="545299" y="1606562"/>
                  </a:lnTo>
                  <a:lnTo>
                    <a:pt x="546341" y="1608632"/>
                  </a:lnTo>
                  <a:lnTo>
                    <a:pt x="550735" y="1616811"/>
                  </a:lnTo>
                  <a:lnTo>
                    <a:pt x="550862" y="1617040"/>
                  </a:lnTo>
                  <a:lnTo>
                    <a:pt x="551357" y="1617713"/>
                  </a:lnTo>
                  <a:lnTo>
                    <a:pt x="553478" y="1617713"/>
                  </a:lnTo>
                  <a:lnTo>
                    <a:pt x="553504" y="1615452"/>
                  </a:lnTo>
                  <a:lnTo>
                    <a:pt x="553580" y="1605013"/>
                  </a:lnTo>
                  <a:close/>
                </a:path>
                <a:path w="1378584" h="1617979">
                  <a:moveTo>
                    <a:pt x="553605" y="764476"/>
                  </a:moveTo>
                  <a:lnTo>
                    <a:pt x="551916" y="764476"/>
                  </a:lnTo>
                  <a:lnTo>
                    <a:pt x="551903" y="764768"/>
                  </a:lnTo>
                  <a:lnTo>
                    <a:pt x="551878" y="774915"/>
                  </a:lnTo>
                  <a:lnTo>
                    <a:pt x="550583" y="772325"/>
                  </a:lnTo>
                  <a:lnTo>
                    <a:pt x="547192" y="766025"/>
                  </a:lnTo>
                  <a:lnTo>
                    <a:pt x="546722" y="765149"/>
                  </a:lnTo>
                  <a:lnTo>
                    <a:pt x="546620" y="764933"/>
                  </a:lnTo>
                  <a:lnTo>
                    <a:pt x="546519" y="764768"/>
                  </a:lnTo>
                  <a:lnTo>
                    <a:pt x="551903" y="764768"/>
                  </a:lnTo>
                  <a:lnTo>
                    <a:pt x="551903" y="764476"/>
                  </a:lnTo>
                  <a:lnTo>
                    <a:pt x="543687" y="764476"/>
                  </a:lnTo>
                  <a:lnTo>
                    <a:pt x="543648" y="777176"/>
                  </a:lnTo>
                  <a:lnTo>
                    <a:pt x="545325" y="777176"/>
                  </a:lnTo>
                  <a:lnTo>
                    <a:pt x="545325" y="766025"/>
                  </a:lnTo>
                  <a:lnTo>
                    <a:pt x="546366" y="768096"/>
                  </a:lnTo>
                  <a:lnTo>
                    <a:pt x="550760" y="776274"/>
                  </a:lnTo>
                  <a:lnTo>
                    <a:pt x="550887" y="776503"/>
                  </a:lnTo>
                  <a:lnTo>
                    <a:pt x="551383" y="777176"/>
                  </a:lnTo>
                  <a:lnTo>
                    <a:pt x="553504" y="777176"/>
                  </a:lnTo>
                  <a:lnTo>
                    <a:pt x="553516" y="774915"/>
                  </a:lnTo>
                  <a:lnTo>
                    <a:pt x="553605" y="764476"/>
                  </a:lnTo>
                  <a:close/>
                </a:path>
                <a:path w="1378584" h="1617979">
                  <a:moveTo>
                    <a:pt x="561492" y="180314"/>
                  </a:moveTo>
                  <a:lnTo>
                    <a:pt x="554418" y="180314"/>
                  </a:lnTo>
                  <a:lnTo>
                    <a:pt x="555993" y="180924"/>
                  </a:lnTo>
                  <a:lnTo>
                    <a:pt x="559943" y="180924"/>
                  </a:lnTo>
                  <a:lnTo>
                    <a:pt x="561492" y="180314"/>
                  </a:lnTo>
                  <a:close/>
                </a:path>
                <a:path w="1378584" h="1617979">
                  <a:moveTo>
                    <a:pt x="562000" y="1020114"/>
                  </a:moveTo>
                  <a:lnTo>
                    <a:pt x="556958" y="1020114"/>
                  </a:lnTo>
                  <a:lnTo>
                    <a:pt x="555498" y="1019530"/>
                  </a:lnTo>
                  <a:lnTo>
                    <a:pt x="553364" y="1013371"/>
                  </a:lnTo>
                  <a:lnTo>
                    <a:pt x="553796" y="1012075"/>
                  </a:lnTo>
                  <a:lnTo>
                    <a:pt x="554088" y="1011516"/>
                  </a:lnTo>
                  <a:lnTo>
                    <a:pt x="554761" y="1010742"/>
                  </a:lnTo>
                  <a:lnTo>
                    <a:pt x="555396" y="1010208"/>
                  </a:lnTo>
                  <a:lnTo>
                    <a:pt x="556450" y="1009726"/>
                  </a:lnTo>
                  <a:lnTo>
                    <a:pt x="553415" y="1009726"/>
                  </a:lnTo>
                  <a:lnTo>
                    <a:pt x="551561" y="1016889"/>
                  </a:lnTo>
                  <a:lnTo>
                    <a:pt x="552056" y="1018286"/>
                  </a:lnTo>
                  <a:lnTo>
                    <a:pt x="552145" y="1018527"/>
                  </a:lnTo>
                  <a:lnTo>
                    <a:pt x="552564" y="1019213"/>
                  </a:lnTo>
                  <a:lnTo>
                    <a:pt x="553669" y="1020406"/>
                  </a:lnTo>
                  <a:lnTo>
                    <a:pt x="553885" y="1020546"/>
                  </a:lnTo>
                  <a:lnTo>
                    <a:pt x="562000" y="1020546"/>
                  </a:lnTo>
                  <a:lnTo>
                    <a:pt x="562000" y="1020114"/>
                  </a:lnTo>
                  <a:close/>
                </a:path>
                <a:path w="1378584" h="1617979">
                  <a:moveTo>
                    <a:pt x="562025" y="1014425"/>
                  </a:moveTo>
                  <a:lnTo>
                    <a:pt x="561835" y="1014272"/>
                  </a:lnTo>
                  <a:lnTo>
                    <a:pt x="557212" y="1014272"/>
                  </a:lnTo>
                  <a:lnTo>
                    <a:pt x="557110" y="1015657"/>
                  </a:lnTo>
                  <a:lnTo>
                    <a:pt x="560387" y="1015657"/>
                  </a:lnTo>
                  <a:lnTo>
                    <a:pt x="560387" y="1019530"/>
                  </a:lnTo>
                  <a:lnTo>
                    <a:pt x="560031" y="1019708"/>
                  </a:lnTo>
                  <a:lnTo>
                    <a:pt x="562000" y="1019708"/>
                  </a:lnTo>
                  <a:lnTo>
                    <a:pt x="562025" y="1014425"/>
                  </a:lnTo>
                  <a:close/>
                </a:path>
                <a:path w="1378584" h="1617979">
                  <a:moveTo>
                    <a:pt x="562038" y="1009332"/>
                  </a:moveTo>
                  <a:lnTo>
                    <a:pt x="561860" y="1009129"/>
                  </a:lnTo>
                  <a:lnTo>
                    <a:pt x="561213" y="1008722"/>
                  </a:lnTo>
                  <a:lnTo>
                    <a:pt x="554850" y="1008722"/>
                  </a:lnTo>
                  <a:lnTo>
                    <a:pt x="554494" y="1008875"/>
                  </a:lnTo>
                  <a:lnTo>
                    <a:pt x="553796" y="1009332"/>
                  </a:lnTo>
                  <a:lnTo>
                    <a:pt x="562038" y="1009332"/>
                  </a:lnTo>
                  <a:close/>
                </a:path>
                <a:path w="1378584" h="1617979">
                  <a:moveTo>
                    <a:pt x="562038" y="173875"/>
                  </a:moveTo>
                  <a:lnTo>
                    <a:pt x="557072" y="173875"/>
                  </a:lnTo>
                  <a:lnTo>
                    <a:pt x="557009" y="174815"/>
                  </a:lnTo>
                  <a:lnTo>
                    <a:pt x="557174" y="175107"/>
                  </a:lnTo>
                  <a:lnTo>
                    <a:pt x="560400" y="175107"/>
                  </a:lnTo>
                  <a:lnTo>
                    <a:pt x="560400" y="178981"/>
                  </a:lnTo>
                  <a:lnTo>
                    <a:pt x="560044" y="179171"/>
                  </a:lnTo>
                  <a:lnTo>
                    <a:pt x="562013" y="179171"/>
                  </a:lnTo>
                  <a:lnTo>
                    <a:pt x="562038" y="173875"/>
                  </a:lnTo>
                  <a:close/>
                </a:path>
                <a:path w="1378584" h="1617979">
                  <a:moveTo>
                    <a:pt x="562140" y="1009726"/>
                  </a:moveTo>
                  <a:lnTo>
                    <a:pt x="559536" y="1009726"/>
                  </a:lnTo>
                  <a:lnTo>
                    <a:pt x="560349" y="1010005"/>
                  </a:lnTo>
                  <a:lnTo>
                    <a:pt x="560743" y="1010208"/>
                  </a:lnTo>
                  <a:lnTo>
                    <a:pt x="560895" y="1010208"/>
                  </a:lnTo>
                  <a:lnTo>
                    <a:pt x="561632" y="1010742"/>
                  </a:lnTo>
                  <a:lnTo>
                    <a:pt x="562051" y="1010742"/>
                  </a:lnTo>
                  <a:lnTo>
                    <a:pt x="562140" y="1009726"/>
                  </a:lnTo>
                  <a:close/>
                </a:path>
                <a:path w="1378584" h="1617979">
                  <a:moveTo>
                    <a:pt x="562216" y="169125"/>
                  </a:moveTo>
                  <a:lnTo>
                    <a:pt x="562051" y="168783"/>
                  </a:lnTo>
                  <a:lnTo>
                    <a:pt x="561873" y="168579"/>
                  </a:lnTo>
                  <a:lnTo>
                    <a:pt x="561213" y="168186"/>
                  </a:lnTo>
                  <a:lnTo>
                    <a:pt x="554850" y="168186"/>
                  </a:lnTo>
                  <a:lnTo>
                    <a:pt x="552348" y="170510"/>
                  </a:lnTo>
                  <a:lnTo>
                    <a:pt x="552221" y="170713"/>
                  </a:lnTo>
                  <a:lnTo>
                    <a:pt x="551586" y="172415"/>
                  </a:lnTo>
                  <a:lnTo>
                    <a:pt x="551573" y="176339"/>
                  </a:lnTo>
                  <a:lnTo>
                    <a:pt x="552081" y="177749"/>
                  </a:lnTo>
                  <a:lnTo>
                    <a:pt x="552157" y="177977"/>
                  </a:lnTo>
                  <a:lnTo>
                    <a:pt x="552577" y="178663"/>
                  </a:lnTo>
                  <a:lnTo>
                    <a:pt x="553681" y="179857"/>
                  </a:lnTo>
                  <a:lnTo>
                    <a:pt x="562013" y="179857"/>
                  </a:lnTo>
                  <a:lnTo>
                    <a:pt x="562013" y="179565"/>
                  </a:lnTo>
                  <a:lnTo>
                    <a:pt x="556971" y="179565"/>
                  </a:lnTo>
                  <a:lnTo>
                    <a:pt x="555510" y="178981"/>
                  </a:lnTo>
                  <a:lnTo>
                    <a:pt x="555028" y="178663"/>
                  </a:lnTo>
                  <a:lnTo>
                    <a:pt x="554609" y="178181"/>
                  </a:lnTo>
                  <a:lnTo>
                    <a:pt x="554189" y="177749"/>
                  </a:lnTo>
                  <a:lnTo>
                    <a:pt x="553859" y="177203"/>
                  </a:lnTo>
                  <a:lnTo>
                    <a:pt x="553389" y="175882"/>
                  </a:lnTo>
                  <a:lnTo>
                    <a:pt x="553377" y="172821"/>
                  </a:lnTo>
                  <a:lnTo>
                    <a:pt x="553808" y="171526"/>
                  </a:lnTo>
                  <a:lnTo>
                    <a:pt x="554101" y="170967"/>
                  </a:lnTo>
                  <a:lnTo>
                    <a:pt x="554786" y="170192"/>
                  </a:lnTo>
                  <a:lnTo>
                    <a:pt x="555396" y="169659"/>
                  </a:lnTo>
                  <a:lnTo>
                    <a:pt x="556577" y="169125"/>
                  </a:lnTo>
                  <a:lnTo>
                    <a:pt x="559295" y="169125"/>
                  </a:lnTo>
                  <a:lnTo>
                    <a:pt x="560362" y="169456"/>
                  </a:lnTo>
                  <a:lnTo>
                    <a:pt x="560768" y="169659"/>
                  </a:lnTo>
                  <a:lnTo>
                    <a:pt x="560920" y="169659"/>
                  </a:lnTo>
                  <a:lnTo>
                    <a:pt x="561644" y="170192"/>
                  </a:lnTo>
                  <a:lnTo>
                    <a:pt x="562076" y="170192"/>
                  </a:lnTo>
                  <a:lnTo>
                    <a:pt x="562165" y="169125"/>
                  </a:lnTo>
                  <a:close/>
                </a:path>
                <a:path w="1378584" h="1617979">
                  <a:moveTo>
                    <a:pt x="566953" y="665632"/>
                  </a:moveTo>
                  <a:lnTo>
                    <a:pt x="564515" y="665632"/>
                  </a:lnTo>
                  <a:lnTo>
                    <a:pt x="564451" y="666851"/>
                  </a:lnTo>
                  <a:lnTo>
                    <a:pt x="564934" y="666851"/>
                  </a:lnTo>
                  <a:lnTo>
                    <a:pt x="566953" y="665632"/>
                  </a:lnTo>
                  <a:close/>
                </a:path>
                <a:path w="1378584" h="1617979">
                  <a:moveTo>
                    <a:pt x="567131" y="1609153"/>
                  </a:moveTo>
                  <a:lnTo>
                    <a:pt x="566902" y="1608480"/>
                  </a:lnTo>
                  <a:lnTo>
                    <a:pt x="564984" y="1608480"/>
                  </a:lnTo>
                  <a:lnTo>
                    <a:pt x="565175" y="1609153"/>
                  </a:lnTo>
                  <a:lnTo>
                    <a:pt x="565137" y="1613446"/>
                  </a:lnTo>
                  <a:lnTo>
                    <a:pt x="561911" y="1616379"/>
                  </a:lnTo>
                  <a:lnTo>
                    <a:pt x="558863" y="1616379"/>
                  </a:lnTo>
                  <a:lnTo>
                    <a:pt x="558863" y="1608480"/>
                  </a:lnTo>
                  <a:lnTo>
                    <a:pt x="564984" y="1608480"/>
                  </a:lnTo>
                  <a:lnTo>
                    <a:pt x="558863" y="1608353"/>
                  </a:lnTo>
                  <a:lnTo>
                    <a:pt x="558863" y="1606207"/>
                  </a:lnTo>
                  <a:lnTo>
                    <a:pt x="562305" y="1606207"/>
                  </a:lnTo>
                  <a:lnTo>
                    <a:pt x="564921" y="1608353"/>
                  </a:lnTo>
                  <a:lnTo>
                    <a:pt x="566851" y="1608353"/>
                  </a:lnTo>
                  <a:lnTo>
                    <a:pt x="566585" y="1607566"/>
                  </a:lnTo>
                  <a:lnTo>
                    <a:pt x="566293" y="1607058"/>
                  </a:lnTo>
                  <a:lnTo>
                    <a:pt x="566191" y="1606892"/>
                  </a:lnTo>
                  <a:lnTo>
                    <a:pt x="565518" y="1606207"/>
                  </a:lnTo>
                  <a:lnTo>
                    <a:pt x="565404" y="1606080"/>
                  </a:lnTo>
                  <a:lnTo>
                    <a:pt x="565111" y="1605788"/>
                  </a:lnTo>
                  <a:lnTo>
                    <a:pt x="564451" y="1605343"/>
                  </a:lnTo>
                  <a:lnTo>
                    <a:pt x="563206" y="1604886"/>
                  </a:lnTo>
                  <a:lnTo>
                    <a:pt x="557161" y="1604886"/>
                  </a:lnTo>
                  <a:lnTo>
                    <a:pt x="557161" y="1617840"/>
                  </a:lnTo>
                  <a:lnTo>
                    <a:pt x="562190" y="1617840"/>
                  </a:lnTo>
                  <a:lnTo>
                    <a:pt x="564299" y="1617154"/>
                  </a:lnTo>
                  <a:lnTo>
                    <a:pt x="564984" y="1616722"/>
                  </a:lnTo>
                  <a:lnTo>
                    <a:pt x="565327" y="1616379"/>
                  </a:lnTo>
                  <a:lnTo>
                    <a:pt x="566115" y="1615592"/>
                  </a:lnTo>
                  <a:lnTo>
                    <a:pt x="566432" y="1615071"/>
                  </a:lnTo>
                  <a:lnTo>
                    <a:pt x="566534" y="1614893"/>
                  </a:lnTo>
                  <a:lnTo>
                    <a:pt x="567042" y="1613446"/>
                  </a:lnTo>
                  <a:lnTo>
                    <a:pt x="567131" y="1609153"/>
                  </a:lnTo>
                  <a:close/>
                </a:path>
                <a:path w="1378584" h="1617979">
                  <a:moveTo>
                    <a:pt x="567156" y="768616"/>
                  </a:moveTo>
                  <a:lnTo>
                    <a:pt x="565416" y="765543"/>
                  </a:lnTo>
                  <a:lnTo>
                    <a:pt x="565200" y="765327"/>
                  </a:lnTo>
                  <a:lnTo>
                    <a:pt x="565200" y="768616"/>
                  </a:lnTo>
                  <a:lnTo>
                    <a:pt x="565162" y="772909"/>
                  </a:lnTo>
                  <a:lnTo>
                    <a:pt x="561936" y="775843"/>
                  </a:lnTo>
                  <a:lnTo>
                    <a:pt x="558888" y="775843"/>
                  </a:lnTo>
                  <a:lnTo>
                    <a:pt x="558888" y="765670"/>
                  </a:lnTo>
                  <a:lnTo>
                    <a:pt x="562330" y="765670"/>
                  </a:lnTo>
                  <a:lnTo>
                    <a:pt x="565200" y="768616"/>
                  </a:lnTo>
                  <a:lnTo>
                    <a:pt x="565200" y="765327"/>
                  </a:lnTo>
                  <a:lnTo>
                    <a:pt x="564476" y="764806"/>
                  </a:lnTo>
                  <a:lnTo>
                    <a:pt x="563219" y="764349"/>
                  </a:lnTo>
                  <a:lnTo>
                    <a:pt x="557187" y="764349"/>
                  </a:lnTo>
                  <a:lnTo>
                    <a:pt x="557187" y="777303"/>
                  </a:lnTo>
                  <a:lnTo>
                    <a:pt x="562216" y="777303"/>
                  </a:lnTo>
                  <a:lnTo>
                    <a:pt x="564324" y="776617"/>
                  </a:lnTo>
                  <a:lnTo>
                    <a:pt x="565010" y="776198"/>
                  </a:lnTo>
                  <a:lnTo>
                    <a:pt x="565365" y="775843"/>
                  </a:lnTo>
                  <a:lnTo>
                    <a:pt x="566140" y="775068"/>
                  </a:lnTo>
                  <a:lnTo>
                    <a:pt x="566458" y="774534"/>
                  </a:lnTo>
                  <a:lnTo>
                    <a:pt x="566559" y="774357"/>
                  </a:lnTo>
                  <a:lnTo>
                    <a:pt x="567055" y="772909"/>
                  </a:lnTo>
                  <a:lnTo>
                    <a:pt x="567156" y="768616"/>
                  </a:lnTo>
                  <a:close/>
                </a:path>
                <a:path w="1378584" h="1617979">
                  <a:moveTo>
                    <a:pt x="567550" y="665505"/>
                  </a:moveTo>
                  <a:lnTo>
                    <a:pt x="567169" y="665505"/>
                  </a:lnTo>
                  <a:lnTo>
                    <a:pt x="566953" y="665632"/>
                  </a:lnTo>
                  <a:lnTo>
                    <a:pt x="567550" y="665632"/>
                  </a:lnTo>
                  <a:lnTo>
                    <a:pt x="567550" y="665505"/>
                  </a:lnTo>
                  <a:close/>
                </a:path>
                <a:path w="1378584" h="1617979">
                  <a:moveTo>
                    <a:pt x="569264" y="663562"/>
                  </a:moveTo>
                  <a:lnTo>
                    <a:pt x="567715" y="663562"/>
                  </a:lnTo>
                  <a:lnTo>
                    <a:pt x="564667" y="665505"/>
                  </a:lnTo>
                  <a:lnTo>
                    <a:pt x="567169" y="665505"/>
                  </a:lnTo>
                  <a:lnTo>
                    <a:pt x="567550" y="665276"/>
                  </a:lnTo>
                  <a:lnTo>
                    <a:pt x="567550" y="665505"/>
                  </a:lnTo>
                  <a:lnTo>
                    <a:pt x="569264" y="665505"/>
                  </a:lnTo>
                  <a:lnTo>
                    <a:pt x="569264" y="665276"/>
                  </a:lnTo>
                  <a:lnTo>
                    <a:pt x="569264" y="663562"/>
                  </a:lnTo>
                  <a:close/>
                </a:path>
                <a:path w="1378584" h="1617979">
                  <a:moveTo>
                    <a:pt x="569315" y="675436"/>
                  </a:moveTo>
                  <a:lnTo>
                    <a:pt x="569264" y="665632"/>
                  </a:lnTo>
                  <a:lnTo>
                    <a:pt x="567550" y="665632"/>
                  </a:lnTo>
                  <a:lnTo>
                    <a:pt x="567550" y="675436"/>
                  </a:lnTo>
                  <a:lnTo>
                    <a:pt x="569315" y="675436"/>
                  </a:lnTo>
                  <a:close/>
                </a:path>
                <a:path w="1378584" h="1617979">
                  <a:moveTo>
                    <a:pt x="572046" y="675741"/>
                  </a:moveTo>
                  <a:lnTo>
                    <a:pt x="564629" y="675576"/>
                  </a:lnTo>
                  <a:lnTo>
                    <a:pt x="564629" y="676541"/>
                  </a:lnTo>
                  <a:lnTo>
                    <a:pt x="571982" y="676541"/>
                  </a:lnTo>
                  <a:lnTo>
                    <a:pt x="572046" y="675741"/>
                  </a:lnTo>
                  <a:close/>
                </a:path>
                <a:path w="1378584" h="1617979">
                  <a:moveTo>
                    <a:pt x="572719" y="654977"/>
                  </a:moveTo>
                  <a:lnTo>
                    <a:pt x="565721" y="654977"/>
                  </a:lnTo>
                  <a:lnTo>
                    <a:pt x="566305" y="655396"/>
                  </a:lnTo>
                  <a:lnTo>
                    <a:pt x="566470" y="655396"/>
                  </a:lnTo>
                  <a:lnTo>
                    <a:pt x="567550" y="655853"/>
                  </a:lnTo>
                  <a:lnTo>
                    <a:pt x="570890" y="655853"/>
                  </a:lnTo>
                  <a:lnTo>
                    <a:pt x="572008" y="655396"/>
                  </a:lnTo>
                  <a:lnTo>
                    <a:pt x="572719" y="654977"/>
                  </a:lnTo>
                  <a:close/>
                </a:path>
                <a:path w="1378584" h="1617979">
                  <a:moveTo>
                    <a:pt x="573125" y="654138"/>
                  </a:moveTo>
                  <a:lnTo>
                    <a:pt x="571195" y="654138"/>
                  </a:lnTo>
                  <a:lnTo>
                    <a:pt x="570395" y="654392"/>
                  </a:lnTo>
                  <a:lnTo>
                    <a:pt x="568337" y="654392"/>
                  </a:lnTo>
                  <a:lnTo>
                    <a:pt x="565518" y="650875"/>
                  </a:lnTo>
                  <a:lnTo>
                    <a:pt x="565543" y="647700"/>
                  </a:lnTo>
                  <a:lnTo>
                    <a:pt x="565924" y="646379"/>
                  </a:lnTo>
                  <a:lnTo>
                    <a:pt x="566166" y="645807"/>
                  </a:lnTo>
                  <a:lnTo>
                    <a:pt x="566648" y="645185"/>
                  </a:lnTo>
                  <a:lnTo>
                    <a:pt x="572998" y="645185"/>
                  </a:lnTo>
                  <a:lnTo>
                    <a:pt x="572998" y="644093"/>
                  </a:lnTo>
                  <a:lnTo>
                    <a:pt x="572998" y="643699"/>
                  </a:lnTo>
                  <a:lnTo>
                    <a:pt x="572846" y="643521"/>
                  </a:lnTo>
                  <a:lnTo>
                    <a:pt x="572096" y="643039"/>
                  </a:lnTo>
                  <a:lnTo>
                    <a:pt x="571754" y="643039"/>
                  </a:lnTo>
                  <a:lnTo>
                    <a:pt x="571754" y="644550"/>
                  </a:lnTo>
                  <a:lnTo>
                    <a:pt x="567283" y="644550"/>
                  </a:lnTo>
                  <a:lnTo>
                    <a:pt x="568236" y="644093"/>
                  </a:lnTo>
                  <a:lnTo>
                    <a:pt x="570534" y="644093"/>
                  </a:lnTo>
                  <a:lnTo>
                    <a:pt x="571754" y="644550"/>
                  </a:lnTo>
                  <a:lnTo>
                    <a:pt x="571754" y="643039"/>
                  </a:lnTo>
                  <a:lnTo>
                    <a:pt x="566712" y="643039"/>
                  </a:lnTo>
                  <a:lnTo>
                    <a:pt x="566318" y="643216"/>
                  </a:lnTo>
                  <a:lnTo>
                    <a:pt x="563702" y="651421"/>
                  </a:lnTo>
                  <a:lnTo>
                    <a:pt x="564108" y="652691"/>
                  </a:lnTo>
                  <a:lnTo>
                    <a:pt x="564222" y="653046"/>
                  </a:lnTo>
                  <a:lnTo>
                    <a:pt x="564603" y="653745"/>
                  </a:lnTo>
                  <a:lnTo>
                    <a:pt x="565467" y="654748"/>
                  </a:lnTo>
                  <a:lnTo>
                    <a:pt x="572998" y="654748"/>
                  </a:lnTo>
                  <a:lnTo>
                    <a:pt x="573112" y="654392"/>
                  </a:lnTo>
                  <a:lnTo>
                    <a:pt x="573125" y="654138"/>
                  </a:lnTo>
                  <a:close/>
                </a:path>
                <a:path w="1378584" h="1617979">
                  <a:moveTo>
                    <a:pt x="573138" y="653986"/>
                  </a:moveTo>
                  <a:lnTo>
                    <a:pt x="573100" y="653275"/>
                  </a:lnTo>
                  <a:lnTo>
                    <a:pt x="572655" y="653275"/>
                  </a:lnTo>
                  <a:lnTo>
                    <a:pt x="571931" y="653745"/>
                  </a:lnTo>
                  <a:lnTo>
                    <a:pt x="571525" y="653986"/>
                  </a:lnTo>
                  <a:lnTo>
                    <a:pt x="573138" y="653986"/>
                  </a:lnTo>
                  <a:close/>
                </a:path>
                <a:path w="1378584" h="1617979">
                  <a:moveTo>
                    <a:pt x="575449" y="1008621"/>
                  </a:moveTo>
                  <a:lnTo>
                    <a:pt x="573747" y="1008621"/>
                  </a:lnTo>
                  <a:lnTo>
                    <a:pt x="573735" y="1008913"/>
                  </a:lnTo>
                  <a:lnTo>
                    <a:pt x="573709" y="1019060"/>
                  </a:lnTo>
                  <a:lnTo>
                    <a:pt x="572414" y="1016469"/>
                  </a:lnTo>
                  <a:lnTo>
                    <a:pt x="569036" y="1010170"/>
                  </a:lnTo>
                  <a:lnTo>
                    <a:pt x="568566" y="1009294"/>
                  </a:lnTo>
                  <a:lnTo>
                    <a:pt x="568464" y="1009078"/>
                  </a:lnTo>
                  <a:lnTo>
                    <a:pt x="568350" y="1008913"/>
                  </a:lnTo>
                  <a:lnTo>
                    <a:pt x="573735" y="1008913"/>
                  </a:lnTo>
                  <a:lnTo>
                    <a:pt x="573735" y="1008621"/>
                  </a:lnTo>
                  <a:lnTo>
                    <a:pt x="565531" y="1008621"/>
                  </a:lnTo>
                  <a:lnTo>
                    <a:pt x="565492" y="1021372"/>
                  </a:lnTo>
                  <a:lnTo>
                    <a:pt x="567143" y="1021372"/>
                  </a:lnTo>
                  <a:lnTo>
                    <a:pt x="567156" y="1010170"/>
                  </a:lnTo>
                  <a:lnTo>
                    <a:pt x="567994" y="1011847"/>
                  </a:lnTo>
                  <a:lnTo>
                    <a:pt x="572731" y="1020660"/>
                  </a:lnTo>
                  <a:lnTo>
                    <a:pt x="572858" y="1020826"/>
                  </a:lnTo>
                  <a:lnTo>
                    <a:pt x="572973" y="1020991"/>
                  </a:lnTo>
                  <a:lnTo>
                    <a:pt x="575360" y="1020991"/>
                  </a:lnTo>
                  <a:lnTo>
                    <a:pt x="575373" y="1019060"/>
                  </a:lnTo>
                  <a:lnTo>
                    <a:pt x="575449" y="1008621"/>
                  </a:lnTo>
                  <a:close/>
                </a:path>
                <a:path w="1378584" h="1617979">
                  <a:moveTo>
                    <a:pt x="575475" y="168084"/>
                  </a:moveTo>
                  <a:lnTo>
                    <a:pt x="573773" y="168084"/>
                  </a:lnTo>
                  <a:lnTo>
                    <a:pt x="573760" y="168376"/>
                  </a:lnTo>
                  <a:lnTo>
                    <a:pt x="573735" y="178523"/>
                  </a:lnTo>
                  <a:lnTo>
                    <a:pt x="573087" y="177253"/>
                  </a:lnTo>
                  <a:lnTo>
                    <a:pt x="572947" y="176936"/>
                  </a:lnTo>
                  <a:lnTo>
                    <a:pt x="572084" y="175260"/>
                  </a:lnTo>
                  <a:lnTo>
                    <a:pt x="569061" y="169633"/>
                  </a:lnTo>
                  <a:lnTo>
                    <a:pt x="568591" y="168744"/>
                  </a:lnTo>
                  <a:lnTo>
                    <a:pt x="568477" y="168541"/>
                  </a:lnTo>
                  <a:lnTo>
                    <a:pt x="568375" y="168376"/>
                  </a:lnTo>
                  <a:lnTo>
                    <a:pt x="573760" y="168376"/>
                  </a:lnTo>
                  <a:lnTo>
                    <a:pt x="573760" y="168084"/>
                  </a:lnTo>
                  <a:lnTo>
                    <a:pt x="565556" y="168084"/>
                  </a:lnTo>
                  <a:lnTo>
                    <a:pt x="565505" y="180822"/>
                  </a:lnTo>
                  <a:lnTo>
                    <a:pt x="567169" y="180822"/>
                  </a:lnTo>
                  <a:lnTo>
                    <a:pt x="567194" y="169633"/>
                  </a:lnTo>
                  <a:lnTo>
                    <a:pt x="568020" y="171310"/>
                  </a:lnTo>
                  <a:lnTo>
                    <a:pt x="572477" y="179628"/>
                  </a:lnTo>
                  <a:lnTo>
                    <a:pt x="572757" y="180111"/>
                  </a:lnTo>
                  <a:lnTo>
                    <a:pt x="572884" y="180276"/>
                  </a:lnTo>
                  <a:lnTo>
                    <a:pt x="572998" y="180454"/>
                  </a:lnTo>
                  <a:lnTo>
                    <a:pt x="575373" y="180454"/>
                  </a:lnTo>
                  <a:lnTo>
                    <a:pt x="575386" y="178523"/>
                  </a:lnTo>
                  <a:lnTo>
                    <a:pt x="575475" y="168084"/>
                  </a:lnTo>
                  <a:close/>
                </a:path>
                <a:path w="1378584" h="1617979">
                  <a:moveTo>
                    <a:pt x="582206" y="642886"/>
                  </a:moveTo>
                  <a:lnTo>
                    <a:pt x="575500" y="642886"/>
                  </a:lnTo>
                  <a:lnTo>
                    <a:pt x="575487" y="643928"/>
                  </a:lnTo>
                  <a:lnTo>
                    <a:pt x="575487" y="648830"/>
                  </a:lnTo>
                  <a:lnTo>
                    <a:pt x="582015" y="648830"/>
                  </a:lnTo>
                  <a:lnTo>
                    <a:pt x="581660" y="648487"/>
                  </a:lnTo>
                  <a:lnTo>
                    <a:pt x="581190" y="648246"/>
                  </a:lnTo>
                  <a:lnTo>
                    <a:pt x="580110" y="647865"/>
                  </a:lnTo>
                  <a:lnTo>
                    <a:pt x="577202" y="647865"/>
                  </a:lnTo>
                  <a:lnTo>
                    <a:pt x="577202" y="644131"/>
                  </a:lnTo>
                  <a:lnTo>
                    <a:pt x="582053" y="644131"/>
                  </a:lnTo>
                  <a:lnTo>
                    <a:pt x="582206" y="643928"/>
                  </a:lnTo>
                  <a:lnTo>
                    <a:pt x="582206" y="642886"/>
                  </a:lnTo>
                  <a:close/>
                </a:path>
                <a:path w="1378584" h="1617979">
                  <a:moveTo>
                    <a:pt x="582764" y="673303"/>
                  </a:moveTo>
                  <a:lnTo>
                    <a:pt x="582726" y="666369"/>
                  </a:lnTo>
                  <a:lnTo>
                    <a:pt x="582523" y="665822"/>
                  </a:lnTo>
                  <a:lnTo>
                    <a:pt x="582409" y="665505"/>
                  </a:lnTo>
                  <a:lnTo>
                    <a:pt x="582129" y="665137"/>
                  </a:lnTo>
                  <a:lnTo>
                    <a:pt x="581850" y="664629"/>
                  </a:lnTo>
                  <a:lnTo>
                    <a:pt x="581787" y="664502"/>
                  </a:lnTo>
                  <a:lnTo>
                    <a:pt x="581406" y="664146"/>
                  </a:lnTo>
                  <a:lnTo>
                    <a:pt x="580986" y="663917"/>
                  </a:lnTo>
                  <a:lnTo>
                    <a:pt x="580986" y="673303"/>
                  </a:lnTo>
                  <a:lnTo>
                    <a:pt x="580771" y="673900"/>
                  </a:lnTo>
                  <a:lnTo>
                    <a:pt x="579183" y="675436"/>
                  </a:lnTo>
                  <a:lnTo>
                    <a:pt x="577634" y="675436"/>
                  </a:lnTo>
                  <a:lnTo>
                    <a:pt x="576948" y="675030"/>
                  </a:lnTo>
                  <a:lnTo>
                    <a:pt x="576592" y="674674"/>
                  </a:lnTo>
                  <a:lnTo>
                    <a:pt x="576186" y="673900"/>
                  </a:lnTo>
                  <a:lnTo>
                    <a:pt x="576249" y="666369"/>
                  </a:lnTo>
                  <a:lnTo>
                    <a:pt x="576491" y="665822"/>
                  </a:lnTo>
                  <a:lnTo>
                    <a:pt x="576719" y="665505"/>
                  </a:lnTo>
                  <a:lnTo>
                    <a:pt x="577202" y="665137"/>
                  </a:lnTo>
                  <a:lnTo>
                    <a:pt x="579920" y="665137"/>
                  </a:lnTo>
                  <a:lnTo>
                    <a:pt x="580986" y="673303"/>
                  </a:lnTo>
                  <a:lnTo>
                    <a:pt x="580986" y="663917"/>
                  </a:lnTo>
                  <a:lnTo>
                    <a:pt x="580186" y="663498"/>
                  </a:lnTo>
                  <a:lnTo>
                    <a:pt x="577037" y="663498"/>
                  </a:lnTo>
                  <a:lnTo>
                    <a:pt x="576427" y="663841"/>
                  </a:lnTo>
                  <a:lnTo>
                    <a:pt x="575818" y="664146"/>
                  </a:lnTo>
                  <a:lnTo>
                    <a:pt x="575335" y="664629"/>
                  </a:lnTo>
                  <a:lnTo>
                    <a:pt x="574611" y="665822"/>
                  </a:lnTo>
                  <a:lnTo>
                    <a:pt x="574421" y="666369"/>
                  </a:lnTo>
                  <a:lnTo>
                    <a:pt x="574433" y="674281"/>
                  </a:lnTo>
                  <a:lnTo>
                    <a:pt x="574586" y="674674"/>
                  </a:lnTo>
                  <a:lnTo>
                    <a:pt x="575043" y="675436"/>
                  </a:lnTo>
                  <a:lnTo>
                    <a:pt x="575157" y="675640"/>
                  </a:lnTo>
                  <a:lnTo>
                    <a:pt x="575233" y="675767"/>
                  </a:lnTo>
                  <a:lnTo>
                    <a:pt x="575691" y="676211"/>
                  </a:lnTo>
                  <a:lnTo>
                    <a:pt x="576846" y="676795"/>
                  </a:lnTo>
                  <a:lnTo>
                    <a:pt x="579932" y="676795"/>
                  </a:lnTo>
                  <a:lnTo>
                    <a:pt x="581012" y="676211"/>
                  </a:lnTo>
                  <a:lnTo>
                    <a:pt x="581672" y="675640"/>
                  </a:lnTo>
                  <a:lnTo>
                    <a:pt x="581787" y="675436"/>
                  </a:lnTo>
                  <a:lnTo>
                    <a:pt x="582510" y="674281"/>
                  </a:lnTo>
                  <a:lnTo>
                    <a:pt x="582764" y="673303"/>
                  </a:lnTo>
                  <a:close/>
                </a:path>
                <a:path w="1378584" h="1617979">
                  <a:moveTo>
                    <a:pt x="582993" y="652919"/>
                  </a:moveTo>
                  <a:lnTo>
                    <a:pt x="582955" y="650303"/>
                  </a:lnTo>
                  <a:lnTo>
                    <a:pt x="582676" y="649592"/>
                  </a:lnTo>
                  <a:lnTo>
                    <a:pt x="580174" y="649592"/>
                  </a:lnTo>
                  <a:lnTo>
                    <a:pt x="580707" y="650036"/>
                  </a:lnTo>
                  <a:lnTo>
                    <a:pt x="580923" y="650303"/>
                  </a:lnTo>
                  <a:lnTo>
                    <a:pt x="580986" y="650481"/>
                  </a:lnTo>
                  <a:lnTo>
                    <a:pt x="581063" y="652919"/>
                  </a:lnTo>
                  <a:lnTo>
                    <a:pt x="580859" y="653389"/>
                  </a:lnTo>
                  <a:lnTo>
                    <a:pt x="580656" y="653681"/>
                  </a:lnTo>
                  <a:lnTo>
                    <a:pt x="574941" y="653681"/>
                  </a:lnTo>
                  <a:lnTo>
                    <a:pt x="574941" y="655243"/>
                  </a:lnTo>
                  <a:lnTo>
                    <a:pt x="581317" y="655243"/>
                  </a:lnTo>
                  <a:lnTo>
                    <a:pt x="581761" y="654875"/>
                  </a:lnTo>
                  <a:lnTo>
                    <a:pt x="582180" y="654494"/>
                  </a:lnTo>
                  <a:lnTo>
                    <a:pt x="582320" y="654304"/>
                  </a:lnTo>
                  <a:lnTo>
                    <a:pt x="582993" y="652919"/>
                  </a:lnTo>
                  <a:close/>
                </a:path>
                <a:path w="1378584" h="1617979">
                  <a:moveTo>
                    <a:pt x="588975" y="1012761"/>
                  </a:moveTo>
                  <a:lnTo>
                    <a:pt x="588429" y="1011174"/>
                  </a:lnTo>
                  <a:lnTo>
                    <a:pt x="588124" y="1010666"/>
                  </a:lnTo>
                  <a:lnTo>
                    <a:pt x="588022" y="1010500"/>
                  </a:lnTo>
                  <a:lnTo>
                    <a:pt x="587362" y="1009815"/>
                  </a:lnTo>
                  <a:lnTo>
                    <a:pt x="587248" y="1009688"/>
                  </a:lnTo>
                  <a:lnTo>
                    <a:pt x="587006" y="1009446"/>
                  </a:lnTo>
                  <a:lnTo>
                    <a:pt x="587006" y="1012761"/>
                  </a:lnTo>
                  <a:lnTo>
                    <a:pt x="586981" y="1017054"/>
                  </a:lnTo>
                  <a:lnTo>
                    <a:pt x="583755" y="1019987"/>
                  </a:lnTo>
                  <a:lnTo>
                    <a:pt x="580694" y="1019987"/>
                  </a:lnTo>
                  <a:lnTo>
                    <a:pt x="580694" y="1009815"/>
                  </a:lnTo>
                  <a:lnTo>
                    <a:pt x="584161" y="1009815"/>
                  </a:lnTo>
                  <a:lnTo>
                    <a:pt x="587006" y="1012761"/>
                  </a:lnTo>
                  <a:lnTo>
                    <a:pt x="587006" y="1009446"/>
                  </a:lnTo>
                  <a:lnTo>
                    <a:pt x="586295" y="1008951"/>
                  </a:lnTo>
                  <a:lnTo>
                    <a:pt x="585050" y="1008494"/>
                  </a:lnTo>
                  <a:lnTo>
                    <a:pt x="579005" y="1008494"/>
                  </a:lnTo>
                  <a:lnTo>
                    <a:pt x="579005" y="1021448"/>
                  </a:lnTo>
                  <a:lnTo>
                    <a:pt x="584047" y="1021448"/>
                  </a:lnTo>
                  <a:lnTo>
                    <a:pt x="586143" y="1020762"/>
                  </a:lnTo>
                  <a:lnTo>
                    <a:pt x="586828" y="1020343"/>
                  </a:lnTo>
                  <a:lnTo>
                    <a:pt x="587184" y="1019987"/>
                  </a:lnTo>
                  <a:lnTo>
                    <a:pt x="587959" y="1019213"/>
                  </a:lnTo>
                  <a:lnTo>
                    <a:pt x="588378" y="1018501"/>
                  </a:lnTo>
                  <a:lnTo>
                    <a:pt x="588886" y="1017054"/>
                  </a:lnTo>
                  <a:lnTo>
                    <a:pt x="588975" y="1012761"/>
                  </a:lnTo>
                  <a:close/>
                </a:path>
                <a:path w="1378584" h="1617979">
                  <a:moveTo>
                    <a:pt x="589000" y="172224"/>
                  </a:moveTo>
                  <a:lnTo>
                    <a:pt x="588454" y="170637"/>
                  </a:lnTo>
                  <a:lnTo>
                    <a:pt x="588149" y="170141"/>
                  </a:lnTo>
                  <a:lnTo>
                    <a:pt x="588048" y="169964"/>
                  </a:lnTo>
                  <a:lnTo>
                    <a:pt x="587387" y="169278"/>
                  </a:lnTo>
                  <a:lnTo>
                    <a:pt x="587260" y="169151"/>
                  </a:lnTo>
                  <a:lnTo>
                    <a:pt x="587032" y="168922"/>
                  </a:lnTo>
                  <a:lnTo>
                    <a:pt x="587032" y="172224"/>
                  </a:lnTo>
                  <a:lnTo>
                    <a:pt x="587006" y="176517"/>
                  </a:lnTo>
                  <a:lnTo>
                    <a:pt x="583857" y="179438"/>
                  </a:lnTo>
                  <a:lnTo>
                    <a:pt x="580720" y="179438"/>
                  </a:lnTo>
                  <a:lnTo>
                    <a:pt x="580720" y="169278"/>
                  </a:lnTo>
                  <a:lnTo>
                    <a:pt x="584174" y="169278"/>
                  </a:lnTo>
                  <a:lnTo>
                    <a:pt x="587032" y="172224"/>
                  </a:lnTo>
                  <a:lnTo>
                    <a:pt x="587032" y="168922"/>
                  </a:lnTo>
                  <a:lnTo>
                    <a:pt x="586308" y="168414"/>
                  </a:lnTo>
                  <a:lnTo>
                    <a:pt x="585063" y="167957"/>
                  </a:lnTo>
                  <a:lnTo>
                    <a:pt x="579031" y="167957"/>
                  </a:lnTo>
                  <a:lnTo>
                    <a:pt x="579031" y="180911"/>
                  </a:lnTo>
                  <a:lnTo>
                    <a:pt x="584123" y="180911"/>
                  </a:lnTo>
                  <a:lnTo>
                    <a:pt x="586168" y="180225"/>
                  </a:lnTo>
                  <a:lnTo>
                    <a:pt x="586854" y="179806"/>
                  </a:lnTo>
                  <a:lnTo>
                    <a:pt x="587222" y="179438"/>
                  </a:lnTo>
                  <a:lnTo>
                    <a:pt x="587984" y="178676"/>
                  </a:lnTo>
                  <a:lnTo>
                    <a:pt x="588302" y="178142"/>
                  </a:lnTo>
                  <a:lnTo>
                    <a:pt x="588403" y="177965"/>
                  </a:lnTo>
                  <a:lnTo>
                    <a:pt x="588899" y="176517"/>
                  </a:lnTo>
                  <a:lnTo>
                    <a:pt x="589000" y="172224"/>
                  </a:lnTo>
                  <a:close/>
                </a:path>
                <a:path w="1378584" h="1617979">
                  <a:moveTo>
                    <a:pt x="590588" y="1353769"/>
                  </a:moveTo>
                  <a:lnTo>
                    <a:pt x="588873" y="1353616"/>
                  </a:lnTo>
                  <a:lnTo>
                    <a:pt x="588822" y="1359065"/>
                  </a:lnTo>
                  <a:lnTo>
                    <a:pt x="582828" y="1359065"/>
                  </a:lnTo>
                  <a:lnTo>
                    <a:pt x="582777" y="1353616"/>
                  </a:lnTo>
                  <a:lnTo>
                    <a:pt x="581126" y="1353616"/>
                  </a:lnTo>
                  <a:lnTo>
                    <a:pt x="581113" y="1366634"/>
                  </a:lnTo>
                  <a:lnTo>
                    <a:pt x="582777" y="1366634"/>
                  </a:lnTo>
                  <a:lnTo>
                    <a:pt x="582828" y="1360589"/>
                  </a:lnTo>
                  <a:lnTo>
                    <a:pt x="588822" y="1360589"/>
                  </a:lnTo>
                  <a:lnTo>
                    <a:pt x="588873" y="1366634"/>
                  </a:lnTo>
                  <a:lnTo>
                    <a:pt x="590524" y="1366634"/>
                  </a:lnTo>
                  <a:lnTo>
                    <a:pt x="590550" y="1360589"/>
                  </a:lnTo>
                  <a:lnTo>
                    <a:pt x="590562" y="1359065"/>
                  </a:lnTo>
                  <a:lnTo>
                    <a:pt x="590588" y="1353769"/>
                  </a:lnTo>
                  <a:close/>
                </a:path>
                <a:path w="1378584" h="1617979">
                  <a:moveTo>
                    <a:pt x="590626" y="513232"/>
                  </a:moveTo>
                  <a:lnTo>
                    <a:pt x="588911" y="513080"/>
                  </a:lnTo>
                  <a:lnTo>
                    <a:pt x="588860" y="518528"/>
                  </a:lnTo>
                  <a:lnTo>
                    <a:pt x="582853" y="518528"/>
                  </a:lnTo>
                  <a:lnTo>
                    <a:pt x="582815" y="513080"/>
                  </a:lnTo>
                  <a:lnTo>
                    <a:pt x="581164" y="513080"/>
                  </a:lnTo>
                  <a:lnTo>
                    <a:pt x="581152" y="526097"/>
                  </a:lnTo>
                  <a:lnTo>
                    <a:pt x="582815" y="526097"/>
                  </a:lnTo>
                  <a:lnTo>
                    <a:pt x="582853" y="520052"/>
                  </a:lnTo>
                  <a:lnTo>
                    <a:pt x="588860" y="520052"/>
                  </a:lnTo>
                  <a:lnTo>
                    <a:pt x="588911" y="526097"/>
                  </a:lnTo>
                  <a:lnTo>
                    <a:pt x="590562" y="526097"/>
                  </a:lnTo>
                  <a:lnTo>
                    <a:pt x="590600" y="520052"/>
                  </a:lnTo>
                  <a:lnTo>
                    <a:pt x="590600" y="518528"/>
                  </a:lnTo>
                  <a:lnTo>
                    <a:pt x="590626" y="513232"/>
                  </a:lnTo>
                  <a:close/>
                </a:path>
                <a:path w="1378584" h="1617979">
                  <a:moveTo>
                    <a:pt x="592785" y="644156"/>
                  </a:moveTo>
                  <a:lnTo>
                    <a:pt x="592709" y="643940"/>
                  </a:lnTo>
                  <a:lnTo>
                    <a:pt x="592531" y="643699"/>
                  </a:lnTo>
                  <a:lnTo>
                    <a:pt x="591845" y="643026"/>
                  </a:lnTo>
                  <a:lnTo>
                    <a:pt x="591464" y="642810"/>
                  </a:lnTo>
                  <a:lnTo>
                    <a:pt x="587248" y="642810"/>
                  </a:lnTo>
                  <a:lnTo>
                    <a:pt x="586752" y="643026"/>
                  </a:lnTo>
                  <a:lnTo>
                    <a:pt x="586244" y="643318"/>
                  </a:lnTo>
                  <a:lnTo>
                    <a:pt x="585889" y="643699"/>
                  </a:lnTo>
                  <a:lnTo>
                    <a:pt x="585838" y="644867"/>
                  </a:lnTo>
                  <a:lnTo>
                    <a:pt x="586320" y="644867"/>
                  </a:lnTo>
                  <a:lnTo>
                    <a:pt x="587006" y="644448"/>
                  </a:lnTo>
                  <a:lnTo>
                    <a:pt x="590715" y="644448"/>
                  </a:lnTo>
                  <a:lnTo>
                    <a:pt x="590969" y="644867"/>
                  </a:lnTo>
                  <a:lnTo>
                    <a:pt x="591070" y="645096"/>
                  </a:lnTo>
                  <a:lnTo>
                    <a:pt x="591134" y="646607"/>
                  </a:lnTo>
                  <a:lnTo>
                    <a:pt x="590994" y="646899"/>
                  </a:lnTo>
                  <a:lnTo>
                    <a:pt x="590867" y="647217"/>
                  </a:lnTo>
                  <a:lnTo>
                    <a:pt x="590613" y="647509"/>
                  </a:lnTo>
                  <a:lnTo>
                    <a:pt x="590181" y="647903"/>
                  </a:lnTo>
                  <a:lnTo>
                    <a:pt x="592340" y="647903"/>
                  </a:lnTo>
                  <a:lnTo>
                    <a:pt x="592645" y="647509"/>
                  </a:lnTo>
                  <a:lnTo>
                    <a:pt x="592785" y="647217"/>
                  </a:lnTo>
                  <a:lnTo>
                    <a:pt x="592785" y="644156"/>
                  </a:lnTo>
                  <a:close/>
                </a:path>
                <a:path w="1378584" h="1617979">
                  <a:moveTo>
                    <a:pt x="593102" y="650036"/>
                  </a:moveTo>
                  <a:lnTo>
                    <a:pt x="591693" y="649058"/>
                  </a:lnTo>
                  <a:lnTo>
                    <a:pt x="586892" y="648462"/>
                  </a:lnTo>
                  <a:lnTo>
                    <a:pt x="586854" y="649058"/>
                  </a:lnTo>
                  <a:lnTo>
                    <a:pt x="593102" y="650036"/>
                  </a:lnTo>
                  <a:close/>
                </a:path>
                <a:path w="1378584" h="1617979">
                  <a:moveTo>
                    <a:pt x="593369" y="673303"/>
                  </a:moveTo>
                  <a:lnTo>
                    <a:pt x="593331" y="666369"/>
                  </a:lnTo>
                  <a:lnTo>
                    <a:pt x="593128" y="665822"/>
                  </a:lnTo>
                  <a:lnTo>
                    <a:pt x="593013" y="665505"/>
                  </a:lnTo>
                  <a:lnTo>
                    <a:pt x="592861" y="665327"/>
                  </a:lnTo>
                  <a:lnTo>
                    <a:pt x="592455" y="664629"/>
                  </a:lnTo>
                  <a:lnTo>
                    <a:pt x="592391" y="664502"/>
                  </a:lnTo>
                  <a:lnTo>
                    <a:pt x="592010" y="664146"/>
                  </a:lnTo>
                  <a:lnTo>
                    <a:pt x="591604" y="663917"/>
                  </a:lnTo>
                  <a:lnTo>
                    <a:pt x="591604" y="673303"/>
                  </a:lnTo>
                  <a:lnTo>
                    <a:pt x="591223" y="674281"/>
                  </a:lnTo>
                  <a:lnTo>
                    <a:pt x="590931" y="674674"/>
                  </a:lnTo>
                  <a:lnTo>
                    <a:pt x="590600" y="675030"/>
                  </a:lnTo>
                  <a:lnTo>
                    <a:pt x="590384" y="675182"/>
                  </a:lnTo>
                  <a:lnTo>
                    <a:pt x="589800" y="675436"/>
                  </a:lnTo>
                  <a:lnTo>
                    <a:pt x="588238" y="675436"/>
                  </a:lnTo>
                  <a:lnTo>
                    <a:pt x="587565" y="675030"/>
                  </a:lnTo>
                  <a:lnTo>
                    <a:pt x="587209" y="674674"/>
                  </a:lnTo>
                  <a:lnTo>
                    <a:pt x="586803" y="673900"/>
                  </a:lnTo>
                  <a:lnTo>
                    <a:pt x="586854" y="666369"/>
                  </a:lnTo>
                  <a:lnTo>
                    <a:pt x="587095" y="665822"/>
                  </a:lnTo>
                  <a:lnTo>
                    <a:pt x="587336" y="665505"/>
                  </a:lnTo>
                  <a:lnTo>
                    <a:pt x="587565" y="665327"/>
                  </a:lnTo>
                  <a:lnTo>
                    <a:pt x="590715" y="665327"/>
                  </a:lnTo>
                  <a:lnTo>
                    <a:pt x="591604" y="673303"/>
                  </a:lnTo>
                  <a:lnTo>
                    <a:pt x="591604" y="663917"/>
                  </a:lnTo>
                  <a:lnTo>
                    <a:pt x="591477" y="663841"/>
                  </a:lnTo>
                  <a:lnTo>
                    <a:pt x="590791" y="663498"/>
                  </a:lnTo>
                  <a:lnTo>
                    <a:pt x="587641" y="663498"/>
                  </a:lnTo>
                  <a:lnTo>
                    <a:pt x="587032" y="663841"/>
                  </a:lnTo>
                  <a:lnTo>
                    <a:pt x="586435" y="664146"/>
                  </a:lnTo>
                  <a:lnTo>
                    <a:pt x="585952" y="664629"/>
                  </a:lnTo>
                  <a:lnTo>
                    <a:pt x="585533" y="665327"/>
                  </a:lnTo>
                  <a:lnTo>
                    <a:pt x="585216" y="665822"/>
                  </a:lnTo>
                  <a:lnTo>
                    <a:pt x="585025" y="666369"/>
                  </a:lnTo>
                  <a:lnTo>
                    <a:pt x="585038" y="674281"/>
                  </a:lnTo>
                  <a:lnTo>
                    <a:pt x="585190" y="674674"/>
                  </a:lnTo>
                  <a:lnTo>
                    <a:pt x="585647" y="675436"/>
                  </a:lnTo>
                  <a:lnTo>
                    <a:pt x="585762" y="675640"/>
                  </a:lnTo>
                  <a:lnTo>
                    <a:pt x="585838" y="675767"/>
                  </a:lnTo>
                  <a:lnTo>
                    <a:pt x="586308" y="676211"/>
                  </a:lnTo>
                  <a:lnTo>
                    <a:pt x="587451" y="676795"/>
                  </a:lnTo>
                  <a:lnTo>
                    <a:pt x="590537" y="676795"/>
                  </a:lnTo>
                  <a:lnTo>
                    <a:pt x="591629" y="676211"/>
                  </a:lnTo>
                  <a:lnTo>
                    <a:pt x="592289" y="675640"/>
                  </a:lnTo>
                  <a:lnTo>
                    <a:pt x="592404" y="675436"/>
                  </a:lnTo>
                  <a:lnTo>
                    <a:pt x="593128" y="674281"/>
                  </a:lnTo>
                  <a:lnTo>
                    <a:pt x="593369" y="673303"/>
                  </a:lnTo>
                  <a:close/>
                </a:path>
                <a:path w="1378584" h="1617979">
                  <a:moveTo>
                    <a:pt x="593610" y="651256"/>
                  </a:moveTo>
                  <a:lnTo>
                    <a:pt x="593458" y="650900"/>
                  </a:lnTo>
                  <a:lnTo>
                    <a:pt x="593356" y="650646"/>
                  </a:lnTo>
                  <a:lnTo>
                    <a:pt x="593305" y="650519"/>
                  </a:lnTo>
                  <a:lnTo>
                    <a:pt x="593102" y="650201"/>
                  </a:lnTo>
                  <a:lnTo>
                    <a:pt x="590702" y="650201"/>
                  </a:lnTo>
                  <a:lnTo>
                    <a:pt x="591286" y="650646"/>
                  </a:lnTo>
                  <a:lnTo>
                    <a:pt x="591515" y="650900"/>
                  </a:lnTo>
                  <a:lnTo>
                    <a:pt x="591680" y="651256"/>
                  </a:lnTo>
                  <a:lnTo>
                    <a:pt x="591705" y="653453"/>
                  </a:lnTo>
                  <a:lnTo>
                    <a:pt x="585508" y="653453"/>
                  </a:lnTo>
                  <a:lnTo>
                    <a:pt x="585571" y="655040"/>
                  </a:lnTo>
                  <a:lnTo>
                    <a:pt x="592353" y="655040"/>
                  </a:lnTo>
                  <a:lnTo>
                    <a:pt x="592848" y="654596"/>
                  </a:lnTo>
                  <a:lnTo>
                    <a:pt x="593064" y="654304"/>
                  </a:lnTo>
                  <a:lnTo>
                    <a:pt x="593471" y="653453"/>
                  </a:lnTo>
                  <a:lnTo>
                    <a:pt x="593585" y="653199"/>
                  </a:lnTo>
                  <a:lnTo>
                    <a:pt x="593610" y="651256"/>
                  </a:lnTo>
                  <a:close/>
                </a:path>
                <a:path w="1378584" h="1617979">
                  <a:moveTo>
                    <a:pt x="603846" y="1353667"/>
                  </a:moveTo>
                  <a:lnTo>
                    <a:pt x="602119" y="1353667"/>
                  </a:lnTo>
                  <a:lnTo>
                    <a:pt x="602056" y="1353807"/>
                  </a:lnTo>
                  <a:lnTo>
                    <a:pt x="598373" y="1364919"/>
                  </a:lnTo>
                  <a:lnTo>
                    <a:pt x="594728" y="1354124"/>
                  </a:lnTo>
                  <a:lnTo>
                    <a:pt x="594614" y="1353807"/>
                  </a:lnTo>
                  <a:lnTo>
                    <a:pt x="594563" y="1353667"/>
                  </a:lnTo>
                  <a:lnTo>
                    <a:pt x="592759" y="1353667"/>
                  </a:lnTo>
                  <a:lnTo>
                    <a:pt x="592759" y="1354124"/>
                  </a:lnTo>
                  <a:lnTo>
                    <a:pt x="597166" y="1366634"/>
                  </a:lnTo>
                  <a:lnTo>
                    <a:pt x="599363" y="1366634"/>
                  </a:lnTo>
                  <a:lnTo>
                    <a:pt x="599960" y="1364919"/>
                  </a:lnTo>
                  <a:lnTo>
                    <a:pt x="603758" y="1354124"/>
                  </a:lnTo>
                  <a:lnTo>
                    <a:pt x="603846" y="1353667"/>
                  </a:lnTo>
                  <a:close/>
                </a:path>
                <a:path w="1378584" h="1617979">
                  <a:moveTo>
                    <a:pt x="603872" y="676668"/>
                  </a:moveTo>
                  <a:lnTo>
                    <a:pt x="603173" y="667981"/>
                  </a:lnTo>
                  <a:lnTo>
                    <a:pt x="602919" y="667626"/>
                  </a:lnTo>
                  <a:lnTo>
                    <a:pt x="602576" y="667346"/>
                  </a:lnTo>
                  <a:lnTo>
                    <a:pt x="601776" y="666953"/>
                  </a:lnTo>
                  <a:lnTo>
                    <a:pt x="599567" y="666953"/>
                  </a:lnTo>
                  <a:lnTo>
                    <a:pt x="598830" y="667346"/>
                  </a:lnTo>
                  <a:lnTo>
                    <a:pt x="598398" y="667626"/>
                  </a:lnTo>
                  <a:lnTo>
                    <a:pt x="598004" y="667981"/>
                  </a:lnTo>
                  <a:lnTo>
                    <a:pt x="597687" y="668312"/>
                  </a:lnTo>
                  <a:lnTo>
                    <a:pt x="597509" y="668312"/>
                  </a:lnTo>
                  <a:lnTo>
                    <a:pt x="597484" y="667169"/>
                  </a:lnTo>
                  <a:lnTo>
                    <a:pt x="596061" y="667169"/>
                  </a:lnTo>
                  <a:lnTo>
                    <a:pt x="596061" y="676668"/>
                  </a:lnTo>
                  <a:lnTo>
                    <a:pt x="597636" y="676668"/>
                  </a:lnTo>
                  <a:lnTo>
                    <a:pt x="597687" y="670077"/>
                  </a:lnTo>
                  <a:lnTo>
                    <a:pt x="598004" y="669658"/>
                  </a:lnTo>
                  <a:lnTo>
                    <a:pt x="598131" y="669505"/>
                  </a:lnTo>
                  <a:lnTo>
                    <a:pt x="598589" y="669048"/>
                  </a:lnTo>
                  <a:lnTo>
                    <a:pt x="598970" y="668769"/>
                  </a:lnTo>
                  <a:lnTo>
                    <a:pt x="601586" y="668769"/>
                  </a:lnTo>
                  <a:lnTo>
                    <a:pt x="601891" y="669239"/>
                  </a:lnTo>
                  <a:lnTo>
                    <a:pt x="601992" y="669505"/>
                  </a:lnTo>
                  <a:lnTo>
                    <a:pt x="602081" y="670077"/>
                  </a:lnTo>
                  <a:lnTo>
                    <a:pt x="602208" y="676668"/>
                  </a:lnTo>
                  <a:lnTo>
                    <a:pt x="603872" y="676668"/>
                  </a:lnTo>
                  <a:close/>
                </a:path>
                <a:path w="1378584" h="1617979">
                  <a:moveTo>
                    <a:pt x="603885" y="513143"/>
                  </a:moveTo>
                  <a:lnTo>
                    <a:pt x="602157" y="513143"/>
                  </a:lnTo>
                  <a:lnTo>
                    <a:pt x="598411" y="524383"/>
                  </a:lnTo>
                  <a:lnTo>
                    <a:pt x="594614" y="513143"/>
                  </a:lnTo>
                  <a:lnTo>
                    <a:pt x="592797" y="513143"/>
                  </a:lnTo>
                  <a:lnTo>
                    <a:pt x="592797" y="513588"/>
                  </a:lnTo>
                  <a:lnTo>
                    <a:pt x="597217" y="526097"/>
                  </a:lnTo>
                  <a:lnTo>
                    <a:pt x="599401" y="526097"/>
                  </a:lnTo>
                  <a:lnTo>
                    <a:pt x="600011" y="524383"/>
                  </a:lnTo>
                  <a:lnTo>
                    <a:pt x="603783" y="513588"/>
                  </a:lnTo>
                  <a:lnTo>
                    <a:pt x="603885" y="513143"/>
                  </a:lnTo>
                  <a:close/>
                </a:path>
                <a:path w="1378584" h="1617979">
                  <a:moveTo>
                    <a:pt x="608926" y="670979"/>
                  </a:moveTo>
                  <a:lnTo>
                    <a:pt x="607212" y="670979"/>
                  </a:lnTo>
                  <a:lnTo>
                    <a:pt x="607199" y="676706"/>
                  </a:lnTo>
                  <a:lnTo>
                    <a:pt x="608926" y="676706"/>
                  </a:lnTo>
                  <a:lnTo>
                    <a:pt x="608926" y="670979"/>
                  </a:lnTo>
                  <a:close/>
                </a:path>
                <a:path w="1378584" h="1617979">
                  <a:moveTo>
                    <a:pt x="608926" y="665010"/>
                  </a:moveTo>
                  <a:lnTo>
                    <a:pt x="607225" y="665010"/>
                  </a:lnTo>
                  <a:lnTo>
                    <a:pt x="607225" y="669569"/>
                  </a:lnTo>
                  <a:lnTo>
                    <a:pt x="608926" y="669569"/>
                  </a:lnTo>
                  <a:lnTo>
                    <a:pt x="608926" y="665010"/>
                  </a:lnTo>
                  <a:close/>
                </a:path>
                <a:path w="1378584" h="1617979">
                  <a:moveTo>
                    <a:pt x="613803" y="669721"/>
                  </a:moveTo>
                  <a:lnTo>
                    <a:pt x="607225" y="669721"/>
                  </a:lnTo>
                  <a:lnTo>
                    <a:pt x="607212" y="670788"/>
                  </a:lnTo>
                  <a:lnTo>
                    <a:pt x="613765" y="670788"/>
                  </a:lnTo>
                  <a:lnTo>
                    <a:pt x="613803" y="669721"/>
                  </a:lnTo>
                  <a:close/>
                </a:path>
                <a:path w="1378584" h="1617979">
                  <a:moveTo>
                    <a:pt x="614045" y="663790"/>
                  </a:moveTo>
                  <a:lnTo>
                    <a:pt x="607237" y="663790"/>
                  </a:lnTo>
                  <a:lnTo>
                    <a:pt x="607225" y="664845"/>
                  </a:lnTo>
                  <a:lnTo>
                    <a:pt x="614032" y="664845"/>
                  </a:lnTo>
                  <a:lnTo>
                    <a:pt x="614045" y="663790"/>
                  </a:lnTo>
                  <a:close/>
                </a:path>
                <a:path w="1378584" h="1617979">
                  <a:moveTo>
                    <a:pt x="615784" y="1359776"/>
                  </a:moveTo>
                  <a:lnTo>
                    <a:pt x="610781" y="1359776"/>
                  </a:lnTo>
                  <a:lnTo>
                    <a:pt x="610781" y="1360754"/>
                  </a:lnTo>
                  <a:lnTo>
                    <a:pt x="610933" y="1360932"/>
                  </a:lnTo>
                  <a:lnTo>
                    <a:pt x="614108" y="1360932"/>
                  </a:lnTo>
                  <a:lnTo>
                    <a:pt x="614108" y="1364792"/>
                  </a:lnTo>
                  <a:lnTo>
                    <a:pt x="613752" y="1364983"/>
                  </a:lnTo>
                  <a:lnTo>
                    <a:pt x="615721" y="1364983"/>
                  </a:lnTo>
                  <a:lnTo>
                    <a:pt x="615784" y="1359776"/>
                  </a:lnTo>
                  <a:close/>
                </a:path>
                <a:path w="1378584" h="1617979">
                  <a:moveTo>
                    <a:pt x="615861" y="1354607"/>
                  </a:moveTo>
                  <a:lnTo>
                    <a:pt x="615581" y="1354391"/>
                  </a:lnTo>
                  <a:lnTo>
                    <a:pt x="614921" y="1353997"/>
                  </a:lnTo>
                  <a:lnTo>
                    <a:pt x="608571" y="1353997"/>
                  </a:lnTo>
                  <a:lnTo>
                    <a:pt x="605282" y="1362163"/>
                  </a:lnTo>
                  <a:lnTo>
                    <a:pt x="605777" y="1363560"/>
                  </a:lnTo>
                  <a:lnTo>
                    <a:pt x="605866" y="1363789"/>
                  </a:lnTo>
                  <a:lnTo>
                    <a:pt x="606285" y="1364488"/>
                  </a:lnTo>
                  <a:lnTo>
                    <a:pt x="607390" y="1365681"/>
                  </a:lnTo>
                  <a:lnTo>
                    <a:pt x="615721" y="1365681"/>
                  </a:lnTo>
                  <a:lnTo>
                    <a:pt x="615721" y="1365389"/>
                  </a:lnTo>
                  <a:lnTo>
                    <a:pt x="610717" y="1365389"/>
                  </a:lnTo>
                  <a:lnTo>
                    <a:pt x="609206" y="1364792"/>
                  </a:lnTo>
                  <a:lnTo>
                    <a:pt x="607072" y="1358646"/>
                  </a:lnTo>
                  <a:lnTo>
                    <a:pt x="607517" y="1357350"/>
                  </a:lnTo>
                  <a:lnTo>
                    <a:pt x="607809" y="1356779"/>
                  </a:lnTo>
                  <a:lnTo>
                    <a:pt x="608228" y="1356321"/>
                  </a:lnTo>
                  <a:lnTo>
                    <a:pt x="608622" y="1355839"/>
                  </a:lnTo>
                  <a:lnTo>
                    <a:pt x="609104" y="1355483"/>
                  </a:lnTo>
                  <a:lnTo>
                    <a:pt x="610146" y="1355001"/>
                  </a:lnTo>
                  <a:lnTo>
                    <a:pt x="613257" y="1355001"/>
                  </a:lnTo>
                  <a:lnTo>
                    <a:pt x="614070" y="1355280"/>
                  </a:lnTo>
                  <a:lnTo>
                    <a:pt x="615111" y="1355839"/>
                  </a:lnTo>
                  <a:lnTo>
                    <a:pt x="615340" y="1356004"/>
                  </a:lnTo>
                  <a:lnTo>
                    <a:pt x="615784" y="1356004"/>
                  </a:lnTo>
                  <a:lnTo>
                    <a:pt x="615835" y="1355001"/>
                  </a:lnTo>
                  <a:lnTo>
                    <a:pt x="615861" y="1354607"/>
                  </a:lnTo>
                  <a:close/>
                </a:path>
                <a:path w="1378584" h="1617979">
                  <a:moveTo>
                    <a:pt x="615899" y="514070"/>
                  </a:moveTo>
                  <a:lnTo>
                    <a:pt x="615607" y="513854"/>
                  </a:lnTo>
                  <a:lnTo>
                    <a:pt x="614959" y="513461"/>
                  </a:lnTo>
                  <a:lnTo>
                    <a:pt x="608609" y="513461"/>
                  </a:lnTo>
                  <a:lnTo>
                    <a:pt x="608241" y="513613"/>
                  </a:lnTo>
                  <a:lnTo>
                    <a:pt x="607555" y="514070"/>
                  </a:lnTo>
                  <a:lnTo>
                    <a:pt x="606374" y="515302"/>
                  </a:lnTo>
                  <a:lnTo>
                    <a:pt x="606094" y="515785"/>
                  </a:lnTo>
                  <a:lnTo>
                    <a:pt x="605967" y="516001"/>
                  </a:lnTo>
                  <a:lnTo>
                    <a:pt x="605332" y="517690"/>
                  </a:lnTo>
                  <a:lnTo>
                    <a:pt x="605320" y="521627"/>
                  </a:lnTo>
                  <a:lnTo>
                    <a:pt x="605828" y="523024"/>
                  </a:lnTo>
                  <a:lnTo>
                    <a:pt x="605904" y="523252"/>
                  </a:lnTo>
                  <a:lnTo>
                    <a:pt x="606323" y="523951"/>
                  </a:lnTo>
                  <a:lnTo>
                    <a:pt x="607428" y="525145"/>
                  </a:lnTo>
                  <a:lnTo>
                    <a:pt x="615759" y="525145"/>
                  </a:lnTo>
                  <a:lnTo>
                    <a:pt x="615772" y="524852"/>
                  </a:lnTo>
                  <a:lnTo>
                    <a:pt x="615823" y="519239"/>
                  </a:lnTo>
                  <a:lnTo>
                    <a:pt x="610819" y="519239"/>
                  </a:lnTo>
                  <a:lnTo>
                    <a:pt x="610819" y="520217"/>
                  </a:lnTo>
                  <a:lnTo>
                    <a:pt x="610971" y="520395"/>
                  </a:lnTo>
                  <a:lnTo>
                    <a:pt x="614146" y="520395"/>
                  </a:lnTo>
                  <a:lnTo>
                    <a:pt x="614248" y="524268"/>
                  </a:lnTo>
                  <a:lnTo>
                    <a:pt x="612749" y="524852"/>
                  </a:lnTo>
                  <a:lnTo>
                    <a:pt x="610743" y="524852"/>
                  </a:lnTo>
                  <a:lnTo>
                    <a:pt x="607110" y="518109"/>
                  </a:lnTo>
                  <a:lnTo>
                    <a:pt x="607555" y="516813"/>
                  </a:lnTo>
                  <a:lnTo>
                    <a:pt x="607847" y="516242"/>
                  </a:lnTo>
                  <a:lnTo>
                    <a:pt x="608266" y="515785"/>
                  </a:lnTo>
                  <a:lnTo>
                    <a:pt x="608660" y="515302"/>
                  </a:lnTo>
                  <a:lnTo>
                    <a:pt x="609142" y="514946"/>
                  </a:lnTo>
                  <a:lnTo>
                    <a:pt x="610184" y="514464"/>
                  </a:lnTo>
                  <a:lnTo>
                    <a:pt x="613295" y="514464"/>
                  </a:lnTo>
                  <a:lnTo>
                    <a:pt x="614108" y="514743"/>
                  </a:lnTo>
                  <a:lnTo>
                    <a:pt x="615149" y="515302"/>
                  </a:lnTo>
                  <a:lnTo>
                    <a:pt x="615378" y="515467"/>
                  </a:lnTo>
                  <a:lnTo>
                    <a:pt x="615823" y="515467"/>
                  </a:lnTo>
                  <a:lnTo>
                    <a:pt x="615873" y="514464"/>
                  </a:lnTo>
                  <a:lnTo>
                    <a:pt x="615899" y="514070"/>
                  </a:lnTo>
                  <a:close/>
                </a:path>
                <a:path w="1378584" h="1617979">
                  <a:moveTo>
                    <a:pt x="629183" y="1353896"/>
                  </a:moveTo>
                  <a:lnTo>
                    <a:pt x="627481" y="1353896"/>
                  </a:lnTo>
                  <a:lnTo>
                    <a:pt x="627468" y="1354188"/>
                  </a:lnTo>
                  <a:lnTo>
                    <a:pt x="627443" y="1364335"/>
                  </a:lnTo>
                  <a:lnTo>
                    <a:pt x="626148" y="1361744"/>
                  </a:lnTo>
                  <a:lnTo>
                    <a:pt x="622757" y="1355445"/>
                  </a:lnTo>
                  <a:lnTo>
                    <a:pt x="622287" y="1354556"/>
                  </a:lnTo>
                  <a:lnTo>
                    <a:pt x="622185" y="1354353"/>
                  </a:lnTo>
                  <a:lnTo>
                    <a:pt x="622084" y="1354188"/>
                  </a:lnTo>
                  <a:lnTo>
                    <a:pt x="627468" y="1354188"/>
                  </a:lnTo>
                  <a:lnTo>
                    <a:pt x="627468" y="1353896"/>
                  </a:lnTo>
                  <a:lnTo>
                    <a:pt x="619252" y="1353896"/>
                  </a:lnTo>
                  <a:lnTo>
                    <a:pt x="619213" y="1366596"/>
                  </a:lnTo>
                  <a:lnTo>
                    <a:pt x="620890" y="1366596"/>
                  </a:lnTo>
                  <a:lnTo>
                    <a:pt x="620890" y="1355445"/>
                  </a:lnTo>
                  <a:lnTo>
                    <a:pt x="621931" y="1357515"/>
                  </a:lnTo>
                  <a:lnTo>
                    <a:pt x="626325" y="1365694"/>
                  </a:lnTo>
                  <a:lnTo>
                    <a:pt x="626452" y="1365923"/>
                  </a:lnTo>
                  <a:lnTo>
                    <a:pt x="626948" y="1366596"/>
                  </a:lnTo>
                  <a:lnTo>
                    <a:pt x="629069" y="1366596"/>
                  </a:lnTo>
                  <a:lnTo>
                    <a:pt x="629081" y="1364335"/>
                  </a:lnTo>
                  <a:lnTo>
                    <a:pt x="629183" y="1353896"/>
                  </a:lnTo>
                  <a:close/>
                </a:path>
                <a:path w="1378584" h="1617979">
                  <a:moveTo>
                    <a:pt x="629221" y="513359"/>
                  </a:moveTo>
                  <a:lnTo>
                    <a:pt x="627519" y="513359"/>
                  </a:lnTo>
                  <a:lnTo>
                    <a:pt x="627507" y="513651"/>
                  </a:lnTo>
                  <a:lnTo>
                    <a:pt x="627481" y="523798"/>
                  </a:lnTo>
                  <a:lnTo>
                    <a:pt x="625449" y="519849"/>
                  </a:lnTo>
                  <a:lnTo>
                    <a:pt x="622795" y="514908"/>
                  </a:lnTo>
                  <a:lnTo>
                    <a:pt x="622325" y="514032"/>
                  </a:lnTo>
                  <a:lnTo>
                    <a:pt x="622223" y="513816"/>
                  </a:lnTo>
                  <a:lnTo>
                    <a:pt x="622122" y="513651"/>
                  </a:lnTo>
                  <a:lnTo>
                    <a:pt x="627507" y="513651"/>
                  </a:lnTo>
                  <a:lnTo>
                    <a:pt x="627507" y="513359"/>
                  </a:lnTo>
                  <a:lnTo>
                    <a:pt x="619290" y="513359"/>
                  </a:lnTo>
                  <a:lnTo>
                    <a:pt x="619252" y="526059"/>
                  </a:lnTo>
                  <a:lnTo>
                    <a:pt x="620928" y="526059"/>
                  </a:lnTo>
                  <a:lnTo>
                    <a:pt x="620928" y="514908"/>
                  </a:lnTo>
                  <a:lnTo>
                    <a:pt x="621969" y="516978"/>
                  </a:lnTo>
                  <a:lnTo>
                    <a:pt x="626364" y="525157"/>
                  </a:lnTo>
                  <a:lnTo>
                    <a:pt x="626491" y="525399"/>
                  </a:lnTo>
                  <a:lnTo>
                    <a:pt x="626745" y="525729"/>
                  </a:lnTo>
                  <a:lnTo>
                    <a:pt x="629107" y="525729"/>
                  </a:lnTo>
                  <a:lnTo>
                    <a:pt x="629132" y="523798"/>
                  </a:lnTo>
                  <a:lnTo>
                    <a:pt x="629221" y="513359"/>
                  </a:lnTo>
                  <a:close/>
                </a:path>
                <a:path w="1378584" h="1617979">
                  <a:moveTo>
                    <a:pt x="642505" y="418007"/>
                  </a:moveTo>
                  <a:lnTo>
                    <a:pt x="640067" y="418007"/>
                  </a:lnTo>
                  <a:lnTo>
                    <a:pt x="640003" y="419214"/>
                  </a:lnTo>
                  <a:lnTo>
                    <a:pt x="640486" y="419214"/>
                  </a:lnTo>
                  <a:lnTo>
                    <a:pt x="642505" y="418007"/>
                  </a:lnTo>
                  <a:close/>
                </a:path>
                <a:path w="1378584" h="1617979">
                  <a:moveTo>
                    <a:pt x="642721" y="1358036"/>
                  </a:moveTo>
                  <a:lnTo>
                    <a:pt x="642175" y="1356448"/>
                  </a:lnTo>
                  <a:lnTo>
                    <a:pt x="641870" y="1355940"/>
                  </a:lnTo>
                  <a:lnTo>
                    <a:pt x="641781" y="1355775"/>
                  </a:lnTo>
                  <a:lnTo>
                    <a:pt x="641108" y="1355090"/>
                  </a:lnTo>
                  <a:lnTo>
                    <a:pt x="640981" y="1354963"/>
                  </a:lnTo>
                  <a:lnTo>
                    <a:pt x="640943" y="1358595"/>
                  </a:lnTo>
                  <a:lnTo>
                    <a:pt x="640918" y="1361046"/>
                  </a:lnTo>
                  <a:lnTo>
                    <a:pt x="637527" y="1365250"/>
                  </a:lnTo>
                  <a:lnTo>
                    <a:pt x="634453" y="1365250"/>
                  </a:lnTo>
                  <a:lnTo>
                    <a:pt x="634453" y="1355090"/>
                  </a:lnTo>
                  <a:lnTo>
                    <a:pt x="637908" y="1355090"/>
                  </a:lnTo>
                  <a:lnTo>
                    <a:pt x="640943" y="1358595"/>
                  </a:lnTo>
                  <a:lnTo>
                    <a:pt x="640943" y="1354924"/>
                  </a:lnTo>
                  <a:lnTo>
                    <a:pt x="640702" y="1354670"/>
                  </a:lnTo>
                  <a:lnTo>
                    <a:pt x="640041" y="1354226"/>
                  </a:lnTo>
                  <a:lnTo>
                    <a:pt x="638784" y="1353769"/>
                  </a:lnTo>
                  <a:lnTo>
                    <a:pt x="632752" y="1353769"/>
                  </a:lnTo>
                  <a:lnTo>
                    <a:pt x="632752" y="1366723"/>
                  </a:lnTo>
                  <a:lnTo>
                    <a:pt x="637794" y="1366723"/>
                  </a:lnTo>
                  <a:lnTo>
                    <a:pt x="639889" y="1366037"/>
                  </a:lnTo>
                  <a:lnTo>
                    <a:pt x="640575" y="1365605"/>
                  </a:lnTo>
                  <a:lnTo>
                    <a:pt x="640930" y="1365250"/>
                  </a:lnTo>
                  <a:lnTo>
                    <a:pt x="641718" y="1364488"/>
                  </a:lnTo>
                  <a:lnTo>
                    <a:pt x="642035" y="1363954"/>
                  </a:lnTo>
                  <a:lnTo>
                    <a:pt x="642137" y="1363776"/>
                  </a:lnTo>
                  <a:lnTo>
                    <a:pt x="642620" y="1362329"/>
                  </a:lnTo>
                  <a:lnTo>
                    <a:pt x="642721" y="1358036"/>
                  </a:lnTo>
                  <a:close/>
                </a:path>
                <a:path w="1378584" h="1617979">
                  <a:moveTo>
                    <a:pt x="642759" y="517499"/>
                  </a:moveTo>
                  <a:lnTo>
                    <a:pt x="642213" y="515912"/>
                  </a:lnTo>
                  <a:lnTo>
                    <a:pt x="641921" y="515416"/>
                  </a:lnTo>
                  <a:lnTo>
                    <a:pt x="641819" y="515239"/>
                  </a:lnTo>
                  <a:lnTo>
                    <a:pt x="641146" y="514553"/>
                  </a:lnTo>
                  <a:lnTo>
                    <a:pt x="641032" y="514426"/>
                  </a:lnTo>
                  <a:lnTo>
                    <a:pt x="640803" y="514197"/>
                  </a:lnTo>
                  <a:lnTo>
                    <a:pt x="640803" y="517499"/>
                  </a:lnTo>
                  <a:lnTo>
                    <a:pt x="640765" y="521792"/>
                  </a:lnTo>
                  <a:lnTo>
                    <a:pt x="637616" y="524713"/>
                  </a:lnTo>
                  <a:lnTo>
                    <a:pt x="634479" y="524713"/>
                  </a:lnTo>
                  <a:lnTo>
                    <a:pt x="634479" y="514553"/>
                  </a:lnTo>
                  <a:lnTo>
                    <a:pt x="637946" y="514553"/>
                  </a:lnTo>
                  <a:lnTo>
                    <a:pt x="640803" y="517499"/>
                  </a:lnTo>
                  <a:lnTo>
                    <a:pt x="640803" y="514197"/>
                  </a:lnTo>
                  <a:lnTo>
                    <a:pt x="640080" y="513689"/>
                  </a:lnTo>
                  <a:lnTo>
                    <a:pt x="638835" y="513232"/>
                  </a:lnTo>
                  <a:lnTo>
                    <a:pt x="632790" y="513232"/>
                  </a:lnTo>
                  <a:lnTo>
                    <a:pt x="632790" y="526186"/>
                  </a:lnTo>
                  <a:lnTo>
                    <a:pt x="637844" y="526186"/>
                  </a:lnTo>
                  <a:lnTo>
                    <a:pt x="639927" y="525500"/>
                  </a:lnTo>
                  <a:lnTo>
                    <a:pt x="640613" y="525081"/>
                  </a:lnTo>
                  <a:lnTo>
                    <a:pt x="640981" y="524713"/>
                  </a:lnTo>
                  <a:lnTo>
                    <a:pt x="641743" y="523951"/>
                  </a:lnTo>
                  <a:lnTo>
                    <a:pt x="642175" y="523240"/>
                  </a:lnTo>
                  <a:lnTo>
                    <a:pt x="642670" y="521792"/>
                  </a:lnTo>
                  <a:lnTo>
                    <a:pt x="642759" y="517499"/>
                  </a:lnTo>
                  <a:close/>
                </a:path>
                <a:path w="1378584" h="1617979">
                  <a:moveTo>
                    <a:pt x="643102" y="417880"/>
                  </a:moveTo>
                  <a:lnTo>
                    <a:pt x="642721" y="417880"/>
                  </a:lnTo>
                  <a:lnTo>
                    <a:pt x="642505" y="418007"/>
                  </a:lnTo>
                  <a:lnTo>
                    <a:pt x="643102" y="418007"/>
                  </a:lnTo>
                  <a:lnTo>
                    <a:pt x="643102" y="417880"/>
                  </a:lnTo>
                  <a:close/>
                </a:path>
                <a:path w="1378584" h="1617979">
                  <a:moveTo>
                    <a:pt x="644829" y="417652"/>
                  </a:moveTo>
                  <a:lnTo>
                    <a:pt x="644817" y="415925"/>
                  </a:lnTo>
                  <a:lnTo>
                    <a:pt x="643280" y="415925"/>
                  </a:lnTo>
                  <a:lnTo>
                    <a:pt x="640219" y="417880"/>
                  </a:lnTo>
                  <a:lnTo>
                    <a:pt x="642721" y="417880"/>
                  </a:lnTo>
                  <a:lnTo>
                    <a:pt x="643102" y="417652"/>
                  </a:lnTo>
                  <a:lnTo>
                    <a:pt x="643102" y="417880"/>
                  </a:lnTo>
                  <a:lnTo>
                    <a:pt x="644829" y="417880"/>
                  </a:lnTo>
                  <a:lnTo>
                    <a:pt x="644829" y="417652"/>
                  </a:lnTo>
                  <a:close/>
                </a:path>
                <a:path w="1378584" h="1617979">
                  <a:moveTo>
                    <a:pt x="644855" y="427799"/>
                  </a:moveTo>
                  <a:lnTo>
                    <a:pt x="644829" y="418007"/>
                  </a:lnTo>
                  <a:lnTo>
                    <a:pt x="643102" y="418007"/>
                  </a:lnTo>
                  <a:lnTo>
                    <a:pt x="643102" y="427799"/>
                  </a:lnTo>
                  <a:lnTo>
                    <a:pt x="644855" y="427799"/>
                  </a:lnTo>
                  <a:close/>
                </a:path>
                <a:path w="1378584" h="1617979">
                  <a:moveTo>
                    <a:pt x="647598" y="428117"/>
                  </a:moveTo>
                  <a:lnTo>
                    <a:pt x="640194" y="427939"/>
                  </a:lnTo>
                  <a:lnTo>
                    <a:pt x="640181" y="428904"/>
                  </a:lnTo>
                  <a:lnTo>
                    <a:pt x="647534" y="428904"/>
                  </a:lnTo>
                  <a:lnTo>
                    <a:pt x="647598" y="428117"/>
                  </a:lnTo>
                  <a:close/>
                </a:path>
                <a:path w="1378584" h="1617979">
                  <a:moveTo>
                    <a:pt x="648284" y="407327"/>
                  </a:moveTo>
                  <a:lnTo>
                    <a:pt x="641286" y="407327"/>
                  </a:lnTo>
                  <a:lnTo>
                    <a:pt x="641870" y="407746"/>
                  </a:lnTo>
                  <a:lnTo>
                    <a:pt x="647573" y="407746"/>
                  </a:lnTo>
                  <a:lnTo>
                    <a:pt x="648284" y="407327"/>
                  </a:lnTo>
                  <a:close/>
                </a:path>
                <a:path w="1378584" h="1617979">
                  <a:moveTo>
                    <a:pt x="648677" y="406692"/>
                  </a:moveTo>
                  <a:lnTo>
                    <a:pt x="643801" y="406692"/>
                  </a:lnTo>
                  <a:lnTo>
                    <a:pt x="642975" y="406336"/>
                  </a:lnTo>
                  <a:lnTo>
                    <a:pt x="641083" y="403225"/>
                  </a:lnTo>
                  <a:lnTo>
                    <a:pt x="641108" y="400050"/>
                  </a:lnTo>
                  <a:lnTo>
                    <a:pt x="641451" y="398805"/>
                  </a:lnTo>
                  <a:lnTo>
                    <a:pt x="641731" y="398157"/>
                  </a:lnTo>
                  <a:lnTo>
                    <a:pt x="642213" y="397535"/>
                  </a:lnTo>
                  <a:lnTo>
                    <a:pt x="648550" y="397535"/>
                  </a:lnTo>
                  <a:lnTo>
                    <a:pt x="648550" y="396443"/>
                  </a:lnTo>
                  <a:lnTo>
                    <a:pt x="648550" y="396049"/>
                  </a:lnTo>
                  <a:lnTo>
                    <a:pt x="648411" y="395871"/>
                  </a:lnTo>
                  <a:lnTo>
                    <a:pt x="647992" y="395605"/>
                  </a:lnTo>
                  <a:lnTo>
                    <a:pt x="647992" y="397383"/>
                  </a:lnTo>
                  <a:lnTo>
                    <a:pt x="642327" y="397383"/>
                  </a:lnTo>
                  <a:lnTo>
                    <a:pt x="642416" y="397256"/>
                  </a:lnTo>
                  <a:lnTo>
                    <a:pt x="642835" y="396900"/>
                  </a:lnTo>
                  <a:lnTo>
                    <a:pt x="643801" y="396443"/>
                  </a:lnTo>
                  <a:lnTo>
                    <a:pt x="646099" y="396443"/>
                  </a:lnTo>
                  <a:lnTo>
                    <a:pt x="647217" y="396900"/>
                  </a:lnTo>
                  <a:lnTo>
                    <a:pt x="647992" y="397383"/>
                  </a:lnTo>
                  <a:lnTo>
                    <a:pt x="647992" y="395605"/>
                  </a:lnTo>
                  <a:lnTo>
                    <a:pt x="647382" y="395274"/>
                  </a:lnTo>
                  <a:lnTo>
                    <a:pt x="642543" y="395274"/>
                  </a:lnTo>
                  <a:lnTo>
                    <a:pt x="641883" y="395566"/>
                  </a:lnTo>
                  <a:lnTo>
                    <a:pt x="641248" y="396049"/>
                  </a:lnTo>
                  <a:lnTo>
                    <a:pt x="640219" y="397256"/>
                  </a:lnTo>
                  <a:lnTo>
                    <a:pt x="640156" y="397383"/>
                  </a:lnTo>
                  <a:lnTo>
                    <a:pt x="640080" y="397535"/>
                  </a:lnTo>
                  <a:lnTo>
                    <a:pt x="639978" y="397725"/>
                  </a:lnTo>
                  <a:lnTo>
                    <a:pt x="639851" y="397954"/>
                  </a:lnTo>
                  <a:lnTo>
                    <a:pt x="639546" y="398805"/>
                  </a:lnTo>
                  <a:lnTo>
                    <a:pt x="639279" y="399669"/>
                  </a:lnTo>
                  <a:lnTo>
                    <a:pt x="639254" y="403771"/>
                  </a:lnTo>
                  <a:lnTo>
                    <a:pt x="639673" y="405041"/>
                  </a:lnTo>
                  <a:lnTo>
                    <a:pt x="639787" y="405396"/>
                  </a:lnTo>
                  <a:lnTo>
                    <a:pt x="640156" y="406095"/>
                  </a:lnTo>
                  <a:lnTo>
                    <a:pt x="641032" y="407098"/>
                  </a:lnTo>
                  <a:lnTo>
                    <a:pt x="648550" y="407098"/>
                  </a:lnTo>
                  <a:lnTo>
                    <a:pt x="648677" y="406692"/>
                  </a:lnTo>
                  <a:close/>
                </a:path>
                <a:path w="1378584" h="1617979">
                  <a:moveTo>
                    <a:pt x="648716" y="406336"/>
                  </a:moveTo>
                  <a:lnTo>
                    <a:pt x="648652" y="405625"/>
                  </a:lnTo>
                  <a:lnTo>
                    <a:pt x="648208" y="405625"/>
                  </a:lnTo>
                  <a:lnTo>
                    <a:pt x="647496" y="406095"/>
                  </a:lnTo>
                  <a:lnTo>
                    <a:pt x="647090" y="406336"/>
                  </a:lnTo>
                  <a:lnTo>
                    <a:pt x="648716" y="406336"/>
                  </a:lnTo>
                  <a:close/>
                </a:path>
                <a:path w="1378584" h="1617979">
                  <a:moveTo>
                    <a:pt x="657720" y="395084"/>
                  </a:moveTo>
                  <a:lnTo>
                    <a:pt x="651205" y="395084"/>
                  </a:lnTo>
                  <a:lnTo>
                    <a:pt x="651065" y="395236"/>
                  </a:lnTo>
                  <a:lnTo>
                    <a:pt x="651040" y="401180"/>
                  </a:lnTo>
                  <a:lnTo>
                    <a:pt x="657567" y="401180"/>
                  </a:lnTo>
                  <a:lnTo>
                    <a:pt x="657225" y="400837"/>
                  </a:lnTo>
                  <a:lnTo>
                    <a:pt x="656755" y="400596"/>
                  </a:lnTo>
                  <a:lnTo>
                    <a:pt x="655662" y="400215"/>
                  </a:lnTo>
                  <a:lnTo>
                    <a:pt x="652754" y="400215"/>
                  </a:lnTo>
                  <a:lnTo>
                    <a:pt x="652754" y="396481"/>
                  </a:lnTo>
                  <a:lnTo>
                    <a:pt x="657694" y="396481"/>
                  </a:lnTo>
                  <a:lnTo>
                    <a:pt x="657720" y="395084"/>
                  </a:lnTo>
                  <a:close/>
                </a:path>
                <a:path w="1378584" h="1617979">
                  <a:moveTo>
                    <a:pt x="658317" y="425665"/>
                  </a:moveTo>
                  <a:lnTo>
                    <a:pt x="658279" y="418731"/>
                  </a:lnTo>
                  <a:lnTo>
                    <a:pt x="658088" y="418185"/>
                  </a:lnTo>
                  <a:lnTo>
                    <a:pt x="657974" y="417880"/>
                  </a:lnTo>
                  <a:lnTo>
                    <a:pt x="657694" y="417499"/>
                  </a:lnTo>
                  <a:lnTo>
                    <a:pt x="657402" y="416991"/>
                  </a:lnTo>
                  <a:lnTo>
                    <a:pt x="656971" y="416521"/>
                  </a:lnTo>
                  <a:lnTo>
                    <a:pt x="655751" y="415861"/>
                  </a:lnTo>
                  <a:lnTo>
                    <a:pt x="652589" y="415861"/>
                  </a:lnTo>
                  <a:lnTo>
                    <a:pt x="651370" y="416521"/>
                  </a:lnTo>
                  <a:lnTo>
                    <a:pt x="650887" y="416991"/>
                  </a:lnTo>
                  <a:lnTo>
                    <a:pt x="650163" y="418185"/>
                  </a:lnTo>
                  <a:lnTo>
                    <a:pt x="649986" y="418731"/>
                  </a:lnTo>
                  <a:lnTo>
                    <a:pt x="649986" y="426643"/>
                  </a:lnTo>
                  <a:lnTo>
                    <a:pt x="650151" y="427037"/>
                  </a:lnTo>
                  <a:lnTo>
                    <a:pt x="650608" y="427799"/>
                  </a:lnTo>
                  <a:lnTo>
                    <a:pt x="650722" y="428002"/>
                  </a:lnTo>
                  <a:lnTo>
                    <a:pt x="650786" y="428129"/>
                  </a:lnTo>
                  <a:lnTo>
                    <a:pt x="651243" y="428574"/>
                  </a:lnTo>
                  <a:lnTo>
                    <a:pt x="652399" y="429158"/>
                  </a:lnTo>
                  <a:lnTo>
                    <a:pt x="655497" y="429158"/>
                  </a:lnTo>
                  <a:lnTo>
                    <a:pt x="656590" y="428574"/>
                  </a:lnTo>
                  <a:lnTo>
                    <a:pt x="657110" y="428129"/>
                  </a:lnTo>
                  <a:lnTo>
                    <a:pt x="657225" y="428002"/>
                  </a:lnTo>
                  <a:lnTo>
                    <a:pt x="657352" y="427799"/>
                  </a:lnTo>
                  <a:lnTo>
                    <a:pt x="655269" y="427570"/>
                  </a:lnTo>
                  <a:lnTo>
                    <a:pt x="654735" y="427799"/>
                  </a:lnTo>
                  <a:lnTo>
                    <a:pt x="653211" y="427799"/>
                  </a:lnTo>
                  <a:lnTo>
                    <a:pt x="651560" y="425665"/>
                  </a:lnTo>
                  <a:lnTo>
                    <a:pt x="651624" y="419150"/>
                  </a:lnTo>
                  <a:lnTo>
                    <a:pt x="652043" y="418185"/>
                  </a:lnTo>
                  <a:lnTo>
                    <a:pt x="652272" y="417880"/>
                  </a:lnTo>
                  <a:lnTo>
                    <a:pt x="652754" y="417499"/>
                  </a:lnTo>
                  <a:lnTo>
                    <a:pt x="655472" y="417499"/>
                  </a:lnTo>
                  <a:lnTo>
                    <a:pt x="656539" y="425665"/>
                  </a:lnTo>
                  <a:lnTo>
                    <a:pt x="656158" y="426643"/>
                  </a:lnTo>
                  <a:lnTo>
                    <a:pt x="655878" y="427037"/>
                  </a:lnTo>
                  <a:lnTo>
                    <a:pt x="655574" y="427380"/>
                  </a:lnTo>
                  <a:lnTo>
                    <a:pt x="657618" y="427380"/>
                  </a:lnTo>
                  <a:lnTo>
                    <a:pt x="658063" y="426643"/>
                  </a:lnTo>
                  <a:lnTo>
                    <a:pt x="658317" y="425665"/>
                  </a:lnTo>
                  <a:close/>
                </a:path>
                <a:path w="1378584" h="1617979">
                  <a:moveTo>
                    <a:pt x="658558" y="405269"/>
                  </a:moveTo>
                  <a:lnTo>
                    <a:pt x="658520" y="402653"/>
                  </a:lnTo>
                  <a:lnTo>
                    <a:pt x="658253" y="401955"/>
                  </a:lnTo>
                  <a:lnTo>
                    <a:pt x="655726" y="401955"/>
                  </a:lnTo>
                  <a:lnTo>
                    <a:pt x="656272" y="402386"/>
                  </a:lnTo>
                  <a:lnTo>
                    <a:pt x="656488" y="402653"/>
                  </a:lnTo>
                  <a:lnTo>
                    <a:pt x="656551" y="402831"/>
                  </a:lnTo>
                  <a:lnTo>
                    <a:pt x="656628" y="405269"/>
                  </a:lnTo>
                  <a:lnTo>
                    <a:pt x="656424" y="405739"/>
                  </a:lnTo>
                  <a:lnTo>
                    <a:pt x="656209" y="406031"/>
                  </a:lnTo>
                  <a:lnTo>
                    <a:pt x="650455" y="406031"/>
                  </a:lnTo>
                  <a:lnTo>
                    <a:pt x="650506" y="407593"/>
                  </a:lnTo>
                  <a:lnTo>
                    <a:pt x="656882" y="407593"/>
                  </a:lnTo>
                  <a:lnTo>
                    <a:pt x="657326" y="407225"/>
                  </a:lnTo>
                  <a:lnTo>
                    <a:pt x="657733" y="406844"/>
                  </a:lnTo>
                  <a:lnTo>
                    <a:pt x="657872" y="406654"/>
                  </a:lnTo>
                  <a:lnTo>
                    <a:pt x="658558" y="405269"/>
                  </a:lnTo>
                  <a:close/>
                </a:path>
                <a:path w="1378584" h="1617979">
                  <a:moveTo>
                    <a:pt x="668934" y="425665"/>
                  </a:moveTo>
                  <a:lnTo>
                    <a:pt x="668883" y="418731"/>
                  </a:lnTo>
                  <a:lnTo>
                    <a:pt x="668705" y="418185"/>
                  </a:lnTo>
                  <a:lnTo>
                    <a:pt x="668604" y="417880"/>
                  </a:lnTo>
                  <a:lnTo>
                    <a:pt x="668375" y="417601"/>
                  </a:lnTo>
                  <a:lnTo>
                    <a:pt x="668007" y="416991"/>
                  </a:lnTo>
                  <a:lnTo>
                    <a:pt x="667588" y="416521"/>
                  </a:lnTo>
                  <a:lnTo>
                    <a:pt x="666356" y="415861"/>
                  </a:lnTo>
                  <a:lnTo>
                    <a:pt x="663194" y="415861"/>
                  </a:lnTo>
                  <a:lnTo>
                    <a:pt x="661987" y="416521"/>
                  </a:lnTo>
                  <a:lnTo>
                    <a:pt x="661504" y="416991"/>
                  </a:lnTo>
                  <a:lnTo>
                    <a:pt x="661149" y="417601"/>
                  </a:lnTo>
                  <a:lnTo>
                    <a:pt x="660768" y="418185"/>
                  </a:lnTo>
                  <a:lnTo>
                    <a:pt x="660590" y="418731"/>
                  </a:lnTo>
                  <a:lnTo>
                    <a:pt x="660603" y="426643"/>
                  </a:lnTo>
                  <a:lnTo>
                    <a:pt x="660742" y="427037"/>
                  </a:lnTo>
                  <a:lnTo>
                    <a:pt x="661212" y="427799"/>
                  </a:lnTo>
                  <a:lnTo>
                    <a:pt x="661327" y="428002"/>
                  </a:lnTo>
                  <a:lnTo>
                    <a:pt x="661403" y="428129"/>
                  </a:lnTo>
                  <a:lnTo>
                    <a:pt x="661860" y="428574"/>
                  </a:lnTo>
                  <a:lnTo>
                    <a:pt x="663003" y="429158"/>
                  </a:lnTo>
                  <a:lnTo>
                    <a:pt x="666102" y="429158"/>
                  </a:lnTo>
                  <a:lnTo>
                    <a:pt x="667194" y="428574"/>
                  </a:lnTo>
                  <a:lnTo>
                    <a:pt x="667842" y="428002"/>
                  </a:lnTo>
                  <a:lnTo>
                    <a:pt x="667969" y="427799"/>
                  </a:lnTo>
                  <a:lnTo>
                    <a:pt x="665886" y="427570"/>
                  </a:lnTo>
                  <a:lnTo>
                    <a:pt x="665353" y="427799"/>
                  </a:lnTo>
                  <a:lnTo>
                    <a:pt x="663816" y="427799"/>
                  </a:lnTo>
                  <a:lnTo>
                    <a:pt x="663384" y="427570"/>
                  </a:lnTo>
                  <a:lnTo>
                    <a:pt x="663092" y="427380"/>
                  </a:lnTo>
                  <a:lnTo>
                    <a:pt x="662762" y="427037"/>
                  </a:lnTo>
                  <a:lnTo>
                    <a:pt x="662368" y="426275"/>
                  </a:lnTo>
                  <a:lnTo>
                    <a:pt x="662419" y="418731"/>
                  </a:lnTo>
                  <a:lnTo>
                    <a:pt x="662647" y="418185"/>
                  </a:lnTo>
                  <a:lnTo>
                    <a:pt x="662889" y="417880"/>
                  </a:lnTo>
                  <a:lnTo>
                    <a:pt x="663244" y="417601"/>
                  </a:lnTo>
                  <a:lnTo>
                    <a:pt x="666191" y="417601"/>
                  </a:lnTo>
                  <a:lnTo>
                    <a:pt x="667143" y="425665"/>
                  </a:lnTo>
                  <a:lnTo>
                    <a:pt x="666940" y="426275"/>
                  </a:lnTo>
                  <a:lnTo>
                    <a:pt x="666775" y="426643"/>
                  </a:lnTo>
                  <a:lnTo>
                    <a:pt x="666496" y="427037"/>
                  </a:lnTo>
                  <a:lnTo>
                    <a:pt x="666191" y="427380"/>
                  </a:lnTo>
                  <a:lnTo>
                    <a:pt x="668223" y="427380"/>
                  </a:lnTo>
                  <a:lnTo>
                    <a:pt x="668667" y="426643"/>
                  </a:lnTo>
                  <a:lnTo>
                    <a:pt x="668934" y="425665"/>
                  </a:lnTo>
                  <a:close/>
                </a:path>
                <a:path w="1378584" h="1617979">
                  <a:moveTo>
                    <a:pt x="669874" y="403999"/>
                  </a:moveTo>
                  <a:lnTo>
                    <a:pt x="669645" y="403707"/>
                  </a:lnTo>
                  <a:lnTo>
                    <a:pt x="668032" y="403707"/>
                  </a:lnTo>
                  <a:lnTo>
                    <a:pt x="667969" y="396443"/>
                  </a:lnTo>
                  <a:lnTo>
                    <a:pt x="667956" y="395109"/>
                  </a:lnTo>
                  <a:lnTo>
                    <a:pt x="666280" y="395109"/>
                  </a:lnTo>
                  <a:lnTo>
                    <a:pt x="666280" y="403707"/>
                  </a:lnTo>
                  <a:lnTo>
                    <a:pt x="662012" y="403707"/>
                  </a:lnTo>
                  <a:lnTo>
                    <a:pt x="666254" y="396443"/>
                  </a:lnTo>
                  <a:lnTo>
                    <a:pt x="666280" y="403707"/>
                  </a:lnTo>
                  <a:lnTo>
                    <a:pt x="666280" y="395109"/>
                  </a:lnTo>
                  <a:lnTo>
                    <a:pt x="665467" y="395109"/>
                  </a:lnTo>
                  <a:lnTo>
                    <a:pt x="660654" y="403263"/>
                  </a:lnTo>
                  <a:lnTo>
                    <a:pt x="660565" y="403440"/>
                  </a:lnTo>
                  <a:lnTo>
                    <a:pt x="660463" y="404964"/>
                  </a:lnTo>
                  <a:lnTo>
                    <a:pt x="668032" y="405155"/>
                  </a:lnTo>
                  <a:lnTo>
                    <a:pt x="666280" y="405155"/>
                  </a:lnTo>
                  <a:lnTo>
                    <a:pt x="666318" y="408063"/>
                  </a:lnTo>
                  <a:lnTo>
                    <a:pt x="667994" y="408063"/>
                  </a:lnTo>
                  <a:lnTo>
                    <a:pt x="669645" y="405155"/>
                  </a:lnTo>
                  <a:lnTo>
                    <a:pt x="669810" y="404964"/>
                  </a:lnTo>
                  <a:lnTo>
                    <a:pt x="669874" y="403999"/>
                  </a:lnTo>
                  <a:close/>
                </a:path>
                <a:path w="1378584" h="1617979">
                  <a:moveTo>
                    <a:pt x="674395" y="319747"/>
                  </a:moveTo>
                  <a:lnTo>
                    <a:pt x="673785" y="319506"/>
                  </a:lnTo>
                  <a:lnTo>
                    <a:pt x="670153" y="319506"/>
                  </a:lnTo>
                  <a:lnTo>
                    <a:pt x="669544" y="319747"/>
                  </a:lnTo>
                  <a:lnTo>
                    <a:pt x="674395" y="319747"/>
                  </a:lnTo>
                  <a:close/>
                </a:path>
                <a:path w="1378584" h="1617979">
                  <a:moveTo>
                    <a:pt x="675474" y="324764"/>
                  </a:moveTo>
                  <a:lnTo>
                    <a:pt x="675424" y="320916"/>
                  </a:lnTo>
                  <a:lnTo>
                    <a:pt x="675195" y="320522"/>
                  </a:lnTo>
                  <a:lnTo>
                    <a:pt x="674776" y="320103"/>
                  </a:lnTo>
                  <a:lnTo>
                    <a:pt x="668896" y="320103"/>
                  </a:lnTo>
                  <a:lnTo>
                    <a:pt x="668578" y="320344"/>
                  </a:lnTo>
                  <a:lnTo>
                    <a:pt x="668566" y="321818"/>
                  </a:lnTo>
                  <a:lnTo>
                    <a:pt x="668870" y="321818"/>
                  </a:lnTo>
                  <a:lnTo>
                    <a:pt x="669467" y="321437"/>
                  </a:lnTo>
                  <a:lnTo>
                    <a:pt x="669937" y="321195"/>
                  </a:lnTo>
                  <a:lnTo>
                    <a:pt x="673277" y="321195"/>
                  </a:lnTo>
                  <a:lnTo>
                    <a:pt x="673493" y="321437"/>
                  </a:lnTo>
                  <a:lnTo>
                    <a:pt x="673620" y="321437"/>
                  </a:lnTo>
                  <a:lnTo>
                    <a:pt x="668312" y="330923"/>
                  </a:lnTo>
                  <a:lnTo>
                    <a:pt x="668299" y="331216"/>
                  </a:lnTo>
                  <a:lnTo>
                    <a:pt x="670191" y="331216"/>
                  </a:lnTo>
                  <a:lnTo>
                    <a:pt x="673125" y="328155"/>
                  </a:lnTo>
                  <a:lnTo>
                    <a:pt x="673735" y="327482"/>
                  </a:lnTo>
                  <a:lnTo>
                    <a:pt x="674649" y="326288"/>
                  </a:lnTo>
                  <a:lnTo>
                    <a:pt x="674941" y="325831"/>
                  </a:lnTo>
                  <a:lnTo>
                    <a:pt x="675474" y="324764"/>
                  </a:lnTo>
                  <a:close/>
                </a:path>
                <a:path w="1378584" h="1617979">
                  <a:moveTo>
                    <a:pt x="675767" y="301167"/>
                  </a:moveTo>
                  <a:lnTo>
                    <a:pt x="675627" y="300710"/>
                  </a:lnTo>
                  <a:lnTo>
                    <a:pt x="675500" y="300329"/>
                  </a:lnTo>
                  <a:lnTo>
                    <a:pt x="675424" y="300202"/>
                  </a:lnTo>
                  <a:lnTo>
                    <a:pt x="675322" y="299999"/>
                  </a:lnTo>
                  <a:lnTo>
                    <a:pt x="674776" y="299415"/>
                  </a:lnTo>
                  <a:lnTo>
                    <a:pt x="674433" y="299161"/>
                  </a:lnTo>
                  <a:lnTo>
                    <a:pt x="673671" y="298780"/>
                  </a:lnTo>
                  <a:lnTo>
                    <a:pt x="667867" y="298780"/>
                  </a:lnTo>
                  <a:lnTo>
                    <a:pt x="667854" y="303936"/>
                  </a:lnTo>
                  <a:lnTo>
                    <a:pt x="669569" y="303936"/>
                  </a:lnTo>
                  <a:lnTo>
                    <a:pt x="669569" y="299999"/>
                  </a:lnTo>
                  <a:lnTo>
                    <a:pt x="672299" y="299999"/>
                  </a:lnTo>
                  <a:lnTo>
                    <a:pt x="673011" y="300202"/>
                  </a:lnTo>
                  <a:lnTo>
                    <a:pt x="673392" y="300456"/>
                  </a:lnTo>
                  <a:lnTo>
                    <a:pt x="673849" y="301167"/>
                  </a:lnTo>
                  <a:lnTo>
                    <a:pt x="673773" y="303136"/>
                  </a:lnTo>
                  <a:lnTo>
                    <a:pt x="673709" y="303301"/>
                  </a:lnTo>
                  <a:lnTo>
                    <a:pt x="673544" y="303530"/>
                  </a:lnTo>
                  <a:lnTo>
                    <a:pt x="673100" y="303936"/>
                  </a:lnTo>
                  <a:lnTo>
                    <a:pt x="669569" y="303936"/>
                  </a:lnTo>
                  <a:lnTo>
                    <a:pt x="669569" y="304368"/>
                  </a:lnTo>
                  <a:lnTo>
                    <a:pt x="667854" y="304368"/>
                  </a:lnTo>
                  <a:lnTo>
                    <a:pt x="667854" y="304977"/>
                  </a:lnTo>
                  <a:lnTo>
                    <a:pt x="674027" y="304977"/>
                  </a:lnTo>
                  <a:lnTo>
                    <a:pt x="674649" y="304584"/>
                  </a:lnTo>
                  <a:lnTo>
                    <a:pt x="674903" y="304368"/>
                  </a:lnTo>
                  <a:lnTo>
                    <a:pt x="675271" y="303936"/>
                  </a:lnTo>
                  <a:lnTo>
                    <a:pt x="675386" y="303809"/>
                  </a:lnTo>
                  <a:lnTo>
                    <a:pt x="675525" y="303530"/>
                  </a:lnTo>
                  <a:lnTo>
                    <a:pt x="675652" y="303136"/>
                  </a:lnTo>
                  <a:lnTo>
                    <a:pt x="675767" y="301167"/>
                  </a:lnTo>
                  <a:close/>
                </a:path>
                <a:path w="1378584" h="1617979">
                  <a:moveTo>
                    <a:pt x="676414" y="331546"/>
                  </a:moveTo>
                  <a:lnTo>
                    <a:pt x="668286" y="331381"/>
                  </a:lnTo>
                  <a:lnTo>
                    <a:pt x="668235" y="332486"/>
                  </a:lnTo>
                  <a:lnTo>
                    <a:pt x="676313" y="332486"/>
                  </a:lnTo>
                  <a:lnTo>
                    <a:pt x="676414" y="331546"/>
                  </a:lnTo>
                  <a:close/>
                </a:path>
                <a:path w="1378584" h="1617979">
                  <a:moveTo>
                    <a:pt x="676592" y="311188"/>
                  </a:moveTo>
                  <a:lnTo>
                    <a:pt x="675208" y="307759"/>
                  </a:lnTo>
                  <a:lnTo>
                    <a:pt x="675132" y="307530"/>
                  </a:lnTo>
                  <a:lnTo>
                    <a:pt x="674852" y="306946"/>
                  </a:lnTo>
                  <a:lnTo>
                    <a:pt x="674725" y="306730"/>
                  </a:lnTo>
                  <a:lnTo>
                    <a:pt x="674725" y="311340"/>
                  </a:lnTo>
                  <a:lnTo>
                    <a:pt x="669518" y="311340"/>
                  </a:lnTo>
                  <a:lnTo>
                    <a:pt x="669569" y="305854"/>
                  </a:lnTo>
                  <a:lnTo>
                    <a:pt x="669569" y="306082"/>
                  </a:lnTo>
                  <a:lnTo>
                    <a:pt x="672058" y="306082"/>
                  </a:lnTo>
                  <a:lnTo>
                    <a:pt x="674662" y="311188"/>
                  </a:lnTo>
                  <a:lnTo>
                    <a:pt x="674725" y="311340"/>
                  </a:lnTo>
                  <a:lnTo>
                    <a:pt x="674725" y="306730"/>
                  </a:lnTo>
                  <a:lnTo>
                    <a:pt x="674522" y="306362"/>
                  </a:lnTo>
                  <a:lnTo>
                    <a:pt x="674116" y="305854"/>
                  </a:lnTo>
                  <a:lnTo>
                    <a:pt x="673709" y="305485"/>
                  </a:lnTo>
                  <a:lnTo>
                    <a:pt x="667854" y="305485"/>
                  </a:lnTo>
                  <a:lnTo>
                    <a:pt x="667854" y="311670"/>
                  </a:lnTo>
                  <a:lnTo>
                    <a:pt x="669518" y="311670"/>
                  </a:lnTo>
                  <a:lnTo>
                    <a:pt x="676478" y="311670"/>
                  </a:lnTo>
                  <a:lnTo>
                    <a:pt x="676592" y="311188"/>
                  </a:lnTo>
                  <a:close/>
                </a:path>
                <a:path w="1378584" h="1617979">
                  <a:moveTo>
                    <a:pt x="679437" y="428993"/>
                  </a:moveTo>
                  <a:lnTo>
                    <a:pt x="677329" y="419315"/>
                  </a:lnTo>
                  <a:lnTo>
                    <a:pt x="675119" y="419315"/>
                  </a:lnTo>
                  <a:lnTo>
                    <a:pt x="674370" y="419722"/>
                  </a:lnTo>
                  <a:lnTo>
                    <a:pt x="673963" y="419989"/>
                  </a:lnTo>
                  <a:lnTo>
                    <a:pt x="673569" y="420344"/>
                  </a:lnTo>
                  <a:lnTo>
                    <a:pt x="673074" y="420865"/>
                  </a:lnTo>
                  <a:lnTo>
                    <a:pt x="673036" y="419531"/>
                  </a:lnTo>
                  <a:lnTo>
                    <a:pt x="671626" y="419531"/>
                  </a:lnTo>
                  <a:lnTo>
                    <a:pt x="671588" y="428993"/>
                  </a:lnTo>
                  <a:lnTo>
                    <a:pt x="673201" y="428993"/>
                  </a:lnTo>
                  <a:lnTo>
                    <a:pt x="673239" y="422440"/>
                  </a:lnTo>
                  <a:lnTo>
                    <a:pt x="673569" y="422021"/>
                  </a:lnTo>
                  <a:lnTo>
                    <a:pt x="673696" y="421868"/>
                  </a:lnTo>
                  <a:lnTo>
                    <a:pt x="674141" y="421411"/>
                  </a:lnTo>
                  <a:lnTo>
                    <a:pt x="674509" y="421144"/>
                  </a:lnTo>
                  <a:lnTo>
                    <a:pt x="677138" y="421144"/>
                  </a:lnTo>
                  <a:lnTo>
                    <a:pt x="677443" y="421601"/>
                  </a:lnTo>
                  <a:lnTo>
                    <a:pt x="677557" y="421868"/>
                  </a:lnTo>
                  <a:lnTo>
                    <a:pt x="677646" y="422440"/>
                  </a:lnTo>
                  <a:lnTo>
                    <a:pt x="677773" y="428993"/>
                  </a:lnTo>
                  <a:lnTo>
                    <a:pt x="679437" y="428993"/>
                  </a:lnTo>
                  <a:close/>
                </a:path>
                <a:path w="1378584" h="1617979">
                  <a:moveTo>
                    <a:pt x="684479" y="417372"/>
                  </a:moveTo>
                  <a:lnTo>
                    <a:pt x="682777" y="417372"/>
                  </a:lnTo>
                  <a:lnTo>
                    <a:pt x="682777" y="421894"/>
                  </a:lnTo>
                  <a:lnTo>
                    <a:pt x="684479" y="421894"/>
                  </a:lnTo>
                  <a:lnTo>
                    <a:pt x="684479" y="417372"/>
                  </a:lnTo>
                  <a:close/>
                </a:path>
                <a:path w="1378584" h="1617979">
                  <a:moveTo>
                    <a:pt x="684999" y="319747"/>
                  </a:moveTo>
                  <a:lnTo>
                    <a:pt x="684390" y="319506"/>
                  </a:lnTo>
                  <a:lnTo>
                    <a:pt x="680770" y="319506"/>
                  </a:lnTo>
                  <a:lnTo>
                    <a:pt x="680161" y="319747"/>
                  </a:lnTo>
                  <a:lnTo>
                    <a:pt x="684999" y="319747"/>
                  </a:lnTo>
                  <a:close/>
                </a:path>
                <a:path w="1378584" h="1617979">
                  <a:moveTo>
                    <a:pt x="685533" y="306946"/>
                  </a:moveTo>
                  <a:lnTo>
                    <a:pt x="685457" y="299948"/>
                  </a:lnTo>
                  <a:lnTo>
                    <a:pt x="685444" y="298615"/>
                  </a:lnTo>
                  <a:lnTo>
                    <a:pt x="682955" y="298615"/>
                  </a:lnTo>
                  <a:lnTo>
                    <a:pt x="678141" y="306781"/>
                  </a:lnTo>
                  <a:lnTo>
                    <a:pt x="678065" y="306946"/>
                  </a:lnTo>
                  <a:lnTo>
                    <a:pt x="679653" y="306946"/>
                  </a:lnTo>
                  <a:lnTo>
                    <a:pt x="683755" y="299948"/>
                  </a:lnTo>
                  <a:lnTo>
                    <a:pt x="683768" y="306946"/>
                  </a:lnTo>
                  <a:lnTo>
                    <a:pt x="685533" y="306946"/>
                  </a:lnTo>
                  <a:close/>
                </a:path>
                <a:path w="1378584" h="1617979">
                  <a:moveTo>
                    <a:pt x="686041" y="320916"/>
                  </a:moveTo>
                  <a:lnTo>
                    <a:pt x="685812" y="320522"/>
                  </a:lnTo>
                  <a:lnTo>
                    <a:pt x="685279" y="319989"/>
                  </a:lnTo>
                  <a:lnTo>
                    <a:pt x="679691" y="319989"/>
                  </a:lnTo>
                  <a:lnTo>
                    <a:pt x="679196" y="320344"/>
                  </a:lnTo>
                  <a:lnTo>
                    <a:pt x="679170" y="321818"/>
                  </a:lnTo>
                  <a:lnTo>
                    <a:pt x="679475" y="321818"/>
                  </a:lnTo>
                  <a:lnTo>
                    <a:pt x="680072" y="321437"/>
                  </a:lnTo>
                  <a:lnTo>
                    <a:pt x="680542" y="321195"/>
                  </a:lnTo>
                  <a:lnTo>
                    <a:pt x="683882" y="321195"/>
                  </a:lnTo>
                  <a:lnTo>
                    <a:pt x="684136" y="321437"/>
                  </a:lnTo>
                  <a:lnTo>
                    <a:pt x="684390" y="321818"/>
                  </a:lnTo>
                  <a:lnTo>
                    <a:pt x="684415" y="324307"/>
                  </a:lnTo>
                  <a:lnTo>
                    <a:pt x="684237" y="324764"/>
                  </a:lnTo>
                  <a:lnTo>
                    <a:pt x="684161" y="324980"/>
                  </a:lnTo>
                  <a:lnTo>
                    <a:pt x="678929" y="330923"/>
                  </a:lnTo>
                  <a:lnTo>
                    <a:pt x="678916" y="331216"/>
                  </a:lnTo>
                  <a:lnTo>
                    <a:pt x="680796" y="331216"/>
                  </a:lnTo>
                  <a:lnTo>
                    <a:pt x="683729" y="328155"/>
                  </a:lnTo>
                  <a:lnTo>
                    <a:pt x="684339" y="327482"/>
                  </a:lnTo>
                  <a:lnTo>
                    <a:pt x="685215" y="326339"/>
                  </a:lnTo>
                  <a:lnTo>
                    <a:pt x="685596" y="325755"/>
                  </a:lnTo>
                  <a:lnTo>
                    <a:pt x="685965" y="324980"/>
                  </a:lnTo>
                  <a:lnTo>
                    <a:pt x="686041" y="320916"/>
                  </a:lnTo>
                  <a:close/>
                </a:path>
                <a:path w="1378584" h="1617979">
                  <a:moveTo>
                    <a:pt x="687019" y="331546"/>
                  </a:moveTo>
                  <a:lnTo>
                    <a:pt x="678903" y="331381"/>
                  </a:lnTo>
                  <a:lnTo>
                    <a:pt x="678840" y="332574"/>
                  </a:lnTo>
                  <a:lnTo>
                    <a:pt x="686917" y="332574"/>
                  </a:lnTo>
                  <a:lnTo>
                    <a:pt x="687019" y="331546"/>
                  </a:lnTo>
                  <a:close/>
                </a:path>
                <a:path w="1378584" h="1617979">
                  <a:moveTo>
                    <a:pt x="687374" y="307505"/>
                  </a:moveTo>
                  <a:lnTo>
                    <a:pt x="687146" y="307213"/>
                  </a:lnTo>
                  <a:lnTo>
                    <a:pt x="683768" y="307213"/>
                  </a:lnTo>
                  <a:lnTo>
                    <a:pt x="683768" y="306946"/>
                  </a:lnTo>
                  <a:lnTo>
                    <a:pt x="679653" y="306946"/>
                  </a:lnTo>
                  <a:lnTo>
                    <a:pt x="679500" y="307213"/>
                  </a:lnTo>
                  <a:lnTo>
                    <a:pt x="677989" y="307213"/>
                  </a:lnTo>
                  <a:lnTo>
                    <a:pt x="677926" y="308660"/>
                  </a:lnTo>
                  <a:lnTo>
                    <a:pt x="683768" y="308660"/>
                  </a:lnTo>
                  <a:lnTo>
                    <a:pt x="683831" y="311607"/>
                  </a:lnTo>
                  <a:lnTo>
                    <a:pt x="685469" y="311607"/>
                  </a:lnTo>
                  <a:lnTo>
                    <a:pt x="685533" y="308660"/>
                  </a:lnTo>
                  <a:lnTo>
                    <a:pt x="687298" y="308660"/>
                  </a:lnTo>
                  <a:lnTo>
                    <a:pt x="687374" y="307505"/>
                  </a:lnTo>
                  <a:close/>
                </a:path>
                <a:path w="1378584" h="1617979">
                  <a:moveTo>
                    <a:pt x="689305" y="422021"/>
                  </a:moveTo>
                  <a:lnTo>
                    <a:pt x="682777" y="422021"/>
                  </a:lnTo>
                  <a:lnTo>
                    <a:pt x="682764" y="429069"/>
                  </a:lnTo>
                  <a:lnTo>
                    <a:pt x="684479" y="429069"/>
                  </a:lnTo>
                  <a:lnTo>
                    <a:pt x="684479" y="423341"/>
                  </a:lnTo>
                  <a:lnTo>
                    <a:pt x="689190" y="423341"/>
                  </a:lnTo>
                  <a:lnTo>
                    <a:pt x="689305" y="422021"/>
                  </a:lnTo>
                  <a:close/>
                </a:path>
                <a:path w="1378584" h="1617979">
                  <a:moveTo>
                    <a:pt x="689610" y="416153"/>
                  </a:moveTo>
                  <a:lnTo>
                    <a:pt x="682777" y="416153"/>
                  </a:lnTo>
                  <a:lnTo>
                    <a:pt x="682777" y="417207"/>
                  </a:lnTo>
                  <a:lnTo>
                    <a:pt x="689584" y="417207"/>
                  </a:lnTo>
                  <a:lnTo>
                    <a:pt x="689610" y="416153"/>
                  </a:lnTo>
                  <a:close/>
                </a:path>
                <a:path w="1378584" h="1617979">
                  <a:moveTo>
                    <a:pt x="697280" y="332600"/>
                  </a:moveTo>
                  <a:lnTo>
                    <a:pt x="697255" y="332155"/>
                  </a:lnTo>
                  <a:lnTo>
                    <a:pt x="693534" y="327253"/>
                  </a:lnTo>
                  <a:lnTo>
                    <a:pt x="693356" y="327025"/>
                  </a:lnTo>
                  <a:lnTo>
                    <a:pt x="696645" y="323684"/>
                  </a:lnTo>
                  <a:lnTo>
                    <a:pt x="696836" y="323469"/>
                  </a:lnTo>
                  <a:lnTo>
                    <a:pt x="696899" y="323138"/>
                  </a:lnTo>
                  <a:lnTo>
                    <a:pt x="694969" y="323138"/>
                  </a:lnTo>
                  <a:lnTo>
                    <a:pt x="691464" y="327025"/>
                  </a:lnTo>
                  <a:lnTo>
                    <a:pt x="691413" y="318566"/>
                  </a:lnTo>
                  <a:lnTo>
                    <a:pt x="689800" y="318566"/>
                  </a:lnTo>
                  <a:lnTo>
                    <a:pt x="689825" y="332600"/>
                  </a:lnTo>
                  <a:lnTo>
                    <a:pt x="691426" y="332600"/>
                  </a:lnTo>
                  <a:lnTo>
                    <a:pt x="691464" y="327253"/>
                  </a:lnTo>
                  <a:lnTo>
                    <a:pt x="695045" y="331990"/>
                  </a:lnTo>
                  <a:lnTo>
                    <a:pt x="695172" y="332155"/>
                  </a:lnTo>
                  <a:lnTo>
                    <a:pt x="691438" y="332155"/>
                  </a:lnTo>
                  <a:lnTo>
                    <a:pt x="691426" y="332600"/>
                  </a:lnTo>
                  <a:lnTo>
                    <a:pt x="697280" y="332600"/>
                  </a:lnTo>
                  <a:close/>
                </a:path>
                <a:path w="1378584" h="1617979">
                  <a:moveTo>
                    <a:pt x="697712" y="307632"/>
                  </a:moveTo>
                  <a:lnTo>
                    <a:pt x="697560" y="307238"/>
                  </a:lnTo>
                  <a:lnTo>
                    <a:pt x="697433" y="306908"/>
                  </a:lnTo>
                  <a:lnTo>
                    <a:pt x="697179" y="306489"/>
                  </a:lnTo>
                  <a:lnTo>
                    <a:pt x="696899" y="306209"/>
                  </a:lnTo>
                  <a:lnTo>
                    <a:pt x="696772" y="306070"/>
                  </a:lnTo>
                  <a:lnTo>
                    <a:pt x="696417" y="305752"/>
                  </a:lnTo>
                  <a:lnTo>
                    <a:pt x="696214" y="305625"/>
                  </a:lnTo>
                  <a:lnTo>
                    <a:pt x="695871" y="305409"/>
                  </a:lnTo>
                  <a:lnTo>
                    <a:pt x="695871" y="309372"/>
                  </a:lnTo>
                  <a:lnTo>
                    <a:pt x="695731" y="309626"/>
                  </a:lnTo>
                  <a:lnTo>
                    <a:pt x="694639" y="310527"/>
                  </a:lnTo>
                  <a:lnTo>
                    <a:pt x="692010" y="310527"/>
                  </a:lnTo>
                  <a:lnTo>
                    <a:pt x="690867" y="309626"/>
                  </a:lnTo>
                  <a:lnTo>
                    <a:pt x="690791" y="307632"/>
                  </a:lnTo>
                  <a:lnTo>
                    <a:pt x="690968" y="307238"/>
                  </a:lnTo>
                  <a:lnTo>
                    <a:pt x="691667" y="306489"/>
                  </a:lnTo>
                  <a:lnTo>
                    <a:pt x="692353" y="306070"/>
                  </a:lnTo>
                  <a:lnTo>
                    <a:pt x="693191" y="305625"/>
                  </a:lnTo>
                  <a:lnTo>
                    <a:pt x="694067" y="306070"/>
                  </a:lnTo>
                  <a:lnTo>
                    <a:pt x="694829" y="306489"/>
                  </a:lnTo>
                  <a:lnTo>
                    <a:pt x="695617" y="307238"/>
                  </a:lnTo>
                  <a:lnTo>
                    <a:pt x="695833" y="307632"/>
                  </a:lnTo>
                  <a:lnTo>
                    <a:pt x="695871" y="309372"/>
                  </a:lnTo>
                  <a:lnTo>
                    <a:pt x="695871" y="305409"/>
                  </a:lnTo>
                  <a:lnTo>
                    <a:pt x="695236" y="305003"/>
                  </a:lnTo>
                  <a:lnTo>
                    <a:pt x="694766" y="304774"/>
                  </a:lnTo>
                  <a:lnTo>
                    <a:pt x="695540" y="304304"/>
                  </a:lnTo>
                  <a:lnTo>
                    <a:pt x="695756" y="304126"/>
                  </a:lnTo>
                  <a:lnTo>
                    <a:pt x="696163" y="303834"/>
                  </a:lnTo>
                  <a:lnTo>
                    <a:pt x="696429" y="303555"/>
                  </a:lnTo>
                  <a:lnTo>
                    <a:pt x="696569" y="303364"/>
                  </a:lnTo>
                  <a:lnTo>
                    <a:pt x="696671" y="303237"/>
                  </a:lnTo>
                  <a:lnTo>
                    <a:pt x="696760" y="303110"/>
                  </a:lnTo>
                  <a:lnTo>
                    <a:pt x="696874" y="302971"/>
                  </a:lnTo>
                  <a:lnTo>
                    <a:pt x="697026" y="302704"/>
                  </a:lnTo>
                  <a:lnTo>
                    <a:pt x="697141" y="300304"/>
                  </a:lnTo>
                  <a:lnTo>
                    <a:pt x="697014" y="299974"/>
                  </a:lnTo>
                  <a:lnTo>
                    <a:pt x="696785" y="299554"/>
                  </a:lnTo>
                  <a:lnTo>
                    <a:pt x="696137" y="298958"/>
                  </a:lnTo>
                  <a:lnTo>
                    <a:pt x="695718" y="298716"/>
                  </a:lnTo>
                  <a:lnTo>
                    <a:pt x="695515" y="298653"/>
                  </a:lnTo>
                  <a:lnTo>
                    <a:pt x="695515" y="302361"/>
                  </a:lnTo>
                  <a:lnTo>
                    <a:pt x="694982" y="302971"/>
                  </a:lnTo>
                  <a:lnTo>
                    <a:pt x="694867" y="303110"/>
                  </a:lnTo>
                  <a:lnTo>
                    <a:pt x="694753" y="303237"/>
                  </a:lnTo>
                  <a:lnTo>
                    <a:pt x="694651" y="303364"/>
                  </a:lnTo>
                  <a:lnTo>
                    <a:pt x="693991" y="303834"/>
                  </a:lnTo>
                  <a:lnTo>
                    <a:pt x="693445" y="304126"/>
                  </a:lnTo>
                  <a:lnTo>
                    <a:pt x="692899" y="303834"/>
                  </a:lnTo>
                  <a:lnTo>
                    <a:pt x="692454" y="303555"/>
                  </a:lnTo>
                  <a:lnTo>
                    <a:pt x="691832" y="303110"/>
                  </a:lnTo>
                  <a:lnTo>
                    <a:pt x="691451" y="302704"/>
                  </a:lnTo>
                  <a:lnTo>
                    <a:pt x="691222" y="302361"/>
                  </a:lnTo>
                  <a:lnTo>
                    <a:pt x="691261" y="300520"/>
                  </a:lnTo>
                  <a:lnTo>
                    <a:pt x="691832" y="299974"/>
                  </a:lnTo>
                  <a:lnTo>
                    <a:pt x="694804" y="299974"/>
                  </a:lnTo>
                  <a:lnTo>
                    <a:pt x="695172" y="300304"/>
                  </a:lnTo>
                  <a:lnTo>
                    <a:pt x="695337" y="300520"/>
                  </a:lnTo>
                  <a:lnTo>
                    <a:pt x="695426" y="300723"/>
                  </a:lnTo>
                  <a:lnTo>
                    <a:pt x="695515" y="302361"/>
                  </a:lnTo>
                  <a:lnTo>
                    <a:pt x="695515" y="298653"/>
                  </a:lnTo>
                  <a:lnTo>
                    <a:pt x="694690" y="298361"/>
                  </a:lnTo>
                  <a:lnTo>
                    <a:pt x="692150" y="298361"/>
                  </a:lnTo>
                  <a:lnTo>
                    <a:pt x="691095" y="298716"/>
                  </a:lnTo>
                  <a:lnTo>
                    <a:pt x="690664" y="298958"/>
                  </a:lnTo>
                  <a:lnTo>
                    <a:pt x="689991" y="299554"/>
                  </a:lnTo>
                  <a:lnTo>
                    <a:pt x="689711" y="299974"/>
                  </a:lnTo>
                  <a:lnTo>
                    <a:pt x="689762" y="303237"/>
                  </a:lnTo>
                  <a:lnTo>
                    <a:pt x="690245" y="303834"/>
                  </a:lnTo>
                  <a:lnTo>
                    <a:pt x="690791" y="304304"/>
                  </a:lnTo>
                  <a:lnTo>
                    <a:pt x="691502" y="304774"/>
                  </a:lnTo>
                  <a:lnTo>
                    <a:pt x="691946" y="305003"/>
                  </a:lnTo>
                  <a:lnTo>
                    <a:pt x="691781" y="305003"/>
                  </a:lnTo>
                  <a:lnTo>
                    <a:pt x="688975" y="309626"/>
                  </a:lnTo>
                  <a:lnTo>
                    <a:pt x="689444" y="310527"/>
                  </a:lnTo>
                  <a:lnTo>
                    <a:pt x="689635" y="310756"/>
                  </a:lnTo>
                  <a:lnTo>
                    <a:pt x="690016" y="311023"/>
                  </a:lnTo>
                  <a:lnTo>
                    <a:pt x="690384" y="311315"/>
                  </a:lnTo>
                  <a:lnTo>
                    <a:pt x="690841" y="311531"/>
                  </a:lnTo>
                  <a:lnTo>
                    <a:pt x="695642" y="311531"/>
                  </a:lnTo>
                  <a:lnTo>
                    <a:pt x="696074" y="311315"/>
                  </a:lnTo>
                  <a:lnTo>
                    <a:pt x="696493" y="311023"/>
                  </a:lnTo>
                  <a:lnTo>
                    <a:pt x="696836" y="310756"/>
                  </a:lnTo>
                  <a:lnTo>
                    <a:pt x="697064" y="310527"/>
                  </a:lnTo>
                  <a:lnTo>
                    <a:pt x="697547" y="309626"/>
                  </a:lnTo>
                  <a:lnTo>
                    <a:pt x="697661" y="309118"/>
                  </a:lnTo>
                  <a:lnTo>
                    <a:pt x="697712" y="307632"/>
                  </a:lnTo>
                  <a:close/>
                </a:path>
                <a:path w="1378584" h="1617979">
                  <a:moveTo>
                    <a:pt x="699008" y="569468"/>
                  </a:moveTo>
                  <a:lnTo>
                    <a:pt x="698715" y="569315"/>
                  </a:lnTo>
                  <a:lnTo>
                    <a:pt x="697585" y="569315"/>
                  </a:lnTo>
                  <a:lnTo>
                    <a:pt x="697445" y="569353"/>
                  </a:lnTo>
                  <a:lnTo>
                    <a:pt x="697255" y="569531"/>
                  </a:lnTo>
                  <a:lnTo>
                    <a:pt x="693508" y="580783"/>
                  </a:lnTo>
                  <a:lnTo>
                    <a:pt x="689698" y="569569"/>
                  </a:lnTo>
                  <a:lnTo>
                    <a:pt x="689597" y="569417"/>
                  </a:lnTo>
                  <a:lnTo>
                    <a:pt x="689343" y="569315"/>
                  </a:lnTo>
                  <a:lnTo>
                    <a:pt x="688238" y="569315"/>
                  </a:lnTo>
                  <a:lnTo>
                    <a:pt x="687984" y="569353"/>
                  </a:lnTo>
                  <a:lnTo>
                    <a:pt x="687857" y="569468"/>
                  </a:lnTo>
                  <a:lnTo>
                    <a:pt x="687832" y="569722"/>
                  </a:lnTo>
                  <a:lnTo>
                    <a:pt x="692315" y="582422"/>
                  </a:lnTo>
                  <a:lnTo>
                    <a:pt x="692505" y="582561"/>
                  </a:lnTo>
                  <a:lnTo>
                    <a:pt x="692772" y="582625"/>
                  </a:lnTo>
                  <a:lnTo>
                    <a:pt x="692937" y="582650"/>
                  </a:lnTo>
                  <a:lnTo>
                    <a:pt x="693813" y="582650"/>
                  </a:lnTo>
                  <a:lnTo>
                    <a:pt x="694283" y="582587"/>
                  </a:lnTo>
                  <a:lnTo>
                    <a:pt x="694524" y="582422"/>
                  </a:lnTo>
                  <a:lnTo>
                    <a:pt x="698906" y="569988"/>
                  </a:lnTo>
                  <a:lnTo>
                    <a:pt x="699008" y="569633"/>
                  </a:lnTo>
                  <a:lnTo>
                    <a:pt x="699008" y="569468"/>
                  </a:lnTo>
                  <a:close/>
                </a:path>
                <a:path w="1378584" h="1617979">
                  <a:moveTo>
                    <a:pt x="702373" y="840397"/>
                  </a:moveTo>
                  <a:lnTo>
                    <a:pt x="700747" y="840397"/>
                  </a:lnTo>
                  <a:lnTo>
                    <a:pt x="700697" y="840524"/>
                  </a:lnTo>
                  <a:lnTo>
                    <a:pt x="696988" y="851662"/>
                  </a:lnTo>
                  <a:lnTo>
                    <a:pt x="693305" y="840854"/>
                  </a:lnTo>
                  <a:lnTo>
                    <a:pt x="693191" y="840524"/>
                  </a:lnTo>
                  <a:lnTo>
                    <a:pt x="700697" y="840524"/>
                  </a:lnTo>
                  <a:lnTo>
                    <a:pt x="700697" y="840397"/>
                  </a:lnTo>
                  <a:lnTo>
                    <a:pt x="691388" y="840397"/>
                  </a:lnTo>
                  <a:lnTo>
                    <a:pt x="691388" y="840854"/>
                  </a:lnTo>
                  <a:lnTo>
                    <a:pt x="695807" y="853376"/>
                  </a:lnTo>
                  <a:lnTo>
                    <a:pt x="697992" y="853376"/>
                  </a:lnTo>
                  <a:lnTo>
                    <a:pt x="698588" y="851662"/>
                  </a:lnTo>
                  <a:lnTo>
                    <a:pt x="702373" y="840854"/>
                  </a:lnTo>
                  <a:lnTo>
                    <a:pt x="702373" y="840397"/>
                  </a:lnTo>
                  <a:close/>
                </a:path>
                <a:path w="1378584" h="1617979">
                  <a:moveTo>
                    <a:pt x="702411" y="0"/>
                  </a:moveTo>
                  <a:lnTo>
                    <a:pt x="700722" y="0"/>
                  </a:lnTo>
                  <a:lnTo>
                    <a:pt x="697026" y="11137"/>
                  </a:lnTo>
                  <a:lnTo>
                    <a:pt x="693331" y="330"/>
                  </a:lnTo>
                  <a:lnTo>
                    <a:pt x="693216" y="0"/>
                  </a:lnTo>
                  <a:lnTo>
                    <a:pt x="691426" y="0"/>
                  </a:lnTo>
                  <a:lnTo>
                    <a:pt x="691426" y="330"/>
                  </a:lnTo>
                  <a:lnTo>
                    <a:pt x="695845" y="12852"/>
                  </a:lnTo>
                  <a:lnTo>
                    <a:pt x="698030" y="12852"/>
                  </a:lnTo>
                  <a:lnTo>
                    <a:pt x="698627" y="11137"/>
                  </a:lnTo>
                  <a:lnTo>
                    <a:pt x="702411" y="330"/>
                  </a:lnTo>
                  <a:lnTo>
                    <a:pt x="702411" y="0"/>
                  </a:lnTo>
                  <a:close/>
                </a:path>
                <a:path w="1378584" h="1617979">
                  <a:moveTo>
                    <a:pt x="708799" y="846912"/>
                  </a:moveTo>
                  <a:lnTo>
                    <a:pt x="708748" y="842975"/>
                  </a:lnTo>
                  <a:lnTo>
                    <a:pt x="707390" y="842975"/>
                  </a:lnTo>
                  <a:lnTo>
                    <a:pt x="707288" y="846912"/>
                  </a:lnTo>
                  <a:lnTo>
                    <a:pt x="708799" y="846912"/>
                  </a:lnTo>
                  <a:close/>
                </a:path>
                <a:path w="1378584" h="1617979">
                  <a:moveTo>
                    <a:pt x="708837" y="7785"/>
                  </a:moveTo>
                  <a:lnTo>
                    <a:pt x="707326" y="7785"/>
                  </a:lnTo>
                  <a:lnTo>
                    <a:pt x="707377" y="11633"/>
                  </a:lnTo>
                  <a:lnTo>
                    <a:pt x="708799" y="11633"/>
                  </a:lnTo>
                  <a:lnTo>
                    <a:pt x="708837" y="7785"/>
                  </a:lnTo>
                  <a:close/>
                </a:path>
                <a:path w="1378584" h="1617979">
                  <a:moveTo>
                    <a:pt x="708837" y="6388"/>
                  </a:moveTo>
                  <a:lnTo>
                    <a:pt x="708799" y="2489"/>
                  </a:lnTo>
                  <a:lnTo>
                    <a:pt x="707351" y="2489"/>
                  </a:lnTo>
                  <a:lnTo>
                    <a:pt x="707326" y="6388"/>
                  </a:lnTo>
                  <a:lnTo>
                    <a:pt x="708837" y="6388"/>
                  </a:lnTo>
                  <a:close/>
                </a:path>
                <a:path w="1378584" h="1617979">
                  <a:moveTo>
                    <a:pt x="712520" y="847344"/>
                  </a:moveTo>
                  <a:lnTo>
                    <a:pt x="703770" y="847077"/>
                  </a:lnTo>
                  <a:lnTo>
                    <a:pt x="703732" y="848309"/>
                  </a:lnTo>
                  <a:lnTo>
                    <a:pt x="707288" y="848309"/>
                  </a:lnTo>
                  <a:lnTo>
                    <a:pt x="707326" y="852271"/>
                  </a:lnTo>
                  <a:lnTo>
                    <a:pt x="708799" y="852271"/>
                  </a:lnTo>
                  <a:lnTo>
                    <a:pt x="708799" y="848309"/>
                  </a:lnTo>
                  <a:lnTo>
                    <a:pt x="712419" y="848309"/>
                  </a:lnTo>
                  <a:lnTo>
                    <a:pt x="712520" y="847344"/>
                  </a:lnTo>
                  <a:close/>
                </a:path>
                <a:path w="1378584" h="1617979">
                  <a:moveTo>
                    <a:pt x="712558" y="6819"/>
                  </a:moveTo>
                  <a:lnTo>
                    <a:pt x="703821" y="6553"/>
                  </a:lnTo>
                  <a:lnTo>
                    <a:pt x="703821" y="7620"/>
                  </a:lnTo>
                  <a:lnTo>
                    <a:pt x="712470" y="7620"/>
                  </a:lnTo>
                  <a:lnTo>
                    <a:pt x="712558" y="6819"/>
                  </a:lnTo>
                  <a:close/>
                </a:path>
                <a:path w="1378584" h="1617979">
                  <a:moveTo>
                    <a:pt x="794664" y="1187526"/>
                  </a:moveTo>
                  <a:lnTo>
                    <a:pt x="794588" y="1186548"/>
                  </a:lnTo>
                  <a:lnTo>
                    <a:pt x="791730" y="1186548"/>
                  </a:lnTo>
                  <a:lnTo>
                    <a:pt x="791641" y="1186675"/>
                  </a:lnTo>
                  <a:lnTo>
                    <a:pt x="791476" y="1186992"/>
                  </a:lnTo>
                  <a:lnTo>
                    <a:pt x="791413" y="1187196"/>
                  </a:lnTo>
                  <a:lnTo>
                    <a:pt x="787476" y="1196733"/>
                  </a:lnTo>
                  <a:lnTo>
                    <a:pt x="783805" y="1187526"/>
                  </a:lnTo>
                  <a:lnTo>
                    <a:pt x="783678" y="1187196"/>
                  </a:lnTo>
                  <a:lnTo>
                    <a:pt x="783602" y="1186992"/>
                  </a:lnTo>
                  <a:lnTo>
                    <a:pt x="783424" y="1186675"/>
                  </a:lnTo>
                  <a:lnTo>
                    <a:pt x="783336" y="1186548"/>
                  </a:lnTo>
                  <a:lnTo>
                    <a:pt x="780364" y="1186548"/>
                  </a:lnTo>
                  <a:lnTo>
                    <a:pt x="780326" y="1199286"/>
                  </a:lnTo>
                  <a:lnTo>
                    <a:pt x="781977" y="1199286"/>
                  </a:lnTo>
                  <a:lnTo>
                    <a:pt x="782040" y="1187526"/>
                  </a:lnTo>
                  <a:lnTo>
                    <a:pt x="786599" y="1199286"/>
                  </a:lnTo>
                  <a:lnTo>
                    <a:pt x="788162" y="1199286"/>
                  </a:lnTo>
                  <a:lnTo>
                    <a:pt x="789190" y="1196733"/>
                  </a:lnTo>
                  <a:lnTo>
                    <a:pt x="792886" y="1187526"/>
                  </a:lnTo>
                  <a:lnTo>
                    <a:pt x="792949" y="1199286"/>
                  </a:lnTo>
                  <a:lnTo>
                    <a:pt x="794600" y="1199286"/>
                  </a:lnTo>
                  <a:lnTo>
                    <a:pt x="794664" y="1187526"/>
                  </a:lnTo>
                  <a:close/>
                </a:path>
                <a:path w="1378584" h="1617979">
                  <a:moveTo>
                    <a:pt x="794689" y="346989"/>
                  </a:moveTo>
                  <a:lnTo>
                    <a:pt x="794600" y="346011"/>
                  </a:lnTo>
                  <a:lnTo>
                    <a:pt x="791756" y="346011"/>
                  </a:lnTo>
                  <a:lnTo>
                    <a:pt x="791654" y="346138"/>
                  </a:lnTo>
                  <a:lnTo>
                    <a:pt x="791502" y="346456"/>
                  </a:lnTo>
                  <a:lnTo>
                    <a:pt x="791438" y="346659"/>
                  </a:lnTo>
                  <a:lnTo>
                    <a:pt x="787501" y="356196"/>
                  </a:lnTo>
                  <a:lnTo>
                    <a:pt x="783818" y="346989"/>
                  </a:lnTo>
                  <a:lnTo>
                    <a:pt x="783691" y="346659"/>
                  </a:lnTo>
                  <a:lnTo>
                    <a:pt x="783615" y="346456"/>
                  </a:lnTo>
                  <a:lnTo>
                    <a:pt x="783437" y="346138"/>
                  </a:lnTo>
                  <a:lnTo>
                    <a:pt x="783361" y="346011"/>
                  </a:lnTo>
                  <a:lnTo>
                    <a:pt x="780389" y="346011"/>
                  </a:lnTo>
                  <a:lnTo>
                    <a:pt x="780351" y="358749"/>
                  </a:lnTo>
                  <a:lnTo>
                    <a:pt x="782002" y="358749"/>
                  </a:lnTo>
                  <a:lnTo>
                    <a:pt x="782066" y="346989"/>
                  </a:lnTo>
                  <a:lnTo>
                    <a:pt x="786612" y="358749"/>
                  </a:lnTo>
                  <a:lnTo>
                    <a:pt x="788174" y="358749"/>
                  </a:lnTo>
                  <a:lnTo>
                    <a:pt x="789203" y="356196"/>
                  </a:lnTo>
                  <a:lnTo>
                    <a:pt x="792899" y="346989"/>
                  </a:lnTo>
                  <a:lnTo>
                    <a:pt x="792975" y="358749"/>
                  </a:lnTo>
                  <a:lnTo>
                    <a:pt x="794626" y="358749"/>
                  </a:lnTo>
                  <a:lnTo>
                    <a:pt x="794689" y="346989"/>
                  </a:lnTo>
                  <a:close/>
                </a:path>
                <a:path w="1378584" h="1617979">
                  <a:moveTo>
                    <a:pt x="808113" y="1186357"/>
                  </a:moveTo>
                  <a:lnTo>
                    <a:pt x="806411" y="1186205"/>
                  </a:lnTo>
                  <a:lnTo>
                    <a:pt x="806399" y="1186357"/>
                  </a:lnTo>
                  <a:lnTo>
                    <a:pt x="806297" y="1195539"/>
                  </a:lnTo>
                  <a:lnTo>
                    <a:pt x="806170" y="1195946"/>
                  </a:lnTo>
                  <a:lnTo>
                    <a:pt x="806119" y="1196086"/>
                  </a:lnTo>
                  <a:lnTo>
                    <a:pt x="806005" y="1196428"/>
                  </a:lnTo>
                  <a:lnTo>
                    <a:pt x="805789" y="1196797"/>
                  </a:lnTo>
                  <a:lnTo>
                    <a:pt x="805230" y="1197381"/>
                  </a:lnTo>
                  <a:lnTo>
                    <a:pt x="804887" y="1197610"/>
                  </a:lnTo>
                  <a:lnTo>
                    <a:pt x="804100" y="1197902"/>
                  </a:lnTo>
                  <a:lnTo>
                    <a:pt x="802195" y="1197902"/>
                  </a:lnTo>
                  <a:lnTo>
                    <a:pt x="799909" y="1186357"/>
                  </a:lnTo>
                  <a:lnTo>
                    <a:pt x="806399" y="1186357"/>
                  </a:lnTo>
                  <a:lnTo>
                    <a:pt x="806399" y="1186205"/>
                  </a:lnTo>
                  <a:lnTo>
                    <a:pt x="798220" y="1186205"/>
                  </a:lnTo>
                  <a:lnTo>
                    <a:pt x="798271" y="1196086"/>
                  </a:lnTo>
                  <a:lnTo>
                    <a:pt x="798779" y="1197381"/>
                  </a:lnTo>
                  <a:lnTo>
                    <a:pt x="799109" y="1197902"/>
                  </a:lnTo>
                  <a:lnTo>
                    <a:pt x="799490" y="1198245"/>
                  </a:lnTo>
                  <a:lnTo>
                    <a:pt x="799909" y="1198664"/>
                  </a:lnTo>
                  <a:lnTo>
                    <a:pt x="800430" y="1198981"/>
                  </a:lnTo>
                  <a:lnTo>
                    <a:pt x="801624" y="1199388"/>
                  </a:lnTo>
                  <a:lnTo>
                    <a:pt x="804532" y="1199388"/>
                  </a:lnTo>
                  <a:lnTo>
                    <a:pt x="807427" y="1197381"/>
                  </a:lnTo>
                  <a:lnTo>
                    <a:pt x="807681" y="1196797"/>
                  </a:lnTo>
                  <a:lnTo>
                    <a:pt x="807808" y="1196428"/>
                  </a:lnTo>
                  <a:lnTo>
                    <a:pt x="807935" y="1196086"/>
                  </a:lnTo>
                  <a:lnTo>
                    <a:pt x="807999" y="1195539"/>
                  </a:lnTo>
                  <a:lnTo>
                    <a:pt x="808113" y="1186357"/>
                  </a:lnTo>
                  <a:close/>
                </a:path>
                <a:path w="1378584" h="1617979">
                  <a:moveTo>
                    <a:pt x="808139" y="345821"/>
                  </a:moveTo>
                  <a:lnTo>
                    <a:pt x="806437" y="345681"/>
                  </a:lnTo>
                  <a:lnTo>
                    <a:pt x="806424" y="345821"/>
                  </a:lnTo>
                  <a:lnTo>
                    <a:pt x="806323" y="355003"/>
                  </a:lnTo>
                  <a:lnTo>
                    <a:pt x="806183" y="355409"/>
                  </a:lnTo>
                  <a:lnTo>
                    <a:pt x="806145" y="355549"/>
                  </a:lnTo>
                  <a:lnTo>
                    <a:pt x="806030" y="355892"/>
                  </a:lnTo>
                  <a:lnTo>
                    <a:pt x="805815" y="356260"/>
                  </a:lnTo>
                  <a:lnTo>
                    <a:pt x="805256" y="356844"/>
                  </a:lnTo>
                  <a:lnTo>
                    <a:pt x="804913" y="357085"/>
                  </a:lnTo>
                  <a:lnTo>
                    <a:pt x="804125" y="357365"/>
                  </a:lnTo>
                  <a:lnTo>
                    <a:pt x="802220" y="357365"/>
                  </a:lnTo>
                  <a:lnTo>
                    <a:pt x="799934" y="345821"/>
                  </a:lnTo>
                  <a:lnTo>
                    <a:pt x="806424" y="345821"/>
                  </a:lnTo>
                  <a:lnTo>
                    <a:pt x="806424" y="345681"/>
                  </a:lnTo>
                  <a:lnTo>
                    <a:pt x="798245" y="345681"/>
                  </a:lnTo>
                  <a:lnTo>
                    <a:pt x="798296" y="355549"/>
                  </a:lnTo>
                  <a:lnTo>
                    <a:pt x="798804" y="356844"/>
                  </a:lnTo>
                  <a:lnTo>
                    <a:pt x="799122" y="357365"/>
                  </a:lnTo>
                  <a:lnTo>
                    <a:pt x="799515" y="357708"/>
                  </a:lnTo>
                  <a:lnTo>
                    <a:pt x="799934" y="358127"/>
                  </a:lnTo>
                  <a:lnTo>
                    <a:pt x="800455" y="358444"/>
                  </a:lnTo>
                  <a:lnTo>
                    <a:pt x="801649" y="358863"/>
                  </a:lnTo>
                  <a:lnTo>
                    <a:pt x="804557" y="358863"/>
                  </a:lnTo>
                  <a:lnTo>
                    <a:pt x="808012" y="355003"/>
                  </a:lnTo>
                  <a:lnTo>
                    <a:pt x="808139" y="345821"/>
                  </a:lnTo>
                  <a:close/>
                </a:path>
                <a:path w="1378584" h="1617979">
                  <a:moveTo>
                    <a:pt x="819899" y="1186586"/>
                  </a:moveTo>
                  <a:lnTo>
                    <a:pt x="819772" y="1186192"/>
                  </a:lnTo>
                  <a:lnTo>
                    <a:pt x="810234" y="1186192"/>
                  </a:lnTo>
                  <a:lnTo>
                    <a:pt x="810145" y="1187577"/>
                  </a:lnTo>
                  <a:lnTo>
                    <a:pt x="814082" y="1187577"/>
                  </a:lnTo>
                  <a:lnTo>
                    <a:pt x="814120" y="1199222"/>
                  </a:lnTo>
                  <a:lnTo>
                    <a:pt x="815771" y="1199222"/>
                  </a:lnTo>
                  <a:lnTo>
                    <a:pt x="815835" y="1187577"/>
                  </a:lnTo>
                  <a:lnTo>
                    <a:pt x="819797" y="1187577"/>
                  </a:lnTo>
                  <a:lnTo>
                    <a:pt x="819899" y="1186586"/>
                  </a:lnTo>
                  <a:close/>
                </a:path>
                <a:path w="1378584" h="1617979">
                  <a:moveTo>
                    <a:pt x="819924" y="346049"/>
                  </a:moveTo>
                  <a:lnTo>
                    <a:pt x="819797" y="345655"/>
                  </a:lnTo>
                  <a:lnTo>
                    <a:pt x="810247" y="345655"/>
                  </a:lnTo>
                  <a:lnTo>
                    <a:pt x="810158" y="347040"/>
                  </a:lnTo>
                  <a:lnTo>
                    <a:pt x="814108" y="347040"/>
                  </a:lnTo>
                  <a:lnTo>
                    <a:pt x="814146" y="358686"/>
                  </a:lnTo>
                  <a:lnTo>
                    <a:pt x="815797" y="358686"/>
                  </a:lnTo>
                  <a:lnTo>
                    <a:pt x="815860" y="347040"/>
                  </a:lnTo>
                  <a:lnTo>
                    <a:pt x="819810" y="347040"/>
                  </a:lnTo>
                  <a:lnTo>
                    <a:pt x="819924" y="346049"/>
                  </a:lnTo>
                  <a:close/>
                </a:path>
                <a:path w="1378584" h="1617979">
                  <a:moveTo>
                    <a:pt x="828941" y="1186357"/>
                  </a:moveTo>
                  <a:lnTo>
                    <a:pt x="821867" y="1186357"/>
                  </a:lnTo>
                  <a:lnTo>
                    <a:pt x="821867" y="1197902"/>
                  </a:lnTo>
                  <a:lnTo>
                    <a:pt x="823556" y="1197902"/>
                  </a:lnTo>
                  <a:lnTo>
                    <a:pt x="823556" y="1193114"/>
                  </a:lnTo>
                  <a:lnTo>
                    <a:pt x="828141" y="1193114"/>
                  </a:lnTo>
                  <a:lnTo>
                    <a:pt x="828205" y="1191780"/>
                  </a:lnTo>
                  <a:lnTo>
                    <a:pt x="823556" y="1191780"/>
                  </a:lnTo>
                  <a:lnTo>
                    <a:pt x="823556" y="1187551"/>
                  </a:lnTo>
                  <a:lnTo>
                    <a:pt x="828878" y="1187551"/>
                  </a:lnTo>
                  <a:lnTo>
                    <a:pt x="828941" y="1186357"/>
                  </a:lnTo>
                  <a:close/>
                </a:path>
                <a:path w="1378584" h="1617979">
                  <a:moveTo>
                    <a:pt x="828967" y="345821"/>
                  </a:moveTo>
                  <a:lnTo>
                    <a:pt x="821893" y="345821"/>
                  </a:lnTo>
                  <a:lnTo>
                    <a:pt x="821893" y="357365"/>
                  </a:lnTo>
                  <a:lnTo>
                    <a:pt x="823582" y="357365"/>
                  </a:lnTo>
                  <a:lnTo>
                    <a:pt x="823582" y="352577"/>
                  </a:lnTo>
                  <a:lnTo>
                    <a:pt x="828167" y="352577"/>
                  </a:lnTo>
                  <a:lnTo>
                    <a:pt x="828230" y="351243"/>
                  </a:lnTo>
                  <a:lnTo>
                    <a:pt x="823582" y="351243"/>
                  </a:lnTo>
                  <a:lnTo>
                    <a:pt x="823582" y="347014"/>
                  </a:lnTo>
                  <a:lnTo>
                    <a:pt x="828903" y="347014"/>
                  </a:lnTo>
                  <a:lnTo>
                    <a:pt x="828967" y="345821"/>
                  </a:lnTo>
                  <a:close/>
                </a:path>
                <a:path w="1378584" h="1617979">
                  <a:moveTo>
                    <a:pt x="829170" y="1198333"/>
                  </a:moveTo>
                  <a:lnTo>
                    <a:pt x="821867" y="1198079"/>
                  </a:lnTo>
                  <a:lnTo>
                    <a:pt x="821867" y="1199273"/>
                  </a:lnTo>
                  <a:lnTo>
                    <a:pt x="829068" y="1199273"/>
                  </a:lnTo>
                  <a:lnTo>
                    <a:pt x="829170" y="1198333"/>
                  </a:lnTo>
                  <a:close/>
                </a:path>
                <a:path w="1378584" h="1617979">
                  <a:moveTo>
                    <a:pt x="829195" y="357797"/>
                  </a:moveTo>
                  <a:lnTo>
                    <a:pt x="821893" y="357543"/>
                  </a:lnTo>
                  <a:lnTo>
                    <a:pt x="821893" y="358736"/>
                  </a:lnTo>
                  <a:lnTo>
                    <a:pt x="829094" y="358736"/>
                  </a:lnTo>
                  <a:lnTo>
                    <a:pt x="829195" y="357797"/>
                  </a:lnTo>
                  <a:close/>
                </a:path>
                <a:path w="1378584" h="1617979">
                  <a:moveTo>
                    <a:pt x="909154" y="1407248"/>
                  </a:moveTo>
                  <a:lnTo>
                    <a:pt x="907440" y="1407096"/>
                  </a:lnTo>
                  <a:lnTo>
                    <a:pt x="907389" y="1412544"/>
                  </a:lnTo>
                  <a:lnTo>
                    <a:pt x="901382" y="1412544"/>
                  </a:lnTo>
                  <a:lnTo>
                    <a:pt x="901344" y="1407096"/>
                  </a:lnTo>
                  <a:lnTo>
                    <a:pt x="899680" y="1407096"/>
                  </a:lnTo>
                  <a:lnTo>
                    <a:pt x="899668" y="1420126"/>
                  </a:lnTo>
                  <a:lnTo>
                    <a:pt x="901331" y="1420126"/>
                  </a:lnTo>
                  <a:lnTo>
                    <a:pt x="901382" y="1414068"/>
                  </a:lnTo>
                  <a:lnTo>
                    <a:pt x="907389" y="1414068"/>
                  </a:lnTo>
                  <a:lnTo>
                    <a:pt x="907440" y="1420126"/>
                  </a:lnTo>
                  <a:lnTo>
                    <a:pt x="909091" y="1420126"/>
                  </a:lnTo>
                  <a:lnTo>
                    <a:pt x="909116" y="1414068"/>
                  </a:lnTo>
                  <a:lnTo>
                    <a:pt x="909116" y="1412544"/>
                  </a:lnTo>
                  <a:lnTo>
                    <a:pt x="909154" y="1407248"/>
                  </a:lnTo>
                  <a:close/>
                </a:path>
                <a:path w="1378584" h="1617979">
                  <a:moveTo>
                    <a:pt x="909193" y="566724"/>
                  </a:moveTo>
                  <a:lnTo>
                    <a:pt x="907478" y="566585"/>
                  </a:lnTo>
                  <a:lnTo>
                    <a:pt x="907427" y="572020"/>
                  </a:lnTo>
                  <a:lnTo>
                    <a:pt x="901420" y="572020"/>
                  </a:lnTo>
                  <a:lnTo>
                    <a:pt x="901382" y="566585"/>
                  </a:lnTo>
                  <a:lnTo>
                    <a:pt x="899731" y="566585"/>
                  </a:lnTo>
                  <a:lnTo>
                    <a:pt x="899706" y="579602"/>
                  </a:lnTo>
                  <a:lnTo>
                    <a:pt x="901382" y="579602"/>
                  </a:lnTo>
                  <a:lnTo>
                    <a:pt x="901420" y="573544"/>
                  </a:lnTo>
                  <a:lnTo>
                    <a:pt x="907427" y="573544"/>
                  </a:lnTo>
                  <a:lnTo>
                    <a:pt x="907478" y="579602"/>
                  </a:lnTo>
                  <a:lnTo>
                    <a:pt x="909129" y="579602"/>
                  </a:lnTo>
                  <a:lnTo>
                    <a:pt x="909154" y="573544"/>
                  </a:lnTo>
                  <a:lnTo>
                    <a:pt x="909167" y="572020"/>
                  </a:lnTo>
                  <a:lnTo>
                    <a:pt x="909193" y="566724"/>
                  </a:lnTo>
                  <a:close/>
                </a:path>
                <a:path w="1378584" h="1617979">
                  <a:moveTo>
                    <a:pt x="922350" y="566623"/>
                  </a:moveTo>
                  <a:lnTo>
                    <a:pt x="920724" y="566623"/>
                  </a:lnTo>
                  <a:lnTo>
                    <a:pt x="916978" y="577875"/>
                  </a:lnTo>
                  <a:lnTo>
                    <a:pt x="913333" y="567080"/>
                  </a:lnTo>
                  <a:lnTo>
                    <a:pt x="913218" y="566762"/>
                  </a:lnTo>
                  <a:lnTo>
                    <a:pt x="913180" y="566623"/>
                  </a:lnTo>
                  <a:lnTo>
                    <a:pt x="911364" y="566623"/>
                  </a:lnTo>
                  <a:lnTo>
                    <a:pt x="911364" y="567080"/>
                  </a:lnTo>
                  <a:lnTo>
                    <a:pt x="915771" y="579602"/>
                  </a:lnTo>
                  <a:lnTo>
                    <a:pt x="917968" y="579602"/>
                  </a:lnTo>
                  <a:lnTo>
                    <a:pt x="918565" y="577875"/>
                  </a:lnTo>
                  <a:lnTo>
                    <a:pt x="922350" y="567080"/>
                  </a:lnTo>
                  <a:lnTo>
                    <a:pt x="922350" y="566623"/>
                  </a:lnTo>
                  <a:close/>
                </a:path>
                <a:path w="1378584" h="1617979">
                  <a:moveTo>
                    <a:pt x="922401" y="1407160"/>
                  </a:moveTo>
                  <a:lnTo>
                    <a:pt x="920673" y="1407160"/>
                  </a:lnTo>
                  <a:lnTo>
                    <a:pt x="920623" y="1407287"/>
                  </a:lnTo>
                  <a:lnTo>
                    <a:pt x="916940" y="1418399"/>
                  </a:lnTo>
                  <a:lnTo>
                    <a:pt x="913282" y="1407604"/>
                  </a:lnTo>
                  <a:lnTo>
                    <a:pt x="913180" y="1407287"/>
                  </a:lnTo>
                  <a:lnTo>
                    <a:pt x="913130" y="1407160"/>
                  </a:lnTo>
                  <a:lnTo>
                    <a:pt x="911326" y="1407160"/>
                  </a:lnTo>
                  <a:lnTo>
                    <a:pt x="911326" y="1407604"/>
                  </a:lnTo>
                  <a:lnTo>
                    <a:pt x="915670" y="1419885"/>
                  </a:lnTo>
                  <a:lnTo>
                    <a:pt x="915733" y="1420075"/>
                  </a:lnTo>
                  <a:lnTo>
                    <a:pt x="917905" y="1420075"/>
                  </a:lnTo>
                  <a:lnTo>
                    <a:pt x="918006" y="1419885"/>
                  </a:lnTo>
                  <a:lnTo>
                    <a:pt x="918527" y="1418399"/>
                  </a:lnTo>
                  <a:lnTo>
                    <a:pt x="922324" y="1407604"/>
                  </a:lnTo>
                  <a:lnTo>
                    <a:pt x="922401" y="1407160"/>
                  </a:lnTo>
                  <a:close/>
                </a:path>
                <a:path w="1378584" h="1617979">
                  <a:moveTo>
                    <a:pt x="934415" y="1408087"/>
                  </a:moveTo>
                  <a:lnTo>
                    <a:pt x="934148" y="1407871"/>
                  </a:lnTo>
                  <a:lnTo>
                    <a:pt x="933488" y="1407477"/>
                  </a:lnTo>
                  <a:lnTo>
                    <a:pt x="927125" y="1407477"/>
                  </a:lnTo>
                  <a:lnTo>
                    <a:pt x="923848" y="1415643"/>
                  </a:lnTo>
                  <a:lnTo>
                    <a:pt x="924344" y="1417040"/>
                  </a:lnTo>
                  <a:lnTo>
                    <a:pt x="924433" y="1417269"/>
                  </a:lnTo>
                  <a:lnTo>
                    <a:pt x="924852" y="1417967"/>
                  </a:lnTo>
                  <a:lnTo>
                    <a:pt x="925957" y="1419161"/>
                  </a:lnTo>
                  <a:lnTo>
                    <a:pt x="934288" y="1419161"/>
                  </a:lnTo>
                  <a:lnTo>
                    <a:pt x="934288" y="1418742"/>
                  </a:lnTo>
                  <a:lnTo>
                    <a:pt x="934351" y="1413256"/>
                  </a:lnTo>
                  <a:lnTo>
                    <a:pt x="929347" y="1413256"/>
                  </a:lnTo>
                  <a:lnTo>
                    <a:pt x="929347" y="1414233"/>
                  </a:lnTo>
                  <a:lnTo>
                    <a:pt x="929500" y="1414411"/>
                  </a:lnTo>
                  <a:lnTo>
                    <a:pt x="932675" y="1414411"/>
                  </a:lnTo>
                  <a:lnTo>
                    <a:pt x="932675" y="1418285"/>
                  </a:lnTo>
                  <a:lnTo>
                    <a:pt x="932319" y="1418463"/>
                  </a:lnTo>
                  <a:lnTo>
                    <a:pt x="931595" y="1418742"/>
                  </a:lnTo>
                  <a:lnTo>
                    <a:pt x="928928" y="1418742"/>
                  </a:lnTo>
                  <a:lnTo>
                    <a:pt x="925639" y="1412125"/>
                  </a:lnTo>
                  <a:lnTo>
                    <a:pt x="926084" y="1410830"/>
                  </a:lnTo>
                  <a:lnTo>
                    <a:pt x="926376" y="1410258"/>
                  </a:lnTo>
                  <a:lnTo>
                    <a:pt x="926795" y="1409801"/>
                  </a:lnTo>
                  <a:lnTo>
                    <a:pt x="927074" y="1409446"/>
                  </a:lnTo>
                  <a:lnTo>
                    <a:pt x="927671" y="1408963"/>
                  </a:lnTo>
                  <a:lnTo>
                    <a:pt x="928712" y="1408480"/>
                  </a:lnTo>
                  <a:lnTo>
                    <a:pt x="931824" y="1408480"/>
                  </a:lnTo>
                  <a:lnTo>
                    <a:pt x="932637" y="1408760"/>
                  </a:lnTo>
                  <a:lnTo>
                    <a:pt x="933983" y="1409446"/>
                  </a:lnTo>
                  <a:lnTo>
                    <a:pt x="934351" y="1409446"/>
                  </a:lnTo>
                  <a:lnTo>
                    <a:pt x="934402" y="1408480"/>
                  </a:lnTo>
                  <a:lnTo>
                    <a:pt x="934415" y="1408087"/>
                  </a:lnTo>
                  <a:close/>
                </a:path>
                <a:path w="1378584" h="1617979">
                  <a:moveTo>
                    <a:pt x="934466" y="567563"/>
                  </a:moveTo>
                  <a:lnTo>
                    <a:pt x="934186" y="567347"/>
                  </a:lnTo>
                  <a:lnTo>
                    <a:pt x="933526" y="566953"/>
                  </a:lnTo>
                  <a:lnTo>
                    <a:pt x="927176" y="566953"/>
                  </a:lnTo>
                  <a:lnTo>
                    <a:pt x="924661" y="569277"/>
                  </a:lnTo>
                  <a:lnTo>
                    <a:pt x="924534" y="569493"/>
                  </a:lnTo>
                  <a:lnTo>
                    <a:pt x="923899" y="571182"/>
                  </a:lnTo>
                  <a:lnTo>
                    <a:pt x="923886" y="575119"/>
                  </a:lnTo>
                  <a:lnTo>
                    <a:pt x="924394" y="576516"/>
                  </a:lnTo>
                  <a:lnTo>
                    <a:pt x="924471" y="576745"/>
                  </a:lnTo>
                  <a:lnTo>
                    <a:pt x="924890" y="577443"/>
                  </a:lnTo>
                  <a:lnTo>
                    <a:pt x="925995" y="578637"/>
                  </a:lnTo>
                  <a:lnTo>
                    <a:pt x="934326" y="578637"/>
                  </a:lnTo>
                  <a:lnTo>
                    <a:pt x="934326" y="578218"/>
                  </a:lnTo>
                  <a:lnTo>
                    <a:pt x="934389" y="572731"/>
                  </a:lnTo>
                  <a:lnTo>
                    <a:pt x="934224" y="572541"/>
                  </a:lnTo>
                  <a:lnTo>
                    <a:pt x="929487" y="572541"/>
                  </a:lnTo>
                  <a:lnTo>
                    <a:pt x="929386" y="573722"/>
                  </a:lnTo>
                  <a:lnTo>
                    <a:pt x="929538" y="573887"/>
                  </a:lnTo>
                  <a:lnTo>
                    <a:pt x="932713" y="573887"/>
                  </a:lnTo>
                  <a:lnTo>
                    <a:pt x="932713" y="577761"/>
                  </a:lnTo>
                  <a:lnTo>
                    <a:pt x="932357" y="577938"/>
                  </a:lnTo>
                  <a:lnTo>
                    <a:pt x="931633" y="578218"/>
                  </a:lnTo>
                  <a:lnTo>
                    <a:pt x="928966" y="578218"/>
                  </a:lnTo>
                  <a:lnTo>
                    <a:pt x="925677" y="571601"/>
                  </a:lnTo>
                  <a:lnTo>
                    <a:pt x="926122" y="570306"/>
                  </a:lnTo>
                  <a:lnTo>
                    <a:pt x="926414" y="569734"/>
                  </a:lnTo>
                  <a:lnTo>
                    <a:pt x="926833" y="569277"/>
                  </a:lnTo>
                  <a:lnTo>
                    <a:pt x="927125" y="568921"/>
                  </a:lnTo>
                  <a:lnTo>
                    <a:pt x="927709" y="568439"/>
                  </a:lnTo>
                  <a:lnTo>
                    <a:pt x="928751" y="567956"/>
                  </a:lnTo>
                  <a:lnTo>
                    <a:pt x="931862" y="567956"/>
                  </a:lnTo>
                  <a:lnTo>
                    <a:pt x="932675" y="568236"/>
                  </a:lnTo>
                  <a:lnTo>
                    <a:pt x="934034" y="568921"/>
                  </a:lnTo>
                  <a:lnTo>
                    <a:pt x="934389" y="568921"/>
                  </a:lnTo>
                  <a:lnTo>
                    <a:pt x="934440" y="567956"/>
                  </a:lnTo>
                  <a:lnTo>
                    <a:pt x="934466" y="567563"/>
                  </a:lnTo>
                  <a:close/>
                </a:path>
                <a:path w="1378584" h="1617979">
                  <a:moveTo>
                    <a:pt x="947737" y="1407375"/>
                  </a:moveTo>
                  <a:lnTo>
                    <a:pt x="946035" y="1407375"/>
                  </a:lnTo>
                  <a:lnTo>
                    <a:pt x="946023" y="1407668"/>
                  </a:lnTo>
                  <a:lnTo>
                    <a:pt x="946010" y="1417815"/>
                  </a:lnTo>
                  <a:lnTo>
                    <a:pt x="944714" y="1415224"/>
                  </a:lnTo>
                  <a:lnTo>
                    <a:pt x="941324" y="1408925"/>
                  </a:lnTo>
                  <a:lnTo>
                    <a:pt x="940854" y="1408049"/>
                  </a:lnTo>
                  <a:lnTo>
                    <a:pt x="940752" y="1407833"/>
                  </a:lnTo>
                  <a:lnTo>
                    <a:pt x="940650" y="1407668"/>
                  </a:lnTo>
                  <a:lnTo>
                    <a:pt x="946023" y="1407668"/>
                  </a:lnTo>
                  <a:lnTo>
                    <a:pt x="946023" y="1407375"/>
                  </a:lnTo>
                  <a:lnTo>
                    <a:pt x="937806" y="1407375"/>
                  </a:lnTo>
                  <a:lnTo>
                    <a:pt x="937780" y="1420075"/>
                  </a:lnTo>
                  <a:lnTo>
                    <a:pt x="939457" y="1420075"/>
                  </a:lnTo>
                  <a:lnTo>
                    <a:pt x="939457" y="1408925"/>
                  </a:lnTo>
                  <a:lnTo>
                    <a:pt x="940498" y="1410995"/>
                  </a:lnTo>
                  <a:lnTo>
                    <a:pt x="944892" y="1419174"/>
                  </a:lnTo>
                  <a:lnTo>
                    <a:pt x="945019" y="1419402"/>
                  </a:lnTo>
                  <a:lnTo>
                    <a:pt x="945273" y="1419745"/>
                  </a:lnTo>
                  <a:lnTo>
                    <a:pt x="947635" y="1419745"/>
                  </a:lnTo>
                  <a:lnTo>
                    <a:pt x="947648" y="1417815"/>
                  </a:lnTo>
                  <a:lnTo>
                    <a:pt x="947737" y="1407375"/>
                  </a:lnTo>
                  <a:close/>
                </a:path>
                <a:path w="1378584" h="1617979">
                  <a:moveTo>
                    <a:pt x="947788" y="566851"/>
                  </a:moveTo>
                  <a:lnTo>
                    <a:pt x="946086" y="566851"/>
                  </a:lnTo>
                  <a:lnTo>
                    <a:pt x="946073" y="567143"/>
                  </a:lnTo>
                  <a:lnTo>
                    <a:pt x="946048" y="577291"/>
                  </a:lnTo>
                  <a:lnTo>
                    <a:pt x="944753" y="574700"/>
                  </a:lnTo>
                  <a:lnTo>
                    <a:pt x="941362" y="568401"/>
                  </a:lnTo>
                  <a:lnTo>
                    <a:pt x="940892" y="567524"/>
                  </a:lnTo>
                  <a:lnTo>
                    <a:pt x="940790" y="567309"/>
                  </a:lnTo>
                  <a:lnTo>
                    <a:pt x="940689" y="567143"/>
                  </a:lnTo>
                  <a:lnTo>
                    <a:pt x="946073" y="567143"/>
                  </a:lnTo>
                  <a:lnTo>
                    <a:pt x="946073" y="566851"/>
                  </a:lnTo>
                  <a:lnTo>
                    <a:pt x="937856" y="566851"/>
                  </a:lnTo>
                  <a:lnTo>
                    <a:pt x="937818" y="579551"/>
                  </a:lnTo>
                  <a:lnTo>
                    <a:pt x="939495" y="579551"/>
                  </a:lnTo>
                  <a:lnTo>
                    <a:pt x="939495" y="568401"/>
                  </a:lnTo>
                  <a:lnTo>
                    <a:pt x="940536" y="570471"/>
                  </a:lnTo>
                  <a:lnTo>
                    <a:pt x="944930" y="578650"/>
                  </a:lnTo>
                  <a:lnTo>
                    <a:pt x="945057" y="578878"/>
                  </a:lnTo>
                  <a:lnTo>
                    <a:pt x="945311" y="579221"/>
                  </a:lnTo>
                  <a:lnTo>
                    <a:pt x="947674" y="579221"/>
                  </a:lnTo>
                  <a:lnTo>
                    <a:pt x="947686" y="577291"/>
                  </a:lnTo>
                  <a:lnTo>
                    <a:pt x="947788" y="566851"/>
                  </a:lnTo>
                  <a:close/>
                </a:path>
                <a:path w="1378584" h="1617979">
                  <a:moveTo>
                    <a:pt x="958024" y="337426"/>
                  </a:moveTo>
                  <a:lnTo>
                    <a:pt x="957910" y="337223"/>
                  </a:lnTo>
                  <a:lnTo>
                    <a:pt x="957364" y="336638"/>
                  </a:lnTo>
                  <a:lnTo>
                    <a:pt x="957033" y="336384"/>
                  </a:lnTo>
                  <a:lnTo>
                    <a:pt x="956259" y="336003"/>
                  </a:lnTo>
                  <a:lnTo>
                    <a:pt x="950455" y="336003"/>
                  </a:lnTo>
                  <a:lnTo>
                    <a:pt x="950455" y="341147"/>
                  </a:lnTo>
                  <a:lnTo>
                    <a:pt x="952157" y="341147"/>
                  </a:lnTo>
                  <a:lnTo>
                    <a:pt x="952157" y="337553"/>
                  </a:lnTo>
                  <a:lnTo>
                    <a:pt x="955802" y="337553"/>
                  </a:lnTo>
                  <a:lnTo>
                    <a:pt x="952157" y="337426"/>
                  </a:lnTo>
                  <a:lnTo>
                    <a:pt x="952157" y="337223"/>
                  </a:lnTo>
                  <a:lnTo>
                    <a:pt x="954887" y="337223"/>
                  </a:lnTo>
                  <a:lnTo>
                    <a:pt x="955611" y="337426"/>
                  </a:lnTo>
                  <a:lnTo>
                    <a:pt x="958024" y="337426"/>
                  </a:lnTo>
                  <a:close/>
                </a:path>
                <a:path w="1378584" h="1617979">
                  <a:moveTo>
                    <a:pt x="958367" y="338391"/>
                  </a:moveTo>
                  <a:lnTo>
                    <a:pt x="958138" y="337680"/>
                  </a:lnTo>
                  <a:lnTo>
                    <a:pt x="958088" y="337553"/>
                  </a:lnTo>
                  <a:lnTo>
                    <a:pt x="955802" y="337553"/>
                  </a:lnTo>
                  <a:lnTo>
                    <a:pt x="955979" y="337680"/>
                  </a:lnTo>
                  <a:lnTo>
                    <a:pt x="956437" y="338391"/>
                  </a:lnTo>
                  <a:lnTo>
                    <a:pt x="956411" y="340017"/>
                  </a:lnTo>
                  <a:lnTo>
                    <a:pt x="956297" y="340525"/>
                  </a:lnTo>
                  <a:lnTo>
                    <a:pt x="956132" y="340753"/>
                  </a:lnTo>
                  <a:lnTo>
                    <a:pt x="955687" y="341147"/>
                  </a:lnTo>
                  <a:lnTo>
                    <a:pt x="952157" y="341147"/>
                  </a:lnTo>
                  <a:lnTo>
                    <a:pt x="952157" y="341591"/>
                  </a:lnTo>
                  <a:lnTo>
                    <a:pt x="950455" y="341591"/>
                  </a:lnTo>
                  <a:lnTo>
                    <a:pt x="950455" y="342201"/>
                  </a:lnTo>
                  <a:lnTo>
                    <a:pt x="956602" y="342201"/>
                  </a:lnTo>
                  <a:lnTo>
                    <a:pt x="956919" y="341985"/>
                  </a:lnTo>
                  <a:lnTo>
                    <a:pt x="957237" y="341807"/>
                  </a:lnTo>
                  <a:lnTo>
                    <a:pt x="957478" y="341591"/>
                  </a:lnTo>
                  <a:lnTo>
                    <a:pt x="957872" y="341147"/>
                  </a:lnTo>
                  <a:lnTo>
                    <a:pt x="958126" y="340753"/>
                  </a:lnTo>
                  <a:lnTo>
                    <a:pt x="958367" y="340017"/>
                  </a:lnTo>
                  <a:lnTo>
                    <a:pt x="958367" y="338391"/>
                  </a:lnTo>
                  <a:close/>
                </a:path>
                <a:path w="1378584" h="1617979">
                  <a:moveTo>
                    <a:pt x="958545" y="365531"/>
                  </a:moveTo>
                  <a:lnTo>
                    <a:pt x="950734" y="365366"/>
                  </a:lnTo>
                  <a:lnTo>
                    <a:pt x="954989" y="358101"/>
                  </a:lnTo>
                  <a:lnTo>
                    <a:pt x="955001" y="365366"/>
                  </a:lnTo>
                  <a:lnTo>
                    <a:pt x="956767" y="365366"/>
                  </a:lnTo>
                  <a:lnTo>
                    <a:pt x="956691" y="358101"/>
                  </a:lnTo>
                  <a:lnTo>
                    <a:pt x="956678" y="356831"/>
                  </a:lnTo>
                  <a:lnTo>
                    <a:pt x="954125" y="356831"/>
                  </a:lnTo>
                  <a:lnTo>
                    <a:pt x="949375" y="364934"/>
                  </a:lnTo>
                  <a:lnTo>
                    <a:pt x="949286" y="366814"/>
                  </a:lnTo>
                  <a:lnTo>
                    <a:pt x="955001" y="366814"/>
                  </a:lnTo>
                  <a:lnTo>
                    <a:pt x="955052" y="369760"/>
                  </a:lnTo>
                  <a:lnTo>
                    <a:pt x="956703" y="369760"/>
                  </a:lnTo>
                  <a:lnTo>
                    <a:pt x="956767" y="366814"/>
                  </a:lnTo>
                  <a:lnTo>
                    <a:pt x="958469" y="366814"/>
                  </a:lnTo>
                  <a:lnTo>
                    <a:pt x="958545" y="365531"/>
                  </a:lnTo>
                  <a:close/>
                </a:path>
                <a:path w="1378584" h="1617979">
                  <a:moveTo>
                    <a:pt x="959205" y="348564"/>
                  </a:moveTo>
                  <a:lnTo>
                    <a:pt x="957719" y="344754"/>
                  </a:lnTo>
                  <a:lnTo>
                    <a:pt x="957313" y="343916"/>
                  </a:lnTo>
                  <a:lnTo>
                    <a:pt x="957110" y="343573"/>
                  </a:lnTo>
                  <a:lnTo>
                    <a:pt x="956551" y="342849"/>
                  </a:lnTo>
                  <a:lnTo>
                    <a:pt x="952157" y="342849"/>
                  </a:lnTo>
                  <a:lnTo>
                    <a:pt x="952157" y="343573"/>
                  </a:lnTo>
                  <a:lnTo>
                    <a:pt x="954989" y="343573"/>
                  </a:lnTo>
                  <a:lnTo>
                    <a:pt x="955306" y="343916"/>
                  </a:lnTo>
                  <a:lnTo>
                    <a:pt x="955497" y="344170"/>
                  </a:lnTo>
                  <a:lnTo>
                    <a:pt x="955814" y="344754"/>
                  </a:lnTo>
                  <a:lnTo>
                    <a:pt x="956106" y="345440"/>
                  </a:lnTo>
                  <a:lnTo>
                    <a:pt x="957326" y="348564"/>
                  </a:lnTo>
                  <a:lnTo>
                    <a:pt x="952106" y="348564"/>
                  </a:lnTo>
                  <a:lnTo>
                    <a:pt x="952157" y="342849"/>
                  </a:lnTo>
                  <a:lnTo>
                    <a:pt x="950455" y="342696"/>
                  </a:lnTo>
                  <a:lnTo>
                    <a:pt x="950442" y="348792"/>
                  </a:lnTo>
                  <a:lnTo>
                    <a:pt x="952106" y="348792"/>
                  </a:lnTo>
                  <a:lnTo>
                    <a:pt x="959180" y="348792"/>
                  </a:lnTo>
                  <a:lnTo>
                    <a:pt x="959205" y="348564"/>
                  </a:lnTo>
                  <a:close/>
                </a:path>
                <a:path w="1378584" h="1617979">
                  <a:moveTo>
                    <a:pt x="961288" y="1411516"/>
                  </a:moveTo>
                  <a:lnTo>
                    <a:pt x="960742" y="1409928"/>
                  </a:lnTo>
                  <a:lnTo>
                    <a:pt x="960437" y="1409420"/>
                  </a:lnTo>
                  <a:lnTo>
                    <a:pt x="960348" y="1409255"/>
                  </a:lnTo>
                  <a:lnTo>
                    <a:pt x="959675" y="1408569"/>
                  </a:lnTo>
                  <a:lnTo>
                    <a:pt x="959561" y="1408442"/>
                  </a:lnTo>
                  <a:lnTo>
                    <a:pt x="959510" y="1412087"/>
                  </a:lnTo>
                  <a:lnTo>
                    <a:pt x="959485" y="1414538"/>
                  </a:lnTo>
                  <a:lnTo>
                    <a:pt x="956056" y="1418742"/>
                  </a:lnTo>
                  <a:lnTo>
                    <a:pt x="953020" y="1418742"/>
                  </a:lnTo>
                  <a:lnTo>
                    <a:pt x="953020" y="1408569"/>
                  </a:lnTo>
                  <a:lnTo>
                    <a:pt x="956475" y="1408569"/>
                  </a:lnTo>
                  <a:lnTo>
                    <a:pt x="959510" y="1412087"/>
                  </a:lnTo>
                  <a:lnTo>
                    <a:pt x="959510" y="1408391"/>
                  </a:lnTo>
                  <a:lnTo>
                    <a:pt x="959281" y="1408150"/>
                  </a:lnTo>
                  <a:lnTo>
                    <a:pt x="958608" y="1407706"/>
                  </a:lnTo>
                  <a:lnTo>
                    <a:pt x="957351" y="1407248"/>
                  </a:lnTo>
                  <a:lnTo>
                    <a:pt x="951318" y="1407248"/>
                  </a:lnTo>
                  <a:lnTo>
                    <a:pt x="951318" y="1420202"/>
                  </a:lnTo>
                  <a:lnTo>
                    <a:pt x="956360" y="1420202"/>
                  </a:lnTo>
                  <a:lnTo>
                    <a:pt x="958456" y="1419517"/>
                  </a:lnTo>
                  <a:lnTo>
                    <a:pt x="959142" y="1419098"/>
                  </a:lnTo>
                  <a:lnTo>
                    <a:pt x="959497" y="1418742"/>
                  </a:lnTo>
                  <a:lnTo>
                    <a:pt x="960285" y="1417967"/>
                  </a:lnTo>
                  <a:lnTo>
                    <a:pt x="960704" y="1417256"/>
                  </a:lnTo>
                  <a:lnTo>
                    <a:pt x="961186" y="1415808"/>
                  </a:lnTo>
                  <a:lnTo>
                    <a:pt x="961288" y="1411516"/>
                  </a:lnTo>
                  <a:close/>
                </a:path>
                <a:path w="1378584" h="1617979">
                  <a:moveTo>
                    <a:pt x="961326" y="570992"/>
                  </a:moveTo>
                  <a:lnTo>
                    <a:pt x="960780" y="569404"/>
                  </a:lnTo>
                  <a:lnTo>
                    <a:pt x="960488" y="568909"/>
                  </a:lnTo>
                  <a:lnTo>
                    <a:pt x="960386" y="568731"/>
                  </a:lnTo>
                  <a:lnTo>
                    <a:pt x="959713" y="568045"/>
                  </a:lnTo>
                  <a:lnTo>
                    <a:pt x="959586" y="567918"/>
                  </a:lnTo>
                  <a:lnTo>
                    <a:pt x="959383" y="567715"/>
                  </a:lnTo>
                  <a:lnTo>
                    <a:pt x="959383" y="570992"/>
                  </a:lnTo>
                  <a:lnTo>
                    <a:pt x="959332" y="575284"/>
                  </a:lnTo>
                  <a:lnTo>
                    <a:pt x="956144" y="578218"/>
                  </a:lnTo>
                  <a:lnTo>
                    <a:pt x="953058" y="578218"/>
                  </a:lnTo>
                  <a:lnTo>
                    <a:pt x="953058" y="568045"/>
                  </a:lnTo>
                  <a:lnTo>
                    <a:pt x="956513" y="568045"/>
                  </a:lnTo>
                  <a:lnTo>
                    <a:pt x="959383" y="570992"/>
                  </a:lnTo>
                  <a:lnTo>
                    <a:pt x="959383" y="567715"/>
                  </a:lnTo>
                  <a:lnTo>
                    <a:pt x="958646" y="567182"/>
                  </a:lnTo>
                  <a:lnTo>
                    <a:pt x="957389" y="566724"/>
                  </a:lnTo>
                  <a:lnTo>
                    <a:pt x="951357" y="566724"/>
                  </a:lnTo>
                  <a:lnTo>
                    <a:pt x="951357" y="579678"/>
                  </a:lnTo>
                  <a:lnTo>
                    <a:pt x="956386" y="579678"/>
                  </a:lnTo>
                  <a:lnTo>
                    <a:pt x="961237" y="575284"/>
                  </a:lnTo>
                  <a:lnTo>
                    <a:pt x="961326" y="570992"/>
                  </a:lnTo>
                  <a:close/>
                </a:path>
                <a:path w="1378584" h="1617979">
                  <a:moveTo>
                    <a:pt x="962609" y="477431"/>
                  </a:moveTo>
                  <a:lnTo>
                    <a:pt x="960539" y="477431"/>
                  </a:lnTo>
                  <a:lnTo>
                    <a:pt x="960513" y="477761"/>
                  </a:lnTo>
                  <a:lnTo>
                    <a:pt x="962291" y="477761"/>
                  </a:lnTo>
                  <a:lnTo>
                    <a:pt x="962609" y="477431"/>
                  </a:lnTo>
                  <a:close/>
                </a:path>
                <a:path w="1378584" h="1617979">
                  <a:moveTo>
                    <a:pt x="967867" y="468363"/>
                  </a:moveTo>
                  <a:lnTo>
                    <a:pt x="967663" y="467702"/>
                  </a:lnTo>
                  <a:lnTo>
                    <a:pt x="967549" y="467423"/>
                  </a:lnTo>
                  <a:lnTo>
                    <a:pt x="967320" y="467029"/>
                  </a:lnTo>
                  <a:lnTo>
                    <a:pt x="966901" y="466610"/>
                  </a:lnTo>
                  <a:lnTo>
                    <a:pt x="961021" y="466610"/>
                  </a:lnTo>
                  <a:lnTo>
                    <a:pt x="960716" y="466864"/>
                  </a:lnTo>
                  <a:lnTo>
                    <a:pt x="960628" y="468363"/>
                  </a:lnTo>
                  <a:lnTo>
                    <a:pt x="960831" y="468363"/>
                  </a:lnTo>
                  <a:lnTo>
                    <a:pt x="962063" y="467702"/>
                  </a:lnTo>
                  <a:lnTo>
                    <a:pt x="965403" y="467702"/>
                  </a:lnTo>
                  <a:lnTo>
                    <a:pt x="965898" y="468363"/>
                  </a:lnTo>
                  <a:lnTo>
                    <a:pt x="965860" y="471068"/>
                  </a:lnTo>
                  <a:lnTo>
                    <a:pt x="965466" y="471881"/>
                  </a:lnTo>
                  <a:lnTo>
                    <a:pt x="965161" y="472351"/>
                  </a:lnTo>
                  <a:lnTo>
                    <a:pt x="964438" y="473354"/>
                  </a:lnTo>
                  <a:lnTo>
                    <a:pt x="963866" y="474002"/>
                  </a:lnTo>
                  <a:lnTo>
                    <a:pt x="960691" y="477240"/>
                  </a:lnTo>
                  <a:lnTo>
                    <a:pt x="962799" y="477240"/>
                  </a:lnTo>
                  <a:lnTo>
                    <a:pt x="967765" y="470814"/>
                  </a:lnTo>
                  <a:lnTo>
                    <a:pt x="967867" y="468363"/>
                  </a:lnTo>
                  <a:close/>
                </a:path>
                <a:path w="1378584" h="1617979">
                  <a:moveTo>
                    <a:pt x="968540" y="478053"/>
                  </a:moveTo>
                  <a:lnTo>
                    <a:pt x="960501" y="477888"/>
                  </a:lnTo>
                  <a:lnTo>
                    <a:pt x="960412" y="479005"/>
                  </a:lnTo>
                  <a:lnTo>
                    <a:pt x="968438" y="479005"/>
                  </a:lnTo>
                  <a:lnTo>
                    <a:pt x="968540" y="478053"/>
                  </a:lnTo>
                  <a:close/>
                </a:path>
                <a:path w="1378584" h="1617979">
                  <a:moveTo>
                    <a:pt x="968971" y="359321"/>
                  </a:moveTo>
                  <a:lnTo>
                    <a:pt x="968844" y="358863"/>
                  </a:lnTo>
                  <a:lnTo>
                    <a:pt x="968756" y="358609"/>
                  </a:lnTo>
                  <a:lnTo>
                    <a:pt x="968667" y="358355"/>
                  </a:lnTo>
                  <a:lnTo>
                    <a:pt x="968540" y="358190"/>
                  </a:lnTo>
                  <a:lnTo>
                    <a:pt x="967981" y="357568"/>
                  </a:lnTo>
                  <a:lnTo>
                    <a:pt x="967638" y="357314"/>
                  </a:lnTo>
                  <a:lnTo>
                    <a:pt x="966876" y="356933"/>
                  </a:lnTo>
                  <a:lnTo>
                    <a:pt x="961059" y="356933"/>
                  </a:lnTo>
                  <a:lnTo>
                    <a:pt x="961059" y="362089"/>
                  </a:lnTo>
                  <a:lnTo>
                    <a:pt x="962774" y="362089"/>
                  </a:lnTo>
                  <a:lnTo>
                    <a:pt x="962774" y="358355"/>
                  </a:lnTo>
                  <a:lnTo>
                    <a:pt x="966216" y="358355"/>
                  </a:lnTo>
                  <a:lnTo>
                    <a:pt x="966597" y="358609"/>
                  </a:lnTo>
                  <a:lnTo>
                    <a:pt x="967054" y="359321"/>
                  </a:lnTo>
                  <a:lnTo>
                    <a:pt x="966965" y="361289"/>
                  </a:lnTo>
                  <a:lnTo>
                    <a:pt x="966914" y="361454"/>
                  </a:lnTo>
                  <a:lnTo>
                    <a:pt x="966749" y="361683"/>
                  </a:lnTo>
                  <a:lnTo>
                    <a:pt x="966304" y="362089"/>
                  </a:lnTo>
                  <a:lnTo>
                    <a:pt x="962774" y="362089"/>
                  </a:lnTo>
                  <a:lnTo>
                    <a:pt x="962774" y="362521"/>
                  </a:lnTo>
                  <a:lnTo>
                    <a:pt x="961059" y="362521"/>
                  </a:lnTo>
                  <a:lnTo>
                    <a:pt x="961059" y="363131"/>
                  </a:lnTo>
                  <a:lnTo>
                    <a:pt x="967232" y="363131"/>
                  </a:lnTo>
                  <a:lnTo>
                    <a:pt x="967854" y="362737"/>
                  </a:lnTo>
                  <a:lnTo>
                    <a:pt x="968095" y="362521"/>
                  </a:lnTo>
                  <a:lnTo>
                    <a:pt x="968476" y="362089"/>
                  </a:lnTo>
                  <a:lnTo>
                    <a:pt x="968590" y="361962"/>
                  </a:lnTo>
                  <a:lnTo>
                    <a:pt x="968730" y="361683"/>
                  </a:lnTo>
                  <a:lnTo>
                    <a:pt x="968857" y="361289"/>
                  </a:lnTo>
                  <a:lnTo>
                    <a:pt x="968971" y="359321"/>
                  </a:lnTo>
                  <a:close/>
                </a:path>
                <a:path w="1378584" h="1617979">
                  <a:moveTo>
                    <a:pt x="969632" y="456717"/>
                  </a:moveTo>
                  <a:lnTo>
                    <a:pt x="964742" y="456717"/>
                  </a:lnTo>
                  <a:lnTo>
                    <a:pt x="963942" y="456361"/>
                  </a:lnTo>
                  <a:lnTo>
                    <a:pt x="962025" y="453237"/>
                  </a:lnTo>
                  <a:lnTo>
                    <a:pt x="962050" y="450062"/>
                  </a:lnTo>
                  <a:lnTo>
                    <a:pt x="962431" y="448741"/>
                  </a:lnTo>
                  <a:lnTo>
                    <a:pt x="962672" y="448183"/>
                  </a:lnTo>
                  <a:lnTo>
                    <a:pt x="963371" y="447281"/>
                  </a:lnTo>
                  <a:lnTo>
                    <a:pt x="963790" y="446925"/>
                  </a:lnTo>
                  <a:lnTo>
                    <a:pt x="968197" y="446925"/>
                  </a:lnTo>
                  <a:lnTo>
                    <a:pt x="968743" y="447281"/>
                  </a:lnTo>
                  <a:lnTo>
                    <a:pt x="969098" y="447548"/>
                  </a:lnTo>
                  <a:lnTo>
                    <a:pt x="969505" y="447548"/>
                  </a:lnTo>
                  <a:lnTo>
                    <a:pt x="969505" y="446455"/>
                  </a:lnTo>
                  <a:lnTo>
                    <a:pt x="969505" y="446062"/>
                  </a:lnTo>
                  <a:lnTo>
                    <a:pt x="969352" y="445897"/>
                  </a:lnTo>
                  <a:lnTo>
                    <a:pt x="968603" y="445414"/>
                  </a:lnTo>
                  <a:lnTo>
                    <a:pt x="967651" y="445414"/>
                  </a:lnTo>
                  <a:lnTo>
                    <a:pt x="967651" y="446671"/>
                  </a:lnTo>
                  <a:lnTo>
                    <a:pt x="964311" y="446671"/>
                  </a:lnTo>
                  <a:lnTo>
                    <a:pt x="964742" y="446455"/>
                  </a:lnTo>
                  <a:lnTo>
                    <a:pt x="967028" y="446455"/>
                  </a:lnTo>
                  <a:lnTo>
                    <a:pt x="967651" y="446671"/>
                  </a:lnTo>
                  <a:lnTo>
                    <a:pt x="967651" y="445414"/>
                  </a:lnTo>
                  <a:lnTo>
                    <a:pt x="963206" y="445414"/>
                  </a:lnTo>
                  <a:lnTo>
                    <a:pt x="962825" y="445579"/>
                  </a:lnTo>
                  <a:lnTo>
                    <a:pt x="960208" y="453783"/>
                  </a:lnTo>
                  <a:lnTo>
                    <a:pt x="960615" y="455066"/>
                  </a:lnTo>
                  <a:lnTo>
                    <a:pt x="962812" y="457758"/>
                  </a:lnTo>
                  <a:lnTo>
                    <a:pt x="968514" y="457758"/>
                  </a:lnTo>
                  <a:lnTo>
                    <a:pt x="969225" y="457352"/>
                  </a:lnTo>
                  <a:lnTo>
                    <a:pt x="969505" y="457111"/>
                  </a:lnTo>
                  <a:lnTo>
                    <a:pt x="969632" y="456717"/>
                  </a:lnTo>
                  <a:close/>
                </a:path>
                <a:path w="1378584" h="1617979">
                  <a:moveTo>
                    <a:pt x="969670" y="456361"/>
                  </a:moveTo>
                  <a:lnTo>
                    <a:pt x="969606" y="455650"/>
                  </a:lnTo>
                  <a:lnTo>
                    <a:pt x="969149" y="455650"/>
                  </a:lnTo>
                  <a:lnTo>
                    <a:pt x="968476" y="456107"/>
                  </a:lnTo>
                  <a:lnTo>
                    <a:pt x="968032" y="456361"/>
                  </a:lnTo>
                  <a:lnTo>
                    <a:pt x="969670" y="456361"/>
                  </a:lnTo>
                  <a:close/>
                </a:path>
                <a:path w="1378584" h="1617979">
                  <a:moveTo>
                    <a:pt x="969797" y="369341"/>
                  </a:moveTo>
                  <a:lnTo>
                    <a:pt x="968425" y="365912"/>
                  </a:lnTo>
                  <a:lnTo>
                    <a:pt x="968336" y="365683"/>
                  </a:lnTo>
                  <a:lnTo>
                    <a:pt x="967917" y="364845"/>
                  </a:lnTo>
                  <a:lnTo>
                    <a:pt x="967638" y="364413"/>
                  </a:lnTo>
                  <a:lnTo>
                    <a:pt x="967511" y="364236"/>
                  </a:lnTo>
                  <a:lnTo>
                    <a:pt x="966990" y="363639"/>
                  </a:lnTo>
                  <a:lnTo>
                    <a:pt x="961047" y="363639"/>
                  </a:lnTo>
                  <a:lnTo>
                    <a:pt x="961034" y="369811"/>
                  </a:lnTo>
                  <a:lnTo>
                    <a:pt x="962710" y="369811"/>
                  </a:lnTo>
                  <a:lnTo>
                    <a:pt x="962761" y="364236"/>
                  </a:lnTo>
                  <a:lnTo>
                    <a:pt x="965263" y="364236"/>
                  </a:lnTo>
                  <a:lnTo>
                    <a:pt x="967879" y="369341"/>
                  </a:lnTo>
                  <a:lnTo>
                    <a:pt x="967943" y="369493"/>
                  </a:lnTo>
                  <a:lnTo>
                    <a:pt x="962723" y="369493"/>
                  </a:lnTo>
                  <a:lnTo>
                    <a:pt x="962710" y="369811"/>
                  </a:lnTo>
                  <a:lnTo>
                    <a:pt x="969746" y="369811"/>
                  </a:lnTo>
                  <a:lnTo>
                    <a:pt x="969797" y="369341"/>
                  </a:lnTo>
                  <a:close/>
                </a:path>
                <a:path w="1378584" h="1617979">
                  <a:moveTo>
                    <a:pt x="969899" y="344601"/>
                  </a:moveTo>
                  <a:lnTo>
                    <a:pt x="962088" y="344436"/>
                  </a:lnTo>
                  <a:lnTo>
                    <a:pt x="966343" y="337172"/>
                  </a:lnTo>
                  <a:lnTo>
                    <a:pt x="966355" y="344436"/>
                  </a:lnTo>
                  <a:lnTo>
                    <a:pt x="968121" y="344436"/>
                  </a:lnTo>
                  <a:lnTo>
                    <a:pt x="968044" y="337172"/>
                  </a:lnTo>
                  <a:lnTo>
                    <a:pt x="968032" y="335902"/>
                  </a:lnTo>
                  <a:lnTo>
                    <a:pt x="965479" y="335902"/>
                  </a:lnTo>
                  <a:lnTo>
                    <a:pt x="960729" y="344004"/>
                  </a:lnTo>
                  <a:lnTo>
                    <a:pt x="960640" y="345884"/>
                  </a:lnTo>
                  <a:lnTo>
                    <a:pt x="966355" y="345884"/>
                  </a:lnTo>
                  <a:lnTo>
                    <a:pt x="966406" y="348830"/>
                  </a:lnTo>
                  <a:lnTo>
                    <a:pt x="968057" y="348830"/>
                  </a:lnTo>
                  <a:lnTo>
                    <a:pt x="968121" y="345884"/>
                  </a:lnTo>
                  <a:lnTo>
                    <a:pt x="969899" y="345884"/>
                  </a:lnTo>
                  <a:lnTo>
                    <a:pt x="969899" y="344601"/>
                  </a:lnTo>
                  <a:close/>
                </a:path>
                <a:path w="1378584" h="1617979">
                  <a:moveTo>
                    <a:pt x="973213" y="477431"/>
                  </a:moveTo>
                  <a:lnTo>
                    <a:pt x="971054" y="477431"/>
                  </a:lnTo>
                  <a:lnTo>
                    <a:pt x="971054" y="477761"/>
                  </a:lnTo>
                  <a:lnTo>
                    <a:pt x="972896" y="477761"/>
                  </a:lnTo>
                  <a:lnTo>
                    <a:pt x="973213" y="477431"/>
                  </a:lnTo>
                  <a:close/>
                </a:path>
                <a:path w="1378584" h="1617979">
                  <a:moveTo>
                    <a:pt x="978471" y="468363"/>
                  </a:moveTo>
                  <a:lnTo>
                    <a:pt x="978281" y="467702"/>
                  </a:lnTo>
                  <a:lnTo>
                    <a:pt x="978166" y="467423"/>
                  </a:lnTo>
                  <a:lnTo>
                    <a:pt x="977938" y="467029"/>
                  </a:lnTo>
                  <a:lnTo>
                    <a:pt x="977773" y="466864"/>
                  </a:lnTo>
                  <a:lnTo>
                    <a:pt x="971321" y="466864"/>
                  </a:lnTo>
                  <a:lnTo>
                    <a:pt x="971232" y="468363"/>
                  </a:lnTo>
                  <a:lnTo>
                    <a:pt x="971461" y="468363"/>
                  </a:lnTo>
                  <a:lnTo>
                    <a:pt x="972667" y="467702"/>
                  </a:lnTo>
                  <a:lnTo>
                    <a:pt x="976007" y="467702"/>
                  </a:lnTo>
                  <a:lnTo>
                    <a:pt x="976604" y="468363"/>
                  </a:lnTo>
                  <a:lnTo>
                    <a:pt x="976376" y="468363"/>
                  </a:lnTo>
                  <a:lnTo>
                    <a:pt x="976363" y="471284"/>
                  </a:lnTo>
                  <a:lnTo>
                    <a:pt x="971296" y="477240"/>
                  </a:lnTo>
                  <a:lnTo>
                    <a:pt x="973404" y="477240"/>
                  </a:lnTo>
                  <a:lnTo>
                    <a:pt x="978369" y="470814"/>
                  </a:lnTo>
                  <a:lnTo>
                    <a:pt x="978471" y="468363"/>
                  </a:lnTo>
                  <a:close/>
                </a:path>
                <a:path w="1378584" h="1617979">
                  <a:moveTo>
                    <a:pt x="979144" y="478053"/>
                  </a:moveTo>
                  <a:lnTo>
                    <a:pt x="971054" y="477888"/>
                  </a:lnTo>
                  <a:lnTo>
                    <a:pt x="971029" y="479005"/>
                  </a:lnTo>
                  <a:lnTo>
                    <a:pt x="979043" y="479005"/>
                  </a:lnTo>
                  <a:lnTo>
                    <a:pt x="979144" y="478053"/>
                  </a:lnTo>
                  <a:close/>
                </a:path>
                <a:path w="1378584" h="1617979">
                  <a:moveTo>
                    <a:pt x="979500" y="455295"/>
                  </a:moveTo>
                  <a:lnTo>
                    <a:pt x="979474" y="452678"/>
                  </a:lnTo>
                  <a:lnTo>
                    <a:pt x="979373" y="452399"/>
                  </a:lnTo>
                  <a:lnTo>
                    <a:pt x="979284" y="452196"/>
                  </a:lnTo>
                  <a:lnTo>
                    <a:pt x="979195" y="451967"/>
                  </a:lnTo>
                  <a:lnTo>
                    <a:pt x="979385" y="451967"/>
                  </a:lnTo>
                  <a:lnTo>
                    <a:pt x="978166" y="450862"/>
                  </a:lnTo>
                  <a:lnTo>
                    <a:pt x="977696" y="450608"/>
                  </a:lnTo>
                  <a:lnTo>
                    <a:pt x="976617" y="450227"/>
                  </a:lnTo>
                  <a:lnTo>
                    <a:pt x="973709" y="450227"/>
                  </a:lnTo>
                  <a:lnTo>
                    <a:pt x="973709" y="446506"/>
                  </a:lnTo>
                  <a:lnTo>
                    <a:pt x="978560" y="446506"/>
                  </a:lnTo>
                  <a:lnTo>
                    <a:pt x="978662" y="445096"/>
                  </a:lnTo>
                  <a:lnTo>
                    <a:pt x="972159" y="445096"/>
                  </a:lnTo>
                  <a:lnTo>
                    <a:pt x="972007" y="445249"/>
                  </a:lnTo>
                  <a:lnTo>
                    <a:pt x="971994" y="451967"/>
                  </a:lnTo>
                  <a:lnTo>
                    <a:pt x="976680" y="451967"/>
                  </a:lnTo>
                  <a:lnTo>
                    <a:pt x="976947" y="452196"/>
                  </a:lnTo>
                  <a:lnTo>
                    <a:pt x="977226" y="452399"/>
                  </a:lnTo>
                  <a:lnTo>
                    <a:pt x="977430" y="452678"/>
                  </a:lnTo>
                  <a:lnTo>
                    <a:pt x="977506" y="452843"/>
                  </a:lnTo>
                  <a:lnTo>
                    <a:pt x="977569" y="455295"/>
                  </a:lnTo>
                  <a:lnTo>
                    <a:pt x="977366" y="455752"/>
                  </a:lnTo>
                  <a:lnTo>
                    <a:pt x="977163" y="456044"/>
                  </a:lnTo>
                  <a:lnTo>
                    <a:pt x="971448" y="456044"/>
                  </a:lnTo>
                  <a:lnTo>
                    <a:pt x="971448" y="457619"/>
                  </a:lnTo>
                  <a:lnTo>
                    <a:pt x="977823" y="457619"/>
                  </a:lnTo>
                  <a:lnTo>
                    <a:pt x="978687" y="456869"/>
                  </a:lnTo>
                  <a:lnTo>
                    <a:pt x="978954" y="456514"/>
                  </a:lnTo>
                  <a:lnTo>
                    <a:pt x="979500" y="455295"/>
                  </a:lnTo>
                  <a:close/>
                </a:path>
                <a:path w="1378584" h="1617979">
                  <a:moveTo>
                    <a:pt x="980046" y="341464"/>
                  </a:moveTo>
                  <a:lnTo>
                    <a:pt x="979919" y="339001"/>
                  </a:lnTo>
                  <a:lnTo>
                    <a:pt x="979855" y="338785"/>
                  </a:lnTo>
                  <a:lnTo>
                    <a:pt x="979741" y="338366"/>
                  </a:lnTo>
                  <a:lnTo>
                    <a:pt x="979652" y="338061"/>
                  </a:lnTo>
                  <a:lnTo>
                    <a:pt x="979487" y="337680"/>
                  </a:lnTo>
                  <a:lnTo>
                    <a:pt x="979106" y="336994"/>
                  </a:lnTo>
                  <a:lnTo>
                    <a:pt x="978776" y="336562"/>
                  </a:lnTo>
                  <a:lnTo>
                    <a:pt x="978204" y="336092"/>
                  </a:lnTo>
                  <a:lnTo>
                    <a:pt x="977773" y="335851"/>
                  </a:lnTo>
                  <a:lnTo>
                    <a:pt x="977125" y="335622"/>
                  </a:lnTo>
                  <a:lnTo>
                    <a:pt x="974432" y="335622"/>
                  </a:lnTo>
                  <a:lnTo>
                    <a:pt x="971753" y="338061"/>
                  </a:lnTo>
                  <a:lnTo>
                    <a:pt x="971651" y="338366"/>
                  </a:lnTo>
                  <a:lnTo>
                    <a:pt x="971613" y="338518"/>
                  </a:lnTo>
                  <a:lnTo>
                    <a:pt x="971511" y="340969"/>
                  </a:lnTo>
                  <a:lnTo>
                    <a:pt x="971651" y="341464"/>
                  </a:lnTo>
                  <a:lnTo>
                    <a:pt x="974039" y="343725"/>
                  </a:lnTo>
                  <a:lnTo>
                    <a:pt x="976591" y="343725"/>
                  </a:lnTo>
                  <a:lnTo>
                    <a:pt x="977620" y="343395"/>
                  </a:lnTo>
                  <a:lnTo>
                    <a:pt x="977798" y="343395"/>
                  </a:lnTo>
                  <a:lnTo>
                    <a:pt x="978319" y="343039"/>
                  </a:lnTo>
                  <a:lnTo>
                    <a:pt x="978306" y="344233"/>
                  </a:lnTo>
                  <a:lnTo>
                    <a:pt x="978052" y="345211"/>
                  </a:lnTo>
                  <a:lnTo>
                    <a:pt x="978014" y="345363"/>
                  </a:lnTo>
                  <a:lnTo>
                    <a:pt x="977785" y="345846"/>
                  </a:lnTo>
                  <a:lnTo>
                    <a:pt x="977176" y="346697"/>
                  </a:lnTo>
                  <a:lnTo>
                    <a:pt x="976807" y="347052"/>
                  </a:lnTo>
                  <a:lnTo>
                    <a:pt x="971969" y="347052"/>
                  </a:lnTo>
                  <a:lnTo>
                    <a:pt x="972007" y="348335"/>
                  </a:lnTo>
                  <a:lnTo>
                    <a:pt x="977582" y="348335"/>
                  </a:lnTo>
                  <a:lnTo>
                    <a:pt x="978420" y="347624"/>
                  </a:lnTo>
                  <a:lnTo>
                    <a:pt x="978903" y="347052"/>
                  </a:lnTo>
                  <a:lnTo>
                    <a:pt x="979068" y="346697"/>
                  </a:lnTo>
                  <a:lnTo>
                    <a:pt x="979309" y="346252"/>
                  </a:lnTo>
                  <a:lnTo>
                    <a:pt x="980020" y="342201"/>
                  </a:lnTo>
                  <a:lnTo>
                    <a:pt x="980046" y="341591"/>
                  </a:lnTo>
                  <a:lnTo>
                    <a:pt x="978509" y="341591"/>
                  </a:lnTo>
                  <a:lnTo>
                    <a:pt x="977328" y="342201"/>
                  </a:lnTo>
                  <a:lnTo>
                    <a:pt x="974204" y="342201"/>
                  </a:lnTo>
                  <a:lnTo>
                    <a:pt x="973696" y="341591"/>
                  </a:lnTo>
                  <a:lnTo>
                    <a:pt x="973569" y="340969"/>
                  </a:lnTo>
                  <a:lnTo>
                    <a:pt x="973455" y="338366"/>
                  </a:lnTo>
                  <a:lnTo>
                    <a:pt x="973594" y="338061"/>
                  </a:lnTo>
                  <a:lnTo>
                    <a:pt x="973899" y="337680"/>
                  </a:lnTo>
                  <a:lnTo>
                    <a:pt x="974242" y="337324"/>
                  </a:lnTo>
                  <a:lnTo>
                    <a:pt x="974902" y="336994"/>
                  </a:lnTo>
                  <a:lnTo>
                    <a:pt x="976528" y="336994"/>
                  </a:lnTo>
                  <a:lnTo>
                    <a:pt x="977176" y="337324"/>
                  </a:lnTo>
                  <a:lnTo>
                    <a:pt x="977519" y="337680"/>
                  </a:lnTo>
                  <a:lnTo>
                    <a:pt x="977938" y="338366"/>
                  </a:lnTo>
                  <a:lnTo>
                    <a:pt x="977988" y="338518"/>
                  </a:lnTo>
                  <a:lnTo>
                    <a:pt x="978077" y="338785"/>
                  </a:lnTo>
                  <a:lnTo>
                    <a:pt x="978128" y="339001"/>
                  </a:lnTo>
                  <a:lnTo>
                    <a:pt x="978230" y="339496"/>
                  </a:lnTo>
                  <a:lnTo>
                    <a:pt x="978306" y="340042"/>
                  </a:lnTo>
                  <a:lnTo>
                    <a:pt x="978369" y="341464"/>
                  </a:lnTo>
                  <a:lnTo>
                    <a:pt x="980046" y="341464"/>
                  </a:lnTo>
                  <a:close/>
                </a:path>
                <a:path w="1378584" h="1617979">
                  <a:moveTo>
                    <a:pt x="980160" y="356831"/>
                  </a:moveTo>
                  <a:lnTo>
                    <a:pt x="971842" y="356831"/>
                  </a:lnTo>
                  <a:lnTo>
                    <a:pt x="971778" y="358190"/>
                  </a:lnTo>
                  <a:lnTo>
                    <a:pt x="978344" y="358190"/>
                  </a:lnTo>
                  <a:lnTo>
                    <a:pt x="973353" y="369392"/>
                  </a:lnTo>
                  <a:lnTo>
                    <a:pt x="973277" y="369684"/>
                  </a:lnTo>
                  <a:lnTo>
                    <a:pt x="975169" y="369684"/>
                  </a:lnTo>
                  <a:lnTo>
                    <a:pt x="980008" y="358546"/>
                  </a:lnTo>
                  <a:lnTo>
                    <a:pt x="980135" y="358190"/>
                  </a:lnTo>
                  <a:lnTo>
                    <a:pt x="980160" y="356831"/>
                  </a:lnTo>
                  <a:close/>
                </a:path>
                <a:path w="1378584" h="1617979">
                  <a:moveTo>
                    <a:pt x="989114" y="355346"/>
                  </a:moveTo>
                  <a:lnTo>
                    <a:pt x="989101" y="355066"/>
                  </a:lnTo>
                  <a:lnTo>
                    <a:pt x="987552" y="355066"/>
                  </a:lnTo>
                  <a:lnTo>
                    <a:pt x="981278" y="372300"/>
                  </a:lnTo>
                  <a:lnTo>
                    <a:pt x="981252" y="372503"/>
                  </a:lnTo>
                  <a:lnTo>
                    <a:pt x="982840" y="372503"/>
                  </a:lnTo>
                  <a:lnTo>
                    <a:pt x="982941" y="372300"/>
                  </a:lnTo>
                  <a:lnTo>
                    <a:pt x="989114" y="355346"/>
                  </a:lnTo>
                  <a:close/>
                </a:path>
                <a:path w="1378584" h="1617979">
                  <a:moveTo>
                    <a:pt x="989888" y="475665"/>
                  </a:moveTo>
                  <a:lnTo>
                    <a:pt x="989838" y="468744"/>
                  </a:lnTo>
                  <a:lnTo>
                    <a:pt x="989647" y="468198"/>
                  </a:lnTo>
                  <a:lnTo>
                    <a:pt x="989533" y="467893"/>
                  </a:lnTo>
                  <a:lnTo>
                    <a:pt x="989380" y="467702"/>
                  </a:lnTo>
                  <a:lnTo>
                    <a:pt x="988961" y="467004"/>
                  </a:lnTo>
                  <a:lnTo>
                    <a:pt x="988517" y="466521"/>
                  </a:lnTo>
                  <a:lnTo>
                    <a:pt x="987983" y="466217"/>
                  </a:lnTo>
                  <a:lnTo>
                    <a:pt x="987310" y="465874"/>
                  </a:lnTo>
                  <a:lnTo>
                    <a:pt x="984148" y="465874"/>
                  </a:lnTo>
                  <a:lnTo>
                    <a:pt x="983538" y="466217"/>
                  </a:lnTo>
                  <a:lnTo>
                    <a:pt x="982941" y="466521"/>
                  </a:lnTo>
                  <a:lnTo>
                    <a:pt x="982459" y="467004"/>
                  </a:lnTo>
                  <a:lnTo>
                    <a:pt x="982052" y="467702"/>
                  </a:lnTo>
                  <a:lnTo>
                    <a:pt x="981722" y="468198"/>
                  </a:lnTo>
                  <a:lnTo>
                    <a:pt x="981532" y="468744"/>
                  </a:lnTo>
                  <a:lnTo>
                    <a:pt x="981557" y="476656"/>
                  </a:lnTo>
                  <a:lnTo>
                    <a:pt x="981773" y="477164"/>
                  </a:lnTo>
                  <a:lnTo>
                    <a:pt x="982154" y="477812"/>
                  </a:lnTo>
                  <a:lnTo>
                    <a:pt x="982268" y="478015"/>
                  </a:lnTo>
                  <a:lnTo>
                    <a:pt x="982345" y="478142"/>
                  </a:lnTo>
                  <a:lnTo>
                    <a:pt x="982814" y="478586"/>
                  </a:lnTo>
                  <a:lnTo>
                    <a:pt x="983957" y="479171"/>
                  </a:lnTo>
                  <a:lnTo>
                    <a:pt x="987044" y="479171"/>
                  </a:lnTo>
                  <a:lnTo>
                    <a:pt x="988148" y="478586"/>
                  </a:lnTo>
                  <a:lnTo>
                    <a:pt x="988796" y="478015"/>
                  </a:lnTo>
                  <a:lnTo>
                    <a:pt x="988910" y="477812"/>
                  </a:lnTo>
                  <a:lnTo>
                    <a:pt x="986840" y="477583"/>
                  </a:lnTo>
                  <a:lnTo>
                    <a:pt x="986307" y="477812"/>
                  </a:lnTo>
                  <a:lnTo>
                    <a:pt x="984770" y="477812"/>
                  </a:lnTo>
                  <a:lnTo>
                    <a:pt x="983310" y="476275"/>
                  </a:lnTo>
                  <a:lnTo>
                    <a:pt x="983361" y="468744"/>
                  </a:lnTo>
                  <a:lnTo>
                    <a:pt x="983602" y="468198"/>
                  </a:lnTo>
                  <a:lnTo>
                    <a:pt x="983843" y="467893"/>
                  </a:lnTo>
                  <a:lnTo>
                    <a:pt x="984072" y="467702"/>
                  </a:lnTo>
                  <a:lnTo>
                    <a:pt x="987221" y="467702"/>
                  </a:lnTo>
                  <a:lnTo>
                    <a:pt x="988110" y="475665"/>
                  </a:lnTo>
                  <a:lnTo>
                    <a:pt x="987894" y="476275"/>
                  </a:lnTo>
                  <a:lnTo>
                    <a:pt x="987729" y="476656"/>
                  </a:lnTo>
                  <a:lnTo>
                    <a:pt x="987132" y="477405"/>
                  </a:lnTo>
                  <a:lnTo>
                    <a:pt x="989152" y="477405"/>
                  </a:lnTo>
                  <a:lnTo>
                    <a:pt x="989647" y="476656"/>
                  </a:lnTo>
                  <a:lnTo>
                    <a:pt x="989888" y="475665"/>
                  </a:lnTo>
                  <a:close/>
                </a:path>
                <a:path w="1378584" h="1617979">
                  <a:moveTo>
                    <a:pt x="990117" y="455295"/>
                  </a:moveTo>
                  <a:lnTo>
                    <a:pt x="990092" y="452678"/>
                  </a:lnTo>
                  <a:lnTo>
                    <a:pt x="989799" y="451967"/>
                  </a:lnTo>
                  <a:lnTo>
                    <a:pt x="989990" y="451967"/>
                  </a:lnTo>
                  <a:lnTo>
                    <a:pt x="988771" y="450862"/>
                  </a:lnTo>
                  <a:lnTo>
                    <a:pt x="988314" y="450608"/>
                  </a:lnTo>
                  <a:lnTo>
                    <a:pt x="987221" y="450227"/>
                  </a:lnTo>
                  <a:lnTo>
                    <a:pt x="984313" y="450227"/>
                  </a:lnTo>
                  <a:lnTo>
                    <a:pt x="984313" y="446506"/>
                  </a:lnTo>
                  <a:lnTo>
                    <a:pt x="989177" y="446506"/>
                  </a:lnTo>
                  <a:lnTo>
                    <a:pt x="989279" y="445096"/>
                  </a:lnTo>
                  <a:lnTo>
                    <a:pt x="982764" y="445096"/>
                  </a:lnTo>
                  <a:lnTo>
                    <a:pt x="982624" y="445249"/>
                  </a:lnTo>
                  <a:lnTo>
                    <a:pt x="982599" y="451967"/>
                  </a:lnTo>
                  <a:lnTo>
                    <a:pt x="987285" y="451967"/>
                  </a:lnTo>
                  <a:lnTo>
                    <a:pt x="987831" y="452399"/>
                  </a:lnTo>
                  <a:lnTo>
                    <a:pt x="988047" y="452678"/>
                  </a:lnTo>
                  <a:lnTo>
                    <a:pt x="988110" y="452843"/>
                  </a:lnTo>
                  <a:lnTo>
                    <a:pt x="988187" y="455295"/>
                  </a:lnTo>
                  <a:lnTo>
                    <a:pt x="987983" y="455752"/>
                  </a:lnTo>
                  <a:lnTo>
                    <a:pt x="987767" y="456044"/>
                  </a:lnTo>
                  <a:lnTo>
                    <a:pt x="982052" y="456044"/>
                  </a:lnTo>
                  <a:lnTo>
                    <a:pt x="982052" y="457619"/>
                  </a:lnTo>
                  <a:lnTo>
                    <a:pt x="988441" y="457619"/>
                  </a:lnTo>
                  <a:lnTo>
                    <a:pt x="989291" y="456869"/>
                  </a:lnTo>
                  <a:lnTo>
                    <a:pt x="989571" y="456514"/>
                  </a:lnTo>
                  <a:lnTo>
                    <a:pt x="990117" y="455295"/>
                  </a:lnTo>
                  <a:close/>
                </a:path>
                <a:path w="1378584" h="1617979">
                  <a:moveTo>
                    <a:pt x="997115" y="222707"/>
                  </a:moveTo>
                  <a:lnTo>
                    <a:pt x="994676" y="222707"/>
                  </a:lnTo>
                  <a:lnTo>
                    <a:pt x="994651" y="223964"/>
                  </a:lnTo>
                  <a:lnTo>
                    <a:pt x="995032" y="223964"/>
                  </a:lnTo>
                  <a:lnTo>
                    <a:pt x="997115" y="222707"/>
                  </a:lnTo>
                  <a:close/>
                </a:path>
                <a:path w="1378584" h="1617979">
                  <a:moveTo>
                    <a:pt x="997699" y="222580"/>
                  </a:moveTo>
                  <a:lnTo>
                    <a:pt x="997318" y="222580"/>
                  </a:lnTo>
                  <a:lnTo>
                    <a:pt x="997115" y="222707"/>
                  </a:lnTo>
                  <a:lnTo>
                    <a:pt x="997699" y="222707"/>
                  </a:lnTo>
                  <a:lnTo>
                    <a:pt x="997699" y="222580"/>
                  </a:lnTo>
                  <a:close/>
                </a:path>
                <a:path w="1378584" h="1617979">
                  <a:moveTo>
                    <a:pt x="998054" y="359092"/>
                  </a:moveTo>
                  <a:lnTo>
                    <a:pt x="997902" y="358521"/>
                  </a:lnTo>
                  <a:lnTo>
                    <a:pt x="997762" y="358152"/>
                  </a:lnTo>
                  <a:lnTo>
                    <a:pt x="997534" y="357746"/>
                  </a:lnTo>
                  <a:lnTo>
                    <a:pt x="997115" y="357339"/>
                  </a:lnTo>
                  <a:lnTo>
                    <a:pt x="991235" y="357339"/>
                  </a:lnTo>
                  <a:lnTo>
                    <a:pt x="990917" y="357581"/>
                  </a:lnTo>
                  <a:lnTo>
                    <a:pt x="990879" y="358152"/>
                  </a:lnTo>
                  <a:lnTo>
                    <a:pt x="995083" y="358152"/>
                  </a:lnTo>
                  <a:lnTo>
                    <a:pt x="995692" y="358521"/>
                  </a:lnTo>
                  <a:lnTo>
                    <a:pt x="996099" y="359092"/>
                  </a:lnTo>
                  <a:lnTo>
                    <a:pt x="996061" y="361797"/>
                  </a:lnTo>
                  <a:lnTo>
                    <a:pt x="995667" y="362610"/>
                  </a:lnTo>
                  <a:lnTo>
                    <a:pt x="995019" y="363575"/>
                  </a:lnTo>
                  <a:lnTo>
                    <a:pt x="994638" y="364070"/>
                  </a:lnTo>
                  <a:lnTo>
                    <a:pt x="994079" y="364718"/>
                  </a:lnTo>
                  <a:lnTo>
                    <a:pt x="990892" y="367969"/>
                  </a:lnTo>
                  <a:lnTo>
                    <a:pt x="992974" y="367969"/>
                  </a:lnTo>
                  <a:lnTo>
                    <a:pt x="997864" y="361797"/>
                  </a:lnTo>
                  <a:lnTo>
                    <a:pt x="997966" y="361543"/>
                  </a:lnTo>
                  <a:lnTo>
                    <a:pt x="998054" y="359092"/>
                  </a:lnTo>
                  <a:close/>
                </a:path>
                <a:path w="1378584" h="1617979">
                  <a:moveTo>
                    <a:pt x="998766" y="368858"/>
                  </a:moveTo>
                  <a:lnTo>
                    <a:pt x="998613" y="368490"/>
                  </a:lnTo>
                  <a:lnTo>
                    <a:pt x="992479" y="368490"/>
                  </a:lnTo>
                  <a:lnTo>
                    <a:pt x="992797" y="368160"/>
                  </a:lnTo>
                  <a:lnTo>
                    <a:pt x="990752" y="368160"/>
                  </a:lnTo>
                  <a:lnTo>
                    <a:pt x="990714" y="368490"/>
                  </a:lnTo>
                  <a:lnTo>
                    <a:pt x="990612" y="369811"/>
                  </a:lnTo>
                  <a:lnTo>
                    <a:pt x="998639" y="369811"/>
                  </a:lnTo>
                  <a:lnTo>
                    <a:pt x="998766" y="368858"/>
                  </a:lnTo>
                  <a:close/>
                </a:path>
                <a:path w="1378584" h="1617979">
                  <a:moveTo>
                    <a:pt x="999439" y="222351"/>
                  </a:moveTo>
                  <a:lnTo>
                    <a:pt x="999426" y="220637"/>
                  </a:lnTo>
                  <a:lnTo>
                    <a:pt x="997877" y="220637"/>
                  </a:lnTo>
                  <a:lnTo>
                    <a:pt x="994816" y="222580"/>
                  </a:lnTo>
                  <a:lnTo>
                    <a:pt x="997318" y="222580"/>
                  </a:lnTo>
                  <a:lnTo>
                    <a:pt x="997699" y="222351"/>
                  </a:lnTo>
                  <a:lnTo>
                    <a:pt x="997699" y="222580"/>
                  </a:lnTo>
                  <a:lnTo>
                    <a:pt x="999439" y="222580"/>
                  </a:lnTo>
                  <a:lnTo>
                    <a:pt x="999439" y="222351"/>
                  </a:lnTo>
                  <a:close/>
                </a:path>
                <a:path w="1378584" h="1617979">
                  <a:moveTo>
                    <a:pt x="999464" y="232498"/>
                  </a:moveTo>
                  <a:lnTo>
                    <a:pt x="999439" y="222707"/>
                  </a:lnTo>
                  <a:lnTo>
                    <a:pt x="997699" y="222707"/>
                  </a:lnTo>
                  <a:lnTo>
                    <a:pt x="997699" y="232498"/>
                  </a:lnTo>
                  <a:lnTo>
                    <a:pt x="999464" y="232498"/>
                  </a:lnTo>
                  <a:close/>
                </a:path>
                <a:path w="1378584" h="1617979">
                  <a:moveTo>
                    <a:pt x="1000391" y="479005"/>
                  </a:moveTo>
                  <a:lnTo>
                    <a:pt x="998283" y="469328"/>
                  </a:lnTo>
                  <a:lnTo>
                    <a:pt x="996073" y="469328"/>
                  </a:lnTo>
                  <a:lnTo>
                    <a:pt x="995324" y="469734"/>
                  </a:lnTo>
                  <a:lnTo>
                    <a:pt x="994918" y="470001"/>
                  </a:lnTo>
                  <a:lnTo>
                    <a:pt x="994549" y="470319"/>
                  </a:lnTo>
                  <a:lnTo>
                    <a:pt x="994016" y="470890"/>
                  </a:lnTo>
                  <a:lnTo>
                    <a:pt x="993990" y="469544"/>
                  </a:lnTo>
                  <a:lnTo>
                    <a:pt x="992581" y="469544"/>
                  </a:lnTo>
                  <a:lnTo>
                    <a:pt x="992543" y="479005"/>
                  </a:lnTo>
                  <a:lnTo>
                    <a:pt x="994156" y="479005"/>
                  </a:lnTo>
                  <a:lnTo>
                    <a:pt x="994194" y="472452"/>
                  </a:lnTo>
                  <a:lnTo>
                    <a:pt x="994524" y="472033"/>
                  </a:lnTo>
                  <a:lnTo>
                    <a:pt x="994638" y="471881"/>
                  </a:lnTo>
                  <a:lnTo>
                    <a:pt x="995095" y="471424"/>
                  </a:lnTo>
                  <a:lnTo>
                    <a:pt x="995464" y="471157"/>
                  </a:lnTo>
                  <a:lnTo>
                    <a:pt x="998093" y="471157"/>
                  </a:lnTo>
                  <a:lnTo>
                    <a:pt x="998397" y="471614"/>
                  </a:lnTo>
                  <a:lnTo>
                    <a:pt x="998499" y="471881"/>
                  </a:lnTo>
                  <a:lnTo>
                    <a:pt x="998588" y="472452"/>
                  </a:lnTo>
                  <a:lnTo>
                    <a:pt x="998715" y="479005"/>
                  </a:lnTo>
                  <a:lnTo>
                    <a:pt x="1000391" y="479005"/>
                  </a:lnTo>
                  <a:close/>
                </a:path>
                <a:path w="1378584" h="1617979">
                  <a:moveTo>
                    <a:pt x="1002220" y="232905"/>
                  </a:moveTo>
                  <a:lnTo>
                    <a:pt x="994803" y="232651"/>
                  </a:lnTo>
                  <a:lnTo>
                    <a:pt x="994778" y="233756"/>
                  </a:lnTo>
                  <a:lnTo>
                    <a:pt x="1002106" y="233756"/>
                  </a:lnTo>
                  <a:lnTo>
                    <a:pt x="1002220" y="232905"/>
                  </a:lnTo>
                  <a:close/>
                </a:path>
                <a:path w="1378584" h="1617979">
                  <a:moveTo>
                    <a:pt x="1005433" y="467385"/>
                  </a:moveTo>
                  <a:lnTo>
                    <a:pt x="1003744" y="467385"/>
                  </a:lnTo>
                  <a:lnTo>
                    <a:pt x="1003731" y="471906"/>
                  </a:lnTo>
                  <a:lnTo>
                    <a:pt x="1005433" y="471906"/>
                  </a:lnTo>
                  <a:lnTo>
                    <a:pt x="1005433" y="467385"/>
                  </a:lnTo>
                  <a:close/>
                </a:path>
                <a:path w="1378584" h="1617979">
                  <a:moveTo>
                    <a:pt x="1010272" y="472033"/>
                  </a:moveTo>
                  <a:lnTo>
                    <a:pt x="1003731" y="472033"/>
                  </a:lnTo>
                  <a:lnTo>
                    <a:pt x="1003719" y="479082"/>
                  </a:lnTo>
                  <a:lnTo>
                    <a:pt x="1005433" y="479082"/>
                  </a:lnTo>
                  <a:lnTo>
                    <a:pt x="1005433" y="473354"/>
                  </a:lnTo>
                  <a:lnTo>
                    <a:pt x="1010145" y="473354"/>
                  </a:lnTo>
                  <a:lnTo>
                    <a:pt x="1010272" y="472033"/>
                  </a:lnTo>
                  <a:close/>
                </a:path>
                <a:path w="1378584" h="1617979">
                  <a:moveTo>
                    <a:pt x="1010564" y="466178"/>
                  </a:moveTo>
                  <a:lnTo>
                    <a:pt x="1003744" y="466178"/>
                  </a:lnTo>
                  <a:lnTo>
                    <a:pt x="1003744" y="467220"/>
                  </a:lnTo>
                  <a:lnTo>
                    <a:pt x="1010539" y="467220"/>
                  </a:lnTo>
                  <a:lnTo>
                    <a:pt x="1010564" y="466178"/>
                  </a:lnTo>
                  <a:close/>
                </a:path>
                <a:path w="1378584" h="1617979">
                  <a:moveTo>
                    <a:pt x="1012913" y="230365"/>
                  </a:moveTo>
                  <a:lnTo>
                    <a:pt x="1012875" y="223443"/>
                  </a:lnTo>
                  <a:lnTo>
                    <a:pt x="1012698" y="222897"/>
                  </a:lnTo>
                  <a:lnTo>
                    <a:pt x="1012583" y="222580"/>
                  </a:lnTo>
                  <a:lnTo>
                    <a:pt x="1012367" y="222313"/>
                  </a:lnTo>
                  <a:lnTo>
                    <a:pt x="1012012" y="221703"/>
                  </a:lnTo>
                  <a:lnTo>
                    <a:pt x="1011567" y="221221"/>
                  </a:lnTo>
                  <a:lnTo>
                    <a:pt x="1010373" y="220573"/>
                  </a:lnTo>
                  <a:lnTo>
                    <a:pt x="1007186" y="220573"/>
                  </a:lnTo>
                  <a:lnTo>
                    <a:pt x="1005967" y="221221"/>
                  </a:lnTo>
                  <a:lnTo>
                    <a:pt x="1005497" y="221703"/>
                  </a:lnTo>
                  <a:lnTo>
                    <a:pt x="1005141" y="222313"/>
                  </a:lnTo>
                  <a:lnTo>
                    <a:pt x="1004760" y="222897"/>
                  </a:lnTo>
                  <a:lnTo>
                    <a:pt x="1004544" y="223443"/>
                  </a:lnTo>
                  <a:lnTo>
                    <a:pt x="1004595" y="231355"/>
                  </a:lnTo>
                  <a:lnTo>
                    <a:pt x="1004798" y="231851"/>
                  </a:lnTo>
                  <a:lnTo>
                    <a:pt x="1005192" y="232498"/>
                  </a:lnTo>
                  <a:lnTo>
                    <a:pt x="1005319" y="232714"/>
                  </a:lnTo>
                  <a:lnTo>
                    <a:pt x="1005382" y="232841"/>
                  </a:lnTo>
                  <a:lnTo>
                    <a:pt x="1005852" y="233273"/>
                  </a:lnTo>
                  <a:lnTo>
                    <a:pt x="1006995" y="233870"/>
                  </a:lnTo>
                  <a:lnTo>
                    <a:pt x="1010094" y="233870"/>
                  </a:lnTo>
                  <a:lnTo>
                    <a:pt x="1010742" y="233502"/>
                  </a:lnTo>
                  <a:lnTo>
                    <a:pt x="1011199" y="233273"/>
                  </a:lnTo>
                  <a:lnTo>
                    <a:pt x="1011834" y="232714"/>
                  </a:lnTo>
                  <a:lnTo>
                    <a:pt x="1011961" y="232498"/>
                  </a:lnTo>
                  <a:lnTo>
                    <a:pt x="1009929" y="232244"/>
                  </a:lnTo>
                  <a:lnTo>
                    <a:pt x="1009345" y="232498"/>
                  </a:lnTo>
                  <a:lnTo>
                    <a:pt x="1007770" y="232498"/>
                  </a:lnTo>
                  <a:lnTo>
                    <a:pt x="1007097" y="232105"/>
                  </a:lnTo>
                  <a:lnTo>
                    <a:pt x="1006843" y="231851"/>
                  </a:lnTo>
                  <a:lnTo>
                    <a:pt x="1006386" y="231038"/>
                  </a:lnTo>
                  <a:lnTo>
                    <a:pt x="1006157" y="230365"/>
                  </a:lnTo>
                  <a:lnTo>
                    <a:pt x="1006221" y="223862"/>
                  </a:lnTo>
                  <a:lnTo>
                    <a:pt x="1006640" y="222897"/>
                  </a:lnTo>
                  <a:lnTo>
                    <a:pt x="1006894" y="222580"/>
                  </a:lnTo>
                  <a:lnTo>
                    <a:pt x="1007237" y="222313"/>
                  </a:lnTo>
                  <a:lnTo>
                    <a:pt x="1010196" y="222313"/>
                  </a:lnTo>
                  <a:lnTo>
                    <a:pt x="1011135" y="230365"/>
                  </a:lnTo>
                  <a:lnTo>
                    <a:pt x="1010894" y="231038"/>
                  </a:lnTo>
                  <a:lnTo>
                    <a:pt x="1010767" y="231355"/>
                  </a:lnTo>
                  <a:lnTo>
                    <a:pt x="1010170" y="232105"/>
                  </a:lnTo>
                  <a:lnTo>
                    <a:pt x="1012190" y="232105"/>
                  </a:lnTo>
                  <a:lnTo>
                    <a:pt x="1012685" y="231355"/>
                  </a:lnTo>
                  <a:lnTo>
                    <a:pt x="1012913" y="230365"/>
                  </a:lnTo>
                  <a:close/>
                </a:path>
                <a:path w="1378584" h="1617979">
                  <a:moveTo>
                    <a:pt x="1017841" y="356958"/>
                  </a:moveTo>
                  <a:lnTo>
                    <a:pt x="1016127" y="356958"/>
                  </a:lnTo>
                  <a:lnTo>
                    <a:pt x="1013231" y="368007"/>
                  </a:lnTo>
                  <a:lnTo>
                    <a:pt x="1010856" y="359473"/>
                  </a:lnTo>
                  <a:lnTo>
                    <a:pt x="1010246" y="357251"/>
                  </a:lnTo>
                  <a:lnTo>
                    <a:pt x="1010170" y="356958"/>
                  </a:lnTo>
                  <a:lnTo>
                    <a:pt x="1008202" y="356958"/>
                  </a:lnTo>
                  <a:lnTo>
                    <a:pt x="1005382" y="368007"/>
                  </a:lnTo>
                  <a:lnTo>
                    <a:pt x="1002487" y="357251"/>
                  </a:lnTo>
                  <a:lnTo>
                    <a:pt x="1002411" y="356958"/>
                  </a:lnTo>
                  <a:lnTo>
                    <a:pt x="1000620" y="356958"/>
                  </a:lnTo>
                  <a:lnTo>
                    <a:pt x="1000607" y="357251"/>
                  </a:lnTo>
                  <a:lnTo>
                    <a:pt x="1004176" y="369747"/>
                  </a:lnTo>
                  <a:lnTo>
                    <a:pt x="1006475" y="369747"/>
                  </a:lnTo>
                  <a:lnTo>
                    <a:pt x="1006919" y="368007"/>
                  </a:lnTo>
                  <a:lnTo>
                    <a:pt x="1009103" y="359473"/>
                  </a:lnTo>
                  <a:lnTo>
                    <a:pt x="1011961" y="369747"/>
                  </a:lnTo>
                  <a:lnTo>
                    <a:pt x="1014247" y="369747"/>
                  </a:lnTo>
                  <a:lnTo>
                    <a:pt x="1014742" y="368007"/>
                  </a:lnTo>
                  <a:lnTo>
                    <a:pt x="1017828" y="357251"/>
                  </a:lnTo>
                  <a:lnTo>
                    <a:pt x="1017841" y="356958"/>
                  </a:lnTo>
                  <a:close/>
                </a:path>
                <a:path w="1378584" h="1617979">
                  <a:moveTo>
                    <a:pt x="1021130" y="202374"/>
                  </a:moveTo>
                  <a:lnTo>
                    <a:pt x="1020991" y="201917"/>
                  </a:lnTo>
                  <a:lnTo>
                    <a:pt x="1020864" y="201536"/>
                  </a:lnTo>
                  <a:lnTo>
                    <a:pt x="1020787" y="201409"/>
                  </a:lnTo>
                  <a:lnTo>
                    <a:pt x="1020673" y="201206"/>
                  </a:lnTo>
                  <a:lnTo>
                    <a:pt x="1020127" y="200621"/>
                  </a:lnTo>
                  <a:lnTo>
                    <a:pt x="1019797" y="200367"/>
                  </a:lnTo>
                  <a:lnTo>
                    <a:pt x="1019022" y="199986"/>
                  </a:lnTo>
                  <a:lnTo>
                    <a:pt x="1013206" y="199986"/>
                  </a:lnTo>
                  <a:lnTo>
                    <a:pt x="1013206" y="205143"/>
                  </a:lnTo>
                  <a:lnTo>
                    <a:pt x="1014920" y="205143"/>
                  </a:lnTo>
                  <a:lnTo>
                    <a:pt x="1014920" y="201206"/>
                  </a:lnTo>
                  <a:lnTo>
                    <a:pt x="1017663" y="201206"/>
                  </a:lnTo>
                  <a:lnTo>
                    <a:pt x="1018374" y="201409"/>
                  </a:lnTo>
                  <a:lnTo>
                    <a:pt x="1018743" y="201663"/>
                  </a:lnTo>
                  <a:lnTo>
                    <a:pt x="1019213" y="202374"/>
                  </a:lnTo>
                  <a:lnTo>
                    <a:pt x="1019162" y="204012"/>
                  </a:lnTo>
                  <a:lnTo>
                    <a:pt x="1019060" y="204508"/>
                  </a:lnTo>
                  <a:lnTo>
                    <a:pt x="1018895" y="204736"/>
                  </a:lnTo>
                  <a:lnTo>
                    <a:pt x="1018451" y="205143"/>
                  </a:lnTo>
                  <a:lnTo>
                    <a:pt x="1014920" y="205143"/>
                  </a:lnTo>
                  <a:lnTo>
                    <a:pt x="1014920" y="205574"/>
                  </a:lnTo>
                  <a:lnTo>
                    <a:pt x="1013206" y="205574"/>
                  </a:lnTo>
                  <a:lnTo>
                    <a:pt x="1013206" y="206184"/>
                  </a:lnTo>
                  <a:lnTo>
                    <a:pt x="1019378" y="206184"/>
                  </a:lnTo>
                  <a:lnTo>
                    <a:pt x="1020000" y="205790"/>
                  </a:lnTo>
                  <a:lnTo>
                    <a:pt x="1020254" y="205574"/>
                  </a:lnTo>
                  <a:lnTo>
                    <a:pt x="1020622" y="205143"/>
                  </a:lnTo>
                  <a:lnTo>
                    <a:pt x="1020737" y="205016"/>
                  </a:lnTo>
                  <a:lnTo>
                    <a:pt x="1020876" y="204736"/>
                  </a:lnTo>
                  <a:lnTo>
                    <a:pt x="1021003" y="204343"/>
                  </a:lnTo>
                  <a:lnTo>
                    <a:pt x="1021130" y="204012"/>
                  </a:lnTo>
                  <a:lnTo>
                    <a:pt x="1021130" y="202374"/>
                  </a:lnTo>
                  <a:close/>
                </a:path>
                <a:path w="1378584" h="1617979">
                  <a:moveTo>
                    <a:pt x="1021880" y="212864"/>
                  </a:moveTo>
                  <a:lnTo>
                    <a:pt x="1021765" y="211899"/>
                  </a:lnTo>
                  <a:lnTo>
                    <a:pt x="1020445" y="208635"/>
                  </a:lnTo>
                  <a:lnTo>
                    <a:pt x="1020292" y="208343"/>
                  </a:lnTo>
                  <a:lnTo>
                    <a:pt x="1020203" y="208153"/>
                  </a:lnTo>
                  <a:lnTo>
                    <a:pt x="1020076" y="207899"/>
                  </a:lnTo>
                  <a:lnTo>
                    <a:pt x="1019949" y="207695"/>
                  </a:lnTo>
                  <a:lnTo>
                    <a:pt x="1019467" y="207060"/>
                  </a:lnTo>
                  <a:lnTo>
                    <a:pt x="1019060" y="206692"/>
                  </a:lnTo>
                  <a:lnTo>
                    <a:pt x="1013206" y="206692"/>
                  </a:lnTo>
                  <a:lnTo>
                    <a:pt x="1013193" y="212864"/>
                  </a:lnTo>
                  <a:lnTo>
                    <a:pt x="1014869" y="212864"/>
                  </a:lnTo>
                  <a:lnTo>
                    <a:pt x="1014907" y="207060"/>
                  </a:lnTo>
                  <a:lnTo>
                    <a:pt x="1014907" y="207289"/>
                  </a:lnTo>
                  <a:lnTo>
                    <a:pt x="1017498" y="207289"/>
                  </a:lnTo>
                  <a:lnTo>
                    <a:pt x="1017866" y="207695"/>
                  </a:lnTo>
                  <a:lnTo>
                    <a:pt x="1018082" y="207899"/>
                  </a:lnTo>
                  <a:lnTo>
                    <a:pt x="1020025" y="212394"/>
                  </a:lnTo>
                  <a:lnTo>
                    <a:pt x="1020089" y="212547"/>
                  </a:lnTo>
                  <a:lnTo>
                    <a:pt x="1014882" y="212547"/>
                  </a:lnTo>
                  <a:lnTo>
                    <a:pt x="1014869" y="212864"/>
                  </a:lnTo>
                  <a:lnTo>
                    <a:pt x="1021880" y="212864"/>
                  </a:lnTo>
                  <a:close/>
                </a:path>
                <a:path w="1378584" h="1617979">
                  <a:moveTo>
                    <a:pt x="1023200" y="226060"/>
                  </a:moveTo>
                  <a:lnTo>
                    <a:pt x="1021016" y="226060"/>
                  </a:lnTo>
                  <a:lnTo>
                    <a:pt x="1021156" y="225933"/>
                  </a:lnTo>
                  <a:lnTo>
                    <a:pt x="1017485" y="225933"/>
                  </a:lnTo>
                  <a:lnTo>
                    <a:pt x="1017485" y="226491"/>
                  </a:lnTo>
                  <a:lnTo>
                    <a:pt x="1015784" y="226491"/>
                  </a:lnTo>
                  <a:lnTo>
                    <a:pt x="1015784" y="227101"/>
                  </a:lnTo>
                  <a:lnTo>
                    <a:pt x="1021943" y="227101"/>
                  </a:lnTo>
                  <a:lnTo>
                    <a:pt x="1022565" y="226707"/>
                  </a:lnTo>
                  <a:lnTo>
                    <a:pt x="1022832" y="226491"/>
                  </a:lnTo>
                  <a:lnTo>
                    <a:pt x="1023200" y="226060"/>
                  </a:lnTo>
                  <a:close/>
                </a:path>
                <a:path w="1378584" h="1617979">
                  <a:moveTo>
                    <a:pt x="1023696" y="223291"/>
                  </a:moveTo>
                  <a:lnTo>
                    <a:pt x="1021588" y="220903"/>
                  </a:lnTo>
                  <a:lnTo>
                    <a:pt x="1015784" y="220903"/>
                  </a:lnTo>
                  <a:lnTo>
                    <a:pt x="1015784" y="225933"/>
                  </a:lnTo>
                  <a:lnTo>
                    <a:pt x="1017485" y="225933"/>
                  </a:lnTo>
                  <a:lnTo>
                    <a:pt x="1017485" y="222161"/>
                  </a:lnTo>
                  <a:lnTo>
                    <a:pt x="1020673" y="222161"/>
                  </a:lnTo>
                  <a:lnTo>
                    <a:pt x="1021308" y="222580"/>
                  </a:lnTo>
                  <a:lnTo>
                    <a:pt x="1021778" y="223291"/>
                  </a:lnTo>
                  <a:lnTo>
                    <a:pt x="1021740" y="224929"/>
                  </a:lnTo>
                  <a:lnTo>
                    <a:pt x="1021626" y="225425"/>
                  </a:lnTo>
                  <a:lnTo>
                    <a:pt x="1021461" y="225653"/>
                  </a:lnTo>
                  <a:lnTo>
                    <a:pt x="1021156" y="225933"/>
                  </a:lnTo>
                  <a:lnTo>
                    <a:pt x="1023302" y="225933"/>
                  </a:lnTo>
                  <a:lnTo>
                    <a:pt x="1023454" y="225653"/>
                  </a:lnTo>
                  <a:lnTo>
                    <a:pt x="1023569" y="225259"/>
                  </a:lnTo>
                  <a:lnTo>
                    <a:pt x="1023696" y="224929"/>
                  </a:lnTo>
                  <a:lnTo>
                    <a:pt x="1023696" y="223291"/>
                  </a:lnTo>
                  <a:close/>
                </a:path>
                <a:path w="1378584" h="1617979">
                  <a:moveTo>
                    <a:pt x="1024521" y="233692"/>
                  </a:moveTo>
                  <a:lnTo>
                    <a:pt x="1024407" y="233045"/>
                  </a:lnTo>
                  <a:lnTo>
                    <a:pt x="1024331" y="232816"/>
                  </a:lnTo>
                  <a:lnTo>
                    <a:pt x="1023048" y="229654"/>
                  </a:lnTo>
                  <a:lnTo>
                    <a:pt x="1022654" y="228866"/>
                  </a:lnTo>
                  <a:lnTo>
                    <a:pt x="1022654" y="233464"/>
                  </a:lnTo>
                  <a:lnTo>
                    <a:pt x="1017447" y="233464"/>
                  </a:lnTo>
                  <a:lnTo>
                    <a:pt x="1017485" y="228219"/>
                  </a:lnTo>
                  <a:lnTo>
                    <a:pt x="1017485" y="228384"/>
                  </a:lnTo>
                  <a:lnTo>
                    <a:pt x="1020229" y="228384"/>
                  </a:lnTo>
                  <a:lnTo>
                    <a:pt x="1022654" y="233464"/>
                  </a:lnTo>
                  <a:lnTo>
                    <a:pt x="1022654" y="228866"/>
                  </a:lnTo>
                  <a:lnTo>
                    <a:pt x="1022350" y="228384"/>
                  </a:lnTo>
                  <a:lnTo>
                    <a:pt x="1022248" y="228219"/>
                  </a:lnTo>
                  <a:lnTo>
                    <a:pt x="1021715" y="227609"/>
                  </a:lnTo>
                  <a:lnTo>
                    <a:pt x="1015784" y="227609"/>
                  </a:lnTo>
                  <a:lnTo>
                    <a:pt x="1015771" y="233692"/>
                  </a:lnTo>
                  <a:lnTo>
                    <a:pt x="1017447" y="233692"/>
                  </a:lnTo>
                  <a:lnTo>
                    <a:pt x="1024521" y="233692"/>
                  </a:lnTo>
                  <a:close/>
                </a:path>
                <a:path w="1378584" h="1617979">
                  <a:moveTo>
                    <a:pt x="1032014" y="209994"/>
                  </a:moveTo>
                  <a:lnTo>
                    <a:pt x="1031989" y="207378"/>
                  </a:lnTo>
                  <a:lnTo>
                    <a:pt x="1031697" y="206667"/>
                  </a:lnTo>
                  <a:lnTo>
                    <a:pt x="1031887" y="206667"/>
                  </a:lnTo>
                  <a:lnTo>
                    <a:pt x="1030681" y="205562"/>
                  </a:lnTo>
                  <a:lnTo>
                    <a:pt x="1030211" y="205308"/>
                  </a:lnTo>
                  <a:lnTo>
                    <a:pt x="1029131" y="204927"/>
                  </a:lnTo>
                  <a:lnTo>
                    <a:pt x="1026223" y="204927"/>
                  </a:lnTo>
                  <a:lnTo>
                    <a:pt x="1026223" y="201206"/>
                  </a:lnTo>
                  <a:lnTo>
                    <a:pt x="1031074" y="201206"/>
                  </a:lnTo>
                  <a:lnTo>
                    <a:pt x="1031227" y="200990"/>
                  </a:lnTo>
                  <a:lnTo>
                    <a:pt x="1031227" y="199948"/>
                  </a:lnTo>
                  <a:lnTo>
                    <a:pt x="1024521" y="199948"/>
                  </a:lnTo>
                  <a:lnTo>
                    <a:pt x="1024496" y="206667"/>
                  </a:lnTo>
                  <a:lnTo>
                    <a:pt x="1029195" y="206667"/>
                  </a:lnTo>
                  <a:lnTo>
                    <a:pt x="1029728" y="207111"/>
                  </a:lnTo>
                  <a:lnTo>
                    <a:pt x="1029944" y="207378"/>
                  </a:lnTo>
                  <a:lnTo>
                    <a:pt x="1030008" y="207543"/>
                  </a:lnTo>
                  <a:lnTo>
                    <a:pt x="1030084" y="209994"/>
                  </a:lnTo>
                  <a:lnTo>
                    <a:pt x="1029881" y="210451"/>
                  </a:lnTo>
                  <a:lnTo>
                    <a:pt x="1023962" y="210451"/>
                  </a:lnTo>
                  <a:lnTo>
                    <a:pt x="1023962" y="212318"/>
                  </a:lnTo>
                  <a:lnTo>
                    <a:pt x="1030338" y="212318"/>
                  </a:lnTo>
                  <a:lnTo>
                    <a:pt x="1031201" y="211556"/>
                  </a:lnTo>
                  <a:lnTo>
                    <a:pt x="1031328" y="211378"/>
                  </a:lnTo>
                  <a:lnTo>
                    <a:pt x="1032014" y="209994"/>
                  </a:lnTo>
                  <a:close/>
                </a:path>
                <a:path w="1378584" h="1617979">
                  <a:moveTo>
                    <a:pt x="1033221" y="219316"/>
                  </a:moveTo>
                  <a:lnTo>
                    <a:pt x="1033208" y="219113"/>
                  </a:lnTo>
                  <a:lnTo>
                    <a:pt x="1031608" y="219113"/>
                  </a:lnTo>
                  <a:lnTo>
                    <a:pt x="1025398" y="236270"/>
                  </a:lnTo>
                  <a:lnTo>
                    <a:pt x="1025372" y="236474"/>
                  </a:lnTo>
                  <a:lnTo>
                    <a:pt x="1026947" y="236474"/>
                  </a:lnTo>
                  <a:lnTo>
                    <a:pt x="1027049" y="236270"/>
                  </a:lnTo>
                  <a:lnTo>
                    <a:pt x="1033221" y="219316"/>
                  </a:lnTo>
                  <a:close/>
                </a:path>
                <a:path w="1378584" h="1617979">
                  <a:moveTo>
                    <a:pt x="1036916" y="232130"/>
                  </a:moveTo>
                  <a:lnTo>
                    <a:pt x="1034846" y="232130"/>
                  </a:lnTo>
                  <a:lnTo>
                    <a:pt x="1034821" y="232460"/>
                  </a:lnTo>
                  <a:lnTo>
                    <a:pt x="1036599" y="232460"/>
                  </a:lnTo>
                  <a:lnTo>
                    <a:pt x="1036916" y="232130"/>
                  </a:lnTo>
                  <a:close/>
                </a:path>
                <a:path w="1378584" h="1617979">
                  <a:moveTo>
                    <a:pt x="1042174" y="223062"/>
                  </a:moveTo>
                  <a:lnTo>
                    <a:pt x="1042035" y="222516"/>
                  </a:lnTo>
                  <a:lnTo>
                    <a:pt x="1041869" y="222123"/>
                  </a:lnTo>
                  <a:lnTo>
                    <a:pt x="1041628" y="221729"/>
                  </a:lnTo>
                  <a:lnTo>
                    <a:pt x="1041222" y="221310"/>
                  </a:lnTo>
                  <a:lnTo>
                    <a:pt x="1035329" y="221310"/>
                  </a:lnTo>
                  <a:lnTo>
                    <a:pt x="1035024" y="221564"/>
                  </a:lnTo>
                  <a:lnTo>
                    <a:pt x="1034961" y="222516"/>
                  </a:lnTo>
                  <a:lnTo>
                    <a:pt x="1036066" y="222516"/>
                  </a:lnTo>
                  <a:lnTo>
                    <a:pt x="1037069" y="222123"/>
                  </a:lnTo>
                  <a:lnTo>
                    <a:pt x="1039190" y="222123"/>
                  </a:lnTo>
                  <a:lnTo>
                    <a:pt x="1039964" y="222516"/>
                  </a:lnTo>
                  <a:lnTo>
                    <a:pt x="1039825" y="222516"/>
                  </a:lnTo>
                  <a:lnTo>
                    <a:pt x="1040206" y="223062"/>
                  </a:lnTo>
                  <a:lnTo>
                    <a:pt x="1034999" y="231940"/>
                  </a:lnTo>
                  <a:lnTo>
                    <a:pt x="1037094" y="231940"/>
                  </a:lnTo>
                  <a:lnTo>
                    <a:pt x="1042073" y="225513"/>
                  </a:lnTo>
                  <a:lnTo>
                    <a:pt x="1042174" y="223062"/>
                  </a:lnTo>
                  <a:close/>
                </a:path>
                <a:path w="1378584" h="1617979">
                  <a:moveTo>
                    <a:pt x="1042847" y="232752"/>
                  </a:moveTo>
                  <a:lnTo>
                    <a:pt x="1034821" y="232587"/>
                  </a:lnTo>
                  <a:lnTo>
                    <a:pt x="1034732" y="233692"/>
                  </a:lnTo>
                  <a:lnTo>
                    <a:pt x="1042746" y="233692"/>
                  </a:lnTo>
                  <a:lnTo>
                    <a:pt x="1042847" y="232752"/>
                  </a:lnTo>
                  <a:close/>
                </a:path>
                <a:path w="1378584" h="1617979">
                  <a:moveTo>
                    <a:pt x="1042936" y="209448"/>
                  </a:moveTo>
                  <a:lnTo>
                    <a:pt x="1042898" y="202526"/>
                  </a:lnTo>
                  <a:lnTo>
                    <a:pt x="1042695" y="201980"/>
                  </a:lnTo>
                  <a:lnTo>
                    <a:pt x="1042581" y="201663"/>
                  </a:lnTo>
                  <a:lnTo>
                    <a:pt x="1042301" y="201282"/>
                  </a:lnTo>
                  <a:lnTo>
                    <a:pt x="1042022" y="200787"/>
                  </a:lnTo>
                  <a:lnTo>
                    <a:pt x="1041958" y="200660"/>
                  </a:lnTo>
                  <a:lnTo>
                    <a:pt x="1041590" y="200304"/>
                  </a:lnTo>
                  <a:lnTo>
                    <a:pt x="1040384" y="199656"/>
                  </a:lnTo>
                  <a:lnTo>
                    <a:pt x="1037209" y="199656"/>
                  </a:lnTo>
                  <a:lnTo>
                    <a:pt x="1035989" y="200304"/>
                  </a:lnTo>
                  <a:lnTo>
                    <a:pt x="1035507" y="200787"/>
                  </a:lnTo>
                  <a:lnTo>
                    <a:pt x="1034783" y="201980"/>
                  </a:lnTo>
                  <a:lnTo>
                    <a:pt x="1034592" y="202526"/>
                  </a:lnTo>
                  <a:lnTo>
                    <a:pt x="1034605" y="210439"/>
                  </a:lnTo>
                  <a:lnTo>
                    <a:pt x="1034821" y="210934"/>
                  </a:lnTo>
                  <a:lnTo>
                    <a:pt x="1035215" y="211582"/>
                  </a:lnTo>
                  <a:lnTo>
                    <a:pt x="1035329" y="211797"/>
                  </a:lnTo>
                  <a:lnTo>
                    <a:pt x="1035405" y="211924"/>
                  </a:lnTo>
                  <a:lnTo>
                    <a:pt x="1035862" y="212356"/>
                  </a:lnTo>
                  <a:lnTo>
                    <a:pt x="1037018" y="212940"/>
                  </a:lnTo>
                  <a:lnTo>
                    <a:pt x="1040130" y="212940"/>
                  </a:lnTo>
                  <a:lnTo>
                    <a:pt x="1040765" y="212585"/>
                  </a:lnTo>
                  <a:lnTo>
                    <a:pt x="1041222" y="212356"/>
                  </a:lnTo>
                  <a:lnTo>
                    <a:pt x="1041857" y="211797"/>
                  </a:lnTo>
                  <a:lnTo>
                    <a:pt x="1041984" y="211582"/>
                  </a:lnTo>
                  <a:lnTo>
                    <a:pt x="1039952" y="211328"/>
                  </a:lnTo>
                  <a:lnTo>
                    <a:pt x="1039368" y="211582"/>
                  </a:lnTo>
                  <a:lnTo>
                    <a:pt x="1037793" y="211582"/>
                  </a:lnTo>
                  <a:lnTo>
                    <a:pt x="1036154" y="209448"/>
                  </a:lnTo>
                  <a:lnTo>
                    <a:pt x="1036243" y="202946"/>
                  </a:lnTo>
                  <a:lnTo>
                    <a:pt x="1036662" y="201980"/>
                  </a:lnTo>
                  <a:lnTo>
                    <a:pt x="1036891" y="201663"/>
                  </a:lnTo>
                  <a:lnTo>
                    <a:pt x="1037386" y="201282"/>
                  </a:lnTo>
                  <a:lnTo>
                    <a:pt x="1040091" y="201282"/>
                  </a:lnTo>
                  <a:lnTo>
                    <a:pt x="1041158" y="209448"/>
                  </a:lnTo>
                  <a:lnTo>
                    <a:pt x="1040942" y="210058"/>
                  </a:lnTo>
                  <a:lnTo>
                    <a:pt x="1040790" y="210439"/>
                  </a:lnTo>
                  <a:lnTo>
                    <a:pt x="1040206" y="211162"/>
                  </a:lnTo>
                  <a:lnTo>
                    <a:pt x="1042238" y="211162"/>
                  </a:lnTo>
                  <a:lnTo>
                    <a:pt x="1042670" y="210439"/>
                  </a:lnTo>
                  <a:lnTo>
                    <a:pt x="1042936" y="209448"/>
                  </a:lnTo>
                  <a:close/>
                </a:path>
                <a:path w="1378584" h="1617979">
                  <a:moveTo>
                    <a:pt x="1061923" y="221221"/>
                  </a:moveTo>
                  <a:lnTo>
                    <a:pt x="1061910" y="220929"/>
                  </a:lnTo>
                  <a:lnTo>
                    <a:pt x="1060246" y="220929"/>
                  </a:lnTo>
                  <a:lnTo>
                    <a:pt x="1057313" y="231978"/>
                  </a:lnTo>
                  <a:lnTo>
                    <a:pt x="1054976" y="223443"/>
                  </a:lnTo>
                  <a:lnTo>
                    <a:pt x="1054366" y="221221"/>
                  </a:lnTo>
                  <a:lnTo>
                    <a:pt x="1054277" y="220929"/>
                  </a:lnTo>
                  <a:lnTo>
                    <a:pt x="1052309" y="220929"/>
                  </a:lnTo>
                  <a:lnTo>
                    <a:pt x="1049477" y="231978"/>
                  </a:lnTo>
                  <a:lnTo>
                    <a:pt x="1046594" y="221221"/>
                  </a:lnTo>
                  <a:lnTo>
                    <a:pt x="1046518" y="220929"/>
                  </a:lnTo>
                  <a:lnTo>
                    <a:pt x="1044727" y="220929"/>
                  </a:lnTo>
                  <a:lnTo>
                    <a:pt x="1044714" y="221221"/>
                  </a:lnTo>
                  <a:lnTo>
                    <a:pt x="1048308" y="233756"/>
                  </a:lnTo>
                  <a:lnTo>
                    <a:pt x="1050582" y="233756"/>
                  </a:lnTo>
                  <a:lnTo>
                    <a:pt x="1051026" y="231978"/>
                  </a:lnTo>
                  <a:lnTo>
                    <a:pt x="1053211" y="223443"/>
                  </a:lnTo>
                  <a:lnTo>
                    <a:pt x="1056093" y="233756"/>
                  </a:lnTo>
                  <a:lnTo>
                    <a:pt x="1058367" y="233756"/>
                  </a:lnTo>
                  <a:lnTo>
                    <a:pt x="1058875" y="231978"/>
                  </a:lnTo>
                  <a:lnTo>
                    <a:pt x="1061923" y="221221"/>
                  </a:lnTo>
                  <a:close/>
                </a:path>
                <a:path w="1378584" h="1617979">
                  <a:moveTo>
                    <a:pt x="1154442" y="1407248"/>
                  </a:moveTo>
                  <a:lnTo>
                    <a:pt x="1152728" y="1407096"/>
                  </a:lnTo>
                  <a:lnTo>
                    <a:pt x="1152690" y="1412544"/>
                  </a:lnTo>
                  <a:lnTo>
                    <a:pt x="1146695" y="1412544"/>
                  </a:lnTo>
                  <a:lnTo>
                    <a:pt x="1146657" y="1407096"/>
                  </a:lnTo>
                  <a:lnTo>
                    <a:pt x="1145044" y="1407096"/>
                  </a:lnTo>
                  <a:lnTo>
                    <a:pt x="1144968" y="1420126"/>
                  </a:lnTo>
                  <a:lnTo>
                    <a:pt x="1146644" y="1420126"/>
                  </a:lnTo>
                  <a:lnTo>
                    <a:pt x="1146695" y="1414068"/>
                  </a:lnTo>
                  <a:lnTo>
                    <a:pt x="1152690" y="1414068"/>
                  </a:lnTo>
                  <a:lnTo>
                    <a:pt x="1152728" y="1420126"/>
                  </a:lnTo>
                  <a:lnTo>
                    <a:pt x="1154404" y="1420126"/>
                  </a:lnTo>
                  <a:lnTo>
                    <a:pt x="1154417" y="1414068"/>
                  </a:lnTo>
                  <a:lnTo>
                    <a:pt x="1154417" y="1412544"/>
                  </a:lnTo>
                  <a:lnTo>
                    <a:pt x="1154442" y="1407248"/>
                  </a:lnTo>
                  <a:close/>
                </a:path>
                <a:path w="1378584" h="1617979">
                  <a:moveTo>
                    <a:pt x="1154468" y="566724"/>
                  </a:moveTo>
                  <a:lnTo>
                    <a:pt x="1152715" y="566724"/>
                  </a:lnTo>
                  <a:lnTo>
                    <a:pt x="1152715" y="572020"/>
                  </a:lnTo>
                  <a:lnTo>
                    <a:pt x="1146721" y="572020"/>
                  </a:lnTo>
                  <a:lnTo>
                    <a:pt x="1146683" y="566724"/>
                  </a:lnTo>
                  <a:lnTo>
                    <a:pt x="1145006" y="566724"/>
                  </a:lnTo>
                  <a:lnTo>
                    <a:pt x="1145006" y="579602"/>
                  </a:lnTo>
                  <a:lnTo>
                    <a:pt x="1146683" y="579602"/>
                  </a:lnTo>
                  <a:lnTo>
                    <a:pt x="1146721" y="573544"/>
                  </a:lnTo>
                  <a:lnTo>
                    <a:pt x="1152715" y="573544"/>
                  </a:lnTo>
                  <a:lnTo>
                    <a:pt x="1152753" y="579602"/>
                  </a:lnTo>
                  <a:lnTo>
                    <a:pt x="1154430" y="579602"/>
                  </a:lnTo>
                  <a:lnTo>
                    <a:pt x="1154455" y="573544"/>
                  </a:lnTo>
                  <a:lnTo>
                    <a:pt x="1154455" y="572020"/>
                  </a:lnTo>
                  <a:lnTo>
                    <a:pt x="1154468" y="566724"/>
                  </a:lnTo>
                  <a:close/>
                </a:path>
                <a:path w="1378584" h="1617979">
                  <a:moveTo>
                    <a:pt x="1167663" y="566623"/>
                  </a:moveTo>
                  <a:lnTo>
                    <a:pt x="1166012" y="566623"/>
                  </a:lnTo>
                  <a:lnTo>
                    <a:pt x="1162253" y="577875"/>
                  </a:lnTo>
                  <a:lnTo>
                    <a:pt x="1158621" y="567080"/>
                  </a:lnTo>
                  <a:lnTo>
                    <a:pt x="1158519" y="566762"/>
                  </a:lnTo>
                  <a:lnTo>
                    <a:pt x="1158468" y="566623"/>
                  </a:lnTo>
                  <a:lnTo>
                    <a:pt x="1156665" y="566623"/>
                  </a:lnTo>
                  <a:lnTo>
                    <a:pt x="1156665" y="567080"/>
                  </a:lnTo>
                  <a:lnTo>
                    <a:pt x="1161097" y="579602"/>
                  </a:lnTo>
                  <a:lnTo>
                    <a:pt x="1163269" y="579602"/>
                  </a:lnTo>
                  <a:lnTo>
                    <a:pt x="1163878" y="577875"/>
                  </a:lnTo>
                  <a:lnTo>
                    <a:pt x="1167663" y="567080"/>
                  </a:lnTo>
                  <a:lnTo>
                    <a:pt x="1167663" y="566623"/>
                  </a:lnTo>
                  <a:close/>
                </a:path>
                <a:path w="1378584" h="1617979">
                  <a:moveTo>
                    <a:pt x="1167688" y="1407160"/>
                  </a:moveTo>
                  <a:lnTo>
                    <a:pt x="1165974" y="1407160"/>
                  </a:lnTo>
                  <a:lnTo>
                    <a:pt x="1162227" y="1418399"/>
                  </a:lnTo>
                  <a:lnTo>
                    <a:pt x="1158430" y="1407160"/>
                  </a:lnTo>
                  <a:lnTo>
                    <a:pt x="1156639" y="1407160"/>
                  </a:lnTo>
                  <a:lnTo>
                    <a:pt x="1156639" y="1407604"/>
                  </a:lnTo>
                  <a:lnTo>
                    <a:pt x="1161034" y="1420126"/>
                  </a:lnTo>
                  <a:lnTo>
                    <a:pt x="1163231" y="1420126"/>
                  </a:lnTo>
                  <a:lnTo>
                    <a:pt x="1163840" y="1418399"/>
                  </a:lnTo>
                  <a:lnTo>
                    <a:pt x="1167599" y="1407604"/>
                  </a:lnTo>
                  <a:lnTo>
                    <a:pt x="1167688" y="1407160"/>
                  </a:lnTo>
                  <a:close/>
                </a:path>
                <a:path w="1378584" h="1617979">
                  <a:moveTo>
                    <a:pt x="1179080" y="1419618"/>
                  </a:moveTo>
                  <a:lnTo>
                    <a:pt x="1172019" y="1419618"/>
                  </a:lnTo>
                  <a:lnTo>
                    <a:pt x="1173568" y="1420228"/>
                  </a:lnTo>
                  <a:lnTo>
                    <a:pt x="1177505" y="1420228"/>
                  </a:lnTo>
                  <a:lnTo>
                    <a:pt x="1179080" y="1419618"/>
                  </a:lnTo>
                  <a:close/>
                </a:path>
                <a:path w="1378584" h="1617979">
                  <a:moveTo>
                    <a:pt x="1179106" y="579094"/>
                  </a:moveTo>
                  <a:lnTo>
                    <a:pt x="1172044" y="579094"/>
                  </a:lnTo>
                  <a:lnTo>
                    <a:pt x="1173581" y="579704"/>
                  </a:lnTo>
                  <a:lnTo>
                    <a:pt x="1177544" y="579704"/>
                  </a:lnTo>
                  <a:lnTo>
                    <a:pt x="1179106" y="579094"/>
                  </a:lnTo>
                  <a:close/>
                </a:path>
                <a:path w="1378584" h="1617979">
                  <a:moveTo>
                    <a:pt x="1179703" y="1408087"/>
                  </a:moveTo>
                  <a:lnTo>
                    <a:pt x="1179449" y="1407871"/>
                  </a:lnTo>
                  <a:lnTo>
                    <a:pt x="1178788" y="1407477"/>
                  </a:lnTo>
                  <a:lnTo>
                    <a:pt x="1172413" y="1407477"/>
                  </a:lnTo>
                  <a:lnTo>
                    <a:pt x="1169174" y="1411706"/>
                  </a:lnTo>
                  <a:lnTo>
                    <a:pt x="1169200" y="1415834"/>
                  </a:lnTo>
                  <a:lnTo>
                    <a:pt x="1169631" y="1417040"/>
                  </a:lnTo>
                  <a:lnTo>
                    <a:pt x="1169720" y="1417269"/>
                  </a:lnTo>
                  <a:lnTo>
                    <a:pt x="1170165" y="1417967"/>
                  </a:lnTo>
                  <a:lnTo>
                    <a:pt x="1171257" y="1419161"/>
                  </a:lnTo>
                  <a:lnTo>
                    <a:pt x="1179588" y="1419161"/>
                  </a:lnTo>
                  <a:lnTo>
                    <a:pt x="1179588" y="1418742"/>
                  </a:lnTo>
                  <a:lnTo>
                    <a:pt x="1179664" y="1413256"/>
                  </a:lnTo>
                  <a:lnTo>
                    <a:pt x="1179487" y="1413065"/>
                  </a:lnTo>
                  <a:lnTo>
                    <a:pt x="1174750" y="1413065"/>
                  </a:lnTo>
                  <a:lnTo>
                    <a:pt x="1174661" y="1414233"/>
                  </a:lnTo>
                  <a:lnTo>
                    <a:pt x="1174800" y="1414411"/>
                  </a:lnTo>
                  <a:lnTo>
                    <a:pt x="1177988" y="1414411"/>
                  </a:lnTo>
                  <a:lnTo>
                    <a:pt x="1177988" y="1418285"/>
                  </a:lnTo>
                  <a:lnTo>
                    <a:pt x="1177620" y="1418463"/>
                  </a:lnTo>
                  <a:lnTo>
                    <a:pt x="1176870" y="1418742"/>
                  </a:lnTo>
                  <a:lnTo>
                    <a:pt x="1174216" y="1418742"/>
                  </a:lnTo>
                  <a:lnTo>
                    <a:pt x="1170927" y="1412125"/>
                  </a:lnTo>
                  <a:lnTo>
                    <a:pt x="1171346" y="1410868"/>
                  </a:lnTo>
                  <a:lnTo>
                    <a:pt x="1171663" y="1410258"/>
                  </a:lnTo>
                  <a:lnTo>
                    <a:pt x="1172095" y="1409801"/>
                  </a:lnTo>
                  <a:lnTo>
                    <a:pt x="1172387" y="1409446"/>
                  </a:lnTo>
                  <a:lnTo>
                    <a:pt x="1172972" y="1408963"/>
                  </a:lnTo>
                  <a:lnTo>
                    <a:pt x="1174000" y="1408480"/>
                  </a:lnTo>
                  <a:lnTo>
                    <a:pt x="1177112" y="1408480"/>
                  </a:lnTo>
                  <a:lnTo>
                    <a:pt x="1177950" y="1408760"/>
                  </a:lnTo>
                  <a:lnTo>
                    <a:pt x="1179258" y="1409446"/>
                  </a:lnTo>
                  <a:lnTo>
                    <a:pt x="1179664" y="1409446"/>
                  </a:lnTo>
                  <a:lnTo>
                    <a:pt x="1179690" y="1408480"/>
                  </a:lnTo>
                  <a:lnTo>
                    <a:pt x="1179703" y="1408087"/>
                  </a:lnTo>
                  <a:close/>
                </a:path>
                <a:path w="1378584" h="1617979">
                  <a:moveTo>
                    <a:pt x="1179779" y="567563"/>
                  </a:moveTo>
                  <a:lnTo>
                    <a:pt x="1179474" y="567347"/>
                  </a:lnTo>
                  <a:lnTo>
                    <a:pt x="1178814" y="566953"/>
                  </a:lnTo>
                  <a:lnTo>
                    <a:pt x="1172489" y="566953"/>
                  </a:lnTo>
                  <a:lnTo>
                    <a:pt x="1169530" y="570344"/>
                  </a:lnTo>
                  <a:lnTo>
                    <a:pt x="1169289" y="570953"/>
                  </a:lnTo>
                  <a:lnTo>
                    <a:pt x="1169238" y="575310"/>
                  </a:lnTo>
                  <a:lnTo>
                    <a:pt x="1169670" y="576516"/>
                  </a:lnTo>
                  <a:lnTo>
                    <a:pt x="1169746" y="576745"/>
                  </a:lnTo>
                  <a:lnTo>
                    <a:pt x="1170190" y="577443"/>
                  </a:lnTo>
                  <a:lnTo>
                    <a:pt x="1171282" y="578637"/>
                  </a:lnTo>
                  <a:lnTo>
                    <a:pt x="1179614" y="578637"/>
                  </a:lnTo>
                  <a:lnTo>
                    <a:pt x="1179626" y="578218"/>
                  </a:lnTo>
                  <a:lnTo>
                    <a:pt x="1179690" y="572731"/>
                  </a:lnTo>
                  <a:lnTo>
                    <a:pt x="1179512" y="572541"/>
                  </a:lnTo>
                  <a:lnTo>
                    <a:pt x="1174788" y="572541"/>
                  </a:lnTo>
                  <a:lnTo>
                    <a:pt x="1174686" y="573722"/>
                  </a:lnTo>
                  <a:lnTo>
                    <a:pt x="1174826" y="573887"/>
                  </a:lnTo>
                  <a:lnTo>
                    <a:pt x="1178013" y="573887"/>
                  </a:lnTo>
                  <a:lnTo>
                    <a:pt x="1178013" y="577761"/>
                  </a:lnTo>
                  <a:lnTo>
                    <a:pt x="1177645" y="577938"/>
                  </a:lnTo>
                  <a:lnTo>
                    <a:pt x="1176909" y="578218"/>
                  </a:lnTo>
                  <a:lnTo>
                    <a:pt x="1174242" y="578218"/>
                  </a:lnTo>
                  <a:lnTo>
                    <a:pt x="1171181" y="570953"/>
                  </a:lnTo>
                  <a:lnTo>
                    <a:pt x="1171422" y="570344"/>
                  </a:lnTo>
                  <a:lnTo>
                    <a:pt x="1171727" y="569734"/>
                  </a:lnTo>
                  <a:lnTo>
                    <a:pt x="1172425" y="568921"/>
                  </a:lnTo>
                  <a:lnTo>
                    <a:pt x="1172997" y="568439"/>
                  </a:lnTo>
                  <a:lnTo>
                    <a:pt x="1174038" y="567956"/>
                  </a:lnTo>
                  <a:lnTo>
                    <a:pt x="1177175" y="567956"/>
                  </a:lnTo>
                  <a:lnTo>
                    <a:pt x="1177975" y="568236"/>
                  </a:lnTo>
                  <a:lnTo>
                    <a:pt x="1178636" y="568566"/>
                  </a:lnTo>
                  <a:lnTo>
                    <a:pt x="1179195" y="568921"/>
                  </a:lnTo>
                  <a:lnTo>
                    <a:pt x="1179690" y="568921"/>
                  </a:lnTo>
                  <a:lnTo>
                    <a:pt x="1179753" y="567956"/>
                  </a:lnTo>
                  <a:lnTo>
                    <a:pt x="1179779" y="567563"/>
                  </a:lnTo>
                  <a:close/>
                </a:path>
                <a:path w="1378584" h="1617979">
                  <a:moveTo>
                    <a:pt x="1193038" y="1407375"/>
                  </a:moveTo>
                  <a:lnTo>
                    <a:pt x="1191323" y="1407375"/>
                  </a:lnTo>
                  <a:lnTo>
                    <a:pt x="1191323" y="1407668"/>
                  </a:lnTo>
                  <a:lnTo>
                    <a:pt x="1191323" y="1417815"/>
                  </a:lnTo>
                  <a:lnTo>
                    <a:pt x="1190663" y="1416545"/>
                  </a:lnTo>
                  <a:lnTo>
                    <a:pt x="1190561" y="1416316"/>
                  </a:lnTo>
                  <a:lnTo>
                    <a:pt x="1190561" y="1419745"/>
                  </a:lnTo>
                  <a:lnTo>
                    <a:pt x="1184744" y="1419745"/>
                  </a:lnTo>
                  <a:lnTo>
                    <a:pt x="1184744" y="1408925"/>
                  </a:lnTo>
                  <a:lnTo>
                    <a:pt x="1185583" y="1410601"/>
                  </a:lnTo>
                  <a:lnTo>
                    <a:pt x="1186027" y="1411389"/>
                  </a:lnTo>
                  <a:lnTo>
                    <a:pt x="1190040" y="1418920"/>
                  </a:lnTo>
                  <a:lnTo>
                    <a:pt x="1190345" y="1419402"/>
                  </a:lnTo>
                  <a:lnTo>
                    <a:pt x="1190447" y="1419580"/>
                  </a:lnTo>
                  <a:lnTo>
                    <a:pt x="1190561" y="1419745"/>
                  </a:lnTo>
                  <a:lnTo>
                    <a:pt x="1190561" y="1416316"/>
                  </a:lnTo>
                  <a:lnTo>
                    <a:pt x="1190345" y="1415897"/>
                  </a:lnTo>
                  <a:lnTo>
                    <a:pt x="1190193" y="1415554"/>
                  </a:lnTo>
                  <a:lnTo>
                    <a:pt x="1189456" y="1414221"/>
                  </a:lnTo>
                  <a:lnTo>
                    <a:pt x="1186624" y="1408925"/>
                  </a:lnTo>
                  <a:lnTo>
                    <a:pt x="1186167" y="1408049"/>
                  </a:lnTo>
                  <a:lnTo>
                    <a:pt x="1186065" y="1407833"/>
                  </a:lnTo>
                  <a:lnTo>
                    <a:pt x="1185951" y="1407668"/>
                  </a:lnTo>
                  <a:lnTo>
                    <a:pt x="1191323" y="1407668"/>
                  </a:lnTo>
                  <a:lnTo>
                    <a:pt x="1191323" y="1407375"/>
                  </a:lnTo>
                  <a:lnTo>
                    <a:pt x="1183132" y="1407375"/>
                  </a:lnTo>
                  <a:lnTo>
                    <a:pt x="1183093" y="1420126"/>
                  </a:lnTo>
                  <a:lnTo>
                    <a:pt x="1184744" y="1420126"/>
                  </a:lnTo>
                  <a:lnTo>
                    <a:pt x="1184744" y="1419910"/>
                  </a:lnTo>
                  <a:lnTo>
                    <a:pt x="1192936" y="1419910"/>
                  </a:lnTo>
                  <a:lnTo>
                    <a:pt x="1192949" y="1417815"/>
                  </a:lnTo>
                  <a:lnTo>
                    <a:pt x="1193038" y="1407375"/>
                  </a:lnTo>
                  <a:close/>
                </a:path>
                <a:path w="1378584" h="1617979">
                  <a:moveTo>
                    <a:pt x="1193076" y="566851"/>
                  </a:moveTo>
                  <a:lnTo>
                    <a:pt x="1191348" y="566851"/>
                  </a:lnTo>
                  <a:lnTo>
                    <a:pt x="1191348" y="567143"/>
                  </a:lnTo>
                  <a:lnTo>
                    <a:pt x="1191348" y="577291"/>
                  </a:lnTo>
                  <a:lnTo>
                    <a:pt x="1190879" y="576338"/>
                  </a:lnTo>
                  <a:lnTo>
                    <a:pt x="1190688" y="576021"/>
                  </a:lnTo>
                  <a:lnTo>
                    <a:pt x="1190625" y="575881"/>
                  </a:lnTo>
                  <a:lnTo>
                    <a:pt x="1190625" y="579221"/>
                  </a:lnTo>
                  <a:lnTo>
                    <a:pt x="1184770" y="579221"/>
                  </a:lnTo>
                  <a:lnTo>
                    <a:pt x="1184808" y="568401"/>
                  </a:lnTo>
                  <a:lnTo>
                    <a:pt x="1185176" y="569214"/>
                  </a:lnTo>
                  <a:lnTo>
                    <a:pt x="1185430" y="569658"/>
                  </a:lnTo>
                  <a:lnTo>
                    <a:pt x="1185608" y="570077"/>
                  </a:lnTo>
                  <a:lnTo>
                    <a:pt x="1186053" y="570865"/>
                  </a:lnTo>
                  <a:lnTo>
                    <a:pt x="1190066" y="578396"/>
                  </a:lnTo>
                  <a:lnTo>
                    <a:pt x="1190371" y="578878"/>
                  </a:lnTo>
                  <a:lnTo>
                    <a:pt x="1190472" y="579056"/>
                  </a:lnTo>
                  <a:lnTo>
                    <a:pt x="1190625" y="579221"/>
                  </a:lnTo>
                  <a:lnTo>
                    <a:pt x="1190625" y="575881"/>
                  </a:lnTo>
                  <a:lnTo>
                    <a:pt x="1190548" y="575703"/>
                  </a:lnTo>
                  <a:lnTo>
                    <a:pt x="1190371" y="575373"/>
                  </a:lnTo>
                  <a:lnTo>
                    <a:pt x="1190218" y="575030"/>
                  </a:lnTo>
                  <a:lnTo>
                    <a:pt x="1189482" y="573697"/>
                  </a:lnTo>
                  <a:lnTo>
                    <a:pt x="1186662" y="568401"/>
                  </a:lnTo>
                  <a:lnTo>
                    <a:pt x="1186192" y="567524"/>
                  </a:lnTo>
                  <a:lnTo>
                    <a:pt x="1186091" y="567309"/>
                  </a:lnTo>
                  <a:lnTo>
                    <a:pt x="1185976" y="567143"/>
                  </a:lnTo>
                  <a:lnTo>
                    <a:pt x="1191348" y="567143"/>
                  </a:lnTo>
                  <a:lnTo>
                    <a:pt x="1191348" y="566851"/>
                  </a:lnTo>
                  <a:lnTo>
                    <a:pt x="1183170" y="566851"/>
                  </a:lnTo>
                  <a:lnTo>
                    <a:pt x="1183132" y="579615"/>
                  </a:lnTo>
                  <a:lnTo>
                    <a:pt x="1184770" y="579615"/>
                  </a:lnTo>
                  <a:lnTo>
                    <a:pt x="1184770" y="579386"/>
                  </a:lnTo>
                  <a:lnTo>
                    <a:pt x="1192961" y="579386"/>
                  </a:lnTo>
                  <a:lnTo>
                    <a:pt x="1192987" y="577291"/>
                  </a:lnTo>
                  <a:lnTo>
                    <a:pt x="1193076" y="566851"/>
                  </a:lnTo>
                  <a:close/>
                </a:path>
                <a:path w="1378584" h="1617979">
                  <a:moveTo>
                    <a:pt x="1206563" y="1411516"/>
                  </a:moveTo>
                  <a:lnTo>
                    <a:pt x="1206169" y="1410322"/>
                  </a:lnTo>
                  <a:lnTo>
                    <a:pt x="1206055" y="1409928"/>
                  </a:lnTo>
                  <a:lnTo>
                    <a:pt x="1205738" y="1409420"/>
                  </a:lnTo>
                  <a:lnTo>
                    <a:pt x="1205649" y="1409255"/>
                  </a:lnTo>
                  <a:lnTo>
                    <a:pt x="1204963" y="1408569"/>
                  </a:lnTo>
                  <a:lnTo>
                    <a:pt x="1204810" y="1408417"/>
                  </a:lnTo>
                  <a:lnTo>
                    <a:pt x="1204810" y="1412087"/>
                  </a:lnTo>
                  <a:lnTo>
                    <a:pt x="1204772" y="1414538"/>
                  </a:lnTo>
                  <a:lnTo>
                    <a:pt x="1201343" y="1418742"/>
                  </a:lnTo>
                  <a:lnTo>
                    <a:pt x="1198308" y="1418742"/>
                  </a:lnTo>
                  <a:lnTo>
                    <a:pt x="1198308" y="1408569"/>
                  </a:lnTo>
                  <a:lnTo>
                    <a:pt x="1201775" y="1408569"/>
                  </a:lnTo>
                  <a:lnTo>
                    <a:pt x="1204810" y="1412087"/>
                  </a:lnTo>
                  <a:lnTo>
                    <a:pt x="1204810" y="1408417"/>
                  </a:lnTo>
                  <a:lnTo>
                    <a:pt x="1204556" y="1408150"/>
                  </a:lnTo>
                  <a:lnTo>
                    <a:pt x="1203896" y="1407706"/>
                  </a:lnTo>
                  <a:lnTo>
                    <a:pt x="1202651" y="1407248"/>
                  </a:lnTo>
                  <a:lnTo>
                    <a:pt x="1196632" y="1407248"/>
                  </a:lnTo>
                  <a:lnTo>
                    <a:pt x="1196632" y="1420202"/>
                  </a:lnTo>
                  <a:lnTo>
                    <a:pt x="1201623" y="1420202"/>
                  </a:lnTo>
                  <a:lnTo>
                    <a:pt x="1203756" y="1419517"/>
                  </a:lnTo>
                  <a:lnTo>
                    <a:pt x="1204442" y="1419098"/>
                  </a:lnTo>
                  <a:lnTo>
                    <a:pt x="1204798" y="1418742"/>
                  </a:lnTo>
                  <a:lnTo>
                    <a:pt x="1205585" y="1417967"/>
                  </a:lnTo>
                  <a:lnTo>
                    <a:pt x="1205865" y="1417447"/>
                  </a:lnTo>
                  <a:lnTo>
                    <a:pt x="1205979" y="1417256"/>
                  </a:lnTo>
                  <a:lnTo>
                    <a:pt x="1206461" y="1415808"/>
                  </a:lnTo>
                  <a:lnTo>
                    <a:pt x="1206563" y="1411516"/>
                  </a:lnTo>
                  <a:close/>
                </a:path>
                <a:path w="1378584" h="1617979">
                  <a:moveTo>
                    <a:pt x="1206627" y="570992"/>
                  </a:moveTo>
                  <a:lnTo>
                    <a:pt x="1206207" y="569798"/>
                  </a:lnTo>
                  <a:lnTo>
                    <a:pt x="1206080" y="569404"/>
                  </a:lnTo>
                  <a:lnTo>
                    <a:pt x="1205788" y="568909"/>
                  </a:lnTo>
                  <a:lnTo>
                    <a:pt x="1205674" y="568731"/>
                  </a:lnTo>
                  <a:lnTo>
                    <a:pt x="1205026" y="568045"/>
                  </a:lnTo>
                  <a:lnTo>
                    <a:pt x="1204836" y="567855"/>
                  </a:lnTo>
                  <a:lnTo>
                    <a:pt x="1204836" y="571563"/>
                  </a:lnTo>
                  <a:lnTo>
                    <a:pt x="1204810" y="574014"/>
                  </a:lnTo>
                  <a:lnTo>
                    <a:pt x="1201458" y="578218"/>
                  </a:lnTo>
                  <a:lnTo>
                    <a:pt x="1198372" y="578218"/>
                  </a:lnTo>
                  <a:lnTo>
                    <a:pt x="1198372" y="568045"/>
                  </a:lnTo>
                  <a:lnTo>
                    <a:pt x="1201801" y="568045"/>
                  </a:lnTo>
                  <a:lnTo>
                    <a:pt x="1204836" y="571563"/>
                  </a:lnTo>
                  <a:lnTo>
                    <a:pt x="1204836" y="567855"/>
                  </a:lnTo>
                  <a:lnTo>
                    <a:pt x="1204620" y="567626"/>
                  </a:lnTo>
                  <a:lnTo>
                    <a:pt x="1203921" y="567182"/>
                  </a:lnTo>
                  <a:lnTo>
                    <a:pt x="1202702" y="566724"/>
                  </a:lnTo>
                  <a:lnTo>
                    <a:pt x="1196657" y="566724"/>
                  </a:lnTo>
                  <a:lnTo>
                    <a:pt x="1196657" y="579678"/>
                  </a:lnTo>
                  <a:lnTo>
                    <a:pt x="1201712" y="579678"/>
                  </a:lnTo>
                  <a:lnTo>
                    <a:pt x="1203782" y="578993"/>
                  </a:lnTo>
                  <a:lnTo>
                    <a:pt x="1204468" y="578573"/>
                  </a:lnTo>
                  <a:lnTo>
                    <a:pt x="1204849" y="578218"/>
                  </a:lnTo>
                  <a:lnTo>
                    <a:pt x="1205611" y="577443"/>
                  </a:lnTo>
                  <a:lnTo>
                    <a:pt x="1205928" y="576922"/>
                  </a:lnTo>
                  <a:lnTo>
                    <a:pt x="1206042" y="576732"/>
                  </a:lnTo>
                  <a:lnTo>
                    <a:pt x="1206538" y="575284"/>
                  </a:lnTo>
                  <a:lnTo>
                    <a:pt x="1206627" y="570992"/>
                  </a:lnTo>
                  <a:close/>
                </a:path>
                <a:path w="1378584" h="1617979">
                  <a:moveTo>
                    <a:pt x="1250530" y="381762"/>
                  </a:moveTo>
                  <a:lnTo>
                    <a:pt x="1243571" y="381762"/>
                  </a:lnTo>
                  <a:lnTo>
                    <a:pt x="1244307" y="382295"/>
                  </a:lnTo>
                  <a:lnTo>
                    <a:pt x="1249641" y="382295"/>
                  </a:lnTo>
                  <a:lnTo>
                    <a:pt x="1250530" y="381762"/>
                  </a:lnTo>
                  <a:close/>
                </a:path>
                <a:path w="1378584" h="1617979">
                  <a:moveTo>
                    <a:pt x="1250962" y="381127"/>
                  </a:moveTo>
                  <a:lnTo>
                    <a:pt x="1250911" y="380047"/>
                  </a:lnTo>
                  <a:lnTo>
                    <a:pt x="1250492" y="380047"/>
                  </a:lnTo>
                  <a:lnTo>
                    <a:pt x="1249362" y="380771"/>
                  </a:lnTo>
                  <a:lnTo>
                    <a:pt x="1248422" y="381127"/>
                  </a:lnTo>
                  <a:lnTo>
                    <a:pt x="1246073" y="381127"/>
                  </a:lnTo>
                  <a:lnTo>
                    <a:pt x="1245235" y="380771"/>
                  </a:lnTo>
                  <a:lnTo>
                    <a:pt x="1243330" y="377659"/>
                  </a:lnTo>
                  <a:lnTo>
                    <a:pt x="1243368" y="374472"/>
                  </a:lnTo>
                  <a:lnTo>
                    <a:pt x="1243736" y="373151"/>
                  </a:lnTo>
                  <a:lnTo>
                    <a:pt x="1243990" y="372592"/>
                  </a:lnTo>
                  <a:lnTo>
                    <a:pt x="1244358" y="372148"/>
                  </a:lnTo>
                  <a:lnTo>
                    <a:pt x="1244473" y="371983"/>
                  </a:lnTo>
                  <a:lnTo>
                    <a:pt x="1250784" y="371983"/>
                  </a:lnTo>
                  <a:lnTo>
                    <a:pt x="1250810" y="370878"/>
                  </a:lnTo>
                  <a:lnTo>
                    <a:pt x="1250823" y="370471"/>
                  </a:lnTo>
                  <a:lnTo>
                    <a:pt x="1250670" y="370306"/>
                  </a:lnTo>
                  <a:lnTo>
                    <a:pt x="1250238" y="370039"/>
                  </a:lnTo>
                  <a:lnTo>
                    <a:pt x="1250238" y="371817"/>
                  </a:lnTo>
                  <a:lnTo>
                    <a:pt x="1244587" y="371817"/>
                  </a:lnTo>
                  <a:lnTo>
                    <a:pt x="1244676" y="371690"/>
                  </a:lnTo>
                  <a:lnTo>
                    <a:pt x="1245044" y="371373"/>
                  </a:lnTo>
                  <a:lnTo>
                    <a:pt x="1246073" y="370878"/>
                  </a:lnTo>
                  <a:lnTo>
                    <a:pt x="1248384" y="370878"/>
                  </a:lnTo>
                  <a:lnTo>
                    <a:pt x="1248956" y="371081"/>
                  </a:lnTo>
                  <a:lnTo>
                    <a:pt x="1249578" y="371373"/>
                  </a:lnTo>
                  <a:lnTo>
                    <a:pt x="1250238" y="371817"/>
                  </a:lnTo>
                  <a:lnTo>
                    <a:pt x="1250238" y="370039"/>
                  </a:lnTo>
                  <a:lnTo>
                    <a:pt x="1249908" y="369824"/>
                  </a:lnTo>
                  <a:lnTo>
                    <a:pt x="1244536" y="369824"/>
                  </a:lnTo>
                  <a:lnTo>
                    <a:pt x="1244130" y="370001"/>
                  </a:lnTo>
                  <a:lnTo>
                    <a:pt x="1243495" y="370471"/>
                  </a:lnTo>
                  <a:lnTo>
                    <a:pt x="1242479" y="371690"/>
                  </a:lnTo>
                  <a:lnTo>
                    <a:pt x="1242415" y="371817"/>
                  </a:lnTo>
                  <a:lnTo>
                    <a:pt x="1242326" y="371983"/>
                  </a:lnTo>
                  <a:lnTo>
                    <a:pt x="1242250" y="372148"/>
                  </a:lnTo>
                  <a:lnTo>
                    <a:pt x="1242123" y="372389"/>
                  </a:lnTo>
                  <a:lnTo>
                    <a:pt x="1241539" y="374103"/>
                  </a:lnTo>
                  <a:lnTo>
                    <a:pt x="1241539" y="378307"/>
                  </a:lnTo>
                  <a:lnTo>
                    <a:pt x="1241945" y="379476"/>
                  </a:lnTo>
                  <a:lnTo>
                    <a:pt x="1242047" y="379831"/>
                  </a:lnTo>
                  <a:lnTo>
                    <a:pt x="1242415" y="380530"/>
                  </a:lnTo>
                  <a:lnTo>
                    <a:pt x="1243152" y="381355"/>
                  </a:lnTo>
                  <a:lnTo>
                    <a:pt x="1250937" y="381355"/>
                  </a:lnTo>
                  <a:lnTo>
                    <a:pt x="1250962" y="381127"/>
                  </a:lnTo>
                  <a:close/>
                </a:path>
                <a:path w="1378584" h="1617979">
                  <a:moveTo>
                    <a:pt x="1260182" y="381584"/>
                  </a:moveTo>
                  <a:lnTo>
                    <a:pt x="1260030" y="381165"/>
                  </a:lnTo>
                  <a:lnTo>
                    <a:pt x="1255064" y="381165"/>
                  </a:lnTo>
                  <a:lnTo>
                    <a:pt x="1255026" y="369519"/>
                  </a:lnTo>
                  <a:lnTo>
                    <a:pt x="1253413" y="369519"/>
                  </a:lnTo>
                  <a:lnTo>
                    <a:pt x="1253375" y="382574"/>
                  </a:lnTo>
                  <a:lnTo>
                    <a:pt x="1260055" y="382574"/>
                  </a:lnTo>
                  <a:lnTo>
                    <a:pt x="1260182" y="381584"/>
                  </a:lnTo>
                  <a:close/>
                </a:path>
                <a:path w="1378584" h="1617979">
                  <a:moveTo>
                    <a:pt x="1263840" y="369658"/>
                  </a:moveTo>
                  <a:lnTo>
                    <a:pt x="1262113" y="369519"/>
                  </a:lnTo>
                  <a:lnTo>
                    <a:pt x="1262113" y="382485"/>
                  </a:lnTo>
                  <a:lnTo>
                    <a:pt x="1263802" y="382485"/>
                  </a:lnTo>
                  <a:lnTo>
                    <a:pt x="1263840" y="369658"/>
                  </a:lnTo>
                  <a:close/>
                </a:path>
                <a:path w="1378584" h="1617979">
                  <a:moveTo>
                    <a:pt x="1273924" y="375526"/>
                  </a:moveTo>
                  <a:lnTo>
                    <a:pt x="1269098" y="375526"/>
                  </a:lnTo>
                  <a:lnTo>
                    <a:pt x="1269098" y="370878"/>
                  </a:lnTo>
                  <a:lnTo>
                    <a:pt x="1267383" y="370878"/>
                  </a:lnTo>
                  <a:lnTo>
                    <a:pt x="1267383" y="382536"/>
                  </a:lnTo>
                  <a:lnTo>
                    <a:pt x="1269022" y="382536"/>
                  </a:lnTo>
                  <a:lnTo>
                    <a:pt x="1269098" y="376834"/>
                  </a:lnTo>
                  <a:lnTo>
                    <a:pt x="1273810" y="376834"/>
                  </a:lnTo>
                  <a:lnTo>
                    <a:pt x="1273924" y="375526"/>
                  </a:lnTo>
                  <a:close/>
                </a:path>
                <a:path w="1378584" h="1617979">
                  <a:moveTo>
                    <a:pt x="1274203" y="369658"/>
                  </a:moveTo>
                  <a:lnTo>
                    <a:pt x="1267383" y="369658"/>
                  </a:lnTo>
                  <a:lnTo>
                    <a:pt x="1267383" y="370700"/>
                  </a:lnTo>
                  <a:lnTo>
                    <a:pt x="1274178" y="370700"/>
                  </a:lnTo>
                  <a:lnTo>
                    <a:pt x="1274203" y="369658"/>
                  </a:lnTo>
                  <a:close/>
                </a:path>
                <a:path w="1378584" h="1617979">
                  <a:moveTo>
                    <a:pt x="1283868" y="369887"/>
                  </a:moveTo>
                  <a:lnTo>
                    <a:pt x="1283779" y="369658"/>
                  </a:lnTo>
                  <a:lnTo>
                    <a:pt x="1276959" y="369658"/>
                  </a:lnTo>
                  <a:lnTo>
                    <a:pt x="1276959" y="382536"/>
                  </a:lnTo>
                  <a:lnTo>
                    <a:pt x="1278597" y="382536"/>
                  </a:lnTo>
                  <a:lnTo>
                    <a:pt x="1278674" y="376834"/>
                  </a:lnTo>
                  <a:lnTo>
                    <a:pt x="1283385" y="376834"/>
                  </a:lnTo>
                  <a:lnTo>
                    <a:pt x="1283423" y="375437"/>
                  </a:lnTo>
                  <a:lnTo>
                    <a:pt x="1278674" y="375437"/>
                  </a:lnTo>
                  <a:lnTo>
                    <a:pt x="1278674" y="370878"/>
                  </a:lnTo>
                  <a:lnTo>
                    <a:pt x="1283639" y="370878"/>
                  </a:lnTo>
                  <a:lnTo>
                    <a:pt x="1283868" y="369887"/>
                  </a:lnTo>
                  <a:close/>
                </a:path>
                <a:path w="1378584" h="1617979">
                  <a:moveTo>
                    <a:pt x="1295158" y="385254"/>
                  </a:moveTo>
                  <a:lnTo>
                    <a:pt x="1284820" y="385254"/>
                  </a:lnTo>
                  <a:lnTo>
                    <a:pt x="1284820" y="386295"/>
                  </a:lnTo>
                  <a:lnTo>
                    <a:pt x="1295044" y="386295"/>
                  </a:lnTo>
                  <a:lnTo>
                    <a:pt x="1295158" y="385254"/>
                  </a:lnTo>
                  <a:close/>
                </a:path>
                <a:path w="1378584" h="1617979">
                  <a:moveTo>
                    <a:pt x="1303489" y="375526"/>
                  </a:moveTo>
                  <a:lnTo>
                    <a:pt x="1298625" y="375526"/>
                  </a:lnTo>
                  <a:lnTo>
                    <a:pt x="1298625" y="370878"/>
                  </a:lnTo>
                  <a:lnTo>
                    <a:pt x="1296949" y="370878"/>
                  </a:lnTo>
                  <a:lnTo>
                    <a:pt x="1296949" y="382536"/>
                  </a:lnTo>
                  <a:lnTo>
                    <a:pt x="1298600" y="382536"/>
                  </a:lnTo>
                  <a:lnTo>
                    <a:pt x="1298625" y="376834"/>
                  </a:lnTo>
                  <a:lnTo>
                    <a:pt x="1303388" y="376834"/>
                  </a:lnTo>
                  <a:lnTo>
                    <a:pt x="1303489" y="375526"/>
                  </a:lnTo>
                  <a:close/>
                </a:path>
                <a:path w="1378584" h="1617979">
                  <a:moveTo>
                    <a:pt x="1303769" y="369658"/>
                  </a:moveTo>
                  <a:lnTo>
                    <a:pt x="1296949" y="369658"/>
                  </a:lnTo>
                  <a:lnTo>
                    <a:pt x="1296949" y="370700"/>
                  </a:lnTo>
                  <a:lnTo>
                    <a:pt x="1303743" y="370700"/>
                  </a:lnTo>
                  <a:lnTo>
                    <a:pt x="1303769" y="369658"/>
                  </a:lnTo>
                  <a:close/>
                </a:path>
                <a:path w="1378584" h="1617979">
                  <a:moveTo>
                    <a:pt x="1315148" y="381469"/>
                  </a:moveTo>
                  <a:lnTo>
                    <a:pt x="1307553" y="381469"/>
                  </a:lnTo>
                  <a:lnTo>
                    <a:pt x="1307795" y="381762"/>
                  </a:lnTo>
                  <a:lnTo>
                    <a:pt x="1314919" y="381762"/>
                  </a:lnTo>
                  <a:lnTo>
                    <a:pt x="1315148" y="381469"/>
                  </a:lnTo>
                  <a:close/>
                </a:path>
                <a:path w="1378584" h="1617979">
                  <a:moveTo>
                    <a:pt x="1315237" y="381127"/>
                  </a:moveTo>
                  <a:lnTo>
                    <a:pt x="1310360" y="381127"/>
                  </a:lnTo>
                  <a:lnTo>
                    <a:pt x="1309560" y="380771"/>
                  </a:lnTo>
                  <a:lnTo>
                    <a:pt x="1307655" y="377659"/>
                  </a:lnTo>
                  <a:lnTo>
                    <a:pt x="1307757" y="374103"/>
                  </a:lnTo>
                  <a:lnTo>
                    <a:pt x="1308023" y="373151"/>
                  </a:lnTo>
                  <a:lnTo>
                    <a:pt x="1308277" y="372592"/>
                  </a:lnTo>
                  <a:lnTo>
                    <a:pt x="1308646" y="372148"/>
                  </a:lnTo>
                  <a:lnTo>
                    <a:pt x="1308823" y="371906"/>
                  </a:lnTo>
                  <a:lnTo>
                    <a:pt x="1315148" y="371906"/>
                  </a:lnTo>
                  <a:lnTo>
                    <a:pt x="1315135" y="370878"/>
                  </a:lnTo>
                  <a:lnTo>
                    <a:pt x="1315123" y="370471"/>
                  </a:lnTo>
                  <a:lnTo>
                    <a:pt x="1314970" y="370306"/>
                  </a:lnTo>
                  <a:lnTo>
                    <a:pt x="1314716" y="370116"/>
                  </a:lnTo>
                  <a:lnTo>
                    <a:pt x="1314462" y="369976"/>
                  </a:lnTo>
                  <a:lnTo>
                    <a:pt x="1314462" y="371690"/>
                  </a:lnTo>
                  <a:lnTo>
                    <a:pt x="1308976" y="371690"/>
                  </a:lnTo>
                  <a:lnTo>
                    <a:pt x="1309420" y="371335"/>
                  </a:lnTo>
                  <a:lnTo>
                    <a:pt x="1310360" y="370878"/>
                  </a:lnTo>
                  <a:lnTo>
                    <a:pt x="1312684" y="370878"/>
                  </a:lnTo>
                  <a:lnTo>
                    <a:pt x="1313294" y="371081"/>
                  </a:lnTo>
                  <a:lnTo>
                    <a:pt x="1314462" y="371690"/>
                  </a:lnTo>
                  <a:lnTo>
                    <a:pt x="1314462" y="369976"/>
                  </a:lnTo>
                  <a:lnTo>
                    <a:pt x="1314208" y="369824"/>
                  </a:lnTo>
                  <a:lnTo>
                    <a:pt x="1308836" y="369824"/>
                  </a:lnTo>
                  <a:lnTo>
                    <a:pt x="1305826" y="374103"/>
                  </a:lnTo>
                  <a:lnTo>
                    <a:pt x="1305826" y="378206"/>
                  </a:lnTo>
                  <a:lnTo>
                    <a:pt x="1306233" y="379476"/>
                  </a:lnTo>
                  <a:lnTo>
                    <a:pt x="1306525" y="380161"/>
                  </a:lnTo>
                  <a:lnTo>
                    <a:pt x="1306626" y="380352"/>
                  </a:lnTo>
                  <a:lnTo>
                    <a:pt x="1306715" y="380530"/>
                  </a:lnTo>
                  <a:lnTo>
                    <a:pt x="1307414" y="381317"/>
                  </a:lnTo>
                  <a:lnTo>
                    <a:pt x="1315224" y="381317"/>
                  </a:lnTo>
                  <a:lnTo>
                    <a:pt x="1315237" y="381127"/>
                  </a:lnTo>
                  <a:close/>
                </a:path>
                <a:path w="1378584" h="1617979">
                  <a:moveTo>
                    <a:pt x="1315300" y="380352"/>
                  </a:moveTo>
                  <a:lnTo>
                    <a:pt x="1314361" y="380352"/>
                  </a:lnTo>
                  <a:lnTo>
                    <a:pt x="1313649" y="380771"/>
                  </a:lnTo>
                  <a:lnTo>
                    <a:pt x="1315275" y="380771"/>
                  </a:lnTo>
                  <a:lnTo>
                    <a:pt x="1315300" y="380352"/>
                  </a:lnTo>
                  <a:close/>
                </a:path>
                <a:path w="1378584" h="1617979">
                  <a:moveTo>
                    <a:pt x="1325422" y="376504"/>
                  </a:moveTo>
                  <a:lnTo>
                    <a:pt x="1324876" y="375577"/>
                  </a:lnTo>
                  <a:lnTo>
                    <a:pt x="1324584" y="375361"/>
                  </a:lnTo>
                  <a:lnTo>
                    <a:pt x="1323543" y="375361"/>
                  </a:lnTo>
                  <a:lnTo>
                    <a:pt x="1323543" y="380022"/>
                  </a:lnTo>
                  <a:lnTo>
                    <a:pt x="1323314" y="380377"/>
                  </a:lnTo>
                  <a:lnTo>
                    <a:pt x="1323009" y="380746"/>
                  </a:lnTo>
                  <a:lnTo>
                    <a:pt x="1322628" y="381025"/>
                  </a:lnTo>
                  <a:lnTo>
                    <a:pt x="1322095" y="381292"/>
                  </a:lnTo>
                  <a:lnTo>
                    <a:pt x="1320495" y="381292"/>
                  </a:lnTo>
                  <a:lnTo>
                    <a:pt x="1319936" y="381025"/>
                  </a:lnTo>
                  <a:lnTo>
                    <a:pt x="1319631" y="380746"/>
                  </a:lnTo>
                  <a:lnTo>
                    <a:pt x="1319479" y="380542"/>
                  </a:lnTo>
                  <a:lnTo>
                    <a:pt x="1319352" y="380377"/>
                  </a:lnTo>
                  <a:lnTo>
                    <a:pt x="1319174" y="380022"/>
                  </a:lnTo>
                  <a:lnTo>
                    <a:pt x="1318996" y="379539"/>
                  </a:lnTo>
                  <a:lnTo>
                    <a:pt x="1318882" y="378955"/>
                  </a:lnTo>
                  <a:lnTo>
                    <a:pt x="1318768" y="378371"/>
                  </a:lnTo>
                  <a:lnTo>
                    <a:pt x="1318704" y="376821"/>
                  </a:lnTo>
                  <a:lnTo>
                    <a:pt x="1319098" y="376504"/>
                  </a:lnTo>
                  <a:lnTo>
                    <a:pt x="1323289" y="376504"/>
                  </a:lnTo>
                  <a:lnTo>
                    <a:pt x="1323530" y="376821"/>
                  </a:lnTo>
                  <a:lnTo>
                    <a:pt x="1323543" y="380022"/>
                  </a:lnTo>
                  <a:lnTo>
                    <a:pt x="1323543" y="375361"/>
                  </a:lnTo>
                  <a:lnTo>
                    <a:pt x="1318704" y="375361"/>
                  </a:lnTo>
                  <a:lnTo>
                    <a:pt x="1318768" y="374116"/>
                  </a:lnTo>
                  <a:lnTo>
                    <a:pt x="1320482" y="371106"/>
                  </a:lnTo>
                  <a:lnTo>
                    <a:pt x="1324800" y="371106"/>
                  </a:lnTo>
                  <a:lnTo>
                    <a:pt x="1324876" y="369811"/>
                  </a:lnTo>
                  <a:lnTo>
                    <a:pt x="1319720" y="369811"/>
                  </a:lnTo>
                  <a:lnTo>
                    <a:pt x="1319390" y="370001"/>
                  </a:lnTo>
                  <a:lnTo>
                    <a:pt x="1318945" y="370332"/>
                  </a:lnTo>
                  <a:lnTo>
                    <a:pt x="1318260" y="371106"/>
                  </a:lnTo>
                  <a:lnTo>
                    <a:pt x="1317752" y="372046"/>
                  </a:lnTo>
                  <a:lnTo>
                    <a:pt x="1317523" y="372554"/>
                  </a:lnTo>
                  <a:lnTo>
                    <a:pt x="1317625" y="380746"/>
                  </a:lnTo>
                  <a:lnTo>
                    <a:pt x="1317917" y="381292"/>
                  </a:lnTo>
                  <a:lnTo>
                    <a:pt x="1318006" y="381469"/>
                  </a:lnTo>
                  <a:lnTo>
                    <a:pt x="1318399" y="381863"/>
                  </a:lnTo>
                  <a:lnTo>
                    <a:pt x="1318882" y="382257"/>
                  </a:lnTo>
                  <a:lnTo>
                    <a:pt x="1319606" y="382676"/>
                  </a:lnTo>
                  <a:lnTo>
                    <a:pt x="1322578" y="382676"/>
                  </a:lnTo>
                  <a:lnTo>
                    <a:pt x="1325359" y="376504"/>
                  </a:lnTo>
                  <a:close/>
                </a:path>
                <a:path w="1378584" h="1617979">
                  <a:moveTo>
                    <a:pt x="1335989" y="378155"/>
                  </a:moveTo>
                  <a:lnTo>
                    <a:pt x="1334630" y="376542"/>
                  </a:lnTo>
                  <a:lnTo>
                    <a:pt x="1334630" y="380898"/>
                  </a:lnTo>
                  <a:lnTo>
                    <a:pt x="1331785" y="381673"/>
                  </a:lnTo>
                  <a:lnTo>
                    <a:pt x="1328877" y="380898"/>
                  </a:lnTo>
                  <a:lnTo>
                    <a:pt x="1329740" y="380898"/>
                  </a:lnTo>
                  <a:lnTo>
                    <a:pt x="1329296" y="380542"/>
                  </a:lnTo>
                  <a:lnTo>
                    <a:pt x="1331607" y="376542"/>
                  </a:lnTo>
                  <a:lnTo>
                    <a:pt x="1332484" y="376986"/>
                  </a:lnTo>
                  <a:lnTo>
                    <a:pt x="1333461" y="377609"/>
                  </a:lnTo>
                  <a:lnTo>
                    <a:pt x="1334020" y="378155"/>
                  </a:lnTo>
                  <a:lnTo>
                    <a:pt x="1334122" y="378307"/>
                  </a:lnTo>
                  <a:lnTo>
                    <a:pt x="1334185" y="380542"/>
                  </a:lnTo>
                  <a:lnTo>
                    <a:pt x="1333754" y="380898"/>
                  </a:lnTo>
                  <a:lnTo>
                    <a:pt x="1334630" y="380898"/>
                  </a:lnTo>
                  <a:lnTo>
                    <a:pt x="1334630" y="376542"/>
                  </a:lnTo>
                  <a:lnTo>
                    <a:pt x="1334084" y="376174"/>
                  </a:lnTo>
                  <a:lnTo>
                    <a:pt x="1333652" y="375920"/>
                  </a:lnTo>
                  <a:lnTo>
                    <a:pt x="1333169" y="375691"/>
                  </a:lnTo>
                  <a:lnTo>
                    <a:pt x="1333944" y="375234"/>
                  </a:lnTo>
                  <a:lnTo>
                    <a:pt x="1334198" y="375043"/>
                  </a:lnTo>
                  <a:lnTo>
                    <a:pt x="1334566" y="374751"/>
                  </a:lnTo>
                  <a:lnTo>
                    <a:pt x="1334858" y="374472"/>
                  </a:lnTo>
                  <a:lnTo>
                    <a:pt x="1335468" y="373621"/>
                  </a:lnTo>
                  <a:lnTo>
                    <a:pt x="1335455" y="370890"/>
                  </a:lnTo>
                  <a:lnTo>
                    <a:pt x="1334719" y="369874"/>
                  </a:lnTo>
                  <a:lnTo>
                    <a:pt x="1334579" y="369874"/>
                  </a:lnTo>
                  <a:lnTo>
                    <a:pt x="1334160" y="369633"/>
                  </a:lnTo>
                  <a:lnTo>
                    <a:pt x="1333982" y="369633"/>
                  </a:lnTo>
                  <a:lnTo>
                    <a:pt x="1333982" y="372948"/>
                  </a:lnTo>
                  <a:lnTo>
                    <a:pt x="1333855" y="373278"/>
                  </a:lnTo>
                  <a:lnTo>
                    <a:pt x="1331861" y="375043"/>
                  </a:lnTo>
                  <a:lnTo>
                    <a:pt x="1331328" y="374751"/>
                  </a:lnTo>
                  <a:lnTo>
                    <a:pt x="1329690" y="371436"/>
                  </a:lnTo>
                  <a:lnTo>
                    <a:pt x="1329893" y="371233"/>
                  </a:lnTo>
                  <a:lnTo>
                    <a:pt x="1333614" y="371233"/>
                  </a:lnTo>
                  <a:lnTo>
                    <a:pt x="1333766" y="371436"/>
                  </a:lnTo>
                  <a:lnTo>
                    <a:pt x="1333830" y="371652"/>
                  </a:lnTo>
                  <a:lnTo>
                    <a:pt x="1333944" y="371881"/>
                  </a:lnTo>
                  <a:lnTo>
                    <a:pt x="1333982" y="372948"/>
                  </a:lnTo>
                  <a:lnTo>
                    <a:pt x="1333982" y="369633"/>
                  </a:lnTo>
                  <a:lnTo>
                    <a:pt x="1333398" y="369633"/>
                  </a:lnTo>
                  <a:lnTo>
                    <a:pt x="1333398" y="371068"/>
                  </a:lnTo>
                  <a:lnTo>
                    <a:pt x="1330058" y="371068"/>
                  </a:lnTo>
                  <a:lnTo>
                    <a:pt x="1330248" y="370890"/>
                  </a:lnTo>
                  <a:lnTo>
                    <a:pt x="1333207" y="370890"/>
                  </a:lnTo>
                  <a:lnTo>
                    <a:pt x="1333398" y="371068"/>
                  </a:lnTo>
                  <a:lnTo>
                    <a:pt x="1333398" y="369633"/>
                  </a:lnTo>
                  <a:lnTo>
                    <a:pt x="1329524" y="369633"/>
                  </a:lnTo>
                  <a:lnTo>
                    <a:pt x="1329080" y="369874"/>
                  </a:lnTo>
                  <a:lnTo>
                    <a:pt x="1327962" y="370890"/>
                  </a:lnTo>
                  <a:lnTo>
                    <a:pt x="1328140" y="370890"/>
                  </a:lnTo>
                  <a:lnTo>
                    <a:pt x="1328102" y="374040"/>
                  </a:lnTo>
                  <a:lnTo>
                    <a:pt x="1328661" y="374751"/>
                  </a:lnTo>
                  <a:lnTo>
                    <a:pt x="1329232" y="375234"/>
                  </a:lnTo>
                  <a:lnTo>
                    <a:pt x="1329931" y="375691"/>
                  </a:lnTo>
                  <a:lnTo>
                    <a:pt x="1330363" y="375920"/>
                  </a:lnTo>
                  <a:lnTo>
                    <a:pt x="1330210" y="375920"/>
                  </a:lnTo>
                  <a:lnTo>
                    <a:pt x="1327569" y="378155"/>
                  </a:lnTo>
                  <a:lnTo>
                    <a:pt x="1327569" y="380898"/>
                  </a:lnTo>
                  <a:lnTo>
                    <a:pt x="1327912" y="381673"/>
                  </a:lnTo>
                  <a:lnTo>
                    <a:pt x="1328051" y="381673"/>
                  </a:lnTo>
                  <a:lnTo>
                    <a:pt x="1328788" y="382231"/>
                  </a:lnTo>
                  <a:lnTo>
                    <a:pt x="1329258" y="382447"/>
                  </a:lnTo>
                  <a:lnTo>
                    <a:pt x="1333512" y="382587"/>
                  </a:lnTo>
                  <a:lnTo>
                    <a:pt x="1333995" y="382447"/>
                  </a:lnTo>
                  <a:lnTo>
                    <a:pt x="1334516" y="382231"/>
                  </a:lnTo>
                  <a:lnTo>
                    <a:pt x="1335252" y="381673"/>
                  </a:lnTo>
                  <a:lnTo>
                    <a:pt x="1335951" y="380898"/>
                  </a:lnTo>
                  <a:lnTo>
                    <a:pt x="1335824" y="380898"/>
                  </a:lnTo>
                  <a:lnTo>
                    <a:pt x="1335874" y="380746"/>
                  </a:lnTo>
                  <a:lnTo>
                    <a:pt x="1335989" y="378155"/>
                  </a:lnTo>
                  <a:close/>
                </a:path>
                <a:path w="1378584" h="1617979">
                  <a:moveTo>
                    <a:pt x="1341399" y="371500"/>
                  </a:moveTo>
                  <a:lnTo>
                    <a:pt x="1338948" y="371500"/>
                  </a:lnTo>
                  <a:lnTo>
                    <a:pt x="1338948" y="372757"/>
                  </a:lnTo>
                  <a:lnTo>
                    <a:pt x="1339303" y="372757"/>
                  </a:lnTo>
                  <a:lnTo>
                    <a:pt x="1341399" y="371500"/>
                  </a:lnTo>
                  <a:close/>
                </a:path>
                <a:path w="1378584" h="1617979">
                  <a:moveTo>
                    <a:pt x="1341983" y="371373"/>
                  </a:moveTo>
                  <a:lnTo>
                    <a:pt x="1341602" y="371373"/>
                  </a:lnTo>
                  <a:lnTo>
                    <a:pt x="1341399" y="371500"/>
                  </a:lnTo>
                  <a:lnTo>
                    <a:pt x="1341983" y="371500"/>
                  </a:lnTo>
                  <a:lnTo>
                    <a:pt x="1341983" y="371373"/>
                  </a:lnTo>
                  <a:close/>
                </a:path>
                <a:path w="1378584" h="1617979">
                  <a:moveTo>
                    <a:pt x="1343736" y="371500"/>
                  </a:moveTo>
                  <a:lnTo>
                    <a:pt x="1341983" y="371500"/>
                  </a:lnTo>
                  <a:lnTo>
                    <a:pt x="1341983" y="381292"/>
                  </a:lnTo>
                  <a:lnTo>
                    <a:pt x="1343736" y="381292"/>
                  </a:lnTo>
                  <a:lnTo>
                    <a:pt x="1343736" y="371500"/>
                  </a:lnTo>
                  <a:close/>
                </a:path>
                <a:path w="1378584" h="1617979">
                  <a:moveTo>
                    <a:pt x="1343736" y="369468"/>
                  </a:moveTo>
                  <a:lnTo>
                    <a:pt x="1342072" y="369468"/>
                  </a:lnTo>
                  <a:lnTo>
                    <a:pt x="1339100" y="371373"/>
                  </a:lnTo>
                  <a:lnTo>
                    <a:pt x="1341602" y="371373"/>
                  </a:lnTo>
                  <a:lnTo>
                    <a:pt x="1341983" y="371144"/>
                  </a:lnTo>
                  <a:lnTo>
                    <a:pt x="1341983" y="371373"/>
                  </a:lnTo>
                  <a:lnTo>
                    <a:pt x="1343736" y="371373"/>
                  </a:lnTo>
                  <a:lnTo>
                    <a:pt x="1343736" y="371144"/>
                  </a:lnTo>
                  <a:lnTo>
                    <a:pt x="1343736" y="369468"/>
                  </a:lnTo>
                  <a:close/>
                </a:path>
                <a:path w="1378584" h="1617979">
                  <a:moveTo>
                    <a:pt x="1346479" y="381609"/>
                  </a:moveTo>
                  <a:lnTo>
                    <a:pt x="1339100" y="381444"/>
                  </a:lnTo>
                  <a:lnTo>
                    <a:pt x="1339075" y="382409"/>
                  </a:lnTo>
                  <a:lnTo>
                    <a:pt x="1346441" y="382409"/>
                  </a:lnTo>
                  <a:lnTo>
                    <a:pt x="1346479" y="381609"/>
                  </a:lnTo>
                  <a:close/>
                </a:path>
                <a:path w="1378584" h="1617979">
                  <a:moveTo>
                    <a:pt x="1356131" y="369658"/>
                  </a:moveTo>
                  <a:lnTo>
                    <a:pt x="1349362" y="369658"/>
                  </a:lnTo>
                  <a:lnTo>
                    <a:pt x="1349362" y="370916"/>
                  </a:lnTo>
                  <a:lnTo>
                    <a:pt x="1349362" y="375602"/>
                  </a:lnTo>
                  <a:lnTo>
                    <a:pt x="1355877" y="375602"/>
                  </a:lnTo>
                  <a:lnTo>
                    <a:pt x="1355547" y="375272"/>
                  </a:lnTo>
                  <a:lnTo>
                    <a:pt x="1355064" y="375018"/>
                  </a:lnTo>
                  <a:lnTo>
                    <a:pt x="1353972" y="374637"/>
                  </a:lnTo>
                  <a:lnTo>
                    <a:pt x="1351089" y="374637"/>
                  </a:lnTo>
                  <a:lnTo>
                    <a:pt x="1351089" y="370916"/>
                  </a:lnTo>
                  <a:lnTo>
                    <a:pt x="1356017" y="370916"/>
                  </a:lnTo>
                  <a:lnTo>
                    <a:pt x="1356131" y="369658"/>
                  </a:lnTo>
                  <a:close/>
                </a:path>
                <a:path w="1378584" h="1617979">
                  <a:moveTo>
                    <a:pt x="1356855" y="379704"/>
                  </a:moveTo>
                  <a:lnTo>
                    <a:pt x="1356829" y="377088"/>
                  </a:lnTo>
                  <a:lnTo>
                    <a:pt x="1356728" y="376821"/>
                  </a:lnTo>
                  <a:lnTo>
                    <a:pt x="1356639" y="376605"/>
                  </a:lnTo>
                  <a:lnTo>
                    <a:pt x="1356550" y="376377"/>
                  </a:lnTo>
                  <a:lnTo>
                    <a:pt x="1354048" y="376377"/>
                  </a:lnTo>
                  <a:lnTo>
                    <a:pt x="1354302" y="376605"/>
                  </a:lnTo>
                  <a:lnTo>
                    <a:pt x="1354594" y="376821"/>
                  </a:lnTo>
                  <a:lnTo>
                    <a:pt x="1354810" y="377088"/>
                  </a:lnTo>
                  <a:lnTo>
                    <a:pt x="1355064" y="377736"/>
                  </a:lnTo>
                  <a:lnTo>
                    <a:pt x="1355026" y="379450"/>
                  </a:lnTo>
                  <a:lnTo>
                    <a:pt x="1354734" y="380161"/>
                  </a:lnTo>
                  <a:lnTo>
                    <a:pt x="1354582" y="380453"/>
                  </a:lnTo>
                  <a:lnTo>
                    <a:pt x="1348778" y="380453"/>
                  </a:lnTo>
                  <a:lnTo>
                    <a:pt x="1348892" y="382701"/>
                  </a:lnTo>
                  <a:lnTo>
                    <a:pt x="1354391" y="382701"/>
                  </a:lnTo>
                  <a:lnTo>
                    <a:pt x="1356055" y="381279"/>
                  </a:lnTo>
                  <a:lnTo>
                    <a:pt x="1356207" y="381088"/>
                  </a:lnTo>
                  <a:lnTo>
                    <a:pt x="1356855" y="379704"/>
                  </a:lnTo>
                  <a:close/>
                </a:path>
                <a:path w="1378584" h="1617979">
                  <a:moveTo>
                    <a:pt x="1367713" y="372237"/>
                  </a:moveTo>
                  <a:lnTo>
                    <a:pt x="1367548" y="371690"/>
                  </a:lnTo>
                  <a:lnTo>
                    <a:pt x="1367497" y="371525"/>
                  </a:lnTo>
                  <a:lnTo>
                    <a:pt x="1366875" y="370497"/>
                  </a:lnTo>
                  <a:lnTo>
                    <a:pt x="1366799" y="370370"/>
                  </a:lnTo>
                  <a:lnTo>
                    <a:pt x="1366431" y="370014"/>
                  </a:lnTo>
                  <a:lnTo>
                    <a:pt x="1365999" y="369785"/>
                  </a:lnTo>
                  <a:lnTo>
                    <a:pt x="1365999" y="379158"/>
                  </a:lnTo>
                  <a:lnTo>
                    <a:pt x="1365745" y="379831"/>
                  </a:lnTo>
                  <a:lnTo>
                    <a:pt x="1365631" y="380149"/>
                  </a:lnTo>
                  <a:lnTo>
                    <a:pt x="1365046" y="380873"/>
                  </a:lnTo>
                  <a:lnTo>
                    <a:pt x="1364792" y="381050"/>
                  </a:lnTo>
                  <a:lnTo>
                    <a:pt x="1364208" y="381292"/>
                  </a:lnTo>
                  <a:lnTo>
                    <a:pt x="1362621" y="381292"/>
                  </a:lnTo>
                  <a:lnTo>
                    <a:pt x="1361922" y="380873"/>
                  </a:lnTo>
                  <a:lnTo>
                    <a:pt x="1361605" y="380542"/>
                  </a:lnTo>
                  <a:lnTo>
                    <a:pt x="1361249" y="379831"/>
                  </a:lnTo>
                  <a:lnTo>
                    <a:pt x="1361122" y="372529"/>
                  </a:lnTo>
                  <a:lnTo>
                    <a:pt x="1361503" y="371690"/>
                  </a:lnTo>
                  <a:lnTo>
                    <a:pt x="1361630" y="371525"/>
                  </a:lnTo>
                  <a:lnTo>
                    <a:pt x="1361732" y="371373"/>
                  </a:lnTo>
                  <a:lnTo>
                    <a:pt x="1362075" y="371106"/>
                  </a:lnTo>
                  <a:lnTo>
                    <a:pt x="1365046" y="371106"/>
                  </a:lnTo>
                  <a:lnTo>
                    <a:pt x="1365338" y="371373"/>
                  </a:lnTo>
                  <a:lnTo>
                    <a:pt x="1365808" y="372237"/>
                  </a:lnTo>
                  <a:lnTo>
                    <a:pt x="1365923" y="372529"/>
                  </a:lnTo>
                  <a:lnTo>
                    <a:pt x="1365999" y="379158"/>
                  </a:lnTo>
                  <a:lnTo>
                    <a:pt x="1365999" y="369785"/>
                  </a:lnTo>
                  <a:lnTo>
                    <a:pt x="1365250" y="369366"/>
                  </a:lnTo>
                  <a:lnTo>
                    <a:pt x="1362049" y="369366"/>
                  </a:lnTo>
                  <a:lnTo>
                    <a:pt x="1360805" y="370014"/>
                  </a:lnTo>
                  <a:lnTo>
                    <a:pt x="1360462" y="370370"/>
                  </a:lnTo>
                  <a:lnTo>
                    <a:pt x="1360335" y="370497"/>
                  </a:lnTo>
                  <a:lnTo>
                    <a:pt x="1360004" y="371106"/>
                  </a:lnTo>
                  <a:lnTo>
                    <a:pt x="1359827" y="371373"/>
                  </a:lnTo>
                  <a:lnTo>
                    <a:pt x="1359712" y="371525"/>
                  </a:lnTo>
                  <a:lnTo>
                    <a:pt x="1359598" y="371690"/>
                  </a:lnTo>
                  <a:lnTo>
                    <a:pt x="1359408" y="372237"/>
                  </a:lnTo>
                  <a:lnTo>
                    <a:pt x="1359331" y="372529"/>
                  </a:lnTo>
                  <a:lnTo>
                    <a:pt x="1359204" y="379158"/>
                  </a:lnTo>
                  <a:lnTo>
                    <a:pt x="1359331" y="379831"/>
                  </a:lnTo>
                  <a:lnTo>
                    <a:pt x="1361871" y="382663"/>
                  </a:lnTo>
                  <a:lnTo>
                    <a:pt x="1364932" y="382663"/>
                  </a:lnTo>
                  <a:lnTo>
                    <a:pt x="1365592" y="382295"/>
                  </a:lnTo>
                  <a:lnTo>
                    <a:pt x="1366062" y="382066"/>
                  </a:lnTo>
                  <a:lnTo>
                    <a:pt x="1367586" y="379831"/>
                  </a:lnTo>
                  <a:lnTo>
                    <a:pt x="1367713" y="372237"/>
                  </a:lnTo>
                  <a:close/>
                </a:path>
                <a:path w="1378584" h="1617979">
                  <a:moveTo>
                    <a:pt x="1373162" y="371500"/>
                  </a:moveTo>
                  <a:lnTo>
                    <a:pt x="1370711" y="371500"/>
                  </a:lnTo>
                  <a:lnTo>
                    <a:pt x="1370711" y="372757"/>
                  </a:lnTo>
                  <a:lnTo>
                    <a:pt x="1371066" y="372757"/>
                  </a:lnTo>
                  <a:lnTo>
                    <a:pt x="1373162" y="371500"/>
                  </a:lnTo>
                  <a:close/>
                </a:path>
                <a:path w="1378584" h="1617979">
                  <a:moveTo>
                    <a:pt x="1373746" y="371373"/>
                  </a:moveTo>
                  <a:lnTo>
                    <a:pt x="1373365" y="371373"/>
                  </a:lnTo>
                  <a:lnTo>
                    <a:pt x="1373162" y="371500"/>
                  </a:lnTo>
                  <a:lnTo>
                    <a:pt x="1373746" y="371500"/>
                  </a:lnTo>
                  <a:lnTo>
                    <a:pt x="1373746" y="371373"/>
                  </a:lnTo>
                  <a:close/>
                </a:path>
                <a:path w="1378584" h="1617979">
                  <a:moveTo>
                    <a:pt x="1375498" y="371500"/>
                  </a:moveTo>
                  <a:lnTo>
                    <a:pt x="1373746" y="371500"/>
                  </a:lnTo>
                  <a:lnTo>
                    <a:pt x="1373746" y="381292"/>
                  </a:lnTo>
                  <a:lnTo>
                    <a:pt x="1375498" y="381292"/>
                  </a:lnTo>
                  <a:lnTo>
                    <a:pt x="1375498" y="371500"/>
                  </a:lnTo>
                  <a:close/>
                </a:path>
                <a:path w="1378584" h="1617979">
                  <a:moveTo>
                    <a:pt x="1375498" y="369468"/>
                  </a:moveTo>
                  <a:lnTo>
                    <a:pt x="1373835" y="369468"/>
                  </a:lnTo>
                  <a:lnTo>
                    <a:pt x="1370863" y="371373"/>
                  </a:lnTo>
                  <a:lnTo>
                    <a:pt x="1373365" y="371373"/>
                  </a:lnTo>
                  <a:lnTo>
                    <a:pt x="1373746" y="371144"/>
                  </a:lnTo>
                  <a:lnTo>
                    <a:pt x="1373746" y="371373"/>
                  </a:lnTo>
                  <a:lnTo>
                    <a:pt x="1375498" y="371373"/>
                  </a:lnTo>
                  <a:lnTo>
                    <a:pt x="1375498" y="371144"/>
                  </a:lnTo>
                  <a:lnTo>
                    <a:pt x="1375498" y="369468"/>
                  </a:lnTo>
                  <a:close/>
                </a:path>
                <a:path w="1378584" h="1617979">
                  <a:moveTo>
                    <a:pt x="1378242" y="381609"/>
                  </a:moveTo>
                  <a:lnTo>
                    <a:pt x="1370863" y="381444"/>
                  </a:lnTo>
                  <a:lnTo>
                    <a:pt x="1370838" y="382409"/>
                  </a:lnTo>
                  <a:lnTo>
                    <a:pt x="1378204" y="382409"/>
                  </a:lnTo>
                  <a:lnTo>
                    <a:pt x="1378242" y="38160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33" name="object 833"/>
            <p:cNvSpPr/>
            <p:nvPr/>
          </p:nvSpPr>
          <p:spPr>
            <a:xfrm>
              <a:off x="5737187" y="4637925"/>
              <a:ext cx="1377950" cy="1480820"/>
            </a:xfrm>
            <a:custGeom>
              <a:avLst/>
              <a:gdLst/>
              <a:ahLst/>
              <a:cxnLst/>
              <a:rect l="l" t="t" r="r" b="b"/>
              <a:pathLst>
                <a:path w="1377950" h="1480820">
                  <a:moveTo>
                    <a:pt x="2476" y="111188"/>
                  </a:moveTo>
                  <a:lnTo>
                    <a:pt x="419" y="111188"/>
                  </a:lnTo>
                  <a:lnTo>
                    <a:pt x="393" y="111480"/>
                  </a:lnTo>
                  <a:lnTo>
                    <a:pt x="2197" y="111480"/>
                  </a:lnTo>
                  <a:lnTo>
                    <a:pt x="2476" y="111188"/>
                  </a:lnTo>
                  <a:close/>
                </a:path>
                <a:path w="1377950" h="1480820">
                  <a:moveTo>
                    <a:pt x="7734" y="102120"/>
                  </a:moveTo>
                  <a:lnTo>
                    <a:pt x="6794" y="100368"/>
                  </a:lnTo>
                  <a:lnTo>
                    <a:pt x="901" y="100368"/>
                  </a:lnTo>
                  <a:lnTo>
                    <a:pt x="584" y="100609"/>
                  </a:lnTo>
                  <a:lnTo>
                    <a:pt x="533" y="101561"/>
                  </a:lnTo>
                  <a:lnTo>
                    <a:pt x="1739" y="101561"/>
                  </a:lnTo>
                  <a:lnTo>
                    <a:pt x="5372" y="101561"/>
                  </a:lnTo>
                  <a:lnTo>
                    <a:pt x="5854" y="102120"/>
                  </a:lnTo>
                  <a:lnTo>
                    <a:pt x="5638" y="102120"/>
                  </a:lnTo>
                  <a:lnTo>
                    <a:pt x="5549" y="105244"/>
                  </a:lnTo>
                  <a:lnTo>
                    <a:pt x="571" y="110998"/>
                  </a:lnTo>
                  <a:lnTo>
                    <a:pt x="2667" y="110998"/>
                  </a:lnTo>
                  <a:lnTo>
                    <a:pt x="7543" y="104825"/>
                  </a:lnTo>
                  <a:lnTo>
                    <a:pt x="7645" y="104571"/>
                  </a:lnTo>
                  <a:lnTo>
                    <a:pt x="7734" y="102120"/>
                  </a:lnTo>
                  <a:close/>
                </a:path>
                <a:path w="1377950" h="1480820">
                  <a:moveTo>
                    <a:pt x="8420" y="111810"/>
                  </a:moveTo>
                  <a:lnTo>
                    <a:pt x="381" y="111645"/>
                  </a:lnTo>
                  <a:lnTo>
                    <a:pt x="292" y="112750"/>
                  </a:lnTo>
                  <a:lnTo>
                    <a:pt x="8305" y="112750"/>
                  </a:lnTo>
                  <a:lnTo>
                    <a:pt x="8420" y="111810"/>
                  </a:lnTo>
                  <a:close/>
                </a:path>
                <a:path w="1377950" h="1480820">
                  <a:moveTo>
                    <a:pt x="9017" y="91084"/>
                  </a:moveTo>
                  <a:lnTo>
                    <a:pt x="2032" y="91084"/>
                  </a:lnTo>
                  <a:lnTo>
                    <a:pt x="2781" y="91630"/>
                  </a:lnTo>
                  <a:lnTo>
                    <a:pt x="8128" y="91630"/>
                  </a:lnTo>
                  <a:lnTo>
                    <a:pt x="9017" y="91084"/>
                  </a:lnTo>
                  <a:close/>
                </a:path>
                <a:path w="1377950" h="1480820">
                  <a:moveTo>
                    <a:pt x="9436" y="90246"/>
                  </a:moveTo>
                  <a:lnTo>
                    <a:pt x="7493" y="90246"/>
                  </a:lnTo>
                  <a:lnTo>
                    <a:pt x="6692" y="90500"/>
                  </a:lnTo>
                  <a:lnTo>
                    <a:pt x="4622" y="90500"/>
                  </a:lnTo>
                  <a:lnTo>
                    <a:pt x="1816" y="86982"/>
                  </a:lnTo>
                  <a:lnTo>
                    <a:pt x="1841" y="83807"/>
                  </a:lnTo>
                  <a:lnTo>
                    <a:pt x="2209" y="82486"/>
                  </a:lnTo>
                  <a:lnTo>
                    <a:pt x="2463" y="81927"/>
                  </a:lnTo>
                  <a:lnTo>
                    <a:pt x="2946" y="81318"/>
                  </a:lnTo>
                  <a:lnTo>
                    <a:pt x="9245" y="81318"/>
                  </a:lnTo>
                  <a:lnTo>
                    <a:pt x="9283" y="80213"/>
                  </a:lnTo>
                  <a:lnTo>
                    <a:pt x="9283" y="79806"/>
                  </a:lnTo>
                  <a:lnTo>
                    <a:pt x="9144" y="79641"/>
                  </a:lnTo>
                  <a:lnTo>
                    <a:pt x="8724" y="79387"/>
                  </a:lnTo>
                  <a:lnTo>
                    <a:pt x="8724" y="81153"/>
                  </a:lnTo>
                  <a:lnTo>
                    <a:pt x="3073" y="81153"/>
                  </a:lnTo>
                  <a:lnTo>
                    <a:pt x="3162" y="81026"/>
                  </a:lnTo>
                  <a:lnTo>
                    <a:pt x="3568" y="80670"/>
                  </a:lnTo>
                  <a:lnTo>
                    <a:pt x="7988" y="80670"/>
                  </a:lnTo>
                  <a:lnTo>
                    <a:pt x="8724" y="81153"/>
                  </a:lnTo>
                  <a:lnTo>
                    <a:pt x="8724" y="79387"/>
                  </a:lnTo>
                  <a:lnTo>
                    <a:pt x="8382" y="79159"/>
                  </a:lnTo>
                  <a:lnTo>
                    <a:pt x="7442" y="79159"/>
                  </a:lnTo>
                  <a:lnTo>
                    <a:pt x="7442" y="80416"/>
                  </a:lnTo>
                  <a:lnTo>
                    <a:pt x="4114" y="80416"/>
                  </a:lnTo>
                  <a:lnTo>
                    <a:pt x="4533" y="80213"/>
                  </a:lnTo>
                  <a:lnTo>
                    <a:pt x="6858" y="80213"/>
                  </a:lnTo>
                  <a:lnTo>
                    <a:pt x="7442" y="80416"/>
                  </a:lnTo>
                  <a:lnTo>
                    <a:pt x="7442" y="79159"/>
                  </a:lnTo>
                  <a:lnTo>
                    <a:pt x="2997" y="79159"/>
                  </a:lnTo>
                  <a:lnTo>
                    <a:pt x="2616" y="79324"/>
                  </a:lnTo>
                  <a:lnTo>
                    <a:pt x="0" y="87528"/>
                  </a:lnTo>
                  <a:lnTo>
                    <a:pt x="419" y="88811"/>
                  </a:lnTo>
                  <a:lnTo>
                    <a:pt x="520" y="89166"/>
                  </a:lnTo>
                  <a:lnTo>
                    <a:pt x="889" y="89852"/>
                  </a:lnTo>
                  <a:lnTo>
                    <a:pt x="1625" y="90690"/>
                  </a:lnTo>
                  <a:lnTo>
                    <a:pt x="9385" y="90690"/>
                  </a:lnTo>
                  <a:lnTo>
                    <a:pt x="9410" y="90500"/>
                  </a:lnTo>
                  <a:lnTo>
                    <a:pt x="9436" y="90246"/>
                  </a:lnTo>
                  <a:close/>
                </a:path>
                <a:path w="1377950" h="1480820">
                  <a:moveTo>
                    <a:pt x="9448" y="90106"/>
                  </a:moveTo>
                  <a:lnTo>
                    <a:pt x="9385" y="89395"/>
                  </a:lnTo>
                  <a:lnTo>
                    <a:pt x="8928" y="89395"/>
                  </a:lnTo>
                  <a:lnTo>
                    <a:pt x="7823" y="90106"/>
                  </a:lnTo>
                  <a:lnTo>
                    <a:pt x="9448" y="90106"/>
                  </a:lnTo>
                  <a:close/>
                </a:path>
                <a:path w="1377950" h="1480820">
                  <a:moveTo>
                    <a:pt x="17856" y="91376"/>
                  </a:moveTo>
                  <a:lnTo>
                    <a:pt x="17792" y="91211"/>
                  </a:lnTo>
                  <a:lnTo>
                    <a:pt x="17602" y="91376"/>
                  </a:lnTo>
                  <a:lnTo>
                    <a:pt x="15875" y="92036"/>
                  </a:lnTo>
                  <a:lnTo>
                    <a:pt x="17856" y="91376"/>
                  </a:lnTo>
                  <a:close/>
                </a:path>
                <a:path w="1377950" h="1480820">
                  <a:moveTo>
                    <a:pt x="19024" y="103416"/>
                  </a:moveTo>
                  <a:lnTo>
                    <a:pt x="17526" y="103301"/>
                  </a:lnTo>
                  <a:lnTo>
                    <a:pt x="17526" y="112560"/>
                  </a:lnTo>
                  <a:lnTo>
                    <a:pt x="16141" y="112560"/>
                  </a:lnTo>
                  <a:lnTo>
                    <a:pt x="16446" y="112395"/>
                  </a:lnTo>
                  <a:lnTo>
                    <a:pt x="16979" y="111975"/>
                  </a:lnTo>
                  <a:lnTo>
                    <a:pt x="17348" y="111582"/>
                  </a:lnTo>
                  <a:lnTo>
                    <a:pt x="17500" y="111582"/>
                  </a:lnTo>
                  <a:lnTo>
                    <a:pt x="17526" y="112560"/>
                  </a:lnTo>
                  <a:lnTo>
                    <a:pt x="17526" y="103301"/>
                  </a:lnTo>
                  <a:lnTo>
                    <a:pt x="17373" y="103289"/>
                  </a:lnTo>
                  <a:lnTo>
                    <a:pt x="17360" y="103416"/>
                  </a:lnTo>
                  <a:lnTo>
                    <a:pt x="17335" y="109842"/>
                  </a:lnTo>
                  <a:lnTo>
                    <a:pt x="16865" y="110426"/>
                  </a:lnTo>
                  <a:lnTo>
                    <a:pt x="16408" y="110871"/>
                  </a:lnTo>
                  <a:lnTo>
                    <a:pt x="16002" y="111163"/>
                  </a:lnTo>
                  <a:lnTo>
                    <a:pt x="13436" y="111163"/>
                  </a:lnTo>
                  <a:lnTo>
                    <a:pt x="12788" y="103416"/>
                  </a:lnTo>
                  <a:lnTo>
                    <a:pt x="17360" y="103416"/>
                  </a:lnTo>
                  <a:lnTo>
                    <a:pt x="17360" y="103289"/>
                  </a:lnTo>
                  <a:lnTo>
                    <a:pt x="11137" y="103289"/>
                  </a:lnTo>
                  <a:lnTo>
                    <a:pt x="11137" y="103416"/>
                  </a:lnTo>
                  <a:lnTo>
                    <a:pt x="13449" y="113068"/>
                  </a:lnTo>
                  <a:lnTo>
                    <a:pt x="15189" y="113068"/>
                  </a:lnTo>
                  <a:lnTo>
                    <a:pt x="18923" y="113068"/>
                  </a:lnTo>
                  <a:lnTo>
                    <a:pt x="19024" y="103416"/>
                  </a:lnTo>
                  <a:close/>
                </a:path>
                <a:path w="1377950" h="1480820">
                  <a:moveTo>
                    <a:pt x="19291" y="89039"/>
                  </a:moveTo>
                  <a:lnTo>
                    <a:pt x="19265" y="86423"/>
                  </a:lnTo>
                  <a:lnTo>
                    <a:pt x="18973" y="85712"/>
                  </a:lnTo>
                  <a:lnTo>
                    <a:pt x="19164" y="85712"/>
                  </a:lnTo>
                  <a:lnTo>
                    <a:pt x="17945" y="84607"/>
                  </a:lnTo>
                  <a:lnTo>
                    <a:pt x="17487" y="84353"/>
                  </a:lnTo>
                  <a:lnTo>
                    <a:pt x="16395" y="83972"/>
                  </a:lnTo>
                  <a:lnTo>
                    <a:pt x="13487" y="83972"/>
                  </a:lnTo>
                  <a:lnTo>
                    <a:pt x="13487" y="80251"/>
                  </a:lnTo>
                  <a:lnTo>
                    <a:pt x="18351" y="80251"/>
                  </a:lnTo>
                  <a:lnTo>
                    <a:pt x="18491" y="80035"/>
                  </a:lnTo>
                  <a:lnTo>
                    <a:pt x="18491" y="78994"/>
                  </a:lnTo>
                  <a:lnTo>
                    <a:pt x="11798" y="78994"/>
                  </a:lnTo>
                  <a:lnTo>
                    <a:pt x="11772" y="85712"/>
                  </a:lnTo>
                  <a:lnTo>
                    <a:pt x="16459" y="85712"/>
                  </a:lnTo>
                  <a:lnTo>
                    <a:pt x="17005" y="86156"/>
                  </a:lnTo>
                  <a:lnTo>
                    <a:pt x="17221" y="86423"/>
                  </a:lnTo>
                  <a:lnTo>
                    <a:pt x="17297" y="86588"/>
                  </a:lnTo>
                  <a:lnTo>
                    <a:pt x="17360" y="89039"/>
                  </a:lnTo>
                  <a:lnTo>
                    <a:pt x="17157" y="89496"/>
                  </a:lnTo>
                  <a:lnTo>
                    <a:pt x="16941" y="89789"/>
                  </a:lnTo>
                  <a:lnTo>
                    <a:pt x="11239" y="89789"/>
                  </a:lnTo>
                  <a:lnTo>
                    <a:pt x="11150" y="91211"/>
                  </a:lnTo>
                  <a:lnTo>
                    <a:pt x="17792" y="91211"/>
                  </a:lnTo>
                  <a:lnTo>
                    <a:pt x="18478" y="90601"/>
                  </a:lnTo>
                  <a:lnTo>
                    <a:pt x="18757" y="90246"/>
                  </a:lnTo>
                  <a:lnTo>
                    <a:pt x="19291" y="89039"/>
                  </a:lnTo>
                  <a:close/>
                </a:path>
                <a:path w="1377950" h="1480820">
                  <a:moveTo>
                    <a:pt x="23876" y="101307"/>
                  </a:moveTo>
                  <a:lnTo>
                    <a:pt x="22136" y="101307"/>
                  </a:lnTo>
                  <a:lnTo>
                    <a:pt x="22098" y="102019"/>
                  </a:lnTo>
                  <a:lnTo>
                    <a:pt x="22580" y="102019"/>
                  </a:lnTo>
                  <a:lnTo>
                    <a:pt x="23063" y="101701"/>
                  </a:lnTo>
                  <a:lnTo>
                    <a:pt x="23876" y="101307"/>
                  </a:lnTo>
                  <a:close/>
                </a:path>
                <a:path w="1377950" h="1480820">
                  <a:moveTo>
                    <a:pt x="24066" y="111188"/>
                  </a:moveTo>
                  <a:lnTo>
                    <a:pt x="21907" y="111188"/>
                  </a:lnTo>
                  <a:lnTo>
                    <a:pt x="21907" y="111480"/>
                  </a:lnTo>
                  <a:lnTo>
                    <a:pt x="23787" y="111480"/>
                  </a:lnTo>
                  <a:lnTo>
                    <a:pt x="24066" y="111188"/>
                  </a:lnTo>
                  <a:close/>
                </a:path>
                <a:path w="1377950" h="1480820">
                  <a:moveTo>
                    <a:pt x="29070" y="105029"/>
                  </a:moveTo>
                  <a:lnTo>
                    <a:pt x="29044" y="101180"/>
                  </a:lnTo>
                  <a:lnTo>
                    <a:pt x="28790" y="100787"/>
                  </a:lnTo>
                  <a:lnTo>
                    <a:pt x="28270" y="100253"/>
                  </a:lnTo>
                  <a:lnTo>
                    <a:pt x="22682" y="100253"/>
                  </a:lnTo>
                  <a:lnTo>
                    <a:pt x="22186" y="100609"/>
                  </a:lnTo>
                  <a:lnTo>
                    <a:pt x="22148" y="101180"/>
                  </a:lnTo>
                  <a:lnTo>
                    <a:pt x="26352" y="101180"/>
                  </a:lnTo>
                  <a:lnTo>
                    <a:pt x="26873" y="101447"/>
                  </a:lnTo>
                  <a:lnTo>
                    <a:pt x="27089" y="101701"/>
                  </a:lnTo>
                  <a:lnTo>
                    <a:pt x="27216" y="101701"/>
                  </a:lnTo>
                  <a:lnTo>
                    <a:pt x="27228" y="105029"/>
                  </a:lnTo>
                  <a:lnTo>
                    <a:pt x="22161" y="110998"/>
                  </a:lnTo>
                  <a:lnTo>
                    <a:pt x="24257" y="110998"/>
                  </a:lnTo>
                  <a:lnTo>
                    <a:pt x="26733" y="108419"/>
                  </a:lnTo>
                  <a:lnTo>
                    <a:pt x="27330" y="107746"/>
                  </a:lnTo>
                  <a:lnTo>
                    <a:pt x="28219" y="106603"/>
                  </a:lnTo>
                  <a:lnTo>
                    <a:pt x="28587" y="106019"/>
                  </a:lnTo>
                  <a:lnTo>
                    <a:pt x="29070" y="105029"/>
                  </a:lnTo>
                  <a:close/>
                </a:path>
                <a:path w="1377950" h="1480820">
                  <a:moveTo>
                    <a:pt x="30010" y="111810"/>
                  </a:moveTo>
                  <a:lnTo>
                    <a:pt x="21907" y="111645"/>
                  </a:lnTo>
                  <a:lnTo>
                    <a:pt x="21894" y="112839"/>
                  </a:lnTo>
                  <a:lnTo>
                    <a:pt x="29908" y="112839"/>
                  </a:lnTo>
                  <a:lnTo>
                    <a:pt x="30010" y="111810"/>
                  </a:lnTo>
                  <a:close/>
                </a:path>
                <a:path w="1377950" h="1480820">
                  <a:moveTo>
                    <a:pt x="30340" y="87884"/>
                  </a:moveTo>
                  <a:lnTo>
                    <a:pt x="30187" y="87490"/>
                  </a:lnTo>
                  <a:lnTo>
                    <a:pt x="30073" y="87160"/>
                  </a:lnTo>
                  <a:lnTo>
                    <a:pt x="29806" y="86741"/>
                  </a:lnTo>
                  <a:lnTo>
                    <a:pt x="29540" y="86461"/>
                  </a:lnTo>
                  <a:lnTo>
                    <a:pt x="29413" y="86321"/>
                  </a:lnTo>
                  <a:lnTo>
                    <a:pt x="29044" y="86004"/>
                  </a:lnTo>
                  <a:lnTo>
                    <a:pt x="28854" y="85877"/>
                  </a:lnTo>
                  <a:lnTo>
                    <a:pt x="28511" y="85648"/>
                  </a:lnTo>
                  <a:lnTo>
                    <a:pt x="28511" y="89623"/>
                  </a:lnTo>
                  <a:lnTo>
                    <a:pt x="28371" y="89877"/>
                  </a:lnTo>
                  <a:lnTo>
                    <a:pt x="27279" y="90779"/>
                  </a:lnTo>
                  <a:lnTo>
                    <a:pt x="24638" y="90779"/>
                  </a:lnTo>
                  <a:lnTo>
                    <a:pt x="23495" y="89877"/>
                  </a:lnTo>
                  <a:lnTo>
                    <a:pt x="23431" y="87884"/>
                  </a:lnTo>
                  <a:lnTo>
                    <a:pt x="23596" y="87490"/>
                  </a:lnTo>
                  <a:lnTo>
                    <a:pt x="24295" y="86741"/>
                  </a:lnTo>
                  <a:lnTo>
                    <a:pt x="24980" y="86321"/>
                  </a:lnTo>
                  <a:lnTo>
                    <a:pt x="25819" y="85877"/>
                  </a:lnTo>
                  <a:lnTo>
                    <a:pt x="26695" y="86321"/>
                  </a:lnTo>
                  <a:lnTo>
                    <a:pt x="27470" y="86741"/>
                  </a:lnTo>
                  <a:lnTo>
                    <a:pt x="28270" y="87490"/>
                  </a:lnTo>
                  <a:lnTo>
                    <a:pt x="28460" y="87884"/>
                  </a:lnTo>
                  <a:lnTo>
                    <a:pt x="28511" y="89623"/>
                  </a:lnTo>
                  <a:lnTo>
                    <a:pt x="28511" y="85648"/>
                  </a:lnTo>
                  <a:lnTo>
                    <a:pt x="28282" y="85496"/>
                  </a:lnTo>
                  <a:lnTo>
                    <a:pt x="27863" y="85255"/>
                  </a:lnTo>
                  <a:lnTo>
                    <a:pt x="27393" y="85026"/>
                  </a:lnTo>
                  <a:lnTo>
                    <a:pt x="28168" y="84556"/>
                  </a:lnTo>
                  <a:lnTo>
                    <a:pt x="28397" y="84366"/>
                  </a:lnTo>
                  <a:lnTo>
                    <a:pt x="28676" y="84162"/>
                  </a:lnTo>
                  <a:lnTo>
                    <a:pt x="29057" y="83807"/>
                  </a:lnTo>
                  <a:lnTo>
                    <a:pt x="29502" y="83223"/>
                  </a:lnTo>
                  <a:lnTo>
                    <a:pt x="29667" y="82943"/>
                  </a:lnTo>
                  <a:lnTo>
                    <a:pt x="29781" y="80556"/>
                  </a:lnTo>
                  <a:lnTo>
                    <a:pt x="29654" y="80225"/>
                  </a:lnTo>
                  <a:lnTo>
                    <a:pt x="28206" y="78917"/>
                  </a:lnTo>
                  <a:lnTo>
                    <a:pt x="28206" y="82283"/>
                  </a:lnTo>
                  <a:lnTo>
                    <a:pt x="28079" y="82613"/>
                  </a:lnTo>
                  <a:lnTo>
                    <a:pt x="26073" y="84366"/>
                  </a:lnTo>
                  <a:lnTo>
                    <a:pt x="25654" y="84162"/>
                  </a:lnTo>
                  <a:lnTo>
                    <a:pt x="23749" y="82283"/>
                  </a:lnTo>
                  <a:lnTo>
                    <a:pt x="23799" y="80987"/>
                  </a:lnTo>
                  <a:lnTo>
                    <a:pt x="23888" y="80772"/>
                  </a:lnTo>
                  <a:lnTo>
                    <a:pt x="24472" y="80225"/>
                  </a:lnTo>
                  <a:lnTo>
                    <a:pt x="27432" y="80225"/>
                  </a:lnTo>
                  <a:lnTo>
                    <a:pt x="27800" y="80556"/>
                  </a:lnTo>
                  <a:lnTo>
                    <a:pt x="27965" y="80772"/>
                  </a:lnTo>
                  <a:lnTo>
                    <a:pt x="28054" y="80987"/>
                  </a:lnTo>
                  <a:lnTo>
                    <a:pt x="28168" y="81216"/>
                  </a:lnTo>
                  <a:lnTo>
                    <a:pt x="28206" y="82283"/>
                  </a:lnTo>
                  <a:lnTo>
                    <a:pt x="28206" y="78917"/>
                  </a:lnTo>
                  <a:lnTo>
                    <a:pt x="27330" y="78613"/>
                  </a:lnTo>
                  <a:lnTo>
                    <a:pt x="24777" y="78613"/>
                  </a:lnTo>
                  <a:lnTo>
                    <a:pt x="22250" y="83223"/>
                  </a:lnTo>
                  <a:lnTo>
                    <a:pt x="22390" y="83489"/>
                  </a:lnTo>
                  <a:lnTo>
                    <a:pt x="24612" y="85255"/>
                  </a:lnTo>
                  <a:lnTo>
                    <a:pt x="24396" y="85255"/>
                  </a:lnTo>
                  <a:lnTo>
                    <a:pt x="21602" y="89877"/>
                  </a:lnTo>
                  <a:lnTo>
                    <a:pt x="22085" y="90779"/>
                  </a:lnTo>
                  <a:lnTo>
                    <a:pt x="22263" y="91008"/>
                  </a:lnTo>
                  <a:lnTo>
                    <a:pt x="23012" y="91567"/>
                  </a:lnTo>
                  <a:lnTo>
                    <a:pt x="23469" y="91782"/>
                  </a:lnTo>
                  <a:lnTo>
                    <a:pt x="28270" y="91782"/>
                  </a:lnTo>
                  <a:lnTo>
                    <a:pt x="28727" y="91567"/>
                  </a:lnTo>
                  <a:lnTo>
                    <a:pt x="29464" y="91008"/>
                  </a:lnTo>
                  <a:lnTo>
                    <a:pt x="29692" y="90779"/>
                  </a:lnTo>
                  <a:lnTo>
                    <a:pt x="30187" y="89877"/>
                  </a:lnTo>
                  <a:lnTo>
                    <a:pt x="30302" y="89369"/>
                  </a:lnTo>
                  <a:lnTo>
                    <a:pt x="30340" y="87884"/>
                  </a:lnTo>
                  <a:close/>
                </a:path>
                <a:path w="1377950" h="1480820">
                  <a:moveTo>
                    <a:pt x="103797" y="227088"/>
                  </a:moveTo>
                  <a:lnTo>
                    <a:pt x="103759" y="223240"/>
                  </a:lnTo>
                  <a:lnTo>
                    <a:pt x="103517" y="222846"/>
                  </a:lnTo>
                  <a:lnTo>
                    <a:pt x="102755" y="222072"/>
                  </a:lnTo>
                  <a:lnTo>
                    <a:pt x="102133" y="221843"/>
                  </a:lnTo>
                  <a:lnTo>
                    <a:pt x="98475" y="221843"/>
                  </a:lnTo>
                  <a:lnTo>
                    <a:pt x="97866" y="222072"/>
                  </a:lnTo>
                  <a:lnTo>
                    <a:pt x="97218" y="222427"/>
                  </a:lnTo>
                  <a:lnTo>
                    <a:pt x="96913" y="222681"/>
                  </a:lnTo>
                  <a:lnTo>
                    <a:pt x="96888" y="224142"/>
                  </a:lnTo>
                  <a:lnTo>
                    <a:pt x="97205" y="224142"/>
                  </a:lnTo>
                  <a:lnTo>
                    <a:pt x="97790" y="223761"/>
                  </a:lnTo>
                  <a:lnTo>
                    <a:pt x="98044" y="223634"/>
                  </a:lnTo>
                  <a:lnTo>
                    <a:pt x="101701" y="223634"/>
                  </a:lnTo>
                  <a:lnTo>
                    <a:pt x="101955" y="223913"/>
                  </a:lnTo>
                  <a:lnTo>
                    <a:pt x="101955" y="227088"/>
                  </a:lnTo>
                  <a:lnTo>
                    <a:pt x="101663" y="227698"/>
                  </a:lnTo>
                  <a:lnTo>
                    <a:pt x="101371" y="228155"/>
                  </a:lnTo>
                  <a:lnTo>
                    <a:pt x="100634" y="229171"/>
                  </a:lnTo>
                  <a:lnTo>
                    <a:pt x="100076" y="229806"/>
                  </a:lnTo>
                  <a:lnTo>
                    <a:pt x="96888" y="233057"/>
                  </a:lnTo>
                  <a:lnTo>
                    <a:pt x="96735" y="233248"/>
                  </a:lnTo>
                  <a:lnTo>
                    <a:pt x="98806" y="233248"/>
                  </a:lnTo>
                  <a:lnTo>
                    <a:pt x="101447" y="230479"/>
                  </a:lnTo>
                  <a:lnTo>
                    <a:pt x="102057" y="229806"/>
                  </a:lnTo>
                  <a:lnTo>
                    <a:pt x="102971" y="228625"/>
                  </a:lnTo>
                  <a:lnTo>
                    <a:pt x="103263" y="228155"/>
                  </a:lnTo>
                  <a:lnTo>
                    <a:pt x="103797" y="227088"/>
                  </a:lnTo>
                  <a:close/>
                </a:path>
                <a:path w="1377950" h="1480820">
                  <a:moveTo>
                    <a:pt x="104736" y="233870"/>
                  </a:moveTo>
                  <a:lnTo>
                    <a:pt x="96621" y="233705"/>
                  </a:lnTo>
                  <a:lnTo>
                    <a:pt x="96570" y="234823"/>
                  </a:lnTo>
                  <a:lnTo>
                    <a:pt x="104635" y="234823"/>
                  </a:lnTo>
                  <a:lnTo>
                    <a:pt x="104736" y="233870"/>
                  </a:lnTo>
                  <a:close/>
                </a:path>
                <a:path w="1377950" h="1480820">
                  <a:moveTo>
                    <a:pt x="105016" y="203479"/>
                  </a:moveTo>
                  <a:lnTo>
                    <a:pt x="102920" y="201091"/>
                  </a:lnTo>
                  <a:lnTo>
                    <a:pt x="97129" y="201091"/>
                  </a:lnTo>
                  <a:lnTo>
                    <a:pt x="97116" y="206248"/>
                  </a:lnTo>
                  <a:lnTo>
                    <a:pt x="98818" y="206248"/>
                  </a:lnTo>
                  <a:lnTo>
                    <a:pt x="98818" y="202311"/>
                  </a:lnTo>
                  <a:lnTo>
                    <a:pt x="101561" y="202311"/>
                  </a:lnTo>
                  <a:lnTo>
                    <a:pt x="102273" y="202514"/>
                  </a:lnTo>
                  <a:lnTo>
                    <a:pt x="102641" y="202768"/>
                  </a:lnTo>
                  <a:lnTo>
                    <a:pt x="103111" y="203479"/>
                  </a:lnTo>
                  <a:lnTo>
                    <a:pt x="103022" y="205447"/>
                  </a:lnTo>
                  <a:lnTo>
                    <a:pt x="102958" y="205613"/>
                  </a:lnTo>
                  <a:lnTo>
                    <a:pt x="102793" y="205841"/>
                  </a:lnTo>
                  <a:lnTo>
                    <a:pt x="102349" y="206248"/>
                  </a:lnTo>
                  <a:lnTo>
                    <a:pt x="98818" y="206248"/>
                  </a:lnTo>
                  <a:lnTo>
                    <a:pt x="98818" y="206679"/>
                  </a:lnTo>
                  <a:lnTo>
                    <a:pt x="97116" y="206679"/>
                  </a:lnTo>
                  <a:lnTo>
                    <a:pt x="97116" y="207289"/>
                  </a:lnTo>
                  <a:lnTo>
                    <a:pt x="103276" y="207289"/>
                  </a:lnTo>
                  <a:lnTo>
                    <a:pt x="103898" y="206895"/>
                  </a:lnTo>
                  <a:lnTo>
                    <a:pt x="104165" y="206679"/>
                  </a:lnTo>
                  <a:lnTo>
                    <a:pt x="104521" y="206248"/>
                  </a:lnTo>
                  <a:lnTo>
                    <a:pt x="104635" y="206121"/>
                  </a:lnTo>
                  <a:lnTo>
                    <a:pt x="104775" y="205841"/>
                  </a:lnTo>
                  <a:lnTo>
                    <a:pt x="104902" y="205447"/>
                  </a:lnTo>
                  <a:lnTo>
                    <a:pt x="105016" y="203479"/>
                  </a:lnTo>
                  <a:close/>
                </a:path>
                <a:path w="1377950" h="1480820">
                  <a:moveTo>
                    <a:pt x="105854" y="213652"/>
                  </a:moveTo>
                  <a:lnTo>
                    <a:pt x="104343" y="209740"/>
                  </a:lnTo>
                  <a:lnTo>
                    <a:pt x="103987" y="209054"/>
                  </a:lnTo>
                  <a:lnTo>
                    <a:pt x="103987" y="213652"/>
                  </a:lnTo>
                  <a:lnTo>
                    <a:pt x="98780" y="213652"/>
                  </a:lnTo>
                  <a:lnTo>
                    <a:pt x="98818" y="208165"/>
                  </a:lnTo>
                  <a:lnTo>
                    <a:pt x="98818" y="208673"/>
                  </a:lnTo>
                  <a:lnTo>
                    <a:pt x="101650" y="208673"/>
                  </a:lnTo>
                  <a:lnTo>
                    <a:pt x="101981" y="209003"/>
                  </a:lnTo>
                  <a:lnTo>
                    <a:pt x="102171" y="209257"/>
                  </a:lnTo>
                  <a:lnTo>
                    <a:pt x="102628" y="210172"/>
                  </a:lnTo>
                  <a:lnTo>
                    <a:pt x="103987" y="213652"/>
                  </a:lnTo>
                  <a:lnTo>
                    <a:pt x="103987" y="209054"/>
                  </a:lnTo>
                  <a:lnTo>
                    <a:pt x="103847" y="208800"/>
                  </a:lnTo>
                  <a:lnTo>
                    <a:pt x="103771" y="208673"/>
                  </a:lnTo>
                  <a:lnTo>
                    <a:pt x="103365" y="208165"/>
                  </a:lnTo>
                  <a:lnTo>
                    <a:pt x="102958" y="207797"/>
                  </a:lnTo>
                  <a:lnTo>
                    <a:pt x="97116" y="207797"/>
                  </a:lnTo>
                  <a:lnTo>
                    <a:pt x="97104" y="213969"/>
                  </a:lnTo>
                  <a:lnTo>
                    <a:pt x="98780" y="213969"/>
                  </a:lnTo>
                  <a:lnTo>
                    <a:pt x="105791" y="213969"/>
                  </a:lnTo>
                  <a:lnTo>
                    <a:pt x="105854" y="213652"/>
                  </a:lnTo>
                  <a:close/>
                </a:path>
                <a:path w="1377950" h="1480820">
                  <a:moveTo>
                    <a:pt x="115468" y="231495"/>
                  </a:moveTo>
                  <a:lnTo>
                    <a:pt x="115430" y="224561"/>
                  </a:lnTo>
                  <a:lnTo>
                    <a:pt x="115239" y="224015"/>
                  </a:lnTo>
                  <a:lnTo>
                    <a:pt x="115125" y="223697"/>
                  </a:lnTo>
                  <a:lnTo>
                    <a:pt x="114858" y="223329"/>
                  </a:lnTo>
                  <a:lnTo>
                    <a:pt x="114566" y="222821"/>
                  </a:lnTo>
                  <a:lnTo>
                    <a:pt x="114490" y="222694"/>
                  </a:lnTo>
                  <a:lnTo>
                    <a:pt x="114122" y="222338"/>
                  </a:lnTo>
                  <a:lnTo>
                    <a:pt x="112928" y="221691"/>
                  </a:lnTo>
                  <a:lnTo>
                    <a:pt x="109740" y="221691"/>
                  </a:lnTo>
                  <a:lnTo>
                    <a:pt x="109131" y="222034"/>
                  </a:lnTo>
                  <a:lnTo>
                    <a:pt x="108521" y="222338"/>
                  </a:lnTo>
                  <a:lnTo>
                    <a:pt x="108038" y="222821"/>
                  </a:lnTo>
                  <a:lnTo>
                    <a:pt x="107315" y="224015"/>
                  </a:lnTo>
                  <a:lnTo>
                    <a:pt x="107124" y="224561"/>
                  </a:lnTo>
                  <a:lnTo>
                    <a:pt x="107137" y="232473"/>
                  </a:lnTo>
                  <a:lnTo>
                    <a:pt x="107353" y="232968"/>
                  </a:lnTo>
                  <a:lnTo>
                    <a:pt x="107518" y="233222"/>
                  </a:lnTo>
                  <a:lnTo>
                    <a:pt x="107937" y="233959"/>
                  </a:lnTo>
                  <a:lnTo>
                    <a:pt x="108394" y="234391"/>
                  </a:lnTo>
                  <a:lnTo>
                    <a:pt x="109550" y="234975"/>
                  </a:lnTo>
                  <a:lnTo>
                    <a:pt x="112661" y="234975"/>
                  </a:lnTo>
                  <a:lnTo>
                    <a:pt x="113753" y="234391"/>
                  </a:lnTo>
                  <a:lnTo>
                    <a:pt x="114249" y="233959"/>
                  </a:lnTo>
                  <a:lnTo>
                    <a:pt x="114490" y="233616"/>
                  </a:lnTo>
                  <a:lnTo>
                    <a:pt x="110261" y="233578"/>
                  </a:lnTo>
                  <a:lnTo>
                    <a:pt x="109601" y="233222"/>
                  </a:lnTo>
                  <a:lnTo>
                    <a:pt x="109397" y="232968"/>
                  </a:lnTo>
                  <a:lnTo>
                    <a:pt x="109105" y="232473"/>
                  </a:lnTo>
                  <a:lnTo>
                    <a:pt x="108940" y="232156"/>
                  </a:lnTo>
                  <a:lnTo>
                    <a:pt x="108699" y="231495"/>
                  </a:lnTo>
                  <a:lnTo>
                    <a:pt x="108775" y="224980"/>
                  </a:lnTo>
                  <a:lnTo>
                    <a:pt x="109194" y="224015"/>
                  </a:lnTo>
                  <a:lnTo>
                    <a:pt x="109435" y="223697"/>
                  </a:lnTo>
                  <a:lnTo>
                    <a:pt x="109905" y="223329"/>
                  </a:lnTo>
                  <a:lnTo>
                    <a:pt x="112623" y="223329"/>
                  </a:lnTo>
                  <a:lnTo>
                    <a:pt x="113690" y="231495"/>
                  </a:lnTo>
                  <a:lnTo>
                    <a:pt x="113309" y="232473"/>
                  </a:lnTo>
                  <a:lnTo>
                    <a:pt x="112712" y="233222"/>
                  </a:lnTo>
                  <a:lnTo>
                    <a:pt x="114515" y="233578"/>
                  </a:lnTo>
                  <a:lnTo>
                    <a:pt x="114731" y="233222"/>
                  </a:lnTo>
                  <a:lnTo>
                    <a:pt x="115227" y="232473"/>
                  </a:lnTo>
                  <a:lnTo>
                    <a:pt x="115468" y="231495"/>
                  </a:lnTo>
                  <a:close/>
                </a:path>
                <a:path w="1377950" h="1480820">
                  <a:moveTo>
                    <a:pt x="115912" y="211099"/>
                  </a:moveTo>
                  <a:lnTo>
                    <a:pt x="115887" y="208483"/>
                  </a:lnTo>
                  <a:lnTo>
                    <a:pt x="115608" y="207772"/>
                  </a:lnTo>
                  <a:lnTo>
                    <a:pt x="115785" y="207772"/>
                  </a:lnTo>
                  <a:lnTo>
                    <a:pt x="114579" y="206667"/>
                  </a:lnTo>
                  <a:lnTo>
                    <a:pt x="114122" y="206413"/>
                  </a:lnTo>
                  <a:lnTo>
                    <a:pt x="113030" y="206032"/>
                  </a:lnTo>
                  <a:lnTo>
                    <a:pt x="110121" y="206032"/>
                  </a:lnTo>
                  <a:lnTo>
                    <a:pt x="110121" y="202311"/>
                  </a:lnTo>
                  <a:lnTo>
                    <a:pt x="114973" y="202311"/>
                  </a:lnTo>
                  <a:lnTo>
                    <a:pt x="114998" y="200837"/>
                  </a:lnTo>
                  <a:lnTo>
                    <a:pt x="108635" y="200837"/>
                  </a:lnTo>
                  <a:lnTo>
                    <a:pt x="108419" y="201053"/>
                  </a:lnTo>
                  <a:lnTo>
                    <a:pt x="108407" y="207772"/>
                  </a:lnTo>
                  <a:lnTo>
                    <a:pt x="113093" y="207772"/>
                  </a:lnTo>
                  <a:lnTo>
                    <a:pt x="113639" y="208216"/>
                  </a:lnTo>
                  <a:lnTo>
                    <a:pt x="113842" y="208483"/>
                  </a:lnTo>
                  <a:lnTo>
                    <a:pt x="114122" y="209130"/>
                  </a:lnTo>
                  <a:lnTo>
                    <a:pt x="114096" y="210845"/>
                  </a:lnTo>
                  <a:lnTo>
                    <a:pt x="113779" y="211556"/>
                  </a:lnTo>
                  <a:lnTo>
                    <a:pt x="113919" y="211556"/>
                  </a:lnTo>
                  <a:lnTo>
                    <a:pt x="113030" y="212318"/>
                  </a:lnTo>
                  <a:lnTo>
                    <a:pt x="107861" y="212318"/>
                  </a:lnTo>
                  <a:lnTo>
                    <a:pt x="107911" y="214096"/>
                  </a:lnTo>
                  <a:lnTo>
                    <a:pt x="113474" y="214096"/>
                  </a:lnTo>
                  <a:lnTo>
                    <a:pt x="115100" y="212661"/>
                  </a:lnTo>
                  <a:lnTo>
                    <a:pt x="115354" y="212318"/>
                  </a:lnTo>
                  <a:lnTo>
                    <a:pt x="115722" y="211556"/>
                  </a:lnTo>
                  <a:lnTo>
                    <a:pt x="115912" y="211099"/>
                  </a:lnTo>
                  <a:close/>
                </a:path>
                <a:path w="1377950" h="1480820">
                  <a:moveTo>
                    <a:pt x="121640" y="202895"/>
                  </a:moveTo>
                  <a:lnTo>
                    <a:pt x="119202" y="202895"/>
                  </a:lnTo>
                  <a:lnTo>
                    <a:pt x="119176" y="204152"/>
                  </a:lnTo>
                  <a:lnTo>
                    <a:pt x="119507" y="204152"/>
                  </a:lnTo>
                  <a:lnTo>
                    <a:pt x="121640" y="202895"/>
                  </a:lnTo>
                  <a:close/>
                </a:path>
                <a:path w="1377950" h="1480820">
                  <a:moveTo>
                    <a:pt x="122237" y="202768"/>
                  </a:moveTo>
                  <a:lnTo>
                    <a:pt x="121843" y="202768"/>
                  </a:lnTo>
                  <a:lnTo>
                    <a:pt x="121640" y="202895"/>
                  </a:lnTo>
                  <a:lnTo>
                    <a:pt x="122237" y="202895"/>
                  </a:lnTo>
                  <a:lnTo>
                    <a:pt x="122237" y="202768"/>
                  </a:lnTo>
                  <a:close/>
                </a:path>
                <a:path w="1377950" h="1480820">
                  <a:moveTo>
                    <a:pt x="123977" y="200863"/>
                  </a:moveTo>
                  <a:lnTo>
                    <a:pt x="122326" y="200863"/>
                  </a:lnTo>
                  <a:lnTo>
                    <a:pt x="119341" y="202768"/>
                  </a:lnTo>
                  <a:lnTo>
                    <a:pt x="121843" y="202768"/>
                  </a:lnTo>
                  <a:lnTo>
                    <a:pt x="122237" y="202539"/>
                  </a:lnTo>
                  <a:lnTo>
                    <a:pt x="122237" y="202768"/>
                  </a:lnTo>
                  <a:lnTo>
                    <a:pt x="123977" y="202768"/>
                  </a:lnTo>
                  <a:lnTo>
                    <a:pt x="123977" y="202539"/>
                  </a:lnTo>
                  <a:lnTo>
                    <a:pt x="123977" y="200863"/>
                  </a:lnTo>
                  <a:close/>
                </a:path>
                <a:path w="1377950" h="1480820">
                  <a:moveTo>
                    <a:pt x="123990" y="212686"/>
                  </a:moveTo>
                  <a:lnTo>
                    <a:pt x="123977" y="202895"/>
                  </a:lnTo>
                  <a:lnTo>
                    <a:pt x="122237" y="202895"/>
                  </a:lnTo>
                  <a:lnTo>
                    <a:pt x="122237" y="212686"/>
                  </a:lnTo>
                  <a:lnTo>
                    <a:pt x="123990" y="212686"/>
                  </a:lnTo>
                  <a:close/>
                </a:path>
                <a:path w="1377950" h="1480820">
                  <a:moveTo>
                    <a:pt x="125615" y="234924"/>
                  </a:moveTo>
                  <a:lnTo>
                    <a:pt x="125577" y="234480"/>
                  </a:lnTo>
                  <a:lnTo>
                    <a:pt x="121856" y="229577"/>
                  </a:lnTo>
                  <a:lnTo>
                    <a:pt x="121678" y="229349"/>
                  </a:lnTo>
                  <a:lnTo>
                    <a:pt x="124968" y="226009"/>
                  </a:lnTo>
                  <a:lnTo>
                    <a:pt x="125158" y="225793"/>
                  </a:lnTo>
                  <a:lnTo>
                    <a:pt x="125234" y="225463"/>
                  </a:lnTo>
                  <a:lnTo>
                    <a:pt x="123291" y="225463"/>
                  </a:lnTo>
                  <a:lnTo>
                    <a:pt x="119786" y="229349"/>
                  </a:lnTo>
                  <a:lnTo>
                    <a:pt x="119735" y="220891"/>
                  </a:lnTo>
                  <a:lnTo>
                    <a:pt x="118122" y="220891"/>
                  </a:lnTo>
                  <a:lnTo>
                    <a:pt x="118122" y="234924"/>
                  </a:lnTo>
                  <a:lnTo>
                    <a:pt x="119761" y="234924"/>
                  </a:lnTo>
                  <a:lnTo>
                    <a:pt x="119786" y="229577"/>
                  </a:lnTo>
                  <a:lnTo>
                    <a:pt x="123761" y="234924"/>
                  </a:lnTo>
                  <a:lnTo>
                    <a:pt x="125615" y="234924"/>
                  </a:lnTo>
                  <a:close/>
                </a:path>
                <a:path w="1377950" h="1480820">
                  <a:moveTo>
                    <a:pt x="126733" y="213004"/>
                  </a:moveTo>
                  <a:lnTo>
                    <a:pt x="119329" y="212839"/>
                  </a:lnTo>
                  <a:lnTo>
                    <a:pt x="119303" y="213804"/>
                  </a:lnTo>
                  <a:lnTo>
                    <a:pt x="126669" y="213804"/>
                  </a:lnTo>
                  <a:lnTo>
                    <a:pt x="126733" y="213004"/>
                  </a:lnTo>
                  <a:close/>
                </a:path>
                <a:path w="1377950" h="1480820">
                  <a:moveTo>
                    <a:pt x="144538" y="91884"/>
                  </a:moveTo>
                  <a:lnTo>
                    <a:pt x="144386" y="91427"/>
                  </a:lnTo>
                  <a:lnTo>
                    <a:pt x="144297" y="91173"/>
                  </a:lnTo>
                  <a:lnTo>
                    <a:pt x="144259" y="91046"/>
                  </a:lnTo>
                  <a:lnTo>
                    <a:pt x="144081" y="90716"/>
                  </a:lnTo>
                  <a:lnTo>
                    <a:pt x="143535" y="90131"/>
                  </a:lnTo>
                  <a:lnTo>
                    <a:pt x="143205" y="89877"/>
                  </a:lnTo>
                  <a:lnTo>
                    <a:pt x="142417" y="89496"/>
                  </a:lnTo>
                  <a:lnTo>
                    <a:pt x="136626" y="89496"/>
                  </a:lnTo>
                  <a:lnTo>
                    <a:pt x="136626" y="94653"/>
                  </a:lnTo>
                  <a:lnTo>
                    <a:pt x="138328" y="94653"/>
                  </a:lnTo>
                  <a:lnTo>
                    <a:pt x="138328" y="90716"/>
                  </a:lnTo>
                  <a:lnTo>
                    <a:pt x="141071" y="90716"/>
                  </a:lnTo>
                  <a:lnTo>
                    <a:pt x="142201" y="91046"/>
                  </a:lnTo>
                  <a:lnTo>
                    <a:pt x="141960" y="91046"/>
                  </a:lnTo>
                  <a:lnTo>
                    <a:pt x="142151" y="91173"/>
                  </a:lnTo>
                  <a:lnTo>
                    <a:pt x="142608" y="91884"/>
                  </a:lnTo>
                  <a:lnTo>
                    <a:pt x="142570" y="93510"/>
                  </a:lnTo>
                  <a:lnTo>
                    <a:pt x="142468" y="94018"/>
                  </a:lnTo>
                  <a:lnTo>
                    <a:pt x="142303" y="94246"/>
                  </a:lnTo>
                  <a:lnTo>
                    <a:pt x="141859" y="94653"/>
                  </a:lnTo>
                  <a:lnTo>
                    <a:pt x="138328" y="94653"/>
                  </a:lnTo>
                  <a:lnTo>
                    <a:pt x="138328" y="95084"/>
                  </a:lnTo>
                  <a:lnTo>
                    <a:pt x="136626" y="95084"/>
                  </a:lnTo>
                  <a:lnTo>
                    <a:pt x="136626" y="95694"/>
                  </a:lnTo>
                  <a:lnTo>
                    <a:pt x="142786" y="95694"/>
                  </a:lnTo>
                  <a:lnTo>
                    <a:pt x="143408" y="95300"/>
                  </a:lnTo>
                  <a:lnTo>
                    <a:pt x="143662" y="95084"/>
                  </a:lnTo>
                  <a:lnTo>
                    <a:pt x="144030" y="94653"/>
                  </a:lnTo>
                  <a:lnTo>
                    <a:pt x="144145" y="94526"/>
                  </a:lnTo>
                  <a:lnTo>
                    <a:pt x="144297" y="94246"/>
                  </a:lnTo>
                  <a:lnTo>
                    <a:pt x="144538" y="93510"/>
                  </a:lnTo>
                  <a:lnTo>
                    <a:pt x="144538" y="91884"/>
                  </a:lnTo>
                  <a:close/>
                </a:path>
                <a:path w="1377950" h="1480820">
                  <a:moveTo>
                    <a:pt x="145351" y="101904"/>
                  </a:moveTo>
                  <a:lnTo>
                    <a:pt x="143967" y="98475"/>
                  </a:lnTo>
                  <a:lnTo>
                    <a:pt x="143891" y="98247"/>
                  </a:lnTo>
                  <a:lnTo>
                    <a:pt x="143471" y="97409"/>
                  </a:lnTo>
                  <a:lnTo>
                    <a:pt x="143078" y="96799"/>
                  </a:lnTo>
                  <a:lnTo>
                    <a:pt x="138328" y="96799"/>
                  </a:lnTo>
                  <a:lnTo>
                    <a:pt x="138328" y="97078"/>
                  </a:lnTo>
                  <a:lnTo>
                    <a:pt x="141173" y="97078"/>
                  </a:lnTo>
                  <a:lnTo>
                    <a:pt x="141478" y="97409"/>
                  </a:lnTo>
                  <a:lnTo>
                    <a:pt x="141668" y="97663"/>
                  </a:lnTo>
                  <a:lnTo>
                    <a:pt x="141986" y="98247"/>
                  </a:lnTo>
                  <a:lnTo>
                    <a:pt x="142278" y="98933"/>
                  </a:lnTo>
                  <a:lnTo>
                    <a:pt x="143433" y="101904"/>
                  </a:lnTo>
                  <a:lnTo>
                    <a:pt x="143497" y="102057"/>
                  </a:lnTo>
                  <a:lnTo>
                    <a:pt x="138277" y="102057"/>
                  </a:lnTo>
                  <a:lnTo>
                    <a:pt x="138328" y="96342"/>
                  </a:lnTo>
                  <a:lnTo>
                    <a:pt x="136626" y="96189"/>
                  </a:lnTo>
                  <a:lnTo>
                    <a:pt x="136613" y="102285"/>
                  </a:lnTo>
                  <a:lnTo>
                    <a:pt x="138277" y="102285"/>
                  </a:lnTo>
                  <a:lnTo>
                    <a:pt x="145351" y="102285"/>
                  </a:lnTo>
                  <a:lnTo>
                    <a:pt x="145351" y="101904"/>
                  </a:lnTo>
                  <a:close/>
                </a:path>
                <a:path w="1377950" h="1480820">
                  <a:moveTo>
                    <a:pt x="145415" y="112229"/>
                  </a:moveTo>
                  <a:lnTo>
                    <a:pt x="142976" y="112229"/>
                  </a:lnTo>
                  <a:lnTo>
                    <a:pt x="142951" y="113487"/>
                  </a:lnTo>
                  <a:lnTo>
                    <a:pt x="143306" y="113487"/>
                  </a:lnTo>
                  <a:lnTo>
                    <a:pt x="145415" y="112229"/>
                  </a:lnTo>
                  <a:close/>
                </a:path>
                <a:path w="1377950" h="1480820">
                  <a:moveTo>
                    <a:pt x="146011" y="112102"/>
                  </a:moveTo>
                  <a:lnTo>
                    <a:pt x="145630" y="112102"/>
                  </a:lnTo>
                  <a:lnTo>
                    <a:pt x="145415" y="112229"/>
                  </a:lnTo>
                  <a:lnTo>
                    <a:pt x="146011" y="112229"/>
                  </a:lnTo>
                  <a:lnTo>
                    <a:pt x="146011" y="112102"/>
                  </a:lnTo>
                  <a:close/>
                </a:path>
                <a:path w="1377950" h="1480820">
                  <a:moveTo>
                    <a:pt x="147751" y="110197"/>
                  </a:moveTo>
                  <a:lnTo>
                    <a:pt x="146113" y="110197"/>
                  </a:lnTo>
                  <a:lnTo>
                    <a:pt x="143129" y="112102"/>
                  </a:lnTo>
                  <a:lnTo>
                    <a:pt x="145630" y="112102"/>
                  </a:lnTo>
                  <a:lnTo>
                    <a:pt x="146011" y="111874"/>
                  </a:lnTo>
                  <a:lnTo>
                    <a:pt x="146011" y="112102"/>
                  </a:lnTo>
                  <a:lnTo>
                    <a:pt x="147751" y="112102"/>
                  </a:lnTo>
                  <a:lnTo>
                    <a:pt x="147751" y="111874"/>
                  </a:lnTo>
                  <a:lnTo>
                    <a:pt x="147751" y="110197"/>
                  </a:lnTo>
                  <a:close/>
                </a:path>
                <a:path w="1377950" h="1480820">
                  <a:moveTo>
                    <a:pt x="147764" y="122021"/>
                  </a:moveTo>
                  <a:lnTo>
                    <a:pt x="147751" y="112229"/>
                  </a:lnTo>
                  <a:lnTo>
                    <a:pt x="146011" y="112229"/>
                  </a:lnTo>
                  <a:lnTo>
                    <a:pt x="146011" y="122021"/>
                  </a:lnTo>
                  <a:lnTo>
                    <a:pt x="147764" y="122021"/>
                  </a:lnTo>
                  <a:close/>
                </a:path>
                <a:path w="1377950" h="1480820">
                  <a:moveTo>
                    <a:pt x="150507" y="122339"/>
                  </a:moveTo>
                  <a:lnTo>
                    <a:pt x="143090" y="122174"/>
                  </a:lnTo>
                  <a:lnTo>
                    <a:pt x="143014" y="123202"/>
                  </a:lnTo>
                  <a:lnTo>
                    <a:pt x="150431" y="123202"/>
                  </a:lnTo>
                  <a:lnTo>
                    <a:pt x="150507" y="122339"/>
                  </a:lnTo>
                  <a:close/>
                </a:path>
                <a:path w="1377950" h="1480820">
                  <a:moveTo>
                    <a:pt x="153987" y="101841"/>
                  </a:moveTo>
                  <a:lnTo>
                    <a:pt x="153924" y="101676"/>
                  </a:lnTo>
                  <a:lnTo>
                    <a:pt x="153733" y="101841"/>
                  </a:lnTo>
                  <a:lnTo>
                    <a:pt x="152006" y="102501"/>
                  </a:lnTo>
                  <a:lnTo>
                    <a:pt x="153987" y="101841"/>
                  </a:lnTo>
                  <a:close/>
                </a:path>
                <a:path w="1377950" h="1480820">
                  <a:moveTo>
                    <a:pt x="155422" y="99504"/>
                  </a:moveTo>
                  <a:lnTo>
                    <a:pt x="155397" y="96888"/>
                  </a:lnTo>
                  <a:lnTo>
                    <a:pt x="155117" y="96177"/>
                  </a:lnTo>
                  <a:lnTo>
                    <a:pt x="155295" y="96177"/>
                  </a:lnTo>
                  <a:lnTo>
                    <a:pt x="154076" y="95072"/>
                  </a:lnTo>
                  <a:lnTo>
                    <a:pt x="153619" y="94818"/>
                  </a:lnTo>
                  <a:lnTo>
                    <a:pt x="152527" y="94437"/>
                  </a:lnTo>
                  <a:lnTo>
                    <a:pt x="149618" y="94437"/>
                  </a:lnTo>
                  <a:lnTo>
                    <a:pt x="149618" y="90716"/>
                  </a:lnTo>
                  <a:lnTo>
                    <a:pt x="154482" y="90716"/>
                  </a:lnTo>
                  <a:lnTo>
                    <a:pt x="154584" y="89306"/>
                  </a:lnTo>
                  <a:lnTo>
                    <a:pt x="148082" y="89306"/>
                  </a:lnTo>
                  <a:lnTo>
                    <a:pt x="147929" y="89458"/>
                  </a:lnTo>
                  <a:lnTo>
                    <a:pt x="147904" y="96177"/>
                  </a:lnTo>
                  <a:lnTo>
                    <a:pt x="152590" y="96177"/>
                  </a:lnTo>
                  <a:lnTo>
                    <a:pt x="153136" y="96621"/>
                  </a:lnTo>
                  <a:lnTo>
                    <a:pt x="153352" y="96888"/>
                  </a:lnTo>
                  <a:lnTo>
                    <a:pt x="153416" y="97053"/>
                  </a:lnTo>
                  <a:lnTo>
                    <a:pt x="153492" y="99504"/>
                  </a:lnTo>
                  <a:lnTo>
                    <a:pt x="153289" y="99961"/>
                  </a:lnTo>
                  <a:lnTo>
                    <a:pt x="153073" y="100253"/>
                  </a:lnTo>
                  <a:lnTo>
                    <a:pt x="147320" y="100253"/>
                  </a:lnTo>
                  <a:lnTo>
                    <a:pt x="147281" y="101676"/>
                  </a:lnTo>
                  <a:lnTo>
                    <a:pt x="153924" y="101676"/>
                  </a:lnTo>
                  <a:lnTo>
                    <a:pt x="154609" y="101066"/>
                  </a:lnTo>
                  <a:lnTo>
                    <a:pt x="154749" y="100888"/>
                  </a:lnTo>
                  <a:lnTo>
                    <a:pt x="155422" y="99504"/>
                  </a:lnTo>
                  <a:close/>
                </a:path>
                <a:path w="1377950" h="1480820">
                  <a:moveTo>
                    <a:pt x="160083" y="90843"/>
                  </a:moveTo>
                  <a:lnTo>
                    <a:pt x="158356" y="90843"/>
                  </a:lnTo>
                  <a:lnTo>
                    <a:pt x="158330" y="91084"/>
                  </a:lnTo>
                  <a:lnTo>
                    <a:pt x="159537" y="91084"/>
                  </a:lnTo>
                  <a:lnTo>
                    <a:pt x="160083" y="90843"/>
                  </a:lnTo>
                  <a:close/>
                </a:path>
                <a:path w="1377950" h="1480820">
                  <a:moveTo>
                    <a:pt x="160743" y="123329"/>
                  </a:moveTo>
                  <a:lnTo>
                    <a:pt x="160718" y="122885"/>
                  </a:lnTo>
                  <a:lnTo>
                    <a:pt x="156997" y="117983"/>
                  </a:lnTo>
                  <a:lnTo>
                    <a:pt x="156819" y="117754"/>
                  </a:lnTo>
                  <a:lnTo>
                    <a:pt x="160108" y="114414"/>
                  </a:lnTo>
                  <a:lnTo>
                    <a:pt x="160299" y="114198"/>
                  </a:lnTo>
                  <a:lnTo>
                    <a:pt x="160337" y="113868"/>
                  </a:lnTo>
                  <a:lnTo>
                    <a:pt x="158445" y="113868"/>
                  </a:lnTo>
                  <a:lnTo>
                    <a:pt x="154927" y="117754"/>
                  </a:lnTo>
                  <a:lnTo>
                    <a:pt x="154876" y="109296"/>
                  </a:lnTo>
                  <a:lnTo>
                    <a:pt x="153276" y="109296"/>
                  </a:lnTo>
                  <a:lnTo>
                    <a:pt x="153289" y="123329"/>
                  </a:lnTo>
                  <a:lnTo>
                    <a:pt x="154901" y="123329"/>
                  </a:lnTo>
                  <a:lnTo>
                    <a:pt x="154927" y="117983"/>
                  </a:lnTo>
                  <a:lnTo>
                    <a:pt x="158889" y="123329"/>
                  </a:lnTo>
                  <a:lnTo>
                    <a:pt x="160743" y="123329"/>
                  </a:lnTo>
                  <a:close/>
                </a:path>
                <a:path w="1377950" h="1480820">
                  <a:moveTo>
                    <a:pt x="165544" y="91655"/>
                  </a:moveTo>
                  <a:lnTo>
                    <a:pt x="164477" y="89789"/>
                  </a:lnTo>
                  <a:lnTo>
                    <a:pt x="158889" y="89789"/>
                  </a:lnTo>
                  <a:lnTo>
                    <a:pt x="158394" y="90144"/>
                  </a:lnTo>
                  <a:lnTo>
                    <a:pt x="158356" y="90716"/>
                  </a:lnTo>
                  <a:lnTo>
                    <a:pt x="162560" y="90716"/>
                  </a:lnTo>
                  <a:lnTo>
                    <a:pt x="162814" y="90843"/>
                  </a:lnTo>
                  <a:lnTo>
                    <a:pt x="163169" y="91084"/>
                  </a:lnTo>
                  <a:lnTo>
                    <a:pt x="163690" y="91655"/>
                  </a:lnTo>
                  <a:lnTo>
                    <a:pt x="163449" y="91655"/>
                  </a:lnTo>
                  <a:lnTo>
                    <a:pt x="163436" y="94564"/>
                  </a:lnTo>
                  <a:lnTo>
                    <a:pt x="158369" y="100520"/>
                  </a:lnTo>
                  <a:lnTo>
                    <a:pt x="160477" y="100520"/>
                  </a:lnTo>
                  <a:lnTo>
                    <a:pt x="165442" y="94107"/>
                  </a:lnTo>
                  <a:lnTo>
                    <a:pt x="165544" y="91655"/>
                  </a:lnTo>
                  <a:close/>
                </a:path>
                <a:path w="1377950" h="1480820">
                  <a:moveTo>
                    <a:pt x="166243" y="101422"/>
                  </a:moveTo>
                  <a:lnTo>
                    <a:pt x="158115" y="101180"/>
                  </a:lnTo>
                  <a:lnTo>
                    <a:pt x="158102" y="102374"/>
                  </a:lnTo>
                  <a:lnTo>
                    <a:pt x="166128" y="102374"/>
                  </a:lnTo>
                  <a:lnTo>
                    <a:pt x="166243" y="101422"/>
                  </a:lnTo>
                  <a:close/>
                </a:path>
                <a:path w="1377950" h="1480820">
                  <a:moveTo>
                    <a:pt x="182359" y="584809"/>
                  </a:moveTo>
                  <a:lnTo>
                    <a:pt x="179920" y="584809"/>
                  </a:lnTo>
                  <a:lnTo>
                    <a:pt x="179857" y="586016"/>
                  </a:lnTo>
                  <a:lnTo>
                    <a:pt x="180340" y="586016"/>
                  </a:lnTo>
                  <a:lnTo>
                    <a:pt x="182359" y="584809"/>
                  </a:lnTo>
                  <a:close/>
                </a:path>
                <a:path w="1377950" h="1480820">
                  <a:moveTo>
                    <a:pt x="182956" y="584669"/>
                  </a:moveTo>
                  <a:lnTo>
                    <a:pt x="182600" y="584669"/>
                  </a:lnTo>
                  <a:lnTo>
                    <a:pt x="182359" y="584809"/>
                  </a:lnTo>
                  <a:lnTo>
                    <a:pt x="182956" y="584809"/>
                  </a:lnTo>
                  <a:lnTo>
                    <a:pt x="182956" y="584669"/>
                  </a:lnTo>
                  <a:close/>
                </a:path>
                <a:path w="1377950" h="1480820">
                  <a:moveTo>
                    <a:pt x="184683" y="584454"/>
                  </a:moveTo>
                  <a:lnTo>
                    <a:pt x="184670" y="582726"/>
                  </a:lnTo>
                  <a:lnTo>
                    <a:pt x="183134" y="582726"/>
                  </a:lnTo>
                  <a:lnTo>
                    <a:pt x="180073" y="584669"/>
                  </a:lnTo>
                  <a:lnTo>
                    <a:pt x="182600" y="584669"/>
                  </a:lnTo>
                  <a:lnTo>
                    <a:pt x="182956" y="584454"/>
                  </a:lnTo>
                  <a:lnTo>
                    <a:pt x="182956" y="584669"/>
                  </a:lnTo>
                  <a:lnTo>
                    <a:pt x="184683" y="584669"/>
                  </a:lnTo>
                  <a:lnTo>
                    <a:pt x="184683" y="584454"/>
                  </a:lnTo>
                  <a:close/>
                </a:path>
                <a:path w="1377950" h="1480820">
                  <a:moveTo>
                    <a:pt x="184708" y="594601"/>
                  </a:moveTo>
                  <a:lnTo>
                    <a:pt x="184683" y="584809"/>
                  </a:lnTo>
                  <a:lnTo>
                    <a:pt x="182956" y="584809"/>
                  </a:lnTo>
                  <a:lnTo>
                    <a:pt x="182956" y="594601"/>
                  </a:lnTo>
                  <a:lnTo>
                    <a:pt x="184708" y="594601"/>
                  </a:lnTo>
                  <a:close/>
                </a:path>
                <a:path w="1377950" h="1480820">
                  <a:moveTo>
                    <a:pt x="187452" y="594906"/>
                  </a:moveTo>
                  <a:lnTo>
                    <a:pt x="180047" y="594741"/>
                  </a:lnTo>
                  <a:lnTo>
                    <a:pt x="180035" y="595706"/>
                  </a:lnTo>
                  <a:lnTo>
                    <a:pt x="187388" y="595706"/>
                  </a:lnTo>
                  <a:lnTo>
                    <a:pt x="187452" y="594906"/>
                  </a:lnTo>
                  <a:close/>
                </a:path>
                <a:path w="1377950" h="1480820">
                  <a:moveTo>
                    <a:pt x="197688" y="1480375"/>
                  </a:moveTo>
                  <a:lnTo>
                    <a:pt x="197662" y="1479791"/>
                  </a:lnTo>
                  <a:lnTo>
                    <a:pt x="196634" y="1476946"/>
                  </a:lnTo>
                  <a:lnTo>
                    <a:pt x="196126" y="1475536"/>
                  </a:lnTo>
                  <a:lnTo>
                    <a:pt x="194297" y="1470469"/>
                  </a:lnTo>
                  <a:lnTo>
                    <a:pt x="194297" y="1475536"/>
                  </a:lnTo>
                  <a:lnTo>
                    <a:pt x="189687" y="1475536"/>
                  </a:lnTo>
                  <a:lnTo>
                    <a:pt x="191973" y="1468945"/>
                  </a:lnTo>
                  <a:lnTo>
                    <a:pt x="194297" y="1475536"/>
                  </a:lnTo>
                  <a:lnTo>
                    <a:pt x="194297" y="1470469"/>
                  </a:lnTo>
                  <a:lnTo>
                    <a:pt x="193751" y="1468945"/>
                  </a:lnTo>
                  <a:lnTo>
                    <a:pt x="193230" y="1467497"/>
                  </a:lnTo>
                  <a:lnTo>
                    <a:pt x="190893" y="1467497"/>
                  </a:lnTo>
                  <a:lnTo>
                    <a:pt x="186448" y="1479791"/>
                  </a:lnTo>
                  <a:lnTo>
                    <a:pt x="186334" y="1480375"/>
                  </a:lnTo>
                  <a:lnTo>
                    <a:pt x="188074" y="1480375"/>
                  </a:lnTo>
                  <a:lnTo>
                    <a:pt x="189255" y="1476946"/>
                  </a:lnTo>
                  <a:lnTo>
                    <a:pt x="194729" y="1476946"/>
                  </a:lnTo>
                  <a:lnTo>
                    <a:pt x="195961" y="1480375"/>
                  </a:lnTo>
                  <a:lnTo>
                    <a:pt x="197688" y="1480375"/>
                  </a:lnTo>
                  <a:close/>
                </a:path>
                <a:path w="1377950" h="1480820">
                  <a:moveTo>
                    <a:pt x="198170" y="592455"/>
                  </a:moveTo>
                  <a:lnTo>
                    <a:pt x="198132" y="585533"/>
                  </a:lnTo>
                  <a:lnTo>
                    <a:pt x="197942" y="584987"/>
                  </a:lnTo>
                  <a:lnTo>
                    <a:pt x="197827" y="584669"/>
                  </a:lnTo>
                  <a:lnTo>
                    <a:pt x="197561" y="584301"/>
                  </a:lnTo>
                  <a:lnTo>
                    <a:pt x="197472" y="584149"/>
                  </a:lnTo>
                  <a:lnTo>
                    <a:pt x="197256" y="583793"/>
                  </a:lnTo>
                  <a:lnTo>
                    <a:pt x="196799" y="583311"/>
                  </a:lnTo>
                  <a:lnTo>
                    <a:pt x="196278" y="583006"/>
                  </a:lnTo>
                  <a:lnTo>
                    <a:pt x="195605" y="582663"/>
                  </a:lnTo>
                  <a:lnTo>
                    <a:pt x="192443" y="582663"/>
                  </a:lnTo>
                  <a:lnTo>
                    <a:pt x="191833" y="583006"/>
                  </a:lnTo>
                  <a:lnTo>
                    <a:pt x="191223" y="583311"/>
                  </a:lnTo>
                  <a:lnTo>
                    <a:pt x="190741" y="583793"/>
                  </a:lnTo>
                  <a:lnTo>
                    <a:pt x="190017" y="584987"/>
                  </a:lnTo>
                  <a:lnTo>
                    <a:pt x="189826" y="585533"/>
                  </a:lnTo>
                  <a:lnTo>
                    <a:pt x="189839" y="593445"/>
                  </a:lnTo>
                  <a:lnTo>
                    <a:pt x="189979" y="593839"/>
                  </a:lnTo>
                  <a:lnTo>
                    <a:pt x="190449" y="594601"/>
                  </a:lnTo>
                  <a:lnTo>
                    <a:pt x="190563" y="594804"/>
                  </a:lnTo>
                  <a:lnTo>
                    <a:pt x="190639" y="594931"/>
                  </a:lnTo>
                  <a:lnTo>
                    <a:pt x="191096" y="595376"/>
                  </a:lnTo>
                  <a:lnTo>
                    <a:pt x="192252" y="595960"/>
                  </a:lnTo>
                  <a:lnTo>
                    <a:pt x="195351" y="595960"/>
                  </a:lnTo>
                  <a:lnTo>
                    <a:pt x="196430" y="595376"/>
                  </a:lnTo>
                  <a:lnTo>
                    <a:pt x="197078" y="594804"/>
                  </a:lnTo>
                  <a:lnTo>
                    <a:pt x="197205" y="594601"/>
                  </a:lnTo>
                  <a:lnTo>
                    <a:pt x="195173" y="594347"/>
                  </a:lnTo>
                  <a:lnTo>
                    <a:pt x="194589" y="594601"/>
                  </a:lnTo>
                  <a:lnTo>
                    <a:pt x="193052" y="594601"/>
                  </a:lnTo>
                  <a:lnTo>
                    <a:pt x="192354" y="594194"/>
                  </a:lnTo>
                  <a:lnTo>
                    <a:pt x="191998" y="593839"/>
                  </a:lnTo>
                  <a:lnTo>
                    <a:pt x="191630" y="593128"/>
                  </a:lnTo>
                  <a:lnTo>
                    <a:pt x="191401" y="592455"/>
                  </a:lnTo>
                  <a:lnTo>
                    <a:pt x="191477" y="585952"/>
                  </a:lnTo>
                  <a:lnTo>
                    <a:pt x="191897" y="584987"/>
                  </a:lnTo>
                  <a:lnTo>
                    <a:pt x="192138" y="584669"/>
                  </a:lnTo>
                  <a:lnTo>
                    <a:pt x="192620" y="584301"/>
                  </a:lnTo>
                  <a:lnTo>
                    <a:pt x="195326" y="584301"/>
                  </a:lnTo>
                  <a:lnTo>
                    <a:pt x="196392" y="592455"/>
                  </a:lnTo>
                  <a:lnTo>
                    <a:pt x="196011" y="593445"/>
                  </a:lnTo>
                  <a:lnTo>
                    <a:pt x="195732" y="593839"/>
                  </a:lnTo>
                  <a:lnTo>
                    <a:pt x="195414" y="594194"/>
                  </a:lnTo>
                  <a:lnTo>
                    <a:pt x="197434" y="594194"/>
                  </a:lnTo>
                  <a:lnTo>
                    <a:pt x="197929" y="593445"/>
                  </a:lnTo>
                  <a:lnTo>
                    <a:pt x="198170" y="592455"/>
                  </a:lnTo>
                  <a:close/>
                </a:path>
                <a:path w="1377950" h="1480820">
                  <a:moveTo>
                    <a:pt x="199428" y="1108925"/>
                  </a:moveTo>
                  <a:lnTo>
                    <a:pt x="199402" y="1108329"/>
                  </a:lnTo>
                  <a:lnTo>
                    <a:pt x="198374" y="1105484"/>
                  </a:lnTo>
                  <a:lnTo>
                    <a:pt x="197878" y="1104087"/>
                  </a:lnTo>
                  <a:lnTo>
                    <a:pt x="196037" y="1099007"/>
                  </a:lnTo>
                  <a:lnTo>
                    <a:pt x="196037" y="1104087"/>
                  </a:lnTo>
                  <a:lnTo>
                    <a:pt x="191427" y="1104087"/>
                  </a:lnTo>
                  <a:lnTo>
                    <a:pt x="193713" y="1097495"/>
                  </a:lnTo>
                  <a:lnTo>
                    <a:pt x="196037" y="1104087"/>
                  </a:lnTo>
                  <a:lnTo>
                    <a:pt x="196037" y="1099007"/>
                  </a:lnTo>
                  <a:lnTo>
                    <a:pt x="195491" y="1097495"/>
                  </a:lnTo>
                  <a:lnTo>
                    <a:pt x="194970" y="1096048"/>
                  </a:lnTo>
                  <a:lnTo>
                    <a:pt x="192633" y="1096048"/>
                  </a:lnTo>
                  <a:lnTo>
                    <a:pt x="188188" y="1108329"/>
                  </a:lnTo>
                  <a:lnTo>
                    <a:pt x="188074" y="1108925"/>
                  </a:lnTo>
                  <a:lnTo>
                    <a:pt x="189814" y="1108925"/>
                  </a:lnTo>
                  <a:lnTo>
                    <a:pt x="190995" y="1105484"/>
                  </a:lnTo>
                  <a:lnTo>
                    <a:pt x="196469" y="1105484"/>
                  </a:lnTo>
                  <a:lnTo>
                    <a:pt x="197700" y="1108925"/>
                  </a:lnTo>
                  <a:lnTo>
                    <a:pt x="199428" y="1108925"/>
                  </a:lnTo>
                  <a:close/>
                </a:path>
                <a:path w="1377950" h="1480820">
                  <a:moveTo>
                    <a:pt x="199682" y="184302"/>
                  </a:moveTo>
                  <a:lnTo>
                    <a:pt x="197243" y="184302"/>
                  </a:lnTo>
                  <a:lnTo>
                    <a:pt x="197180" y="185508"/>
                  </a:lnTo>
                  <a:lnTo>
                    <a:pt x="197650" y="185508"/>
                  </a:lnTo>
                  <a:lnTo>
                    <a:pt x="199682" y="184302"/>
                  </a:lnTo>
                  <a:close/>
                </a:path>
                <a:path w="1377950" h="1480820">
                  <a:moveTo>
                    <a:pt x="200279" y="184175"/>
                  </a:moveTo>
                  <a:lnTo>
                    <a:pt x="199885" y="184175"/>
                  </a:lnTo>
                  <a:lnTo>
                    <a:pt x="199682" y="184302"/>
                  </a:lnTo>
                  <a:lnTo>
                    <a:pt x="200279" y="184302"/>
                  </a:lnTo>
                  <a:lnTo>
                    <a:pt x="200279" y="184175"/>
                  </a:lnTo>
                  <a:close/>
                </a:path>
                <a:path w="1377950" h="1480820">
                  <a:moveTo>
                    <a:pt x="201993" y="182219"/>
                  </a:moveTo>
                  <a:lnTo>
                    <a:pt x="200431" y="182219"/>
                  </a:lnTo>
                  <a:lnTo>
                    <a:pt x="197383" y="184175"/>
                  </a:lnTo>
                  <a:lnTo>
                    <a:pt x="199885" y="184175"/>
                  </a:lnTo>
                  <a:lnTo>
                    <a:pt x="200279" y="183946"/>
                  </a:lnTo>
                  <a:lnTo>
                    <a:pt x="200279" y="184175"/>
                  </a:lnTo>
                  <a:lnTo>
                    <a:pt x="201993" y="184175"/>
                  </a:lnTo>
                  <a:lnTo>
                    <a:pt x="201993" y="183946"/>
                  </a:lnTo>
                  <a:lnTo>
                    <a:pt x="201993" y="182219"/>
                  </a:lnTo>
                  <a:close/>
                </a:path>
                <a:path w="1377950" h="1480820">
                  <a:moveTo>
                    <a:pt x="202031" y="194094"/>
                  </a:moveTo>
                  <a:lnTo>
                    <a:pt x="201993" y="184302"/>
                  </a:lnTo>
                  <a:lnTo>
                    <a:pt x="200279" y="184302"/>
                  </a:lnTo>
                  <a:lnTo>
                    <a:pt x="200279" y="194094"/>
                  </a:lnTo>
                  <a:lnTo>
                    <a:pt x="202031" y="194094"/>
                  </a:lnTo>
                  <a:close/>
                </a:path>
                <a:path w="1377950" h="1480820">
                  <a:moveTo>
                    <a:pt x="204774" y="194411"/>
                  </a:moveTo>
                  <a:lnTo>
                    <a:pt x="197345" y="194233"/>
                  </a:lnTo>
                  <a:lnTo>
                    <a:pt x="197345" y="195199"/>
                  </a:lnTo>
                  <a:lnTo>
                    <a:pt x="204711" y="195199"/>
                  </a:lnTo>
                  <a:lnTo>
                    <a:pt x="204774" y="194411"/>
                  </a:lnTo>
                  <a:close/>
                </a:path>
                <a:path w="1377950" h="1480820">
                  <a:moveTo>
                    <a:pt x="207975" y="574281"/>
                  </a:moveTo>
                  <a:lnTo>
                    <a:pt x="201409" y="574281"/>
                  </a:lnTo>
                  <a:lnTo>
                    <a:pt x="201790" y="574548"/>
                  </a:lnTo>
                  <a:lnTo>
                    <a:pt x="207492" y="574548"/>
                  </a:lnTo>
                  <a:lnTo>
                    <a:pt x="207975" y="574281"/>
                  </a:lnTo>
                  <a:close/>
                </a:path>
                <a:path w="1377950" h="1480820">
                  <a:moveTo>
                    <a:pt x="208597" y="573506"/>
                  </a:moveTo>
                  <a:lnTo>
                    <a:pt x="203720" y="573506"/>
                  </a:lnTo>
                  <a:lnTo>
                    <a:pt x="202907" y="573151"/>
                  </a:lnTo>
                  <a:lnTo>
                    <a:pt x="201002" y="570026"/>
                  </a:lnTo>
                  <a:lnTo>
                    <a:pt x="201028" y="566851"/>
                  </a:lnTo>
                  <a:lnTo>
                    <a:pt x="201396" y="565531"/>
                  </a:lnTo>
                  <a:lnTo>
                    <a:pt x="201650" y="564972"/>
                  </a:lnTo>
                  <a:lnTo>
                    <a:pt x="202133" y="564337"/>
                  </a:lnTo>
                  <a:lnTo>
                    <a:pt x="208470" y="564337"/>
                  </a:lnTo>
                  <a:lnTo>
                    <a:pt x="208470" y="563257"/>
                  </a:lnTo>
                  <a:lnTo>
                    <a:pt x="208470" y="562851"/>
                  </a:lnTo>
                  <a:lnTo>
                    <a:pt x="208330" y="562686"/>
                  </a:lnTo>
                  <a:lnTo>
                    <a:pt x="207911" y="562432"/>
                  </a:lnTo>
                  <a:lnTo>
                    <a:pt x="207911" y="564197"/>
                  </a:lnTo>
                  <a:lnTo>
                    <a:pt x="202247" y="564197"/>
                  </a:lnTo>
                  <a:lnTo>
                    <a:pt x="202349" y="564070"/>
                  </a:lnTo>
                  <a:lnTo>
                    <a:pt x="202704" y="563753"/>
                  </a:lnTo>
                  <a:lnTo>
                    <a:pt x="203720" y="563257"/>
                  </a:lnTo>
                  <a:lnTo>
                    <a:pt x="206044" y="563257"/>
                  </a:lnTo>
                  <a:lnTo>
                    <a:pt x="206629" y="563460"/>
                  </a:lnTo>
                  <a:lnTo>
                    <a:pt x="207238" y="563753"/>
                  </a:lnTo>
                  <a:lnTo>
                    <a:pt x="207911" y="564197"/>
                  </a:lnTo>
                  <a:lnTo>
                    <a:pt x="207911" y="562432"/>
                  </a:lnTo>
                  <a:lnTo>
                    <a:pt x="207568" y="562203"/>
                  </a:lnTo>
                  <a:lnTo>
                    <a:pt x="202171" y="562203"/>
                  </a:lnTo>
                  <a:lnTo>
                    <a:pt x="199186" y="570572"/>
                  </a:lnTo>
                  <a:lnTo>
                    <a:pt x="199593" y="571855"/>
                  </a:lnTo>
                  <a:lnTo>
                    <a:pt x="199707" y="572211"/>
                  </a:lnTo>
                  <a:lnTo>
                    <a:pt x="200088" y="572897"/>
                  </a:lnTo>
                  <a:lnTo>
                    <a:pt x="200952" y="573900"/>
                  </a:lnTo>
                  <a:lnTo>
                    <a:pt x="208470" y="573900"/>
                  </a:lnTo>
                  <a:lnTo>
                    <a:pt x="208584" y="573735"/>
                  </a:lnTo>
                  <a:lnTo>
                    <a:pt x="208597" y="573506"/>
                  </a:lnTo>
                  <a:close/>
                </a:path>
                <a:path w="1377950" h="1480820">
                  <a:moveTo>
                    <a:pt x="208622" y="573151"/>
                  </a:moveTo>
                  <a:lnTo>
                    <a:pt x="208559" y="572414"/>
                  </a:lnTo>
                  <a:lnTo>
                    <a:pt x="208165" y="572414"/>
                  </a:lnTo>
                  <a:lnTo>
                    <a:pt x="207010" y="573151"/>
                  </a:lnTo>
                  <a:lnTo>
                    <a:pt x="208622" y="573151"/>
                  </a:lnTo>
                  <a:close/>
                </a:path>
                <a:path w="1377950" h="1480820">
                  <a:moveTo>
                    <a:pt x="208788" y="592455"/>
                  </a:moveTo>
                  <a:lnTo>
                    <a:pt x="208737" y="585533"/>
                  </a:lnTo>
                  <a:lnTo>
                    <a:pt x="208546" y="584987"/>
                  </a:lnTo>
                  <a:lnTo>
                    <a:pt x="208432" y="584669"/>
                  </a:lnTo>
                  <a:lnTo>
                    <a:pt x="208280" y="584492"/>
                  </a:lnTo>
                  <a:lnTo>
                    <a:pt x="208153" y="584301"/>
                  </a:lnTo>
                  <a:lnTo>
                    <a:pt x="207860" y="583793"/>
                  </a:lnTo>
                  <a:lnTo>
                    <a:pt x="207416" y="583311"/>
                  </a:lnTo>
                  <a:lnTo>
                    <a:pt x="206895" y="583006"/>
                  </a:lnTo>
                  <a:lnTo>
                    <a:pt x="206209" y="582663"/>
                  </a:lnTo>
                  <a:lnTo>
                    <a:pt x="203047" y="582663"/>
                  </a:lnTo>
                  <a:lnTo>
                    <a:pt x="202438" y="583006"/>
                  </a:lnTo>
                  <a:lnTo>
                    <a:pt x="201841" y="583311"/>
                  </a:lnTo>
                  <a:lnTo>
                    <a:pt x="201358" y="583793"/>
                  </a:lnTo>
                  <a:lnTo>
                    <a:pt x="200621" y="584987"/>
                  </a:lnTo>
                  <a:lnTo>
                    <a:pt x="200431" y="585533"/>
                  </a:lnTo>
                  <a:lnTo>
                    <a:pt x="200456" y="593445"/>
                  </a:lnTo>
                  <a:lnTo>
                    <a:pt x="200672" y="593953"/>
                  </a:lnTo>
                  <a:lnTo>
                    <a:pt x="201066" y="594601"/>
                  </a:lnTo>
                  <a:lnTo>
                    <a:pt x="201180" y="594804"/>
                  </a:lnTo>
                  <a:lnTo>
                    <a:pt x="201244" y="594931"/>
                  </a:lnTo>
                  <a:lnTo>
                    <a:pt x="201701" y="595376"/>
                  </a:lnTo>
                  <a:lnTo>
                    <a:pt x="202857" y="595960"/>
                  </a:lnTo>
                  <a:lnTo>
                    <a:pt x="205955" y="595960"/>
                  </a:lnTo>
                  <a:lnTo>
                    <a:pt x="207048" y="595376"/>
                  </a:lnTo>
                  <a:lnTo>
                    <a:pt x="207695" y="594804"/>
                  </a:lnTo>
                  <a:lnTo>
                    <a:pt x="207822" y="594601"/>
                  </a:lnTo>
                  <a:lnTo>
                    <a:pt x="205790" y="594347"/>
                  </a:lnTo>
                  <a:lnTo>
                    <a:pt x="205206" y="594601"/>
                  </a:lnTo>
                  <a:lnTo>
                    <a:pt x="203657" y="594601"/>
                  </a:lnTo>
                  <a:lnTo>
                    <a:pt x="202958" y="594182"/>
                  </a:lnTo>
                  <a:lnTo>
                    <a:pt x="202730" y="593953"/>
                  </a:lnTo>
                  <a:lnTo>
                    <a:pt x="202412" y="593445"/>
                  </a:lnTo>
                  <a:lnTo>
                    <a:pt x="202222" y="593077"/>
                  </a:lnTo>
                  <a:lnTo>
                    <a:pt x="202272" y="585533"/>
                  </a:lnTo>
                  <a:lnTo>
                    <a:pt x="202501" y="584987"/>
                  </a:lnTo>
                  <a:lnTo>
                    <a:pt x="202755" y="584669"/>
                  </a:lnTo>
                  <a:lnTo>
                    <a:pt x="203225" y="584301"/>
                  </a:lnTo>
                  <a:lnTo>
                    <a:pt x="205943" y="584301"/>
                  </a:lnTo>
                  <a:lnTo>
                    <a:pt x="206121" y="584492"/>
                  </a:lnTo>
                  <a:lnTo>
                    <a:pt x="206336" y="584669"/>
                  </a:lnTo>
                  <a:lnTo>
                    <a:pt x="206540" y="584987"/>
                  </a:lnTo>
                  <a:lnTo>
                    <a:pt x="206806" y="585533"/>
                  </a:lnTo>
                  <a:lnTo>
                    <a:pt x="206921" y="585825"/>
                  </a:lnTo>
                  <a:lnTo>
                    <a:pt x="206997" y="592455"/>
                  </a:lnTo>
                  <a:lnTo>
                    <a:pt x="206794" y="593077"/>
                  </a:lnTo>
                  <a:lnTo>
                    <a:pt x="206629" y="593445"/>
                  </a:lnTo>
                  <a:lnTo>
                    <a:pt x="206044" y="594182"/>
                  </a:lnTo>
                  <a:lnTo>
                    <a:pt x="208076" y="594182"/>
                  </a:lnTo>
                  <a:lnTo>
                    <a:pt x="208521" y="593445"/>
                  </a:lnTo>
                  <a:lnTo>
                    <a:pt x="208788" y="592455"/>
                  </a:lnTo>
                  <a:close/>
                </a:path>
                <a:path w="1377950" h="1480820">
                  <a:moveTo>
                    <a:pt x="209664" y="1468297"/>
                  </a:moveTo>
                  <a:lnTo>
                    <a:pt x="209384" y="1468081"/>
                  </a:lnTo>
                  <a:lnTo>
                    <a:pt x="208737" y="1467688"/>
                  </a:lnTo>
                  <a:lnTo>
                    <a:pt x="202387" y="1467688"/>
                  </a:lnTo>
                  <a:lnTo>
                    <a:pt x="199085" y="1475854"/>
                  </a:lnTo>
                  <a:lnTo>
                    <a:pt x="199580" y="1477251"/>
                  </a:lnTo>
                  <a:lnTo>
                    <a:pt x="199669" y="1477479"/>
                  </a:lnTo>
                  <a:lnTo>
                    <a:pt x="200088" y="1478178"/>
                  </a:lnTo>
                  <a:lnTo>
                    <a:pt x="201206" y="1479372"/>
                  </a:lnTo>
                  <a:lnTo>
                    <a:pt x="209537" y="1479372"/>
                  </a:lnTo>
                  <a:lnTo>
                    <a:pt x="209537" y="1478953"/>
                  </a:lnTo>
                  <a:lnTo>
                    <a:pt x="209588" y="1473466"/>
                  </a:lnTo>
                  <a:lnTo>
                    <a:pt x="209423" y="1473276"/>
                  </a:lnTo>
                  <a:lnTo>
                    <a:pt x="204724" y="1473276"/>
                  </a:lnTo>
                  <a:lnTo>
                    <a:pt x="204635" y="1474622"/>
                  </a:lnTo>
                  <a:lnTo>
                    <a:pt x="207911" y="1474622"/>
                  </a:lnTo>
                  <a:lnTo>
                    <a:pt x="207911" y="1478495"/>
                  </a:lnTo>
                  <a:lnTo>
                    <a:pt x="207556" y="1478673"/>
                  </a:lnTo>
                  <a:lnTo>
                    <a:pt x="206832" y="1478953"/>
                  </a:lnTo>
                  <a:lnTo>
                    <a:pt x="204177" y="1478953"/>
                  </a:lnTo>
                  <a:lnTo>
                    <a:pt x="200888" y="1472336"/>
                  </a:lnTo>
                  <a:lnTo>
                    <a:pt x="201320" y="1471041"/>
                  </a:lnTo>
                  <a:lnTo>
                    <a:pt x="201612" y="1470469"/>
                  </a:lnTo>
                  <a:lnTo>
                    <a:pt x="202323" y="1469656"/>
                  </a:lnTo>
                  <a:lnTo>
                    <a:pt x="202920" y="1469174"/>
                  </a:lnTo>
                  <a:lnTo>
                    <a:pt x="203949" y="1468691"/>
                  </a:lnTo>
                  <a:lnTo>
                    <a:pt x="207060" y="1468691"/>
                  </a:lnTo>
                  <a:lnTo>
                    <a:pt x="207873" y="1468970"/>
                  </a:lnTo>
                  <a:lnTo>
                    <a:pt x="209219" y="1469656"/>
                  </a:lnTo>
                  <a:lnTo>
                    <a:pt x="209588" y="1469656"/>
                  </a:lnTo>
                  <a:lnTo>
                    <a:pt x="209638" y="1468691"/>
                  </a:lnTo>
                  <a:lnTo>
                    <a:pt x="209664" y="1468297"/>
                  </a:lnTo>
                  <a:close/>
                </a:path>
                <a:path w="1377950" h="1480820">
                  <a:moveTo>
                    <a:pt x="211404" y="1096848"/>
                  </a:moveTo>
                  <a:lnTo>
                    <a:pt x="211124" y="1096632"/>
                  </a:lnTo>
                  <a:lnTo>
                    <a:pt x="210477" y="1096238"/>
                  </a:lnTo>
                  <a:lnTo>
                    <a:pt x="204127" y="1096238"/>
                  </a:lnTo>
                  <a:lnTo>
                    <a:pt x="200825" y="1104404"/>
                  </a:lnTo>
                  <a:lnTo>
                    <a:pt x="201333" y="1105801"/>
                  </a:lnTo>
                  <a:lnTo>
                    <a:pt x="201409" y="1106030"/>
                  </a:lnTo>
                  <a:lnTo>
                    <a:pt x="201828" y="1106716"/>
                  </a:lnTo>
                  <a:lnTo>
                    <a:pt x="202946" y="1107922"/>
                  </a:lnTo>
                  <a:lnTo>
                    <a:pt x="211277" y="1107922"/>
                  </a:lnTo>
                  <a:lnTo>
                    <a:pt x="211277" y="1107503"/>
                  </a:lnTo>
                  <a:lnTo>
                    <a:pt x="211328" y="1102017"/>
                  </a:lnTo>
                  <a:lnTo>
                    <a:pt x="206324" y="1102017"/>
                  </a:lnTo>
                  <a:lnTo>
                    <a:pt x="206324" y="1102995"/>
                  </a:lnTo>
                  <a:lnTo>
                    <a:pt x="206476" y="1103160"/>
                  </a:lnTo>
                  <a:lnTo>
                    <a:pt x="209664" y="1103160"/>
                  </a:lnTo>
                  <a:lnTo>
                    <a:pt x="209664" y="1107033"/>
                  </a:lnTo>
                  <a:lnTo>
                    <a:pt x="209296" y="1107224"/>
                  </a:lnTo>
                  <a:lnTo>
                    <a:pt x="208572" y="1107503"/>
                  </a:lnTo>
                  <a:lnTo>
                    <a:pt x="205917" y="1107503"/>
                  </a:lnTo>
                  <a:lnTo>
                    <a:pt x="202628" y="1100886"/>
                  </a:lnTo>
                  <a:lnTo>
                    <a:pt x="203060" y="1099591"/>
                  </a:lnTo>
                  <a:lnTo>
                    <a:pt x="203352" y="1099019"/>
                  </a:lnTo>
                  <a:lnTo>
                    <a:pt x="203771" y="1098562"/>
                  </a:lnTo>
                  <a:lnTo>
                    <a:pt x="204177" y="1098080"/>
                  </a:lnTo>
                  <a:lnTo>
                    <a:pt x="204660" y="1097724"/>
                  </a:lnTo>
                  <a:lnTo>
                    <a:pt x="205689" y="1097241"/>
                  </a:lnTo>
                  <a:lnTo>
                    <a:pt x="208800" y="1097241"/>
                  </a:lnTo>
                  <a:lnTo>
                    <a:pt x="209613" y="1097521"/>
                  </a:lnTo>
                  <a:lnTo>
                    <a:pt x="210667" y="1098080"/>
                  </a:lnTo>
                  <a:lnTo>
                    <a:pt x="210896" y="1098245"/>
                  </a:lnTo>
                  <a:lnTo>
                    <a:pt x="211328" y="1098245"/>
                  </a:lnTo>
                  <a:lnTo>
                    <a:pt x="211378" y="1097241"/>
                  </a:lnTo>
                  <a:lnTo>
                    <a:pt x="211404" y="1096848"/>
                  </a:lnTo>
                  <a:close/>
                </a:path>
                <a:path w="1377950" h="1480820">
                  <a:moveTo>
                    <a:pt x="214896" y="173621"/>
                  </a:moveTo>
                  <a:lnTo>
                    <a:pt x="207899" y="173621"/>
                  </a:lnTo>
                  <a:lnTo>
                    <a:pt x="208483" y="174040"/>
                  </a:lnTo>
                  <a:lnTo>
                    <a:pt x="214236" y="174040"/>
                  </a:lnTo>
                  <a:lnTo>
                    <a:pt x="214896" y="173621"/>
                  </a:lnTo>
                  <a:close/>
                </a:path>
                <a:path w="1377950" h="1480820">
                  <a:moveTo>
                    <a:pt x="215290" y="172999"/>
                  </a:moveTo>
                  <a:lnTo>
                    <a:pt x="215265" y="171932"/>
                  </a:lnTo>
                  <a:lnTo>
                    <a:pt x="214807" y="171932"/>
                  </a:lnTo>
                  <a:lnTo>
                    <a:pt x="213690" y="172643"/>
                  </a:lnTo>
                  <a:lnTo>
                    <a:pt x="212775" y="172999"/>
                  </a:lnTo>
                  <a:lnTo>
                    <a:pt x="210413" y="172999"/>
                  </a:lnTo>
                  <a:lnTo>
                    <a:pt x="209613" y="172643"/>
                  </a:lnTo>
                  <a:lnTo>
                    <a:pt x="207695" y="169519"/>
                  </a:lnTo>
                  <a:lnTo>
                    <a:pt x="207822" y="165963"/>
                  </a:lnTo>
                  <a:lnTo>
                    <a:pt x="208089" y="165023"/>
                  </a:lnTo>
                  <a:lnTo>
                    <a:pt x="208343" y="164465"/>
                  </a:lnTo>
                  <a:lnTo>
                    <a:pt x="208838" y="163830"/>
                  </a:lnTo>
                  <a:lnTo>
                    <a:pt x="215163" y="163830"/>
                  </a:lnTo>
                  <a:lnTo>
                    <a:pt x="215163" y="162750"/>
                  </a:lnTo>
                  <a:lnTo>
                    <a:pt x="215163" y="162344"/>
                  </a:lnTo>
                  <a:lnTo>
                    <a:pt x="215011" y="162179"/>
                  </a:lnTo>
                  <a:lnTo>
                    <a:pt x="214604" y="161925"/>
                  </a:lnTo>
                  <a:lnTo>
                    <a:pt x="214604" y="163690"/>
                  </a:lnTo>
                  <a:lnTo>
                    <a:pt x="208940" y="163690"/>
                  </a:lnTo>
                  <a:lnTo>
                    <a:pt x="209029" y="163563"/>
                  </a:lnTo>
                  <a:lnTo>
                    <a:pt x="209448" y="163207"/>
                  </a:lnTo>
                  <a:lnTo>
                    <a:pt x="213855" y="163207"/>
                  </a:lnTo>
                  <a:lnTo>
                    <a:pt x="214604" y="163690"/>
                  </a:lnTo>
                  <a:lnTo>
                    <a:pt x="214604" y="161925"/>
                  </a:lnTo>
                  <a:lnTo>
                    <a:pt x="214261" y="161696"/>
                  </a:lnTo>
                  <a:lnTo>
                    <a:pt x="213321" y="161696"/>
                  </a:lnTo>
                  <a:lnTo>
                    <a:pt x="213321" y="162953"/>
                  </a:lnTo>
                  <a:lnTo>
                    <a:pt x="209994" y="162953"/>
                  </a:lnTo>
                  <a:lnTo>
                    <a:pt x="210413" y="162750"/>
                  </a:lnTo>
                  <a:lnTo>
                    <a:pt x="212737" y="162750"/>
                  </a:lnTo>
                  <a:lnTo>
                    <a:pt x="213321" y="162953"/>
                  </a:lnTo>
                  <a:lnTo>
                    <a:pt x="213321" y="161696"/>
                  </a:lnTo>
                  <a:lnTo>
                    <a:pt x="208864" y="161696"/>
                  </a:lnTo>
                  <a:lnTo>
                    <a:pt x="208483" y="161861"/>
                  </a:lnTo>
                  <a:lnTo>
                    <a:pt x="206590" y="164020"/>
                  </a:lnTo>
                  <a:lnTo>
                    <a:pt x="206463" y="164249"/>
                  </a:lnTo>
                  <a:lnTo>
                    <a:pt x="205892" y="165963"/>
                  </a:lnTo>
                  <a:lnTo>
                    <a:pt x="205867" y="170065"/>
                  </a:lnTo>
                  <a:lnTo>
                    <a:pt x="206146" y="170878"/>
                  </a:lnTo>
                  <a:lnTo>
                    <a:pt x="206286" y="171348"/>
                  </a:lnTo>
                  <a:lnTo>
                    <a:pt x="206387" y="171704"/>
                  </a:lnTo>
                  <a:lnTo>
                    <a:pt x="206768" y="172389"/>
                  </a:lnTo>
                  <a:lnTo>
                    <a:pt x="207505" y="173228"/>
                  </a:lnTo>
                  <a:lnTo>
                    <a:pt x="215265" y="173228"/>
                  </a:lnTo>
                  <a:lnTo>
                    <a:pt x="215290" y="172999"/>
                  </a:lnTo>
                  <a:close/>
                </a:path>
                <a:path w="1377950" h="1480820">
                  <a:moveTo>
                    <a:pt x="215480" y="191960"/>
                  </a:moveTo>
                  <a:lnTo>
                    <a:pt x="215442" y="185026"/>
                  </a:lnTo>
                  <a:lnTo>
                    <a:pt x="215239" y="184480"/>
                  </a:lnTo>
                  <a:lnTo>
                    <a:pt x="215138" y="184175"/>
                  </a:lnTo>
                  <a:lnTo>
                    <a:pt x="214922" y="183896"/>
                  </a:lnTo>
                  <a:lnTo>
                    <a:pt x="214566" y="183286"/>
                  </a:lnTo>
                  <a:lnTo>
                    <a:pt x="214134" y="182816"/>
                  </a:lnTo>
                  <a:lnTo>
                    <a:pt x="212902" y="182156"/>
                  </a:lnTo>
                  <a:lnTo>
                    <a:pt x="209753" y="182156"/>
                  </a:lnTo>
                  <a:lnTo>
                    <a:pt x="208546" y="182816"/>
                  </a:lnTo>
                  <a:lnTo>
                    <a:pt x="208064" y="183286"/>
                  </a:lnTo>
                  <a:lnTo>
                    <a:pt x="207708" y="183896"/>
                  </a:lnTo>
                  <a:lnTo>
                    <a:pt x="207327" y="184480"/>
                  </a:lnTo>
                  <a:lnTo>
                    <a:pt x="207137" y="185026"/>
                  </a:lnTo>
                  <a:lnTo>
                    <a:pt x="207149" y="192938"/>
                  </a:lnTo>
                  <a:lnTo>
                    <a:pt x="207302" y="193332"/>
                  </a:lnTo>
                  <a:lnTo>
                    <a:pt x="207759" y="194094"/>
                  </a:lnTo>
                  <a:lnTo>
                    <a:pt x="207873" y="194297"/>
                  </a:lnTo>
                  <a:lnTo>
                    <a:pt x="207949" y="194424"/>
                  </a:lnTo>
                  <a:lnTo>
                    <a:pt x="208407" y="194868"/>
                  </a:lnTo>
                  <a:lnTo>
                    <a:pt x="209562" y="195453"/>
                  </a:lnTo>
                  <a:lnTo>
                    <a:pt x="212648" y="195453"/>
                  </a:lnTo>
                  <a:lnTo>
                    <a:pt x="213741" y="194868"/>
                  </a:lnTo>
                  <a:lnTo>
                    <a:pt x="214401" y="194297"/>
                  </a:lnTo>
                  <a:lnTo>
                    <a:pt x="214515" y="194094"/>
                  </a:lnTo>
                  <a:lnTo>
                    <a:pt x="212432" y="193865"/>
                  </a:lnTo>
                  <a:lnTo>
                    <a:pt x="211912" y="194094"/>
                  </a:lnTo>
                  <a:lnTo>
                    <a:pt x="210362" y="194094"/>
                  </a:lnTo>
                  <a:lnTo>
                    <a:pt x="209943" y="193865"/>
                  </a:lnTo>
                  <a:lnTo>
                    <a:pt x="209651" y="193675"/>
                  </a:lnTo>
                  <a:lnTo>
                    <a:pt x="209321" y="193332"/>
                  </a:lnTo>
                  <a:lnTo>
                    <a:pt x="208915" y="192570"/>
                  </a:lnTo>
                  <a:lnTo>
                    <a:pt x="208965" y="185026"/>
                  </a:lnTo>
                  <a:lnTo>
                    <a:pt x="209207" y="184480"/>
                  </a:lnTo>
                  <a:lnTo>
                    <a:pt x="209435" y="184175"/>
                  </a:lnTo>
                  <a:lnTo>
                    <a:pt x="209791" y="183896"/>
                  </a:lnTo>
                  <a:lnTo>
                    <a:pt x="212737" y="183896"/>
                  </a:lnTo>
                  <a:lnTo>
                    <a:pt x="213702" y="191960"/>
                  </a:lnTo>
                  <a:lnTo>
                    <a:pt x="213487" y="192570"/>
                  </a:lnTo>
                  <a:lnTo>
                    <a:pt x="213334" y="192938"/>
                  </a:lnTo>
                  <a:lnTo>
                    <a:pt x="213042" y="193332"/>
                  </a:lnTo>
                  <a:lnTo>
                    <a:pt x="212750" y="193675"/>
                  </a:lnTo>
                  <a:lnTo>
                    <a:pt x="214769" y="193675"/>
                  </a:lnTo>
                  <a:lnTo>
                    <a:pt x="215214" y="192938"/>
                  </a:lnTo>
                  <a:lnTo>
                    <a:pt x="215480" y="191960"/>
                  </a:lnTo>
                  <a:close/>
                </a:path>
                <a:path w="1377950" h="1480820">
                  <a:moveTo>
                    <a:pt x="218897" y="571919"/>
                  </a:moveTo>
                  <a:lnTo>
                    <a:pt x="218808" y="569226"/>
                  </a:lnTo>
                  <a:lnTo>
                    <a:pt x="216903" y="569201"/>
                  </a:lnTo>
                  <a:lnTo>
                    <a:pt x="216954" y="572401"/>
                  </a:lnTo>
                  <a:lnTo>
                    <a:pt x="216408" y="573125"/>
                  </a:lnTo>
                  <a:lnTo>
                    <a:pt x="216014" y="573405"/>
                  </a:lnTo>
                  <a:lnTo>
                    <a:pt x="215480" y="573671"/>
                  </a:lnTo>
                  <a:lnTo>
                    <a:pt x="213880" y="573671"/>
                  </a:lnTo>
                  <a:lnTo>
                    <a:pt x="212267" y="571334"/>
                  </a:lnTo>
                  <a:lnTo>
                    <a:pt x="212153" y="570750"/>
                  </a:lnTo>
                  <a:lnTo>
                    <a:pt x="212090" y="569201"/>
                  </a:lnTo>
                  <a:lnTo>
                    <a:pt x="216903" y="569201"/>
                  </a:lnTo>
                  <a:lnTo>
                    <a:pt x="216750" y="569010"/>
                  </a:lnTo>
                  <a:lnTo>
                    <a:pt x="218757" y="569010"/>
                  </a:lnTo>
                  <a:lnTo>
                    <a:pt x="218249" y="567956"/>
                  </a:lnTo>
                  <a:lnTo>
                    <a:pt x="217944" y="567728"/>
                  </a:lnTo>
                  <a:lnTo>
                    <a:pt x="212077" y="567728"/>
                  </a:lnTo>
                  <a:lnTo>
                    <a:pt x="212140" y="566559"/>
                  </a:lnTo>
                  <a:lnTo>
                    <a:pt x="213842" y="563486"/>
                  </a:lnTo>
                  <a:lnTo>
                    <a:pt x="218186" y="563486"/>
                  </a:lnTo>
                  <a:lnTo>
                    <a:pt x="218211" y="562102"/>
                  </a:lnTo>
                  <a:lnTo>
                    <a:pt x="213233" y="562102"/>
                  </a:lnTo>
                  <a:lnTo>
                    <a:pt x="212788" y="562368"/>
                  </a:lnTo>
                  <a:lnTo>
                    <a:pt x="210464" y="566559"/>
                  </a:lnTo>
                  <a:lnTo>
                    <a:pt x="210477" y="567728"/>
                  </a:lnTo>
                  <a:lnTo>
                    <a:pt x="210477" y="567956"/>
                  </a:lnTo>
                  <a:lnTo>
                    <a:pt x="213664" y="575183"/>
                  </a:lnTo>
                  <a:lnTo>
                    <a:pt x="215671" y="575183"/>
                  </a:lnTo>
                  <a:lnTo>
                    <a:pt x="216865" y="574636"/>
                  </a:lnTo>
                  <a:lnTo>
                    <a:pt x="217563" y="574243"/>
                  </a:lnTo>
                  <a:lnTo>
                    <a:pt x="218046" y="573671"/>
                  </a:lnTo>
                  <a:lnTo>
                    <a:pt x="218287" y="573405"/>
                  </a:lnTo>
                  <a:lnTo>
                    <a:pt x="218440" y="573125"/>
                  </a:lnTo>
                  <a:lnTo>
                    <a:pt x="218567" y="572922"/>
                  </a:lnTo>
                  <a:lnTo>
                    <a:pt x="218897" y="571919"/>
                  </a:lnTo>
                  <a:close/>
                </a:path>
                <a:path w="1377950" h="1480820">
                  <a:moveTo>
                    <a:pt x="219265" y="586460"/>
                  </a:moveTo>
                  <a:lnTo>
                    <a:pt x="217754" y="586346"/>
                  </a:lnTo>
                  <a:lnTo>
                    <a:pt x="217754" y="595604"/>
                  </a:lnTo>
                  <a:lnTo>
                    <a:pt x="216382" y="595604"/>
                  </a:lnTo>
                  <a:lnTo>
                    <a:pt x="216687" y="595439"/>
                  </a:lnTo>
                  <a:lnTo>
                    <a:pt x="217220" y="595020"/>
                  </a:lnTo>
                  <a:lnTo>
                    <a:pt x="217589" y="594614"/>
                  </a:lnTo>
                  <a:lnTo>
                    <a:pt x="217741" y="594614"/>
                  </a:lnTo>
                  <a:lnTo>
                    <a:pt x="217754" y="595604"/>
                  </a:lnTo>
                  <a:lnTo>
                    <a:pt x="217754" y="586346"/>
                  </a:lnTo>
                  <a:lnTo>
                    <a:pt x="217614" y="586333"/>
                  </a:lnTo>
                  <a:lnTo>
                    <a:pt x="217576" y="592886"/>
                  </a:lnTo>
                  <a:lnTo>
                    <a:pt x="217106" y="593471"/>
                  </a:lnTo>
                  <a:lnTo>
                    <a:pt x="216649" y="593902"/>
                  </a:lnTo>
                  <a:lnTo>
                    <a:pt x="215671" y="594614"/>
                  </a:lnTo>
                  <a:lnTo>
                    <a:pt x="214388" y="594614"/>
                  </a:lnTo>
                  <a:lnTo>
                    <a:pt x="213575" y="594194"/>
                  </a:lnTo>
                  <a:lnTo>
                    <a:pt x="213487" y="593902"/>
                  </a:lnTo>
                  <a:lnTo>
                    <a:pt x="213360" y="593737"/>
                  </a:lnTo>
                  <a:lnTo>
                    <a:pt x="213245" y="593471"/>
                  </a:lnTo>
                  <a:lnTo>
                    <a:pt x="213156" y="593115"/>
                  </a:lnTo>
                  <a:lnTo>
                    <a:pt x="213093" y="592886"/>
                  </a:lnTo>
                  <a:lnTo>
                    <a:pt x="212991" y="586333"/>
                  </a:lnTo>
                  <a:lnTo>
                    <a:pt x="211378" y="586333"/>
                  </a:lnTo>
                  <a:lnTo>
                    <a:pt x="211378" y="586460"/>
                  </a:lnTo>
                  <a:lnTo>
                    <a:pt x="211505" y="593737"/>
                  </a:lnTo>
                  <a:lnTo>
                    <a:pt x="213702" y="596099"/>
                  </a:lnTo>
                  <a:lnTo>
                    <a:pt x="215430" y="596099"/>
                  </a:lnTo>
                  <a:lnTo>
                    <a:pt x="219163" y="596099"/>
                  </a:lnTo>
                  <a:lnTo>
                    <a:pt x="219265" y="586460"/>
                  </a:lnTo>
                  <a:close/>
                </a:path>
                <a:path w="1377950" h="1480820">
                  <a:moveTo>
                    <a:pt x="219570" y="186664"/>
                  </a:moveTo>
                  <a:lnTo>
                    <a:pt x="219544" y="185801"/>
                  </a:lnTo>
                  <a:lnTo>
                    <a:pt x="218173" y="185801"/>
                  </a:lnTo>
                  <a:lnTo>
                    <a:pt x="218173" y="186664"/>
                  </a:lnTo>
                  <a:lnTo>
                    <a:pt x="219570" y="186664"/>
                  </a:lnTo>
                  <a:close/>
                </a:path>
                <a:path w="1377950" h="1480820">
                  <a:moveTo>
                    <a:pt x="220129" y="186664"/>
                  </a:moveTo>
                  <a:lnTo>
                    <a:pt x="219570" y="186664"/>
                  </a:lnTo>
                  <a:lnTo>
                    <a:pt x="219583" y="187198"/>
                  </a:lnTo>
                  <a:lnTo>
                    <a:pt x="220129" y="186664"/>
                  </a:lnTo>
                  <a:close/>
                </a:path>
                <a:path w="1377950" h="1480820">
                  <a:moveTo>
                    <a:pt x="222338" y="460552"/>
                  </a:moveTo>
                  <a:lnTo>
                    <a:pt x="220967" y="457123"/>
                  </a:lnTo>
                  <a:lnTo>
                    <a:pt x="220878" y="456882"/>
                  </a:lnTo>
                  <a:lnTo>
                    <a:pt x="220599" y="456298"/>
                  </a:lnTo>
                  <a:lnTo>
                    <a:pt x="220484" y="456082"/>
                  </a:lnTo>
                  <a:lnTo>
                    <a:pt x="220484" y="460692"/>
                  </a:lnTo>
                  <a:lnTo>
                    <a:pt x="215265" y="460692"/>
                  </a:lnTo>
                  <a:lnTo>
                    <a:pt x="215315" y="455447"/>
                  </a:lnTo>
                  <a:lnTo>
                    <a:pt x="215315" y="455612"/>
                  </a:lnTo>
                  <a:lnTo>
                    <a:pt x="218046" y="455612"/>
                  </a:lnTo>
                  <a:lnTo>
                    <a:pt x="220484" y="460692"/>
                  </a:lnTo>
                  <a:lnTo>
                    <a:pt x="220484" y="456082"/>
                  </a:lnTo>
                  <a:lnTo>
                    <a:pt x="220179" y="455612"/>
                  </a:lnTo>
                  <a:lnTo>
                    <a:pt x="220065" y="455447"/>
                  </a:lnTo>
                  <a:lnTo>
                    <a:pt x="219557" y="454837"/>
                  </a:lnTo>
                  <a:lnTo>
                    <a:pt x="218528" y="454837"/>
                  </a:lnTo>
                  <a:lnTo>
                    <a:pt x="219773" y="454342"/>
                  </a:lnTo>
                  <a:lnTo>
                    <a:pt x="221526" y="450532"/>
                  </a:lnTo>
                  <a:lnTo>
                    <a:pt x="221310" y="449821"/>
                  </a:lnTo>
                  <a:lnTo>
                    <a:pt x="219417" y="448144"/>
                  </a:lnTo>
                  <a:lnTo>
                    <a:pt x="213614" y="448144"/>
                  </a:lnTo>
                  <a:lnTo>
                    <a:pt x="213614" y="453288"/>
                  </a:lnTo>
                  <a:lnTo>
                    <a:pt x="215315" y="453288"/>
                  </a:lnTo>
                  <a:lnTo>
                    <a:pt x="215315" y="449351"/>
                  </a:lnTo>
                  <a:lnTo>
                    <a:pt x="218046" y="449351"/>
                  </a:lnTo>
                  <a:lnTo>
                    <a:pt x="218770" y="449567"/>
                  </a:lnTo>
                  <a:lnTo>
                    <a:pt x="219138" y="449821"/>
                  </a:lnTo>
                  <a:lnTo>
                    <a:pt x="219595" y="450532"/>
                  </a:lnTo>
                  <a:lnTo>
                    <a:pt x="219519" y="452488"/>
                  </a:lnTo>
                  <a:lnTo>
                    <a:pt x="219456" y="452653"/>
                  </a:lnTo>
                  <a:lnTo>
                    <a:pt x="219290" y="452894"/>
                  </a:lnTo>
                  <a:lnTo>
                    <a:pt x="218846" y="453288"/>
                  </a:lnTo>
                  <a:lnTo>
                    <a:pt x="215315" y="453288"/>
                  </a:lnTo>
                  <a:lnTo>
                    <a:pt x="215315" y="453732"/>
                  </a:lnTo>
                  <a:lnTo>
                    <a:pt x="213614" y="453732"/>
                  </a:lnTo>
                  <a:lnTo>
                    <a:pt x="213601" y="461010"/>
                  </a:lnTo>
                  <a:lnTo>
                    <a:pt x="215265" y="461010"/>
                  </a:lnTo>
                  <a:lnTo>
                    <a:pt x="222275" y="461010"/>
                  </a:lnTo>
                  <a:lnTo>
                    <a:pt x="222338" y="460552"/>
                  </a:lnTo>
                  <a:close/>
                </a:path>
                <a:path w="1377950" h="1480820">
                  <a:moveTo>
                    <a:pt x="222885" y="1467586"/>
                  </a:moveTo>
                  <a:lnTo>
                    <a:pt x="221183" y="1467586"/>
                  </a:lnTo>
                  <a:lnTo>
                    <a:pt x="221170" y="1467878"/>
                  </a:lnTo>
                  <a:lnTo>
                    <a:pt x="221145" y="1478026"/>
                  </a:lnTo>
                  <a:lnTo>
                    <a:pt x="219849" y="1475435"/>
                  </a:lnTo>
                  <a:lnTo>
                    <a:pt x="219659" y="1475105"/>
                  </a:lnTo>
                  <a:lnTo>
                    <a:pt x="219494" y="1474762"/>
                  </a:lnTo>
                  <a:lnTo>
                    <a:pt x="216458" y="1469136"/>
                  </a:lnTo>
                  <a:lnTo>
                    <a:pt x="215988" y="1468259"/>
                  </a:lnTo>
                  <a:lnTo>
                    <a:pt x="215887" y="1468043"/>
                  </a:lnTo>
                  <a:lnTo>
                    <a:pt x="215785" y="1467878"/>
                  </a:lnTo>
                  <a:lnTo>
                    <a:pt x="221170" y="1467878"/>
                  </a:lnTo>
                  <a:lnTo>
                    <a:pt x="221170" y="1467586"/>
                  </a:lnTo>
                  <a:lnTo>
                    <a:pt x="212953" y="1467586"/>
                  </a:lnTo>
                  <a:lnTo>
                    <a:pt x="212915" y="1480286"/>
                  </a:lnTo>
                  <a:lnTo>
                    <a:pt x="214591" y="1480286"/>
                  </a:lnTo>
                  <a:lnTo>
                    <a:pt x="214591" y="1469136"/>
                  </a:lnTo>
                  <a:lnTo>
                    <a:pt x="215633" y="1471206"/>
                  </a:lnTo>
                  <a:lnTo>
                    <a:pt x="219887" y="1479143"/>
                  </a:lnTo>
                  <a:lnTo>
                    <a:pt x="220040" y="1479384"/>
                  </a:lnTo>
                  <a:lnTo>
                    <a:pt x="220154" y="1479613"/>
                  </a:lnTo>
                  <a:lnTo>
                    <a:pt x="220408" y="1479956"/>
                  </a:lnTo>
                  <a:lnTo>
                    <a:pt x="222783" y="1479956"/>
                  </a:lnTo>
                  <a:lnTo>
                    <a:pt x="222796" y="1478026"/>
                  </a:lnTo>
                  <a:lnTo>
                    <a:pt x="222885" y="1467586"/>
                  </a:lnTo>
                  <a:close/>
                </a:path>
                <a:path w="1377950" h="1480820">
                  <a:moveTo>
                    <a:pt x="224332" y="590143"/>
                  </a:moveTo>
                  <a:lnTo>
                    <a:pt x="222631" y="590143"/>
                  </a:lnTo>
                  <a:lnTo>
                    <a:pt x="222618" y="595871"/>
                  </a:lnTo>
                  <a:lnTo>
                    <a:pt x="224332" y="595871"/>
                  </a:lnTo>
                  <a:lnTo>
                    <a:pt x="224332" y="590143"/>
                  </a:lnTo>
                  <a:close/>
                </a:path>
                <a:path w="1377950" h="1480820">
                  <a:moveTo>
                    <a:pt x="224332" y="584174"/>
                  </a:moveTo>
                  <a:lnTo>
                    <a:pt x="222643" y="584174"/>
                  </a:lnTo>
                  <a:lnTo>
                    <a:pt x="222631" y="588733"/>
                  </a:lnTo>
                  <a:lnTo>
                    <a:pt x="224332" y="588733"/>
                  </a:lnTo>
                  <a:lnTo>
                    <a:pt x="224332" y="584174"/>
                  </a:lnTo>
                  <a:close/>
                </a:path>
                <a:path w="1377950" h="1480820">
                  <a:moveTo>
                    <a:pt x="224624" y="1096137"/>
                  </a:moveTo>
                  <a:lnTo>
                    <a:pt x="222923" y="1096137"/>
                  </a:lnTo>
                  <a:lnTo>
                    <a:pt x="222910" y="1096429"/>
                  </a:lnTo>
                  <a:lnTo>
                    <a:pt x="222885" y="1106576"/>
                  </a:lnTo>
                  <a:lnTo>
                    <a:pt x="221589" y="1103985"/>
                  </a:lnTo>
                  <a:lnTo>
                    <a:pt x="218198" y="1097686"/>
                  </a:lnTo>
                  <a:lnTo>
                    <a:pt x="217728" y="1096810"/>
                  </a:lnTo>
                  <a:lnTo>
                    <a:pt x="217627" y="1096594"/>
                  </a:lnTo>
                  <a:lnTo>
                    <a:pt x="217525" y="1096429"/>
                  </a:lnTo>
                  <a:lnTo>
                    <a:pt x="222910" y="1096429"/>
                  </a:lnTo>
                  <a:lnTo>
                    <a:pt x="222910" y="1096137"/>
                  </a:lnTo>
                  <a:lnTo>
                    <a:pt x="214693" y="1096137"/>
                  </a:lnTo>
                  <a:lnTo>
                    <a:pt x="214655" y="1108837"/>
                  </a:lnTo>
                  <a:lnTo>
                    <a:pt x="216331" y="1108837"/>
                  </a:lnTo>
                  <a:lnTo>
                    <a:pt x="216331" y="1097686"/>
                  </a:lnTo>
                  <a:lnTo>
                    <a:pt x="217373" y="1099756"/>
                  </a:lnTo>
                  <a:lnTo>
                    <a:pt x="221767" y="1107935"/>
                  </a:lnTo>
                  <a:lnTo>
                    <a:pt x="221894" y="1108163"/>
                  </a:lnTo>
                  <a:lnTo>
                    <a:pt x="222148" y="1108506"/>
                  </a:lnTo>
                  <a:lnTo>
                    <a:pt x="224523" y="1108506"/>
                  </a:lnTo>
                  <a:lnTo>
                    <a:pt x="224536" y="1106576"/>
                  </a:lnTo>
                  <a:lnTo>
                    <a:pt x="224624" y="1096137"/>
                  </a:lnTo>
                  <a:close/>
                </a:path>
                <a:path w="1377950" h="1480820">
                  <a:moveTo>
                    <a:pt x="225171" y="171577"/>
                  </a:moveTo>
                  <a:lnTo>
                    <a:pt x="225145" y="168960"/>
                  </a:lnTo>
                  <a:lnTo>
                    <a:pt x="224853" y="168249"/>
                  </a:lnTo>
                  <a:lnTo>
                    <a:pt x="225031" y="168249"/>
                  </a:lnTo>
                  <a:lnTo>
                    <a:pt x="223824" y="167132"/>
                  </a:lnTo>
                  <a:lnTo>
                    <a:pt x="223367" y="166890"/>
                  </a:lnTo>
                  <a:lnTo>
                    <a:pt x="222275" y="166509"/>
                  </a:lnTo>
                  <a:lnTo>
                    <a:pt x="219367" y="166509"/>
                  </a:lnTo>
                  <a:lnTo>
                    <a:pt x="219367" y="162788"/>
                  </a:lnTo>
                  <a:lnTo>
                    <a:pt x="224307" y="162788"/>
                  </a:lnTo>
                  <a:lnTo>
                    <a:pt x="224332" y="161378"/>
                  </a:lnTo>
                  <a:lnTo>
                    <a:pt x="217830" y="161378"/>
                  </a:lnTo>
                  <a:lnTo>
                    <a:pt x="217678" y="161531"/>
                  </a:lnTo>
                  <a:lnTo>
                    <a:pt x="217652" y="168249"/>
                  </a:lnTo>
                  <a:lnTo>
                    <a:pt x="222338" y="168249"/>
                  </a:lnTo>
                  <a:lnTo>
                    <a:pt x="222885" y="168694"/>
                  </a:lnTo>
                  <a:lnTo>
                    <a:pt x="223088" y="168960"/>
                  </a:lnTo>
                  <a:lnTo>
                    <a:pt x="223367" y="169608"/>
                  </a:lnTo>
                  <a:lnTo>
                    <a:pt x="223342" y="171323"/>
                  </a:lnTo>
                  <a:lnTo>
                    <a:pt x="223037" y="172034"/>
                  </a:lnTo>
                  <a:lnTo>
                    <a:pt x="222821" y="172326"/>
                  </a:lnTo>
                  <a:lnTo>
                    <a:pt x="217106" y="172326"/>
                  </a:lnTo>
                  <a:lnTo>
                    <a:pt x="217106" y="173901"/>
                  </a:lnTo>
                  <a:lnTo>
                    <a:pt x="223494" y="173901"/>
                  </a:lnTo>
                  <a:lnTo>
                    <a:pt x="224345" y="173151"/>
                  </a:lnTo>
                  <a:lnTo>
                    <a:pt x="224485" y="172961"/>
                  </a:lnTo>
                  <a:lnTo>
                    <a:pt x="225171" y="171577"/>
                  </a:lnTo>
                  <a:close/>
                </a:path>
                <a:path w="1377950" h="1480820">
                  <a:moveTo>
                    <a:pt x="226021" y="187477"/>
                  </a:moveTo>
                  <a:lnTo>
                    <a:pt x="225513" y="186664"/>
                  </a:lnTo>
                  <a:lnTo>
                    <a:pt x="225412" y="186499"/>
                  </a:lnTo>
                  <a:lnTo>
                    <a:pt x="225107" y="186220"/>
                  </a:lnTo>
                  <a:lnTo>
                    <a:pt x="224409" y="185801"/>
                  </a:lnTo>
                  <a:lnTo>
                    <a:pt x="221399" y="185801"/>
                  </a:lnTo>
                  <a:lnTo>
                    <a:pt x="220662" y="186220"/>
                  </a:lnTo>
                  <a:lnTo>
                    <a:pt x="220129" y="186664"/>
                  </a:lnTo>
                  <a:lnTo>
                    <a:pt x="222783" y="186664"/>
                  </a:lnTo>
                  <a:lnTo>
                    <a:pt x="223951" y="187477"/>
                  </a:lnTo>
                  <a:lnTo>
                    <a:pt x="224155" y="187731"/>
                  </a:lnTo>
                  <a:lnTo>
                    <a:pt x="224536" y="188506"/>
                  </a:lnTo>
                  <a:lnTo>
                    <a:pt x="224447" y="192684"/>
                  </a:lnTo>
                  <a:lnTo>
                    <a:pt x="224142" y="193217"/>
                  </a:lnTo>
                  <a:lnTo>
                    <a:pt x="224015" y="193408"/>
                  </a:lnTo>
                  <a:lnTo>
                    <a:pt x="223647" y="193751"/>
                  </a:lnTo>
                  <a:lnTo>
                    <a:pt x="222973" y="194195"/>
                  </a:lnTo>
                  <a:lnTo>
                    <a:pt x="221780" y="194195"/>
                  </a:lnTo>
                  <a:lnTo>
                    <a:pt x="221195" y="193751"/>
                  </a:lnTo>
                  <a:lnTo>
                    <a:pt x="220700" y="193408"/>
                  </a:lnTo>
                  <a:lnTo>
                    <a:pt x="220256" y="192963"/>
                  </a:lnTo>
                  <a:lnTo>
                    <a:pt x="219798" y="192392"/>
                  </a:lnTo>
                  <a:lnTo>
                    <a:pt x="219798" y="188798"/>
                  </a:lnTo>
                  <a:lnTo>
                    <a:pt x="219989" y="188506"/>
                  </a:lnTo>
                  <a:lnTo>
                    <a:pt x="220319" y="188125"/>
                  </a:lnTo>
                  <a:lnTo>
                    <a:pt x="221018" y="187477"/>
                  </a:lnTo>
                  <a:lnTo>
                    <a:pt x="219595" y="187477"/>
                  </a:lnTo>
                  <a:lnTo>
                    <a:pt x="219290" y="187477"/>
                  </a:lnTo>
                  <a:lnTo>
                    <a:pt x="218173" y="187477"/>
                  </a:lnTo>
                  <a:lnTo>
                    <a:pt x="218147" y="198945"/>
                  </a:lnTo>
                  <a:lnTo>
                    <a:pt x="219760" y="198945"/>
                  </a:lnTo>
                  <a:lnTo>
                    <a:pt x="219798" y="194195"/>
                  </a:lnTo>
                  <a:lnTo>
                    <a:pt x="220484" y="194818"/>
                  </a:lnTo>
                  <a:lnTo>
                    <a:pt x="220929" y="195135"/>
                  </a:lnTo>
                  <a:lnTo>
                    <a:pt x="224485" y="195135"/>
                  </a:lnTo>
                  <a:lnTo>
                    <a:pt x="224777" y="194995"/>
                  </a:lnTo>
                  <a:lnTo>
                    <a:pt x="225196" y="194652"/>
                  </a:lnTo>
                  <a:lnTo>
                    <a:pt x="225869" y="193751"/>
                  </a:lnTo>
                  <a:lnTo>
                    <a:pt x="226021" y="193408"/>
                  </a:lnTo>
                  <a:lnTo>
                    <a:pt x="226021" y="187477"/>
                  </a:lnTo>
                  <a:close/>
                </a:path>
                <a:path w="1377950" h="1480820">
                  <a:moveTo>
                    <a:pt x="229209" y="588886"/>
                  </a:moveTo>
                  <a:lnTo>
                    <a:pt x="222631" y="588886"/>
                  </a:lnTo>
                  <a:lnTo>
                    <a:pt x="222631" y="589953"/>
                  </a:lnTo>
                  <a:lnTo>
                    <a:pt x="229171" y="589953"/>
                  </a:lnTo>
                  <a:lnTo>
                    <a:pt x="229209" y="588886"/>
                  </a:lnTo>
                  <a:close/>
                </a:path>
                <a:path w="1377950" h="1480820">
                  <a:moveTo>
                    <a:pt x="229400" y="571538"/>
                  </a:moveTo>
                  <a:lnTo>
                    <a:pt x="229362" y="564616"/>
                  </a:lnTo>
                  <a:lnTo>
                    <a:pt x="229158" y="564070"/>
                  </a:lnTo>
                  <a:lnTo>
                    <a:pt x="229044" y="563753"/>
                  </a:lnTo>
                  <a:lnTo>
                    <a:pt x="228765" y="563372"/>
                  </a:lnTo>
                  <a:lnTo>
                    <a:pt x="228485" y="562876"/>
                  </a:lnTo>
                  <a:lnTo>
                    <a:pt x="228422" y="562749"/>
                  </a:lnTo>
                  <a:lnTo>
                    <a:pt x="228053" y="562394"/>
                  </a:lnTo>
                  <a:lnTo>
                    <a:pt x="226860" y="561746"/>
                  </a:lnTo>
                  <a:lnTo>
                    <a:pt x="223672" y="561746"/>
                  </a:lnTo>
                  <a:lnTo>
                    <a:pt x="222453" y="562394"/>
                  </a:lnTo>
                  <a:lnTo>
                    <a:pt x="221970" y="562876"/>
                  </a:lnTo>
                  <a:lnTo>
                    <a:pt x="221246" y="564070"/>
                  </a:lnTo>
                  <a:lnTo>
                    <a:pt x="221056" y="564616"/>
                  </a:lnTo>
                  <a:lnTo>
                    <a:pt x="221068" y="572516"/>
                  </a:lnTo>
                  <a:lnTo>
                    <a:pt x="221221" y="572922"/>
                  </a:lnTo>
                  <a:lnTo>
                    <a:pt x="221678" y="573671"/>
                  </a:lnTo>
                  <a:lnTo>
                    <a:pt x="221792" y="573887"/>
                  </a:lnTo>
                  <a:lnTo>
                    <a:pt x="221869" y="574014"/>
                  </a:lnTo>
                  <a:lnTo>
                    <a:pt x="222326" y="574446"/>
                  </a:lnTo>
                  <a:lnTo>
                    <a:pt x="223481" y="575030"/>
                  </a:lnTo>
                  <a:lnTo>
                    <a:pt x="226568" y="575030"/>
                  </a:lnTo>
                  <a:lnTo>
                    <a:pt x="227660" y="574446"/>
                  </a:lnTo>
                  <a:lnTo>
                    <a:pt x="228307" y="573887"/>
                  </a:lnTo>
                  <a:lnTo>
                    <a:pt x="228434" y="573671"/>
                  </a:lnTo>
                  <a:lnTo>
                    <a:pt x="226415" y="573417"/>
                  </a:lnTo>
                  <a:lnTo>
                    <a:pt x="225818" y="573671"/>
                  </a:lnTo>
                  <a:lnTo>
                    <a:pt x="224256" y="573671"/>
                  </a:lnTo>
                  <a:lnTo>
                    <a:pt x="223583" y="573278"/>
                  </a:lnTo>
                  <a:lnTo>
                    <a:pt x="223227" y="572922"/>
                  </a:lnTo>
                  <a:lnTo>
                    <a:pt x="222834" y="572147"/>
                  </a:lnTo>
                  <a:lnTo>
                    <a:pt x="222631" y="571538"/>
                  </a:lnTo>
                  <a:lnTo>
                    <a:pt x="222707" y="565035"/>
                  </a:lnTo>
                  <a:lnTo>
                    <a:pt x="223126" y="564070"/>
                  </a:lnTo>
                  <a:lnTo>
                    <a:pt x="223354" y="563753"/>
                  </a:lnTo>
                  <a:lnTo>
                    <a:pt x="223850" y="563372"/>
                  </a:lnTo>
                  <a:lnTo>
                    <a:pt x="226555" y="563372"/>
                  </a:lnTo>
                  <a:lnTo>
                    <a:pt x="227622" y="571538"/>
                  </a:lnTo>
                  <a:lnTo>
                    <a:pt x="227406" y="572147"/>
                  </a:lnTo>
                  <a:lnTo>
                    <a:pt x="227241" y="572516"/>
                  </a:lnTo>
                  <a:lnTo>
                    <a:pt x="226949" y="572922"/>
                  </a:lnTo>
                  <a:lnTo>
                    <a:pt x="226631" y="573278"/>
                  </a:lnTo>
                  <a:lnTo>
                    <a:pt x="228663" y="573278"/>
                  </a:lnTo>
                  <a:lnTo>
                    <a:pt x="229158" y="572516"/>
                  </a:lnTo>
                  <a:lnTo>
                    <a:pt x="229400" y="571538"/>
                  </a:lnTo>
                  <a:close/>
                </a:path>
                <a:path w="1377950" h="1480820">
                  <a:moveTo>
                    <a:pt x="229450" y="582955"/>
                  </a:moveTo>
                  <a:lnTo>
                    <a:pt x="222643" y="582955"/>
                  </a:lnTo>
                  <a:lnTo>
                    <a:pt x="222643" y="584009"/>
                  </a:lnTo>
                  <a:lnTo>
                    <a:pt x="229438" y="584009"/>
                  </a:lnTo>
                  <a:lnTo>
                    <a:pt x="229450" y="582955"/>
                  </a:lnTo>
                  <a:close/>
                </a:path>
                <a:path w="1377950" h="1480820">
                  <a:moveTo>
                    <a:pt x="230962" y="480656"/>
                  </a:moveTo>
                  <a:lnTo>
                    <a:pt x="230936" y="470509"/>
                  </a:lnTo>
                  <a:lnTo>
                    <a:pt x="230924" y="468782"/>
                  </a:lnTo>
                  <a:lnTo>
                    <a:pt x="229374" y="468782"/>
                  </a:lnTo>
                  <a:lnTo>
                    <a:pt x="226682" y="470509"/>
                  </a:lnTo>
                  <a:lnTo>
                    <a:pt x="226174" y="470852"/>
                  </a:lnTo>
                  <a:lnTo>
                    <a:pt x="226060" y="472033"/>
                  </a:lnTo>
                  <a:lnTo>
                    <a:pt x="226656" y="472033"/>
                  </a:lnTo>
                  <a:lnTo>
                    <a:pt x="229196" y="470509"/>
                  </a:lnTo>
                  <a:lnTo>
                    <a:pt x="229196" y="480656"/>
                  </a:lnTo>
                  <a:lnTo>
                    <a:pt x="230962" y="480656"/>
                  </a:lnTo>
                  <a:close/>
                </a:path>
                <a:path w="1377950" h="1480820">
                  <a:moveTo>
                    <a:pt x="231038" y="183667"/>
                  </a:moveTo>
                  <a:lnTo>
                    <a:pt x="229323" y="183667"/>
                  </a:lnTo>
                  <a:lnTo>
                    <a:pt x="229323" y="188188"/>
                  </a:lnTo>
                  <a:lnTo>
                    <a:pt x="231038" y="188188"/>
                  </a:lnTo>
                  <a:lnTo>
                    <a:pt x="231038" y="183667"/>
                  </a:lnTo>
                  <a:close/>
                </a:path>
                <a:path w="1377950" h="1480820">
                  <a:moveTo>
                    <a:pt x="232410" y="458139"/>
                  </a:moveTo>
                  <a:lnTo>
                    <a:pt x="232371" y="455523"/>
                  </a:lnTo>
                  <a:lnTo>
                    <a:pt x="232092" y="454812"/>
                  </a:lnTo>
                  <a:lnTo>
                    <a:pt x="232283" y="454812"/>
                  </a:lnTo>
                  <a:lnTo>
                    <a:pt x="231063" y="453707"/>
                  </a:lnTo>
                  <a:lnTo>
                    <a:pt x="230606" y="453453"/>
                  </a:lnTo>
                  <a:lnTo>
                    <a:pt x="229527" y="453085"/>
                  </a:lnTo>
                  <a:lnTo>
                    <a:pt x="226618" y="453085"/>
                  </a:lnTo>
                  <a:lnTo>
                    <a:pt x="226618" y="449351"/>
                  </a:lnTo>
                  <a:lnTo>
                    <a:pt x="231470" y="449351"/>
                  </a:lnTo>
                  <a:lnTo>
                    <a:pt x="231609" y="449148"/>
                  </a:lnTo>
                  <a:lnTo>
                    <a:pt x="231609" y="448094"/>
                  </a:lnTo>
                  <a:lnTo>
                    <a:pt x="224917" y="448094"/>
                  </a:lnTo>
                  <a:lnTo>
                    <a:pt x="224904" y="454812"/>
                  </a:lnTo>
                  <a:lnTo>
                    <a:pt x="229590" y="454812"/>
                  </a:lnTo>
                  <a:lnTo>
                    <a:pt x="230124" y="455256"/>
                  </a:lnTo>
                  <a:lnTo>
                    <a:pt x="230339" y="455523"/>
                  </a:lnTo>
                  <a:lnTo>
                    <a:pt x="230416" y="455701"/>
                  </a:lnTo>
                  <a:lnTo>
                    <a:pt x="230492" y="458139"/>
                  </a:lnTo>
                  <a:lnTo>
                    <a:pt x="230276" y="458609"/>
                  </a:lnTo>
                  <a:lnTo>
                    <a:pt x="230060" y="458901"/>
                  </a:lnTo>
                  <a:lnTo>
                    <a:pt x="224307" y="458901"/>
                  </a:lnTo>
                  <a:lnTo>
                    <a:pt x="224307" y="460095"/>
                  </a:lnTo>
                  <a:lnTo>
                    <a:pt x="231178" y="460095"/>
                  </a:lnTo>
                  <a:lnTo>
                    <a:pt x="231597" y="459714"/>
                  </a:lnTo>
                  <a:lnTo>
                    <a:pt x="231736" y="459524"/>
                  </a:lnTo>
                  <a:lnTo>
                    <a:pt x="232410" y="458139"/>
                  </a:lnTo>
                  <a:close/>
                </a:path>
                <a:path w="1377950" h="1480820">
                  <a:moveTo>
                    <a:pt x="233705" y="480961"/>
                  </a:moveTo>
                  <a:lnTo>
                    <a:pt x="226275" y="480796"/>
                  </a:lnTo>
                  <a:lnTo>
                    <a:pt x="226212" y="481926"/>
                  </a:lnTo>
                  <a:lnTo>
                    <a:pt x="233629" y="481926"/>
                  </a:lnTo>
                  <a:lnTo>
                    <a:pt x="233705" y="480961"/>
                  </a:lnTo>
                  <a:close/>
                </a:path>
                <a:path w="1377950" h="1480820">
                  <a:moveTo>
                    <a:pt x="235864" y="188315"/>
                  </a:moveTo>
                  <a:lnTo>
                    <a:pt x="229323" y="188315"/>
                  </a:lnTo>
                  <a:lnTo>
                    <a:pt x="229311" y="195364"/>
                  </a:lnTo>
                  <a:lnTo>
                    <a:pt x="231038" y="195364"/>
                  </a:lnTo>
                  <a:lnTo>
                    <a:pt x="231038" y="189636"/>
                  </a:lnTo>
                  <a:lnTo>
                    <a:pt x="235737" y="189636"/>
                  </a:lnTo>
                  <a:lnTo>
                    <a:pt x="235864" y="188315"/>
                  </a:lnTo>
                  <a:close/>
                </a:path>
                <a:path w="1377950" h="1480820">
                  <a:moveTo>
                    <a:pt x="235953" y="167500"/>
                  </a:moveTo>
                  <a:lnTo>
                    <a:pt x="235839" y="164566"/>
                  </a:lnTo>
                  <a:lnTo>
                    <a:pt x="235775" y="164350"/>
                  </a:lnTo>
                  <a:lnTo>
                    <a:pt x="235648" y="163931"/>
                  </a:lnTo>
                  <a:lnTo>
                    <a:pt x="235572" y="163626"/>
                  </a:lnTo>
                  <a:lnTo>
                    <a:pt x="235407" y="163245"/>
                  </a:lnTo>
                  <a:lnTo>
                    <a:pt x="235026" y="162560"/>
                  </a:lnTo>
                  <a:lnTo>
                    <a:pt x="234683" y="162140"/>
                  </a:lnTo>
                  <a:lnTo>
                    <a:pt x="234111" y="161658"/>
                  </a:lnTo>
                  <a:lnTo>
                    <a:pt x="233680" y="161429"/>
                  </a:lnTo>
                  <a:lnTo>
                    <a:pt x="233032" y="161201"/>
                  </a:lnTo>
                  <a:lnTo>
                    <a:pt x="230352" y="161201"/>
                  </a:lnTo>
                  <a:lnTo>
                    <a:pt x="227672" y="163626"/>
                  </a:lnTo>
                  <a:lnTo>
                    <a:pt x="227571" y="163931"/>
                  </a:lnTo>
                  <a:lnTo>
                    <a:pt x="227520" y="164084"/>
                  </a:lnTo>
                  <a:lnTo>
                    <a:pt x="227431" y="166535"/>
                  </a:lnTo>
                  <a:lnTo>
                    <a:pt x="227571" y="167030"/>
                  </a:lnTo>
                  <a:lnTo>
                    <a:pt x="227609" y="167157"/>
                  </a:lnTo>
                  <a:lnTo>
                    <a:pt x="227698" y="167500"/>
                  </a:lnTo>
                  <a:lnTo>
                    <a:pt x="227825" y="167767"/>
                  </a:lnTo>
                  <a:lnTo>
                    <a:pt x="227901" y="167919"/>
                  </a:lnTo>
                  <a:lnTo>
                    <a:pt x="228219" y="168249"/>
                  </a:lnTo>
                  <a:lnTo>
                    <a:pt x="228511" y="168605"/>
                  </a:lnTo>
                  <a:lnTo>
                    <a:pt x="229146" y="168960"/>
                  </a:lnTo>
                  <a:lnTo>
                    <a:pt x="229958" y="169291"/>
                  </a:lnTo>
                  <a:lnTo>
                    <a:pt x="232511" y="169291"/>
                  </a:lnTo>
                  <a:lnTo>
                    <a:pt x="233540" y="168960"/>
                  </a:lnTo>
                  <a:lnTo>
                    <a:pt x="233705" y="168960"/>
                  </a:lnTo>
                  <a:lnTo>
                    <a:pt x="234264" y="168605"/>
                  </a:lnTo>
                  <a:lnTo>
                    <a:pt x="234226" y="169799"/>
                  </a:lnTo>
                  <a:lnTo>
                    <a:pt x="233972" y="170776"/>
                  </a:lnTo>
                  <a:lnTo>
                    <a:pt x="233934" y="170929"/>
                  </a:lnTo>
                  <a:lnTo>
                    <a:pt x="233705" y="171411"/>
                  </a:lnTo>
                  <a:lnTo>
                    <a:pt x="233095" y="172262"/>
                  </a:lnTo>
                  <a:lnTo>
                    <a:pt x="232714" y="172618"/>
                  </a:lnTo>
                  <a:lnTo>
                    <a:pt x="227888" y="172618"/>
                  </a:lnTo>
                  <a:lnTo>
                    <a:pt x="227926" y="173901"/>
                  </a:lnTo>
                  <a:lnTo>
                    <a:pt x="233502" y="173901"/>
                  </a:lnTo>
                  <a:lnTo>
                    <a:pt x="234327" y="173189"/>
                  </a:lnTo>
                  <a:lnTo>
                    <a:pt x="234810" y="172618"/>
                  </a:lnTo>
                  <a:lnTo>
                    <a:pt x="234988" y="172262"/>
                  </a:lnTo>
                  <a:lnTo>
                    <a:pt x="235229" y="171831"/>
                  </a:lnTo>
                  <a:lnTo>
                    <a:pt x="235940" y="167767"/>
                  </a:lnTo>
                  <a:lnTo>
                    <a:pt x="229870" y="167500"/>
                  </a:lnTo>
                  <a:lnTo>
                    <a:pt x="229603" y="167157"/>
                  </a:lnTo>
                  <a:lnTo>
                    <a:pt x="229489" y="166535"/>
                  </a:lnTo>
                  <a:lnTo>
                    <a:pt x="229374" y="163931"/>
                  </a:lnTo>
                  <a:lnTo>
                    <a:pt x="229514" y="163626"/>
                  </a:lnTo>
                  <a:lnTo>
                    <a:pt x="229806" y="163245"/>
                  </a:lnTo>
                  <a:lnTo>
                    <a:pt x="230162" y="162890"/>
                  </a:lnTo>
                  <a:lnTo>
                    <a:pt x="230822" y="162560"/>
                  </a:lnTo>
                  <a:lnTo>
                    <a:pt x="232448" y="162560"/>
                  </a:lnTo>
                  <a:lnTo>
                    <a:pt x="233095" y="162890"/>
                  </a:lnTo>
                  <a:lnTo>
                    <a:pt x="233438" y="163245"/>
                  </a:lnTo>
                  <a:lnTo>
                    <a:pt x="233857" y="163931"/>
                  </a:lnTo>
                  <a:lnTo>
                    <a:pt x="233908" y="164084"/>
                  </a:lnTo>
                  <a:lnTo>
                    <a:pt x="233997" y="164350"/>
                  </a:lnTo>
                  <a:lnTo>
                    <a:pt x="234048" y="164566"/>
                  </a:lnTo>
                  <a:lnTo>
                    <a:pt x="234149" y="165074"/>
                  </a:lnTo>
                  <a:lnTo>
                    <a:pt x="234226" y="165608"/>
                  </a:lnTo>
                  <a:lnTo>
                    <a:pt x="234289" y="167157"/>
                  </a:lnTo>
                  <a:lnTo>
                    <a:pt x="233819" y="167500"/>
                  </a:lnTo>
                  <a:lnTo>
                    <a:pt x="235953" y="167500"/>
                  </a:lnTo>
                  <a:close/>
                </a:path>
                <a:path w="1377950" h="1480820">
                  <a:moveTo>
                    <a:pt x="236156" y="182448"/>
                  </a:moveTo>
                  <a:lnTo>
                    <a:pt x="229336" y="182448"/>
                  </a:lnTo>
                  <a:lnTo>
                    <a:pt x="229323" y="183502"/>
                  </a:lnTo>
                  <a:lnTo>
                    <a:pt x="236143" y="183502"/>
                  </a:lnTo>
                  <a:lnTo>
                    <a:pt x="236156" y="182448"/>
                  </a:lnTo>
                  <a:close/>
                </a:path>
                <a:path w="1377950" h="1480820">
                  <a:moveTo>
                    <a:pt x="236321" y="1471726"/>
                  </a:moveTo>
                  <a:lnTo>
                    <a:pt x="234581" y="1468653"/>
                  </a:lnTo>
                  <a:lnTo>
                    <a:pt x="234365" y="1468437"/>
                  </a:lnTo>
                  <a:lnTo>
                    <a:pt x="234365" y="1471726"/>
                  </a:lnTo>
                  <a:lnTo>
                    <a:pt x="234327" y="1476019"/>
                  </a:lnTo>
                  <a:lnTo>
                    <a:pt x="231101" y="1478953"/>
                  </a:lnTo>
                  <a:lnTo>
                    <a:pt x="228053" y="1478953"/>
                  </a:lnTo>
                  <a:lnTo>
                    <a:pt x="228053" y="1468780"/>
                  </a:lnTo>
                  <a:lnTo>
                    <a:pt x="231508" y="1468780"/>
                  </a:lnTo>
                  <a:lnTo>
                    <a:pt x="234365" y="1471726"/>
                  </a:lnTo>
                  <a:lnTo>
                    <a:pt x="234365" y="1468437"/>
                  </a:lnTo>
                  <a:lnTo>
                    <a:pt x="233641" y="1467916"/>
                  </a:lnTo>
                  <a:lnTo>
                    <a:pt x="232384" y="1467459"/>
                  </a:lnTo>
                  <a:lnTo>
                    <a:pt x="226352" y="1467459"/>
                  </a:lnTo>
                  <a:lnTo>
                    <a:pt x="226352" y="1480413"/>
                  </a:lnTo>
                  <a:lnTo>
                    <a:pt x="231432" y="1480413"/>
                  </a:lnTo>
                  <a:lnTo>
                    <a:pt x="233489" y="1479727"/>
                  </a:lnTo>
                  <a:lnTo>
                    <a:pt x="234188" y="1479308"/>
                  </a:lnTo>
                  <a:lnTo>
                    <a:pt x="234530" y="1478953"/>
                  </a:lnTo>
                  <a:lnTo>
                    <a:pt x="235305" y="1478178"/>
                  </a:lnTo>
                  <a:lnTo>
                    <a:pt x="235737" y="1477467"/>
                  </a:lnTo>
                  <a:lnTo>
                    <a:pt x="236232" y="1476019"/>
                  </a:lnTo>
                  <a:lnTo>
                    <a:pt x="236321" y="1471726"/>
                  </a:lnTo>
                  <a:close/>
                </a:path>
                <a:path w="1377950" h="1480820">
                  <a:moveTo>
                    <a:pt x="238061" y="1100277"/>
                  </a:moveTo>
                  <a:lnTo>
                    <a:pt x="236321" y="1097203"/>
                  </a:lnTo>
                  <a:lnTo>
                    <a:pt x="236093" y="1096975"/>
                  </a:lnTo>
                  <a:lnTo>
                    <a:pt x="236093" y="1100277"/>
                  </a:lnTo>
                  <a:lnTo>
                    <a:pt x="236067" y="1104569"/>
                  </a:lnTo>
                  <a:lnTo>
                    <a:pt x="232841" y="1107503"/>
                  </a:lnTo>
                  <a:lnTo>
                    <a:pt x="229781" y="1107503"/>
                  </a:lnTo>
                  <a:lnTo>
                    <a:pt x="229781" y="1097330"/>
                  </a:lnTo>
                  <a:lnTo>
                    <a:pt x="233248" y="1097330"/>
                  </a:lnTo>
                  <a:lnTo>
                    <a:pt x="236093" y="1100277"/>
                  </a:lnTo>
                  <a:lnTo>
                    <a:pt x="236093" y="1096975"/>
                  </a:lnTo>
                  <a:lnTo>
                    <a:pt x="235381" y="1096467"/>
                  </a:lnTo>
                  <a:lnTo>
                    <a:pt x="234124" y="1096010"/>
                  </a:lnTo>
                  <a:lnTo>
                    <a:pt x="228092" y="1096010"/>
                  </a:lnTo>
                  <a:lnTo>
                    <a:pt x="228092" y="1108964"/>
                  </a:lnTo>
                  <a:lnTo>
                    <a:pt x="233133" y="1108964"/>
                  </a:lnTo>
                  <a:lnTo>
                    <a:pt x="235229" y="1108265"/>
                  </a:lnTo>
                  <a:lnTo>
                    <a:pt x="235927" y="1107859"/>
                  </a:lnTo>
                  <a:lnTo>
                    <a:pt x="236270" y="1107503"/>
                  </a:lnTo>
                  <a:lnTo>
                    <a:pt x="237045" y="1106716"/>
                  </a:lnTo>
                  <a:lnTo>
                    <a:pt x="237363" y="1106195"/>
                  </a:lnTo>
                  <a:lnTo>
                    <a:pt x="237477" y="1106017"/>
                  </a:lnTo>
                  <a:lnTo>
                    <a:pt x="237972" y="1104569"/>
                  </a:lnTo>
                  <a:lnTo>
                    <a:pt x="238061" y="1100277"/>
                  </a:lnTo>
                  <a:close/>
                </a:path>
                <a:path w="1377950" h="1480820">
                  <a:moveTo>
                    <a:pt x="241642" y="454647"/>
                  </a:moveTo>
                  <a:lnTo>
                    <a:pt x="240880" y="454279"/>
                  </a:lnTo>
                  <a:lnTo>
                    <a:pt x="236397" y="454279"/>
                  </a:lnTo>
                  <a:lnTo>
                    <a:pt x="236372" y="454647"/>
                  </a:lnTo>
                  <a:lnTo>
                    <a:pt x="241642" y="454647"/>
                  </a:lnTo>
                  <a:close/>
                </a:path>
                <a:path w="1377950" h="1480820">
                  <a:moveTo>
                    <a:pt x="242239" y="449503"/>
                  </a:moveTo>
                  <a:lnTo>
                    <a:pt x="240880" y="448030"/>
                  </a:lnTo>
                  <a:lnTo>
                    <a:pt x="236677" y="448030"/>
                  </a:lnTo>
                  <a:lnTo>
                    <a:pt x="236169" y="448246"/>
                  </a:lnTo>
                  <a:lnTo>
                    <a:pt x="235648" y="448538"/>
                  </a:lnTo>
                  <a:lnTo>
                    <a:pt x="235292" y="448906"/>
                  </a:lnTo>
                  <a:lnTo>
                    <a:pt x="235254" y="450088"/>
                  </a:lnTo>
                  <a:lnTo>
                    <a:pt x="235724" y="450088"/>
                  </a:lnTo>
                  <a:lnTo>
                    <a:pt x="236461" y="449668"/>
                  </a:lnTo>
                  <a:lnTo>
                    <a:pt x="240144" y="449668"/>
                  </a:lnTo>
                  <a:lnTo>
                    <a:pt x="240398" y="450088"/>
                  </a:lnTo>
                  <a:lnTo>
                    <a:pt x="240487" y="450316"/>
                  </a:lnTo>
                  <a:lnTo>
                    <a:pt x="240550" y="451827"/>
                  </a:lnTo>
                  <a:lnTo>
                    <a:pt x="240398" y="452120"/>
                  </a:lnTo>
                  <a:lnTo>
                    <a:pt x="240284" y="452437"/>
                  </a:lnTo>
                  <a:lnTo>
                    <a:pt x="240042" y="452729"/>
                  </a:lnTo>
                  <a:lnTo>
                    <a:pt x="239585" y="453123"/>
                  </a:lnTo>
                  <a:lnTo>
                    <a:pt x="241757" y="453123"/>
                  </a:lnTo>
                  <a:lnTo>
                    <a:pt x="242062" y="452729"/>
                  </a:lnTo>
                  <a:lnTo>
                    <a:pt x="242214" y="452437"/>
                  </a:lnTo>
                  <a:lnTo>
                    <a:pt x="242239" y="449503"/>
                  </a:lnTo>
                  <a:close/>
                </a:path>
                <a:path w="1377950" h="1480820">
                  <a:moveTo>
                    <a:pt x="243014" y="456476"/>
                  </a:moveTo>
                  <a:lnTo>
                    <a:pt x="242874" y="456107"/>
                  </a:lnTo>
                  <a:lnTo>
                    <a:pt x="242773" y="455866"/>
                  </a:lnTo>
                  <a:lnTo>
                    <a:pt x="242722" y="455739"/>
                  </a:lnTo>
                  <a:lnTo>
                    <a:pt x="242519" y="455422"/>
                  </a:lnTo>
                  <a:lnTo>
                    <a:pt x="240106" y="455422"/>
                  </a:lnTo>
                  <a:lnTo>
                    <a:pt x="240690" y="455866"/>
                  </a:lnTo>
                  <a:lnTo>
                    <a:pt x="240931" y="456107"/>
                  </a:lnTo>
                  <a:lnTo>
                    <a:pt x="241109" y="456476"/>
                  </a:lnTo>
                  <a:lnTo>
                    <a:pt x="241084" y="458673"/>
                  </a:lnTo>
                  <a:lnTo>
                    <a:pt x="234937" y="458673"/>
                  </a:lnTo>
                  <a:lnTo>
                    <a:pt x="234988" y="460260"/>
                  </a:lnTo>
                  <a:lnTo>
                    <a:pt x="241731" y="460260"/>
                  </a:lnTo>
                  <a:lnTo>
                    <a:pt x="242265" y="459816"/>
                  </a:lnTo>
                  <a:lnTo>
                    <a:pt x="242493" y="459524"/>
                  </a:lnTo>
                  <a:lnTo>
                    <a:pt x="242900" y="458673"/>
                  </a:lnTo>
                  <a:lnTo>
                    <a:pt x="243014" y="456476"/>
                  </a:lnTo>
                  <a:close/>
                </a:path>
                <a:path w="1377950" h="1480820">
                  <a:moveTo>
                    <a:pt x="243954" y="481952"/>
                  </a:moveTo>
                  <a:lnTo>
                    <a:pt x="243916" y="481507"/>
                  </a:lnTo>
                  <a:lnTo>
                    <a:pt x="240207" y="476618"/>
                  </a:lnTo>
                  <a:lnTo>
                    <a:pt x="240030" y="476389"/>
                  </a:lnTo>
                  <a:lnTo>
                    <a:pt x="243497" y="472833"/>
                  </a:lnTo>
                  <a:lnTo>
                    <a:pt x="243560" y="472490"/>
                  </a:lnTo>
                  <a:lnTo>
                    <a:pt x="241630" y="472490"/>
                  </a:lnTo>
                  <a:lnTo>
                    <a:pt x="238125" y="476389"/>
                  </a:lnTo>
                  <a:lnTo>
                    <a:pt x="238074" y="467931"/>
                  </a:lnTo>
                  <a:lnTo>
                    <a:pt x="236461" y="467931"/>
                  </a:lnTo>
                  <a:lnTo>
                    <a:pt x="236486" y="481952"/>
                  </a:lnTo>
                  <a:lnTo>
                    <a:pt x="238099" y="481952"/>
                  </a:lnTo>
                  <a:lnTo>
                    <a:pt x="238125" y="476618"/>
                  </a:lnTo>
                  <a:lnTo>
                    <a:pt x="242087" y="481952"/>
                  </a:lnTo>
                  <a:lnTo>
                    <a:pt x="243954" y="481952"/>
                  </a:lnTo>
                  <a:close/>
                </a:path>
                <a:path w="1377950" h="1480820">
                  <a:moveTo>
                    <a:pt x="293585" y="1480375"/>
                  </a:moveTo>
                  <a:lnTo>
                    <a:pt x="293560" y="1479791"/>
                  </a:lnTo>
                  <a:lnTo>
                    <a:pt x="292544" y="1476946"/>
                  </a:lnTo>
                  <a:lnTo>
                    <a:pt x="292036" y="1475536"/>
                  </a:lnTo>
                  <a:lnTo>
                    <a:pt x="290195" y="1470431"/>
                  </a:lnTo>
                  <a:lnTo>
                    <a:pt x="290195" y="1475536"/>
                  </a:lnTo>
                  <a:lnTo>
                    <a:pt x="285584" y="1475536"/>
                  </a:lnTo>
                  <a:lnTo>
                    <a:pt x="287870" y="1468945"/>
                  </a:lnTo>
                  <a:lnTo>
                    <a:pt x="290195" y="1475536"/>
                  </a:lnTo>
                  <a:lnTo>
                    <a:pt x="290195" y="1470431"/>
                  </a:lnTo>
                  <a:lnTo>
                    <a:pt x="289661" y="1468945"/>
                  </a:lnTo>
                  <a:lnTo>
                    <a:pt x="289128" y="1467497"/>
                  </a:lnTo>
                  <a:lnTo>
                    <a:pt x="286791" y="1467497"/>
                  </a:lnTo>
                  <a:lnTo>
                    <a:pt x="282346" y="1479791"/>
                  </a:lnTo>
                  <a:lnTo>
                    <a:pt x="282232" y="1480375"/>
                  </a:lnTo>
                  <a:lnTo>
                    <a:pt x="283972" y="1480375"/>
                  </a:lnTo>
                  <a:lnTo>
                    <a:pt x="285153" y="1476946"/>
                  </a:lnTo>
                  <a:lnTo>
                    <a:pt x="290626" y="1476946"/>
                  </a:lnTo>
                  <a:lnTo>
                    <a:pt x="291871" y="1480375"/>
                  </a:lnTo>
                  <a:lnTo>
                    <a:pt x="293585" y="1480375"/>
                  </a:lnTo>
                  <a:close/>
                </a:path>
                <a:path w="1377950" h="1480820">
                  <a:moveTo>
                    <a:pt x="295338" y="1108925"/>
                  </a:moveTo>
                  <a:lnTo>
                    <a:pt x="295313" y="1108329"/>
                  </a:lnTo>
                  <a:lnTo>
                    <a:pt x="294284" y="1105484"/>
                  </a:lnTo>
                  <a:lnTo>
                    <a:pt x="293776" y="1104087"/>
                  </a:lnTo>
                  <a:lnTo>
                    <a:pt x="291947" y="1099019"/>
                  </a:lnTo>
                  <a:lnTo>
                    <a:pt x="291947" y="1104087"/>
                  </a:lnTo>
                  <a:lnTo>
                    <a:pt x="287337" y="1104087"/>
                  </a:lnTo>
                  <a:lnTo>
                    <a:pt x="289623" y="1097495"/>
                  </a:lnTo>
                  <a:lnTo>
                    <a:pt x="291947" y="1104087"/>
                  </a:lnTo>
                  <a:lnTo>
                    <a:pt x="291947" y="1099019"/>
                  </a:lnTo>
                  <a:lnTo>
                    <a:pt x="291401" y="1097495"/>
                  </a:lnTo>
                  <a:lnTo>
                    <a:pt x="290880" y="1096048"/>
                  </a:lnTo>
                  <a:lnTo>
                    <a:pt x="288556" y="1096048"/>
                  </a:lnTo>
                  <a:lnTo>
                    <a:pt x="284099" y="1108329"/>
                  </a:lnTo>
                  <a:lnTo>
                    <a:pt x="283984" y="1108925"/>
                  </a:lnTo>
                  <a:lnTo>
                    <a:pt x="285724" y="1108925"/>
                  </a:lnTo>
                  <a:lnTo>
                    <a:pt x="286905" y="1105484"/>
                  </a:lnTo>
                  <a:lnTo>
                    <a:pt x="292379" y="1105484"/>
                  </a:lnTo>
                  <a:lnTo>
                    <a:pt x="293611" y="1108925"/>
                  </a:lnTo>
                  <a:lnTo>
                    <a:pt x="295338" y="1108925"/>
                  </a:lnTo>
                  <a:close/>
                </a:path>
                <a:path w="1377950" h="1480820">
                  <a:moveTo>
                    <a:pt x="305562" y="1468297"/>
                  </a:moveTo>
                  <a:lnTo>
                    <a:pt x="305282" y="1468081"/>
                  </a:lnTo>
                  <a:lnTo>
                    <a:pt x="304634" y="1467688"/>
                  </a:lnTo>
                  <a:lnTo>
                    <a:pt x="298284" y="1467688"/>
                  </a:lnTo>
                  <a:lnTo>
                    <a:pt x="294982" y="1475854"/>
                  </a:lnTo>
                  <a:lnTo>
                    <a:pt x="295490" y="1477251"/>
                  </a:lnTo>
                  <a:lnTo>
                    <a:pt x="295567" y="1477479"/>
                  </a:lnTo>
                  <a:lnTo>
                    <a:pt x="295986" y="1478178"/>
                  </a:lnTo>
                  <a:lnTo>
                    <a:pt x="297103" y="1479372"/>
                  </a:lnTo>
                  <a:lnTo>
                    <a:pt x="305435" y="1479372"/>
                  </a:lnTo>
                  <a:lnTo>
                    <a:pt x="305435" y="1478953"/>
                  </a:lnTo>
                  <a:lnTo>
                    <a:pt x="305485" y="1473466"/>
                  </a:lnTo>
                  <a:lnTo>
                    <a:pt x="300494" y="1473466"/>
                  </a:lnTo>
                  <a:lnTo>
                    <a:pt x="300431" y="1474330"/>
                  </a:lnTo>
                  <a:lnTo>
                    <a:pt x="300596" y="1474622"/>
                  </a:lnTo>
                  <a:lnTo>
                    <a:pt x="303822" y="1474622"/>
                  </a:lnTo>
                  <a:lnTo>
                    <a:pt x="303822" y="1478495"/>
                  </a:lnTo>
                  <a:lnTo>
                    <a:pt x="303466" y="1478673"/>
                  </a:lnTo>
                  <a:lnTo>
                    <a:pt x="302729" y="1478953"/>
                  </a:lnTo>
                  <a:lnTo>
                    <a:pt x="300075" y="1478953"/>
                  </a:lnTo>
                  <a:lnTo>
                    <a:pt x="296786" y="1472336"/>
                  </a:lnTo>
                  <a:lnTo>
                    <a:pt x="297218" y="1471041"/>
                  </a:lnTo>
                  <a:lnTo>
                    <a:pt x="297522" y="1470469"/>
                  </a:lnTo>
                  <a:lnTo>
                    <a:pt x="298234" y="1469656"/>
                  </a:lnTo>
                  <a:lnTo>
                    <a:pt x="298818" y="1469174"/>
                  </a:lnTo>
                  <a:lnTo>
                    <a:pt x="299859" y="1468691"/>
                  </a:lnTo>
                  <a:lnTo>
                    <a:pt x="302958" y="1468691"/>
                  </a:lnTo>
                  <a:lnTo>
                    <a:pt x="303771" y="1468970"/>
                  </a:lnTo>
                  <a:lnTo>
                    <a:pt x="305130" y="1469656"/>
                  </a:lnTo>
                  <a:lnTo>
                    <a:pt x="305485" y="1469656"/>
                  </a:lnTo>
                  <a:lnTo>
                    <a:pt x="305549" y="1468691"/>
                  </a:lnTo>
                  <a:lnTo>
                    <a:pt x="305562" y="1468297"/>
                  </a:lnTo>
                  <a:close/>
                </a:path>
                <a:path w="1377950" h="1480820">
                  <a:moveTo>
                    <a:pt x="307314" y="1096848"/>
                  </a:moveTo>
                  <a:lnTo>
                    <a:pt x="307035" y="1096632"/>
                  </a:lnTo>
                  <a:lnTo>
                    <a:pt x="306387" y="1096238"/>
                  </a:lnTo>
                  <a:lnTo>
                    <a:pt x="300024" y="1096238"/>
                  </a:lnTo>
                  <a:lnTo>
                    <a:pt x="296735" y="1104404"/>
                  </a:lnTo>
                  <a:lnTo>
                    <a:pt x="297230" y="1105801"/>
                  </a:lnTo>
                  <a:lnTo>
                    <a:pt x="297319" y="1106030"/>
                  </a:lnTo>
                  <a:lnTo>
                    <a:pt x="297738" y="1106716"/>
                  </a:lnTo>
                  <a:lnTo>
                    <a:pt x="298856" y="1107922"/>
                  </a:lnTo>
                  <a:lnTo>
                    <a:pt x="307174" y="1107922"/>
                  </a:lnTo>
                  <a:lnTo>
                    <a:pt x="307174" y="1107503"/>
                  </a:lnTo>
                  <a:lnTo>
                    <a:pt x="307238" y="1102017"/>
                  </a:lnTo>
                  <a:lnTo>
                    <a:pt x="302247" y="1102017"/>
                  </a:lnTo>
                  <a:lnTo>
                    <a:pt x="302247" y="1102995"/>
                  </a:lnTo>
                  <a:lnTo>
                    <a:pt x="302387" y="1103160"/>
                  </a:lnTo>
                  <a:lnTo>
                    <a:pt x="305574" y="1103160"/>
                  </a:lnTo>
                  <a:lnTo>
                    <a:pt x="305574" y="1107033"/>
                  </a:lnTo>
                  <a:lnTo>
                    <a:pt x="305219" y="1107224"/>
                  </a:lnTo>
                  <a:lnTo>
                    <a:pt x="304469" y="1107503"/>
                  </a:lnTo>
                  <a:lnTo>
                    <a:pt x="301828" y="1107503"/>
                  </a:lnTo>
                  <a:lnTo>
                    <a:pt x="298538" y="1100886"/>
                  </a:lnTo>
                  <a:lnTo>
                    <a:pt x="298970" y="1099591"/>
                  </a:lnTo>
                  <a:lnTo>
                    <a:pt x="299262" y="1099019"/>
                  </a:lnTo>
                  <a:lnTo>
                    <a:pt x="299694" y="1098562"/>
                  </a:lnTo>
                  <a:lnTo>
                    <a:pt x="300088" y="1098080"/>
                  </a:lnTo>
                  <a:lnTo>
                    <a:pt x="300570" y="1097724"/>
                  </a:lnTo>
                  <a:lnTo>
                    <a:pt x="301599" y="1097241"/>
                  </a:lnTo>
                  <a:lnTo>
                    <a:pt x="304711" y="1097241"/>
                  </a:lnTo>
                  <a:lnTo>
                    <a:pt x="305523" y="1097521"/>
                  </a:lnTo>
                  <a:lnTo>
                    <a:pt x="306565" y="1098080"/>
                  </a:lnTo>
                  <a:lnTo>
                    <a:pt x="306806" y="1098245"/>
                  </a:lnTo>
                  <a:lnTo>
                    <a:pt x="307238" y="1098245"/>
                  </a:lnTo>
                  <a:lnTo>
                    <a:pt x="307289" y="1097241"/>
                  </a:lnTo>
                  <a:lnTo>
                    <a:pt x="307314" y="1096848"/>
                  </a:lnTo>
                  <a:close/>
                </a:path>
                <a:path w="1377950" h="1480820">
                  <a:moveTo>
                    <a:pt x="318782" y="1467586"/>
                  </a:moveTo>
                  <a:lnTo>
                    <a:pt x="317080" y="1467586"/>
                  </a:lnTo>
                  <a:lnTo>
                    <a:pt x="317068" y="1467878"/>
                  </a:lnTo>
                  <a:lnTo>
                    <a:pt x="317042" y="1478026"/>
                  </a:lnTo>
                  <a:lnTo>
                    <a:pt x="315747" y="1475435"/>
                  </a:lnTo>
                  <a:lnTo>
                    <a:pt x="315556" y="1475105"/>
                  </a:lnTo>
                  <a:lnTo>
                    <a:pt x="315391" y="1474762"/>
                  </a:lnTo>
                  <a:lnTo>
                    <a:pt x="312369" y="1469136"/>
                  </a:lnTo>
                  <a:lnTo>
                    <a:pt x="311899" y="1468259"/>
                  </a:lnTo>
                  <a:lnTo>
                    <a:pt x="311785" y="1468043"/>
                  </a:lnTo>
                  <a:lnTo>
                    <a:pt x="311683" y="1467878"/>
                  </a:lnTo>
                  <a:lnTo>
                    <a:pt x="317068" y="1467878"/>
                  </a:lnTo>
                  <a:lnTo>
                    <a:pt x="317068" y="1467586"/>
                  </a:lnTo>
                  <a:lnTo>
                    <a:pt x="308864" y="1467586"/>
                  </a:lnTo>
                  <a:lnTo>
                    <a:pt x="308813" y="1480286"/>
                  </a:lnTo>
                  <a:lnTo>
                    <a:pt x="310489" y="1480286"/>
                  </a:lnTo>
                  <a:lnTo>
                    <a:pt x="310489" y="1469136"/>
                  </a:lnTo>
                  <a:lnTo>
                    <a:pt x="311327" y="1470812"/>
                  </a:lnTo>
                  <a:lnTo>
                    <a:pt x="315785" y="1479143"/>
                  </a:lnTo>
                  <a:lnTo>
                    <a:pt x="315937" y="1479384"/>
                  </a:lnTo>
                  <a:lnTo>
                    <a:pt x="316052" y="1479613"/>
                  </a:lnTo>
                  <a:lnTo>
                    <a:pt x="316191" y="1479791"/>
                  </a:lnTo>
                  <a:lnTo>
                    <a:pt x="316306" y="1479956"/>
                  </a:lnTo>
                  <a:lnTo>
                    <a:pt x="318693" y="1479956"/>
                  </a:lnTo>
                  <a:lnTo>
                    <a:pt x="318706" y="1478026"/>
                  </a:lnTo>
                  <a:lnTo>
                    <a:pt x="318782" y="1467586"/>
                  </a:lnTo>
                  <a:close/>
                </a:path>
                <a:path w="1377950" h="1480820">
                  <a:moveTo>
                    <a:pt x="320535" y="1096137"/>
                  </a:moveTo>
                  <a:lnTo>
                    <a:pt x="318833" y="1096137"/>
                  </a:lnTo>
                  <a:lnTo>
                    <a:pt x="318820" y="1096429"/>
                  </a:lnTo>
                  <a:lnTo>
                    <a:pt x="318795" y="1106576"/>
                  </a:lnTo>
                  <a:lnTo>
                    <a:pt x="317500" y="1103985"/>
                  </a:lnTo>
                  <a:lnTo>
                    <a:pt x="314121" y="1097686"/>
                  </a:lnTo>
                  <a:lnTo>
                    <a:pt x="313651" y="1096810"/>
                  </a:lnTo>
                  <a:lnTo>
                    <a:pt x="313550" y="1096594"/>
                  </a:lnTo>
                  <a:lnTo>
                    <a:pt x="313436" y="1096429"/>
                  </a:lnTo>
                  <a:lnTo>
                    <a:pt x="318820" y="1096429"/>
                  </a:lnTo>
                  <a:lnTo>
                    <a:pt x="318820" y="1096137"/>
                  </a:lnTo>
                  <a:lnTo>
                    <a:pt x="310616" y="1096137"/>
                  </a:lnTo>
                  <a:lnTo>
                    <a:pt x="310565" y="1108837"/>
                  </a:lnTo>
                  <a:lnTo>
                    <a:pt x="312242" y="1108837"/>
                  </a:lnTo>
                  <a:lnTo>
                    <a:pt x="312242" y="1097686"/>
                  </a:lnTo>
                  <a:lnTo>
                    <a:pt x="313080" y="1099362"/>
                  </a:lnTo>
                  <a:lnTo>
                    <a:pt x="317538" y="1107694"/>
                  </a:lnTo>
                  <a:lnTo>
                    <a:pt x="317690" y="1107935"/>
                  </a:lnTo>
                  <a:lnTo>
                    <a:pt x="317804" y="1108163"/>
                  </a:lnTo>
                  <a:lnTo>
                    <a:pt x="317944" y="1108329"/>
                  </a:lnTo>
                  <a:lnTo>
                    <a:pt x="318058" y="1108506"/>
                  </a:lnTo>
                  <a:lnTo>
                    <a:pt x="320433" y="1108506"/>
                  </a:lnTo>
                  <a:lnTo>
                    <a:pt x="320446" y="1106576"/>
                  </a:lnTo>
                  <a:lnTo>
                    <a:pt x="320535" y="1096137"/>
                  </a:lnTo>
                  <a:close/>
                </a:path>
                <a:path w="1377950" h="1480820">
                  <a:moveTo>
                    <a:pt x="327520" y="172021"/>
                  </a:moveTo>
                  <a:lnTo>
                    <a:pt x="325843" y="171869"/>
                  </a:lnTo>
                  <a:lnTo>
                    <a:pt x="325793" y="184886"/>
                  </a:lnTo>
                  <a:lnTo>
                    <a:pt x="327456" y="184886"/>
                  </a:lnTo>
                  <a:lnTo>
                    <a:pt x="327520" y="172021"/>
                  </a:lnTo>
                  <a:close/>
                </a:path>
                <a:path w="1377950" h="1480820">
                  <a:moveTo>
                    <a:pt x="328803" y="132143"/>
                  </a:moveTo>
                  <a:lnTo>
                    <a:pt x="327291" y="132143"/>
                  </a:lnTo>
                  <a:lnTo>
                    <a:pt x="327329" y="136067"/>
                  </a:lnTo>
                  <a:lnTo>
                    <a:pt x="328688" y="136067"/>
                  </a:lnTo>
                  <a:lnTo>
                    <a:pt x="328803" y="132143"/>
                  </a:lnTo>
                  <a:close/>
                </a:path>
                <a:path w="1377950" h="1480820">
                  <a:moveTo>
                    <a:pt x="328803" y="130784"/>
                  </a:moveTo>
                  <a:lnTo>
                    <a:pt x="328752" y="126809"/>
                  </a:lnTo>
                  <a:lnTo>
                    <a:pt x="327329" y="126809"/>
                  </a:lnTo>
                  <a:lnTo>
                    <a:pt x="327291" y="130784"/>
                  </a:lnTo>
                  <a:lnTo>
                    <a:pt x="328803" y="130784"/>
                  </a:lnTo>
                  <a:close/>
                </a:path>
                <a:path w="1377950" h="1480820">
                  <a:moveTo>
                    <a:pt x="330339" y="593051"/>
                  </a:moveTo>
                  <a:lnTo>
                    <a:pt x="328269" y="593051"/>
                  </a:lnTo>
                  <a:lnTo>
                    <a:pt x="328244" y="593382"/>
                  </a:lnTo>
                  <a:lnTo>
                    <a:pt x="330022" y="593382"/>
                  </a:lnTo>
                  <a:lnTo>
                    <a:pt x="330339" y="593051"/>
                  </a:lnTo>
                  <a:close/>
                </a:path>
                <a:path w="1377950" h="1480820">
                  <a:moveTo>
                    <a:pt x="332206" y="1471726"/>
                  </a:moveTo>
                  <a:lnTo>
                    <a:pt x="330492" y="1468653"/>
                  </a:lnTo>
                  <a:lnTo>
                    <a:pt x="330441" y="1472298"/>
                  </a:lnTo>
                  <a:lnTo>
                    <a:pt x="330428" y="1474736"/>
                  </a:lnTo>
                  <a:lnTo>
                    <a:pt x="326999" y="1478953"/>
                  </a:lnTo>
                  <a:lnTo>
                    <a:pt x="323951" y="1478953"/>
                  </a:lnTo>
                  <a:lnTo>
                    <a:pt x="323951" y="1468780"/>
                  </a:lnTo>
                  <a:lnTo>
                    <a:pt x="327393" y="1468780"/>
                  </a:lnTo>
                  <a:lnTo>
                    <a:pt x="330441" y="1472298"/>
                  </a:lnTo>
                  <a:lnTo>
                    <a:pt x="330441" y="1468602"/>
                  </a:lnTo>
                  <a:lnTo>
                    <a:pt x="330200" y="1468361"/>
                  </a:lnTo>
                  <a:lnTo>
                    <a:pt x="329539" y="1467916"/>
                  </a:lnTo>
                  <a:lnTo>
                    <a:pt x="328307" y="1467459"/>
                  </a:lnTo>
                  <a:lnTo>
                    <a:pt x="322249" y="1467459"/>
                  </a:lnTo>
                  <a:lnTo>
                    <a:pt x="322249" y="1480413"/>
                  </a:lnTo>
                  <a:lnTo>
                    <a:pt x="327355" y="1480413"/>
                  </a:lnTo>
                  <a:lnTo>
                    <a:pt x="332117" y="1476019"/>
                  </a:lnTo>
                  <a:lnTo>
                    <a:pt x="332206" y="1471726"/>
                  </a:lnTo>
                  <a:close/>
                </a:path>
                <a:path w="1377950" h="1480820">
                  <a:moveTo>
                    <a:pt x="332524" y="131076"/>
                  </a:moveTo>
                  <a:lnTo>
                    <a:pt x="323773" y="130911"/>
                  </a:lnTo>
                  <a:lnTo>
                    <a:pt x="323773" y="131978"/>
                  </a:lnTo>
                  <a:lnTo>
                    <a:pt x="332435" y="131978"/>
                  </a:lnTo>
                  <a:lnTo>
                    <a:pt x="332524" y="131076"/>
                  </a:lnTo>
                  <a:close/>
                </a:path>
                <a:path w="1377950" h="1480820">
                  <a:moveTo>
                    <a:pt x="333971" y="1100277"/>
                  </a:moveTo>
                  <a:lnTo>
                    <a:pt x="333425" y="1098689"/>
                  </a:lnTo>
                  <a:lnTo>
                    <a:pt x="333121" y="1098181"/>
                  </a:lnTo>
                  <a:lnTo>
                    <a:pt x="333032" y="1098016"/>
                  </a:lnTo>
                  <a:lnTo>
                    <a:pt x="332359" y="1097330"/>
                  </a:lnTo>
                  <a:lnTo>
                    <a:pt x="332232" y="1097203"/>
                  </a:lnTo>
                  <a:lnTo>
                    <a:pt x="332193" y="1100848"/>
                  </a:lnTo>
                  <a:lnTo>
                    <a:pt x="332168" y="1103287"/>
                  </a:lnTo>
                  <a:lnTo>
                    <a:pt x="328752" y="1107503"/>
                  </a:lnTo>
                  <a:lnTo>
                    <a:pt x="325704" y="1107503"/>
                  </a:lnTo>
                  <a:lnTo>
                    <a:pt x="325704" y="1097330"/>
                  </a:lnTo>
                  <a:lnTo>
                    <a:pt x="329158" y="1097330"/>
                  </a:lnTo>
                  <a:lnTo>
                    <a:pt x="332193" y="1100848"/>
                  </a:lnTo>
                  <a:lnTo>
                    <a:pt x="332193" y="1097165"/>
                  </a:lnTo>
                  <a:lnTo>
                    <a:pt x="331952" y="1096911"/>
                  </a:lnTo>
                  <a:lnTo>
                    <a:pt x="331292" y="1096467"/>
                  </a:lnTo>
                  <a:lnTo>
                    <a:pt x="330034" y="1096010"/>
                  </a:lnTo>
                  <a:lnTo>
                    <a:pt x="324002" y="1096010"/>
                  </a:lnTo>
                  <a:lnTo>
                    <a:pt x="324002" y="1108964"/>
                  </a:lnTo>
                  <a:lnTo>
                    <a:pt x="329057" y="1108964"/>
                  </a:lnTo>
                  <a:lnTo>
                    <a:pt x="331139" y="1108265"/>
                  </a:lnTo>
                  <a:lnTo>
                    <a:pt x="331825" y="1107859"/>
                  </a:lnTo>
                  <a:lnTo>
                    <a:pt x="332181" y="1107503"/>
                  </a:lnTo>
                  <a:lnTo>
                    <a:pt x="332968" y="1106716"/>
                  </a:lnTo>
                  <a:lnTo>
                    <a:pt x="333273" y="1106195"/>
                  </a:lnTo>
                  <a:lnTo>
                    <a:pt x="333387" y="1106017"/>
                  </a:lnTo>
                  <a:lnTo>
                    <a:pt x="333870" y="1104569"/>
                  </a:lnTo>
                  <a:lnTo>
                    <a:pt x="333971" y="1100277"/>
                  </a:lnTo>
                  <a:close/>
                </a:path>
                <a:path w="1377950" h="1480820">
                  <a:moveTo>
                    <a:pt x="335597" y="583984"/>
                  </a:moveTo>
                  <a:lnTo>
                    <a:pt x="335407" y="583323"/>
                  </a:lnTo>
                  <a:lnTo>
                    <a:pt x="335292" y="583044"/>
                  </a:lnTo>
                  <a:lnTo>
                    <a:pt x="335051" y="582650"/>
                  </a:lnTo>
                  <a:lnTo>
                    <a:pt x="334632" y="582231"/>
                  </a:lnTo>
                  <a:lnTo>
                    <a:pt x="328752" y="582231"/>
                  </a:lnTo>
                  <a:lnTo>
                    <a:pt x="328447" y="582485"/>
                  </a:lnTo>
                  <a:lnTo>
                    <a:pt x="328345" y="583984"/>
                  </a:lnTo>
                  <a:lnTo>
                    <a:pt x="328561" y="583984"/>
                  </a:lnTo>
                  <a:lnTo>
                    <a:pt x="329793" y="583323"/>
                  </a:lnTo>
                  <a:lnTo>
                    <a:pt x="333133" y="583323"/>
                  </a:lnTo>
                  <a:lnTo>
                    <a:pt x="333629" y="583984"/>
                  </a:lnTo>
                  <a:lnTo>
                    <a:pt x="333590" y="586689"/>
                  </a:lnTo>
                  <a:lnTo>
                    <a:pt x="333197" y="587502"/>
                  </a:lnTo>
                  <a:lnTo>
                    <a:pt x="332905" y="587971"/>
                  </a:lnTo>
                  <a:lnTo>
                    <a:pt x="332168" y="588975"/>
                  </a:lnTo>
                  <a:lnTo>
                    <a:pt x="331597" y="589622"/>
                  </a:lnTo>
                  <a:lnTo>
                    <a:pt x="328422" y="592861"/>
                  </a:lnTo>
                  <a:lnTo>
                    <a:pt x="330530" y="592861"/>
                  </a:lnTo>
                  <a:lnTo>
                    <a:pt x="335407" y="586689"/>
                  </a:lnTo>
                  <a:lnTo>
                    <a:pt x="335495" y="586447"/>
                  </a:lnTo>
                  <a:lnTo>
                    <a:pt x="335597" y="583984"/>
                  </a:lnTo>
                  <a:close/>
                </a:path>
                <a:path w="1377950" h="1480820">
                  <a:moveTo>
                    <a:pt x="336270" y="593686"/>
                  </a:moveTo>
                  <a:lnTo>
                    <a:pt x="328231" y="593509"/>
                  </a:lnTo>
                  <a:lnTo>
                    <a:pt x="328142" y="594626"/>
                  </a:lnTo>
                  <a:lnTo>
                    <a:pt x="336169" y="594626"/>
                  </a:lnTo>
                  <a:lnTo>
                    <a:pt x="336270" y="593686"/>
                  </a:lnTo>
                  <a:close/>
                </a:path>
                <a:path w="1377950" h="1480820">
                  <a:moveTo>
                    <a:pt x="336765" y="124345"/>
                  </a:moveTo>
                  <a:lnTo>
                    <a:pt x="335102" y="124193"/>
                  </a:lnTo>
                  <a:lnTo>
                    <a:pt x="335051" y="137210"/>
                  </a:lnTo>
                  <a:lnTo>
                    <a:pt x="336715" y="137210"/>
                  </a:lnTo>
                  <a:lnTo>
                    <a:pt x="336765" y="124345"/>
                  </a:lnTo>
                  <a:close/>
                </a:path>
                <a:path w="1377950" h="1480820">
                  <a:moveTo>
                    <a:pt x="336943" y="331876"/>
                  </a:moveTo>
                  <a:lnTo>
                    <a:pt x="335229" y="331724"/>
                  </a:lnTo>
                  <a:lnTo>
                    <a:pt x="335178" y="337172"/>
                  </a:lnTo>
                  <a:lnTo>
                    <a:pt x="329184" y="337172"/>
                  </a:lnTo>
                  <a:lnTo>
                    <a:pt x="329133" y="331724"/>
                  </a:lnTo>
                  <a:lnTo>
                    <a:pt x="327482" y="331724"/>
                  </a:lnTo>
                  <a:lnTo>
                    <a:pt x="327456" y="344741"/>
                  </a:lnTo>
                  <a:lnTo>
                    <a:pt x="329133" y="344741"/>
                  </a:lnTo>
                  <a:lnTo>
                    <a:pt x="329184" y="338696"/>
                  </a:lnTo>
                  <a:lnTo>
                    <a:pt x="335178" y="338696"/>
                  </a:lnTo>
                  <a:lnTo>
                    <a:pt x="335229" y="344741"/>
                  </a:lnTo>
                  <a:lnTo>
                    <a:pt x="336880" y="344741"/>
                  </a:lnTo>
                  <a:lnTo>
                    <a:pt x="336905" y="338696"/>
                  </a:lnTo>
                  <a:lnTo>
                    <a:pt x="336918" y="337172"/>
                  </a:lnTo>
                  <a:lnTo>
                    <a:pt x="336943" y="331876"/>
                  </a:lnTo>
                  <a:close/>
                </a:path>
                <a:path w="1377950" h="1480820">
                  <a:moveTo>
                    <a:pt x="340944" y="593051"/>
                  </a:moveTo>
                  <a:lnTo>
                    <a:pt x="338785" y="593051"/>
                  </a:lnTo>
                  <a:lnTo>
                    <a:pt x="338785" y="593382"/>
                  </a:lnTo>
                  <a:lnTo>
                    <a:pt x="340626" y="593382"/>
                  </a:lnTo>
                  <a:lnTo>
                    <a:pt x="340944" y="593051"/>
                  </a:lnTo>
                  <a:close/>
                </a:path>
                <a:path w="1377950" h="1480820">
                  <a:moveTo>
                    <a:pt x="341033" y="172135"/>
                  </a:moveTo>
                  <a:lnTo>
                    <a:pt x="339344" y="172135"/>
                  </a:lnTo>
                  <a:lnTo>
                    <a:pt x="339331" y="172440"/>
                  </a:lnTo>
                  <a:lnTo>
                    <a:pt x="339293" y="182587"/>
                  </a:lnTo>
                  <a:lnTo>
                    <a:pt x="338988" y="181940"/>
                  </a:lnTo>
                  <a:lnTo>
                    <a:pt x="338645" y="181305"/>
                  </a:lnTo>
                  <a:lnTo>
                    <a:pt x="338340" y="180657"/>
                  </a:lnTo>
                  <a:lnTo>
                    <a:pt x="337273" y="178625"/>
                  </a:lnTo>
                  <a:lnTo>
                    <a:pt x="334619" y="173685"/>
                  </a:lnTo>
                  <a:lnTo>
                    <a:pt x="334149" y="172808"/>
                  </a:lnTo>
                  <a:lnTo>
                    <a:pt x="334048" y="172605"/>
                  </a:lnTo>
                  <a:lnTo>
                    <a:pt x="333933" y="172440"/>
                  </a:lnTo>
                  <a:lnTo>
                    <a:pt x="339331" y="172440"/>
                  </a:lnTo>
                  <a:lnTo>
                    <a:pt x="339331" y="172135"/>
                  </a:lnTo>
                  <a:lnTo>
                    <a:pt x="331114" y="172135"/>
                  </a:lnTo>
                  <a:lnTo>
                    <a:pt x="331076" y="184886"/>
                  </a:lnTo>
                  <a:lnTo>
                    <a:pt x="332727" y="184886"/>
                  </a:lnTo>
                  <a:lnTo>
                    <a:pt x="332752" y="173685"/>
                  </a:lnTo>
                  <a:lnTo>
                    <a:pt x="333578" y="175361"/>
                  </a:lnTo>
                  <a:lnTo>
                    <a:pt x="338035" y="183692"/>
                  </a:lnTo>
                  <a:lnTo>
                    <a:pt x="338315" y="184175"/>
                  </a:lnTo>
                  <a:lnTo>
                    <a:pt x="338734" y="184670"/>
                  </a:lnTo>
                  <a:lnTo>
                    <a:pt x="340931" y="184670"/>
                  </a:lnTo>
                  <a:lnTo>
                    <a:pt x="340956" y="182587"/>
                  </a:lnTo>
                  <a:lnTo>
                    <a:pt x="341033" y="172135"/>
                  </a:lnTo>
                  <a:close/>
                </a:path>
                <a:path w="1377950" h="1480820">
                  <a:moveTo>
                    <a:pt x="346202" y="583984"/>
                  </a:moveTo>
                  <a:lnTo>
                    <a:pt x="346011" y="583323"/>
                  </a:lnTo>
                  <a:lnTo>
                    <a:pt x="345897" y="583044"/>
                  </a:lnTo>
                  <a:lnTo>
                    <a:pt x="345668" y="582650"/>
                  </a:lnTo>
                  <a:lnTo>
                    <a:pt x="345503" y="582485"/>
                  </a:lnTo>
                  <a:lnTo>
                    <a:pt x="339051" y="582485"/>
                  </a:lnTo>
                  <a:lnTo>
                    <a:pt x="338975" y="583984"/>
                  </a:lnTo>
                  <a:lnTo>
                    <a:pt x="339191" y="583984"/>
                  </a:lnTo>
                  <a:lnTo>
                    <a:pt x="340398" y="583323"/>
                  </a:lnTo>
                  <a:lnTo>
                    <a:pt x="343738" y="583323"/>
                  </a:lnTo>
                  <a:lnTo>
                    <a:pt x="344335" y="583984"/>
                  </a:lnTo>
                  <a:lnTo>
                    <a:pt x="344106" y="583984"/>
                  </a:lnTo>
                  <a:lnTo>
                    <a:pt x="344093" y="586905"/>
                  </a:lnTo>
                  <a:lnTo>
                    <a:pt x="339026" y="592861"/>
                  </a:lnTo>
                  <a:lnTo>
                    <a:pt x="341134" y="592861"/>
                  </a:lnTo>
                  <a:lnTo>
                    <a:pt x="346011" y="586689"/>
                  </a:lnTo>
                  <a:lnTo>
                    <a:pt x="346100" y="586447"/>
                  </a:lnTo>
                  <a:lnTo>
                    <a:pt x="346202" y="583984"/>
                  </a:lnTo>
                  <a:close/>
                </a:path>
                <a:path w="1377950" h="1480820">
                  <a:moveTo>
                    <a:pt x="346875" y="593686"/>
                  </a:moveTo>
                  <a:lnTo>
                    <a:pt x="338785" y="593509"/>
                  </a:lnTo>
                  <a:lnTo>
                    <a:pt x="338759" y="594626"/>
                  </a:lnTo>
                  <a:lnTo>
                    <a:pt x="346773" y="594626"/>
                  </a:lnTo>
                  <a:lnTo>
                    <a:pt x="346875" y="593686"/>
                  </a:lnTo>
                  <a:close/>
                </a:path>
                <a:path w="1377950" h="1480820">
                  <a:moveTo>
                    <a:pt x="350202" y="331774"/>
                  </a:moveTo>
                  <a:lnTo>
                    <a:pt x="348462" y="331774"/>
                  </a:lnTo>
                  <a:lnTo>
                    <a:pt x="344728" y="343027"/>
                  </a:lnTo>
                  <a:lnTo>
                    <a:pt x="340918" y="331774"/>
                  </a:lnTo>
                  <a:lnTo>
                    <a:pt x="339115" y="331774"/>
                  </a:lnTo>
                  <a:lnTo>
                    <a:pt x="339115" y="332232"/>
                  </a:lnTo>
                  <a:lnTo>
                    <a:pt x="343522" y="344741"/>
                  </a:lnTo>
                  <a:lnTo>
                    <a:pt x="345719" y="344741"/>
                  </a:lnTo>
                  <a:lnTo>
                    <a:pt x="346316" y="343027"/>
                  </a:lnTo>
                  <a:lnTo>
                    <a:pt x="350113" y="332232"/>
                  </a:lnTo>
                  <a:lnTo>
                    <a:pt x="350202" y="331774"/>
                  </a:lnTo>
                  <a:close/>
                </a:path>
                <a:path w="1377950" h="1480820">
                  <a:moveTo>
                    <a:pt x="350291" y="124472"/>
                  </a:moveTo>
                  <a:lnTo>
                    <a:pt x="348589" y="124472"/>
                  </a:lnTo>
                  <a:lnTo>
                    <a:pt x="348576" y="124764"/>
                  </a:lnTo>
                  <a:lnTo>
                    <a:pt x="348551" y="134912"/>
                  </a:lnTo>
                  <a:lnTo>
                    <a:pt x="348246" y="134264"/>
                  </a:lnTo>
                  <a:lnTo>
                    <a:pt x="347903" y="133629"/>
                  </a:lnTo>
                  <a:lnTo>
                    <a:pt x="343192" y="124764"/>
                  </a:lnTo>
                  <a:lnTo>
                    <a:pt x="348576" y="124764"/>
                  </a:lnTo>
                  <a:lnTo>
                    <a:pt x="348576" y="124472"/>
                  </a:lnTo>
                  <a:lnTo>
                    <a:pt x="340372" y="124472"/>
                  </a:lnTo>
                  <a:lnTo>
                    <a:pt x="340321" y="137210"/>
                  </a:lnTo>
                  <a:lnTo>
                    <a:pt x="341985" y="137210"/>
                  </a:lnTo>
                  <a:lnTo>
                    <a:pt x="341998" y="126009"/>
                  </a:lnTo>
                  <a:lnTo>
                    <a:pt x="343255" y="128485"/>
                  </a:lnTo>
                  <a:lnTo>
                    <a:pt x="347294" y="136017"/>
                  </a:lnTo>
                  <a:lnTo>
                    <a:pt x="347573" y="136499"/>
                  </a:lnTo>
                  <a:lnTo>
                    <a:pt x="347700" y="136664"/>
                  </a:lnTo>
                  <a:lnTo>
                    <a:pt x="347827" y="136842"/>
                  </a:lnTo>
                  <a:lnTo>
                    <a:pt x="350189" y="136842"/>
                  </a:lnTo>
                  <a:lnTo>
                    <a:pt x="350202" y="134912"/>
                  </a:lnTo>
                  <a:lnTo>
                    <a:pt x="350291" y="124472"/>
                  </a:lnTo>
                  <a:close/>
                </a:path>
                <a:path w="1377950" h="1480820">
                  <a:moveTo>
                    <a:pt x="357009" y="572973"/>
                  </a:moveTo>
                  <a:lnTo>
                    <a:pt x="350024" y="572973"/>
                  </a:lnTo>
                  <a:lnTo>
                    <a:pt x="350774" y="573506"/>
                  </a:lnTo>
                  <a:lnTo>
                    <a:pt x="356095" y="573506"/>
                  </a:lnTo>
                  <a:lnTo>
                    <a:pt x="357009" y="572973"/>
                  </a:lnTo>
                  <a:close/>
                </a:path>
                <a:path w="1377950" h="1480820">
                  <a:moveTo>
                    <a:pt x="357403" y="572338"/>
                  </a:moveTo>
                  <a:lnTo>
                    <a:pt x="352539" y="572338"/>
                  </a:lnTo>
                  <a:lnTo>
                    <a:pt x="351726" y="571982"/>
                  </a:lnTo>
                  <a:lnTo>
                    <a:pt x="349808" y="568871"/>
                  </a:lnTo>
                  <a:lnTo>
                    <a:pt x="349834" y="565683"/>
                  </a:lnTo>
                  <a:lnTo>
                    <a:pt x="350177" y="564451"/>
                  </a:lnTo>
                  <a:lnTo>
                    <a:pt x="350456" y="563803"/>
                  </a:lnTo>
                  <a:lnTo>
                    <a:pt x="350824" y="563359"/>
                  </a:lnTo>
                  <a:lnTo>
                    <a:pt x="351155" y="562902"/>
                  </a:lnTo>
                  <a:lnTo>
                    <a:pt x="351523" y="562584"/>
                  </a:lnTo>
                  <a:lnTo>
                    <a:pt x="352539" y="562089"/>
                  </a:lnTo>
                  <a:lnTo>
                    <a:pt x="354850" y="562089"/>
                  </a:lnTo>
                  <a:lnTo>
                    <a:pt x="355447" y="562292"/>
                  </a:lnTo>
                  <a:lnTo>
                    <a:pt x="356044" y="562584"/>
                  </a:lnTo>
                  <a:lnTo>
                    <a:pt x="356527" y="562902"/>
                  </a:lnTo>
                  <a:lnTo>
                    <a:pt x="356882" y="563168"/>
                  </a:lnTo>
                  <a:lnTo>
                    <a:pt x="357289" y="563168"/>
                  </a:lnTo>
                  <a:lnTo>
                    <a:pt x="357289" y="562089"/>
                  </a:lnTo>
                  <a:lnTo>
                    <a:pt x="357289" y="561682"/>
                  </a:lnTo>
                  <a:lnTo>
                    <a:pt x="357136" y="561517"/>
                  </a:lnTo>
                  <a:lnTo>
                    <a:pt x="356870" y="561327"/>
                  </a:lnTo>
                  <a:lnTo>
                    <a:pt x="356387" y="561035"/>
                  </a:lnTo>
                  <a:lnTo>
                    <a:pt x="351002" y="561035"/>
                  </a:lnTo>
                  <a:lnTo>
                    <a:pt x="347992" y="569404"/>
                  </a:lnTo>
                  <a:lnTo>
                    <a:pt x="348399" y="570687"/>
                  </a:lnTo>
                  <a:lnTo>
                    <a:pt x="348627" y="571258"/>
                  </a:lnTo>
                  <a:lnTo>
                    <a:pt x="348894" y="571741"/>
                  </a:lnTo>
                  <a:lnTo>
                    <a:pt x="349605" y="572566"/>
                  </a:lnTo>
                  <a:lnTo>
                    <a:pt x="357390" y="572566"/>
                  </a:lnTo>
                  <a:lnTo>
                    <a:pt x="357403" y="572338"/>
                  </a:lnTo>
                  <a:close/>
                </a:path>
                <a:path w="1377950" h="1480820">
                  <a:moveTo>
                    <a:pt x="357441" y="571982"/>
                  </a:moveTo>
                  <a:lnTo>
                    <a:pt x="357365" y="571258"/>
                  </a:lnTo>
                  <a:lnTo>
                    <a:pt x="356971" y="571258"/>
                  </a:lnTo>
                  <a:lnTo>
                    <a:pt x="356222" y="571741"/>
                  </a:lnTo>
                  <a:lnTo>
                    <a:pt x="355815" y="571982"/>
                  </a:lnTo>
                  <a:lnTo>
                    <a:pt x="357441" y="571982"/>
                  </a:lnTo>
                  <a:close/>
                </a:path>
                <a:path w="1377950" h="1480820">
                  <a:moveTo>
                    <a:pt x="357606" y="591299"/>
                  </a:moveTo>
                  <a:lnTo>
                    <a:pt x="357568" y="584365"/>
                  </a:lnTo>
                  <a:lnTo>
                    <a:pt x="357378" y="583819"/>
                  </a:lnTo>
                  <a:lnTo>
                    <a:pt x="357276" y="583514"/>
                  </a:lnTo>
                  <a:lnTo>
                    <a:pt x="357124" y="583323"/>
                  </a:lnTo>
                  <a:lnTo>
                    <a:pt x="356920" y="582993"/>
                  </a:lnTo>
                  <a:lnTo>
                    <a:pt x="356704" y="582625"/>
                  </a:lnTo>
                  <a:lnTo>
                    <a:pt x="356260" y="582155"/>
                  </a:lnTo>
                  <a:lnTo>
                    <a:pt x="355041" y="581494"/>
                  </a:lnTo>
                  <a:lnTo>
                    <a:pt x="351878" y="581494"/>
                  </a:lnTo>
                  <a:lnTo>
                    <a:pt x="350672" y="582155"/>
                  </a:lnTo>
                  <a:lnTo>
                    <a:pt x="350189" y="582625"/>
                  </a:lnTo>
                  <a:lnTo>
                    <a:pt x="349770" y="583323"/>
                  </a:lnTo>
                  <a:lnTo>
                    <a:pt x="349453" y="583819"/>
                  </a:lnTo>
                  <a:lnTo>
                    <a:pt x="349262" y="584365"/>
                  </a:lnTo>
                  <a:lnTo>
                    <a:pt x="349275" y="592277"/>
                  </a:lnTo>
                  <a:lnTo>
                    <a:pt x="349440" y="592683"/>
                  </a:lnTo>
                  <a:lnTo>
                    <a:pt x="349885" y="593432"/>
                  </a:lnTo>
                  <a:lnTo>
                    <a:pt x="350012" y="593636"/>
                  </a:lnTo>
                  <a:lnTo>
                    <a:pt x="350088" y="593763"/>
                  </a:lnTo>
                  <a:lnTo>
                    <a:pt x="350545" y="594207"/>
                  </a:lnTo>
                  <a:lnTo>
                    <a:pt x="351688" y="594791"/>
                  </a:lnTo>
                  <a:lnTo>
                    <a:pt x="354774" y="594791"/>
                  </a:lnTo>
                  <a:lnTo>
                    <a:pt x="355879" y="594207"/>
                  </a:lnTo>
                  <a:lnTo>
                    <a:pt x="356527" y="593636"/>
                  </a:lnTo>
                  <a:lnTo>
                    <a:pt x="356641" y="593432"/>
                  </a:lnTo>
                  <a:lnTo>
                    <a:pt x="354558" y="593204"/>
                  </a:lnTo>
                  <a:lnTo>
                    <a:pt x="354037" y="593432"/>
                  </a:lnTo>
                  <a:lnTo>
                    <a:pt x="352488" y="593432"/>
                  </a:lnTo>
                  <a:lnTo>
                    <a:pt x="352069" y="593204"/>
                  </a:lnTo>
                  <a:lnTo>
                    <a:pt x="351802" y="593026"/>
                  </a:lnTo>
                  <a:lnTo>
                    <a:pt x="351447" y="592683"/>
                  </a:lnTo>
                  <a:lnTo>
                    <a:pt x="351053" y="591908"/>
                  </a:lnTo>
                  <a:lnTo>
                    <a:pt x="351091" y="584365"/>
                  </a:lnTo>
                  <a:lnTo>
                    <a:pt x="351332" y="583819"/>
                  </a:lnTo>
                  <a:lnTo>
                    <a:pt x="351574" y="583514"/>
                  </a:lnTo>
                  <a:lnTo>
                    <a:pt x="352247" y="582993"/>
                  </a:lnTo>
                  <a:lnTo>
                    <a:pt x="354647" y="582993"/>
                  </a:lnTo>
                  <a:lnTo>
                    <a:pt x="354952" y="583323"/>
                  </a:lnTo>
                  <a:lnTo>
                    <a:pt x="355168" y="583514"/>
                  </a:lnTo>
                  <a:lnTo>
                    <a:pt x="355371" y="583819"/>
                  </a:lnTo>
                  <a:lnTo>
                    <a:pt x="355638" y="584365"/>
                  </a:lnTo>
                  <a:lnTo>
                    <a:pt x="355752" y="584657"/>
                  </a:lnTo>
                  <a:lnTo>
                    <a:pt x="355841" y="591299"/>
                  </a:lnTo>
                  <a:lnTo>
                    <a:pt x="355612" y="591908"/>
                  </a:lnTo>
                  <a:lnTo>
                    <a:pt x="355460" y="592277"/>
                  </a:lnTo>
                  <a:lnTo>
                    <a:pt x="354863" y="593026"/>
                  </a:lnTo>
                  <a:lnTo>
                    <a:pt x="356882" y="593026"/>
                  </a:lnTo>
                  <a:lnTo>
                    <a:pt x="357365" y="592277"/>
                  </a:lnTo>
                  <a:lnTo>
                    <a:pt x="357606" y="591299"/>
                  </a:lnTo>
                  <a:close/>
                </a:path>
                <a:path w="1377950" h="1480820">
                  <a:moveTo>
                    <a:pt x="362216" y="332714"/>
                  </a:moveTo>
                  <a:lnTo>
                    <a:pt x="361924" y="332498"/>
                  </a:lnTo>
                  <a:lnTo>
                    <a:pt x="361276" y="332105"/>
                  </a:lnTo>
                  <a:lnTo>
                    <a:pt x="354914" y="332105"/>
                  </a:lnTo>
                  <a:lnTo>
                    <a:pt x="351637" y="340271"/>
                  </a:lnTo>
                  <a:lnTo>
                    <a:pt x="352132" y="341668"/>
                  </a:lnTo>
                  <a:lnTo>
                    <a:pt x="352221" y="341896"/>
                  </a:lnTo>
                  <a:lnTo>
                    <a:pt x="352640" y="342582"/>
                  </a:lnTo>
                  <a:lnTo>
                    <a:pt x="353745" y="343789"/>
                  </a:lnTo>
                  <a:lnTo>
                    <a:pt x="362077" y="343789"/>
                  </a:lnTo>
                  <a:lnTo>
                    <a:pt x="362077" y="343369"/>
                  </a:lnTo>
                  <a:lnTo>
                    <a:pt x="362140" y="337883"/>
                  </a:lnTo>
                  <a:lnTo>
                    <a:pt x="361975" y="337693"/>
                  </a:lnTo>
                  <a:lnTo>
                    <a:pt x="357225" y="337693"/>
                  </a:lnTo>
                  <a:lnTo>
                    <a:pt x="357136" y="338861"/>
                  </a:lnTo>
                  <a:lnTo>
                    <a:pt x="357289" y="339026"/>
                  </a:lnTo>
                  <a:lnTo>
                    <a:pt x="360464" y="339026"/>
                  </a:lnTo>
                  <a:lnTo>
                    <a:pt x="360464" y="342900"/>
                  </a:lnTo>
                  <a:lnTo>
                    <a:pt x="360591" y="342900"/>
                  </a:lnTo>
                  <a:lnTo>
                    <a:pt x="359384" y="343369"/>
                  </a:lnTo>
                  <a:lnTo>
                    <a:pt x="356717" y="343369"/>
                  </a:lnTo>
                  <a:lnTo>
                    <a:pt x="355625" y="342900"/>
                  </a:lnTo>
                  <a:lnTo>
                    <a:pt x="355079" y="342582"/>
                  </a:lnTo>
                  <a:lnTo>
                    <a:pt x="354672" y="342099"/>
                  </a:lnTo>
                  <a:lnTo>
                    <a:pt x="354253" y="341668"/>
                  </a:lnTo>
                  <a:lnTo>
                    <a:pt x="353910" y="341122"/>
                  </a:lnTo>
                  <a:lnTo>
                    <a:pt x="353453" y="339801"/>
                  </a:lnTo>
                  <a:lnTo>
                    <a:pt x="353428" y="336753"/>
                  </a:lnTo>
                  <a:lnTo>
                    <a:pt x="353872" y="335457"/>
                  </a:lnTo>
                  <a:lnTo>
                    <a:pt x="354164" y="334886"/>
                  </a:lnTo>
                  <a:lnTo>
                    <a:pt x="354584" y="334429"/>
                  </a:lnTo>
                  <a:lnTo>
                    <a:pt x="354977" y="333946"/>
                  </a:lnTo>
                  <a:lnTo>
                    <a:pt x="355460" y="333590"/>
                  </a:lnTo>
                  <a:lnTo>
                    <a:pt x="356501" y="333108"/>
                  </a:lnTo>
                  <a:lnTo>
                    <a:pt x="359613" y="333108"/>
                  </a:lnTo>
                  <a:lnTo>
                    <a:pt x="360426" y="333375"/>
                  </a:lnTo>
                  <a:lnTo>
                    <a:pt x="361467" y="333946"/>
                  </a:lnTo>
                  <a:lnTo>
                    <a:pt x="361696" y="334111"/>
                  </a:lnTo>
                  <a:lnTo>
                    <a:pt x="362140" y="334111"/>
                  </a:lnTo>
                  <a:lnTo>
                    <a:pt x="362191" y="333108"/>
                  </a:lnTo>
                  <a:lnTo>
                    <a:pt x="362216" y="332714"/>
                  </a:lnTo>
                  <a:close/>
                </a:path>
                <a:path w="1377950" h="1480820">
                  <a:moveTo>
                    <a:pt x="367588" y="567715"/>
                  </a:moveTo>
                  <a:lnTo>
                    <a:pt x="367055" y="566788"/>
                  </a:lnTo>
                  <a:lnTo>
                    <a:pt x="366763" y="566572"/>
                  </a:lnTo>
                  <a:lnTo>
                    <a:pt x="365887" y="566572"/>
                  </a:lnTo>
                  <a:lnTo>
                    <a:pt x="365887" y="570750"/>
                  </a:lnTo>
                  <a:lnTo>
                    <a:pt x="365721" y="571233"/>
                  </a:lnTo>
                  <a:lnTo>
                    <a:pt x="365569" y="571500"/>
                  </a:lnTo>
                  <a:lnTo>
                    <a:pt x="365213" y="571969"/>
                  </a:lnTo>
                  <a:lnTo>
                    <a:pt x="364820" y="572236"/>
                  </a:lnTo>
                  <a:lnTo>
                    <a:pt x="364299" y="572503"/>
                  </a:lnTo>
                  <a:lnTo>
                    <a:pt x="362686" y="572503"/>
                  </a:lnTo>
                  <a:lnTo>
                    <a:pt x="361073" y="570166"/>
                  </a:lnTo>
                  <a:lnTo>
                    <a:pt x="360959" y="569582"/>
                  </a:lnTo>
                  <a:lnTo>
                    <a:pt x="360908" y="568032"/>
                  </a:lnTo>
                  <a:lnTo>
                    <a:pt x="361276" y="567715"/>
                  </a:lnTo>
                  <a:lnTo>
                    <a:pt x="365455" y="567715"/>
                  </a:lnTo>
                  <a:lnTo>
                    <a:pt x="365696" y="568032"/>
                  </a:lnTo>
                  <a:lnTo>
                    <a:pt x="365836" y="568299"/>
                  </a:lnTo>
                  <a:lnTo>
                    <a:pt x="365887" y="570750"/>
                  </a:lnTo>
                  <a:lnTo>
                    <a:pt x="365887" y="566572"/>
                  </a:lnTo>
                  <a:lnTo>
                    <a:pt x="360883" y="566572"/>
                  </a:lnTo>
                  <a:lnTo>
                    <a:pt x="360959" y="565327"/>
                  </a:lnTo>
                  <a:lnTo>
                    <a:pt x="362673" y="562317"/>
                  </a:lnTo>
                  <a:lnTo>
                    <a:pt x="366979" y="562317"/>
                  </a:lnTo>
                  <a:lnTo>
                    <a:pt x="367055" y="561022"/>
                  </a:lnTo>
                  <a:lnTo>
                    <a:pt x="361924" y="561022"/>
                  </a:lnTo>
                  <a:lnTo>
                    <a:pt x="361594" y="561213"/>
                  </a:lnTo>
                  <a:lnTo>
                    <a:pt x="360438" y="562317"/>
                  </a:lnTo>
                  <a:lnTo>
                    <a:pt x="360172" y="562825"/>
                  </a:lnTo>
                  <a:lnTo>
                    <a:pt x="359918" y="563257"/>
                  </a:lnTo>
                  <a:lnTo>
                    <a:pt x="359714" y="563765"/>
                  </a:lnTo>
                  <a:lnTo>
                    <a:pt x="359397" y="564845"/>
                  </a:lnTo>
                  <a:lnTo>
                    <a:pt x="359410" y="570750"/>
                  </a:lnTo>
                  <a:lnTo>
                    <a:pt x="361810" y="573887"/>
                  </a:lnTo>
                  <a:lnTo>
                    <a:pt x="364756" y="573887"/>
                  </a:lnTo>
                  <a:lnTo>
                    <a:pt x="365709" y="573468"/>
                  </a:lnTo>
                  <a:lnTo>
                    <a:pt x="366369" y="573074"/>
                  </a:lnTo>
                  <a:lnTo>
                    <a:pt x="366852" y="572503"/>
                  </a:lnTo>
                  <a:lnTo>
                    <a:pt x="367093" y="572236"/>
                  </a:lnTo>
                  <a:lnTo>
                    <a:pt x="367245" y="571969"/>
                  </a:lnTo>
                  <a:lnTo>
                    <a:pt x="367372" y="571754"/>
                  </a:lnTo>
                  <a:lnTo>
                    <a:pt x="367449" y="571500"/>
                  </a:lnTo>
                  <a:lnTo>
                    <a:pt x="367538" y="567715"/>
                  </a:lnTo>
                  <a:close/>
                </a:path>
                <a:path w="1377950" h="1480820">
                  <a:moveTo>
                    <a:pt x="368096" y="585292"/>
                  </a:moveTo>
                  <a:lnTo>
                    <a:pt x="366445" y="585165"/>
                  </a:lnTo>
                  <a:lnTo>
                    <a:pt x="366407" y="591718"/>
                  </a:lnTo>
                  <a:lnTo>
                    <a:pt x="365950" y="592302"/>
                  </a:lnTo>
                  <a:lnTo>
                    <a:pt x="365480" y="592734"/>
                  </a:lnTo>
                  <a:lnTo>
                    <a:pt x="364490" y="593458"/>
                  </a:lnTo>
                  <a:lnTo>
                    <a:pt x="363258" y="593458"/>
                  </a:lnTo>
                  <a:lnTo>
                    <a:pt x="362394" y="593026"/>
                  </a:lnTo>
                  <a:lnTo>
                    <a:pt x="362521" y="593026"/>
                  </a:lnTo>
                  <a:lnTo>
                    <a:pt x="362318" y="592734"/>
                  </a:lnTo>
                  <a:lnTo>
                    <a:pt x="361823" y="585165"/>
                  </a:lnTo>
                  <a:lnTo>
                    <a:pt x="360210" y="585165"/>
                  </a:lnTo>
                  <a:lnTo>
                    <a:pt x="360210" y="585292"/>
                  </a:lnTo>
                  <a:lnTo>
                    <a:pt x="360337" y="592569"/>
                  </a:lnTo>
                  <a:lnTo>
                    <a:pt x="362318" y="594829"/>
                  </a:lnTo>
                  <a:lnTo>
                    <a:pt x="364477" y="594829"/>
                  </a:lnTo>
                  <a:lnTo>
                    <a:pt x="365531" y="594271"/>
                  </a:lnTo>
                  <a:lnTo>
                    <a:pt x="366052" y="593852"/>
                  </a:lnTo>
                  <a:lnTo>
                    <a:pt x="366407" y="593458"/>
                  </a:lnTo>
                  <a:lnTo>
                    <a:pt x="366572" y="593458"/>
                  </a:lnTo>
                  <a:lnTo>
                    <a:pt x="366598" y="594626"/>
                  </a:lnTo>
                  <a:lnTo>
                    <a:pt x="368084" y="594626"/>
                  </a:lnTo>
                  <a:lnTo>
                    <a:pt x="368096" y="585292"/>
                  </a:lnTo>
                  <a:close/>
                </a:path>
                <a:path w="1377950" h="1480820">
                  <a:moveTo>
                    <a:pt x="372999" y="562711"/>
                  </a:moveTo>
                  <a:lnTo>
                    <a:pt x="370573" y="562711"/>
                  </a:lnTo>
                  <a:lnTo>
                    <a:pt x="370547" y="563968"/>
                  </a:lnTo>
                  <a:lnTo>
                    <a:pt x="370878" y="563968"/>
                  </a:lnTo>
                  <a:lnTo>
                    <a:pt x="372999" y="562711"/>
                  </a:lnTo>
                  <a:close/>
                </a:path>
                <a:path w="1377950" h="1480820">
                  <a:moveTo>
                    <a:pt x="373164" y="583006"/>
                  </a:moveTo>
                  <a:lnTo>
                    <a:pt x="371462" y="583006"/>
                  </a:lnTo>
                  <a:lnTo>
                    <a:pt x="371462" y="587527"/>
                  </a:lnTo>
                  <a:lnTo>
                    <a:pt x="373164" y="587527"/>
                  </a:lnTo>
                  <a:lnTo>
                    <a:pt x="373164" y="583006"/>
                  </a:lnTo>
                  <a:close/>
                </a:path>
                <a:path w="1377950" h="1480820">
                  <a:moveTo>
                    <a:pt x="373608" y="562584"/>
                  </a:moveTo>
                  <a:lnTo>
                    <a:pt x="373214" y="562584"/>
                  </a:lnTo>
                  <a:lnTo>
                    <a:pt x="372999" y="562711"/>
                  </a:lnTo>
                  <a:lnTo>
                    <a:pt x="373608" y="562711"/>
                  </a:lnTo>
                  <a:lnTo>
                    <a:pt x="373608" y="562584"/>
                  </a:lnTo>
                  <a:close/>
                </a:path>
                <a:path w="1377950" h="1480820">
                  <a:moveTo>
                    <a:pt x="375348" y="560679"/>
                  </a:moveTo>
                  <a:lnTo>
                    <a:pt x="373710" y="560679"/>
                  </a:lnTo>
                  <a:lnTo>
                    <a:pt x="370725" y="562584"/>
                  </a:lnTo>
                  <a:lnTo>
                    <a:pt x="373214" y="562584"/>
                  </a:lnTo>
                  <a:lnTo>
                    <a:pt x="373608" y="562356"/>
                  </a:lnTo>
                  <a:lnTo>
                    <a:pt x="373608" y="562584"/>
                  </a:lnTo>
                  <a:lnTo>
                    <a:pt x="375348" y="562584"/>
                  </a:lnTo>
                  <a:lnTo>
                    <a:pt x="375348" y="562356"/>
                  </a:lnTo>
                  <a:lnTo>
                    <a:pt x="375348" y="560679"/>
                  </a:lnTo>
                  <a:close/>
                </a:path>
                <a:path w="1377950" h="1480820">
                  <a:moveTo>
                    <a:pt x="375361" y="572503"/>
                  </a:moveTo>
                  <a:lnTo>
                    <a:pt x="375348" y="562711"/>
                  </a:lnTo>
                  <a:lnTo>
                    <a:pt x="373608" y="562711"/>
                  </a:lnTo>
                  <a:lnTo>
                    <a:pt x="373608" y="572503"/>
                  </a:lnTo>
                  <a:lnTo>
                    <a:pt x="375361" y="572503"/>
                  </a:lnTo>
                  <a:close/>
                </a:path>
                <a:path w="1377950" h="1480820">
                  <a:moveTo>
                    <a:pt x="375539" y="332003"/>
                  </a:moveTo>
                  <a:lnTo>
                    <a:pt x="373837" y="332003"/>
                  </a:lnTo>
                  <a:lnTo>
                    <a:pt x="373824" y="332295"/>
                  </a:lnTo>
                  <a:lnTo>
                    <a:pt x="373799" y="342442"/>
                  </a:lnTo>
                  <a:lnTo>
                    <a:pt x="371767" y="338480"/>
                  </a:lnTo>
                  <a:lnTo>
                    <a:pt x="369112" y="333552"/>
                  </a:lnTo>
                  <a:lnTo>
                    <a:pt x="368642" y="332663"/>
                  </a:lnTo>
                  <a:lnTo>
                    <a:pt x="368541" y="332460"/>
                  </a:lnTo>
                  <a:lnTo>
                    <a:pt x="368439" y="332295"/>
                  </a:lnTo>
                  <a:lnTo>
                    <a:pt x="373824" y="332295"/>
                  </a:lnTo>
                  <a:lnTo>
                    <a:pt x="373824" y="332003"/>
                  </a:lnTo>
                  <a:lnTo>
                    <a:pt x="365607" y="332003"/>
                  </a:lnTo>
                  <a:lnTo>
                    <a:pt x="365569" y="344703"/>
                  </a:lnTo>
                  <a:lnTo>
                    <a:pt x="367245" y="344703"/>
                  </a:lnTo>
                  <a:lnTo>
                    <a:pt x="367245" y="333552"/>
                  </a:lnTo>
                  <a:lnTo>
                    <a:pt x="368287" y="335622"/>
                  </a:lnTo>
                  <a:lnTo>
                    <a:pt x="372681" y="343801"/>
                  </a:lnTo>
                  <a:lnTo>
                    <a:pt x="372808" y="344030"/>
                  </a:lnTo>
                  <a:lnTo>
                    <a:pt x="373303" y="344703"/>
                  </a:lnTo>
                  <a:lnTo>
                    <a:pt x="375424" y="344703"/>
                  </a:lnTo>
                  <a:lnTo>
                    <a:pt x="375437" y="342442"/>
                  </a:lnTo>
                  <a:lnTo>
                    <a:pt x="375539" y="332003"/>
                  </a:lnTo>
                  <a:close/>
                </a:path>
                <a:path w="1377950" h="1480820">
                  <a:moveTo>
                    <a:pt x="378002" y="587654"/>
                  </a:moveTo>
                  <a:lnTo>
                    <a:pt x="371462" y="587654"/>
                  </a:lnTo>
                  <a:lnTo>
                    <a:pt x="371449" y="594702"/>
                  </a:lnTo>
                  <a:lnTo>
                    <a:pt x="373164" y="594702"/>
                  </a:lnTo>
                  <a:lnTo>
                    <a:pt x="373164" y="588975"/>
                  </a:lnTo>
                  <a:lnTo>
                    <a:pt x="377875" y="588975"/>
                  </a:lnTo>
                  <a:lnTo>
                    <a:pt x="378002" y="587654"/>
                  </a:lnTo>
                  <a:close/>
                </a:path>
                <a:path w="1377950" h="1480820">
                  <a:moveTo>
                    <a:pt x="378104" y="572820"/>
                  </a:moveTo>
                  <a:lnTo>
                    <a:pt x="370687" y="572655"/>
                  </a:lnTo>
                  <a:lnTo>
                    <a:pt x="370674" y="573620"/>
                  </a:lnTo>
                  <a:lnTo>
                    <a:pt x="378040" y="573620"/>
                  </a:lnTo>
                  <a:lnTo>
                    <a:pt x="378104" y="572820"/>
                  </a:lnTo>
                  <a:close/>
                </a:path>
                <a:path w="1377950" h="1480820">
                  <a:moveTo>
                    <a:pt x="378282" y="581799"/>
                  </a:moveTo>
                  <a:lnTo>
                    <a:pt x="371462" y="581799"/>
                  </a:lnTo>
                  <a:lnTo>
                    <a:pt x="371462" y="582841"/>
                  </a:lnTo>
                  <a:lnTo>
                    <a:pt x="378269" y="582841"/>
                  </a:lnTo>
                  <a:lnTo>
                    <a:pt x="378282" y="581799"/>
                  </a:lnTo>
                  <a:close/>
                </a:path>
                <a:path w="1377950" h="1480820">
                  <a:moveTo>
                    <a:pt x="389077" y="336143"/>
                  </a:moveTo>
                  <a:lnTo>
                    <a:pt x="388835" y="335470"/>
                  </a:lnTo>
                  <a:lnTo>
                    <a:pt x="386930" y="335470"/>
                  </a:lnTo>
                  <a:lnTo>
                    <a:pt x="387299" y="336702"/>
                  </a:lnTo>
                  <a:lnTo>
                    <a:pt x="387273" y="339153"/>
                  </a:lnTo>
                  <a:lnTo>
                    <a:pt x="383857" y="343369"/>
                  </a:lnTo>
                  <a:lnTo>
                    <a:pt x="380809" y="343369"/>
                  </a:lnTo>
                  <a:lnTo>
                    <a:pt x="380809" y="335470"/>
                  </a:lnTo>
                  <a:lnTo>
                    <a:pt x="386930" y="335470"/>
                  </a:lnTo>
                  <a:lnTo>
                    <a:pt x="380809" y="335343"/>
                  </a:lnTo>
                  <a:lnTo>
                    <a:pt x="380809" y="333184"/>
                  </a:lnTo>
                  <a:lnTo>
                    <a:pt x="384263" y="333184"/>
                  </a:lnTo>
                  <a:lnTo>
                    <a:pt x="385406" y="333692"/>
                  </a:lnTo>
                  <a:lnTo>
                    <a:pt x="385889" y="334048"/>
                  </a:lnTo>
                  <a:lnTo>
                    <a:pt x="386664" y="334949"/>
                  </a:lnTo>
                  <a:lnTo>
                    <a:pt x="386867" y="335343"/>
                  </a:lnTo>
                  <a:lnTo>
                    <a:pt x="388797" y="335343"/>
                  </a:lnTo>
                  <a:lnTo>
                    <a:pt x="385140" y="331876"/>
                  </a:lnTo>
                  <a:lnTo>
                    <a:pt x="379107" y="331876"/>
                  </a:lnTo>
                  <a:lnTo>
                    <a:pt x="379107" y="344830"/>
                  </a:lnTo>
                  <a:lnTo>
                    <a:pt x="384162" y="344830"/>
                  </a:lnTo>
                  <a:lnTo>
                    <a:pt x="386245" y="344131"/>
                  </a:lnTo>
                  <a:lnTo>
                    <a:pt x="386930" y="343712"/>
                  </a:lnTo>
                  <a:lnTo>
                    <a:pt x="387273" y="343369"/>
                  </a:lnTo>
                  <a:lnTo>
                    <a:pt x="388061" y="342582"/>
                  </a:lnTo>
                  <a:lnTo>
                    <a:pt x="388378" y="342061"/>
                  </a:lnTo>
                  <a:lnTo>
                    <a:pt x="388493" y="341884"/>
                  </a:lnTo>
                  <a:lnTo>
                    <a:pt x="388975" y="340436"/>
                  </a:lnTo>
                  <a:lnTo>
                    <a:pt x="389077" y="336143"/>
                  </a:lnTo>
                  <a:close/>
                </a:path>
                <a:path w="1377950" h="1480820">
                  <a:moveTo>
                    <a:pt x="398170" y="113792"/>
                  </a:moveTo>
                  <a:lnTo>
                    <a:pt x="396544" y="113792"/>
                  </a:lnTo>
                  <a:lnTo>
                    <a:pt x="396468" y="113944"/>
                  </a:lnTo>
                  <a:lnTo>
                    <a:pt x="392785" y="125056"/>
                  </a:lnTo>
                  <a:lnTo>
                    <a:pt x="389089" y="114249"/>
                  </a:lnTo>
                  <a:lnTo>
                    <a:pt x="388988" y="113944"/>
                  </a:lnTo>
                  <a:lnTo>
                    <a:pt x="396468" y="113944"/>
                  </a:lnTo>
                  <a:lnTo>
                    <a:pt x="396468" y="113792"/>
                  </a:lnTo>
                  <a:lnTo>
                    <a:pt x="387184" y="113792"/>
                  </a:lnTo>
                  <a:lnTo>
                    <a:pt x="387184" y="114249"/>
                  </a:lnTo>
                  <a:lnTo>
                    <a:pt x="391604" y="126771"/>
                  </a:lnTo>
                  <a:lnTo>
                    <a:pt x="393788" y="126771"/>
                  </a:lnTo>
                  <a:lnTo>
                    <a:pt x="394385" y="125056"/>
                  </a:lnTo>
                  <a:lnTo>
                    <a:pt x="398170" y="114249"/>
                  </a:lnTo>
                  <a:lnTo>
                    <a:pt x="398170" y="113792"/>
                  </a:lnTo>
                  <a:close/>
                </a:path>
                <a:path w="1377950" h="1480820">
                  <a:moveTo>
                    <a:pt x="398208" y="1108925"/>
                  </a:moveTo>
                  <a:lnTo>
                    <a:pt x="398183" y="1108329"/>
                  </a:lnTo>
                  <a:lnTo>
                    <a:pt x="397154" y="1105484"/>
                  </a:lnTo>
                  <a:lnTo>
                    <a:pt x="396659" y="1104087"/>
                  </a:lnTo>
                  <a:lnTo>
                    <a:pt x="394817" y="1099007"/>
                  </a:lnTo>
                  <a:lnTo>
                    <a:pt x="394817" y="1104087"/>
                  </a:lnTo>
                  <a:lnTo>
                    <a:pt x="390207" y="1104087"/>
                  </a:lnTo>
                  <a:lnTo>
                    <a:pt x="392493" y="1097495"/>
                  </a:lnTo>
                  <a:lnTo>
                    <a:pt x="394817" y="1104087"/>
                  </a:lnTo>
                  <a:lnTo>
                    <a:pt x="394817" y="1099007"/>
                  </a:lnTo>
                  <a:lnTo>
                    <a:pt x="394271" y="1097495"/>
                  </a:lnTo>
                  <a:lnTo>
                    <a:pt x="393750" y="1096048"/>
                  </a:lnTo>
                  <a:lnTo>
                    <a:pt x="391414" y="1096048"/>
                  </a:lnTo>
                  <a:lnTo>
                    <a:pt x="386969" y="1108329"/>
                  </a:lnTo>
                  <a:lnTo>
                    <a:pt x="386854" y="1108925"/>
                  </a:lnTo>
                  <a:lnTo>
                    <a:pt x="388594" y="1108925"/>
                  </a:lnTo>
                  <a:lnTo>
                    <a:pt x="389775" y="1105484"/>
                  </a:lnTo>
                  <a:lnTo>
                    <a:pt x="395249" y="1105484"/>
                  </a:lnTo>
                  <a:lnTo>
                    <a:pt x="396481" y="1108925"/>
                  </a:lnTo>
                  <a:lnTo>
                    <a:pt x="398208" y="1108925"/>
                  </a:lnTo>
                  <a:close/>
                </a:path>
                <a:path w="1377950" h="1480820">
                  <a:moveTo>
                    <a:pt x="401256" y="33286"/>
                  </a:moveTo>
                  <a:lnTo>
                    <a:pt x="399186" y="33286"/>
                  </a:lnTo>
                  <a:lnTo>
                    <a:pt x="399161" y="33616"/>
                  </a:lnTo>
                  <a:lnTo>
                    <a:pt x="400939" y="33616"/>
                  </a:lnTo>
                  <a:lnTo>
                    <a:pt x="401256" y="33286"/>
                  </a:lnTo>
                  <a:close/>
                </a:path>
                <a:path w="1377950" h="1480820">
                  <a:moveTo>
                    <a:pt x="404291" y="228663"/>
                  </a:moveTo>
                  <a:lnTo>
                    <a:pt x="393141" y="228663"/>
                  </a:lnTo>
                  <a:lnTo>
                    <a:pt x="395084" y="227685"/>
                  </a:lnTo>
                  <a:lnTo>
                    <a:pt x="403390" y="223227"/>
                  </a:lnTo>
                  <a:lnTo>
                    <a:pt x="403961" y="222846"/>
                  </a:lnTo>
                  <a:lnTo>
                    <a:pt x="404075" y="222719"/>
                  </a:lnTo>
                  <a:lnTo>
                    <a:pt x="404190" y="222592"/>
                  </a:lnTo>
                  <a:lnTo>
                    <a:pt x="404266" y="220624"/>
                  </a:lnTo>
                  <a:lnTo>
                    <a:pt x="404126" y="220484"/>
                  </a:lnTo>
                  <a:lnTo>
                    <a:pt x="391350" y="220484"/>
                  </a:lnTo>
                  <a:lnTo>
                    <a:pt x="391312" y="222110"/>
                  </a:lnTo>
                  <a:lnTo>
                    <a:pt x="402031" y="222110"/>
                  </a:lnTo>
                  <a:lnTo>
                    <a:pt x="398081" y="224142"/>
                  </a:lnTo>
                  <a:lnTo>
                    <a:pt x="391591" y="227685"/>
                  </a:lnTo>
                  <a:lnTo>
                    <a:pt x="391401" y="227888"/>
                  </a:lnTo>
                  <a:lnTo>
                    <a:pt x="391363" y="230149"/>
                  </a:lnTo>
                  <a:lnTo>
                    <a:pt x="391515" y="230339"/>
                  </a:lnTo>
                  <a:lnTo>
                    <a:pt x="404291" y="230339"/>
                  </a:lnTo>
                  <a:lnTo>
                    <a:pt x="404291" y="228663"/>
                  </a:lnTo>
                  <a:close/>
                </a:path>
                <a:path w="1377950" h="1480820">
                  <a:moveTo>
                    <a:pt x="404368" y="215099"/>
                  </a:moveTo>
                  <a:lnTo>
                    <a:pt x="404266" y="211289"/>
                  </a:lnTo>
                  <a:lnTo>
                    <a:pt x="403733" y="209702"/>
                  </a:lnTo>
                  <a:lnTo>
                    <a:pt x="403313" y="209016"/>
                  </a:lnTo>
                  <a:lnTo>
                    <a:pt x="402958" y="208635"/>
                  </a:lnTo>
                  <a:lnTo>
                    <a:pt x="402958" y="215099"/>
                  </a:lnTo>
                  <a:lnTo>
                    <a:pt x="392658" y="215099"/>
                  </a:lnTo>
                  <a:lnTo>
                    <a:pt x="396214" y="208635"/>
                  </a:lnTo>
                  <a:lnTo>
                    <a:pt x="399376" y="208635"/>
                  </a:lnTo>
                  <a:lnTo>
                    <a:pt x="400672" y="209016"/>
                  </a:lnTo>
                  <a:lnTo>
                    <a:pt x="401231" y="209308"/>
                  </a:lnTo>
                  <a:lnTo>
                    <a:pt x="401650" y="209702"/>
                  </a:lnTo>
                  <a:lnTo>
                    <a:pt x="402094" y="210083"/>
                  </a:lnTo>
                  <a:lnTo>
                    <a:pt x="402424" y="210566"/>
                  </a:lnTo>
                  <a:lnTo>
                    <a:pt x="402844" y="211734"/>
                  </a:lnTo>
                  <a:lnTo>
                    <a:pt x="402958" y="215099"/>
                  </a:lnTo>
                  <a:lnTo>
                    <a:pt x="402958" y="208635"/>
                  </a:lnTo>
                  <a:lnTo>
                    <a:pt x="402170" y="207835"/>
                  </a:lnTo>
                  <a:lnTo>
                    <a:pt x="401472" y="207429"/>
                  </a:lnTo>
                  <a:lnTo>
                    <a:pt x="399745" y="206832"/>
                  </a:lnTo>
                  <a:lnTo>
                    <a:pt x="398741" y="206692"/>
                  </a:lnTo>
                  <a:lnTo>
                    <a:pt x="396608" y="206692"/>
                  </a:lnTo>
                  <a:lnTo>
                    <a:pt x="391337" y="211112"/>
                  </a:lnTo>
                  <a:lnTo>
                    <a:pt x="391337" y="211289"/>
                  </a:lnTo>
                  <a:lnTo>
                    <a:pt x="391464" y="216801"/>
                  </a:lnTo>
                  <a:lnTo>
                    <a:pt x="404152" y="216801"/>
                  </a:lnTo>
                  <a:lnTo>
                    <a:pt x="404253" y="216649"/>
                  </a:lnTo>
                  <a:lnTo>
                    <a:pt x="404368" y="215099"/>
                  </a:lnTo>
                  <a:close/>
                </a:path>
                <a:path w="1377950" h="1480820">
                  <a:moveTo>
                    <a:pt x="404444" y="239864"/>
                  </a:moveTo>
                  <a:lnTo>
                    <a:pt x="404355" y="235991"/>
                  </a:lnTo>
                  <a:lnTo>
                    <a:pt x="404266" y="235597"/>
                  </a:lnTo>
                  <a:lnTo>
                    <a:pt x="404190" y="235254"/>
                  </a:lnTo>
                  <a:lnTo>
                    <a:pt x="404063" y="234937"/>
                  </a:lnTo>
                  <a:lnTo>
                    <a:pt x="403961" y="234632"/>
                  </a:lnTo>
                  <a:lnTo>
                    <a:pt x="403834" y="234353"/>
                  </a:lnTo>
                  <a:lnTo>
                    <a:pt x="403758" y="234213"/>
                  </a:lnTo>
                  <a:lnTo>
                    <a:pt x="403644" y="233984"/>
                  </a:lnTo>
                  <a:lnTo>
                    <a:pt x="397281" y="233984"/>
                  </a:lnTo>
                  <a:lnTo>
                    <a:pt x="397192" y="238633"/>
                  </a:lnTo>
                  <a:lnTo>
                    <a:pt x="397408" y="238836"/>
                  </a:lnTo>
                  <a:lnTo>
                    <a:pt x="398373" y="238836"/>
                  </a:lnTo>
                  <a:lnTo>
                    <a:pt x="398614" y="238633"/>
                  </a:lnTo>
                  <a:lnTo>
                    <a:pt x="398614" y="235597"/>
                  </a:lnTo>
                  <a:lnTo>
                    <a:pt x="402564" y="235597"/>
                  </a:lnTo>
                  <a:lnTo>
                    <a:pt x="402780" y="235991"/>
                  </a:lnTo>
                  <a:lnTo>
                    <a:pt x="402882" y="236423"/>
                  </a:lnTo>
                  <a:lnTo>
                    <a:pt x="402920" y="239268"/>
                  </a:lnTo>
                  <a:lnTo>
                    <a:pt x="402412" y="240449"/>
                  </a:lnTo>
                  <a:lnTo>
                    <a:pt x="402043" y="240931"/>
                  </a:lnTo>
                  <a:lnTo>
                    <a:pt x="401459" y="241465"/>
                  </a:lnTo>
                  <a:lnTo>
                    <a:pt x="401104" y="241744"/>
                  </a:lnTo>
                  <a:lnTo>
                    <a:pt x="400443" y="242163"/>
                  </a:lnTo>
                  <a:lnTo>
                    <a:pt x="400227" y="242163"/>
                  </a:lnTo>
                  <a:lnTo>
                    <a:pt x="399313" y="242481"/>
                  </a:lnTo>
                  <a:lnTo>
                    <a:pt x="396341" y="242481"/>
                  </a:lnTo>
                  <a:lnTo>
                    <a:pt x="395414" y="242163"/>
                  </a:lnTo>
                  <a:lnTo>
                    <a:pt x="394474" y="241744"/>
                  </a:lnTo>
                  <a:lnTo>
                    <a:pt x="393534" y="240931"/>
                  </a:lnTo>
                  <a:lnTo>
                    <a:pt x="393179" y="240449"/>
                  </a:lnTo>
                  <a:lnTo>
                    <a:pt x="392633" y="239268"/>
                  </a:lnTo>
                  <a:lnTo>
                    <a:pt x="392658" y="236423"/>
                  </a:lnTo>
                  <a:lnTo>
                    <a:pt x="392798" y="235991"/>
                  </a:lnTo>
                  <a:lnTo>
                    <a:pt x="392925" y="235597"/>
                  </a:lnTo>
                  <a:lnTo>
                    <a:pt x="393077" y="235254"/>
                  </a:lnTo>
                  <a:lnTo>
                    <a:pt x="393407" y="234632"/>
                  </a:lnTo>
                  <a:lnTo>
                    <a:pt x="393598" y="234353"/>
                  </a:lnTo>
                  <a:lnTo>
                    <a:pt x="393674" y="233984"/>
                  </a:lnTo>
                  <a:lnTo>
                    <a:pt x="392087" y="233984"/>
                  </a:lnTo>
                  <a:lnTo>
                    <a:pt x="391693" y="234632"/>
                  </a:lnTo>
                  <a:lnTo>
                    <a:pt x="391553" y="234937"/>
                  </a:lnTo>
                  <a:lnTo>
                    <a:pt x="391439" y="235254"/>
                  </a:lnTo>
                  <a:lnTo>
                    <a:pt x="391337" y="235597"/>
                  </a:lnTo>
                  <a:lnTo>
                    <a:pt x="391236" y="235991"/>
                  </a:lnTo>
                  <a:lnTo>
                    <a:pt x="391121" y="236423"/>
                  </a:lnTo>
                  <a:lnTo>
                    <a:pt x="396887" y="244424"/>
                  </a:lnTo>
                  <a:lnTo>
                    <a:pt x="398932" y="244424"/>
                  </a:lnTo>
                  <a:lnTo>
                    <a:pt x="399859" y="244271"/>
                  </a:lnTo>
                  <a:lnTo>
                    <a:pt x="401485" y="243687"/>
                  </a:lnTo>
                  <a:lnTo>
                    <a:pt x="402170" y="243268"/>
                  </a:lnTo>
                  <a:lnTo>
                    <a:pt x="403021" y="242481"/>
                  </a:lnTo>
                  <a:lnTo>
                    <a:pt x="403377" y="242163"/>
                  </a:lnTo>
                  <a:lnTo>
                    <a:pt x="403809" y="241465"/>
                  </a:lnTo>
                  <a:lnTo>
                    <a:pt x="404444" y="239864"/>
                  </a:lnTo>
                  <a:close/>
                </a:path>
                <a:path w="1377950" h="1480820">
                  <a:moveTo>
                    <a:pt x="404583" y="121704"/>
                  </a:moveTo>
                  <a:lnTo>
                    <a:pt x="403085" y="121704"/>
                  </a:lnTo>
                  <a:lnTo>
                    <a:pt x="403123" y="125552"/>
                  </a:lnTo>
                  <a:lnTo>
                    <a:pt x="404545" y="125552"/>
                  </a:lnTo>
                  <a:lnTo>
                    <a:pt x="404583" y="121704"/>
                  </a:lnTo>
                  <a:close/>
                </a:path>
                <a:path w="1377950" h="1480820">
                  <a:moveTo>
                    <a:pt x="404583" y="120307"/>
                  </a:moveTo>
                  <a:lnTo>
                    <a:pt x="404545" y="116408"/>
                  </a:lnTo>
                  <a:lnTo>
                    <a:pt x="403110" y="116408"/>
                  </a:lnTo>
                  <a:lnTo>
                    <a:pt x="403085" y="120307"/>
                  </a:lnTo>
                  <a:lnTo>
                    <a:pt x="404583" y="120307"/>
                  </a:lnTo>
                  <a:close/>
                </a:path>
                <a:path w="1377950" h="1480820">
                  <a:moveTo>
                    <a:pt x="406514" y="24218"/>
                  </a:moveTo>
                  <a:lnTo>
                    <a:pt x="406323" y="23558"/>
                  </a:lnTo>
                  <a:lnTo>
                    <a:pt x="406209" y="23279"/>
                  </a:lnTo>
                  <a:lnTo>
                    <a:pt x="405968" y="22885"/>
                  </a:lnTo>
                  <a:lnTo>
                    <a:pt x="405549" y="22466"/>
                  </a:lnTo>
                  <a:lnTo>
                    <a:pt x="399669" y="22466"/>
                  </a:lnTo>
                  <a:lnTo>
                    <a:pt x="399364" y="22720"/>
                  </a:lnTo>
                  <a:lnTo>
                    <a:pt x="399275" y="24218"/>
                  </a:lnTo>
                  <a:lnTo>
                    <a:pt x="399478" y="24218"/>
                  </a:lnTo>
                  <a:lnTo>
                    <a:pt x="400710" y="23558"/>
                  </a:lnTo>
                  <a:lnTo>
                    <a:pt x="404050" y="23558"/>
                  </a:lnTo>
                  <a:lnTo>
                    <a:pt x="404545" y="24218"/>
                  </a:lnTo>
                  <a:lnTo>
                    <a:pt x="404507" y="26924"/>
                  </a:lnTo>
                  <a:lnTo>
                    <a:pt x="404114" y="27736"/>
                  </a:lnTo>
                  <a:lnTo>
                    <a:pt x="403821" y="28206"/>
                  </a:lnTo>
                  <a:lnTo>
                    <a:pt x="403085" y="29210"/>
                  </a:lnTo>
                  <a:lnTo>
                    <a:pt x="402513" y="29857"/>
                  </a:lnTo>
                  <a:lnTo>
                    <a:pt x="399338" y="33096"/>
                  </a:lnTo>
                  <a:lnTo>
                    <a:pt x="401447" y="33096"/>
                  </a:lnTo>
                  <a:lnTo>
                    <a:pt x="406412" y="26670"/>
                  </a:lnTo>
                  <a:lnTo>
                    <a:pt x="406514" y="24218"/>
                  </a:lnTo>
                  <a:close/>
                </a:path>
                <a:path w="1377950" h="1480820">
                  <a:moveTo>
                    <a:pt x="407187" y="33909"/>
                  </a:moveTo>
                  <a:lnTo>
                    <a:pt x="399148" y="33743"/>
                  </a:lnTo>
                  <a:lnTo>
                    <a:pt x="399072" y="34861"/>
                  </a:lnTo>
                  <a:lnTo>
                    <a:pt x="407085" y="34861"/>
                  </a:lnTo>
                  <a:lnTo>
                    <a:pt x="407187" y="33909"/>
                  </a:lnTo>
                  <a:close/>
                </a:path>
                <a:path w="1377950" h="1480820">
                  <a:moveTo>
                    <a:pt x="408317" y="120738"/>
                  </a:moveTo>
                  <a:lnTo>
                    <a:pt x="399567" y="120472"/>
                  </a:lnTo>
                  <a:lnTo>
                    <a:pt x="399567" y="121539"/>
                  </a:lnTo>
                  <a:lnTo>
                    <a:pt x="408228" y="121539"/>
                  </a:lnTo>
                  <a:lnTo>
                    <a:pt x="408317" y="120738"/>
                  </a:lnTo>
                  <a:close/>
                </a:path>
                <a:path w="1377950" h="1480820">
                  <a:moveTo>
                    <a:pt x="410184" y="1096848"/>
                  </a:moveTo>
                  <a:lnTo>
                    <a:pt x="409905" y="1096632"/>
                  </a:lnTo>
                  <a:lnTo>
                    <a:pt x="409257" y="1096238"/>
                  </a:lnTo>
                  <a:lnTo>
                    <a:pt x="402907" y="1096238"/>
                  </a:lnTo>
                  <a:lnTo>
                    <a:pt x="399605" y="1104404"/>
                  </a:lnTo>
                  <a:lnTo>
                    <a:pt x="400113" y="1105801"/>
                  </a:lnTo>
                  <a:lnTo>
                    <a:pt x="400189" y="1106030"/>
                  </a:lnTo>
                  <a:lnTo>
                    <a:pt x="400608" y="1106716"/>
                  </a:lnTo>
                  <a:lnTo>
                    <a:pt x="401726" y="1107922"/>
                  </a:lnTo>
                  <a:lnTo>
                    <a:pt x="410044" y="1107922"/>
                  </a:lnTo>
                  <a:lnTo>
                    <a:pt x="410057" y="1107503"/>
                  </a:lnTo>
                  <a:lnTo>
                    <a:pt x="410108" y="1102017"/>
                  </a:lnTo>
                  <a:lnTo>
                    <a:pt x="405104" y="1102017"/>
                  </a:lnTo>
                  <a:lnTo>
                    <a:pt x="405104" y="1102995"/>
                  </a:lnTo>
                  <a:lnTo>
                    <a:pt x="405257" y="1103160"/>
                  </a:lnTo>
                  <a:lnTo>
                    <a:pt x="408444" y="1103160"/>
                  </a:lnTo>
                  <a:lnTo>
                    <a:pt x="408444" y="1107033"/>
                  </a:lnTo>
                  <a:lnTo>
                    <a:pt x="408089" y="1107224"/>
                  </a:lnTo>
                  <a:lnTo>
                    <a:pt x="407339" y="1107503"/>
                  </a:lnTo>
                  <a:lnTo>
                    <a:pt x="404698" y="1107503"/>
                  </a:lnTo>
                  <a:lnTo>
                    <a:pt x="401408" y="1100886"/>
                  </a:lnTo>
                  <a:lnTo>
                    <a:pt x="401840" y="1099591"/>
                  </a:lnTo>
                  <a:lnTo>
                    <a:pt x="402132" y="1099019"/>
                  </a:lnTo>
                  <a:lnTo>
                    <a:pt x="402551" y="1098562"/>
                  </a:lnTo>
                  <a:lnTo>
                    <a:pt x="402958" y="1098080"/>
                  </a:lnTo>
                  <a:lnTo>
                    <a:pt x="403440" y="1097724"/>
                  </a:lnTo>
                  <a:lnTo>
                    <a:pt x="404469" y="1097241"/>
                  </a:lnTo>
                  <a:lnTo>
                    <a:pt x="407581" y="1097241"/>
                  </a:lnTo>
                  <a:lnTo>
                    <a:pt x="408393" y="1097521"/>
                  </a:lnTo>
                  <a:lnTo>
                    <a:pt x="409448" y="1098080"/>
                  </a:lnTo>
                  <a:lnTo>
                    <a:pt x="409676" y="1098245"/>
                  </a:lnTo>
                  <a:lnTo>
                    <a:pt x="410108" y="1098245"/>
                  </a:lnTo>
                  <a:lnTo>
                    <a:pt x="410159" y="1097241"/>
                  </a:lnTo>
                  <a:lnTo>
                    <a:pt x="410184" y="1096848"/>
                  </a:lnTo>
                  <a:close/>
                </a:path>
                <a:path w="1377950" h="1480820">
                  <a:moveTo>
                    <a:pt x="417131" y="24218"/>
                  </a:moveTo>
                  <a:lnTo>
                    <a:pt x="416928" y="23558"/>
                  </a:lnTo>
                  <a:lnTo>
                    <a:pt x="416814" y="23279"/>
                  </a:lnTo>
                  <a:lnTo>
                    <a:pt x="416585" y="22885"/>
                  </a:lnTo>
                  <a:lnTo>
                    <a:pt x="416420" y="22720"/>
                  </a:lnTo>
                  <a:lnTo>
                    <a:pt x="409968" y="22720"/>
                  </a:lnTo>
                  <a:lnTo>
                    <a:pt x="409892" y="24218"/>
                  </a:lnTo>
                  <a:lnTo>
                    <a:pt x="410095" y="24218"/>
                  </a:lnTo>
                  <a:lnTo>
                    <a:pt x="411327" y="23558"/>
                  </a:lnTo>
                  <a:lnTo>
                    <a:pt x="414655" y="23558"/>
                  </a:lnTo>
                  <a:lnTo>
                    <a:pt x="415163" y="24218"/>
                  </a:lnTo>
                  <a:lnTo>
                    <a:pt x="415213" y="26670"/>
                  </a:lnTo>
                  <a:lnTo>
                    <a:pt x="415023" y="27139"/>
                  </a:lnTo>
                  <a:lnTo>
                    <a:pt x="409943" y="33096"/>
                  </a:lnTo>
                  <a:lnTo>
                    <a:pt x="412051" y="33096"/>
                  </a:lnTo>
                  <a:lnTo>
                    <a:pt x="413753" y="31305"/>
                  </a:lnTo>
                  <a:lnTo>
                    <a:pt x="414515" y="30530"/>
                  </a:lnTo>
                  <a:lnTo>
                    <a:pt x="415112" y="29857"/>
                  </a:lnTo>
                  <a:lnTo>
                    <a:pt x="416039" y="28663"/>
                  </a:lnTo>
                  <a:lnTo>
                    <a:pt x="416318" y="28206"/>
                  </a:lnTo>
                  <a:lnTo>
                    <a:pt x="416750" y="27343"/>
                  </a:lnTo>
                  <a:lnTo>
                    <a:pt x="416852" y="27139"/>
                  </a:lnTo>
                  <a:lnTo>
                    <a:pt x="417017" y="26670"/>
                  </a:lnTo>
                  <a:lnTo>
                    <a:pt x="417131" y="24218"/>
                  </a:lnTo>
                  <a:close/>
                </a:path>
                <a:path w="1377950" h="1480820">
                  <a:moveTo>
                    <a:pt x="417690" y="34861"/>
                  </a:moveTo>
                  <a:lnTo>
                    <a:pt x="417677" y="33616"/>
                  </a:lnTo>
                  <a:lnTo>
                    <a:pt x="411568" y="33616"/>
                  </a:lnTo>
                  <a:lnTo>
                    <a:pt x="411873" y="33286"/>
                  </a:lnTo>
                  <a:lnTo>
                    <a:pt x="409702" y="33286"/>
                  </a:lnTo>
                  <a:lnTo>
                    <a:pt x="409676" y="34861"/>
                  </a:lnTo>
                  <a:lnTo>
                    <a:pt x="417690" y="34861"/>
                  </a:lnTo>
                  <a:close/>
                </a:path>
                <a:path w="1377950" h="1480820">
                  <a:moveTo>
                    <a:pt x="422668" y="196265"/>
                  </a:moveTo>
                  <a:lnTo>
                    <a:pt x="422376" y="196113"/>
                  </a:lnTo>
                  <a:lnTo>
                    <a:pt x="421246" y="196113"/>
                  </a:lnTo>
                  <a:lnTo>
                    <a:pt x="421017" y="196202"/>
                  </a:lnTo>
                  <a:lnTo>
                    <a:pt x="420916" y="196329"/>
                  </a:lnTo>
                  <a:lnTo>
                    <a:pt x="417195" y="207581"/>
                  </a:lnTo>
                  <a:lnTo>
                    <a:pt x="413359" y="196367"/>
                  </a:lnTo>
                  <a:lnTo>
                    <a:pt x="413258" y="196215"/>
                  </a:lnTo>
                  <a:lnTo>
                    <a:pt x="413004" y="196113"/>
                  </a:lnTo>
                  <a:lnTo>
                    <a:pt x="411899" y="196113"/>
                  </a:lnTo>
                  <a:lnTo>
                    <a:pt x="411645" y="196164"/>
                  </a:lnTo>
                  <a:lnTo>
                    <a:pt x="411518" y="196265"/>
                  </a:lnTo>
                  <a:lnTo>
                    <a:pt x="411505" y="196507"/>
                  </a:lnTo>
                  <a:lnTo>
                    <a:pt x="411581" y="196786"/>
                  </a:lnTo>
                  <a:lnTo>
                    <a:pt x="415975" y="209219"/>
                  </a:lnTo>
                  <a:lnTo>
                    <a:pt x="416166" y="209359"/>
                  </a:lnTo>
                  <a:lnTo>
                    <a:pt x="416433" y="209423"/>
                  </a:lnTo>
                  <a:lnTo>
                    <a:pt x="416598" y="209448"/>
                  </a:lnTo>
                  <a:lnTo>
                    <a:pt x="417487" y="209448"/>
                  </a:lnTo>
                  <a:lnTo>
                    <a:pt x="417944" y="209384"/>
                  </a:lnTo>
                  <a:lnTo>
                    <a:pt x="418198" y="209219"/>
                  </a:lnTo>
                  <a:lnTo>
                    <a:pt x="422567" y="196786"/>
                  </a:lnTo>
                  <a:lnTo>
                    <a:pt x="422630" y="196634"/>
                  </a:lnTo>
                  <a:lnTo>
                    <a:pt x="422668" y="196265"/>
                  </a:lnTo>
                  <a:close/>
                </a:path>
                <a:path w="1377950" h="1480820">
                  <a:moveTo>
                    <a:pt x="423405" y="1096137"/>
                  </a:moveTo>
                  <a:lnTo>
                    <a:pt x="421703" y="1096137"/>
                  </a:lnTo>
                  <a:lnTo>
                    <a:pt x="421690" y="1096429"/>
                  </a:lnTo>
                  <a:lnTo>
                    <a:pt x="421665" y="1106576"/>
                  </a:lnTo>
                  <a:lnTo>
                    <a:pt x="420370" y="1103985"/>
                  </a:lnTo>
                  <a:lnTo>
                    <a:pt x="416991" y="1097686"/>
                  </a:lnTo>
                  <a:lnTo>
                    <a:pt x="416521" y="1096810"/>
                  </a:lnTo>
                  <a:lnTo>
                    <a:pt x="416407" y="1096594"/>
                  </a:lnTo>
                  <a:lnTo>
                    <a:pt x="416306" y="1096429"/>
                  </a:lnTo>
                  <a:lnTo>
                    <a:pt x="421690" y="1096429"/>
                  </a:lnTo>
                  <a:lnTo>
                    <a:pt x="421690" y="1096137"/>
                  </a:lnTo>
                  <a:lnTo>
                    <a:pt x="413486" y="1096137"/>
                  </a:lnTo>
                  <a:lnTo>
                    <a:pt x="413435" y="1108837"/>
                  </a:lnTo>
                  <a:lnTo>
                    <a:pt x="415112" y="1108837"/>
                  </a:lnTo>
                  <a:lnTo>
                    <a:pt x="415112" y="1097686"/>
                  </a:lnTo>
                  <a:lnTo>
                    <a:pt x="416153" y="1099756"/>
                  </a:lnTo>
                  <a:lnTo>
                    <a:pt x="420408" y="1107694"/>
                  </a:lnTo>
                  <a:lnTo>
                    <a:pt x="420560" y="1107935"/>
                  </a:lnTo>
                  <a:lnTo>
                    <a:pt x="420674" y="1108163"/>
                  </a:lnTo>
                  <a:lnTo>
                    <a:pt x="420928" y="1108506"/>
                  </a:lnTo>
                  <a:lnTo>
                    <a:pt x="423291" y="1108506"/>
                  </a:lnTo>
                  <a:lnTo>
                    <a:pt x="423316" y="1106576"/>
                  </a:lnTo>
                  <a:lnTo>
                    <a:pt x="423405" y="1096137"/>
                  </a:lnTo>
                  <a:close/>
                </a:path>
                <a:path w="1377950" h="1480820">
                  <a:moveTo>
                    <a:pt x="426059" y="129032"/>
                  </a:moveTo>
                  <a:lnTo>
                    <a:pt x="424370" y="129032"/>
                  </a:lnTo>
                  <a:lnTo>
                    <a:pt x="420674" y="140169"/>
                  </a:lnTo>
                  <a:lnTo>
                    <a:pt x="416991" y="129362"/>
                  </a:lnTo>
                  <a:lnTo>
                    <a:pt x="416877" y="129032"/>
                  </a:lnTo>
                  <a:lnTo>
                    <a:pt x="415074" y="129032"/>
                  </a:lnTo>
                  <a:lnTo>
                    <a:pt x="415074" y="129362"/>
                  </a:lnTo>
                  <a:lnTo>
                    <a:pt x="419493" y="141884"/>
                  </a:lnTo>
                  <a:lnTo>
                    <a:pt x="421678" y="141884"/>
                  </a:lnTo>
                  <a:lnTo>
                    <a:pt x="422275" y="140169"/>
                  </a:lnTo>
                  <a:lnTo>
                    <a:pt x="426059" y="129362"/>
                  </a:lnTo>
                  <a:lnTo>
                    <a:pt x="426059" y="129032"/>
                  </a:lnTo>
                  <a:close/>
                </a:path>
                <a:path w="1377950" h="1480820">
                  <a:moveTo>
                    <a:pt x="427951" y="13208"/>
                  </a:moveTo>
                  <a:lnTo>
                    <a:pt x="420966" y="13208"/>
                  </a:lnTo>
                  <a:lnTo>
                    <a:pt x="421716" y="13741"/>
                  </a:lnTo>
                  <a:lnTo>
                    <a:pt x="427037" y="13741"/>
                  </a:lnTo>
                  <a:lnTo>
                    <a:pt x="427951" y="13208"/>
                  </a:lnTo>
                  <a:close/>
                </a:path>
                <a:path w="1377950" h="1480820">
                  <a:moveTo>
                    <a:pt x="428345" y="12573"/>
                  </a:moveTo>
                  <a:lnTo>
                    <a:pt x="423468" y="12573"/>
                  </a:lnTo>
                  <a:lnTo>
                    <a:pt x="422656" y="12217"/>
                  </a:lnTo>
                  <a:lnTo>
                    <a:pt x="420751" y="9105"/>
                  </a:lnTo>
                  <a:lnTo>
                    <a:pt x="420776" y="5918"/>
                  </a:lnTo>
                  <a:lnTo>
                    <a:pt x="421119" y="4686"/>
                  </a:lnTo>
                  <a:lnTo>
                    <a:pt x="421398" y="4038"/>
                  </a:lnTo>
                  <a:lnTo>
                    <a:pt x="421830" y="3467"/>
                  </a:lnTo>
                  <a:lnTo>
                    <a:pt x="428269" y="3467"/>
                  </a:lnTo>
                  <a:lnTo>
                    <a:pt x="428244" y="2324"/>
                  </a:lnTo>
                  <a:lnTo>
                    <a:pt x="428244" y="1968"/>
                  </a:lnTo>
                  <a:lnTo>
                    <a:pt x="428078" y="1752"/>
                  </a:lnTo>
                  <a:lnTo>
                    <a:pt x="427456" y="1358"/>
                  </a:lnTo>
                  <a:lnTo>
                    <a:pt x="427456" y="3136"/>
                  </a:lnTo>
                  <a:lnTo>
                    <a:pt x="422097" y="3136"/>
                  </a:lnTo>
                  <a:lnTo>
                    <a:pt x="422465" y="2819"/>
                  </a:lnTo>
                  <a:lnTo>
                    <a:pt x="423468" y="2324"/>
                  </a:lnTo>
                  <a:lnTo>
                    <a:pt x="425780" y="2324"/>
                  </a:lnTo>
                  <a:lnTo>
                    <a:pt x="426377" y="2527"/>
                  </a:lnTo>
                  <a:lnTo>
                    <a:pt x="426986" y="2819"/>
                  </a:lnTo>
                  <a:lnTo>
                    <a:pt x="427456" y="3136"/>
                  </a:lnTo>
                  <a:lnTo>
                    <a:pt x="427456" y="1358"/>
                  </a:lnTo>
                  <a:lnTo>
                    <a:pt x="427329" y="1270"/>
                  </a:lnTo>
                  <a:lnTo>
                    <a:pt x="421919" y="1270"/>
                  </a:lnTo>
                  <a:lnTo>
                    <a:pt x="418934" y="9639"/>
                  </a:lnTo>
                  <a:lnTo>
                    <a:pt x="419341" y="10922"/>
                  </a:lnTo>
                  <a:lnTo>
                    <a:pt x="419455" y="11277"/>
                  </a:lnTo>
                  <a:lnTo>
                    <a:pt x="419836" y="11963"/>
                  </a:lnTo>
                  <a:lnTo>
                    <a:pt x="420700" y="12966"/>
                  </a:lnTo>
                  <a:lnTo>
                    <a:pt x="428218" y="12966"/>
                  </a:lnTo>
                  <a:lnTo>
                    <a:pt x="428332" y="12801"/>
                  </a:lnTo>
                  <a:lnTo>
                    <a:pt x="428345" y="12573"/>
                  </a:lnTo>
                  <a:close/>
                </a:path>
                <a:path w="1377950" h="1480820">
                  <a:moveTo>
                    <a:pt x="428383" y="12217"/>
                  </a:moveTo>
                  <a:lnTo>
                    <a:pt x="428345" y="11607"/>
                  </a:lnTo>
                  <a:lnTo>
                    <a:pt x="427723" y="11607"/>
                  </a:lnTo>
                  <a:lnTo>
                    <a:pt x="427189" y="11963"/>
                  </a:lnTo>
                  <a:lnTo>
                    <a:pt x="426758" y="12217"/>
                  </a:lnTo>
                  <a:lnTo>
                    <a:pt x="428383" y="12217"/>
                  </a:lnTo>
                  <a:close/>
                </a:path>
                <a:path w="1377950" h="1480820">
                  <a:moveTo>
                    <a:pt x="428523" y="31534"/>
                  </a:moveTo>
                  <a:lnTo>
                    <a:pt x="428498" y="24599"/>
                  </a:lnTo>
                  <a:lnTo>
                    <a:pt x="428307" y="24053"/>
                  </a:lnTo>
                  <a:lnTo>
                    <a:pt x="428193" y="23749"/>
                  </a:lnTo>
                  <a:lnTo>
                    <a:pt x="427990" y="23469"/>
                  </a:lnTo>
                  <a:lnTo>
                    <a:pt x="427837" y="23228"/>
                  </a:lnTo>
                  <a:lnTo>
                    <a:pt x="427621" y="22860"/>
                  </a:lnTo>
                  <a:lnTo>
                    <a:pt x="427177" y="22390"/>
                  </a:lnTo>
                  <a:lnTo>
                    <a:pt x="426631" y="22072"/>
                  </a:lnTo>
                  <a:lnTo>
                    <a:pt x="425958" y="21729"/>
                  </a:lnTo>
                  <a:lnTo>
                    <a:pt x="422795" y="21729"/>
                  </a:lnTo>
                  <a:lnTo>
                    <a:pt x="422198" y="22072"/>
                  </a:lnTo>
                  <a:lnTo>
                    <a:pt x="421589" y="22390"/>
                  </a:lnTo>
                  <a:lnTo>
                    <a:pt x="421106" y="22860"/>
                  </a:lnTo>
                  <a:lnTo>
                    <a:pt x="420751" y="23469"/>
                  </a:lnTo>
                  <a:lnTo>
                    <a:pt x="420370" y="24053"/>
                  </a:lnTo>
                  <a:lnTo>
                    <a:pt x="420179" y="24599"/>
                  </a:lnTo>
                  <a:lnTo>
                    <a:pt x="420204" y="32512"/>
                  </a:lnTo>
                  <a:lnTo>
                    <a:pt x="420344" y="32905"/>
                  </a:lnTo>
                  <a:lnTo>
                    <a:pt x="420801" y="33667"/>
                  </a:lnTo>
                  <a:lnTo>
                    <a:pt x="420916" y="33870"/>
                  </a:lnTo>
                  <a:lnTo>
                    <a:pt x="420992" y="33997"/>
                  </a:lnTo>
                  <a:lnTo>
                    <a:pt x="421462" y="34442"/>
                  </a:lnTo>
                  <a:lnTo>
                    <a:pt x="422605" y="35026"/>
                  </a:lnTo>
                  <a:lnTo>
                    <a:pt x="425704" y="35026"/>
                  </a:lnTo>
                  <a:lnTo>
                    <a:pt x="426796" y="34442"/>
                  </a:lnTo>
                  <a:lnTo>
                    <a:pt x="427443" y="33870"/>
                  </a:lnTo>
                  <a:lnTo>
                    <a:pt x="427570" y="33667"/>
                  </a:lnTo>
                  <a:lnTo>
                    <a:pt x="425488" y="33439"/>
                  </a:lnTo>
                  <a:lnTo>
                    <a:pt x="424954" y="33667"/>
                  </a:lnTo>
                  <a:lnTo>
                    <a:pt x="423430" y="33667"/>
                  </a:lnTo>
                  <a:lnTo>
                    <a:pt x="421894" y="24892"/>
                  </a:lnTo>
                  <a:lnTo>
                    <a:pt x="422262" y="24053"/>
                  </a:lnTo>
                  <a:lnTo>
                    <a:pt x="422490" y="23749"/>
                  </a:lnTo>
                  <a:lnTo>
                    <a:pt x="422846" y="23469"/>
                  </a:lnTo>
                  <a:lnTo>
                    <a:pt x="425792" y="23469"/>
                  </a:lnTo>
                  <a:lnTo>
                    <a:pt x="426758" y="31534"/>
                  </a:lnTo>
                  <a:lnTo>
                    <a:pt x="426542" y="32143"/>
                  </a:lnTo>
                  <a:lnTo>
                    <a:pt x="426377" y="32512"/>
                  </a:lnTo>
                  <a:lnTo>
                    <a:pt x="426085" y="32905"/>
                  </a:lnTo>
                  <a:lnTo>
                    <a:pt x="425792" y="33248"/>
                  </a:lnTo>
                  <a:lnTo>
                    <a:pt x="427824" y="33248"/>
                  </a:lnTo>
                  <a:lnTo>
                    <a:pt x="428282" y="32512"/>
                  </a:lnTo>
                  <a:lnTo>
                    <a:pt x="428523" y="31534"/>
                  </a:lnTo>
                  <a:close/>
                </a:path>
                <a:path w="1377950" h="1480820">
                  <a:moveTo>
                    <a:pt x="432485" y="136817"/>
                  </a:moveTo>
                  <a:lnTo>
                    <a:pt x="430974" y="136817"/>
                  </a:lnTo>
                  <a:lnTo>
                    <a:pt x="431012" y="140766"/>
                  </a:lnTo>
                  <a:lnTo>
                    <a:pt x="432485" y="140766"/>
                  </a:lnTo>
                  <a:lnTo>
                    <a:pt x="432485" y="136817"/>
                  </a:lnTo>
                  <a:close/>
                </a:path>
                <a:path w="1377950" h="1480820">
                  <a:moveTo>
                    <a:pt x="432485" y="135420"/>
                  </a:moveTo>
                  <a:lnTo>
                    <a:pt x="432435" y="131521"/>
                  </a:lnTo>
                  <a:lnTo>
                    <a:pt x="430999" y="131521"/>
                  </a:lnTo>
                  <a:lnTo>
                    <a:pt x="430974" y="135420"/>
                  </a:lnTo>
                  <a:lnTo>
                    <a:pt x="432485" y="135420"/>
                  </a:lnTo>
                  <a:close/>
                </a:path>
                <a:path w="1377950" h="1480820">
                  <a:moveTo>
                    <a:pt x="436206" y="135851"/>
                  </a:moveTo>
                  <a:lnTo>
                    <a:pt x="427456" y="135585"/>
                  </a:lnTo>
                  <a:lnTo>
                    <a:pt x="427456" y="136652"/>
                  </a:lnTo>
                  <a:lnTo>
                    <a:pt x="436118" y="136652"/>
                  </a:lnTo>
                  <a:lnTo>
                    <a:pt x="436206" y="135851"/>
                  </a:lnTo>
                  <a:close/>
                </a:path>
                <a:path w="1377950" h="1480820">
                  <a:moveTo>
                    <a:pt x="436841" y="1100277"/>
                  </a:moveTo>
                  <a:lnTo>
                    <a:pt x="436295" y="1098689"/>
                  </a:lnTo>
                  <a:lnTo>
                    <a:pt x="436003" y="1098181"/>
                  </a:lnTo>
                  <a:lnTo>
                    <a:pt x="435902" y="1098016"/>
                  </a:lnTo>
                  <a:lnTo>
                    <a:pt x="435229" y="1097330"/>
                  </a:lnTo>
                  <a:lnTo>
                    <a:pt x="435114" y="1097203"/>
                  </a:lnTo>
                  <a:lnTo>
                    <a:pt x="434886" y="1096975"/>
                  </a:lnTo>
                  <a:lnTo>
                    <a:pt x="434886" y="1100277"/>
                  </a:lnTo>
                  <a:lnTo>
                    <a:pt x="434848" y="1104569"/>
                  </a:lnTo>
                  <a:lnTo>
                    <a:pt x="431622" y="1107503"/>
                  </a:lnTo>
                  <a:lnTo>
                    <a:pt x="428574" y="1107503"/>
                  </a:lnTo>
                  <a:lnTo>
                    <a:pt x="428574" y="1097330"/>
                  </a:lnTo>
                  <a:lnTo>
                    <a:pt x="432015" y="1097330"/>
                  </a:lnTo>
                  <a:lnTo>
                    <a:pt x="434886" y="1100277"/>
                  </a:lnTo>
                  <a:lnTo>
                    <a:pt x="434886" y="1096975"/>
                  </a:lnTo>
                  <a:lnTo>
                    <a:pt x="434162" y="1096467"/>
                  </a:lnTo>
                  <a:lnTo>
                    <a:pt x="432904" y="1096010"/>
                  </a:lnTo>
                  <a:lnTo>
                    <a:pt x="426872" y="1096010"/>
                  </a:lnTo>
                  <a:lnTo>
                    <a:pt x="426872" y="1108964"/>
                  </a:lnTo>
                  <a:lnTo>
                    <a:pt x="431914" y="1108964"/>
                  </a:lnTo>
                  <a:lnTo>
                    <a:pt x="436740" y="1104569"/>
                  </a:lnTo>
                  <a:lnTo>
                    <a:pt x="436841" y="1100277"/>
                  </a:lnTo>
                  <a:close/>
                </a:path>
                <a:path w="1377950" h="1480820">
                  <a:moveTo>
                    <a:pt x="438721" y="8267"/>
                  </a:moveTo>
                  <a:lnTo>
                    <a:pt x="437857" y="6794"/>
                  </a:lnTo>
                  <a:lnTo>
                    <a:pt x="436829" y="6794"/>
                  </a:lnTo>
                  <a:lnTo>
                    <a:pt x="436829" y="10985"/>
                  </a:lnTo>
                  <a:lnTo>
                    <a:pt x="436651" y="11468"/>
                  </a:lnTo>
                  <a:lnTo>
                    <a:pt x="436511" y="11734"/>
                  </a:lnTo>
                  <a:lnTo>
                    <a:pt x="436156" y="12192"/>
                  </a:lnTo>
                  <a:lnTo>
                    <a:pt x="435762" y="12471"/>
                  </a:lnTo>
                  <a:lnTo>
                    <a:pt x="435241" y="12738"/>
                  </a:lnTo>
                  <a:lnTo>
                    <a:pt x="433628" y="12738"/>
                  </a:lnTo>
                  <a:lnTo>
                    <a:pt x="432015" y="10401"/>
                  </a:lnTo>
                  <a:lnTo>
                    <a:pt x="431914" y="9817"/>
                  </a:lnTo>
                  <a:lnTo>
                    <a:pt x="431838" y="8267"/>
                  </a:lnTo>
                  <a:lnTo>
                    <a:pt x="436651" y="8267"/>
                  </a:lnTo>
                  <a:lnTo>
                    <a:pt x="436791" y="8534"/>
                  </a:lnTo>
                  <a:lnTo>
                    <a:pt x="436829" y="10985"/>
                  </a:lnTo>
                  <a:lnTo>
                    <a:pt x="436829" y="6794"/>
                  </a:lnTo>
                  <a:lnTo>
                    <a:pt x="431825" y="6794"/>
                  </a:lnTo>
                  <a:lnTo>
                    <a:pt x="431914" y="5562"/>
                  </a:lnTo>
                  <a:lnTo>
                    <a:pt x="433616" y="2552"/>
                  </a:lnTo>
                  <a:lnTo>
                    <a:pt x="437921" y="2552"/>
                  </a:lnTo>
                  <a:lnTo>
                    <a:pt x="437959" y="1168"/>
                  </a:lnTo>
                  <a:lnTo>
                    <a:pt x="432993" y="1168"/>
                  </a:lnTo>
                  <a:lnTo>
                    <a:pt x="432536" y="1435"/>
                  </a:lnTo>
                  <a:lnTo>
                    <a:pt x="431380" y="2552"/>
                  </a:lnTo>
                  <a:lnTo>
                    <a:pt x="431126" y="3048"/>
                  </a:lnTo>
                  <a:lnTo>
                    <a:pt x="430860" y="3492"/>
                  </a:lnTo>
                  <a:lnTo>
                    <a:pt x="430657" y="3987"/>
                  </a:lnTo>
                  <a:lnTo>
                    <a:pt x="430339" y="5080"/>
                  </a:lnTo>
                  <a:lnTo>
                    <a:pt x="430352" y="6794"/>
                  </a:lnTo>
                  <a:lnTo>
                    <a:pt x="432727" y="14122"/>
                  </a:lnTo>
                  <a:lnTo>
                    <a:pt x="435698" y="14122"/>
                  </a:lnTo>
                  <a:lnTo>
                    <a:pt x="436651" y="13703"/>
                  </a:lnTo>
                  <a:lnTo>
                    <a:pt x="437311" y="13309"/>
                  </a:lnTo>
                  <a:lnTo>
                    <a:pt x="437794" y="12738"/>
                  </a:lnTo>
                  <a:lnTo>
                    <a:pt x="438035" y="12471"/>
                  </a:lnTo>
                  <a:lnTo>
                    <a:pt x="438188" y="12192"/>
                  </a:lnTo>
                  <a:lnTo>
                    <a:pt x="438315" y="11988"/>
                  </a:lnTo>
                  <a:lnTo>
                    <a:pt x="438645" y="10985"/>
                  </a:lnTo>
                  <a:lnTo>
                    <a:pt x="438556" y="8267"/>
                  </a:lnTo>
                  <a:lnTo>
                    <a:pt x="438721" y="8267"/>
                  </a:lnTo>
                  <a:close/>
                </a:path>
                <a:path w="1377950" h="1480820">
                  <a:moveTo>
                    <a:pt x="439013" y="25527"/>
                  </a:moveTo>
                  <a:lnTo>
                    <a:pt x="437362" y="25400"/>
                  </a:lnTo>
                  <a:lnTo>
                    <a:pt x="437324" y="31953"/>
                  </a:lnTo>
                  <a:lnTo>
                    <a:pt x="436867" y="32537"/>
                  </a:lnTo>
                  <a:lnTo>
                    <a:pt x="436397" y="32981"/>
                  </a:lnTo>
                  <a:lnTo>
                    <a:pt x="435419" y="33680"/>
                  </a:lnTo>
                  <a:lnTo>
                    <a:pt x="434149" y="33680"/>
                  </a:lnTo>
                  <a:lnTo>
                    <a:pt x="433336" y="33274"/>
                  </a:lnTo>
                  <a:lnTo>
                    <a:pt x="433235" y="32981"/>
                  </a:lnTo>
                  <a:lnTo>
                    <a:pt x="433108" y="32804"/>
                  </a:lnTo>
                  <a:lnTo>
                    <a:pt x="432993" y="32537"/>
                  </a:lnTo>
                  <a:lnTo>
                    <a:pt x="432904" y="32181"/>
                  </a:lnTo>
                  <a:lnTo>
                    <a:pt x="432854" y="31953"/>
                  </a:lnTo>
                  <a:lnTo>
                    <a:pt x="432739" y="25400"/>
                  </a:lnTo>
                  <a:lnTo>
                    <a:pt x="431126" y="25400"/>
                  </a:lnTo>
                  <a:lnTo>
                    <a:pt x="431126" y="25527"/>
                  </a:lnTo>
                  <a:lnTo>
                    <a:pt x="431253" y="32804"/>
                  </a:lnTo>
                  <a:lnTo>
                    <a:pt x="433463" y="35166"/>
                  </a:lnTo>
                  <a:lnTo>
                    <a:pt x="435178" y="35166"/>
                  </a:lnTo>
                  <a:lnTo>
                    <a:pt x="436448" y="34505"/>
                  </a:lnTo>
                  <a:lnTo>
                    <a:pt x="436968" y="34086"/>
                  </a:lnTo>
                  <a:lnTo>
                    <a:pt x="437337" y="33680"/>
                  </a:lnTo>
                  <a:lnTo>
                    <a:pt x="437489" y="33680"/>
                  </a:lnTo>
                  <a:lnTo>
                    <a:pt x="437515" y="34861"/>
                  </a:lnTo>
                  <a:lnTo>
                    <a:pt x="439000" y="34861"/>
                  </a:lnTo>
                  <a:lnTo>
                    <a:pt x="439013" y="25527"/>
                  </a:lnTo>
                  <a:close/>
                </a:path>
                <a:path w="1377950" h="1480820">
                  <a:moveTo>
                    <a:pt x="444080" y="23241"/>
                  </a:moveTo>
                  <a:lnTo>
                    <a:pt x="442391" y="23241"/>
                  </a:lnTo>
                  <a:lnTo>
                    <a:pt x="442379" y="27762"/>
                  </a:lnTo>
                  <a:lnTo>
                    <a:pt x="444080" y="27762"/>
                  </a:lnTo>
                  <a:lnTo>
                    <a:pt x="444080" y="23241"/>
                  </a:lnTo>
                  <a:close/>
                </a:path>
                <a:path w="1377950" h="1480820">
                  <a:moveTo>
                    <a:pt x="448843" y="11150"/>
                  </a:moveTo>
                  <a:lnTo>
                    <a:pt x="448805" y="8534"/>
                  </a:lnTo>
                  <a:lnTo>
                    <a:pt x="448513" y="7823"/>
                  </a:lnTo>
                  <a:lnTo>
                    <a:pt x="448703" y="7823"/>
                  </a:lnTo>
                  <a:lnTo>
                    <a:pt x="447497" y="6718"/>
                  </a:lnTo>
                  <a:lnTo>
                    <a:pt x="447040" y="6464"/>
                  </a:lnTo>
                  <a:lnTo>
                    <a:pt x="445947" y="6083"/>
                  </a:lnTo>
                  <a:lnTo>
                    <a:pt x="443039" y="6083"/>
                  </a:lnTo>
                  <a:lnTo>
                    <a:pt x="443039" y="2362"/>
                  </a:lnTo>
                  <a:lnTo>
                    <a:pt x="447903" y="2362"/>
                  </a:lnTo>
                  <a:lnTo>
                    <a:pt x="448005" y="965"/>
                  </a:lnTo>
                  <a:lnTo>
                    <a:pt x="441490" y="965"/>
                  </a:lnTo>
                  <a:lnTo>
                    <a:pt x="441350" y="1104"/>
                  </a:lnTo>
                  <a:lnTo>
                    <a:pt x="441312" y="7823"/>
                  </a:lnTo>
                  <a:lnTo>
                    <a:pt x="446011" y="7823"/>
                  </a:lnTo>
                  <a:lnTo>
                    <a:pt x="446557" y="8267"/>
                  </a:lnTo>
                  <a:lnTo>
                    <a:pt x="446773" y="8534"/>
                  </a:lnTo>
                  <a:lnTo>
                    <a:pt x="446836" y="8712"/>
                  </a:lnTo>
                  <a:lnTo>
                    <a:pt x="446900" y="11150"/>
                  </a:lnTo>
                  <a:lnTo>
                    <a:pt x="446709" y="11607"/>
                  </a:lnTo>
                  <a:lnTo>
                    <a:pt x="446493" y="11899"/>
                  </a:lnTo>
                  <a:lnTo>
                    <a:pt x="440778" y="11899"/>
                  </a:lnTo>
                  <a:lnTo>
                    <a:pt x="440778" y="13474"/>
                  </a:lnTo>
                  <a:lnTo>
                    <a:pt x="447167" y="13474"/>
                  </a:lnTo>
                  <a:lnTo>
                    <a:pt x="448017" y="12725"/>
                  </a:lnTo>
                  <a:lnTo>
                    <a:pt x="448271" y="12369"/>
                  </a:lnTo>
                  <a:lnTo>
                    <a:pt x="448843" y="11150"/>
                  </a:lnTo>
                  <a:close/>
                </a:path>
                <a:path w="1377950" h="1480820">
                  <a:moveTo>
                    <a:pt x="448919" y="27889"/>
                  </a:moveTo>
                  <a:lnTo>
                    <a:pt x="442379" y="27889"/>
                  </a:lnTo>
                  <a:lnTo>
                    <a:pt x="442366" y="34937"/>
                  </a:lnTo>
                  <a:lnTo>
                    <a:pt x="444080" y="34937"/>
                  </a:lnTo>
                  <a:lnTo>
                    <a:pt x="444080" y="29210"/>
                  </a:lnTo>
                  <a:lnTo>
                    <a:pt x="448792" y="29210"/>
                  </a:lnTo>
                  <a:lnTo>
                    <a:pt x="448919" y="27889"/>
                  </a:lnTo>
                  <a:close/>
                </a:path>
                <a:path w="1377950" h="1480820">
                  <a:moveTo>
                    <a:pt x="449199" y="22021"/>
                  </a:moveTo>
                  <a:lnTo>
                    <a:pt x="442391" y="22021"/>
                  </a:lnTo>
                  <a:lnTo>
                    <a:pt x="442391" y="23075"/>
                  </a:lnTo>
                  <a:lnTo>
                    <a:pt x="449186" y="23075"/>
                  </a:lnTo>
                  <a:lnTo>
                    <a:pt x="449199" y="22021"/>
                  </a:lnTo>
                  <a:close/>
                </a:path>
                <a:path w="1377950" h="1480820">
                  <a:moveTo>
                    <a:pt x="455485" y="221576"/>
                  </a:moveTo>
                  <a:lnTo>
                    <a:pt x="442531" y="221576"/>
                  </a:lnTo>
                  <a:lnTo>
                    <a:pt x="442429" y="223812"/>
                  </a:lnTo>
                  <a:lnTo>
                    <a:pt x="442582" y="224040"/>
                  </a:lnTo>
                  <a:lnTo>
                    <a:pt x="446100" y="224040"/>
                  </a:lnTo>
                  <a:lnTo>
                    <a:pt x="443788" y="223113"/>
                  </a:lnTo>
                  <a:lnTo>
                    <a:pt x="455447" y="223113"/>
                  </a:lnTo>
                  <a:lnTo>
                    <a:pt x="455485" y="221576"/>
                  </a:lnTo>
                  <a:close/>
                </a:path>
                <a:path w="1377950" h="1480820">
                  <a:moveTo>
                    <a:pt x="455485" y="200228"/>
                  </a:moveTo>
                  <a:lnTo>
                    <a:pt x="443839" y="200228"/>
                  </a:lnTo>
                  <a:lnTo>
                    <a:pt x="443788" y="196316"/>
                  </a:lnTo>
                  <a:lnTo>
                    <a:pt x="442455" y="196316"/>
                  </a:lnTo>
                  <a:lnTo>
                    <a:pt x="442391" y="205854"/>
                  </a:lnTo>
                  <a:lnTo>
                    <a:pt x="443725" y="205854"/>
                  </a:lnTo>
                  <a:lnTo>
                    <a:pt x="443839" y="201917"/>
                  </a:lnTo>
                  <a:lnTo>
                    <a:pt x="455447" y="201917"/>
                  </a:lnTo>
                  <a:lnTo>
                    <a:pt x="455485" y="200228"/>
                  </a:lnTo>
                  <a:close/>
                </a:path>
                <a:path w="1377950" h="1480820">
                  <a:moveTo>
                    <a:pt x="455536" y="187121"/>
                  </a:moveTo>
                  <a:lnTo>
                    <a:pt x="454177" y="187121"/>
                  </a:lnTo>
                  <a:lnTo>
                    <a:pt x="454113" y="192443"/>
                  </a:lnTo>
                  <a:lnTo>
                    <a:pt x="449376" y="192443"/>
                  </a:lnTo>
                  <a:lnTo>
                    <a:pt x="449338" y="187858"/>
                  </a:lnTo>
                  <a:lnTo>
                    <a:pt x="448043" y="187858"/>
                  </a:lnTo>
                  <a:lnTo>
                    <a:pt x="447954" y="192443"/>
                  </a:lnTo>
                  <a:lnTo>
                    <a:pt x="443814" y="192443"/>
                  </a:lnTo>
                  <a:lnTo>
                    <a:pt x="443776" y="187121"/>
                  </a:lnTo>
                  <a:lnTo>
                    <a:pt x="442455" y="187121"/>
                  </a:lnTo>
                  <a:lnTo>
                    <a:pt x="442506" y="192443"/>
                  </a:lnTo>
                  <a:lnTo>
                    <a:pt x="442620" y="194132"/>
                  </a:lnTo>
                  <a:lnTo>
                    <a:pt x="455295" y="194132"/>
                  </a:lnTo>
                  <a:lnTo>
                    <a:pt x="455409" y="193992"/>
                  </a:lnTo>
                  <a:lnTo>
                    <a:pt x="455523" y="192443"/>
                  </a:lnTo>
                  <a:lnTo>
                    <a:pt x="455536" y="187121"/>
                  </a:lnTo>
                  <a:close/>
                </a:path>
                <a:path w="1377950" h="1480820">
                  <a:moveTo>
                    <a:pt x="455549" y="227952"/>
                  </a:moveTo>
                  <a:lnTo>
                    <a:pt x="455409" y="227787"/>
                  </a:lnTo>
                  <a:lnTo>
                    <a:pt x="447459" y="224586"/>
                  </a:lnTo>
                  <a:lnTo>
                    <a:pt x="443458" y="224586"/>
                  </a:lnTo>
                  <a:lnTo>
                    <a:pt x="452996" y="228523"/>
                  </a:lnTo>
                  <a:lnTo>
                    <a:pt x="442353" y="232765"/>
                  </a:lnTo>
                  <a:lnTo>
                    <a:pt x="442683" y="232765"/>
                  </a:lnTo>
                  <a:lnTo>
                    <a:pt x="442518" y="233019"/>
                  </a:lnTo>
                  <a:lnTo>
                    <a:pt x="442404" y="235343"/>
                  </a:lnTo>
                  <a:lnTo>
                    <a:pt x="442696" y="235673"/>
                  </a:lnTo>
                  <a:lnTo>
                    <a:pt x="455447" y="235673"/>
                  </a:lnTo>
                  <a:lnTo>
                    <a:pt x="455485" y="234022"/>
                  </a:lnTo>
                  <a:lnTo>
                    <a:pt x="443623" y="234022"/>
                  </a:lnTo>
                  <a:lnTo>
                    <a:pt x="455371" y="229476"/>
                  </a:lnTo>
                  <a:lnTo>
                    <a:pt x="455510" y="229476"/>
                  </a:lnTo>
                  <a:lnTo>
                    <a:pt x="455549" y="227952"/>
                  </a:lnTo>
                  <a:close/>
                </a:path>
                <a:path w="1377950" h="1480820">
                  <a:moveTo>
                    <a:pt x="455663" y="211467"/>
                  </a:moveTo>
                  <a:lnTo>
                    <a:pt x="452208" y="208013"/>
                  </a:lnTo>
                  <a:lnTo>
                    <a:pt x="442480" y="208013"/>
                  </a:lnTo>
                  <a:lnTo>
                    <a:pt x="442480" y="209702"/>
                  </a:lnTo>
                  <a:lnTo>
                    <a:pt x="451802" y="209702"/>
                  </a:lnTo>
                  <a:lnTo>
                    <a:pt x="452691" y="209994"/>
                  </a:lnTo>
                  <a:lnTo>
                    <a:pt x="453059" y="210210"/>
                  </a:lnTo>
                  <a:lnTo>
                    <a:pt x="453644" y="210769"/>
                  </a:lnTo>
                  <a:lnTo>
                    <a:pt x="453872" y="211112"/>
                  </a:lnTo>
                  <a:lnTo>
                    <a:pt x="454177" y="211899"/>
                  </a:lnTo>
                  <a:lnTo>
                    <a:pt x="454177" y="213804"/>
                  </a:lnTo>
                  <a:lnTo>
                    <a:pt x="451332" y="216128"/>
                  </a:lnTo>
                  <a:lnTo>
                    <a:pt x="442480" y="216128"/>
                  </a:lnTo>
                  <a:lnTo>
                    <a:pt x="442429" y="217779"/>
                  </a:lnTo>
                  <a:lnTo>
                    <a:pt x="452183" y="217779"/>
                  </a:lnTo>
                  <a:lnTo>
                    <a:pt x="453580" y="217258"/>
                  </a:lnTo>
                  <a:lnTo>
                    <a:pt x="454113" y="216941"/>
                  </a:lnTo>
                  <a:lnTo>
                    <a:pt x="454507" y="216509"/>
                  </a:lnTo>
                  <a:lnTo>
                    <a:pt x="454888" y="216128"/>
                  </a:lnTo>
                  <a:lnTo>
                    <a:pt x="455155" y="215709"/>
                  </a:lnTo>
                  <a:lnTo>
                    <a:pt x="455244" y="215569"/>
                  </a:lnTo>
                  <a:lnTo>
                    <a:pt x="455472" y="214934"/>
                  </a:lnTo>
                  <a:lnTo>
                    <a:pt x="455587" y="214604"/>
                  </a:lnTo>
                  <a:lnTo>
                    <a:pt x="455663" y="211467"/>
                  </a:lnTo>
                  <a:close/>
                </a:path>
                <a:path w="1377950" h="1480820">
                  <a:moveTo>
                    <a:pt x="477100" y="359829"/>
                  </a:moveTo>
                  <a:lnTo>
                    <a:pt x="476211" y="359486"/>
                  </a:lnTo>
                  <a:lnTo>
                    <a:pt x="473189" y="359486"/>
                  </a:lnTo>
                  <a:lnTo>
                    <a:pt x="472249" y="359829"/>
                  </a:lnTo>
                  <a:lnTo>
                    <a:pt x="477100" y="359829"/>
                  </a:lnTo>
                  <a:close/>
                </a:path>
                <a:path w="1377950" h="1480820">
                  <a:moveTo>
                    <a:pt x="478180" y="364845"/>
                  </a:moveTo>
                  <a:lnTo>
                    <a:pt x="478129" y="360997"/>
                  </a:lnTo>
                  <a:lnTo>
                    <a:pt x="477901" y="360603"/>
                  </a:lnTo>
                  <a:lnTo>
                    <a:pt x="477481" y="360184"/>
                  </a:lnTo>
                  <a:lnTo>
                    <a:pt x="471601" y="360184"/>
                  </a:lnTo>
                  <a:lnTo>
                    <a:pt x="471297" y="360438"/>
                  </a:lnTo>
                  <a:lnTo>
                    <a:pt x="471271" y="361899"/>
                  </a:lnTo>
                  <a:lnTo>
                    <a:pt x="471589" y="361899"/>
                  </a:lnTo>
                  <a:lnTo>
                    <a:pt x="472173" y="361518"/>
                  </a:lnTo>
                  <a:lnTo>
                    <a:pt x="472643" y="361276"/>
                  </a:lnTo>
                  <a:lnTo>
                    <a:pt x="475983" y="361276"/>
                  </a:lnTo>
                  <a:lnTo>
                    <a:pt x="476338" y="361670"/>
                  </a:lnTo>
                  <a:lnTo>
                    <a:pt x="476338" y="364845"/>
                  </a:lnTo>
                  <a:lnTo>
                    <a:pt x="476046" y="365455"/>
                  </a:lnTo>
                  <a:lnTo>
                    <a:pt x="471017" y="371005"/>
                  </a:lnTo>
                  <a:lnTo>
                    <a:pt x="471004" y="371297"/>
                  </a:lnTo>
                  <a:lnTo>
                    <a:pt x="472897" y="371297"/>
                  </a:lnTo>
                  <a:lnTo>
                    <a:pt x="475830" y="368236"/>
                  </a:lnTo>
                  <a:lnTo>
                    <a:pt x="476440" y="367576"/>
                  </a:lnTo>
                  <a:lnTo>
                    <a:pt x="477316" y="366420"/>
                  </a:lnTo>
                  <a:lnTo>
                    <a:pt x="477697" y="365836"/>
                  </a:lnTo>
                  <a:lnTo>
                    <a:pt x="478180" y="364845"/>
                  </a:lnTo>
                  <a:close/>
                </a:path>
                <a:path w="1377950" h="1480820">
                  <a:moveTo>
                    <a:pt x="478485" y="341249"/>
                  </a:moveTo>
                  <a:lnTo>
                    <a:pt x="476377" y="338861"/>
                  </a:lnTo>
                  <a:lnTo>
                    <a:pt x="470573" y="338861"/>
                  </a:lnTo>
                  <a:lnTo>
                    <a:pt x="470560" y="344004"/>
                  </a:lnTo>
                  <a:lnTo>
                    <a:pt x="472274" y="344004"/>
                  </a:lnTo>
                  <a:lnTo>
                    <a:pt x="472274" y="340080"/>
                  </a:lnTo>
                  <a:lnTo>
                    <a:pt x="475005" y="340080"/>
                  </a:lnTo>
                  <a:lnTo>
                    <a:pt x="475716" y="340283"/>
                  </a:lnTo>
                  <a:lnTo>
                    <a:pt x="476097" y="340537"/>
                  </a:lnTo>
                  <a:lnTo>
                    <a:pt x="476554" y="341249"/>
                  </a:lnTo>
                  <a:lnTo>
                    <a:pt x="476516" y="342887"/>
                  </a:lnTo>
                  <a:lnTo>
                    <a:pt x="476415" y="343382"/>
                  </a:lnTo>
                  <a:lnTo>
                    <a:pt x="476250" y="343611"/>
                  </a:lnTo>
                  <a:lnTo>
                    <a:pt x="475805" y="344004"/>
                  </a:lnTo>
                  <a:lnTo>
                    <a:pt x="472274" y="344004"/>
                  </a:lnTo>
                  <a:lnTo>
                    <a:pt x="472274" y="344449"/>
                  </a:lnTo>
                  <a:lnTo>
                    <a:pt x="470560" y="344449"/>
                  </a:lnTo>
                  <a:lnTo>
                    <a:pt x="470560" y="345059"/>
                  </a:lnTo>
                  <a:lnTo>
                    <a:pt x="476732" y="345059"/>
                  </a:lnTo>
                  <a:lnTo>
                    <a:pt x="477037" y="344843"/>
                  </a:lnTo>
                  <a:lnTo>
                    <a:pt x="477354" y="344652"/>
                  </a:lnTo>
                  <a:lnTo>
                    <a:pt x="477596" y="344449"/>
                  </a:lnTo>
                  <a:lnTo>
                    <a:pt x="477977" y="344004"/>
                  </a:lnTo>
                  <a:lnTo>
                    <a:pt x="478091" y="343877"/>
                  </a:lnTo>
                  <a:lnTo>
                    <a:pt x="478231" y="343611"/>
                  </a:lnTo>
                  <a:lnTo>
                    <a:pt x="478485" y="342887"/>
                  </a:lnTo>
                  <a:lnTo>
                    <a:pt x="478485" y="341249"/>
                  </a:lnTo>
                  <a:close/>
                </a:path>
                <a:path w="1377950" h="1480820">
                  <a:moveTo>
                    <a:pt x="479120" y="371627"/>
                  </a:moveTo>
                  <a:lnTo>
                    <a:pt x="470992" y="371462"/>
                  </a:lnTo>
                  <a:lnTo>
                    <a:pt x="470941" y="372567"/>
                  </a:lnTo>
                  <a:lnTo>
                    <a:pt x="479018" y="372567"/>
                  </a:lnTo>
                  <a:lnTo>
                    <a:pt x="479120" y="371627"/>
                  </a:lnTo>
                  <a:close/>
                </a:path>
                <a:path w="1377950" h="1480820">
                  <a:moveTo>
                    <a:pt x="479310" y="351650"/>
                  </a:moveTo>
                  <a:lnTo>
                    <a:pt x="477024" y="346163"/>
                  </a:lnTo>
                  <a:lnTo>
                    <a:pt x="472274" y="346163"/>
                  </a:lnTo>
                  <a:lnTo>
                    <a:pt x="472274" y="346329"/>
                  </a:lnTo>
                  <a:lnTo>
                    <a:pt x="475005" y="346329"/>
                  </a:lnTo>
                  <a:lnTo>
                    <a:pt x="475424" y="346773"/>
                  </a:lnTo>
                  <a:lnTo>
                    <a:pt x="475615" y="347027"/>
                  </a:lnTo>
                  <a:lnTo>
                    <a:pt x="475932" y="347611"/>
                  </a:lnTo>
                  <a:lnTo>
                    <a:pt x="476224" y="348297"/>
                  </a:lnTo>
                  <a:lnTo>
                    <a:pt x="477431" y="351421"/>
                  </a:lnTo>
                  <a:lnTo>
                    <a:pt x="472224" y="351421"/>
                  </a:lnTo>
                  <a:lnTo>
                    <a:pt x="472274" y="345706"/>
                  </a:lnTo>
                  <a:lnTo>
                    <a:pt x="470560" y="345554"/>
                  </a:lnTo>
                  <a:lnTo>
                    <a:pt x="470547" y="351650"/>
                  </a:lnTo>
                  <a:lnTo>
                    <a:pt x="472224" y="351650"/>
                  </a:lnTo>
                  <a:lnTo>
                    <a:pt x="479310" y="351650"/>
                  </a:lnTo>
                  <a:close/>
                </a:path>
                <a:path w="1377950" h="1480820">
                  <a:moveTo>
                    <a:pt x="482930" y="194754"/>
                  </a:moveTo>
                  <a:lnTo>
                    <a:pt x="482777" y="194335"/>
                  </a:lnTo>
                  <a:lnTo>
                    <a:pt x="477824" y="194335"/>
                  </a:lnTo>
                  <a:lnTo>
                    <a:pt x="477774" y="182689"/>
                  </a:lnTo>
                  <a:lnTo>
                    <a:pt x="476097" y="182689"/>
                  </a:lnTo>
                  <a:lnTo>
                    <a:pt x="476123" y="195745"/>
                  </a:lnTo>
                  <a:lnTo>
                    <a:pt x="482815" y="195745"/>
                  </a:lnTo>
                  <a:lnTo>
                    <a:pt x="482930" y="194754"/>
                  </a:lnTo>
                  <a:close/>
                </a:path>
                <a:path w="1377950" h="1480820">
                  <a:moveTo>
                    <a:pt x="486003" y="140970"/>
                  </a:moveTo>
                  <a:lnTo>
                    <a:pt x="484301" y="140830"/>
                  </a:lnTo>
                  <a:lnTo>
                    <a:pt x="484289" y="140970"/>
                  </a:lnTo>
                  <a:lnTo>
                    <a:pt x="484187" y="150164"/>
                  </a:lnTo>
                  <a:lnTo>
                    <a:pt x="484047" y="150558"/>
                  </a:lnTo>
                  <a:lnTo>
                    <a:pt x="484009" y="150698"/>
                  </a:lnTo>
                  <a:lnTo>
                    <a:pt x="483895" y="151041"/>
                  </a:lnTo>
                  <a:lnTo>
                    <a:pt x="483679" y="151422"/>
                  </a:lnTo>
                  <a:lnTo>
                    <a:pt x="483120" y="152006"/>
                  </a:lnTo>
                  <a:lnTo>
                    <a:pt x="483387" y="152006"/>
                  </a:lnTo>
                  <a:lnTo>
                    <a:pt x="481990" y="152527"/>
                  </a:lnTo>
                  <a:lnTo>
                    <a:pt x="480085" y="152527"/>
                  </a:lnTo>
                  <a:lnTo>
                    <a:pt x="478650" y="152006"/>
                  </a:lnTo>
                  <a:lnTo>
                    <a:pt x="478955" y="152006"/>
                  </a:lnTo>
                  <a:lnTo>
                    <a:pt x="478675" y="151688"/>
                  </a:lnTo>
                  <a:lnTo>
                    <a:pt x="478409" y="151422"/>
                  </a:lnTo>
                  <a:lnTo>
                    <a:pt x="478193" y="151041"/>
                  </a:lnTo>
                  <a:lnTo>
                    <a:pt x="478078" y="150698"/>
                  </a:lnTo>
                  <a:lnTo>
                    <a:pt x="478028" y="150558"/>
                  </a:lnTo>
                  <a:lnTo>
                    <a:pt x="477901" y="150164"/>
                  </a:lnTo>
                  <a:lnTo>
                    <a:pt x="477799" y="140970"/>
                  </a:lnTo>
                  <a:lnTo>
                    <a:pt x="484289" y="140970"/>
                  </a:lnTo>
                  <a:lnTo>
                    <a:pt x="484289" y="140830"/>
                  </a:lnTo>
                  <a:lnTo>
                    <a:pt x="476084" y="140830"/>
                  </a:lnTo>
                  <a:lnTo>
                    <a:pt x="476161" y="150698"/>
                  </a:lnTo>
                  <a:lnTo>
                    <a:pt x="476656" y="152006"/>
                  </a:lnTo>
                  <a:lnTo>
                    <a:pt x="476999" y="152527"/>
                  </a:lnTo>
                  <a:lnTo>
                    <a:pt x="477380" y="152857"/>
                  </a:lnTo>
                  <a:lnTo>
                    <a:pt x="477799" y="153276"/>
                  </a:lnTo>
                  <a:lnTo>
                    <a:pt x="478320" y="153593"/>
                  </a:lnTo>
                  <a:lnTo>
                    <a:pt x="479513" y="154012"/>
                  </a:lnTo>
                  <a:lnTo>
                    <a:pt x="482422" y="154012"/>
                  </a:lnTo>
                  <a:lnTo>
                    <a:pt x="483565" y="153593"/>
                  </a:lnTo>
                  <a:lnTo>
                    <a:pt x="484098" y="153276"/>
                  </a:lnTo>
                  <a:lnTo>
                    <a:pt x="484911" y="152527"/>
                  </a:lnTo>
                  <a:lnTo>
                    <a:pt x="485495" y="151688"/>
                  </a:lnTo>
                  <a:lnTo>
                    <a:pt x="485559" y="151422"/>
                  </a:lnTo>
                  <a:lnTo>
                    <a:pt x="485698" y="151041"/>
                  </a:lnTo>
                  <a:lnTo>
                    <a:pt x="485825" y="150698"/>
                  </a:lnTo>
                  <a:lnTo>
                    <a:pt x="485940" y="150164"/>
                  </a:lnTo>
                  <a:lnTo>
                    <a:pt x="486003" y="140970"/>
                  </a:lnTo>
                  <a:close/>
                </a:path>
                <a:path w="1377950" h="1480820">
                  <a:moveTo>
                    <a:pt x="488569" y="338823"/>
                  </a:moveTo>
                  <a:lnTo>
                    <a:pt x="481876" y="338823"/>
                  </a:lnTo>
                  <a:lnTo>
                    <a:pt x="481863" y="340080"/>
                  </a:lnTo>
                  <a:lnTo>
                    <a:pt x="481850" y="344766"/>
                  </a:lnTo>
                  <a:lnTo>
                    <a:pt x="488378" y="344766"/>
                  </a:lnTo>
                  <a:lnTo>
                    <a:pt x="488035" y="344424"/>
                  </a:lnTo>
                  <a:lnTo>
                    <a:pt x="487565" y="344182"/>
                  </a:lnTo>
                  <a:lnTo>
                    <a:pt x="486473" y="343801"/>
                  </a:lnTo>
                  <a:lnTo>
                    <a:pt x="483565" y="343801"/>
                  </a:lnTo>
                  <a:lnTo>
                    <a:pt x="483565" y="340080"/>
                  </a:lnTo>
                  <a:lnTo>
                    <a:pt x="488505" y="340080"/>
                  </a:lnTo>
                  <a:lnTo>
                    <a:pt x="488569" y="338823"/>
                  </a:lnTo>
                  <a:close/>
                </a:path>
                <a:path w="1377950" h="1480820">
                  <a:moveTo>
                    <a:pt x="489369" y="348869"/>
                  </a:moveTo>
                  <a:lnTo>
                    <a:pt x="489331" y="346252"/>
                  </a:lnTo>
                  <a:lnTo>
                    <a:pt x="489064" y="345541"/>
                  </a:lnTo>
                  <a:lnTo>
                    <a:pt x="486537" y="345541"/>
                  </a:lnTo>
                  <a:lnTo>
                    <a:pt x="487083" y="345973"/>
                  </a:lnTo>
                  <a:lnTo>
                    <a:pt x="487299" y="346252"/>
                  </a:lnTo>
                  <a:lnTo>
                    <a:pt x="487362" y="346417"/>
                  </a:lnTo>
                  <a:lnTo>
                    <a:pt x="487438" y="348869"/>
                  </a:lnTo>
                  <a:lnTo>
                    <a:pt x="487235" y="349326"/>
                  </a:lnTo>
                  <a:lnTo>
                    <a:pt x="487019" y="349618"/>
                  </a:lnTo>
                  <a:lnTo>
                    <a:pt x="481266" y="349618"/>
                  </a:lnTo>
                  <a:lnTo>
                    <a:pt x="481266" y="350812"/>
                  </a:lnTo>
                  <a:lnTo>
                    <a:pt x="488137" y="350812"/>
                  </a:lnTo>
                  <a:lnTo>
                    <a:pt x="488556" y="350431"/>
                  </a:lnTo>
                  <a:lnTo>
                    <a:pt x="488683" y="350253"/>
                  </a:lnTo>
                  <a:lnTo>
                    <a:pt x="489369" y="348869"/>
                  </a:lnTo>
                  <a:close/>
                </a:path>
                <a:path w="1377950" h="1480820">
                  <a:moveTo>
                    <a:pt x="489851" y="369239"/>
                  </a:moveTo>
                  <a:lnTo>
                    <a:pt x="489813" y="362318"/>
                  </a:lnTo>
                  <a:lnTo>
                    <a:pt x="489610" y="361772"/>
                  </a:lnTo>
                  <a:lnTo>
                    <a:pt x="489496" y="361454"/>
                  </a:lnTo>
                  <a:lnTo>
                    <a:pt x="489229" y="361086"/>
                  </a:lnTo>
                  <a:lnTo>
                    <a:pt x="488937" y="360578"/>
                  </a:lnTo>
                  <a:lnTo>
                    <a:pt x="488873" y="360451"/>
                  </a:lnTo>
                  <a:lnTo>
                    <a:pt x="488480" y="360095"/>
                  </a:lnTo>
                  <a:lnTo>
                    <a:pt x="487286" y="359448"/>
                  </a:lnTo>
                  <a:lnTo>
                    <a:pt x="484124" y="359448"/>
                  </a:lnTo>
                  <a:lnTo>
                    <a:pt x="481393" y="369849"/>
                  </a:lnTo>
                  <a:lnTo>
                    <a:pt x="481520" y="370230"/>
                  </a:lnTo>
                  <a:lnTo>
                    <a:pt x="481736" y="370725"/>
                  </a:lnTo>
                  <a:lnTo>
                    <a:pt x="481901" y="370979"/>
                  </a:lnTo>
                  <a:lnTo>
                    <a:pt x="482320" y="371716"/>
                  </a:lnTo>
                  <a:lnTo>
                    <a:pt x="482777" y="372148"/>
                  </a:lnTo>
                  <a:lnTo>
                    <a:pt x="483933" y="372732"/>
                  </a:lnTo>
                  <a:lnTo>
                    <a:pt x="487045" y="372732"/>
                  </a:lnTo>
                  <a:lnTo>
                    <a:pt x="488124" y="372148"/>
                  </a:lnTo>
                  <a:lnTo>
                    <a:pt x="488632" y="371716"/>
                  </a:lnTo>
                  <a:lnTo>
                    <a:pt x="488899" y="371335"/>
                  </a:lnTo>
                  <a:lnTo>
                    <a:pt x="484644" y="371335"/>
                  </a:lnTo>
                  <a:lnTo>
                    <a:pt x="484035" y="370979"/>
                  </a:lnTo>
                  <a:lnTo>
                    <a:pt x="483768" y="370725"/>
                  </a:lnTo>
                  <a:lnTo>
                    <a:pt x="483476" y="370230"/>
                  </a:lnTo>
                  <a:lnTo>
                    <a:pt x="483285" y="369849"/>
                  </a:lnTo>
                  <a:lnTo>
                    <a:pt x="483082" y="369239"/>
                  </a:lnTo>
                  <a:lnTo>
                    <a:pt x="483158" y="362737"/>
                  </a:lnTo>
                  <a:lnTo>
                    <a:pt x="483577" y="361772"/>
                  </a:lnTo>
                  <a:lnTo>
                    <a:pt x="483806" y="361454"/>
                  </a:lnTo>
                  <a:lnTo>
                    <a:pt x="484289" y="361086"/>
                  </a:lnTo>
                  <a:lnTo>
                    <a:pt x="487006" y="361086"/>
                  </a:lnTo>
                  <a:lnTo>
                    <a:pt x="488073" y="369239"/>
                  </a:lnTo>
                  <a:lnTo>
                    <a:pt x="487857" y="369849"/>
                  </a:lnTo>
                  <a:lnTo>
                    <a:pt x="487692" y="370230"/>
                  </a:lnTo>
                  <a:lnTo>
                    <a:pt x="487095" y="370979"/>
                  </a:lnTo>
                  <a:lnTo>
                    <a:pt x="488899" y="371335"/>
                  </a:lnTo>
                  <a:lnTo>
                    <a:pt x="489115" y="370979"/>
                  </a:lnTo>
                  <a:lnTo>
                    <a:pt x="489597" y="370230"/>
                  </a:lnTo>
                  <a:lnTo>
                    <a:pt x="489851" y="369239"/>
                  </a:lnTo>
                  <a:close/>
                </a:path>
                <a:path w="1377950" h="1480820">
                  <a:moveTo>
                    <a:pt x="494157" y="1480375"/>
                  </a:moveTo>
                  <a:lnTo>
                    <a:pt x="494131" y="1479791"/>
                  </a:lnTo>
                  <a:lnTo>
                    <a:pt x="493102" y="1476946"/>
                  </a:lnTo>
                  <a:lnTo>
                    <a:pt x="492594" y="1475536"/>
                  </a:lnTo>
                  <a:lnTo>
                    <a:pt x="490766" y="1470469"/>
                  </a:lnTo>
                  <a:lnTo>
                    <a:pt x="490766" y="1475536"/>
                  </a:lnTo>
                  <a:lnTo>
                    <a:pt x="486156" y="1475536"/>
                  </a:lnTo>
                  <a:lnTo>
                    <a:pt x="488442" y="1468945"/>
                  </a:lnTo>
                  <a:lnTo>
                    <a:pt x="490766" y="1475536"/>
                  </a:lnTo>
                  <a:lnTo>
                    <a:pt x="490766" y="1470469"/>
                  </a:lnTo>
                  <a:lnTo>
                    <a:pt x="490220" y="1468945"/>
                  </a:lnTo>
                  <a:lnTo>
                    <a:pt x="489699" y="1467497"/>
                  </a:lnTo>
                  <a:lnTo>
                    <a:pt x="487349" y="1467497"/>
                  </a:lnTo>
                  <a:lnTo>
                    <a:pt x="482917" y="1479791"/>
                  </a:lnTo>
                  <a:lnTo>
                    <a:pt x="482803" y="1480375"/>
                  </a:lnTo>
                  <a:lnTo>
                    <a:pt x="484530" y="1480375"/>
                  </a:lnTo>
                  <a:lnTo>
                    <a:pt x="485724" y="1476946"/>
                  </a:lnTo>
                  <a:lnTo>
                    <a:pt x="491197" y="1476946"/>
                  </a:lnTo>
                  <a:lnTo>
                    <a:pt x="492429" y="1480375"/>
                  </a:lnTo>
                  <a:lnTo>
                    <a:pt x="494157" y="1480375"/>
                  </a:lnTo>
                  <a:close/>
                </a:path>
                <a:path w="1377950" h="1480820">
                  <a:moveTo>
                    <a:pt x="495871" y="1108925"/>
                  </a:moveTo>
                  <a:lnTo>
                    <a:pt x="495846" y="1108329"/>
                  </a:lnTo>
                  <a:lnTo>
                    <a:pt x="494817" y="1105484"/>
                  </a:lnTo>
                  <a:lnTo>
                    <a:pt x="494322" y="1104087"/>
                  </a:lnTo>
                  <a:lnTo>
                    <a:pt x="492480" y="1099007"/>
                  </a:lnTo>
                  <a:lnTo>
                    <a:pt x="492480" y="1104087"/>
                  </a:lnTo>
                  <a:lnTo>
                    <a:pt x="487870" y="1104087"/>
                  </a:lnTo>
                  <a:lnTo>
                    <a:pt x="490156" y="1097495"/>
                  </a:lnTo>
                  <a:lnTo>
                    <a:pt x="492480" y="1104087"/>
                  </a:lnTo>
                  <a:lnTo>
                    <a:pt x="492480" y="1099007"/>
                  </a:lnTo>
                  <a:lnTo>
                    <a:pt x="491934" y="1097495"/>
                  </a:lnTo>
                  <a:lnTo>
                    <a:pt x="491413" y="1096048"/>
                  </a:lnTo>
                  <a:lnTo>
                    <a:pt x="489089" y="1096048"/>
                  </a:lnTo>
                  <a:lnTo>
                    <a:pt x="484632" y="1108329"/>
                  </a:lnTo>
                  <a:lnTo>
                    <a:pt x="484517" y="1108925"/>
                  </a:lnTo>
                  <a:lnTo>
                    <a:pt x="486270" y="1108925"/>
                  </a:lnTo>
                  <a:lnTo>
                    <a:pt x="487438" y="1105484"/>
                  </a:lnTo>
                  <a:lnTo>
                    <a:pt x="492912" y="1105484"/>
                  </a:lnTo>
                  <a:lnTo>
                    <a:pt x="494144" y="1108925"/>
                  </a:lnTo>
                  <a:lnTo>
                    <a:pt x="495871" y="1108925"/>
                  </a:lnTo>
                  <a:close/>
                </a:path>
                <a:path w="1377950" h="1480820">
                  <a:moveTo>
                    <a:pt x="497268" y="151853"/>
                  </a:moveTo>
                  <a:lnTo>
                    <a:pt x="495935" y="147853"/>
                  </a:lnTo>
                  <a:lnTo>
                    <a:pt x="495592" y="147637"/>
                  </a:lnTo>
                  <a:lnTo>
                    <a:pt x="495592" y="151599"/>
                  </a:lnTo>
                  <a:lnTo>
                    <a:pt x="495452" y="151853"/>
                  </a:lnTo>
                  <a:lnTo>
                    <a:pt x="494360" y="152755"/>
                  </a:lnTo>
                  <a:lnTo>
                    <a:pt x="491731" y="152755"/>
                  </a:lnTo>
                  <a:lnTo>
                    <a:pt x="490588" y="151853"/>
                  </a:lnTo>
                  <a:lnTo>
                    <a:pt x="490626" y="149618"/>
                  </a:lnTo>
                  <a:lnTo>
                    <a:pt x="495592" y="151599"/>
                  </a:lnTo>
                  <a:lnTo>
                    <a:pt x="495592" y="147637"/>
                  </a:lnTo>
                  <a:lnTo>
                    <a:pt x="494957" y="147231"/>
                  </a:lnTo>
                  <a:lnTo>
                    <a:pt x="494474" y="147002"/>
                  </a:lnTo>
                  <a:lnTo>
                    <a:pt x="495249" y="146545"/>
                  </a:lnTo>
                  <a:lnTo>
                    <a:pt x="495490" y="146354"/>
                  </a:lnTo>
                  <a:lnTo>
                    <a:pt x="495884" y="146062"/>
                  </a:lnTo>
                  <a:lnTo>
                    <a:pt x="496150" y="145783"/>
                  </a:lnTo>
                  <a:lnTo>
                    <a:pt x="496468" y="145351"/>
                  </a:lnTo>
                  <a:lnTo>
                    <a:pt x="496595" y="145199"/>
                  </a:lnTo>
                  <a:lnTo>
                    <a:pt x="496735" y="144932"/>
                  </a:lnTo>
                  <a:lnTo>
                    <a:pt x="496862" y="142544"/>
                  </a:lnTo>
                  <a:lnTo>
                    <a:pt x="496735" y="142214"/>
                  </a:lnTo>
                  <a:lnTo>
                    <a:pt x="496570" y="141782"/>
                  </a:lnTo>
                  <a:lnTo>
                    <a:pt x="495846" y="141185"/>
                  </a:lnTo>
                  <a:lnTo>
                    <a:pt x="495465" y="140957"/>
                  </a:lnTo>
                  <a:lnTo>
                    <a:pt x="495300" y="140906"/>
                  </a:lnTo>
                  <a:lnTo>
                    <a:pt x="495300" y="144259"/>
                  </a:lnTo>
                  <a:lnTo>
                    <a:pt x="495160" y="144589"/>
                  </a:lnTo>
                  <a:lnTo>
                    <a:pt x="495109" y="144741"/>
                  </a:lnTo>
                  <a:lnTo>
                    <a:pt x="494372" y="145592"/>
                  </a:lnTo>
                  <a:lnTo>
                    <a:pt x="493725" y="146062"/>
                  </a:lnTo>
                  <a:lnTo>
                    <a:pt x="493153" y="146354"/>
                  </a:lnTo>
                  <a:lnTo>
                    <a:pt x="492137" y="145783"/>
                  </a:lnTo>
                  <a:lnTo>
                    <a:pt x="491553" y="145351"/>
                  </a:lnTo>
                  <a:lnTo>
                    <a:pt x="491172" y="144932"/>
                  </a:lnTo>
                  <a:lnTo>
                    <a:pt x="491032" y="144741"/>
                  </a:lnTo>
                  <a:lnTo>
                    <a:pt x="490956" y="142748"/>
                  </a:lnTo>
                  <a:lnTo>
                    <a:pt x="491540" y="142214"/>
                  </a:lnTo>
                  <a:lnTo>
                    <a:pt x="494525" y="142214"/>
                  </a:lnTo>
                  <a:lnTo>
                    <a:pt x="494893" y="142544"/>
                  </a:lnTo>
                  <a:lnTo>
                    <a:pt x="495046" y="142748"/>
                  </a:lnTo>
                  <a:lnTo>
                    <a:pt x="495147" y="142963"/>
                  </a:lnTo>
                  <a:lnTo>
                    <a:pt x="495249" y="143192"/>
                  </a:lnTo>
                  <a:lnTo>
                    <a:pt x="495300" y="144259"/>
                  </a:lnTo>
                  <a:lnTo>
                    <a:pt x="495300" y="140906"/>
                  </a:lnTo>
                  <a:lnTo>
                    <a:pt x="494411" y="140601"/>
                  </a:lnTo>
                  <a:lnTo>
                    <a:pt x="491858" y="140601"/>
                  </a:lnTo>
                  <a:lnTo>
                    <a:pt x="489394" y="145351"/>
                  </a:lnTo>
                  <a:lnTo>
                    <a:pt x="489724" y="145783"/>
                  </a:lnTo>
                  <a:lnTo>
                    <a:pt x="489966" y="146062"/>
                  </a:lnTo>
                  <a:lnTo>
                    <a:pt x="490524" y="146545"/>
                  </a:lnTo>
                  <a:lnTo>
                    <a:pt x="491210" y="147002"/>
                  </a:lnTo>
                  <a:lnTo>
                    <a:pt x="491655" y="147231"/>
                  </a:lnTo>
                  <a:lnTo>
                    <a:pt x="491502" y="147231"/>
                  </a:lnTo>
                  <a:lnTo>
                    <a:pt x="488683" y="151853"/>
                  </a:lnTo>
                  <a:lnTo>
                    <a:pt x="488861" y="152209"/>
                  </a:lnTo>
                  <a:lnTo>
                    <a:pt x="489153" y="152755"/>
                  </a:lnTo>
                  <a:lnTo>
                    <a:pt x="489356" y="152984"/>
                  </a:lnTo>
                  <a:lnTo>
                    <a:pt x="490105" y="153555"/>
                  </a:lnTo>
                  <a:lnTo>
                    <a:pt x="490562" y="153758"/>
                  </a:lnTo>
                  <a:lnTo>
                    <a:pt x="495350" y="153758"/>
                  </a:lnTo>
                  <a:lnTo>
                    <a:pt x="495782" y="153555"/>
                  </a:lnTo>
                  <a:lnTo>
                    <a:pt x="496303" y="153200"/>
                  </a:lnTo>
                  <a:lnTo>
                    <a:pt x="496544" y="152984"/>
                  </a:lnTo>
                  <a:lnTo>
                    <a:pt x="496773" y="152755"/>
                  </a:lnTo>
                  <a:lnTo>
                    <a:pt x="497268" y="151853"/>
                  </a:lnTo>
                  <a:close/>
                </a:path>
                <a:path w="1377950" h="1480820">
                  <a:moveTo>
                    <a:pt x="499211" y="183997"/>
                  </a:moveTo>
                  <a:lnTo>
                    <a:pt x="499122" y="182892"/>
                  </a:lnTo>
                  <a:lnTo>
                    <a:pt x="498995" y="182753"/>
                  </a:lnTo>
                  <a:lnTo>
                    <a:pt x="496570" y="182753"/>
                  </a:lnTo>
                  <a:lnTo>
                    <a:pt x="496417" y="182892"/>
                  </a:lnTo>
                  <a:lnTo>
                    <a:pt x="496328" y="183019"/>
                  </a:lnTo>
                  <a:lnTo>
                    <a:pt x="496176" y="183146"/>
                  </a:lnTo>
                  <a:lnTo>
                    <a:pt x="496049" y="183464"/>
                  </a:lnTo>
                  <a:lnTo>
                    <a:pt x="495985" y="183667"/>
                  </a:lnTo>
                  <a:lnTo>
                    <a:pt x="492048" y="193205"/>
                  </a:lnTo>
                  <a:lnTo>
                    <a:pt x="488365" y="183997"/>
                  </a:lnTo>
                  <a:lnTo>
                    <a:pt x="488238" y="183667"/>
                  </a:lnTo>
                  <a:lnTo>
                    <a:pt x="488162" y="183464"/>
                  </a:lnTo>
                  <a:lnTo>
                    <a:pt x="487984" y="183146"/>
                  </a:lnTo>
                  <a:lnTo>
                    <a:pt x="487908" y="183019"/>
                  </a:lnTo>
                  <a:lnTo>
                    <a:pt x="487794" y="182892"/>
                  </a:lnTo>
                  <a:lnTo>
                    <a:pt x="487591" y="182753"/>
                  </a:lnTo>
                  <a:lnTo>
                    <a:pt x="485076" y="182753"/>
                  </a:lnTo>
                  <a:lnTo>
                    <a:pt x="484936" y="182892"/>
                  </a:lnTo>
                  <a:lnTo>
                    <a:pt x="484898" y="195694"/>
                  </a:lnTo>
                  <a:lnTo>
                    <a:pt x="486562" y="195694"/>
                  </a:lnTo>
                  <a:lnTo>
                    <a:pt x="486613" y="183997"/>
                  </a:lnTo>
                  <a:lnTo>
                    <a:pt x="491121" y="195694"/>
                  </a:lnTo>
                  <a:lnTo>
                    <a:pt x="492696" y="195694"/>
                  </a:lnTo>
                  <a:lnTo>
                    <a:pt x="493699" y="193205"/>
                  </a:lnTo>
                  <a:lnTo>
                    <a:pt x="497446" y="183997"/>
                  </a:lnTo>
                  <a:lnTo>
                    <a:pt x="497509" y="195694"/>
                  </a:lnTo>
                  <a:lnTo>
                    <a:pt x="499160" y="195694"/>
                  </a:lnTo>
                  <a:lnTo>
                    <a:pt x="499211" y="183997"/>
                  </a:lnTo>
                  <a:close/>
                </a:path>
                <a:path w="1377950" h="1480820">
                  <a:moveTo>
                    <a:pt x="500126" y="372071"/>
                  </a:moveTo>
                  <a:lnTo>
                    <a:pt x="499872" y="372071"/>
                  </a:lnTo>
                  <a:lnTo>
                    <a:pt x="496239" y="367334"/>
                  </a:lnTo>
                  <a:lnTo>
                    <a:pt x="496062" y="367106"/>
                  </a:lnTo>
                  <a:lnTo>
                    <a:pt x="499351" y="363766"/>
                  </a:lnTo>
                  <a:lnTo>
                    <a:pt x="499541" y="363550"/>
                  </a:lnTo>
                  <a:lnTo>
                    <a:pt x="499579" y="363220"/>
                  </a:lnTo>
                  <a:lnTo>
                    <a:pt x="497674" y="363220"/>
                  </a:lnTo>
                  <a:lnTo>
                    <a:pt x="494157" y="367106"/>
                  </a:lnTo>
                  <a:lnTo>
                    <a:pt x="494118" y="358660"/>
                  </a:lnTo>
                  <a:lnTo>
                    <a:pt x="492506" y="358660"/>
                  </a:lnTo>
                  <a:lnTo>
                    <a:pt x="492531" y="372681"/>
                  </a:lnTo>
                  <a:lnTo>
                    <a:pt x="494144" y="372681"/>
                  </a:lnTo>
                  <a:lnTo>
                    <a:pt x="494157" y="367334"/>
                  </a:lnTo>
                  <a:lnTo>
                    <a:pt x="498221" y="372681"/>
                  </a:lnTo>
                  <a:lnTo>
                    <a:pt x="499910" y="372681"/>
                  </a:lnTo>
                  <a:lnTo>
                    <a:pt x="500126" y="372071"/>
                  </a:lnTo>
                  <a:close/>
                </a:path>
                <a:path w="1377950" h="1480820">
                  <a:moveTo>
                    <a:pt x="500697" y="347586"/>
                  </a:moveTo>
                  <a:lnTo>
                    <a:pt x="500456" y="347294"/>
                  </a:lnTo>
                  <a:lnTo>
                    <a:pt x="498843" y="347294"/>
                  </a:lnTo>
                  <a:lnTo>
                    <a:pt x="498779" y="340029"/>
                  </a:lnTo>
                  <a:lnTo>
                    <a:pt x="498767" y="338696"/>
                  </a:lnTo>
                  <a:lnTo>
                    <a:pt x="497090" y="338696"/>
                  </a:lnTo>
                  <a:lnTo>
                    <a:pt x="497090" y="347294"/>
                  </a:lnTo>
                  <a:lnTo>
                    <a:pt x="492823" y="347294"/>
                  </a:lnTo>
                  <a:lnTo>
                    <a:pt x="497065" y="340029"/>
                  </a:lnTo>
                  <a:lnTo>
                    <a:pt x="497090" y="347294"/>
                  </a:lnTo>
                  <a:lnTo>
                    <a:pt x="497090" y="338696"/>
                  </a:lnTo>
                  <a:lnTo>
                    <a:pt x="496277" y="338696"/>
                  </a:lnTo>
                  <a:lnTo>
                    <a:pt x="491464" y="346849"/>
                  </a:lnTo>
                  <a:lnTo>
                    <a:pt x="491375" y="347027"/>
                  </a:lnTo>
                  <a:lnTo>
                    <a:pt x="491274" y="348551"/>
                  </a:lnTo>
                  <a:lnTo>
                    <a:pt x="498843" y="348742"/>
                  </a:lnTo>
                  <a:lnTo>
                    <a:pt x="497090" y="348742"/>
                  </a:lnTo>
                  <a:lnTo>
                    <a:pt x="497128" y="351688"/>
                  </a:lnTo>
                  <a:lnTo>
                    <a:pt x="498792" y="351688"/>
                  </a:lnTo>
                  <a:lnTo>
                    <a:pt x="500456" y="348742"/>
                  </a:lnTo>
                  <a:lnTo>
                    <a:pt x="500634" y="348551"/>
                  </a:lnTo>
                  <a:lnTo>
                    <a:pt x="500697" y="347586"/>
                  </a:lnTo>
                  <a:close/>
                </a:path>
                <a:path w="1377950" h="1480820">
                  <a:moveTo>
                    <a:pt x="502081" y="22707"/>
                  </a:moveTo>
                  <a:lnTo>
                    <a:pt x="499656" y="22707"/>
                  </a:lnTo>
                  <a:lnTo>
                    <a:pt x="499605" y="23914"/>
                  </a:lnTo>
                  <a:lnTo>
                    <a:pt x="500075" y="23914"/>
                  </a:lnTo>
                  <a:lnTo>
                    <a:pt x="502081" y="22707"/>
                  </a:lnTo>
                  <a:close/>
                </a:path>
                <a:path w="1377950" h="1480820">
                  <a:moveTo>
                    <a:pt x="502691" y="22580"/>
                  </a:moveTo>
                  <a:lnTo>
                    <a:pt x="502297" y="22580"/>
                  </a:lnTo>
                  <a:lnTo>
                    <a:pt x="502081" y="22707"/>
                  </a:lnTo>
                  <a:lnTo>
                    <a:pt x="502691" y="22707"/>
                  </a:lnTo>
                  <a:lnTo>
                    <a:pt x="502691" y="22580"/>
                  </a:lnTo>
                  <a:close/>
                </a:path>
                <a:path w="1377950" h="1480820">
                  <a:moveTo>
                    <a:pt x="504418" y="22339"/>
                  </a:moveTo>
                  <a:lnTo>
                    <a:pt x="504405" y="20624"/>
                  </a:lnTo>
                  <a:lnTo>
                    <a:pt x="502856" y="20624"/>
                  </a:lnTo>
                  <a:lnTo>
                    <a:pt x="499808" y="22580"/>
                  </a:lnTo>
                  <a:lnTo>
                    <a:pt x="502297" y="22580"/>
                  </a:lnTo>
                  <a:lnTo>
                    <a:pt x="502691" y="22339"/>
                  </a:lnTo>
                  <a:lnTo>
                    <a:pt x="502691" y="22580"/>
                  </a:lnTo>
                  <a:lnTo>
                    <a:pt x="504418" y="22580"/>
                  </a:lnTo>
                  <a:lnTo>
                    <a:pt x="504418" y="22339"/>
                  </a:lnTo>
                  <a:close/>
                </a:path>
                <a:path w="1377950" h="1480820">
                  <a:moveTo>
                    <a:pt x="504456" y="32499"/>
                  </a:moveTo>
                  <a:lnTo>
                    <a:pt x="504418" y="22707"/>
                  </a:lnTo>
                  <a:lnTo>
                    <a:pt x="502691" y="22707"/>
                  </a:lnTo>
                  <a:lnTo>
                    <a:pt x="502691" y="32499"/>
                  </a:lnTo>
                  <a:lnTo>
                    <a:pt x="504456" y="32499"/>
                  </a:lnTo>
                  <a:close/>
                </a:path>
                <a:path w="1377950" h="1480820">
                  <a:moveTo>
                    <a:pt x="506120" y="1468297"/>
                  </a:moveTo>
                  <a:lnTo>
                    <a:pt x="505853" y="1468081"/>
                  </a:lnTo>
                  <a:lnTo>
                    <a:pt x="505206" y="1467688"/>
                  </a:lnTo>
                  <a:lnTo>
                    <a:pt x="498843" y="1467688"/>
                  </a:lnTo>
                  <a:lnTo>
                    <a:pt x="495554" y="1475854"/>
                  </a:lnTo>
                  <a:lnTo>
                    <a:pt x="496049" y="1477251"/>
                  </a:lnTo>
                  <a:lnTo>
                    <a:pt x="496138" y="1477479"/>
                  </a:lnTo>
                  <a:lnTo>
                    <a:pt x="496557" y="1478178"/>
                  </a:lnTo>
                  <a:lnTo>
                    <a:pt x="497674" y="1479372"/>
                  </a:lnTo>
                  <a:lnTo>
                    <a:pt x="505993" y="1479372"/>
                  </a:lnTo>
                  <a:lnTo>
                    <a:pt x="505993" y="1478953"/>
                  </a:lnTo>
                  <a:lnTo>
                    <a:pt x="506056" y="1473466"/>
                  </a:lnTo>
                  <a:lnTo>
                    <a:pt x="501040" y="1473466"/>
                  </a:lnTo>
                  <a:lnTo>
                    <a:pt x="500989" y="1474330"/>
                  </a:lnTo>
                  <a:lnTo>
                    <a:pt x="501167" y="1474622"/>
                  </a:lnTo>
                  <a:lnTo>
                    <a:pt x="504393" y="1474622"/>
                  </a:lnTo>
                  <a:lnTo>
                    <a:pt x="504393" y="1478495"/>
                  </a:lnTo>
                  <a:lnTo>
                    <a:pt x="504037" y="1478673"/>
                  </a:lnTo>
                  <a:lnTo>
                    <a:pt x="503288" y="1478953"/>
                  </a:lnTo>
                  <a:lnTo>
                    <a:pt x="500646" y="1478953"/>
                  </a:lnTo>
                  <a:lnTo>
                    <a:pt x="497357" y="1472336"/>
                  </a:lnTo>
                  <a:lnTo>
                    <a:pt x="497789" y="1471041"/>
                  </a:lnTo>
                  <a:lnTo>
                    <a:pt x="498081" y="1470469"/>
                  </a:lnTo>
                  <a:lnTo>
                    <a:pt x="498792" y="1469656"/>
                  </a:lnTo>
                  <a:lnTo>
                    <a:pt x="499389" y="1469174"/>
                  </a:lnTo>
                  <a:lnTo>
                    <a:pt x="500418" y="1468691"/>
                  </a:lnTo>
                  <a:lnTo>
                    <a:pt x="503529" y="1468691"/>
                  </a:lnTo>
                  <a:lnTo>
                    <a:pt x="504342" y="1468970"/>
                  </a:lnTo>
                  <a:lnTo>
                    <a:pt x="505688" y="1469656"/>
                  </a:lnTo>
                  <a:lnTo>
                    <a:pt x="506056" y="1469656"/>
                  </a:lnTo>
                  <a:lnTo>
                    <a:pt x="506107" y="1468691"/>
                  </a:lnTo>
                  <a:lnTo>
                    <a:pt x="506120" y="1468297"/>
                  </a:lnTo>
                  <a:close/>
                </a:path>
                <a:path w="1377950" h="1480820">
                  <a:moveTo>
                    <a:pt x="507199" y="32804"/>
                  </a:moveTo>
                  <a:lnTo>
                    <a:pt x="499783" y="32639"/>
                  </a:lnTo>
                  <a:lnTo>
                    <a:pt x="499770" y="33604"/>
                  </a:lnTo>
                  <a:lnTo>
                    <a:pt x="507136" y="33604"/>
                  </a:lnTo>
                  <a:lnTo>
                    <a:pt x="507199" y="32804"/>
                  </a:lnTo>
                  <a:close/>
                </a:path>
                <a:path w="1377950" h="1480820">
                  <a:moveTo>
                    <a:pt x="507707" y="185051"/>
                  </a:moveTo>
                  <a:lnTo>
                    <a:pt x="507606" y="184823"/>
                  </a:lnTo>
                  <a:lnTo>
                    <a:pt x="502970" y="184823"/>
                  </a:lnTo>
                  <a:lnTo>
                    <a:pt x="502602" y="185051"/>
                  </a:lnTo>
                  <a:lnTo>
                    <a:pt x="507707" y="185051"/>
                  </a:lnTo>
                  <a:close/>
                </a:path>
                <a:path w="1377950" h="1480820">
                  <a:moveTo>
                    <a:pt x="507847" y="1096848"/>
                  </a:moveTo>
                  <a:lnTo>
                    <a:pt x="507568" y="1096632"/>
                  </a:lnTo>
                  <a:lnTo>
                    <a:pt x="506920" y="1096238"/>
                  </a:lnTo>
                  <a:lnTo>
                    <a:pt x="506298" y="1095984"/>
                  </a:lnTo>
                  <a:lnTo>
                    <a:pt x="501180" y="1095984"/>
                  </a:lnTo>
                  <a:lnTo>
                    <a:pt x="497268" y="1104404"/>
                  </a:lnTo>
                  <a:lnTo>
                    <a:pt x="497776" y="1105801"/>
                  </a:lnTo>
                  <a:lnTo>
                    <a:pt x="497865" y="1106030"/>
                  </a:lnTo>
                  <a:lnTo>
                    <a:pt x="498271" y="1106716"/>
                  </a:lnTo>
                  <a:lnTo>
                    <a:pt x="499389" y="1107922"/>
                  </a:lnTo>
                  <a:lnTo>
                    <a:pt x="507707" y="1107922"/>
                  </a:lnTo>
                  <a:lnTo>
                    <a:pt x="506107" y="1103160"/>
                  </a:lnTo>
                  <a:lnTo>
                    <a:pt x="506107" y="1107033"/>
                  </a:lnTo>
                  <a:lnTo>
                    <a:pt x="505752" y="1107224"/>
                  </a:lnTo>
                  <a:lnTo>
                    <a:pt x="505002" y="1107503"/>
                  </a:lnTo>
                  <a:lnTo>
                    <a:pt x="502361" y="1107503"/>
                  </a:lnTo>
                  <a:lnTo>
                    <a:pt x="499071" y="1100886"/>
                  </a:lnTo>
                  <a:lnTo>
                    <a:pt x="499516" y="1099591"/>
                  </a:lnTo>
                  <a:lnTo>
                    <a:pt x="499808" y="1099019"/>
                  </a:lnTo>
                  <a:lnTo>
                    <a:pt x="500621" y="1098080"/>
                  </a:lnTo>
                  <a:lnTo>
                    <a:pt x="501103" y="1097724"/>
                  </a:lnTo>
                  <a:lnTo>
                    <a:pt x="502132" y="1097241"/>
                  </a:lnTo>
                  <a:lnTo>
                    <a:pt x="505244" y="1097241"/>
                  </a:lnTo>
                  <a:lnTo>
                    <a:pt x="506056" y="1097521"/>
                  </a:lnTo>
                  <a:lnTo>
                    <a:pt x="507111" y="1098080"/>
                  </a:lnTo>
                  <a:lnTo>
                    <a:pt x="507339" y="1098245"/>
                  </a:lnTo>
                  <a:lnTo>
                    <a:pt x="507771" y="1098245"/>
                  </a:lnTo>
                  <a:lnTo>
                    <a:pt x="507822" y="1097241"/>
                  </a:lnTo>
                  <a:lnTo>
                    <a:pt x="507847" y="1096848"/>
                  </a:lnTo>
                  <a:close/>
                </a:path>
                <a:path w="1377950" h="1480820">
                  <a:moveTo>
                    <a:pt x="508304" y="188417"/>
                  </a:moveTo>
                  <a:lnTo>
                    <a:pt x="503516" y="188417"/>
                  </a:lnTo>
                  <a:lnTo>
                    <a:pt x="503504" y="188633"/>
                  </a:lnTo>
                  <a:lnTo>
                    <a:pt x="507974" y="188633"/>
                  </a:lnTo>
                  <a:lnTo>
                    <a:pt x="508304" y="188417"/>
                  </a:lnTo>
                  <a:close/>
                </a:path>
                <a:path w="1377950" h="1480820">
                  <a:moveTo>
                    <a:pt x="508787" y="183273"/>
                  </a:moveTo>
                  <a:lnTo>
                    <a:pt x="508482" y="182981"/>
                  </a:lnTo>
                  <a:lnTo>
                    <a:pt x="508101" y="182765"/>
                  </a:lnTo>
                  <a:lnTo>
                    <a:pt x="507530" y="182575"/>
                  </a:lnTo>
                  <a:lnTo>
                    <a:pt x="504418" y="182575"/>
                  </a:lnTo>
                  <a:lnTo>
                    <a:pt x="503389" y="182981"/>
                  </a:lnTo>
                  <a:lnTo>
                    <a:pt x="502881" y="183273"/>
                  </a:lnTo>
                  <a:lnTo>
                    <a:pt x="508787" y="183273"/>
                  </a:lnTo>
                  <a:close/>
                </a:path>
                <a:path w="1377950" h="1480820">
                  <a:moveTo>
                    <a:pt x="509054" y="189484"/>
                  </a:moveTo>
                  <a:lnTo>
                    <a:pt x="508101" y="189014"/>
                  </a:lnTo>
                  <a:lnTo>
                    <a:pt x="503478" y="189014"/>
                  </a:lnTo>
                  <a:lnTo>
                    <a:pt x="503453" y="189484"/>
                  </a:lnTo>
                  <a:lnTo>
                    <a:pt x="509054" y="189484"/>
                  </a:lnTo>
                  <a:close/>
                </a:path>
                <a:path w="1377950" h="1480820">
                  <a:moveTo>
                    <a:pt x="509562" y="189992"/>
                  </a:moveTo>
                  <a:lnTo>
                    <a:pt x="509320" y="189750"/>
                  </a:lnTo>
                  <a:lnTo>
                    <a:pt x="506133" y="189750"/>
                  </a:lnTo>
                  <a:lnTo>
                    <a:pt x="506971" y="189992"/>
                  </a:lnTo>
                  <a:lnTo>
                    <a:pt x="509562" y="189992"/>
                  </a:lnTo>
                  <a:close/>
                </a:path>
                <a:path w="1377950" h="1480820">
                  <a:moveTo>
                    <a:pt x="509612" y="185051"/>
                  </a:moveTo>
                  <a:lnTo>
                    <a:pt x="507707" y="185051"/>
                  </a:lnTo>
                  <a:lnTo>
                    <a:pt x="507657" y="186766"/>
                  </a:lnTo>
                  <a:lnTo>
                    <a:pt x="507492" y="187159"/>
                  </a:lnTo>
                  <a:lnTo>
                    <a:pt x="507250" y="187452"/>
                  </a:lnTo>
                  <a:lnTo>
                    <a:pt x="506806" y="187858"/>
                  </a:lnTo>
                  <a:lnTo>
                    <a:pt x="508952" y="187858"/>
                  </a:lnTo>
                  <a:lnTo>
                    <a:pt x="509270" y="187452"/>
                  </a:lnTo>
                  <a:lnTo>
                    <a:pt x="509422" y="187159"/>
                  </a:lnTo>
                  <a:lnTo>
                    <a:pt x="509549" y="186766"/>
                  </a:lnTo>
                  <a:lnTo>
                    <a:pt x="509612" y="185051"/>
                  </a:lnTo>
                  <a:close/>
                </a:path>
                <a:path w="1377950" h="1480820">
                  <a:moveTo>
                    <a:pt x="509663" y="184823"/>
                  </a:moveTo>
                  <a:lnTo>
                    <a:pt x="509511" y="184404"/>
                  </a:lnTo>
                  <a:lnTo>
                    <a:pt x="509409" y="184111"/>
                  </a:lnTo>
                  <a:lnTo>
                    <a:pt x="509333" y="183896"/>
                  </a:lnTo>
                  <a:lnTo>
                    <a:pt x="509104" y="183565"/>
                  </a:lnTo>
                  <a:lnTo>
                    <a:pt x="502551" y="183565"/>
                  </a:lnTo>
                  <a:lnTo>
                    <a:pt x="502475" y="184823"/>
                  </a:lnTo>
                  <a:lnTo>
                    <a:pt x="502970" y="184823"/>
                  </a:lnTo>
                  <a:lnTo>
                    <a:pt x="503631" y="184404"/>
                  </a:lnTo>
                  <a:lnTo>
                    <a:pt x="507339" y="184404"/>
                  </a:lnTo>
                  <a:lnTo>
                    <a:pt x="507606" y="184823"/>
                  </a:lnTo>
                  <a:lnTo>
                    <a:pt x="509663" y="184823"/>
                  </a:lnTo>
                  <a:close/>
                </a:path>
                <a:path w="1377950" h="1480820">
                  <a:moveTo>
                    <a:pt x="510235" y="191198"/>
                  </a:moveTo>
                  <a:lnTo>
                    <a:pt x="510082" y="190842"/>
                  </a:lnTo>
                  <a:lnTo>
                    <a:pt x="509981" y="190588"/>
                  </a:lnTo>
                  <a:lnTo>
                    <a:pt x="509727" y="190157"/>
                  </a:lnTo>
                  <a:lnTo>
                    <a:pt x="507326" y="190157"/>
                  </a:lnTo>
                  <a:lnTo>
                    <a:pt x="507911" y="190588"/>
                  </a:lnTo>
                  <a:lnTo>
                    <a:pt x="508139" y="190842"/>
                  </a:lnTo>
                  <a:lnTo>
                    <a:pt x="508304" y="191198"/>
                  </a:lnTo>
                  <a:lnTo>
                    <a:pt x="508431" y="191452"/>
                  </a:lnTo>
                  <a:lnTo>
                    <a:pt x="508457" y="192811"/>
                  </a:lnTo>
                  <a:lnTo>
                    <a:pt x="508304" y="193154"/>
                  </a:lnTo>
                  <a:lnTo>
                    <a:pt x="508304" y="193395"/>
                  </a:lnTo>
                  <a:lnTo>
                    <a:pt x="502145" y="193395"/>
                  </a:lnTo>
                  <a:lnTo>
                    <a:pt x="502246" y="195033"/>
                  </a:lnTo>
                  <a:lnTo>
                    <a:pt x="508914" y="195033"/>
                  </a:lnTo>
                  <a:lnTo>
                    <a:pt x="509079" y="194881"/>
                  </a:lnTo>
                  <a:lnTo>
                    <a:pt x="509485" y="194551"/>
                  </a:lnTo>
                  <a:lnTo>
                    <a:pt x="509790" y="194132"/>
                  </a:lnTo>
                  <a:lnTo>
                    <a:pt x="510095" y="193395"/>
                  </a:lnTo>
                  <a:lnTo>
                    <a:pt x="510222" y="191452"/>
                  </a:lnTo>
                  <a:lnTo>
                    <a:pt x="510235" y="191198"/>
                  </a:lnTo>
                  <a:close/>
                </a:path>
                <a:path w="1377950" h="1480820">
                  <a:moveTo>
                    <a:pt x="516928" y="21564"/>
                  </a:moveTo>
                  <a:lnTo>
                    <a:pt x="516547" y="21209"/>
                  </a:lnTo>
                  <a:lnTo>
                    <a:pt x="516013" y="20904"/>
                  </a:lnTo>
                  <a:lnTo>
                    <a:pt x="515340" y="20561"/>
                  </a:lnTo>
                  <a:lnTo>
                    <a:pt x="512178" y="20561"/>
                  </a:lnTo>
                  <a:lnTo>
                    <a:pt x="511568" y="20904"/>
                  </a:lnTo>
                  <a:lnTo>
                    <a:pt x="510959" y="21209"/>
                  </a:lnTo>
                  <a:lnTo>
                    <a:pt x="510603" y="21564"/>
                  </a:lnTo>
                  <a:lnTo>
                    <a:pt x="516928" y="21564"/>
                  </a:lnTo>
                  <a:close/>
                </a:path>
                <a:path w="1377950" h="1480820">
                  <a:moveTo>
                    <a:pt x="517906" y="30365"/>
                  </a:moveTo>
                  <a:lnTo>
                    <a:pt x="517867" y="23431"/>
                  </a:lnTo>
                  <a:lnTo>
                    <a:pt x="517677" y="22885"/>
                  </a:lnTo>
                  <a:lnTo>
                    <a:pt x="517563" y="22580"/>
                  </a:lnTo>
                  <a:lnTo>
                    <a:pt x="517296" y="22199"/>
                  </a:lnTo>
                  <a:lnTo>
                    <a:pt x="517004" y="21691"/>
                  </a:lnTo>
                  <a:lnTo>
                    <a:pt x="510476" y="21691"/>
                  </a:lnTo>
                  <a:lnTo>
                    <a:pt x="509752" y="22885"/>
                  </a:lnTo>
                  <a:lnTo>
                    <a:pt x="509562" y="23431"/>
                  </a:lnTo>
                  <a:lnTo>
                    <a:pt x="509574" y="31343"/>
                  </a:lnTo>
                  <a:lnTo>
                    <a:pt x="509727" y="31737"/>
                  </a:lnTo>
                  <a:lnTo>
                    <a:pt x="510184" y="32499"/>
                  </a:lnTo>
                  <a:lnTo>
                    <a:pt x="510298" y="32702"/>
                  </a:lnTo>
                  <a:lnTo>
                    <a:pt x="510374" y="32829"/>
                  </a:lnTo>
                  <a:lnTo>
                    <a:pt x="510832" y="33274"/>
                  </a:lnTo>
                  <a:lnTo>
                    <a:pt x="511987" y="33858"/>
                  </a:lnTo>
                  <a:lnTo>
                    <a:pt x="515073" y="33858"/>
                  </a:lnTo>
                  <a:lnTo>
                    <a:pt x="516178" y="33274"/>
                  </a:lnTo>
                  <a:lnTo>
                    <a:pt x="516686" y="32829"/>
                  </a:lnTo>
                  <a:lnTo>
                    <a:pt x="516813" y="32702"/>
                  </a:lnTo>
                  <a:lnTo>
                    <a:pt x="516940" y="32499"/>
                  </a:lnTo>
                  <a:lnTo>
                    <a:pt x="514921" y="32245"/>
                  </a:lnTo>
                  <a:lnTo>
                    <a:pt x="514324" y="32499"/>
                  </a:lnTo>
                  <a:lnTo>
                    <a:pt x="512787" y="32499"/>
                  </a:lnTo>
                  <a:lnTo>
                    <a:pt x="512076" y="32080"/>
                  </a:lnTo>
                  <a:lnTo>
                    <a:pt x="511733" y="31737"/>
                  </a:lnTo>
                  <a:lnTo>
                    <a:pt x="511378" y="31026"/>
                  </a:lnTo>
                  <a:lnTo>
                    <a:pt x="511136" y="30365"/>
                  </a:lnTo>
                  <a:lnTo>
                    <a:pt x="511213" y="23850"/>
                  </a:lnTo>
                  <a:lnTo>
                    <a:pt x="511632" y="22885"/>
                  </a:lnTo>
                  <a:lnTo>
                    <a:pt x="511860" y="22580"/>
                  </a:lnTo>
                  <a:lnTo>
                    <a:pt x="512343" y="22199"/>
                  </a:lnTo>
                  <a:lnTo>
                    <a:pt x="515061" y="22199"/>
                  </a:lnTo>
                  <a:lnTo>
                    <a:pt x="516128" y="30365"/>
                  </a:lnTo>
                  <a:lnTo>
                    <a:pt x="515874" y="31026"/>
                  </a:lnTo>
                  <a:lnTo>
                    <a:pt x="515759" y="31343"/>
                  </a:lnTo>
                  <a:lnTo>
                    <a:pt x="515467" y="31737"/>
                  </a:lnTo>
                  <a:lnTo>
                    <a:pt x="515162" y="32080"/>
                  </a:lnTo>
                  <a:lnTo>
                    <a:pt x="517194" y="32080"/>
                  </a:lnTo>
                  <a:lnTo>
                    <a:pt x="517652" y="31343"/>
                  </a:lnTo>
                  <a:lnTo>
                    <a:pt x="517906" y="30365"/>
                  </a:lnTo>
                  <a:close/>
                </a:path>
                <a:path w="1377950" h="1480820">
                  <a:moveTo>
                    <a:pt x="519353" y="1467586"/>
                  </a:moveTo>
                  <a:lnTo>
                    <a:pt x="517652" y="1467586"/>
                  </a:lnTo>
                  <a:lnTo>
                    <a:pt x="517639" y="1467878"/>
                  </a:lnTo>
                  <a:lnTo>
                    <a:pt x="517613" y="1478026"/>
                  </a:lnTo>
                  <a:lnTo>
                    <a:pt x="516318" y="1475435"/>
                  </a:lnTo>
                  <a:lnTo>
                    <a:pt x="516128" y="1475105"/>
                  </a:lnTo>
                  <a:lnTo>
                    <a:pt x="515962" y="1474762"/>
                  </a:lnTo>
                  <a:lnTo>
                    <a:pt x="512940" y="1469136"/>
                  </a:lnTo>
                  <a:lnTo>
                    <a:pt x="512470" y="1468259"/>
                  </a:lnTo>
                  <a:lnTo>
                    <a:pt x="512356" y="1468043"/>
                  </a:lnTo>
                  <a:lnTo>
                    <a:pt x="512254" y="1467878"/>
                  </a:lnTo>
                  <a:lnTo>
                    <a:pt x="517639" y="1467878"/>
                  </a:lnTo>
                  <a:lnTo>
                    <a:pt x="517639" y="1467586"/>
                  </a:lnTo>
                  <a:lnTo>
                    <a:pt x="509435" y="1467586"/>
                  </a:lnTo>
                  <a:lnTo>
                    <a:pt x="509384" y="1480286"/>
                  </a:lnTo>
                  <a:lnTo>
                    <a:pt x="511060" y="1480286"/>
                  </a:lnTo>
                  <a:lnTo>
                    <a:pt x="511060" y="1469136"/>
                  </a:lnTo>
                  <a:lnTo>
                    <a:pt x="512102" y="1471206"/>
                  </a:lnTo>
                  <a:lnTo>
                    <a:pt x="516356" y="1479143"/>
                  </a:lnTo>
                  <a:lnTo>
                    <a:pt x="516509" y="1479384"/>
                  </a:lnTo>
                  <a:lnTo>
                    <a:pt x="516623" y="1479613"/>
                  </a:lnTo>
                  <a:lnTo>
                    <a:pt x="516877" y="1479956"/>
                  </a:lnTo>
                  <a:lnTo>
                    <a:pt x="519239" y="1479956"/>
                  </a:lnTo>
                  <a:lnTo>
                    <a:pt x="519252" y="1478026"/>
                  </a:lnTo>
                  <a:lnTo>
                    <a:pt x="519353" y="1467586"/>
                  </a:lnTo>
                  <a:close/>
                </a:path>
                <a:path w="1377950" h="1480820">
                  <a:moveTo>
                    <a:pt x="521068" y="1096137"/>
                  </a:moveTo>
                  <a:lnTo>
                    <a:pt x="519366" y="1096137"/>
                  </a:lnTo>
                  <a:lnTo>
                    <a:pt x="519353" y="1096429"/>
                  </a:lnTo>
                  <a:lnTo>
                    <a:pt x="519328" y="1106576"/>
                  </a:lnTo>
                  <a:lnTo>
                    <a:pt x="518033" y="1103985"/>
                  </a:lnTo>
                  <a:lnTo>
                    <a:pt x="514654" y="1097686"/>
                  </a:lnTo>
                  <a:lnTo>
                    <a:pt x="514184" y="1096810"/>
                  </a:lnTo>
                  <a:lnTo>
                    <a:pt x="514083" y="1096594"/>
                  </a:lnTo>
                  <a:lnTo>
                    <a:pt x="513969" y="1096429"/>
                  </a:lnTo>
                  <a:lnTo>
                    <a:pt x="519353" y="1096429"/>
                  </a:lnTo>
                  <a:lnTo>
                    <a:pt x="519353" y="1096137"/>
                  </a:lnTo>
                  <a:lnTo>
                    <a:pt x="511149" y="1096137"/>
                  </a:lnTo>
                  <a:lnTo>
                    <a:pt x="511111" y="1108837"/>
                  </a:lnTo>
                  <a:lnTo>
                    <a:pt x="512775" y="1108837"/>
                  </a:lnTo>
                  <a:lnTo>
                    <a:pt x="512775" y="1097686"/>
                  </a:lnTo>
                  <a:lnTo>
                    <a:pt x="513613" y="1099362"/>
                  </a:lnTo>
                  <a:lnTo>
                    <a:pt x="518071" y="1107694"/>
                  </a:lnTo>
                  <a:lnTo>
                    <a:pt x="518350" y="1108163"/>
                  </a:lnTo>
                  <a:lnTo>
                    <a:pt x="518477" y="1108329"/>
                  </a:lnTo>
                  <a:lnTo>
                    <a:pt x="518591" y="1108506"/>
                  </a:lnTo>
                  <a:lnTo>
                    <a:pt x="520954" y="1108506"/>
                  </a:lnTo>
                  <a:lnTo>
                    <a:pt x="520979" y="1106576"/>
                  </a:lnTo>
                  <a:lnTo>
                    <a:pt x="521068" y="1096137"/>
                  </a:lnTo>
                  <a:close/>
                </a:path>
                <a:path w="1377950" h="1480820">
                  <a:moveTo>
                    <a:pt x="521144" y="191325"/>
                  </a:moveTo>
                  <a:lnTo>
                    <a:pt x="521017" y="190995"/>
                  </a:lnTo>
                  <a:lnTo>
                    <a:pt x="520738" y="190576"/>
                  </a:lnTo>
                  <a:lnTo>
                    <a:pt x="520471" y="190296"/>
                  </a:lnTo>
                  <a:lnTo>
                    <a:pt x="520344" y="190157"/>
                  </a:lnTo>
                  <a:lnTo>
                    <a:pt x="519988" y="189839"/>
                  </a:lnTo>
                  <a:lnTo>
                    <a:pt x="519442" y="189496"/>
                  </a:lnTo>
                  <a:lnTo>
                    <a:pt x="519442" y="193459"/>
                  </a:lnTo>
                  <a:lnTo>
                    <a:pt x="519303" y="193713"/>
                  </a:lnTo>
                  <a:lnTo>
                    <a:pt x="518223" y="194614"/>
                  </a:lnTo>
                  <a:lnTo>
                    <a:pt x="515581" y="194614"/>
                  </a:lnTo>
                  <a:lnTo>
                    <a:pt x="514438" y="193713"/>
                  </a:lnTo>
                  <a:lnTo>
                    <a:pt x="514477" y="191477"/>
                  </a:lnTo>
                  <a:lnTo>
                    <a:pt x="516521" y="189839"/>
                  </a:lnTo>
                  <a:lnTo>
                    <a:pt x="517004" y="189839"/>
                  </a:lnTo>
                  <a:lnTo>
                    <a:pt x="519442" y="193459"/>
                  </a:lnTo>
                  <a:lnTo>
                    <a:pt x="519442" y="189496"/>
                  </a:lnTo>
                  <a:lnTo>
                    <a:pt x="518820" y="189090"/>
                  </a:lnTo>
                  <a:lnTo>
                    <a:pt x="518337" y="188861"/>
                  </a:lnTo>
                  <a:lnTo>
                    <a:pt x="519112" y="188404"/>
                  </a:lnTo>
                  <a:lnTo>
                    <a:pt x="519353" y="188214"/>
                  </a:lnTo>
                  <a:lnTo>
                    <a:pt x="519734" y="187921"/>
                  </a:lnTo>
                  <a:lnTo>
                    <a:pt x="520014" y="187642"/>
                  </a:lnTo>
                  <a:lnTo>
                    <a:pt x="520446" y="187058"/>
                  </a:lnTo>
                  <a:lnTo>
                    <a:pt x="520585" y="186791"/>
                  </a:lnTo>
                  <a:lnTo>
                    <a:pt x="520712" y="184404"/>
                  </a:lnTo>
                  <a:lnTo>
                    <a:pt x="520585" y="184061"/>
                  </a:lnTo>
                  <a:lnTo>
                    <a:pt x="520128" y="183337"/>
                  </a:lnTo>
                  <a:lnTo>
                    <a:pt x="519328" y="182816"/>
                  </a:lnTo>
                  <a:lnTo>
                    <a:pt x="519150" y="182765"/>
                  </a:lnTo>
                  <a:lnTo>
                    <a:pt x="519150" y="186118"/>
                  </a:lnTo>
                  <a:lnTo>
                    <a:pt x="519010" y="186448"/>
                  </a:lnTo>
                  <a:lnTo>
                    <a:pt x="518960" y="186601"/>
                  </a:lnTo>
                  <a:lnTo>
                    <a:pt x="518325" y="187325"/>
                  </a:lnTo>
                  <a:lnTo>
                    <a:pt x="518223" y="187452"/>
                  </a:lnTo>
                  <a:lnTo>
                    <a:pt x="517575" y="187921"/>
                  </a:lnTo>
                  <a:lnTo>
                    <a:pt x="517017" y="188214"/>
                  </a:lnTo>
                  <a:lnTo>
                    <a:pt x="516470" y="187921"/>
                  </a:lnTo>
                  <a:lnTo>
                    <a:pt x="514692" y="186118"/>
                  </a:lnTo>
                  <a:lnTo>
                    <a:pt x="514731" y="184823"/>
                  </a:lnTo>
                  <a:lnTo>
                    <a:pt x="514819" y="184607"/>
                  </a:lnTo>
                  <a:lnTo>
                    <a:pt x="515404" y="184061"/>
                  </a:lnTo>
                  <a:lnTo>
                    <a:pt x="518375" y="184061"/>
                  </a:lnTo>
                  <a:lnTo>
                    <a:pt x="518756" y="184404"/>
                  </a:lnTo>
                  <a:lnTo>
                    <a:pt x="518896" y="184607"/>
                  </a:lnTo>
                  <a:lnTo>
                    <a:pt x="518998" y="184823"/>
                  </a:lnTo>
                  <a:lnTo>
                    <a:pt x="519112" y="185051"/>
                  </a:lnTo>
                  <a:lnTo>
                    <a:pt x="519150" y="186118"/>
                  </a:lnTo>
                  <a:lnTo>
                    <a:pt x="519150" y="182765"/>
                  </a:lnTo>
                  <a:lnTo>
                    <a:pt x="518274" y="182448"/>
                  </a:lnTo>
                  <a:lnTo>
                    <a:pt x="515721" y="182448"/>
                  </a:lnTo>
                  <a:lnTo>
                    <a:pt x="513181" y="187058"/>
                  </a:lnTo>
                  <a:lnTo>
                    <a:pt x="513334" y="187325"/>
                  </a:lnTo>
                  <a:lnTo>
                    <a:pt x="515505" y="189090"/>
                  </a:lnTo>
                  <a:lnTo>
                    <a:pt x="515353" y="189090"/>
                  </a:lnTo>
                  <a:lnTo>
                    <a:pt x="512546" y="193713"/>
                  </a:lnTo>
                  <a:lnTo>
                    <a:pt x="513016" y="194614"/>
                  </a:lnTo>
                  <a:lnTo>
                    <a:pt x="513207" y="194843"/>
                  </a:lnTo>
                  <a:lnTo>
                    <a:pt x="513588" y="195110"/>
                  </a:lnTo>
                  <a:lnTo>
                    <a:pt x="513956" y="195402"/>
                  </a:lnTo>
                  <a:lnTo>
                    <a:pt x="514426" y="195618"/>
                  </a:lnTo>
                  <a:lnTo>
                    <a:pt x="515493" y="195910"/>
                  </a:lnTo>
                  <a:lnTo>
                    <a:pt x="518071" y="195910"/>
                  </a:lnTo>
                  <a:lnTo>
                    <a:pt x="519150" y="195618"/>
                  </a:lnTo>
                  <a:lnTo>
                    <a:pt x="519658" y="195402"/>
                  </a:lnTo>
                  <a:lnTo>
                    <a:pt x="520407" y="194843"/>
                  </a:lnTo>
                  <a:lnTo>
                    <a:pt x="520636" y="194614"/>
                  </a:lnTo>
                  <a:lnTo>
                    <a:pt x="521131" y="193713"/>
                  </a:lnTo>
                  <a:lnTo>
                    <a:pt x="521144" y="191325"/>
                  </a:lnTo>
                  <a:close/>
                </a:path>
                <a:path w="1377950" h="1480820">
                  <a:moveTo>
                    <a:pt x="527913" y="12039"/>
                  </a:moveTo>
                  <a:lnTo>
                    <a:pt x="520941" y="12039"/>
                  </a:lnTo>
                  <a:lnTo>
                    <a:pt x="521677" y="12573"/>
                  </a:lnTo>
                  <a:lnTo>
                    <a:pt x="527011" y="12573"/>
                  </a:lnTo>
                  <a:lnTo>
                    <a:pt x="527913" y="12039"/>
                  </a:lnTo>
                  <a:close/>
                </a:path>
                <a:path w="1377950" h="1480820">
                  <a:moveTo>
                    <a:pt x="528332" y="11201"/>
                  </a:moveTo>
                  <a:lnTo>
                    <a:pt x="526376" y="11201"/>
                  </a:lnTo>
                  <a:lnTo>
                    <a:pt x="525589" y="11455"/>
                  </a:lnTo>
                  <a:lnTo>
                    <a:pt x="523544" y="11455"/>
                  </a:lnTo>
                  <a:lnTo>
                    <a:pt x="520712" y="7924"/>
                  </a:lnTo>
                  <a:lnTo>
                    <a:pt x="520738" y="4749"/>
                  </a:lnTo>
                  <a:lnTo>
                    <a:pt x="521106" y="3429"/>
                  </a:lnTo>
                  <a:lnTo>
                    <a:pt x="521360" y="2870"/>
                  </a:lnTo>
                  <a:lnTo>
                    <a:pt x="521855" y="2235"/>
                  </a:lnTo>
                  <a:lnTo>
                    <a:pt x="528180" y="2235"/>
                  </a:lnTo>
                  <a:lnTo>
                    <a:pt x="528180" y="1155"/>
                  </a:lnTo>
                  <a:lnTo>
                    <a:pt x="528180" y="762"/>
                  </a:lnTo>
                  <a:lnTo>
                    <a:pt x="528040" y="584"/>
                  </a:lnTo>
                  <a:lnTo>
                    <a:pt x="527621" y="330"/>
                  </a:lnTo>
                  <a:lnTo>
                    <a:pt x="527621" y="2095"/>
                  </a:lnTo>
                  <a:lnTo>
                    <a:pt x="521957" y="2095"/>
                  </a:lnTo>
                  <a:lnTo>
                    <a:pt x="522058" y="1968"/>
                  </a:lnTo>
                  <a:lnTo>
                    <a:pt x="522427" y="1651"/>
                  </a:lnTo>
                  <a:lnTo>
                    <a:pt x="523430" y="1155"/>
                  </a:lnTo>
                  <a:lnTo>
                    <a:pt x="525754" y="1155"/>
                  </a:lnTo>
                  <a:lnTo>
                    <a:pt x="526338" y="1358"/>
                  </a:lnTo>
                  <a:lnTo>
                    <a:pt x="526948" y="1651"/>
                  </a:lnTo>
                  <a:lnTo>
                    <a:pt x="527621" y="2095"/>
                  </a:lnTo>
                  <a:lnTo>
                    <a:pt x="527621" y="330"/>
                  </a:lnTo>
                  <a:lnTo>
                    <a:pt x="527278" y="101"/>
                  </a:lnTo>
                  <a:lnTo>
                    <a:pt x="521893" y="101"/>
                  </a:lnTo>
                  <a:lnTo>
                    <a:pt x="518896" y="8470"/>
                  </a:lnTo>
                  <a:lnTo>
                    <a:pt x="519303" y="9753"/>
                  </a:lnTo>
                  <a:lnTo>
                    <a:pt x="519417" y="10109"/>
                  </a:lnTo>
                  <a:lnTo>
                    <a:pt x="519785" y="10795"/>
                  </a:lnTo>
                  <a:lnTo>
                    <a:pt x="520522" y="11633"/>
                  </a:lnTo>
                  <a:lnTo>
                    <a:pt x="528294" y="11633"/>
                  </a:lnTo>
                  <a:lnTo>
                    <a:pt x="528307" y="11455"/>
                  </a:lnTo>
                  <a:lnTo>
                    <a:pt x="528332" y="11201"/>
                  </a:lnTo>
                  <a:close/>
                </a:path>
                <a:path w="1377950" h="1480820">
                  <a:moveTo>
                    <a:pt x="528345" y="11049"/>
                  </a:moveTo>
                  <a:lnTo>
                    <a:pt x="528269" y="10312"/>
                  </a:lnTo>
                  <a:lnTo>
                    <a:pt x="527862" y="10312"/>
                  </a:lnTo>
                  <a:lnTo>
                    <a:pt x="527151" y="10795"/>
                  </a:lnTo>
                  <a:lnTo>
                    <a:pt x="526719" y="11049"/>
                  </a:lnTo>
                  <a:lnTo>
                    <a:pt x="528345" y="11049"/>
                  </a:lnTo>
                  <a:close/>
                </a:path>
                <a:path w="1377950" h="1480820">
                  <a:moveTo>
                    <a:pt x="528510" y="30365"/>
                  </a:moveTo>
                  <a:lnTo>
                    <a:pt x="528472" y="23431"/>
                  </a:lnTo>
                  <a:lnTo>
                    <a:pt x="528294" y="22885"/>
                  </a:lnTo>
                  <a:lnTo>
                    <a:pt x="528180" y="22580"/>
                  </a:lnTo>
                  <a:lnTo>
                    <a:pt x="528015" y="22390"/>
                  </a:lnTo>
                  <a:lnTo>
                    <a:pt x="527608" y="21691"/>
                  </a:lnTo>
                  <a:lnTo>
                    <a:pt x="527532" y="21564"/>
                  </a:lnTo>
                  <a:lnTo>
                    <a:pt x="527151" y="21209"/>
                  </a:lnTo>
                  <a:lnTo>
                    <a:pt x="526618" y="20904"/>
                  </a:lnTo>
                  <a:lnTo>
                    <a:pt x="525945" y="20561"/>
                  </a:lnTo>
                  <a:lnTo>
                    <a:pt x="522782" y="20561"/>
                  </a:lnTo>
                  <a:lnTo>
                    <a:pt x="522173" y="20904"/>
                  </a:lnTo>
                  <a:lnTo>
                    <a:pt x="521576" y="21209"/>
                  </a:lnTo>
                  <a:lnTo>
                    <a:pt x="521093" y="21691"/>
                  </a:lnTo>
                  <a:lnTo>
                    <a:pt x="520687" y="22390"/>
                  </a:lnTo>
                  <a:lnTo>
                    <a:pt x="520357" y="22885"/>
                  </a:lnTo>
                  <a:lnTo>
                    <a:pt x="520166" y="23431"/>
                  </a:lnTo>
                  <a:lnTo>
                    <a:pt x="520192" y="31343"/>
                  </a:lnTo>
                  <a:lnTo>
                    <a:pt x="520331" y="31737"/>
                  </a:lnTo>
                  <a:lnTo>
                    <a:pt x="520788" y="32499"/>
                  </a:lnTo>
                  <a:lnTo>
                    <a:pt x="520915" y="32702"/>
                  </a:lnTo>
                  <a:lnTo>
                    <a:pt x="520992" y="32829"/>
                  </a:lnTo>
                  <a:lnTo>
                    <a:pt x="521449" y="33274"/>
                  </a:lnTo>
                  <a:lnTo>
                    <a:pt x="522592" y="33858"/>
                  </a:lnTo>
                  <a:lnTo>
                    <a:pt x="525678" y="33858"/>
                  </a:lnTo>
                  <a:lnTo>
                    <a:pt x="526783" y="33274"/>
                  </a:lnTo>
                  <a:lnTo>
                    <a:pt x="527431" y="32702"/>
                  </a:lnTo>
                  <a:lnTo>
                    <a:pt x="527545" y="32499"/>
                  </a:lnTo>
                  <a:lnTo>
                    <a:pt x="525526" y="32245"/>
                  </a:lnTo>
                  <a:lnTo>
                    <a:pt x="524941" y="32499"/>
                  </a:lnTo>
                  <a:lnTo>
                    <a:pt x="523392" y="32499"/>
                  </a:lnTo>
                  <a:lnTo>
                    <a:pt x="522706" y="32092"/>
                  </a:lnTo>
                  <a:lnTo>
                    <a:pt x="522351" y="31737"/>
                  </a:lnTo>
                  <a:lnTo>
                    <a:pt x="521944" y="30962"/>
                  </a:lnTo>
                  <a:lnTo>
                    <a:pt x="521881" y="23723"/>
                  </a:lnTo>
                  <a:lnTo>
                    <a:pt x="522249" y="22885"/>
                  </a:lnTo>
                  <a:lnTo>
                    <a:pt x="522478" y="22580"/>
                  </a:lnTo>
                  <a:lnTo>
                    <a:pt x="522706" y="22390"/>
                  </a:lnTo>
                  <a:lnTo>
                    <a:pt x="525856" y="22390"/>
                  </a:lnTo>
                  <a:lnTo>
                    <a:pt x="526745" y="30365"/>
                  </a:lnTo>
                  <a:lnTo>
                    <a:pt x="526364" y="31343"/>
                  </a:lnTo>
                  <a:lnTo>
                    <a:pt x="526072" y="31737"/>
                  </a:lnTo>
                  <a:lnTo>
                    <a:pt x="525767" y="32092"/>
                  </a:lnTo>
                  <a:lnTo>
                    <a:pt x="527786" y="32092"/>
                  </a:lnTo>
                  <a:lnTo>
                    <a:pt x="528281" y="31343"/>
                  </a:lnTo>
                  <a:lnTo>
                    <a:pt x="528510" y="30365"/>
                  </a:lnTo>
                  <a:close/>
                </a:path>
                <a:path w="1377950" h="1480820">
                  <a:moveTo>
                    <a:pt x="531888" y="191731"/>
                  </a:moveTo>
                  <a:lnTo>
                    <a:pt x="531622" y="190995"/>
                  </a:lnTo>
                  <a:lnTo>
                    <a:pt x="531342" y="190576"/>
                  </a:lnTo>
                  <a:lnTo>
                    <a:pt x="531075" y="190296"/>
                  </a:lnTo>
                  <a:lnTo>
                    <a:pt x="530961" y="190157"/>
                  </a:lnTo>
                  <a:lnTo>
                    <a:pt x="530593" y="189839"/>
                  </a:lnTo>
                  <a:lnTo>
                    <a:pt x="530186" y="189585"/>
                  </a:lnTo>
                  <a:lnTo>
                    <a:pt x="530186" y="193205"/>
                  </a:lnTo>
                  <a:lnTo>
                    <a:pt x="529907" y="193713"/>
                  </a:lnTo>
                  <a:lnTo>
                    <a:pt x="529513" y="194068"/>
                  </a:lnTo>
                  <a:lnTo>
                    <a:pt x="528828" y="194614"/>
                  </a:lnTo>
                  <a:lnTo>
                    <a:pt x="526199" y="194614"/>
                  </a:lnTo>
                  <a:lnTo>
                    <a:pt x="525056" y="193713"/>
                  </a:lnTo>
                  <a:lnTo>
                    <a:pt x="524979" y="191731"/>
                  </a:lnTo>
                  <a:lnTo>
                    <a:pt x="525157" y="191325"/>
                  </a:lnTo>
                  <a:lnTo>
                    <a:pt x="525856" y="190576"/>
                  </a:lnTo>
                  <a:lnTo>
                    <a:pt x="526542" y="190157"/>
                  </a:lnTo>
                  <a:lnTo>
                    <a:pt x="527138" y="189839"/>
                  </a:lnTo>
                  <a:lnTo>
                    <a:pt x="527621" y="189839"/>
                  </a:lnTo>
                  <a:lnTo>
                    <a:pt x="530186" y="193205"/>
                  </a:lnTo>
                  <a:lnTo>
                    <a:pt x="530186" y="189585"/>
                  </a:lnTo>
                  <a:lnTo>
                    <a:pt x="529424" y="189090"/>
                  </a:lnTo>
                  <a:lnTo>
                    <a:pt x="528942" y="188861"/>
                  </a:lnTo>
                  <a:lnTo>
                    <a:pt x="529717" y="188404"/>
                  </a:lnTo>
                  <a:lnTo>
                    <a:pt x="529958" y="188214"/>
                  </a:lnTo>
                  <a:lnTo>
                    <a:pt x="530352" y="187921"/>
                  </a:lnTo>
                  <a:lnTo>
                    <a:pt x="530618" y="187642"/>
                  </a:lnTo>
                  <a:lnTo>
                    <a:pt x="531063" y="187058"/>
                  </a:lnTo>
                  <a:lnTo>
                    <a:pt x="531202" y="186791"/>
                  </a:lnTo>
                  <a:lnTo>
                    <a:pt x="531329" y="184404"/>
                  </a:lnTo>
                  <a:lnTo>
                    <a:pt x="531202" y="184061"/>
                  </a:lnTo>
                  <a:lnTo>
                    <a:pt x="530504" y="183045"/>
                  </a:lnTo>
                  <a:lnTo>
                    <a:pt x="530352" y="183045"/>
                  </a:lnTo>
                  <a:lnTo>
                    <a:pt x="529932" y="182816"/>
                  </a:lnTo>
                  <a:lnTo>
                    <a:pt x="529577" y="182702"/>
                  </a:lnTo>
                  <a:lnTo>
                    <a:pt x="529577" y="186601"/>
                  </a:lnTo>
                  <a:lnTo>
                    <a:pt x="528840" y="187452"/>
                  </a:lnTo>
                  <a:lnTo>
                    <a:pt x="528193" y="187921"/>
                  </a:lnTo>
                  <a:lnTo>
                    <a:pt x="527621" y="188214"/>
                  </a:lnTo>
                  <a:lnTo>
                    <a:pt x="527075" y="187921"/>
                  </a:lnTo>
                  <a:lnTo>
                    <a:pt x="526618" y="187642"/>
                  </a:lnTo>
                  <a:lnTo>
                    <a:pt x="525780" y="187058"/>
                  </a:lnTo>
                  <a:lnTo>
                    <a:pt x="525640" y="186791"/>
                  </a:lnTo>
                  <a:lnTo>
                    <a:pt x="525500" y="186601"/>
                  </a:lnTo>
                  <a:lnTo>
                    <a:pt x="525424" y="184607"/>
                  </a:lnTo>
                  <a:lnTo>
                    <a:pt x="526008" y="184061"/>
                  </a:lnTo>
                  <a:lnTo>
                    <a:pt x="528980" y="184061"/>
                  </a:lnTo>
                  <a:lnTo>
                    <a:pt x="529361" y="184404"/>
                  </a:lnTo>
                  <a:lnTo>
                    <a:pt x="529513" y="184607"/>
                  </a:lnTo>
                  <a:lnTo>
                    <a:pt x="529577" y="186601"/>
                  </a:lnTo>
                  <a:lnTo>
                    <a:pt x="529577" y="182702"/>
                  </a:lnTo>
                  <a:lnTo>
                    <a:pt x="528878" y="182448"/>
                  </a:lnTo>
                  <a:lnTo>
                    <a:pt x="526326" y="182448"/>
                  </a:lnTo>
                  <a:lnTo>
                    <a:pt x="525284" y="182816"/>
                  </a:lnTo>
                  <a:lnTo>
                    <a:pt x="524840" y="183045"/>
                  </a:lnTo>
                  <a:lnTo>
                    <a:pt x="523709" y="184061"/>
                  </a:lnTo>
                  <a:lnTo>
                    <a:pt x="523887" y="184061"/>
                  </a:lnTo>
                  <a:lnTo>
                    <a:pt x="523786" y="187058"/>
                  </a:lnTo>
                  <a:lnTo>
                    <a:pt x="526122" y="189090"/>
                  </a:lnTo>
                  <a:lnTo>
                    <a:pt x="525970" y="189090"/>
                  </a:lnTo>
                  <a:lnTo>
                    <a:pt x="523163" y="193713"/>
                  </a:lnTo>
                  <a:lnTo>
                    <a:pt x="523621" y="194614"/>
                  </a:lnTo>
                  <a:lnTo>
                    <a:pt x="523811" y="194843"/>
                  </a:lnTo>
                  <a:lnTo>
                    <a:pt x="524573" y="195402"/>
                  </a:lnTo>
                  <a:lnTo>
                    <a:pt x="525030" y="195618"/>
                  </a:lnTo>
                  <a:lnTo>
                    <a:pt x="526097" y="195910"/>
                  </a:lnTo>
                  <a:lnTo>
                    <a:pt x="528675" y="195910"/>
                  </a:lnTo>
                  <a:lnTo>
                    <a:pt x="531241" y="194614"/>
                  </a:lnTo>
                  <a:lnTo>
                    <a:pt x="531736" y="193713"/>
                  </a:lnTo>
                  <a:lnTo>
                    <a:pt x="531850" y="193205"/>
                  </a:lnTo>
                  <a:lnTo>
                    <a:pt x="531888" y="191731"/>
                  </a:lnTo>
                  <a:close/>
                </a:path>
                <a:path w="1377950" h="1480820">
                  <a:moveTo>
                    <a:pt x="532777" y="1471726"/>
                  </a:moveTo>
                  <a:lnTo>
                    <a:pt x="532244" y="1470139"/>
                  </a:lnTo>
                  <a:lnTo>
                    <a:pt x="531939" y="1469631"/>
                  </a:lnTo>
                  <a:lnTo>
                    <a:pt x="531850" y="1469466"/>
                  </a:lnTo>
                  <a:lnTo>
                    <a:pt x="531177" y="1468780"/>
                  </a:lnTo>
                  <a:lnTo>
                    <a:pt x="531050" y="1468653"/>
                  </a:lnTo>
                  <a:lnTo>
                    <a:pt x="530834" y="1468437"/>
                  </a:lnTo>
                  <a:lnTo>
                    <a:pt x="530834" y="1471726"/>
                  </a:lnTo>
                  <a:lnTo>
                    <a:pt x="530796" y="1476019"/>
                  </a:lnTo>
                  <a:lnTo>
                    <a:pt x="527570" y="1478953"/>
                  </a:lnTo>
                  <a:lnTo>
                    <a:pt x="524522" y="1478953"/>
                  </a:lnTo>
                  <a:lnTo>
                    <a:pt x="524522" y="1468780"/>
                  </a:lnTo>
                  <a:lnTo>
                    <a:pt x="527964" y="1468780"/>
                  </a:lnTo>
                  <a:lnTo>
                    <a:pt x="530834" y="1471726"/>
                  </a:lnTo>
                  <a:lnTo>
                    <a:pt x="530834" y="1468437"/>
                  </a:lnTo>
                  <a:lnTo>
                    <a:pt x="530110" y="1467916"/>
                  </a:lnTo>
                  <a:lnTo>
                    <a:pt x="528853" y="1467459"/>
                  </a:lnTo>
                  <a:lnTo>
                    <a:pt x="522820" y="1467459"/>
                  </a:lnTo>
                  <a:lnTo>
                    <a:pt x="522820" y="1480413"/>
                  </a:lnTo>
                  <a:lnTo>
                    <a:pt x="527900" y="1480413"/>
                  </a:lnTo>
                  <a:lnTo>
                    <a:pt x="529958" y="1479727"/>
                  </a:lnTo>
                  <a:lnTo>
                    <a:pt x="530644" y="1479308"/>
                  </a:lnTo>
                  <a:lnTo>
                    <a:pt x="530999" y="1478953"/>
                  </a:lnTo>
                  <a:lnTo>
                    <a:pt x="531774" y="1478178"/>
                  </a:lnTo>
                  <a:lnTo>
                    <a:pt x="532193" y="1477467"/>
                  </a:lnTo>
                  <a:lnTo>
                    <a:pt x="532676" y="1476019"/>
                  </a:lnTo>
                  <a:lnTo>
                    <a:pt x="532777" y="1471726"/>
                  </a:lnTo>
                  <a:close/>
                </a:path>
                <a:path w="1377950" h="1480820">
                  <a:moveTo>
                    <a:pt x="534504" y="1100277"/>
                  </a:moveTo>
                  <a:lnTo>
                    <a:pt x="532777" y="1097203"/>
                  </a:lnTo>
                  <a:lnTo>
                    <a:pt x="532726" y="1100848"/>
                  </a:lnTo>
                  <a:lnTo>
                    <a:pt x="532714" y="1103287"/>
                  </a:lnTo>
                  <a:lnTo>
                    <a:pt x="529285" y="1107503"/>
                  </a:lnTo>
                  <a:lnTo>
                    <a:pt x="526237" y="1107503"/>
                  </a:lnTo>
                  <a:lnTo>
                    <a:pt x="526237" y="1097330"/>
                  </a:lnTo>
                  <a:lnTo>
                    <a:pt x="529691" y="1097330"/>
                  </a:lnTo>
                  <a:lnTo>
                    <a:pt x="532549" y="1100277"/>
                  </a:lnTo>
                  <a:lnTo>
                    <a:pt x="532726" y="1100848"/>
                  </a:lnTo>
                  <a:lnTo>
                    <a:pt x="532726" y="1097153"/>
                  </a:lnTo>
                  <a:lnTo>
                    <a:pt x="532498" y="1096911"/>
                  </a:lnTo>
                  <a:lnTo>
                    <a:pt x="531825" y="1096467"/>
                  </a:lnTo>
                  <a:lnTo>
                    <a:pt x="530580" y="1096010"/>
                  </a:lnTo>
                  <a:lnTo>
                    <a:pt x="524535" y="1096010"/>
                  </a:lnTo>
                  <a:lnTo>
                    <a:pt x="524535" y="1108964"/>
                  </a:lnTo>
                  <a:lnTo>
                    <a:pt x="529590" y="1108964"/>
                  </a:lnTo>
                  <a:lnTo>
                    <a:pt x="534403" y="1104569"/>
                  </a:lnTo>
                  <a:lnTo>
                    <a:pt x="534504" y="1100277"/>
                  </a:lnTo>
                  <a:close/>
                </a:path>
                <a:path w="1377950" h="1480820">
                  <a:moveTo>
                    <a:pt x="538607" y="9817"/>
                  </a:moveTo>
                  <a:lnTo>
                    <a:pt x="538518" y="7099"/>
                  </a:lnTo>
                  <a:lnTo>
                    <a:pt x="536625" y="7099"/>
                  </a:lnTo>
                  <a:lnTo>
                    <a:pt x="536740" y="7366"/>
                  </a:lnTo>
                  <a:lnTo>
                    <a:pt x="536778" y="9817"/>
                  </a:lnTo>
                  <a:lnTo>
                    <a:pt x="536625" y="10299"/>
                  </a:lnTo>
                  <a:lnTo>
                    <a:pt x="536473" y="10566"/>
                  </a:lnTo>
                  <a:lnTo>
                    <a:pt x="536117" y="11036"/>
                  </a:lnTo>
                  <a:lnTo>
                    <a:pt x="535711" y="11303"/>
                  </a:lnTo>
                  <a:lnTo>
                    <a:pt x="535190" y="11569"/>
                  </a:lnTo>
                  <a:lnTo>
                    <a:pt x="533577" y="11569"/>
                  </a:lnTo>
                  <a:lnTo>
                    <a:pt x="531799" y="7099"/>
                  </a:lnTo>
                  <a:lnTo>
                    <a:pt x="536613" y="7099"/>
                  </a:lnTo>
                  <a:lnTo>
                    <a:pt x="536460" y="6908"/>
                  </a:lnTo>
                  <a:lnTo>
                    <a:pt x="538467" y="6908"/>
                  </a:lnTo>
                  <a:lnTo>
                    <a:pt x="538162" y="6223"/>
                  </a:lnTo>
                  <a:lnTo>
                    <a:pt x="537654" y="5626"/>
                  </a:lnTo>
                  <a:lnTo>
                    <a:pt x="531787" y="5626"/>
                  </a:lnTo>
                  <a:lnTo>
                    <a:pt x="531863" y="4394"/>
                  </a:lnTo>
                  <a:lnTo>
                    <a:pt x="533577" y="1384"/>
                  </a:lnTo>
                  <a:lnTo>
                    <a:pt x="537895" y="1384"/>
                  </a:lnTo>
                  <a:lnTo>
                    <a:pt x="537908" y="0"/>
                  </a:lnTo>
                  <a:lnTo>
                    <a:pt x="532968" y="0"/>
                  </a:lnTo>
                  <a:lnTo>
                    <a:pt x="532498" y="266"/>
                  </a:lnTo>
                  <a:lnTo>
                    <a:pt x="530301" y="3911"/>
                  </a:lnTo>
                  <a:lnTo>
                    <a:pt x="530301" y="9817"/>
                  </a:lnTo>
                  <a:lnTo>
                    <a:pt x="530428" y="10299"/>
                  </a:lnTo>
                  <a:lnTo>
                    <a:pt x="530504" y="10566"/>
                  </a:lnTo>
                  <a:lnTo>
                    <a:pt x="530618" y="10820"/>
                  </a:lnTo>
                  <a:lnTo>
                    <a:pt x="530999" y="11569"/>
                  </a:lnTo>
                  <a:lnTo>
                    <a:pt x="531088" y="11747"/>
                  </a:lnTo>
                  <a:lnTo>
                    <a:pt x="531469" y="12141"/>
                  </a:lnTo>
                  <a:lnTo>
                    <a:pt x="531964" y="12534"/>
                  </a:lnTo>
                  <a:lnTo>
                    <a:pt x="532345" y="12750"/>
                  </a:lnTo>
                  <a:lnTo>
                    <a:pt x="533387" y="13081"/>
                  </a:lnTo>
                  <a:lnTo>
                    <a:pt x="535381" y="13081"/>
                  </a:lnTo>
                  <a:lnTo>
                    <a:pt x="538149" y="11036"/>
                  </a:lnTo>
                  <a:lnTo>
                    <a:pt x="538276" y="10820"/>
                  </a:lnTo>
                  <a:lnTo>
                    <a:pt x="538607" y="9817"/>
                  </a:lnTo>
                  <a:close/>
                </a:path>
                <a:path w="1377950" h="1480820">
                  <a:moveTo>
                    <a:pt x="539026" y="33731"/>
                  </a:moveTo>
                  <a:lnTo>
                    <a:pt x="538314" y="25044"/>
                  </a:lnTo>
                  <a:lnTo>
                    <a:pt x="538060" y="24688"/>
                  </a:lnTo>
                  <a:lnTo>
                    <a:pt x="537730" y="24422"/>
                  </a:lnTo>
                  <a:lnTo>
                    <a:pt x="536917" y="24015"/>
                  </a:lnTo>
                  <a:lnTo>
                    <a:pt x="534720" y="24015"/>
                  </a:lnTo>
                  <a:lnTo>
                    <a:pt x="533958" y="24422"/>
                  </a:lnTo>
                  <a:lnTo>
                    <a:pt x="533552" y="24688"/>
                  </a:lnTo>
                  <a:lnTo>
                    <a:pt x="533146" y="25044"/>
                  </a:lnTo>
                  <a:lnTo>
                    <a:pt x="532650" y="25577"/>
                  </a:lnTo>
                  <a:lnTo>
                    <a:pt x="532625" y="24244"/>
                  </a:lnTo>
                  <a:lnTo>
                    <a:pt x="531139" y="24244"/>
                  </a:lnTo>
                  <a:lnTo>
                    <a:pt x="531202" y="33731"/>
                  </a:lnTo>
                  <a:lnTo>
                    <a:pt x="532790" y="33731"/>
                  </a:lnTo>
                  <a:lnTo>
                    <a:pt x="532828" y="27139"/>
                  </a:lnTo>
                  <a:lnTo>
                    <a:pt x="533171" y="26720"/>
                  </a:lnTo>
                  <a:lnTo>
                    <a:pt x="533285" y="26568"/>
                  </a:lnTo>
                  <a:lnTo>
                    <a:pt x="533730" y="26111"/>
                  </a:lnTo>
                  <a:lnTo>
                    <a:pt x="534098" y="25844"/>
                  </a:lnTo>
                  <a:lnTo>
                    <a:pt x="536727" y="25844"/>
                  </a:lnTo>
                  <a:lnTo>
                    <a:pt x="537032" y="26301"/>
                  </a:lnTo>
                  <a:lnTo>
                    <a:pt x="537146" y="26568"/>
                  </a:lnTo>
                  <a:lnTo>
                    <a:pt x="537222" y="27139"/>
                  </a:lnTo>
                  <a:lnTo>
                    <a:pt x="537349" y="33731"/>
                  </a:lnTo>
                  <a:lnTo>
                    <a:pt x="539026" y="33731"/>
                  </a:lnTo>
                  <a:close/>
                </a:path>
                <a:path w="1377950" h="1480820">
                  <a:moveTo>
                    <a:pt x="542048" y="189115"/>
                  </a:moveTo>
                  <a:lnTo>
                    <a:pt x="541528" y="188518"/>
                  </a:lnTo>
                  <a:lnTo>
                    <a:pt x="535660" y="188518"/>
                  </a:lnTo>
                  <a:lnTo>
                    <a:pt x="535749" y="187286"/>
                  </a:lnTo>
                  <a:lnTo>
                    <a:pt x="537451" y="184277"/>
                  </a:lnTo>
                  <a:lnTo>
                    <a:pt x="541794" y="184277"/>
                  </a:lnTo>
                  <a:lnTo>
                    <a:pt x="541731" y="182880"/>
                  </a:lnTo>
                  <a:lnTo>
                    <a:pt x="536879" y="182880"/>
                  </a:lnTo>
                  <a:lnTo>
                    <a:pt x="536371" y="183172"/>
                  </a:lnTo>
                  <a:lnTo>
                    <a:pt x="535076" y="184277"/>
                  </a:lnTo>
                  <a:lnTo>
                    <a:pt x="535216" y="184277"/>
                  </a:lnTo>
                  <a:lnTo>
                    <a:pt x="534949" y="184785"/>
                  </a:lnTo>
                  <a:lnTo>
                    <a:pt x="534695" y="185216"/>
                  </a:lnTo>
                  <a:lnTo>
                    <a:pt x="534492" y="185724"/>
                  </a:lnTo>
                  <a:lnTo>
                    <a:pt x="534174" y="186804"/>
                  </a:lnTo>
                  <a:lnTo>
                    <a:pt x="534149" y="189115"/>
                  </a:lnTo>
                  <a:lnTo>
                    <a:pt x="542048" y="189115"/>
                  </a:lnTo>
                  <a:close/>
                </a:path>
                <a:path w="1377950" h="1480820">
                  <a:moveTo>
                    <a:pt x="542404" y="189992"/>
                  </a:moveTo>
                  <a:lnTo>
                    <a:pt x="540486" y="189992"/>
                  </a:lnTo>
                  <a:lnTo>
                    <a:pt x="540626" y="190258"/>
                  </a:lnTo>
                  <a:lnTo>
                    <a:pt x="540664" y="192709"/>
                  </a:lnTo>
                  <a:lnTo>
                    <a:pt x="539076" y="194462"/>
                  </a:lnTo>
                  <a:lnTo>
                    <a:pt x="537464" y="194462"/>
                  </a:lnTo>
                  <a:lnTo>
                    <a:pt x="535851" y="192125"/>
                  </a:lnTo>
                  <a:lnTo>
                    <a:pt x="535749" y="191541"/>
                  </a:lnTo>
                  <a:lnTo>
                    <a:pt x="535686" y="189992"/>
                  </a:lnTo>
                  <a:lnTo>
                    <a:pt x="540486" y="189992"/>
                  </a:lnTo>
                  <a:lnTo>
                    <a:pt x="540334" y="189801"/>
                  </a:lnTo>
                  <a:lnTo>
                    <a:pt x="534149" y="189801"/>
                  </a:lnTo>
                  <a:lnTo>
                    <a:pt x="534187" y="192709"/>
                  </a:lnTo>
                  <a:lnTo>
                    <a:pt x="537260" y="195973"/>
                  </a:lnTo>
                  <a:lnTo>
                    <a:pt x="539242" y="195973"/>
                  </a:lnTo>
                  <a:lnTo>
                    <a:pt x="540486" y="195427"/>
                  </a:lnTo>
                  <a:lnTo>
                    <a:pt x="541147" y="195033"/>
                  </a:lnTo>
                  <a:lnTo>
                    <a:pt x="541642" y="194462"/>
                  </a:lnTo>
                  <a:lnTo>
                    <a:pt x="541883" y="194195"/>
                  </a:lnTo>
                  <a:lnTo>
                    <a:pt x="542023" y="193929"/>
                  </a:lnTo>
                  <a:lnTo>
                    <a:pt x="542150" y="193713"/>
                  </a:lnTo>
                  <a:lnTo>
                    <a:pt x="542226" y="193459"/>
                  </a:lnTo>
                  <a:lnTo>
                    <a:pt x="542340" y="192125"/>
                  </a:lnTo>
                  <a:lnTo>
                    <a:pt x="542404" y="189992"/>
                  </a:lnTo>
                  <a:close/>
                </a:path>
                <a:path w="1377950" h="1480820">
                  <a:moveTo>
                    <a:pt x="544068" y="28028"/>
                  </a:moveTo>
                  <a:lnTo>
                    <a:pt x="542366" y="28028"/>
                  </a:lnTo>
                  <a:lnTo>
                    <a:pt x="542353" y="33769"/>
                  </a:lnTo>
                  <a:lnTo>
                    <a:pt x="544068" y="33769"/>
                  </a:lnTo>
                  <a:lnTo>
                    <a:pt x="544068" y="28028"/>
                  </a:lnTo>
                  <a:close/>
                </a:path>
                <a:path w="1377950" h="1480820">
                  <a:moveTo>
                    <a:pt x="544068" y="22072"/>
                  </a:moveTo>
                  <a:lnTo>
                    <a:pt x="542378" y="22072"/>
                  </a:lnTo>
                  <a:lnTo>
                    <a:pt x="542366" y="26631"/>
                  </a:lnTo>
                  <a:lnTo>
                    <a:pt x="544068" y="26631"/>
                  </a:lnTo>
                  <a:lnTo>
                    <a:pt x="544068" y="22072"/>
                  </a:lnTo>
                  <a:close/>
                </a:path>
                <a:path w="1377950" h="1480820">
                  <a:moveTo>
                    <a:pt x="548068" y="844105"/>
                  </a:moveTo>
                  <a:lnTo>
                    <a:pt x="545655" y="844105"/>
                  </a:lnTo>
                  <a:lnTo>
                    <a:pt x="545592" y="845312"/>
                  </a:lnTo>
                  <a:lnTo>
                    <a:pt x="546074" y="845312"/>
                  </a:lnTo>
                  <a:lnTo>
                    <a:pt x="548068" y="844105"/>
                  </a:lnTo>
                  <a:close/>
                </a:path>
                <a:path w="1377950" h="1480820">
                  <a:moveTo>
                    <a:pt x="548690" y="843978"/>
                  </a:moveTo>
                  <a:lnTo>
                    <a:pt x="548284" y="843978"/>
                  </a:lnTo>
                  <a:lnTo>
                    <a:pt x="548068" y="844105"/>
                  </a:lnTo>
                  <a:lnTo>
                    <a:pt x="548690" y="844105"/>
                  </a:lnTo>
                  <a:lnTo>
                    <a:pt x="548690" y="843978"/>
                  </a:lnTo>
                  <a:close/>
                </a:path>
                <a:path w="1377950" h="1480820">
                  <a:moveTo>
                    <a:pt x="548944" y="26784"/>
                  </a:moveTo>
                  <a:lnTo>
                    <a:pt x="542366" y="26784"/>
                  </a:lnTo>
                  <a:lnTo>
                    <a:pt x="542366" y="27851"/>
                  </a:lnTo>
                  <a:lnTo>
                    <a:pt x="548906" y="27851"/>
                  </a:lnTo>
                  <a:lnTo>
                    <a:pt x="548944" y="26784"/>
                  </a:lnTo>
                  <a:close/>
                </a:path>
                <a:path w="1377950" h="1480820">
                  <a:moveTo>
                    <a:pt x="549173" y="6908"/>
                  </a:moveTo>
                  <a:lnTo>
                    <a:pt x="548779" y="6223"/>
                  </a:lnTo>
                  <a:lnTo>
                    <a:pt x="548271" y="5626"/>
                  </a:lnTo>
                  <a:lnTo>
                    <a:pt x="542391" y="5626"/>
                  </a:lnTo>
                  <a:lnTo>
                    <a:pt x="542480" y="4394"/>
                  </a:lnTo>
                  <a:lnTo>
                    <a:pt x="544195" y="1384"/>
                  </a:lnTo>
                  <a:lnTo>
                    <a:pt x="548525" y="1384"/>
                  </a:lnTo>
                  <a:lnTo>
                    <a:pt x="548525" y="0"/>
                  </a:lnTo>
                  <a:lnTo>
                    <a:pt x="543585" y="0"/>
                  </a:lnTo>
                  <a:lnTo>
                    <a:pt x="543102" y="266"/>
                  </a:lnTo>
                  <a:lnTo>
                    <a:pt x="541959" y="1384"/>
                  </a:lnTo>
                  <a:lnTo>
                    <a:pt x="541693" y="1879"/>
                  </a:lnTo>
                  <a:lnTo>
                    <a:pt x="541426" y="2324"/>
                  </a:lnTo>
                  <a:lnTo>
                    <a:pt x="541223" y="2832"/>
                  </a:lnTo>
                  <a:lnTo>
                    <a:pt x="540905" y="3911"/>
                  </a:lnTo>
                  <a:lnTo>
                    <a:pt x="540918" y="9817"/>
                  </a:lnTo>
                  <a:lnTo>
                    <a:pt x="543991" y="13081"/>
                  </a:lnTo>
                  <a:lnTo>
                    <a:pt x="545973" y="13081"/>
                  </a:lnTo>
                  <a:lnTo>
                    <a:pt x="548754" y="11036"/>
                  </a:lnTo>
                  <a:lnTo>
                    <a:pt x="548881" y="10820"/>
                  </a:lnTo>
                  <a:lnTo>
                    <a:pt x="548957" y="10566"/>
                  </a:lnTo>
                  <a:lnTo>
                    <a:pt x="549071" y="9232"/>
                  </a:lnTo>
                  <a:lnTo>
                    <a:pt x="549135" y="7099"/>
                  </a:lnTo>
                  <a:lnTo>
                    <a:pt x="547230" y="7099"/>
                  </a:lnTo>
                  <a:lnTo>
                    <a:pt x="547357" y="7366"/>
                  </a:lnTo>
                  <a:lnTo>
                    <a:pt x="547395" y="9817"/>
                  </a:lnTo>
                  <a:lnTo>
                    <a:pt x="547230" y="10299"/>
                  </a:lnTo>
                  <a:lnTo>
                    <a:pt x="547077" y="10566"/>
                  </a:lnTo>
                  <a:lnTo>
                    <a:pt x="546722" y="11036"/>
                  </a:lnTo>
                  <a:lnTo>
                    <a:pt x="546328" y="11303"/>
                  </a:lnTo>
                  <a:lnTo>
                    <a:pt x="545807" y="11569"/>
                  </a:lnTo>
                  <a:lnTo>
                    <a:pt x="544195" y="11569"/>
                  </a:lnTo>
                  <a:lnTo>
                    <a:pt x="542582" y="9232"/>
                  </a:lnTo>
                  <a:lnTo>
                    <a:pt x="542480" y="8648"/>
                  </a:lnTo>
                  <a:lnTo>
                    <a:pt x="542417" y="7099"/>
                  </a:lnTo>
                  <a:lnTo>
                    <a:pt x="547217" y="7099"/>
                  </a:lnTo>
                  <a:lnTo>
                    <a:pt x="547065" y="6908"/>
                  </a:lnTo>
                  <a:lnTo>
                    <a:pt x="549173" y="6908"/>
                  </a:lnTo>
                  <a:close/>
                </a:path>
                <a:path w="1377950" h="1480820">
                  <a:moveTo>
                    <a:pt x="549198" y="20866"/>
                  </a:moveTo>
                  <a:lnTo>
                    <a:pt x="542378" y="20866"/>
                  </a:lnTo>
                  <a:lnTo>
                    <a:pt x="542378" y="21907"/>
                  </a:lnTo>
                  <a:lnTo>
                    <a:pt x="549173" y="21907"/>
                  </a:lnTo>
                  <a:lnTo>
                    <a:pt x="549198" y="20866"/>
                  </a:lnTo>
                  <a:close/>
                </a:path>
                <a:path w="1377950" h="1480820">
                  <a:moveTo>
                    <a:pt x="550405" y="842022"/>
                  </a:moveTo>
                  <a:lnTo>
                    <a:pt x="548855" y="842022"/>
                  </a:lnTo>
                  <a:lnTo>
                    <a:pt x="545807" y="843978"/>
                  </a:lnTo>
                  <a:lnTo>
                    <a:pt x="548284" y="843978"/>
                  </a:lnTo>
                  <a:lnTo>
                    <a:pt x="548690" y="843737"/>
                  </a:lnTo>
                  <a:lnTo>
                    <a:pt x="548690" y="843978"/>
                  </a:lnTo>
                  <a:lnTo>
                    <a:pt x="550405" y="843978"/>
                  </a:lnTo>
                  <a:lnTo>
                    <a:pt x="550405" y="843737"/>
                  </a:lnTo>
                  <a:lnTo>
                    <a:pt x="550405" y="842022"/>
                  </a:lnTo>
                  <a:close/>
                </a:path>
                <a:path w="1377950" h="1480820">
                  <a:moveTo>
                    <a:pt x="550456" y="853897"/>
                  </a:moveTo>
                  <a:lnTo>
                    <a:pt x="550405" y="844105"/>
                  </a:lnTo>
                  <a:lnTo>
                    <a:pt x="548690" y="844105"/>
                  </a:lnTo>
                  <a:lnTo>
                    <a:pt x="548690" y="853897"/>
                  </a:lnTo>
                  <a:lnTo>
                    <a:pt x="550456" y="853897"/>
                  </a:lnTo>
                  <a:close/>
                </a:path>
                <a:path w="1377950" h="1480820">
                  <a:moveTo>
                    <a:pt x="553199" y="854202"/>
                  </a:moveTo>
                  <a:lnTo>
                    <a:pt x="545769" y="854036"/>
                  </a:lnTo>
                  <a:lnTo>
                    <a:pt x="545757" y="855002"/>
                  </a:lnTo>
                  <a:lnTo>
                    <a:pt x="553123" y="855002"/>
                  </a:lnTo>
                  <a:lnTo>
                    <a:pt x="553199" y="854202"/>
                  </a:lnTo>
                  <a:close/>
                </a:path>
                <a:path w="1377950" h="1480820">
                  <a:moveTo>
                    <a:pt x="563880" y="833437"/>
                  </a:moveTo>
                  <a:lnTo>
                    <a:pt x="556895" y="833437"/>
                  </a:lnTo>
                  <a:lnTo>
                    <a:pt x="557682" y="833983"/>
                  </a:lnTo>
                  <a:lnTo>
                    <a:pt x="562940" y="833983"/>
                  </a:lnTo>
                  <a:lnTo>
                    <a:pt x="563880" y="833437"/>
                  </a:lnTo>
                  <a:close/>
                </a:path>
                <a:path w="1377950" h="1480820">
                  <a:moveTo>
                    <a:pt x="563905" y="851763"/>
                  </a:moveTo>
                  <a:lnTo>
                    <a:pt x="563867" y="844829"/>
                  </a:lnTo>
                  <a:lnTo>
                    <a:pt x="563664" y="844283"/>
                  </a:lnTo>
                  <a:lnTo>
                    <a:pt x="563562" y="843978"/>
                  </a:lnTo>
                  <a:lnTo>
                    <a:pt x="563283" y="843597"/>
                  </a:lnTo>
                  <a:lnTo>
                    <a:pt x="562991" y="843089"/>
                  </a:lnTo>
                  <a:lnTo>
                    <a:pt x="562533" y="842606"/>
                  </a:lnTo>
                  <a:lnTo>
                    <a:pt x="562000" y="842302"/>
                  </a:lnTo>
                  <a:lnTo>
                    <a:pt x="561340" y="841959"/>
                  </a:lnTo>
                  <a:lnTo>
                    <a:pt x="558177" y="841959"/>
                  </a:lnTo>
                  <a:lnTo>
                    <a:pt x="557568" y="842302"/>
                  </a:lnTo>
                  <a:lnTo>
                    <a:pt x="556958" y="842606"/>
                  </a:lnTo>
                  <a:lnTo>
                    <a:pt x="556475" y="843089"/>
                  </a:lnTo>
                  <a:lnTo>
                    <a:pt x="555752" y="844283"/>
                  </a:lnTo>
                  <a:lnTo>
                    <a:pt x="555561" y="844829"/>
                  </a:lnTo>
                  <a:lnTo>
                    <a:pt x="555561" y="852741"/>
                  </a:lnTo>
                  <a:lnTo>
                    <a:pt x="555713" y="853147"/>
                  </a:lnTo>
                  <a:lnTo>
                    <a:pt x="556183" y="853897"/>
                  </a:lnTo>
                  <a:lnTo>
                    <a:pt x="556298" y="854100"/>
                  </a:lnTo>
                  <a:lnTo>
                    <a:pt x="556374" y="854227"/>
                  </a:lnTo>
                  <a:lnTo>
                    <a:pt x="556831" y="854671"/>
                  </a:lnTo>
                  <a:lnTo>
                    <a:pt x="557987" y="855256"/>
                  </a:lnTo>
                  <a:lnTo>
                    <a:pt x="561073" y="855256"/>
                  </a:lnTo>
                  <a:lnTo>
                    <a:pt x="562165" y="854671"/>
                  </a:lnTo>
                  <a:lnTo>
                    <a:pt x="562686" y="854227"/>
                  </a:lnTo>
                  <a:lnTo>
                    <a:pt x="562813" y="854100"/>
                  </a:lnTo>
                  <a:lnTo>
                    <a:pt x="562927" y="853897"/>
                  </a:lnTo>
                  <a:lnTo>
                    <a:pt x="560920" y="853643"/>
                  </a:lnTo>
                  <a:lnTo>
                    <a:pt x="560324" y="853897"/>
                  </a:lnTo>
                  <a:lnTo>
                    <a:pt x="558774" y="853897"/>
                  </a:lnTo>
                  <a:lnTo>
                    <a:pt x="558063" y="853478"/>
                  </a:lnTo>
                  <a:lnTo>
                    <a:pt x="557733" y="853147"/>
                  </a:lnTo>
                  <a:lnTo>
                    <a:pt x="557542" y="852741"/>
                  </a:lnTo>
                  <a:lnTo>
                    <a:pt x="557364" y="852424"/>
                  </a:lnTo>
                  <a:lnTo>
                    <a:pt x="557136" y="851763"/>
                  </a:lnTo>
                  <a:lnTo>
                    <a:pt x="557212" y="845248"/>
                  </a:lnTo>
                  <a:lnTo>
                    <a:pt x="557631" y="844283"/>
                  </a:lnTo>
                  <a:lnTo>
                    <a:pt x="557860" y="843978"/>
                  </a:lnTo>
                  <a:lnTo>
                    <a:pt x="558342" y="843597"/>
                  </a:lnTo>
                  <a:lnTo>
                    <a:pt x="561060" y="843597"/>
                  </a:lnTo>
                  <a:lnTo>
                    <a:pt x="562127" y="851763"/>
                  </a:lnTo>
                  <a:lnTo>
                    <a:pt x="561746" y="852741"/>
                  </a:lnTo>
                  <a:lnTo>
                    <a:pt x="561454" y="853147"/>
                  </a:lnTo>
                  <a:lnTo>
                    <a:pt x="561162" y="853478"/>
                  </a:lnTo>
                  <a:lnTo>
                    <a:pt x="563194" y="853478"/>
                  </a:lnTo>
                  <a:lnTo>
                    <a:pt x="563651" y="852741"/>
                  </a:lnTo>
                  <a:lnTo>
                    <a:pt x="563905" y="851763"/>
                  </a:lnTo>
                  <a:close/>
                </a:path>
                <a:path w="1377950" h="1480820">
                  <a:moveTo>
                    <a:pt x="563994" y="821994"/>
                  </a:moveTo>
                  <a:lnTo>
                    <a:pt x="563537" y="821677"/>
                  </a:lnTo>
                  <a:lnTo>
                    <a:pt x="557466" y="821677"/>
                  </a:lnTo>
                  <a:lnTo>
                    <a:pt x="557060" y="821994"/>
                  </a:lnTo>
                  <a:lnTo>
                    <a:pt x="563994" y="821994"/>
                  </a:lnTo>
                  <a:close/>
                </a:path>
                <a:path w="1377950" h="1480820">
                  <a:moveTo>
                    <a:pt x="564273" y="832802"/>
                  </a:moveTo>
                  <a:lnTo>
                    <a:pt x="559473" y="832802"/>
                  </a:lnTo>
                  <a:lnTo>
                    <a:pt x="557949" y="832192"/>
                  </a:lnTo>
                  <a:lnTo>
                    <a:pt x="558139" y="832192"/>
                  </a:lnTo>
                  <a:lnTo>
                    <a:pt x="557301" y="831151"/>
                  </a:lnTo>
                  <a:lnTo>
                    <a:pt x="557060" y="830630"/>
                  </a:lnTo>
                  <a:lnTo>
                    <a:pt x="556679" y="829335"/>
                  </a:lnTo>
                  <a:lnTo>
                    <a:pt x="556806" y="825779"/>
                  </a:lnTo>
                  <a:lnTo>
                    <a:pt x="557072" y="824826"/>
                  </a:lnTo>
                  <a:lnTo>
                    <a:pt x="557326" y="824268"/>
                  </a:lnTo>
                  <a:lnTo>
                    <a:pt x="557682" y="823823"/>
                  </a:lnTo>
                  <a:lnTo>
                    <a:pt x="557809" y="823658"/>
                  </a:lnTo>
                  <a:lnTo>
                    <a:pt x="564108" y="823658"/>
                  </a:lnTo>
                  <a:lnTo>
                    <a:pt x="564146" y="822553"/>
                  </a:lnTo>
                  <a:lnTo>
                    <a:pt x="564146" y="822147"/>
                  </a:lnTo>
                  <a:lnTo>
                    <a:pt x="563587" y="822147"/>
                  </a:lnTo>
                  <a:lnTo>
                    <a:pt x="563587" y="823493"/>
                  </a:lnTo>
                  <a:lnTo>
                    <a:pt x="557923" y="823493"/>
                  </a:lnTo>
                  <a:lnTo>
                    <a:pt x="558012" y="823366"/>
                  </a:lnTo>
                  <a:lnTo>
                    <a:pt x="558393" y="823048"/>
                  </a:lnTo>
                  <a:lnTo>
                    <a:pt x="559396" y="822553"/>
                  </a:lnTo>
                  <a:lnTo>
                    <a:pt x="561721" y="822553"/>
                  </a:lnTo>
                  <a:lnTo>
                    <a:pt x="562305" y="822756"/>
                  </a:lnTo>
                  <a:lnTo>
                    <a:pt x="562914" y="823048"/>
                  </a:lnTo>
                  <a:lnTo>
                    <a:pt x="563587" y="823493"/>
                  </a:lnTo>
                  <a:lnTo>
                    <a:pt x="563587" y="822147"/>
                  </a:lnTo>
                  <a:lnTo>
                    <a:pt x="556869" y="822147"/>
                  </a:lnTo>
                  <a:lnTo>
                    <a:pt x="556514" y="822553"/>
                  </a:lnTo>
                  <a:lnTo>
                    <a:pt x="555828" y="823366"/>
                  </a:lnTo>
                  <a:lnTo>
                    <a:pt x="555752" y="823493"/>
                  </a:lnTo>
                  <a:lnTo>
                    <a:pt x="555663" y="823658"/>
                  </a:lnTo>
                  <a:lnTo>
                    <a:pt x="555574" y="823823"/>
                  </a:lnTo>
                  <a:lnTo>
                    <a:pt x="555447" y="824052"/>
                  </a:lnTo>
                  <a:lnTo>
                    <a:pt x="554875" y="825779"/>
                  </a:lnTo>
                  <a:lnTo>
                    <a:pt x="554850" y="829881"/>
                  </a:lnTo>
                  <a:lnTo>
                    <a:pt x="555269" y="831151"/>
                  </a:lnTo>
                  <a:lnTo>
                    <a:pt x="555383" y="831507"/>
                  </a:lnTo>
                  <a:lnTo>
                    <a:pt x="555752" y="832192"/>
                  </a:lnTo>
                  <a:lnTo>
                    <a:pt x="556488" y="833043"/>
                  </a:lnTo>
                  <a:lnTo>
                    <a:pt x="564248" y="833043"/>
                  </a:lnTo>
                  <a:lnTo>
                    <a:pt x="564273" y="832802"/>
                  </a:lnTo>
                  <a:close/>
                </a:path>
                <a:path w="1377950" h="1480820">
                  <a:moveTo>
                    <a:pt x="564349" y="832192"/>
                  </a:moveTo>
                  <a:lnTo>
                    <a:pt x="564273" y="831837"/>
                  </a:lnTo>
                  <a:lnTo>
                    <a:pt x="563651" y="831837"/>
                  </a:lnTo>
                  <a:lnTo>
                    <a:pt x="563143" y="832192"/>
                  </a:lnTo>
                  <a:lnTo>
                    <a:pt x="564349" y="832192"/>
                  </a:lnTo>
                  <a:close/>
                </a:path>
                <a:path w="1377950" h="1480820">
                  <a:moveTo>
                    <a:pt x="566115" y="581317"/>
                  </a:moveTo>
                  <a:lnTo>
                    <a:pt x="563689" y="581317"/>
                  </a:lnTo>
                  <a:lnTo>
                    <a:pt x="563626" y="582523"/>
                  </a:lnTo>
                  <a:lnTo>
                    <a:pt x="564108" y="582523"/>
                  </a:lnTo>
                  <a:lnTo>
                    <a:pt x="566115" y="581317"/>
                  </a:lnTo>
                  <a:close/>
                </a:path>
                <a:path w="1377950" h="1480820">
                  <a:moveTo>
                    <a:pt x="566724" y="581190"/>
                  </a:moveTo>
                  <a:lnTo>
                    <a:pt x="566331" y="581190"/>
                  </a:lnTo>
                  <a:lnTo>
                    <a:pt x="566115" y="581317"/>
                  </a:lnTo>
                  <a:lnTo>
                    <a:pt x="566724" y="581317"/>
                  </a:lnTo>
                  <a:lnTo>
                    <a:pt x="566724" y="581190"/>
                  </a:lnTo>
                  <a:close/>
                </a:path>
                <a:path w="1377950" h="1480820">
                  <a:moveTo>
                    <a:pt x="568413" y="832599"/>
                  </a:moveTo>
                  <a:lnTo>
                    <a:pt x="566254" y="832599"/>
                  </a:lnTo>
                  <a:lnTo>
                    <a:pt x="566242" y="832891"/>
                  </a:lnTo>
                  <a:lnTo>
                    <a:pt x="568134" y="832891"/>
                  </a:lnTo>
                  <a:lnTo>
                    <a:pt x="568413" y="832599"/>
                  </a:lnTo>
                  <a:close/>
                </a:path>
                <a:path w="1377950" h="1480820">
                  <a:moveTo>
                    <a:pt x="568452" y="580948"/>
                  </a:moveTo>
                  <a:lnTo>
                    <a:pt x="568439" y="579234"/>
                  </a:lnTo>
                  <a:lnTo>
                    <a:pt x="566902" y="579234"/>
                  </a:lnTo>
                  <a:lnTo>
                    <a:pt x="563841" y="581190"/>
                  </a:lnTo>
                  <a:lnTo>
                    <a:pt x="566331" y="581190"/>
                  </a:lnTo>
                  <a:lnTo>
                    <a:pt x="566724" y="580948"/>
                  </a:lnTo>
                  <a:lnTo>
                    <a:pt x="566724" y="581190"/>
                  </a:lnTo>
                  <a:lnTo>
                    <a:pt x="568452" y="581190"/>
                  </a:lnTo>
                  <a:lnTo>
                    <a:pt x="568452" y="580948"/>
                  </a:lnTo>
                  <a:close/>
                </a:path>
                <a:path w="1377950" h="1480820">
                  <a:moveTo>
                    <a:pt x="568490" y="591108"/>
                  </a:moveTo>
                  <a:lnTo>
                    <a:pt x="568452" y="581317"/>
                  </a:lnTo>
                  <a:lnTo>
                    <a:pt x="566724" y="581317"/>
                  </a:lnTo>
                  <a:lnTo>
                    <a:pt x="566724" y="591108"/>
                  </a:lnTo>
                  <a:lnTo>
                    <a:pt x="568490" y="591108"/>
                  </a:lnTo>
                  <a:close/>
                </a:path>
                <a:path w="1377950" h="1480820">
                  <a:moveTo>
                    <a:pt x="571233" y="591413"/>
                  </a:moveTo>
                  <a:lnTo>
                    <a:pt x="563816" y="591248"/>
                  </a:lnTo>
                  <a:lnTo>
                    <a:pt x="563803" y="592213"/>
                  </a:lnTo>
                  <a:lnTo>
                    <a:pt x="571169" y="592213"/>
                  </a:lnTo>
                  <a:lnTo>
                    <a:pt x="571233" y="591413"/>
                  </a:lnTo>
                  <a:close/>
                </a:path>
                <a:path w="1377950" h="1480820">
                  <a:moveTo>
                    <a:pt x="572312" y="569798"/>
                  </a:moveTo>
                  <a:lnTo>
                    <a:pt x="570369" y="569798"/>
                  </a:lnTo>
                  <a:lnTo>
                    <a:pt x="569582" y="570052"/>
                  </a:lnTo>
                  <a:lnTo>
                    <a:pt x="567512" y="570052"/>
                  </a:lnTo>
                  <a:lnTo>
                    <a:pt x="564705" y="566547"/>
                  </a:lnTo>
                  <a:lnTo>
                    <a:pt x="564730" y="563359"/>
                  </a:lnTo>
                  <a:lnTo>
                    <a:pt x="565099" y="562038"/>
                  </a:lnTo>
                  <a:lnTo>
                    <a:pt x="565353" y="561479"/>
                  </a:lnTo>
                  <a:lnTo>
                    <a:pt x="565848" y="560844"/>
                  </a:lnTo>
                  <a:lnTo>
                    <a:pt x="572173" y="560844"/>
                  </a:lnTo>
                  <a:lnTo>
                    <a:pt x="572185" y="559765"/>
                  </a:lnTo>
                  <a:lnTo>
                    <a:pt x="572198" y="559396"/>
                  </a:lnTo>
                  <a:lnTo>
                    <a:pt x="572033" y="559193"/>
                  </a:lnTo>
                  <a:lnTo>
                    <a:pt x="571614" y="558939"/>
                  </a:lnTo>
                  <a:lnTo>
                    <a:pt x="571614" y="560705"/>
                  </a:lnTo>
                  <a:lnTo>
                    <a:pt x="565950" y="560705"/>
                  </a:lnTo>
                  <a:lnTo>
                    <a:pt x="566039" y="560578"/>
                  </a:lnTo>
                  <a:lnTo>
                    <a:pt x="566407" y="560260"/>
                  </a:lnTo>
                  <a:lnTo>
                    <a:pt x="567423" y="559765"/>
                  </a:lnTo>
                  <a:lnTo>
                    <a:pt x="569760" y="559765"/>
                  </a:lnTo>
                  <a:lnTo>
                    <a:pt x="570331" y="559968"/>
                  </a:lnTo>
                  <a:lnTo>
                    <a:pt x="570941" y="560260"/>
                  </a:lnTo>
                  <a:lnTo>
                    <a:pt x="571614" y="560705"/>
                  </a:lnTo>
                  <a:lnTo>
                    <a:pt x="571614" y="558939"/>
                  </a:lnTo>
                  <a:lnTo>
                    <a:pt x="571271" y="558711"/>
                  </a:lnTo>
                  <a:lnTo>
                    <a:pt x="565873" y="558711"/>
                  </a:lnTo>
                  <a:lnTo>
                    <a:pt x="562889" y="567080"/>
                  </a:lnTo>
                  <a:lnTo>
                    <a:pt x="563295" y="568363"/>
                  </a:lnTo>
                  <a:lnTo>
                    <a:pt x="563410" y="568718"/>
                  </a:lnTo>
                  <a:lnTo>
                    <a:pt x="563791" y="569404"/>
                  </a:lnTo>
                  <a:lnTo>
                    <a:pt x="564515" y="570242"/>
                  </a:lnTo>
                  <a:lnTo>
                    <a:pt x="572274" y="570242"/>
                  </a:lnTo>
                  <a:lnTo>
                    <a:pt x="572287" y="570052"/>
                  </a:lnTo>
                  <a:lnTo>
                    <a:pt x="572312" y="569798"/>
                  </a:lnTo>
                  <a:close/>
                </a:path>
                <a:path w="1377950" h="1480820">
                  <a:moveTo>
                    <a:pt x="572325" y="569658"/>
                  </a:moveTo>
                  <a:lnTo>
                    <a:pt x="572300" y="569048"/>
                  </a:lnTo>
                  <a:lnTo>
                    <a:pt x="571677" y="569048"/>
                  </a:lnTo>
                  <a:lnTo>
                    <a:pt x="571144" y="569404"/>
                  </a:lnTo>
                  <a:lnTo>
                    <a:pt x="570712" y="569658"/>
                  </a:lnTo>
                  <a:lnTo>
                    <a:pt x="572325" y="569658"/>
                  </a:lnTo>
                  <a:close/>
                </a:path>
                <a:path w="1377950" h="1480820">
                  <a:moveTo>
                    <a:pt x="572795" y="985164"/>
                  </a:moveTo>
                  <a:lnTo>
                    <a:pt x="568782" y="985164"/>
                  </a:lnTo>
                  <a:lnTo>
                    <a:pt x="568680" y="985329"/>
                  </a:lnTo>
                  <a:lnTo>
                    <a:pt x="572795" y="985329"/>
                  </a:lnTo>
                  <a:lnTo>
                    <a:pt x="572795" y="985164"/>
                  </a:lnTo>
                  <a:close/>
                </a:path>
                <a:path w="1377950" h="1480820">
                  <a:moveTo>
                    <a:pt x="573366" y="822591"/>
                  </a:moveTo>
                  <a:lnTo>
                    <a:pt x="573125" y="822198"/>
                  </a:lnTo>
                  <a:lnTo>
                    <a:pt x="572376" y="821423"/>
                  </a:lnTo>
                  <a:lnTo>
                    <a:pt x="571436" y="821080"/>
                  </a:lnTo>
                  <a:lnTo>
                    <a:pt x="568413" y="821080"/>
                  </a:lnTo>
                  <a:lnTo>
                    <a:pt x="567474" y="821423"/>
                  </a:lnTo>
                  <a:lnTo>
                    <a:pt x="566826" y="821778"/>
                  </a:lnTo>
                  <a:lnTo>
                    <a:pt x="566508" y="822032"/>
                  </a:lnTo>
                  <a:lnTo>
                    <a:pt x="566496" y="823493"/>
                  </a:lnTo>
                  <a:lnTo>
                    <a:pt x="566813" y="823493"/>
                  </a:lnTo>
                  <a:lnTo>
                    <a:pt x="567397" y="823112"/>
                  </a:lnTo>
                  <a:lnTo>
                    <a:pt x="567867" y="822871"/>
                  </a:lnTo>
                  <a:lnTo>
                    <a:pt x="571195" y="822871"/>
                  </a:lnTo>
                  <a:lnTo>
                    <a:pt x="571550" y="823264"/>
                  </a:lnTo>
                  <a:lnTo>
                    <a:pt x="566496" y="832408"/>
                  </a:lnTo>
                  <a:lnTo>
                    <a:pt x="568591" y="832408"/>
                  </a:lnTo>
                  <a:lnTo>
                    <a:pt x="573290" y="826655"/>
                  </a:lnTo>
                  <a:lnTo>
                    <a:pt x="573366" y="822591"/>
                  </a:lnTo>
                  <a:close/>
                </a:path>
                <a:path w="1377950" h="1480820">
                  <a:moveTo>
                    <a:pt x="574332" y="565391"/>
                  </a:moveTo>
                  <a:lnTo>
                    <a:pt x="574319" y="564464"/>
                  </a:lnTo>
                  <a:lnTo>
                    <a:pt x="574332" y="565518"/>
                  </a:lnTo>
                  <a:lnTo>
                    <a:pt x="574332" y="565391"/>
                  </a:lnTo>
                  <a:close/>
                </a:path>
                <a:path w="1377950" h="1480820">
                  <a:moveTo>
                    <a:pt x="574357" y="833310"/>
                  </a:moveTo>
                  <a:lnTo>
                    <a:pt x="566242" y="833056"/>
                  </a:lnTo>
                  <a:lnTo>
                    <a:pt x="566216" y="834250"/>
                  </a:lnTo>
                  <a:lnTo>
                    <a:pt x="574243" y="834250"/>
                  </a:lnTo>
                  <a:lnTo>
                    <a:pt x="574357" y="833310"/>
                  </a:lnTo>
                  <a:close/>
                </a:path>
                <a:path w="1377950" h="1480820">
                  <a:moveTo>
                    <a:pt x="574509" y="851763"/>
                  </a:moveTo>
                  <a:lnTo>
                    <a:pt x="574471" y="844829"/>
                  </a:lnTo>
                  <a:lnTo>
                    <a:pt x="574281" y="844283"/>
                  </a:lnTo>
                  <a:lnTo>
                    <a:pt x="574179" y="843978"/>
                  </a:lnTo>
                  <a:lnTo>
                    <a:pt x="573951" y="843699"/>
                  </a:lnTo>
                  <a:lnTo>
                    <a:pt x="573595" y="843089"/>
                  </a:lnTo>
                  <a:lnTo>
                    <a:pt x="573151" y="842606"/>
                  </a:lnTo>
                  <a:lnTo>
                    <a:pt x="572617" y="842302"/>
                  </a:lnTo>
                  <a:lnTo>
                    <a:pt x="571944" y="841959"/>
                  </a:lnTo>
                  <a:lnTo>
                    <a:pt x="568782" y="841959"/>
                  </a:lnTo>
                  <a:lnTo>
                    <a:pt x="568172" y="842302"/>
                  </a:lnTo>
                  <a:lnTo>
                    <a:pt x="567575" y="842606"/>
                  </a:lnTo>
                  <a:lnTo>
                    <a:pt x="567093" y="843089"/>
                  </a:lnTo>
                  <a:lnTo>
                    <a:pt x="566737" y="843699"/>
                  </a:lnTo>
                  <a:lnTo>
                    <a:pt x="566356" y="844283"/>
                  </a:lnTo>
                  <a:lnTo>
                    <a:pt x="566166" y="844829"/>
                  </a:lnTo>
                  <a:lnTo>
                    <a:pt x="566178" y="852741"/>
                  </a:lnTo>
                  <a:lnTo>
                    <a:pt x="566331" y="853147"/>
                  </a:lnTo>
                  <a:lnTo>
                    <a:pt x="566788" y="853897"/>
                  </a:lnTo>
                  <a:lnTo>
                    <a:pt x="566902" y="854100"/>
                  </a:lnTo>
                  <a:lnTo>
                    <a:pt x="566978" y="854227"/>
                  </a:lnTo>
                  <a:lnTo>
                    <a:pt x="567448" y="854671"/>
                  </a:lnTo>
                  <a:lnTo>
                    <a:pt x="568591" y="855256"/>
                  </a:lnTo>
                  <a:lnTo>
                    <a:pt x="571677" y="855256"/>
                  </a:lnTo>
                  <a:lnTo>
                    <a:pt x="572770" y="854671"/>
                  </a:lnTo>
                  <a:lnTo>
                    <a:pt x="573430" y="854100"/>
                  </a:lnTo>
                  <a:lnTo>
                    <a:pt x="573544" y="853897"/>
                  </a:lnTo>
                  <a:lnTo>
                    <a:pt x="571525" y="853643"/>
                  </a:lnTo>
                  <a:lnTo>
                    <a:pt x="570941" y="853897"/>
                  </a:lnTo>
                  <a:lnTo>
                    <a:pt x="569379" y="853897"/>
                  </a:lnTo>
                  <a:lnTo>
                    <a:pt x="568680" y="853478"/>
                  </a:lnTo>
                  <a:lnTo>
                    <a:pt x="568350" y="853147"/>
                  </a:lnTo>
                  <a:lnTo>
                    <a:pt x="567944" y="852360"/>
                  </a:lnTo>
                  <a:lnTo>
                    <a:pt x="567994" y="844829"/>
                  </a:lnTo>
                  <a:lnTo>
                    <a:pt x="568236" y="844283"/>
                  </a:lnTo>
                  <a:lnTo>
                    <a:pt x="568464" y="843978"/>
                  </a:lnTo>
                  <a:lnTo>
                    <a:pt x="568820" y="843699"/>
                  </a:lnTo>
                  <a:lnTo>
                    <a:pt x="571766" y="843699"/>
                  </a:lnTo>
                  <a:lnTo>
                    <a:pt x="572731" y="851763"/>
                  </a:lnTo>
                  <a:lnTo>
                    <a:pt x="572516" y="852360"/>
                  </a:lnTo>
                  <a:lnTo>
                    <a:pt x="572363" y="852741"/>
                  </a:lnTo>
                  <a:lnTo>
                    <a:pt x="572058" y="853147"/>
                  </a:lnTo>
                  <a:lnTo>
                    <a:pt x="571779" y="853478"/>
                  </a:lnTo>
                  <a:lnTo>
                    <a:pt x="573798" y="853478"/>
                  </a:lnTo>
                  <a:lnTo>
                    <a:pt x="574243" y="852741"/>
                  </a:lnTo>
                  <a:lnTo>
                    <a:pt x="574509" y="851763"/>
                  </a:lnTo>
                  <a:close/>
                </a:path>
                <a:path w="1377950" h="1480820">
                  <a:moveTo>
                    <a:pt x="574548" y="985164"/>
                  </a:moveTo>
                  <a:lnTo>
                    <a:pt x="574484" y="978344"/>
                  </a:lnTo>
                  <a:lnTo>
                    <a:pt x="574471" y="977061"/>
                  </a:lnTo>
                  <a:lnTo>
                    <a:pt x="571919" y="977061"/>
                  </a:lnTo>
                  <a:lnTo>
                    <a:pt x="567169" y="985164"/>
                  </a:lnTo>
                  <a:lnTo>
                    <a:pt x="568782" y="985164"/>
                  </a:lnTo>
                  <a:lnTo>
                    <a:pt x="572782" y="978344"/>
                  </a:lnTo>
                  <a:lnTo>
                    <a:pt x="572795" y="985164"/>
                  </a:lnTo>
                  <a:lnTo>
                    <a:pt x="574548" y="985164"/>
                  </a:lnTo>
                  <a:close/>
                </a:path>
                <a:path w="1377950" h="1480820">
                  <a:moveTo>
                    <a:pt x="574560" y="985608"/>
                  </a:moveTo>
                  <a:lnTo>
                    <a:pt x="574548" y="985329"/>
                  </a:lnTo>
                  <a:lnTo>
                    <a:pt x="572795" y="985329"/>
                  </a:lnTo>
                  <a:lnTo>
                    <a:pt x="572795" y="985608"/>
                  </a:lnTo>
                  <a:lnTo>
                    <a:pt x="574560" y="985608"/>
                  </a:lnTo>
                  <a:close/>
                </a:path>
                <a:path w="1377950" h="1480820">
                  <a:moveTo>
                    <a:pt x="576173" y="958634"/>
                  </a:moveTo>
                  <a:lnTo>
                    <a:pt x="576021" y="958176"/>
                  </a:lnTo>
                  <a:lnTo>
                    <a:pt x="575932" y="957922"/>
                  </a:lnTo>
                  <a:lnTo>
                    <a:pt x="575894" y="957795"/>
                  </a:lnTo>
                  <a:lnTo>
                    <a:pt x="575703" y="957465"/>
                  </a:lnTo>
                  <a:lnTo>
                    <a:pt x="575170" y="956881"/>
                  </a:lnTo>
                  <a:lnTo>
                    <a:pt x="574827" y="956627"/>
                  </a:lnTo>
                  <a:lnTo>
                    <a:pt x="574052" y="956246"/>
                  </a:lnTo>
                  <a:lnTo>
                    <a:pt x="568261" y="956246"/>
                  </a:lnTo>
                  <a:lnTo>
                    <a:pt x="568248" y="961402"/>
                  </a:lnTo>
                  <a:lnTo>
                    <a:pt x="569950" y="961402"/>
                  </a:lnTo>
                  <a:lnTo>
                    <a:pt x="569950" y="957465"/>
                  </a:lnTo>
                  <a:lnTo>
                    <a:pt x="572693" y="957465"/>
                  </a:lnTo>
                  <a:lnTo>
                    <a:pt x="573849" y="957795"/>
                  </a:lnTo>
                  <a:lnTo>
                    <a:pt x="573595" y="957795"/>
                  </a:lnTo>
                  <a:lnTo>
                    <a:pt x="573786" y="957922"/>
                  </a:lnTo>
                  <a:lnTo>
                    <a:pt x="574243" y="958634"/>
                  </a:lnTo>
                  <a:lnTo>
                    <a:pt x="574205" y="960272"/>
                  </a:lnTo>
                  <a:lnTo>
                    <a:pt x="574103" y="960767"/>
                  </a:lnTo>
                  <a:lnTo>
                    <a:pt x="573925" y="960996"/>
                  </a:lnTo>
                  <a:lnTo>
                    <a:pt x="573493" y="961402"/>
                  </a:lnTo>
                  <a:lnTo>
                    <a:pt x="569950" y="961402"/>
                  </a:lnTo>
                  <a:lnTo>
                    <a:pt x="569950" y="961834"/>
                  </a:lnTo>
                  <a:lnTo>
                    <a:pt x="568248" y="961834"/>
                  </a:lnTo>
                  <a:lnTo>
                    <a:pt x="568248" y="962444"/>
                  </a:lnTo>
                  <a:lnTo>
                    <a:pt x="574408" y="962444"/>
                  </a:lnTo>
                  <a:lnTo>
                    <a:pt x="574725" y="962228"/>
                  </a:lnTo>
                  <a:lnTo>
                    <a:pt x="575043" y="962050"/>
                  </a:lnTo>
                  <a:lnTo>
                    <a:pt x="575297" y="961834"/>
                  </a:lnTo>
                  <a:lnTo>
                    <a:pt x="575652" y="961402"/>
                  </a:lnTo>
                  <a:lnTo>
                    <a:pt x="575767" y="961275"/>
                  </a:lnTo>
                  <a:lnTo>
                    <a:pt x="575919" y="960996"/>
                  </a:lnTo>
                  <a:lnTo>
                    <a:pt x="576173" y="960272"/>
                  </a:lnTo>
                  <a:lnTo>
                    <a:pt x="576173" y="958634"/>
                  </a:lnTo>
                  <a:close/>
                </a:path>
                <a:path w="1377950" h="1480820">
                  <a:moveTo>
                    <a:pt x="576338" y="985774"/>
                  </a:moveTo>
                  <a:lnTo>
                    <a:pt x="568528" y="985608"/>
                  </a:lnTo>
                  <a:lnTo>
                    <a:pt x="568680" y="985329"/>
                  </a:lnTo>
                  <a:lnTo>
                    <a:pt x="567080" y="985329"/>
                  </a:lnTo>
                  <a:lnTo>
                    <a:pt x="566978" y="986853"/>
                  </a:lnTo>
                  <a:lnTo>
                    <a:pt x="574560" y="987044"/>
                  </a:lnTo>
                  <a:lnTo>
                    <a:pt x="572795" y="987044"/>
                  </a:lnTo>
                  <a:lnTo>
                    <a:pt x="572846" y="990003"/>
                  </a:lnTo>
                  <a:lnTo>
                    <a:pt x="574497" y="990003"/>
                  </a:lnTo>
                  <a:lnTo>
                    <a:pt x="576173" y="987044"/>
                  </a:lnTo>
                  <a:lnTo>
                    <a:pt x="576338" y="986853"/>
                  </a:lnTo>
                  <a:lnTo>
                    <a:pt x="576338" y="985774"/>
                  </a:lnTo>
                  <a:close/>
                </a:path>
                <a:path w="1377950" h="1480820">
                  <a:moveTo>
                    <a:pt x="576986" y="968654"/>
                  </a:moveTo>
                  <a:lnTo>
                    <a:pt x="575386" y="964704"/>
                  </a:lnTo>
                  <a:lnTo>
                    <a:pt x="575119" y="964184"/>
                  </a:lnTo>
                  <a:lnTo>
                    <a:pt x="575119" y="968806"/>
                  </a:lnTo>
                  <a:lnTo>
                    <a:pt x="569912" y="968806"/>
                  </a:lnTo>
                  <a:lnTo>
                    <a:pt x="569937" y="963828"/>
                  </a:lnTo>
                  <a:lnTo>
                    <a:pt x="572795" y="963828"/>
                  </a:lnTo>
                  <a:lnTo>
                    <a:pt x="573112" y="964158"/>
                  </a:lnTo>
                  <a:lnTo>
                    <a:pt x="573303" y="964412"/>
                  </a:lnTo>
                  <a:lnTo>
                    <a:pt x="573443" y="964704"/>
                  </a:lnTo>
                  <a:lnTo>
                    <a:pt x="573620" y="964996"/>
                  </a:lnTo>
                  <a:lnTo>
                    <a:pt x="573913" y="965682"/>
                  </a:lnTo>
                  <a:lnTo>
                    <a:pt x="575056" y="968654"/>
                  </a:lnTo>
                  <a:lnTo>
                    <a:pt x="575119" y="968806"/>
                  </a:lnTo>
                  <a:lnTo>
                    <a:pt x="575119" y="964184"/>
                  </a:lnTo>
                  <a:lnTo>
                    <a:pt x="574916" y="963828"/>
                  </a:lnTo>
                  <a:lnTo>
                    <a:pt x="574713" y="963549"/>
                  </a:lnTo>
                  <a:lnTo>
                    <a:pt x="574167" y="962939"/>
                  </a:lnTo>
                  <a:lnTo>
                    <a:pt x="568248" y="962939"/>
                  </a:lnTo>
                  <a:lnTo>
                    <a:pt x="568236" y="969035"/>
                  </a:lnTo>
                  <a:lnTo>
                    <a:pt x="569912" y="969035"/>
                  </a:lnTo>
                  <a:lnTo>
                    <a:pt x="576986" y="969035"/>
                  </a:lnTo>
                  <a:lnTo>
                    <a:pt x="576986" y="968654"/>
                  </a:lnTo>
                  <a:close/>
                </a:path>
                <a:path w="1377950" h="1480820">
                  <a:moveTo>
                    <a:pt x="581939" y="588975"/>
                  </a:moveTo>
                  <a:lnTo>
                    <a:pt x="581901" y="582041"/>
                  </a:lnTo>
                  <a:lnTo>
                    <a:pt x="581710" y="581494"/>
                  </a:lnTo>
                  <a:lnTo>
                    <a:pt x="581596" y="581190"/>
                  </a:lnTo>
                  <a:lnTo>
                    <a:pt x="581317" y="580809"/>
                  </a:lnTo>
                  <a:lnTo>
                    <a:pt x="581025" y="580301"/>
                  </a:lnTo>
                  <a:lnTo>
                    <a:pt x="580580" y="579818"/>
                  </a:lnTo>
                  <a:lnTo>
                    <a:pt x="580047" y="579513"/>
                  </a:lnTo>
                  <a:lnTo>
                    <a:pt x="579374" y="579170"/>
                  </a:lnTo>
                  <a:lnTo>
                    <a:pt x="576211" y="579170"/>
                  </a:lnTo>
                  <a:lnTo>
                    <a:pt x="575602" y="579513"/>
                  </a:lnTo>
                  <a:lnTo>
                    <a:pt x="574992" y="579818"/>
                  </a:lnTo>
                  <a:lnTo>
                    <a:pt x="574509" y="580301"/>
                  </a:lnTo>
                  <a:lnTo>
                    <a:pt x="573786" y="581494"/>
                  </a:lnTo>
                  <a:lnTo>
                    <a:pt x="573595" y="582041"/>
                  </a:lnTo>
                  <a:lnTo>
                    <a:pt x="573608" y="589953"/>
                  </a:lnTo>
                  <a:lnTo>
                    <a:pt x="573760" y="590346"/>
                  </a:lnTo>
                  <a:lnTo>
                    <a:pt x="574230" y="591108"/>
                  </a:lnTo>
                  <a:lnTo>
                    <a:pt x="574344" y="591312"/>
                  </a:lnTo>
                  <a:lnTo>
                    <a:pt x="574408" y="591439"/>
                  </a:lnTo>
                  <a:lnTo>
                    <a:pt x="574865" y="591883"/>
                  </a:lnTo>
                  <a:lnTo>
                    <a:pt x="576021" y="592467"/>
                  </a:lnTo>
                  <a:lnTo>
                    <a:pt x="579107" y="592467"/>
                  </a:lnTo>
                  <a:lnTo>
                    <a:pt x="580212" y="591883"/>
                  </a:lnTo>
                  <a:lnTo>
                    <a:pt x="580732" y="591439"/>
                  </a:lnTo>
                  <a:lnTo>
                    <a:pt x="580859" y="591312"/>
                  </a:lnTo>
                  <a:lnTo>
                    <a:pt x="580986" y="591108"/>
                  </a:lnTo>
                  <a:lnTo>
                    <a:pt x="578942" y="590854"/>
                  </a:lnTo>
                  <a:lnTo>
                    <a:pt x="578358" y="591108"/>
                  </a:lnTo>
                  <a:lnTo>
                    <a:pt x="576821" y="591108"/>
                  </a:lnTo>
                  <a:lnTo>
                    <a:pt x="576110" y="590689"/>
                  </a:lnTo>
                  <a:lnTo>
                    <a:pt x="575767" y="590346"/>
                  </a:lnTo>
                  <a:lnTo>
                    <a:pt x="575411" y="589635"/>
                  </a:lnTo>
                  <a:lnTo>
                    <a:pt x="575437" y="582041"/>
                  </a:lnTo>
                  <a:lnTo>
                    <a:pt x="575665" y="581494"/>
                  </a:lnTo>
                  <a:lnTo>
                    <a:pt x="575894" y="581190"/>
                  </a:lnTo>
                  <a:lnTo>
                    <a:pt x="576376" y="580809"/>
                  </a:lnTo>
                  <a:lnTo>
                    <a:pt x="579094" y="580809"/>
                  </a:lnTo>
                  <a:lnTo>
                    <a:pt x="580161" y="588975"/>
                  </a:lnTo>
                  <a:lnTo>
                    <a:pt x="579907" y="589635"/>
                  </a:lnTo>
                  <a:lnTo>
                    <a:pt x="579793" y="589953"/>
                  </a:lnTo>
                  <a:lnTo>
                    <a:pt x="579501" y="590346"/>
                  </a:lnTo>
                  <a:lnTo>
                    <a:pt x="579196" y="590689"/>
                  </a:lnTo>
                  <a:lnTo>
                    <a:pt x="581240" y="590689"/>
                  </a:lnTo>
                  <a:lnTo>
                    <a:pt x="581685" y="589953"/>
                  </a:lnTo>
                  <a:lnTo>
                    <a:pt x="581939" y="588975"/>
                  </a:lnTo>
                  <a:close/>
                </a:path>
                <a:path w="1377950" h="1480820">
                  <a:moveTo>
                    <a:pt x="582307" y="569264"/>
                  </a:moveTo>
                  <a:lnTo>
                    <a:pt x="580390" y="569264"/>
                  </a:lnTo>
                  <a:lnTo>
                    <a:pt x="580110" y="569633"/>
                  </a:lnTo>
                  <a:lnTo>
                    <a:pt x="579704" y="569912"/>
                  </a:lnTo>
                  <a:lnTo>
                    <a:pt x="579183" y="570179"/>
                  </a:lnTo>
                  <a:lnTo>
                    <a:pt x="577570" y="570179"/>
                  </a:lnTo>
                  <a:lnTo>
                    <a:pt x="575792" y="565708"/>
                  </a:lnTo>
                  <a:lnTo>
                    <a:pt x="580605" y="565708"/>
                  </a:lnTo>
                  <a:lnTo>
                    <a:pt x="580453" y="565518"/>
                  </a:lnTo>
                  <a:lnTo>
                    <a:pt x="574332" y="565518"/>
                  </a:lnTo>
                  <a:lnTo>
                    <a:pt x="574332" y="565708"/>
                  </a:lnTo>
                  <a:lnTo>
                    <a:pt x="574421" y="568909"/>
                  </a:lnTo>
                  <a:lnTo>
                    <a:pt x="574535" y="569264"/>
                  </a:lnTo>
                  <a:lnTo>
                    <a:pt x="574598" y="569429"/>
                  </a:lnTo>
                  <a:lnTo>
                    <a:pt x="574675" y="569633"/>
                  </a:lnTo>
                  <a:lnTo>
                    <a:pt x="574992" y="570179"/>
                  </a:lnTo>
                  <a:lnTo>
                    <a:pt x="575081" y="570344"/>
                  </a:lnTo>
                  <a:lnTo>
                    <a:pt x="575475" y="570750"/>
                  </a:lnTo>
                  <a:lnTo>
                    <a:pt x="575957" y="571144"/>
                  </a:lnTo>
                  <a:lnTo>
                    <a:pt x="580631" y="571144"/>
                  </a:lnTo>
                  <a:lnTo>
                    <a:pt x="581253" y="570750"/>
                  </a:lnTo>
                  <a:lnTo>
                    <a:pt x="581748" y="570179"/>
                  </a:lnTo>
                  <a:lnTo>
                    <a:pt x="581990" y="569912"/>
                  </a:lnTo>
                  <a:lnTo>
                    <a:pt x="582142" y="569633"/>
                  </a:lnTo>
                  <a:lnTo>
                    <a:pt x="582256" y="569429"/>
                  </a:lnTo>
                  <a:lnTo>
                    <a:pt x="582307" y="569264"/>
                  </a:lnTo>
                  <a:close/>
                </a:path>
                <a:path w="1377950" h="1480820">
                  <a:moveTo>
                    <a:pt x="582460" y="565518"/>
                  </a:moveTo>
                  <a:lnTo>
                    <a:pt x="582422" y="565391"/>
                  </a:lnTo>
                  <a:lnTo>
                    <a:pt x="581952" y="564464"/>
                  </a:lnTo>
                  <a:lnTo>
                    <a:pt x="581647" y="564235"/>
                  </a:lnTo>
                  <a:lnTo>
                    <a:pt x="575779" y="564235"/>
                  </a:lnTo>
                  <a:lnTo>
                    <a:pt x="575856" y="563003"/>
                  </a:lnTo>
                  <a:lnTo>
                    <a:pt x="577545" y="559993"/>
                  </a:lnTo>
                  <a:lnTo>
                    <a:pt x="581888" y="559993"/>
                  </a:lnTo>
                  <a:lnTo>
                    <a:pt x="581914" y="558609"/>
                  </a:lnTo>
                  <a:lnTo>
                    <a:pt x="576935" y="558609"/>
                  </a:lnTo>
                  <a:lnTo>
                    <a:pt x="576491" y="558876"/>
                  </a:lnTo>
                  <a:lnTo>
                    <a:pt x="575335" y="559993"/>
                  </a:lnTo>
                  <a:lnTo>
                    <a:pt x="574814" y="560933"/>
                  </a:lnTo>
                  <a:lnTo>
                    <a:pt x="574598" y="561428"/>
                  </a:lnTo>
                  <a:lnTo>
                    <a:pt x="574294" y="562521"/>
                  </a:lnTo>
                  <a:lnTo>
                    <a:pt x="574319" y="564464"/>
                  </a:lnTo>
                  <a:lnTo>
                    <a:pt x="578523" y="564464"/>
                  </a:lnTo>
                  <a:lnTo>
                    <a:pt x="580745" y="565391"/>
                  </a:lnTo>
                  <a:lnTo>
                    <a:pt x="580351" y="565391"/>
                  </a:lnTo>
                  <a:lnTo>
                    <a:pt x="580453" y="565518"/>
                  </a:lnTo>
                  <a:lnTo>
                    <a:pt x="582460" y="565518"/>
                  </a:lnTo>
                  <a:close/>
                </a:path>
                <a:path w="1377950" h="1480820">
                  <a:moveTo>
                    <a:pt x="582510" y="565708"/>
                  </a:moveTo>
                  <a:lnTo>
                    <a:pt x="580605" y="565708"/>
                  </a:lnTo>
                  <a:lnTo>
                    <a:pt x="580605" y="568909"/>
                  </a:lnTo>
                  <a:lnTo>
                    <a:pt x="582422" y="568909"/>
                  </a:lnTo>
                  <a:lnTo>
                    <a:pt x="582510" y="565708"/>
                  </a:lnTo>
                  <a:close/>
                </a:path>
                <a:path w="1377950" h="1480820">
                  <a:moveTo>
                    <a:pt x="585000" y="845756"/>
                  </a:moveTo>
                  <a:lnTo>
                    <a:pt x="583349" y="845629"/>
                  </a:lnTo>
                  <a:lnTo>
                    <a:pt x="583311" y="852182"/>
                  </a:lnTo>
                  <a:lnTo>
                    <a:pt x="582853" y="852766"/>
                  </a:lnTo>
                  <a:lnTo>
                    <a:pt x="582383" y="853211"/>
                  </a:lnTo>
                  <a:lnTo>
                    <a:pt x="581393" y="853909"/>
                  </a:lnTo>
                  <a:lnTo>
                    <a:pt x="580136" y="853909"/>
                  </a:lnTo>
                  <a:lnTo>
                    <a:pt x="579323" y="853503"/>
                  </a:lnTo>
                  <a:lnTo>
                    <a:pt x="579221" y="853211"/>
                  </a:lnTo>
                  <a:lnTo>
                    <a:pt x="579081" y="853033"/>
                  </a:lnTo>
                  <a:lnTo>
                    <a:pt x="578967" y="852766"/>
                  </a:lnTo>
                  <a:lnTo>
                    <a:pt x="578891" y="852411"/>
                  </a:lnTo>
                  <a:lnTo>
                    <a:pt x="578827" y="852182"/>
                  </a:lnTo>
                  <a:lnTo>
                    <a:pt x="578726" y="845629"/>
                  </a:lnTo>
                  <a:lnTo>
                    <a:pt x="577113" y="845629"/>
                  </a:lnTo>
                  <a:lnTo>
                    <a:pt x="577113" y="845756"/>
                  </a:lnTo>
                  <a:lnTo>
                    <a:pt x="577240" y="853033"/>
                  </a:lnTo>
                  <a:lnTo>
                    <a:pt x="579437" y="855395"/>
                  </a:lnTo>
                  <a:lnTo>
                    <a:pt x="581164" y="855395"/>
                  </a:lnTo>
                  <a:lnTo>
                    <a:pt x="582422" y="854722"/>
                  </a:lnTo>
                  <a:lnTo>
                    <a:pt x="582955" y="854316"/>
                  </a:lnTo>
                  <a:lnTo>
                    <a:pt x="583323" y="853909"/>
                  </a:lnTo>
                  <a:lnTo>
                    <a:pt x="583476" y="853909"/>
                  </a:lnTo>
                  <a:lnTo>
                    <a:pt x="583488" y="855091"/>
                  </a:lnTo>
                  <a:lnTo>
                    <a:pt x="584974" y="855091"/>
                  </a:lnTo>
                  <a:lnTo>
                    <a:pt x="585000" y="845756"/>
                  </a:lnTo>
                  <a:close/>
                </a:path>
                <a:path w="1377950" h="1480820">
                  <a:moveTo>
                    <a:pt x="585050" y="832218"/>
                  </a:moveTo>
                  <a:lnTo>
                    <a:pt x="583374" y="828014"/>
                  </a:lnTo>
                  <a:lnTo>
                    <a:pt x="583374" y="831964"/>
                  </a:lnTo>
                  <a:lnTo>
                    <a:pt x="583234" y="832218"/>
                  </a:lnTo>
                  <a:lnTo>
                    <a:pt x="582142" y="833120"/>
                  </a:lnTo>
                  <a:lnTo>
                    <a:pt x="579501" y="833120"/>
                  </a:lnTo>
                  <a:lnTo>
                    <a:pt x="578358" y="832218"/>
                  </a:lnTo>
                  <a:lnTo>
                    <a:pt x="578396" y="829983"/>
                  </a:lnTo>
                  <a:lnTo>
                    <a:pt x="580466" y="828344"/>
                  </a:lnTo>
                  <a:lnTo>
                    <a:pt x="580923" y="828344"/>
                  </a:lnTo>
                  <a:lnTo>
                    <a:pt x="583374" y="831964"/>
                  </a:lnTo>
                  <a:lnTo>
                    <a:pt x="583374" y="828014"/>
                  </a:lnTo>
                  <a:lnTo>
                    <a:pt x="582726" y="827595"/>
                  </a:lnTo>
                  <a:lnTo>
                    <a:pt x="582244" y="827366"/>
                  </a:lnTo>
                  <a:lnTo>
                    <a:pt x="583018" y="826909"/>
                  </a:lnTo>
                  <a:lnTo>
                    <a:pt x="584644" y="822909"/>
                  </a:lnTo>
                  <a:lnTo>
                    <a:pt x="584517" y="822579"/>
                  </a:lnTo>
                  <a:lnTo>
                    <a:pt x="584352" y="822147"/>
                  </a:lnTo>
                  <a:lnTo>
                    <a:pt x="583628" y="821550"/>
                  </a:lnTo>
                  <a:lnTo>
                    <a:pt x="583247" y="821321"/>
                  </a:lnTo>
                  <a:lnTo>
                    <a:pt x="583069" y="821270"/>
                  </a:lnTo>
                  <a:lnTo>
                    <a:pt x="583069" y="824623"/>
                  </a:lnTo>
                  <a:lnTo>
                    <a:pt x="582942" y="824953"/>
                  </a:lnTo>
                  <a:lnTo>
                    <a:pt x="582879" y="825106"/>
                  </a:lnTo>
                  <a:lnTo>
                    <a:pt x="582142" y="825957"/>
                  </a:lnTo>
                  <a:lnTo>
                    <a:pt x="581507" y="826427"/>
                  </a:lnTo>
                  <a:lnTo>
                    <a:pt x="580936" y="826719"/>
                  </a:lnTo>
                  <a:lnTo>
                    <a:pt x="580402" y="826427"/>
                  </a:lnTo>
                  <a:lnTo>
                    <a:pt x="578739" y="823112"/>
                  </a:lnTo>
                  <a:lnTo>
                    <a:pt x="579323" y="822579"/>
                  </a:lnTo>
                  <a:lnTo>
                    <a:pt x="582295" y="822579"/>
                  </a:lnTo>
                  <a:lnTo>
                    <a:pt x="582663" y="822909"/>
                  </a:lnTo>
                  <a:lnTo>
                    <a:pt x="582828" y="823112"/>
                  </a:lnTo>
                  <a:lnTo>
                    <a:pt x="582917" y="823328"/>
                  </a:lnTo>
                  <a:lnTo>
                    <a:pt x="583018" y="823556"/>
                  </a:lnTo>
                  <a:lnTo>
                    <a:pt x="583069" y="824623"/>
                  </a:lnTo>
                  <a:lnTo>
                    <a:pt x="583069" y="821270"/>
                  </a:lnTo>
                  <a:lnTo>
                    <a:pt x="582193" y="820966"/>
                  </a:lnTo>
                  <a:lnTo>
                    <a:pt x="579628" y="820966"/>
                  </a:lnTo>
                  <a:lnTo>
                    <a:pt x="577176" y="825715"/>
                  </a:lnTo>
                  <a:lnTo>
                    <a:pt x="577507" y="826147"/>
                  </a:lnTo>
                  <a:lnTo>
                    <a:pt x="577748" y="826427"/>
                  </a:lnTo>
                  <a:lnTo>
                    <a:pt x="578307" y="826909"/>
                  </a:lnTo>
                  <a:lnTo>
                    <a:pt x="578993" y="827366"/>
                  </a:lnTo>
                  <a:lnTo>
                    <a:pt x="579437" y="827595"/>
                  </a:lnTo>
                  <a:lnTo>
                    <a:pt x="579285" y="827595"/>
                  </a:lnTo>
                  <a:lnTo>
                    <a:pt x="576465" y="832218"/>
                  </a:lnTo>
                  <a:lnTo>
                    <a:pt x="576643" y="832573"/>
                  </a:lnTo>
                  <a:lnTo>
                    <a:pt x="576935" y="833120"/>
                  </a:lnTo>
                  <a:lnTo>
                    <a:pt x="577126" y="833348"/>
                  </a:lnTo>
                  <a:lnTo>
                    <a:pt x="577875" y="833920"/>
                  </a:lnTo>
                  <a:lnTo>
                    <a:pt x="578332" y="834123"/>
                  </a:lnTo>
                  <a:lnTo>
                    <a:pt x="583133" y="834123"/>
                  </a:lnTo>
                  <a:lnTo>
                    <a:pt x="583565" y="833920"/>
                  </a:lnTo>
                  <a:lnTo>
                    <a:pt x="584073" y="833564"/>
                  </a:lnTo>
                  <a:lnTo>
                    <a:pt x="584327" y="833348"/>
                  </a:lnTo>
                  <a:lnTo>
                    <a:pt x="584555" y="833120"/>
                  </a:lnTo>
                  <a:lnTo>
                    <a:pt x="585050" y="832218"/>
                  </a:lnTo>
                  <a:close/>
                </a:path>
                <a:path w="1377950" h="1480820">
                  <a:moveTo>
                    <a:pt x="585216" y="961732"/>
                  </a:moveTo>
                  <a:lnTo>
                    <a:pt x="580440" y="961732"/>
                  </a:lnTo>
                  <a:lnTo>
                    <a:pt x="580428" y="961999"/>
                  </a:lnTo>
                  <a:lnTo>
                    <a:pt x="584796" y="961999"/>
                  </a:lnTo>
                  <a:lnTo>
                    <a:pt x="585216" y="961732"/>
                  </a:lnTo>
                  <a:close/>
                </a:path>
                <a:path w="1377950" h="1480820">
                  <a:moveTo>
                    <a:pt x="586028" y="560324"/>
                  </a:moveTo>
                  <a:lnTo>
                    <a:pt x="585076" y="560324"/>
                  </a:lnTo>
                  <a:lnTo>
                    <a:pt x="585063" y="560641"/>
                  </a:lnTo>
                  <a:lnTo>
                    <a:pt x="585571" y="560641"/>
                  </a:lnTo>
                  <a:lnTo>
                    <a:pt x="586028" y="560324"/>
                  </a:lnTo>
                  <a:close/>
                </a:path>
                <a:path w="1377950" h="1480820">
                  <a:moveTo>
                    <a:pt x="586244" y="963231"/>
                  </a:moveTo>
                  <a:lnTo>
                    <a:pt x="585774" y="962761"/>
                  </a:lnTo>
                  <a:lnTo>
                    <a:pt x="584911" y="962380"/>
                  </a:lnTo>
                  <a:lnTo>
                    <a:pt x="580415" y="962380"/>
                  </a:lnTo>
                  <a:lnTo>
                    <a:pt x="580390" y="963231"/>
                  </a:lnTo>
                  <a:lnTo>
                    <a:pt x="586244" y="963231"/>
                  </a:lnTo>
                  <a:close/>
                </a:path>
                <a:path w="1377950" h="1480820">
                  <a:moveTo>
                    <a:pt x="586435" y="958278"/>
                  </a:moveTo>
                  <a:lnTo>
                    <a:pt x="586270" y="957605"/>
                  </a:lnTo>
                  <a:lnTo>
                    <a:pt x="586155" y="957275"/>
                  </a:lnTo>
                  <a:lnTo>
                    <a:pt x="585927" y="956945"/>
                  </a:lnTo>
                  <a:lnTo>
                    <a:pt x="585292" y="956348"/>
                  </a:lnTo>
                  <a:lnTo>
                    <a:pt x="580199" y="956348"/>
                  </a:lnTo>
                  <a:lnTo>
                    <a:pt x="579691" y="956652"/>
                  </a:lnTo>
                  <a:lnTo>
                    <a:pt x="579399" y="956945"/>
                  </a:lnTo>
                  <a:lnTo>
                    <a:pt x="579348" y="958278"/>
                  </a:lnTo>
                  <a:lnTo>
                    <a:pt x="579666" y="958278"/>
                  </a:lnTo>
                  <a:lnTo>
                    <a:pt x="580694" y="957605"/>
                  </a:lnTo>
                  <a:lnTo>
                    <a:pt x="583933" y="957605"/>
                  </a:lnTo>
                  <a:lnTo>
                    <a:pt x="584606" y="958278"/>
                  </a:lnTo>
                  <a:lnTo>
                    <a:pt x="584581" y="959929"/>
                  </a:lnTo>
                  <a:lnTo>
                    <a:pt x="584428" y="960221"/>
                  </a:lnTo>
                  <a:lnTo>
                    <a:pt x="584314" y="960539"/>
                  </a:lnTo>
                  <a:lnTo>
                    <a:pt x="584073" y="960831"/>
                  </a:lnTo>
                  <a:lnTo>
                    <a:pt x="583615" y="961224"/>
                  </a:lnTo>
                  <a:lnTo>
                    <a:pt x="585787" y="961224"/>
                  </a:lnTo>
                  <a:lnTo>
                    <a:pt x="586092" y="960831"/>
                  </a:lnTo>
                  <a:lnTo>
                    <a:pt x="586244" y="960539"/>
                  </a:lnTo>
                  <a:lnTo>
                    <a:pt x="586359" y="959929"/>
                  </a:lnTo>
                  <a:lnTo>
                    <a:pt x="586435" y="958278"/>
                  </a:lnTo>
                  <a:close/>
                </a:path>
                <a:path w="1377950" h="1480820">
                  <a:moveTo>
                    <a:pt x="586778" y="979551"/>
                  </a:moveTo>
                  <a:lnTo>
                    <a:pt x="586625" y="979093"/>
                  </a:lnTo>
                  <a:lnTo>
                    <a:pt x="586549" y="978839"/>
                  </a:lnTo>
                  <a:lnTo>
                    <a:pt x="586435" y="978585"/>
                  </a:lnTo>
                  <a:lnTo>
                    <a:pt x="586333" y="978420"/>
                  </a:lnTo>
                  <a:lnTo>
                    <a:pt x="585774" y="977798"/>
                  </a:lnTo>
                  <a:lnTo>
                    <a:pt x="585444" y="977544"/>
                  </a:lnTo>
                  <a:lnTo>
                    <a:pt x="584669" y="977163"/>
                  </a:lnTo>
                  <a:lnTo>
                    <a:pt x="578866" y="977163"/>
                  </a:lnTo>
                  <a:lnTo>
                    <a:pt x="578853" y="982319"/>
                  </a:lnTo>
                  <a:lnTo>
                    <a:pt x="580567" y="982319"/>
                  </a:lnTo>
                  <a:lnTo>
                    <a:pt x="580567" y="978585"/>
                  </a:lnTo>
                  <a:lnTo>
                    <a:pt x="584022" y="978585"/>
                  </a:lnTo>
                  <a:lnTo>
                    <a:pt x="584390" y="978839"/>
                  </a:lnTo>
                  <a:lnTo>
                    <a:pt x="584860" y="979551"/>
                  </a:lnTo>
                  <a:lnTo>
                    <a:pt x="584809" y="981189"/>
                  </a:lnTo>
                  <a:lnTo>
                    <a:pt x="584708" y="981684"/>
                  </a:lnTo>
                  <a:lnTo>
                    <a:pt x="584542" y="981925"/>
                  </a:lnTo>
                  <a:lnTo>
                    <a:pt x="584098" y="982319"/>
                  </a:lnTo>
                  <a:lnTo>
                    <a:pt x="580567" y="982319"/>
                  </a:lnTo>
                  <a:lnTo>
                    <a:pt x="580567" y="982751"/>
                  </a:lnTo>
                  <a:lnTo>
                    <a:pt x="578853" y="982751"/>
                  </a:lnTo>
                  <a:lnTo>
                    <a:pt x="578853" y="983361"/>
                  </a:lnTo>
                  <a:lnTo>
                    <a:pt x="585025" y="983361"/>
                  </a:lnTo>
                  <a:lnTo>
                    <a:pt x="585647" y="982967"/>
                  </a:lnTo>
                  <a:lnTo>
                    <a:pt x="585901" y="982751"/>
                  </a:lnTo>
                  <a:lnTo>
                    <a:pt x="586270" y="982319"/>
                  </a:lnTo>
                  <a:lnTo>
                    <a:pt x="586384" y="982192"/>
                  </a:lnTo>
                  <a:lnTo>
                    <a:pt x="586524" y="981925"/>
                  </a:lnTo>
                  <a:lnTo>
                    <a:pt x="586778" y="981189"/>
                  </a:lnTo>
                  <a:lnTo>
                    <a:pt x="586778" y="979551"/>
                  </a:lnTo>
                  <a:close/>
                </a:path>
                <a:path w="1377950" h="1480820">
                  <a:moveTo>
                    <a:pt x="586841" y="559930"/>
                  </a:moveTo>
                  <a:lnTo>
                    <a:pt x="585101" y="559930"/>
                  </a:lnTo>
                  <a:lnTo>
                    <a:pt x="585089" y="560171"/>
                  </a:lnTo>
                  <a:lnTo>
                    <a:pt x="586295" y="560171"/>
                  </a:lnTo>
                  <a:lnTo>
                    <a:pt x="586841" y="559930"/>
                  </a:lnTo>
                  <a:close/>
                </a:path>
                <a:path w="1377950" h="1480820">
                  <a:moveTo>
                    <a:pt x="587044" y="964577"/>
                  </a:moveTo>
                  <a:lnTo>
                    <a:pt x="586905" y="964222"/>
                  </a:lnTo>
                  <a:lnTo>
                    <a:pt x="586803" y="963968"/>
                  </a:lnTo>
                  <a:lnTo>
                    <a:pt x="586752" y="963841"/>
                  </a:lnTo>
                  <a:lnTo>
                    <a:pt x="586549" y="963536"/>
                  </a:lnTo>
                  <a:lnTo>
                    <a:pt x="584136" y="963536"/>
                  </a:lnTo>
                  <a:lnTo>
                    <a:pt x="584733" y="963968"/>
                  </a:lnTo>
                  <a:lnTo>
                    <a:pt x="584962" y="964222"/>
                  </a:lnTo>
                  <a:lnTo>
                    <a:pt x="585127" y="964577"/>
                  </a:lnTo>
                  <a:lnTo>
                    <a:pt x="585254" y="964831"/>
                  </a:lnTo>
                  <a:lnTo>
                    <a:pt x="585279" y="966190"/>
                  </a:lnTo>
                  <a:lnTo>
                    <a:pt x="585139" y="966520"/>
                  </a:lnTo>
                  <a:lnTo>
                    <a:pt x="585139" y="966774"/>
                  </a:lnTo>
                  <a:lnTo>
                    <a:pt x="578967" y="966774"/>
                  </a:lnTo>
                  <a:lnTo>
                    <a:pt x="578967" y="968298"/>
                  </a:lnTo>
                  <a:lnTo>
                    <a:pt x="585851" y="968298"/>
                  </a:lnTo>
                  <a:lnTo>
                    <a:pt x="586295" y="967930"/>
                  </a:lnTo>
                  <a:lnTo>
                    <a:pt x="586613" y="967511"/>
                  </a:lnTo>
                  <a:lnTo>
                    <a:pt x="586917" y="966774"/>
                  </a:lnTo>
                  <a:lnTo>
                    <a:pt x="587044" y="964577"/>
                  </a:lnTo>
                  <a:close/>
                </a:path>
                <a:path w="1377950" h="1480820">
                  <a:moveTo>
                    <a:pt x="587044" y="569798"/>
                  </a:moveTo>
                  <a:lnTo>
                    <a:pt x="584873" y="569798"/>
                  </a:lnTo>
                  <a:lnTo>
                    <a:pt x="584873" y="570103"/>
                  </a:lnTo>
                  <a:lnTo>
                    <a:pt x="586752" y="570103"/>
                  </a:lnTo>
                  <a:lnTo>
                    <a:pt x="587044" y="569798"/>
                  </a:lnTo>
                  <a:close/>
                </a:path>
                <a:path w="1377950" h="1480820">
                  <a:moveTo>
                    <a:pt x="587476" y="990053"/>
                  </a:moveTo>
                  <a:lnTo>
                    <a:pt x="587413" y="989076"/>
                  </a:lnTo>
                  <a:lnTo>
                    <a:pt x="586219" y="986155"/>
                  </a:lnTo>
                  <a:lnTo>
                    <a:pt x="586130" y="985913"/>
                  </a:lnTo>
                  <a:lnTo>
                    <a:pt x="585851" y="985329"/>
                  </a:lnTo>
                  <a:lnTo>
                    <a:pt x="585736" y="985126"/>
                  </a:lnTo>
                  <a:lnTo>
                    <a:pt x="585736" y="989723"/>
                  </a:lnTo>
                  <a:lnTo>
                    <a:pt x="580517" y="989723"/>
                  </a:lnTo>
                  <a:lnTo>
                    <a:pt x="580555" y="984465"/>
                  </a:lnTo>
                  <a:lnTo>
                    <a:pt x="583057" y="984465"/>
                  </a:lnTo>
                  <a:lnTo>
                    <a:pt x="585673" y="989571"/>
                  </a:lnTo>
                  <a:lnTo>
                    <a:pt x="585736" y="989723"/>
                  </a:lnTo>
                  <a:lnTo>
                    <a:pt x="585736" y="985126"/>
                  </a:lnTo>
                  <a:lnTo>
                    <a:pt x="585584" y="984872"/>
                  </a:lnTo>
                  <a:lnTo>
                    <a:pt x="585520" y="984745"/>
                  </a:lnTo>
                  <a:lnTo>
                    <a:pt x="585114" y="984237"/>
                  </a:lnTo>
                  <a:lnTo>
                    <a:pt x="584708" y="983869"/>
                  </a:lnTo>
                  <a:lnTo>
                    <a:pt x="578853" y="983869"/>
                  </a:lnTo>
                  <a:lnTo>
                    <a:pt x="578853" y="990053"/>
                  </a:lnTo>
                  <a:lnTo>
                    <a:pt x="580517" y="990053"/>
                  </a:lnTo>
                  <a:lnTo>
                    <a:pt x="587476" y="990053"/>
                  </a:lnTo>
                  <a:close/>
                </a:path>
                <a:path w="1377950" h="1480820">
                  <a:moveTo>
                    <a:pt x="590067" y="843470"/>
                  </a:moveTo>
                  <a:lnTo>
                    <a:pt x="588365" y="843470"/>
                  </a:lnTo>
                  <a:lnTo>
                    <a:pt x="588365" y="847991"/>
                  </a:lnTo>
                  <a:lnTo>
                    <a:pt x="590067" y="847991"/>
                  </a:lnTo>
                  <a:lnTo>
                    <a:pt x="590067" y="843470"/>
                  </a:lnTo>
                  <a:close/>
                </a:path>
                <a:path w="1377950" h="1480820">
                  <a:moveTo>
                    <a:pt x="592010" y="559803"/>
                  </a:moveTo>
                  <a:lnTo>
                    <a:pt x="591756" y="559396"/>
                  </a:lnTo>
                  <a:lnTo>
                    <a:pt x="591350" y="558990"/>
                  </a:lnTo>
                  <a:lnTo>
                    <a:pt x="585470" y="558990"/>
                  </a:lnTo>
                  <a:lnTo>
                    <a:pt x="585152" y="559231"/>
                  </a:lnTo>
                  <a:lnTo>
                    <a:pt x="585114" y="559803"/>
                  </a:lnTo>
                  <a:lnTo>
                    <a:pt x="589318" y="559803"/>
                  </a:lnTo>
                  <a:lnTo>
                    <a:pt x="589559" y="559930"/>
                  </a:lnTo>
                  <a:lnTo>
                    <a:pt x="590181" y="560324"/>
                  </a:lnTo>
                  <a:lnTo>
                    <a:pt x="590105" y="563867"/>
                  </a:lnTo>
                  <a:lnTo>
                    <a:pt x="589902" y="564261"/>
                  </a:lnTo>
                  <a:lnTo>
                    <a:pt x="589254" y="565226"/>
                  </a:lnTo>
                  <a:lnTo>
                    <a:pt x="588873" y="565721"/>
                  </a:lnTo>
                  <a:lnTo>
                    <a:pt x="588314" y="566369"/>
                  </a:lnTo>
                  <a:lnTo>
                    <a:pt x="585127" y="569620"/>
                  </a:lnTo>
                  <a:lnTo>
                    <a:pt x="587222" y="569620"/>
                  </a:lnTo>
                  <a:lnTo>
                    <a:pt x="591934" y="563867"/>
                  </a:lnTo>
                  <a:lnTo>
                    <a:pt x="592010" y="559803"/>
                  </a:lnTo>
                  <a:close/>
                </a:path>
                <a:path w="1377950" h="1480820">
                  <a:moveTo>
                    <a:pt x="592543" y="588975"/>
                  </a:moveTo>
                  <a:lnTo>
                    <a:pt x="592505" y="582041"/>
                  </a:lnTo>
                  <a:lnTo>
                    <a:pt x="592328" y="581494"/>
                  </a:lnTo>
                  <a:lnTo>
                    <a:pt x="592213" y="581190"/>
                  </a:lnTo>
                  <a:lnTo>
                    <a:pt x="592010" y="580910"/>
                  </a:lnTo>
                  <a:lnTo>
                    <a:pt x="591858" y="580656"/>
                  </a:lnTo>
                  <a:lnTo>
                    <a:pt x="591642" y="580301"/>
                  </a:lnTo>
                  <a:lnTo>
                    <a:pt x="591185" y="579818"/>
                  </a:lnTo>
                  <a:lnTo>
                    <a:pt x="590664" y="579513"/>
                  </a:lnTo>
                  <a:lnTo>
                    <a:pt x="589978" y="579170"/>
                  </a:lnTo>
                  <a:lnTo>
                    <a:pt x="586816" y="579170"/>
                  </a:lnTo>
                  <a:lnTo>
                    <a:pt x="586219" y="579513"/>
                  </a:lnTo>
                  <a:lnTo>
                    <a:pt x="585609" y="579818"/>
                  </a:lnTo>
                  <a:lnTo>
                    <a:pt x="585127" y="580301"/>
                  </a:lnTo>
                  <a:lnTo>
                    <a:pt x="584771" y="580910"/>
                  </a:lnTo>
                  <a:lnTo>
                    <a:pt x="584390" y="581494"/>
                  </a:lnTo>
                  <a:lnTo>
                    <a:pt x="584200" y="582041"/>
                  </a:lnTo>
                  <a:lnTo>
                    <a:pt x="584225" y="589953"/>
                  </a:lnTo>
                  <a:lnTo>
                    <a:pt x="584441" y="590461"/>
                  </a:lnTo>
                  <a:lnTo>
                    <a:pt x="584822" y="591108"/>
                  </a:lnTo>
                  <a:lnTo>
                    <a:pt x="584949" y="591312"/>
                  </a:lnTo>
                  <a:lnTo>
                    <a:pt x="585025" y="591439"/>
                  </a:lnTo>
                  <a:lnTo>
                    <a:pt x="585482" y="591883"/>
                  </a:lnTo>
                  <a:lnTo>
                    <a:pt x="586625" y="592467"/>
                  </a:lnTo>
                  <a:lnTo>
                    <a:pt x="589724" y="592467"/>
                  </a:lnTo>
                  <a:lnTo>
                    <a:pt x="590816" y="591883"/>
                  </a:lnTo>
                  <a:lnTo>
                    <a:pt x="591464" y="591312"/>
                  </a:lnTo>
                  <a:lnTo>
                    <a:pt x="591591" y="591108"/>
                  </a:lnTo>
                  <a:lnTo>
                    <a:pt x="589559" y="590854"/>
                  </a:lnTo>
                  <a:lnTo>
                    <a:pt x="588975" y="591108"/>
                  </a:lnTo>
                  <a:lnTo>
                    <a:pt x="587438" y="591108"/>
                  </a:lnTo>
                  <a:lnTo>
                    <a:pt x="586727" y="590689"/>
                  </a:lnTo>
                  <a:lnTo>
                    <a:pt x="586486" y="590461"/>
                  </a:lnTo>
                  <a:lnTo>
                    <a:pt x="586181" y="589953"/>
                  </a:lnTo>
                  <a:lnTo>
                    <a:pt x="585978" y="589572"/>
                  </a:lnTo>
                  <a:lnTo>
                    <a:pt x="586041" y="582041"/>
                  </a:lnTo>
                  <a:lnTo>
                    <a:pt x="586270" y="581494"/>
                  </a:lnTo>
                  <a:lnTo>
                    <a:pt x="586511" y="581190"/>
                  </a:lnTo>
                  <a:lnTo>
                    <a:pt x="586867" y="580910"/>
                  </a:lnTo>
                  <a:lnTo>
                    <a:pt x="589813" y="580910"/>
                  </a:lnTo>
                  <a:lnTo>
                    <a:pt x="590778" y="588975"/>
                  </a:lnTo>
                  <a:lnTo>
                    <a:pt x="590562" y="589572"/>
                  </a:lnTo>
                  <a:lnTo>
                    <a:pt x="590397" y="589953"/>
                  </a:lnTo>
                  <a:lnTo>
                    <a:pt x="589813" y="590689"/>
                  </a:lnTo>
                  <a:lnTo>
                    <a:pt x="591845" y="590689"/>
                  </a:lnTo>
                  <a:lnTo>
                    <a:pt x="592302" y="589953"/>
                  </a:lnTo>
                  <a:lnTo>
                    <a:pt x="592543" y="588975"/>
                  </a:lnTo>
                  <a:close/>
                </a:path>
                <a:path w="1377950" h="1480820">
                  <a:moveTo>
                    <a:pt x="592975" y="570433"/>
                  </a:moveTo>
                  <a:lnTo>
                    <a:pt x="584873" y="570268"/>
                  </a:lnTo>
                  <a:lnTo>
                    <a:pt x="584860" y="571461"/>
                  </a:lnTo>
                  <a:lnTo>
                    <a:pt x="592886" y="571461"/>
                  </a:lnTo>
                  <a:lnTo>
                    <a:pt x="592975" y="570433"/>
                  </a:lnTo>
                  <a:close/>
                </a:path>
                <a:path w="1377950" h="1480820">
                  <a:moveTo>
                    <a:pt x="594906" y="848118"/>
                  </a:moveTo>
                  <a:lnTo>
                    <a:pt x="588365" y="848118"/>
                  </a:lnTo>
                  <a:lnTo>
                    <a:pt x="588352" y="855129"/>
                  </a:lnTo>
                  <a:lnTo>
                    <a:pt x="590003" y="855129"/>
                  </a:lnTo>
                  <a:lnTo>
                    <a:pt x="590067" y="849439"/>
                  </a:lnTo>
                  <a:lnTo>
                    <a:pt x="594766" y="849439"/>
                  </a:lnTo>
                  <a:lnTo>
                    <a:pt x="594906" y="848118"/>
                  </a:lnTo>
                  <a:close/>
                </a:path>
                <a:path w="1377950" h="1480820">
                  <a:moveTo>
                    <a:pt x="595185" y="842251"/>
                  </a:moveTo>
                  <a:lnTo>
                    <a:pt x="588378" y="842251"/>
                  </a:lnTo>
                  <a:lnTo>
                    <a:pt x="588365" y="843305"/>
                  </a:lnTo>
                  <a:lnTo>
                    <a:pt x="595172" y="843305"/>
                  </a:lnTo>
                  <a:lnTo>
                    <a:pt x="595185" y="842251"/>
                  </a:lnTo>
                  <a:close/>
                </a:path>
                <a:path w="1377950" h="1480820">
                  <a:moveTo>
                    <a:pt x="597052" y="957948"/>
                  </a:moveTo>
                  <a:lnTo>
                    <a:pt x="596912" y="957592"/>
                  </a:lnTo>
                  <a:lnTo>
                    <a:pt x="596861" y="957465"/>
                  </a:lnTo>
                  <a:lnTo>
                    <a:pt x="596633" y="957059"/>
                  </a:lnTo>
                  <a:lnTo>
                    <a:pt x="595858" y="956284"/>
                  </a:lnTo>
                  <a:lnTo>
                    <a:pt x="590981" y="956284"/>
                  </a:lnTo>
                  <a:lnTo>
                    <a:pt x="590334" y="956652"/>
                  </a:lnTo>
                  <a:lnTo>
                    <a:pt x="590016" y="956894"/>
                  </a:lnTo>
                  <a:lnTo>
                    <a:pt x="589978" y="957465"/>
                  </a:lnTo>
                  <a:lnTo>
                    <a:pt x="594194" y="957465"/>
                  </a:lnTo>
                  <a:lnTo>
                    <a:pt x="594436" y="957592"/>
                  </a:lnTo>
                  <a:lnTo>
                    <a:pt x="594601" y="957592"/>
                  </a:lnTo>
                  <a:lnTo>
                    <a:pt x="594893" y="957948"/>
                  </a:lnTo>
                  <a:lnTo>
                    <a:pt x="590905" y="957948"/>
                  </a:lnTo>
                  <a:lnTo>
                    <a:pt x="591718" y="957592"/>
                  </a:lnTo>
                  <a:lnTo>
                    <a:pt x="589978" y="957592"/>
                  </a:lnTo>
                  <a:lnTo>
                    <a:pt x="589940" y="958303"/>
                  </a:lnTo>
                  <a:lnTo>
                    <a:pt x="595071" y="958303"/>
                  </a:lnTo>
                  <a:lnTo>
                    <a:pt x="595058" y="957948"/>
                  </a:lnTo>
                  <a:lnTo>
                    <a:pt x="597052" y="957948"/>
                  </a:lnTo>
                  <a:close/>
                </a:path>
                <a:path w="1377950" h="1480820">
                  <a:moveTo>
                    <a:pt x="597179" y="958303"/>
                  </a:moveTo>
                  <a:lnTo>
                    <a:pt x="595071" y="958303"/>
                  </a:lnTo>
                  <a:lnTo>
                    <a:pt x="595071" y="961313"/>
                  </a:lnTo>
                  <a:lnTo>
                    <a:pt x="594779" y="961923"/>
                  </a:lnTo>
                  <a:lnTo>
                    <a:pt x="594487" y="962380"/>
                  </a:lnTo>
                  <a:lnTo>
                    <a:pt x="593712" y="963422"/>
                  </a:lnTo>
                  <a:lnTo>
                    <a:pt x="593191" y="964031"/>
                  </a:lnTo>
                  <a:lnTo>
                    <a:pt x="590003" y="967282"/>
                  </a:lnTo>
                  <a:lnTo>
                    <a:pt x="592086" y="967282"/>
                  </a:lnTo>
                  <a:lnTo>
                    <a:pt x="594563" y="964704"/>
                  </a:lnTo>
                  <a:lnTo>
                    <a:pt x="595172" y="964031"/>
                  </a:lnTo>
                  <a:lnTo>
                    <a:pt x="595630" y="963422"/>
                  </a:lnTo>
                  <a:lnTo>
                    <a:pt x="596099" y="962837"/>
                  </a:lnTo>
                  <a:lnTo>
                    <a:pt x="596366" y="962380"/>
                  </a:lnTo>
                  <a:lnTo>
                    <a:pt x="596912" y="961313"/>
                  </a:lnTo>
                  <a:lnTo>
                    <a:pt x="596988" y="961097"/>
                  </a:lnTo>
                  <a:lnTo>
                    <a:pt x="597077" y="960856"/>
                  </a:lnTo>
                  <a:lnTo>
                    <a:pt x="597179" y="958303"/>
                  </a:lnTo>
                  <a:close/>
                </a:path>
                <a:path w="1377950" h="1480820">
                  <a:moveTo>
                    <a:pt x="597865" y="968184"/>
                  </a:moveTo>
                  <a:lnTo>
                    <a:pt x="589737" y="967930"/>
                  </a:lnTo>
                  <a:lnTo>
                    <a:pt x="589724" y="969124"/>
                  </a:lnTo>
                  <a:lnTo>
                    <a:pt x="597738" y="969124"/>
                  </a:lnTo>
                  <a:lnTo>
                    <a:pt x="597865" y="968184"/>
                  </a:lnTo>
                  <a:close/>
                </a:path>
                <a:path w="1377950" h="1480820">
                  <a:moveTo>
                    <a:pt x="597903" y="976985"/>
                  </a:moveTo>
                  <a:lnTo>
                    <a:pt x="589559" y="976985"/>
                  </a:lnTo>
                  <a:lnTo>
                    <a:pt x="589457" y="978065"/>
                  </a:lnTo>
                  <a:lnTo>
                    <a:pt x="589610" y="978420"/>
                  </a:lnTo>
                  <a:lnTo>
                    <a:pt x="596150" y="978420"/>
                  </a:lnTo>
                  <a:lnTo>
                    <a:pt x="591159" y="989622"/>
                  </a:lnTo>
                  <a:lnTo>
                    <a:pt x="591032" y="990041"/>
                  </a:lnTo>
                  <a:lnTo>
                    <a:pt x="592899" y="990041"/>
                  </a:lnTo>
                  <a:lnTo>
                    <a:pt x="597814" y="978776"/>
                  </a:lnTo>
                  <a:lnTo>
                    <a:pt x="597903" y="976985"/>
                  </a:lnTo>
                  <a:close/>
                </a:path>
                <a:path w="1377950" h="1480820">
                  <a:moveTo>
                    <a:pt x="603059" y="592302"/>
                  </a:moveTo>
                  <a:lnTo>
                    <a:pt x="600951" y="582625"/>
                  </a:lnTo>
                  <a:lnTo>
                    <a:pt x="598741" y="582625"/>
                  </a:lnTo>
                  <a:lnTo>
                    <a:pt x="597992" y="583031"/>
                  </a:lnTo>
                  <a:lnTo>
                    <a:pt x="597585" y="583298"/>
                  </a:lnTo>
                  <a:lnTo>
                    <a:pt x="597217" y="583615"/>
                  </a:lnTo>
                  <a:lnTo>
                    <a:pt x="596696" y="584187"/>
                  </a:lnTo>
                  <a:lnTo>
                    <a:pt x="596658" y="582841"/>
                  </a:lnTo>
                  <a:lnTo>
                    <a:pt x="595185" y="582841"/>
                  </a:lnTo>
                  <a:lnTo>
                    <a:pt x="595210" y="592302"/>
                  </a:lnTo>
                  <a:lnTo>
                    <a:pt x="596823" y="592302"/>
                  </a:lnTo>
                  <a:lnTo>
                    <a:pt x="596861" y="585749"/>
                  </a:lnTo>
                  <a:lnTo>
                    <a:pt x="597204" y="585330"/>
                  </a:lnTo>
                  <a:lnTo>
                    <a:pt x="597319" y="585177"/>
                  </a:lnTo>
                  <a:lnTo>
                    <a:pt x="597763" y="584720"/>
                  </a:lnTo>
                  <a:lnTo>
                    <a:pt x="598131" y="584454"/>
                  </a:lnTo>
                  <a:lnTo>
                    <a:pt x="600760" y="584454"/>
                  </a:lnTo>
                  <a:lnTo>
                    <a:pt x="601065" y="584911"/>
                  </a:lnTo>
                  <a:lnTo>
                    <a:pt x="601179" y="585177"/>
                  </a:lnTo>
                  <a:lnTo>
                    <a:pt x="601268" y="585749"/>
                  </a:lnTo>
                  <a:lnTo>
                    <a:pt x="601383" y="592302"/>
                  </a:lnTo>
                  <a:lnTo>
                    <a:pt x="603059" y="592302"/>
                  </a:lnTo>
                  <a:close/>
                </a:path>
                <a:path w="1377950" h="1480820">
                  <a:moveTo>
                    <a:pt x="608101" y="586651"/>
                  </a:moveTo>
                  <a:lnTo>
                    <a:pt x="606399" y="586651"/>
                  </a:lnTo>
                  <a:lnTo>
                    <a:pt x="606386" y="592340"/>
                  </a:lnTo>
                  <a:lnTo>
                    <a:pt x="608037" y="592340"/>
                  </a:lnTo>
                  <a:lnTo>
                    <a:pt x="608101" y="586651"/>
                  </a:lnTo>
                  <a:close/>
                </a:path>
                <a:path w="1377950" h="1480820">
                  <a:moveTo>
                    <a:pt x="608101" y="580682"/>
                  </a:moveTo>
                  <a:lnTo>
                    <a:pt x="606412" y="580682"/>
                  </a:lnTo>
                  <a:lnTo>
                    <a:pt x="606399" y="585241"/>
                  </a:lnTo>
                  <a:lnTo>
                    <a:pt x="608101" y="585241"/>
                  </a:lnTo>
                  <a:lnTo>
                    <a:pt x="608101" y="580682"/>
                  </a:lnTo>
                  <a:close/>
                </a:path>
                <a:path w="1377950" h="1480820">
                  <a:moveTo>
                    <a:pt x="612978" y="585393"/>
                  </a:moveTo>
                  <a:lnTo>
                    <a:pt x="606399" y="585393"/>
                  </a:lnTo>
                  <a:lnTo>
                    <a:pt x="606399" y="586460"/>
                  </a:lnTo>
                  <a:lnTo>
                    <a:pt x="612940" y="586460"/>
                  </a:lnTo>
                  <a:lnTo>
                    <a:pt x="612978" y="585393"/>
                  </a:lnTo>
                  <a:close/>
                </a:path>
                <a:path w="1377950" h="1480820">
                  <a:moveTo>
                    <a:pt x="613232" y="579475"/>
                  </a:moveTo>
                  <a:lnTo>
                    <a:pt x="606412" y="579475"/>
                  </a:lnTo>
                  <a:lnTo>
                    <a:pt x="606412" y="580517"/>
                  </a:lnTo>
                  <a:lnTo>
                    <a:pt x="613206" y="580517"/>
                  </a:lnTo>
                  <a:lnTo>
                    <a:pt x="613232" y="579475"/>
                  </a:lnTo>
                  <a:close/>
                </a:path>
                <a:path w="1377950" h="1480820">
                  <a:moveTo>
                    <a:pt x="641718" y="333692"/>
                  </a:moveTo>
                  <a:lnTo>
                    <a:pt x="639279" y="333692"/>
                  </a:lnTo>
                  <a:lnTo>
                    <a:pt x="639216" y="334899"/>
                  </a:lnTo>
                  <a:lnTo>
                    <a:pt x="639699" y="334899"/>
                  </a:lnTo>
                  <a:lnTo>
                    <a:pt x="641718" y="333692"/>
                  </a:lnTo>
                  <a:close/>
                </a:path>
                <a:path w="1377950" h="1480820">
                  <a:moveTo>
                    <a:pt x="642315" y="333565"/>
                  </a:moveTo>
                  <a:lnTo>
                    <a:pt x="641934" y="333565"/>
                  </a:lnTo>
                  <a:lnTo>
                    <a:pt x="641718" y="333692"/>
                  </a:lnTo>
                  <a:lnTo>
                    <a:pt x="642315" y="333692"/>
                  </a:lnTo>
                  <a:lnTo>
                    <a:pt x="642315" y="333565"/>
                  </a:lnTo>
                  <a:close/>
                </a:path>
                <a:path w="1377950" h="1480820">
                  <a:moveTo>
                    <a:pt x="644042" y="333336"/>
                  </a:moveTo>
                  <a:lnTo>
                    <a:pt x="644029" y="331609"/>
                  </a:lnTo>
                  <a:lnTo>
                    <a:pt x="642480" y="331609"/>
                  </a:lnTo>
                  <a:lnTo>
                    <a:pt x="639432" y="333565"/>
                  </a:lnTo>
                  <a:lnTo>
                    <a:pt x="641934" y="333565"/>
                  </a:lnTo>
                  <a:lnTo>
                    <a:pt x="642315" y="333336"/>
                  </a:lnTo>
                  <a:lnTo>
                    <a:pt x="642315" y="333565"/>
                  </a:lnTo>
                  <a:lnTo>
                    <a:pt x="644042" y="333565"/>
                  </a:lnTo>
                  <a:lnTo>
                    <a:pt x="644042" y="333336"/>
                  </a:lnTo>
                  <a:close/>
                </a:path>
                <a:path w="1377950" h="1480820">
                  <a:moveTo>
                    <a:pt x="644067" y="343484"/>
                  </a:moveTo>
                  <a:lnTo>
                    <a:pt x="644042" y="333692"/>
                  </a:lnTo>
                  <a:lnTo>
                    <a:pt x="642315" y="333692"/>
                  </a:lnTo>
                  <a:lnTo>
                    <a:pt x="642315" y="343484"/>
                  </a:lnTo>
                  <a:lnTo>
                    <a:pt x="644067" y="343484"/>
                  </a:lnTo>
                  <a:close/>
                </a:path>
                <a:path w="1377950" h="1480820">
                  <a:moveTo>
                    <a:pt x="646811" y="343789"/>
                  </a:moveTo>
                  <a:lnTo>
                    <a:pt x="639406" y="343623"/>
                  </a:lnTo>
                  <a:lnTo>
                    <a:pt x="639381" y="344589"/>
                  </a:lnTo>
                  <a:lnTo>
                    <a:pt x="646747" y="344589"/>
                  </a:lnTo>
                  <a:lnTo>
                    <a:pt x="646811" y="343789"/>
                  </a:lnTo>
                  <a:close/>
                </a:path>
                <a:path w="1377950" h="1480820">
                  <a:moveTo>
                    <a:pt x="647903" y="322186"/>
                  </a:moveTo>
                  <a:lnTo>
                    <a:pt x="645960" y="322186"/>
                  </a:lnTo>
                  <a:lnTo>
                    <a:pt x="645160" y="322440"/>
                  </a:lnTo>
                  <a:lnTo>
                    <a:pt x="643115" y="322440"/>
                  </a:lnTo>
                  <a:lnTo>
                    <a:pt x="642200" y="322046"/>
                  </a:lnTo>
                  <a:lnTo>
                    <a:pt x="641273" y="321322"/>
                  </a:lnTo>
                  <a:lnTo>
                    <a:pt x="641184" y="321094"/>
                  </a:lnTo>
                  <a:lnTo>
                    <a:pt x="640905" y="320738"/>
                  </a:lnTo>
                  <a:lnTo>
                    <a:pt x="640664" y="320217"/>
                  </a:lnTo>
                  <a:lnTo>
                    <a:pt x="640283" y="318922"/>
                  </a:lnTo>
                  <a:lnTo>
                    <a:pt x="640308" y="315747"/>
                  </a:lnTo>
                  <a:lnTo>
                    <a:pt x="640689" y="314426"/>
                  </a:lnTo>
                  <a:lnTo>
                    <a:pt x="640930" y="313855"/>
                  </a:lnTo>
                  <a:lnTo>
                    <a:pt x="641426" y="313232"/>
                  </a:lnTo>
                  <a:lnTo>
                    <a:pt x="647763" y="313232"/>
                  </a:lnTo>
                  <a:lnTo>
                    <a:pt x="647763" y="312140"/>
                  </a:lnTo>
                  <a:lnTo>
                    <a:pt x="647763" y="311746"/>
                  </a:lnTo>
                  <a:lnTo>
                    <a:pt x="647611" y="311581"/>
                  </a:lnTo>
                  <a:lnTo>
                    <a:pt x="647141" y="311264"/>
                  </a:lnTo>
                  <a:lnTo>
                    <a:pt x="645922" y="311264"/>
                  </a:lnTo>
                  <a:lnTo>
                    <a:pt x="645922" y="312356"/>
                  </a:lnTo>
                  <a:lnTo>
                    <a:pt x="642556" y="312356"/>
                  </a:lnTo>
                  <a:lnTo>
                    <a:pt x="643001" y="312140"/>
                  </a:lnTo>
                  <a:lnTo>
                    <a:pt x="645312" y="312140"/>
                  </a:lnTo>
                  <a:lnTo>
                    <a:pt x="645922" y="312356"/>
                  </a:lnTo>
                  <a:lnTo>
                    <a:pt x="645922" y="311264"/>
                  </a:lnTo>
                  <a:lnTo>
                    <a:pt x="641083" y="311264"/>
                  </a:lnTo>
                  <a:lnTo>
                    <a:pt x="640664" y="311581"/>
                  </a:lnTo>
                  <a:lnTo>
                    <a:pt x="640448" y="311746"/>
                  </a:lnTo>
                  <a:lnTo>
                    <a:pt x="639724" y="312597"/>
                  </a:lnTo>
                  <a:lnTo>
                    <a:pt x="639356" y="313080"/>
                  </a:lnTo>
                  <a:lnTo>
                    <a:pt x="639279" y="313232"/>
                  </a:lnTo>
                  <a:lnTo>
                    <a:pt x="639178" y="313423"/>
                  </a:lnTo>
                  <a:lnTo>
                    <a:pt x="639051" y="313651"/>
                  </a:lnTo>
                  <a:lnTo>
                    <a:pt x="638479" y="315366"/>
                  </a:lnTo>
                  <a:lnTo>
                    <a:pt x="638467" y="319468"/>
                  </a:lnTo>
                  <a:lnTo>
                    <a:pt x="638873" y="320738"/>
                  </a:lnTo>
                  <a:lnTo>
                    <a:pt x="641070" y="323443"/>
                  </a:lnTo>
                  <a:lnTo>
                    <a:pt x="641248" y="323443"/>
                  </a:lnTo>
                  <a:lnTo>
                    <a:pt x="642315" y="323900"/>
                  </a:lnTo>
                  <a:lnTo>
                    <a:pt x="645668" y="323900"/>
                  </a:lnTo>
                  <a:lnTo>
                    <a:pt x="646772" y="323443"/>
                  </a:lnTo>
                  <a:lnTo>
                    <a:pt x="647484" y="323024"/>
                  </a:lnTo>
                  <a:lnTo>
                    <a:pt x="647763" y="322795"/>
                  </a:lnTo>
                  <a:lnTo>
                    <a:pt x="647877" y="322440"/>
                  </a:lnTo>
                  <a:lnTo>
                    <a:pt x="647903" y="322186"/>
                  </a:lnTo>
                  <a:close/>
                </a:path>
                <a:path w="1377950" h="1480820">
                  <a:moveTo>
                    <a:pt x="657529" y="341350"/>
                  </a:moveTo>
                  <a:lnTo>
                    <a:pt x="657491" y="334416"/>
                  </a:lnTo>
                  <a:lnTo>
                    <a:pt x="657301" y="333870"/>
                  </a:lnTo>
                  <a:lnTo>
                    <a:pt x="657186" y="333565"/>
                  </a:lnTo>
                  <a:lnTo>
                    <a:pt x="656983" y="333286"/>
                  </a:lnTo>
                  <a:lnTo>
                    <a:pt x="656831" y="333032"/>
                  </a:lnTo>
                  <a:lnTo>
                    <a:pt x="656615" y="332676"/>
                  </a:lnTo>
                  <a:lnTo>
                    <a:pt x="656158" y="332193"/>
                  </a:lnTo>
                  <a:lnTo>
                    <a:pt x="655637" y="331889"/>
                  </a:lnTo>
                  <a:lnTo>
                    <a:pt x="654964" y="331546"/>
                  </a:lnTo>
                  <a:lnTo>
                    <a:pt x="651802" y="331546"/>
                  </a:lnTo>
                  <a:lnTo>
                    <a:pt x="651192" y="331889"/>
                  </a:lnTo>
                  <a:lnTo>
                    <a:pt x="650582" y="332193"/>
                  </a:lnTo>
                  <a:lnTo>
                    <a:pt x="650100" y="332676"/>
                  </a:lnTo>
                  <a:lnTo>
                    <a:pt x="649744" y="333286"/>
                  </a:lnTo>
                  <a:lnTo>
                    <a:pt x="649363" y="333870"/>
                  </a:lnTo>
                  <a:lnTo>
                    <a:pt x="649185" y="334416"/>
                  </a:lnTo>
                  <a:lnTo>
                    <a:pt x="649198" y="342328"/>
                  </a:lnTo>
                  <a:lnTo>
                    <a:pt x="649338" y="342722"/>
                  </a:lnTo>
                  <a:lnTo>
                    <a:pt x="649808" y="343484"/>
                  </a:lnTo>
                  <a:lnTo>
                    <a:pt x="649922" y="343687"/>
                  </a:lnTo>
                  <a:lnTo>
                    <a:pt x="649998" y="343814"/>
                  </a:lnTo>
                  <a:lnTo>
                    <a:pt x="650455" y="344258"/>
                  </a:lnTo>
                  <a:lnTo>
                    <a:pt x="651611" y="344843"/>
                  </a:lnTo>
                  <a:lnTo>
                    <a:pt x="654697" y="344843"/>
                  </a:lnTo>
                  <a:lnTo>
                    <a:pt x="655789" y="344258"/>
                  </a:lnTo>
                  <a:lnTo>
                    <a:pt x="656437" y="343687"/>
                  </a:lnTo>
                  <a:lnTo>
                    <a:pt x="656564" y="343484"/>
                  </a:lnTo>
                  <a:lnTo>
                    <a:pt x="654532" y="343230"/>
                  </a:lnTo>
                  <a:lnTo>
                    <a:pt x="653948" y="343484"/>
                  </a:lnTo>
                  <a:lnTo>
                    <a:pt x="652411" y="343484"/>
                  </a:lnTo>
                  <a:lnTo>
                    <a:pt x="651700" y="343065"/>
                  </a:lnTo>
                  <a:lnTo>
                    <a:pt x="651357" y="342722"/>
                  </a:lnTo>
                  <a:lnTo>
                    <a:pt x="651002" y="342011"/>
                  </a:lnTo>
                  <a:lnTo>
                    <a:pt x="650760" y="341350"/>
                  </a:lnTo>
                  <a:lnTo>
                    <a:pt x="650836" y="334835"/>
                  </a:lnTo>
                  <a:lnTo>
                    <a:pt x="651256" y="333870"/>
                  </a:lnTo>
                  <a:lnTo>
                    <a:pt x="651484" y="333565"/>
                  </a:lnTo>
                  <a:lnTo>
                    <a:pt x="651840" y="333286"/>
                  </a:lnTo>
                  <a:lnTo>
                    <a:pt x="654786" y="333286"/>
                  </a:lnTo>
                  <a:lnTo>
                    <a:pt x="655751" y="341350"/>
                  </a:lnTo>
                  <a:lnTo>
                    <a:pt x="655370" y="342328"/>
                  </a:lnTo>
                  <a:lnTo>
                    <a:pt x="655078" y="342722"/>
                  </a:lnTo>
                  <a:lnTo>
                    <a:pt x="654786" y="343065"/>
                  </a:lnTo>
                  <a:lnTo>
                    <a:pt x="656818" y="343065"/>
                  </a:lnTo>
                  <a:lnTo>
                    <a:pt x="657275" y="342328"/>
                  </a:lnTo>
                  <a:lnTo>
                    <a:pt x="657529" y="341350"/>
                  </a:lnTo>
                  <a:close/>
                </a:path>
                <a:path w="1377950" h="1480820">
                  <a:moveTo>
                    <a:pt x="658139" y="317893"/>
                  </a:moveTo>
                  <a:lnTo>
                    <a:pt x="657402" y="316623"/>
                  </a:lnTo>
                  <a:lnTo>
                    <a:pt x="651357" y="316623"/>
                  </a:lnTo>
                  <a:lnTo>
                    <a:pt x="651433" y="315455"/>
                  </a:lnTo>
                  <a:lnTo>
                    <a:pt x="653148" y="312369"/>
                  </a:lnTo>
                  <a:lnTo>
                    <a:pt x="657466" y="312369"/>
                  </a:lnTo>
                  <a:lnTo>
                    <a:pt x="657491" y="310984"/>
                  </a:lnTo>
                  <a:lnTo>
                    <a:pt x="652538" y="310984"/>
                  </a:lnTo>
                  <a:lnTo>
                    <a:pt x="652068" y="311264"/>
                  </a:lnTo>
                  <a:lnTo>
                    <a:pt x="650786" y="312369"/>
                  </a:lnTo>
                  <a:lnTo>
                    <a:pt x="650925" y="312369"/>
                  </a:lnTo>
                  <a:lnTo>
                    <a:pt x="650659" y="312877"/>
                  </a:lnTo>
                  <a:lnTo>
                    <a:pt x="650392" y="313309"/>
                  </a:lnTo>
                  <a:lnTo>
                    <a:pt x="650189" y="313817"/>
                  </a:lnTo>
                  <a:lnTo>
                    <a:pt x="650049" y="314236"/>
                  </a:lnTo>
                  <a:lnTo>
                    <a:pt x="649744" y="315455"/>
                  </a:lnTo>
                  <a:lnTo>
                    <a:pt x="649782" y="317893"/>
                  </a:lnTo>
                  <a:lnTo>
                    <a:pt x="649884" y="320802"/>
                  </a:lnTo>
                  <a:lnTo>
                    <a:pt x="650011" y="321284"/>
                  </a:lnTo>
                  <a:lnTo>
                    <a:pt x="650074" y="321564"/>
                  </a:lnTo>
                  <a:lnTo>
                    <a:pt x="650176" y="321805"/>
                  </a:lnTo>
                  <a:lnTo>
                    <a:pt x="650278" y="322021"/>
                  </a:lnTo>
                  <a:lnTo>
                    <a:pt x="650582" y="322567"/>
                  </a:lnTo>
                  <a:lnTo>
                    <a:pt x="650671" y="322732"/>
                  </a:lnTo>
                  <a:lnTo>
                    <a:pt x="651052" y="323126"/>
                  </a:lnTo>
                  <a:lnTo>
                    <a:pt x="651548" y="323519"/>
                  </a:lnTo>
                  <a:lnTo>
                    <a:pt x="651916" y="323735"/>
                  </a:lnTo>
                  <a:lnTo>
                    <a:pt x="652957" y="324065"/>
                  </a:lnTo>
                  <a:lnTo>
                    <a:pt x="654939" y="324065"/>
                  </a:lnTo>
                  <a:lnTo>
                    <a:pt x="657720" y="322021"/>
                  </a:lnTo>
                  <a:lnTo>
                    <a:pt x="657847" y="321805"/>
                  </a:lnTo>
                  <a:lnTo>
                    <a:pt x="657923" y="321564"/>
                  </a:lnTo>
                  <a:lnTo>
                    <a:pt x="658037" y="320217"/>
                  </a:lnTo>
                  <a:lnTo>
                    <a:pt x="658101" y="318084"/>
                  </a:lnTo>
                  <a:lnTo>
                    <a:pt x="656196" y="318084"/>
                  </a:lnTo>
                  <a:lnTo>
                    <a:pt x="656310" y="318350"/>
                  </a:lnTo>
                  <a:lnTo>
                    <a:pt x="656361" y="320802"/>
                  </a:lnTo>
                  <a:lnTo>
                    <a:pt x="656196" y="321284"/>
                  </a:lnTo>
                  <a:lnTo>
                    <a:pt x="656043" y="321564"/>
                  </a:lnTo>
                  <a:lnTo>
                    <a:pt x="655688" y="322021"/>
                  </a:lnTo>
                  <a:lnTo>
                    <a:pt x="655307" y="322287"/>
                  </a:lnTo>
                  <a:lnTo>
                    <a:pt x="654773" y="322567"/>
                  </a:lnTo>
                  <a:lnTo>
                    <a:pt x="653161" y="322567"/>
                  </a:lnTo>
                  <a:lnTo>
                    <a:pt x="651548" y="320217"/>
                  </a:lnTo>
                  <a:lnTo>
                    <a:pt x="651433" y="319633"/>
                  </a:lnTo>
                  <a:lnTo>
                    <a:pt x="651383" y="318084"/>
                  </a:lnTo>
                  <a:lnTo>
                    <a:pt x="656183" y="318084"/>
                  </a:lnTo>
                  <a:lnTo>
                    <a:pt x="656031" y="317893"/>
                  </a:lnTo>
                  <a:lnTo>
                    <a:pt x="658139" y="317893"/>
                  </a:lnTo>
                  <a:close/>
                </a:path>
                <a:path w="1377950" h="1480820">
                  <a:moveTo>
                    <a:pt x="667600" y="312331"/>
                  </a:moveTo>
                  <a:lnTo>
                    <a:pt x="667473" y="312000"/>
                  </a:lnTo>
                  <a:lnTo>
                    <a:pt x="667308" y="311746"/>
                  </a:lnTo>
                  <a:lnTo>
                    <a:pt x="666610" y="311073"/>
                  </a:lnTo>
                  <a:lnTo>
                    <a:pt x="661517" y="311073"/>
                  </a:lnTo>
                  <a:lnTo>
                    <a:pt x="661009" y="311365"/>
                  </a:lnTo>
                  <a:lnTo>
                    <a:pt x="660654" y="311746"/>
                  </a:lnTo>
                  <a:lnTo>
                    <a:pt x="660603" y="312915"/>
                  </a:lnTo>
                  <a:lnTo>
                    <a:pt x="661073" y="312915"/>
                  </a:lnTo>
                  <a:lnTo>
                    <a:pt x="661809" y="312496"/>
                  </a:lnTo>
                  <a:lnTo>
                    <a:pt x="665492" y="312496"/>
                  </a:lnTo>
                  <a:lnTo>
                    <a:pt x="665746" y="312915"/>
                  </a:lnTo>
                  <a:lnTo>
                    <a:pt x="665835" y="313143"/>
                  </a:lnTo>
                  <a:lnTo>
                    <a:pt x="665899" y="314655"/>
                  </a:lnTo>
                  <a:lnTo>
                    <a:pt x="665746" y="314947"/>
                  </a:lnTo>
                  <a:lnTo>
                    <a:pt x="665632" y="315264"/>
                  </a:lnTo>
                  <a:lnTo>
                    <a:pt x="665403" y="315556"/>
                  </a:lnTo>
                  <a:lnTo>
                    <a:pt x="664933" y="315950"/>
                  </a:lnTo>
                  <a:lnTo>
                    <a:pt x="667105" y="315950"/>
                  </a:lnTo>
                  <a:lnTo>
                    <a:pt x="667410" y="315556"/>
                  </a:lnTo>
                  <a:lnTo>
                    <a:pt x="667562" y="315264"/>
                  </a:lnTo>
                  <a:lnTo>
                    <a:pt x="667600" y="312331"/>
                  </a:lnTo>
                  <a:close/>
                </a:path>
                <a:path w="1377950" h="1480820">
                  <a:moveTo>
                    <a:pt x="667867" y="318084"/>
                  </a:moveTo>
                  <a:lnTo>
                    <a:pt x="666457" y="317106"/>
                  </a:lnTo>
                  <a:lnTo>
                    <a:pt x="661657" y="316509"/>
                  </a:lnTo>
                  <a:lnTo>
                    <a:pt x="661619" y="317106"/>
                  </a:lnTo>
                  <a:lnTo>
                    <a:pt x="667867" y="318084"/>
                  </a:lnTo>
                  <a:close/>
                </a:path>
                <a:path w="1377950" h="1480820">
                  <a:moveTo>
                    <a:pt x="668134" y="341350"/>
                  </a:moveTo>
                  <a:lnTo>
                    <a:pt x="668096" y="334416"/>
                  </a:lnTo>
                  <a:lnTo>
                    <a:pt x="667905" y="333870"/>
                  </a:lnTo>
                  <a:lnTo>
                    <a:pt x="667791" y="333565"/>
                  </a:lnTo>
                  <a:lnTo>
                    <a:pt x="667575" y="333286"/>
                  </a:lnTo>
                  <a:lnTo>
                    <a:pt x="667219" y="332676"/>
                  </a:lnTo>
                  <a:lnTo>
                    <a:pt x="666775" y="332193"/>
                  </a:lnTo>
                  <a:lnTo>
                    <a:pt x="666242" y="331889"/>
                  </a:lnTo>
                  <a:lnTo>
                    <a:pt x="665568" y="331546"/>
                  </a:lnTo>
                  <a:lnTo>
                    <a:pt x="662406" y="331546"/>
                  </a:lnTo>
                  <a:lnTo>
                    <a:pt x="661797" y="331889"/>
                  </a:lnTo>
                  <a:lnTo>
                    <a:pt x="661187" y="332193"/>
                  </a:lnTo>
                  <a:lnTo>
                    <a:pt x="660717" y="332676"/>
                  </a:lnTo>
                  <a:lnTo>
                    <a:pt x="660361" y="333286"/>
                  </a:lnTo>
                  <a:lnTo>
                    <a:pt x="659980" y="333870"/>
                  </a:lnTo>
                  <a:lnTo>
                    <a:pt x="659790" y="334416"/>
                  </a:lnTo>
                  <a:lnTo>
                    <a:pt x="659815" y="342328"/>
                  </a:lnTo>
                  <a:lnTo>
                    <a:pt x="659955" y="342722"/>
                  </a:lnTo>
                  <a:lnTo>
                    <a:pt x="660412" y="343484"/>
                  </a:lnTo>
                  <a:lnTo>
                    <a:pt x="660527" y="343687"/>
                  </a:lnTo>
                  <a:lnTo>
                    <a:pt x="660603" y="343814"/>
                  </a:lnTo>
                  <a:lnTo>
                    <a:pt x="661060" y="344258"/>
                  </a:lnTo>
                  <a:lnTo>
                    <a:pt x="662216" y="344843"/>
                  </a:lnTo>
                  <a:lnTo>
                    <a:pt x="665302" y="344843"/>
                  </a:lnTo>
                  <a:lnTo>
                    <a:pt x="666407" y="344258"/>
                  </a:lnTo>
                  <a:lnTo>
                    <a:pt x="667054" y="343687"/>
                  </a:lnTo>
                  <a:lnTo>
                    <a:pt x="667181" y="343484"/>
                  </a:lnTo>
                  <a:lnTo>
                    <a:pt x="665149" y="343230"/>
                  </a:lnTo>
                  <a:lnTo>
                    <a:pt x="664565" y="343484"/>
                  </a:lnTo>
                  <a:lnTo>
                    <a:pt x="663016" y="343484"/>
                  </a:lnTo>
                  <a:lnTo>
                    <a:pt x="662305" y="343065"/>
                  </a:lnTo>
                  <a:lnTo>
                    <a:pt x="661974" y="342722"/>
                  </a:lnTo>
                  <a:lnTo>
                    <a:pt x="661581" y="341960"/>
                  </a:lnTo>
                  <a:lnTo>
                    <a:pt x="661619" y="334416"/>
                  </a:lnTo>
                  <a:lnTo>
                    <a:pt x="661860" y="333870"/>
                  </a:lnTo>
                  <a:lnTo>
                    <a:pt x="662101" y="333565"/>
                  </a:lnTo>
                  <a:lnTo>
                    <a:pt x="662457" y="333286"/>
                  </a:lnTo>
                  <a:lnTo>
                    <a:pt x="665403" y="333286"/>
                  </a:lnTo>
                  <a:lnTo>
                    <a:pt x="666356" y="341350"/>
                  </a:lnTo>
                  <a:lnTo>
                    <a:pt x="666153" y="341960"/>
                  </a:lnTo>
                  <a:lnTo>
                    <a:pt x="665988" y="342328"/>
                  </a:lnTo>
                  <a:lnTo>
                    <a:pt x="665695" y="342722"/>
                  </a:lnTo>
                  <a:lnTo>
                    <a:pt x="665403" y="343065"/>
                  </a:lnTo>
                  <a:lnTo>
                    <a:pt x="667435" y="343065"/>
                  </a:lnTo>
                  <a:lnTo>
                    <a:pt x="667880" y="342328"/>
                  </a:lnTo>
                  <a:lnTo>
                    <a:pt x="668134" y="341350"/>
                  </a:lnTo>
                  <a:close/>
                </a:path>
                <a:path w="1377950" h="1480820">
                  <a:moveTo>
                    <a:pt x="668375" y="319303"/>
                  </a:moveTo>
                  <a:lnTo>
                    <a:pt x="668235" y="318947"/>
                  </a:lnTo>
                  <a:lnTo>
                    <a:pt x="668134" y="318693"/>
                  </a:lnTo>
                  <a:lnTo>
                    <a:pt x="668083" y="318566"/>
                  </a:lnTo>
                  <a:lnTo>
                    <a:pt x="667867" y="318249"/>
                  </a:lnTo>
                  <a:lnTo>
                    <a:pt x="665454" y="318249"/>
                  </a:lnTo>
                  <a:lnTo>
                    <a:pt x="666051" y="318693"/>
                  </a:lnTo>
                  <a:lnTo>
                    <a:pt x="666280" y="318947"/>
                  </a:lnTo>
                  <a:lnTo>
                    <a:pt x="666457" y="319303"/>
                  </a:lnTo>
                  <a:lnTo>
                    <a:pt x="666572" y="319557"/>
                  </a:lnTo>
                  <a:lnTo>
                    <a:pt x="666597" y="320916"/>
                  </a:lnTo>
                  <a:lnTo>
                    <a:pt x="666457" y="321246"/>
                  </a:lnTo>
                  <a:lnTo>
                    <a:pt x="666445" y="321500"/>
                  </a:lnTo>
                  <a:lnTo>
                    <a:pt x="660273" y="321500"/>
                  </a:lnTo>
                  <a:lnTo>
                    <a:pt x="660374" y="323126"/>
                  </a:lnTo>
                  <a:lnTo>
                    <a:pt x="667080" y="323126"/>
                  </a:lnTo>
                  <a:lnTo>
                    <a:pt x="667613" y="322643"/>
                  </a:lnTo>
                  <a:lnTo>
                    <a:pt x="667842" y="322351"/>
                  </a:lnTo>
                  <a:lnTo>
                    <a:pt x="668248" y="321500"/>
                  </a:lnTo>
                  <a:lnTo>
                    <a:pt x="668350" y="320916"/>
                  </a:lnTo>
                  <a:lnTo>
                    <a:pt x="668375" y="319303"/>
                  </a:lnTo>
                  <a:close/>
                </a:path>
                <a:path w="1377950" h="1480820">
                  <a:moveTo>
                    <a:pt x="670826" y="995743"/>
                  </a:moveTo>
                  <a:lnTo>
                    <a:pt x="670775" y="985583"/>
                  </a:lnTo>
                  <a:lnTo>
                    <a:pt x="670775" y="983869"/>
                  </a:lnTo>
                  <a:lnTo>
                    <a:pt x="669226" y="983869"/>
                  </a:lnTo>
                  <a:lnTo>
                    <a:pt x="666026" y="985939"/>
                  </a:lnTo>
                  <a:lnTo>
                    <a:pt x="665975" y="987158"/>
                  </a:lnTo>
                  <a:lnTo>
                    <a:pt x="666445" y="987158"/>
                  </a:lnTo>
                  <a:lnTo>
                    <a:pt x="669061" y="985583"/>
                  </a:lnTo>
                  <a:lnTo>
                    <a:pt x="669061" y="995743"/>
                  </a:lnTo>
                  <a:lnTo>
                    <a:pt x="670826" y="995743"/>
                  </a:lnTo>
                  <a:close/>
                </a:path>
                <a:path w="1377950" h="1480820">
                  <a:moveTo>
                    <a:pt x="672274" y="336029"/>
                  </a:moveTo>
                  <a:lnTo>
                    <a:pt x="672236" y="335216"/>
                  </a:lnTo>
                  <a:lnTo>
                    <a:pt x="670839" y="335216"/>
                  </a:lnTo>
                  <a:lnTo>
                    <a:pt x="670839" y="336029"/>
                  </a:lnTo>
                  <a:lnTo>
                    <a:pt x="672274" y="336029"/>
                  </a:lnTo>
                  <a:close/>
                </a:path>
                <a:path w="1377950" h="1480820">
                  <a:moveTo>
                    <a:pt x="672769" y="336029"/>
                  </a:moveTo>
                  <a:lnTo>
                    <a:pt x="672274" y="336029"/>
                  </a:lnTo>
                  <a:lnTo>
                    <a:pt x="672287" y="336550"/>
                  </a:lnTo>
                  <a:lnTo>
                    <a:pt x="672769" y="336029"/>
                  </a:lnTo>
                  <a:close/>
                </a:path>
                <a:path w="1377950" h="1480820">
                  <a:moveTo>
                    <a:pt x="673569" y="996048"/>
                  </a:moveTo>
                  <a:lnTo>
                    <a:pt x="666140" y="995883"/>
                  </a:lnTo>
                  <a:lnTo>
                    <a:pt x="666140" y="996848"/>
                  </a:lnTo>
                  <a:lnTo>
                    <a:pt x="673506" y="996848"/>
                  </a:lnTo>
                  <a:lnTo>
                    <a:pt x="673569" y="996048"/>
                  </a:lnTo>
                  <a:close/>
                </a:path>
                <a:path w="1377950" h="1480820">
                  <a:moveTo>
                    <a:pt x="673722" y="336829"/>
                  </a:moveTo>
                  <a:lnTo>
                    <a:pt x="672299" y="336829"/>
                  </a:lnTo>
                  <a:lnTo>
                    <a:pt x="672033" y="336829"/>
                  </a:lnTo>
                  <a:lnTo>
                    <a:pt x="670839" y="336829"/>
                  </a:lnTo>
                  <a:lnTo>
                    <a:pt x="670801" y="344678"/>
                  </a:lnTo>
                  <a:lnTo>
                    <a:pt x="672414" y="344678"/>
                  </a:lnTo>
                  <a:lnTo>
                    <a:pt x="672452" y="338124"/>
                  </a:lnTo>
                  <a:lnTo>
                    <a:pt x="672782" y="337705"/>
                  </a:lnTo>
                  <a:lnTo>
                    <a:pt x="672896" y="337553"/>
                  </a:lnTo>
                  <a:lnTo>
                    <a:pt x="673354" y="337096"/>
                  </a:lnTo>
                  <a:lnTo>
                    <a:pt x="673722" y="336829"/>
                  </a:lnTo>
                  <a:close/>
                </a:path>
                <a:path w="1377950" h="1480820">
                  <a:moveTo>
                    <a:pt x="674230" y="975258"/>
                  </a:moveTo>
                  <a:lnTo>
                    <a:pt x="667232" y="975258"/>
                  </a:lnTo>
                  <a:lnTo>
                    <a:pt x="667816" y="975677"/>
                  </a:lnTo>
                  <a:lnTo>
                    <a:pt x="673569" y="975677"/>
                  </a:lnTo>
                  <a:lnTo>
                    <a:pt x="674230" y="975258"/>
                  </a:lnTo>
                  <a:close/>
                </a:path>
                <a:path w="1377950" h="1480820">
                  <a:moveTo>
                    <a:pt x="674458" y="219621"/>
                  </a:moveTo>
                  <a:lnTo>
                    <a:pt x="672287" y="219621"/>
                  </a:lnTo>
                  <a:lnTo>
                    <a:pt x="672414" y="219494"/>
                  </a:lnTo>
                  <a:lnTo>
                    <a:pt x="668756" y="219494"/>
                  </a:lnTo>
                  <a:lnTo>
                    <a:pt x="668756" y="220052"/>
                  </a:lnTo>
                  <a:lnTo>
                    <a:pt x="667042" y="220052"/>
                  </a:lnTo>
                  <a:lnTo>
                    <a:pt x="667042" y="220662"/>
                  </a:lnTo>
                  <a:lnTo>
                    <a:pt x="673214" y="220662"/>
                  </a:lnTo>
                  <a:lnTo>
                    <a:pt x="673836" y="220268"/>
                  </a:lnTo>
                  <a:lnTo>
                    <a:pt x="674090" y="220052"/>
                  </a:lnTo>
                  <a:lnTo>
                    <a:pt x="674458" y="219621"/>
                  </a:lnTo>
                  <a:close/>
                </a:path>
                <a:path w="1377950" h="1480820">
                  <a:moveTo>
                    <a:pt x="674624" y="974636"/>
                  </a:moveTo>
                  <a:lnTo>
                    <a:pt x="674598" y="973569"/>
                  </a:lnTo>
                  <a:lnTo>
                    <a:pt x="674141" y="973569"/>
                  </a:lnTo>
                  <a:lnTo>
                    <a:pt x="673468" y="974026"/>
                  </a:lnTo>
                  <a:lnTo>
                    <a:pt x="673036" y="974280"/>
                  </a:lnTo>
                  <a:lnTo>
                    <a:pt x="672096" y="974636"/>
                  </a:lnTo>
                  <a:lnTo>
                    <a:pt x="669747" y="974636"/>
                  </a:lnTo>
                  <a:lnTo>
                    <a:pt x="667029" y="971156"/>
                  </a:lnTo>
                  <a:lnTo>
                    <a:pt x="667156" y="967600"/>
                  </a:lnTo>
                  <a:lnTo>
                    <a:pt x="667423" y="966660"/>
                  </a:lnTo>
                  <a:lnTo>
                    <a:pt x="667677" y="966101"/>
                  </a:lnTo>
                  <a:lnTo>
                    <a:pt x="668172" y="965466"/>
                  </a:lnTo>
                  <a:lnTo>
                    <a:pt x="674497" y="965466"/>
                  </a:lnTo>
                  <a:lnTo>
                    <a:pt x="674497" y="964387"/>
                  </a:lnTo>
                  <a:lnTo>
                    <a:pt x="674497" y="963980"/>
                  </a:lnTo>
                  <a:lnTo>
                    <a:pt x="674344" y="963815"/>
                  </a:lnTo>
                  <a:lnTo>
                    <a:pt x="673938" y="963561"/>
                  </a:lnTo>
                  <a:lnTo>
                    <a:pt x="673938" y="965327"/>
                  </a:lnTo>
                  <a:lnTo>
                    <a:pt x="668274" y="965327"/>
                  </a:lnTo>
                  <a:lnTo>
                    <a:pt x="668362" y="965200"/>
                  </a:lnTo>
                  <a:lnTo>
                    <a:pt x="668782" y="964844"/>
                  </a:lnTo>
                  <a:lnTo>
                    <a:pt x="673188" y="964844"/>
                  </a:lnTo>
                  <a:lnTo>
                    <a:pt x="673938" y="965327"/>
                  </a:lnTo>
                  <a:lnTo>
                    <a:pt x="673938" y="963561"/>
                  </a:lnTo>
                  <a:lnTo>
                    <a:pt x="673595" y="963333"/>
                  </a:lnTo>
                  <a:lnTo>
                    <a:pt x="672655" y="963333"/>
                  </a:lnTo>
                  <a:lnTo>
                    <a:pt x="672655" y="964590"/>
                  </a:lnTo>
                  <a:lnTo>
                    <a:pt x="669315" y="964590"/>
                  </a:lnTo>
                  <a:lnTo>
                    <a:pt x="669747" y="964387"/>
                  </a:lnTo>
                  <a:lnTo>
                    <a:pt x="672071" y="964387"/>
                  </a:lnTo>
                  <a:lnTo>
                    <a:pt x="672655" y="964590"/>
                  </a:lnTo>
                  <a:lnTo>
                    <a:pt x="672655" y="963333"/>
                  </a:lnTo>
                  <a:lnTo>
                    <a:pt x="668223" y="963333"/>
                  </a:lnTo>
                  <a:lnTo>
                    <a:pt x="667816" y="963510"/>
                  </a:lnTo>
                  <a:lnTo>
                    <a:pt x="665924" y="965657"/>
                  </a:lnTo>
                  <a:lnTo>
                    <a:pt x="665797" y="965885"/>
                  </a:lnTo>
                  <a:lnTo>
                    <a:pt x="665226" y="967600"/>
                  </a:lnTo>
                  <a:lnTo>
                    <a:pt x="665200" y="971702"/>
                  </a:lnTo>
                  <a:lnTo>
                    <a:pt x="665480" y="972515"/>
                  </a:lnTo>
                  <a:lnTo>
                    <a:pt x="665619" y="972985"/>
                  </a:lnTo>
                  <a:lnTo>
                    <a:pt x="665721" y="973340"/>
                  </a:lnTo>
                  <a:lnTo>
                    <a:pt x="666102" y="974026"/>
                  </a:lnTo>
                  <a:lnTo>
                    <a:pt x="666978" y="975029"/>
                  </a:lnTo>
                  <a:lnTo>
                    <a:pt x="674497" y="975029"/>
                  </a:lnTo>
                  <a:lnTo>
                    <a:pt x="674624" y="974636"/>
                  </a:lnTo>
                  <a:close/>
                </a:path>
                <a:path w="1377950" h="1480820">
                  <a:moveTo>
                    <a:pt x="674662" y="236740"/>
                  </a:moveTo>
                  <a:lnTo>
                    <a:pt x="674611" y="236613"/>
                  </a:lnTo>
                  <a:lnTo>
                    <a:pt x="674382" y="236220"/>
                  </a:lnTo>
                  <a:lnTo>
                    <a:pt x="673620" y="235445"/>
                  </a:lnTo>
                  <a:lnTo>
                    <a:pt x="672998" y="235216"/>
                  </a:lnTo>
                  <a:lnTo>
                    <a:pt x="669340" y="235216"/>
                  </a:lnTo>
                  <a:lnTo>
                    <a:pt x="668731" y="235445"/>
                  </a:lnTo>
                  <a:lnTo>
                    <a:pt x="668083" y="235800"/>
                  </a:lnTo>
                  <a:lnTo>
                    <a:pt x="667766" y="236054"/>
                  </a:lnTo>
                  <a:lnTo>
                    <a:pt x="667753" y="237515"/>
                  </a:lnTo>
                  <a:lnTo>
                    <a:pt x="668070" y="237515"/>
                  </a:lnTo>
                  <a:lnTo>
                    <a:pt x="668642" y="237134"/>
                  </a:lnTo>
                  <a:lnTo>
                    <a:pt x="669137" y="236893"/>
                  </a:lnTo>
                  <a:lnTo>
                    <a:pt x="672465" y="236893"/>
                  </a:lnTo>
                  <a:lnTo>
                    <a:pt x="672820" y="237286"/>
                  </a:lnTo>
                  <a:lnTo>
                    <a:pt x="667753" y="246430"/>
                  </a:lnTo>
                  <a:lnTo>
                    <a:pt x="669836" y="246430"/>
                  </a:lnTo>
                  <a:lnTo>
                    <a:pt x="674535" y="240677"/>
                  </a:lnTo>
                  <a:lnTo>
                    <a:pt x="674662" y="236740"/>
                  </a:lnTo>
                  <a:close/>
                </a:path>
                <a:path w="1377950" h="1480820">
                  <a:moveTo>
                    <a:pt x="674954" y="216852"/>
                  </a:moveTo>
                  <a:lnTo>
                    <a:pt x="674738" y="216141"/>
                  </a:lnTo>
                  <a:lnTo>
                    <a:pt x="674700" y="216014"/>
                  </a:lnTo>
                  <a:lnTo>
                    <a:pt x="674522" y="215722"/>
                  </a:lnTo>
                  <a:lnTo>
                    <a:pt x="673963" y="215099"/>
                  </a:lnTo>
                  <a:lnTo>
                    <a:pt x="673633" y="214845"/>
                  </a:lnTo>
                  <a:lnTo>
                    <a:pt x="672858" y="214464"/>
                  </a:lnTo>
                  <a:lnTo>
                    <a:pt x="667042" y="214464"/>
                  </a:lnTo>
                  <a:lnTo>
                    <a:pt x="667042" y="219494"/>
                  </a:lnTo>
                  <a:lnTo>
                    <a:pt x="668756" y="219494"/>
                  </a:lnTo>
                  <a:lnTo>
                    <a:pt x="668756" y="215722"/>
                  </a:lnTo>
                  <a:lnTo>
                    <a:pt x="671664" y="215722"/>
                  </a:lnTo>
                  <a:lnTo>
                    <a:pt x="672553" y="216014"/>
                  </a:lnTo>
                  <a:lnTo>
                    <a:pt x="672376" y="216014"/>
                  </a:lnTo>
                  <a:lnTo>
                    <a:pt x="672579" y="216141"/>
                  </a:lnTo>
                  <a:lnTo>
                    <a:pt x="673049" y="216852"/>
                  </a:lnTo>
                  <a:lnTo>
                    <a:pt x="672960" y="218821"/>
                  </a:lnTo>
                  <a:lnTo>
                    <a:pt x="672896" y="218998"/>
                  </a:lnTo>
                  <a:lnTo>
                    <a:pt x="672731" y="219214"/>
                  </a:lnTo>
                  <a:lnTo>
                    <a:pt x="672414" y="219494"/>
                  </a:lnTo>
                  <a:lnTo>
                    <a:pt x="674573" y="219494"/>
                  </a:lnTo>
                  <a:lnTo>
                    <a:pt x="674712" y="219214"/>
                  </a:lnTo>
                  <a:lnTo>
                    <a:pt x="674839" y="218821"/>
                  </a:lnTo>
                  <a:lnTo>
                    <a:pt x="674954" y="216852"/>
                  </a:lnTo>
                  <a:close/>
                </a:path>
                <a:path w="1377950" h="1480820">
                  <a:moveTo>
                    <a:pt x="675601" y="247243"/>
                  </a:moveTo>
                  <a:lnTo>
                    <a:pt x="667486" y="247078"/>
                  </a:lnTo>
                  <a:lnTo>
                    <a:pt x="667461" y="248196"/>
                  </a:lnTo>
                  <a:lnTo>
                    <a:pt x="675500" y="248196"/>
                  </a:lnTo>
                  <a:lnTo>
                    <a:pt x="675601" y="247243"/>
                  </a:lnTo>
                  <a:close/>
                </a:path>
                <a:path w="1377950" h="1480820">
                  <a:moveTo>
                    <a:pt x="675665" y="227355"/>
                  </a:moveTo>
                  <a:lnTo>
                    <a:pt x="675601" y="226377"/>
                  </a:lnTo>
                  <a:lnTo>
                    <a:pt x="674408" y="223443"/>
                  </a:lnTo>
                  <a:lnTo>
                    <a:pt x="674319" y="223215"/>
                  </a:lnTo>
                  <a:lnTo>
                    <a:pt x="673900" y="222377"/>
                  </a:lnTo>
                  <a:lnTo>
                    <a:pt x="673608" y="221945"/>
                  </a:lnTo>
                  <a:lnTo>
                    <a:pt x="673493" y="221780"/>
                  </a:lnTo>
                  <a:lnTo>
                    <a:pt x="672998" y="221170"/>
                  </a:lnTo>
                  <a:lnTo>
                    <a:pt x="667042" y="221170"/>
                  </a:lnTo>
                  <a:lnTo>
                    <a:pt x="667029" y="227355"/>
                  </a:lnTo>
                  <a:lnTo>
                    <a:pt x="668705" y="227355"/>
                  </a:lnTo>
                  <a:lnTo>
                    <a:pt x="668743" y="221780"/>
                  </a:lnTo>
                  <a:lnTo>
                    <a:pt x="668743" y="221945"/>
                  </a:lnTo>
                  <a:lnTo>
                    <a:pt x="671499" y="221945"/>
                  </a:lnTo>
                  <a:lnTo>
                    <a:pt x="671906" y="222377"/>
                  </a:lnTo>
                  <a:lnTo>
                    <a:pt x="673862" y="226885"/>
                  </a:lnTo>
                  <a:lnTo>
                    <a:pt x="673925" y="227025"/>
                  </a:lnTo>
                  <a:lnTo>
                    <a:pt x="668718" y="227025"/>
                  </a:lnTo>
                  <a:lnTo>
                    <a:pt x="668705" y="227355"/>
                  </a:lnTo>
                  <a:lnTo>
                    <a:pt x="675665" y="227355"/>
                  </a:lnTo>
                  <a:close/>
                </a:path>
                <a:path w="1377950" h="1480820">
                  <a:moveTo>
                    <a:pt x="678561" y="964552"/>
                  </a:moveTo>
                  <a:lnTo>
                    <a:pt x="676859" y="964552"/>
                  </a:lnTo>
                  <a:lnTo>
                    <a:pt x="676846" y="965327"/>
                  </a:lnTo>
                  <a:lnTo>
                    <a:pt x="677164" y="965327"/>
                  </a:lnTo>
                  <a:lnTo>
                    <a:pt x="677519" y="965085"/>
                  </a:lnTo>
                  <a:lnTo>
                    <a:pt x="678014" y="964793"/>
                  </a:lnTo>
                  <a:lnTo>
                    <a:pt x="678561" y="964552"/>
                  </a:lnTo>
                  <a:close/>
                </a:path>
                <a:path w="1377950" h="1480820">
                  <a:moveTo>
                    <a:pt x="678649" y="344678"/>
                  </a:moveTo>
                  <a:lnTo>
                    <a:pt x="676529" y="335000"/>
                  </a:lnTo>
                  <a:lnTo>
                    <a:pt x="674331" y="335000"/>
                  </a:lnTo>
                  <a:lnTo>
                    <a:pt x="673582" y="335407"/>
                  </a:lnTo>
                  <a:lnTo>
                    <a:pt x="673176" y="335673"/>
                  </a:lnTo>
                  <a:lnTo>
                    <a:pt x="672769" y="336029"/>
                  </a:lnTo>
                  <a:lnTo>
                    <a:pt x="674865" y="336029"/>
                  </a:lnTo>
                  <a:lnTo>
                    <a:pt x="676465" y="336829"/>
                  </a:lnTo>
                  <a:lnTo>
                    <a:pt x="676338" y="336829"/>
                  </a:lnTo>
                  <a:lnTo>
                    <a:pt x="676656" y="337286"/>
                  </a:lnTo>
                  <a:lnTo>
                    <a:pt x="676757" y="337553"/>
                  </a:lnTo>
                  <a:lnTo>
                    <a:pt x="676846" y="338124"/>
                  </a:lnTo>
                  <a:lnTo>
                    <a:pt x="676973" y="344678"/>
                  </a:lnTo>
                  <a:lnTo>
                    <a:pt x="678649" y="344678"/>
                  </a:lnTo>
                  <a:close/>
                </a:path>
                <a:path w="1377950" h="1480820">
                  <a:moveTo>
                    <a:pt x="678764" y="974420"/>
                  </a:moveTo>
                  <a:lnTo>
                    <a:pt x="676592" y="974420"/>
                  </a:lnTo>
                  <a:lnTo>
                    <a:pt x="676592" y="974763"/>
                  </a:lnTo>
                  <a:lnTo>
                    <a:pt x="678446" y="974763"/>
                  </a:lnTo>
                  <a:lnTo>
                    <a:pt x="678764" y="974420"/>
                  </a:lnTo>
                  <a:close/>
                </a:path>
                <a:path w="1377950" h="1480820">
                  <a:moveTo>
                    <a:pt x="683691" y="339026"/>
                  </a:moveTo>
                  <a:lnTo>
                    <a:pt x="681990" y="339026"/>
                  </a:lnTo>
                  <a:lnTo>
                    <a:pt x="681977" y="344754"/>
                  </a:lnTo>
                  <a:lnTo>
                    <a:pt x="683691" y="344754"/>
                  </a:lnTo>
                  <a:lnTo>
                    <a:pt x="683691" y="339026"/>
                  </a:lnTo>
                  <a:close/>
                </a:path>
                <a:path w="1377950" h="1480820">
                  <a:moveTo>
                    <a:pt x="683691" y="333057"/>
                  </a:moveTo>
                  <a:lnTo>
                    <a:pt x="681990" y="333057"/>
                  </a:lnTo>
                  <a:lnTo>
                    <a:pt x="681990" y="337616"/>
                  </a:lnTo>
                  <a:lnTo>
                    <a:pt x="683691" y="337616"/>
                  </a:lnTo>
                  <a:lnTo>
                    <a:pt x="683691" y="333057"/>
                  </a:lnTo>
                  <a:close/>
                </a:path>
                <a:path w="1377950" h="1480820">
                  <a:moveTo>
                    <a:pt x="683717" y="964425"/>
                  </a:moveTo>
                  <a:lnTo>
                    <a:pt x="683475" y="964031"/>
                  </a:lnTo>
                  <a:lnTo>
                    <a:pt x="683056" y="963612"/>
                  </a:lnTo>
                  <a:lnTo>
                    <a:pt x="677176" y="963612"/>
                  </a:lnTo>
                  <a:lnTo>
                    <a:pt x="676859" y="963853"/>
                  </a:lnTo>
                  <a:lnTo>
                    <a:pt x="676859" y="964425"/>
                  </a:lnTo>
                  <a:lnTo>
                    <a:pt x="681024" y="964425"/>
                  </a:lnTo>
                  <a:lnTo>
                    <a:pt x="681278" y="964552"/>
                  </a:lnTo>
                  <a:lnTo>
                    <a:pt x="681634" y="964793"/>
                  </a:lnTo>
                  <a:lnTo>
                    <a:pt x="681901" y="965085"/>
                  </a:lnTo>
                  <a:lnTo>
                    <a:pt x="681824" y="968489"/>
                  </a:lnTo>
                  <a:lnTo>
                    <a:pt x="676846" y="974242"/>
                  </a:lnTo>
                  <a:lnTo>
                    <a:pt x="678942" y="974242"/>
                  </a:lnTo>
                  <a:lnTo>
                    <a:pt x="683641" y="968489"/>
                  </a:lnTo>
                  <a:lnTo>
                    <a:pt x="683717" y="964425"/>
                  </a:lnTo>
                  <a:close/>
                </a:path>
                <a:path w="1377950" h="1480820">
                  <a:moveTo>
                    <a:pt x="684276" y="993609"/>
                  </a:moveTo>
                  <a:lnTo>
                    <a:pt x="684237" y="986675"/>
                  </a:lnTo>
                  <a:lnTo>
                    <a:pt x="684034" y="986129"/>
                  </a:lnTo>
                  <a:lnTo>
                    <a:pt x="683933" y="985824"/>
                  </a:lnTo>
                  <a:lnTo>
                    <a:pt x="683717" y="985545"/>
                  </a:lnTo>
                  <a:lnTo>
                    <a:pt x="683361" y="984935"/>
                  </a:lnTo>
                  <a:lnTo>
                    <a:pt x="682917" y="984465"/>
                  </a:lnTo>
                  <a:lnTo>
                    <a:pt x="681697" y="983805"/>
                  </a:lnTo>
                  <a:lnTo>
                    <a:pt x="678548" y="983805"/>
                  </a:lnTo>
                  <a:lnTo>
                    <a:pt x="677329" y="984465"/>
                  </a:lnTo>
                  <a:lnTo>
                    <a:pt x="676846" y="984935"/>
                  </a:lnTo>
                  <a:lnTo>
                    <a:pt x="676490" y="985545"/>
                  </a:lnTo>
                  <a:lnTo>
                    <a:pt x="676109" y="986129"/>
                  </a:lnTo>
                  <a:lnTo>
                    <a:pt x="675919" y="986675"/>
                  </a:lnTo>
                  <a:lnTo>
                    <a:pt x="675817" y="994206"/>
                  </a:lnTo>
                  <a:lnTo>
                    <a:pt x="676097" y="994981"/>
                  </a:lnTo>
                  <a:lnTo>
                    <a:pt x="676554" y="995743"/>
                  </a:lnTo>
                  <a:lnTo>
                    <a:pt x="676668" y="995946"/>
                  </a:lnTo>
                  <a:lnTo>
                    <a:pt x="676744" y="996073"/>
                  </a:lnTo>
                  <a:lnTo>
                    <a:pt x="677202" y="996518"/>
                  </a:lnTo>
                  <a:lnTo>
                    <a:pt x="678357" y="997102"/>
                  </a:lnTo>
                  <a:lnTo>
                    <a:pt x="681443" y="997102"/>
                  </a:lnTo>
                  <a:lnTo>
                    <a:pt x="682536" y="996518"/>
                  </a:lnTo>
                  <a:lnTo>
                    <a:pt x="683056" y="996073"/>
                  </a:lnTo>
                  <a:lnTo>
                    <a:pt x="683183" y="995946"/>
                  </a:lnTo>
                  <a:lnTo>
                    <a:pt x="683298" y="995743"/>
                  </a:lnTo>
                  <a:lnTo>
                    <a:pt x="681215" y="995514"/>
                  </a:lnTo>
                  <a:lnTo>
                    <a:pt x="680694" y="995743"/>
                  </a:lnTo>
                  <a:lnTo>
                    <a:pt x="679157" y="995743"/>
                  </a:lnTo>
                  <a:lnTo>
                    <a:pt x="677506" y="993609"/>
                  </a:lnTo>
                  <a:lnTo>
                    <a:pt x="677583" y="987094"/>
                  </a:lnTo>
                  <a:lnTo>
                    <a:pt x="678002" y="986129"/>
                  </a:lnTo>
                  <a:lnTo>
                    <a:pt x="678230" y="985824"/>
                  </a:lnTo>
                  <a:lnTo>
                    <a:pt x="678586" y="985545"/>
                  </a:lnTo>
                  <a:lnTo>
                    <a:pt x="681532" y="985545"/>
                  </a:lnTo>
                  <a:lnTo>
                    <a:pt x="682498" y="993609"/>
                  </a:lnTo>
                  <a:lnTo>
                    <a:pt x="682282" y="994206"/>
                  </a:lnTo>
                  <a:lnTo>
                    <a:pt x="682129" y="994587"/>
                  </a:lnTo>
                  <a:lnTo>
                    <a:pt x="681837" y="994981"/>
                  </a:lnTo>
                  <a:lnTo>
                    <a:pt x="681532" y="995324"/>
                  </a:lnTo>
                  <a:lnTo>
                    <a:pt x="683564" y="995324"/>
                  </a:lnTo>
                  <a:lnTo>
                    <a:pt x="684022" y="994587"/>
                  </a:lnTo>
                  <a:lnTo>
                    <a:pt x="684276" y="993609"/>
                  </a:lnTo>
                  <a:close/>
                </a:path>
                <a:path w="1377950" h="1480820">
                  <a:moveTo>
                    <a:pt x="684682" y="235902"/>
                  </a:moveTo>
                  <a:lnTo>
                    <a:pt x="684225" y="235445"/>
                  </a:lnTo>
                  <a:lnTo>
                    <a:pt x="683602" y="235216"/>
                  </a:lnTo>
                  <a:lnTo>
                    <a:pt x="679945" y="235216"/>
                  </a:lnTo>
                  <a:lnTo>
                    <a:pt x="679348" y="235445"/>
                  </a:lnTo>
                  <a:lnTo>
                    <a:pt x="678497" y="235902"/>
                  </a:lnTo>
                  <a:lnTo>
                    <a:pt x="684682" y="235902"/>
                  </a:lnTo>
                  <a:close/>
                </a:path>
                <a:path w="1377950" h="1480820">
                  <a:moveTo>
                    <a:pt x="684707" y="975144"/>
                  </a:moveTo>
                  <a:lnTo>
                    <a:pt x="676592" y="974890"/>
                  </a:lnTo>
                  <a:lnTo>
                    <a:pt x="676567" y="975995"/>
                  </a:lnTo>
                  <a:lnTo>
                    <a:pt x="684580" y="975995"/>
                  </a:lnTo>
                  <a:lnTo>
                    <a:pt x="684695" y="975702"/>
                  </a:lnTo>
                  <a:lnTo>
                    <a:pt x="684707" y="975144"/>
                  </a:lnTo>
                  <a:close/>
                </a:path>
                <a:path w="1377950" h="1480820">
                  <a:moveTo>
                    <a:pt x="685266" y="240461"/>
                  </a:moveTo>
                  <a:lnTo>
                    <a:pt x="685228" y="236613"/>
                  </a:lnTo>
                  <a:lnTo>
                    <a:pt x="684999" y="236220"/>
                  </a:lnTo>
                  <a:lnTo>
                    <a:pt x="684834" y="236054"/>
                  </a:lnTo>
                  <a:lnTo>
                    <a:pt x="678383" y="236054"/>
                  </a:lnTo>
                  <a:lnTo>
                    <a:pt x="678357" y="237515"/>
                  </a:lnTo>
                  <a:lnTo>
                    <a:pt x="678662" y="237515"/>
                  </a:lnTo>
                  <a:lnTo>
                    <a:pt x="679259" y="237134"/>
                  </a:lnTo>
                  <a:lnTo>
                    <a:pt x="679729" y="236893"/>
                  </a:lnTo>
                  <a:lnTo>
                    <a:pt x="683069" y="236893"/>
                  </a:lnTo>
                  <a:lnTo>
                    <a:pt x="683425" y="237286"/>
                  </a:lnTo>
                  <a:lnTo>
                    <a:pt x="683425" y="240461"/>
                  </a:lnTo>
                  <a:lnTo>
                    <a:pt x="683133" y="241071"/>
                  </a:lnTo>
                  <a:lnTo>
                    <a:pt x="682840" y="241541"/>
                  </a:lnTo>
                  <a:lnTo>
                    <a:pt x="682104" y="242544"/>
                  </a:lnTo>
                  <a:lnTo>
                    <a:pt x="681532" y="243192"/>
                  </a:lnTo>
                  <a:lnTo>
                    <a:pt x="678357" y="246430"/>
                  </a:lnTo>
                  <a:lnTo>
                    <a:pt x="680440" y="246430"/>
                  </a:lnTo>
                  <a:lnTo>
                    <a:pt x="682917" y="243852"/>
                  </a:lnTo>
                  <a:lnTo>
                    <a:pt x="683526" y="243192"/>
                  </a:lnTo>
                  <a:lnTo>
                    <a:pt x="684453" y="241998"/>
                  </a:lnTo>
                  <a:lnTo>
                    <a:pt x="684720" y="241541"/>
                  </a:lnTo>
                  <a:lnTo>
                    <a:pt x="685266" y="240461"/>
                  </a:lnTo>
                  <a:close/>
                </a:path>
                <a:path w="1377950" h="1480820">
                  <a:moveTo>
                    <a:pt x="685850" y="224472"/>
                  </a:moveTo>
                  <a:lnTo>
                    <a:pt x="685812" y="221856"/>
                  </a:lnTo>
                  <a:lnTo>
                    <a:pt x="685533" y="221145"/>
                  </a:lnTo>
                  <a:lnTo>
                    <a:pt x="685723" y="221145"/>
                  </a:lnTo>
                  <a:lnTo>
                    <a:pt x="684517" y="220040"/>
                  </a:lnTo>
                  <a:lnTo>
                    <a:pt x="684047" y="219786"/>
                  </a:lnTo>
                  <a:lnTo>
                    <a:pt x="682967" y="219405"/>
                  </a:lnTo>
                  <a:lnTo>
                    <a:pt x="680059" y="219405"/>
                  </a:lnTo>
                  <a:lnTo>
                    <a:pt x="680059" y="215684"/>
                  </a:lnTo>
                  <a:lnTo>
                    <a:pt x="684911" y="215684"/>
                  </a:lnTo>
                  <a:lnTo>
                    <a:pt x="685012" y="214287"/>
                  </a:lnTo>
                  <a:lnTo>
                    <a:pt x="678497" y="214287"/>
                  </a:lnTo>
                  <a:lnTo>
                    <a:pt x="678357" y="214426"/>
                  </a:lnTo>
                  <a:lnTo>
                    <a:pt x="678332" y="221145"/>
                  </a:lnTo>
                  <a:lnTo>
                    <a:pt x="683031" y="221145"/>
                  </a:lnTo>
                  <a:lnTo>
                    <a:pt x="683577" y="221589"/>
                  </a:lnTo>
                  <a:lnTo>
                    <a:pt x="683780" y="221856"/>
                  </a:lnTo>
                  <a:lnTo>
                    <a:pt x="683844" y="222034"/>
                  </a:lnTo>
                  <a:lnTo>
                    <a:pt x="683920" y="224472"/>
                  </a:lnTo>
                  <a:lnTo>
                    <a:pt x="683717" y="224929"/>
                  </a:lnTo>
                  <a:lnTo>
                    <a:pt x="683514" y="225221"/>
                  </a:lnTo>
                  <a:lnTo>
                    <a:pt x="677799" y="225221"/>
                  </a:lnTo>
                  <a:lnTo>
                    <a:pt x="677799" y="226796"/>
                  </a:lnTo>
                  <a:lnTo>
                    <a:pt x="684174" y="226796"/>
                  </a:lnTo>
                  <a:lnTo>
                    <a:pt x="684618" y="226428"/>
                  </a:lnTo>
                  <a:lnTo>
                    <a:pt x="685038" y="226047"/>
                  </a:lnTo>
                  <a:lnTo>
                    <a:pt x="685177" y="225856"/>
                  </a:lnTo>
                  <a:lnTo>
                    <a:pt x="685850" y="224472"/>
                  </a:lnTo>
                  <a:close/>
                </a:path>
                <a:path w="1377950" h="1480820">
                  <a:moveTo>
                    <a:pt x="686206" y="247243"/>
                  </a:moveTo>
                  <a:lnTo>
                    <a:pt x="678091" y="247078"/>
                  </a:lnTo>
                  <a:lnTo>
                    <a:pt x="678078" y="248272"/>
                  </a:lnTo>
                  <a:lnTo>
                    <a:pt x="686117" y="248272"/>
                  </a:lnTo>
                  <a:lnTo>
                    <a:pt x="686206" y="247243"/>
                  </a:lnTo>
                  <a:close/>
                </a:path>
                <a:path w="1377950" h="1480820">
                  <a:moveTo>
                    <a:pt x="688568" y="337769"/>
                  </a:moveTo>
                  <a:lnTo>
                    <a:pt x="681990" y="337769"/>
                  </a:lnTo>
                  <a:lnTo>
                    <a:pt x="681990" y="338797"/>
                  </a:lnTo>
                  <a:lnTo>
                    <a:pt x="688568" y="338797"/>
                  </a:lnTo>
                  <a:lnTo>
                    <a:pt x="688568" y="337769"/>
                  </a:lnTo>
                  <a:close/>
                </a:path>
                <a:path w="1377950" h="1480820">
                  <a:moveTo>
                    <a:pt x="688822" y="331851"/>
                  </a:moveTo>
                  <a:lnTo>
                    <a:pt x="681990" y="331851"/>
                  </a:lnTo>
                  <a:lnTo>
                    <a:pt x="681990" y="332892"/>
                  </a:lnTo>
                  <a:lnTo>
                    <a:pt x="688797" y="332892"/>
                  </a:lnTo>
                  <a:lnTo>
                    <a:pt x="688822" y="331851"/>
                  </a:lnTo>
                  <a:close/>
                </a:path>
                <a:path w="1377950" h="1480820">
                  <a:moveTo>
                    <a:pt x="694880" y="993609"/>
                  </a:moveTo>
                  <a:lnTo>
                    <a:pt x="694855" y="986675"/>
                  </a:lnTo>
                  <a:lnTo>
                    <a:pt x="694651" y="986129"/>
                  </a:lnTo>
                  <a:lnTo>
                    <a:pt x="694550" y="985824"/>
                  </a:lnTo>
                  <a:lnTo>
                    <a:pt x="694334" y="985545"/>
                  </a:lnTo>
                  <a:lnTo>
                    <a:pt x="694182" y="985291"/>
                  </a:lnTo>
                  <a:lnTo>
                    <a:pt x="693966" y="984935"/>
                  </a:lnTo>
                  <a:lnTo>
                    <a:pt x="693534" y="984465"/>
                  </a:lnTo>
                  <a:lnTo>
                    <a:pt x="692302" y="983805"/>
                  </a:lnTo>
                  <a:lnTo>
                    <a:pt x="689152" y="983805"/>
                  </a:lnTo>
                  <a:lnTo>
                    <a:pt x="687946" y="984465"/>
                  </a:lnTo>
                  <a:lnTo>
                    <a:pt x="687463" y="984935"/>
                  </a:lnTo>
                  <a:lnTo>
                    <a:pt x="687108" y="985545"/>
                  </a:lnTo>
                  <a:lnTo>
                    <a:pt x="686727" y="986129"/>
                  </a:lnTo>
                  <a:lnTo>
                    <a:pt x="686536" y="986675"/>
                  </a:lnTo>
                  <a:lnTo>
                    <a:pt x="686549" y="994587"/>
                  </a:lnTo>
                  <a:lnTo>
                    <a:pt x="686701" y="994981"/>
                  </a:lnTo>
                  <a:lnTo>
                    <a:pt x="687158" y="995743"/>
                  </a:lnTo>
                  <a:lnTo>
                    <a:pt x="687273" y="995946"/>
                  </a:lnTo>
                  <a:lnTo>
                    <a:pt x="687362" y="996073"/>
                  </a:lnTo>
                  <a:lnTo>
                    <a:pt x="687819" y="996518"/>
                  </a:lnTo>
                  <a:lnTo>
                    <a:pt x="688962" y="997102"/>
                  </a:lnTo>
                  <a:lnTo>
                    <a:pt x="692061" y="997102"/>
                  </a:lnTo>
                  <a:lnTo>
                    <a:pt x="693140" y="996518"/>
                  </a:lnTo>
                  <a:lnTo>
                    <a:pt x="693801" y="995946"/>
                  </a:lnTo>
                  <a:lnTo>
                    <a:pt x="693915" y="995743"/>
                  </a:lnTo>
                  <a:lnTo>
                    <a:pt x="691832" y="995514"/>
                  </a:lnTo>
                  <a:lnTo>
                    <a:pt x="691311" y="995743"/>
                  </a:lnTo>
                  <a:lnTo>
                    <a:pt x="689762" y="995743"/>
                  </a:lnTo>
                  <a:lnTo>
                    <a:pt x="688238" y="986967"/>
                  </a:lnTo>
                  <a:lnTo>
                    <a:pt x="688619" y="986129"/>
                  </a:lnTo>
                  <a:lnTo>
                    <a:pt x="688848" y="985824"/>
                  </a:lnTo>
                  <a:lnTo>
                    <a:pt x="689190" y="985545"/>
                  </a:lnTo>
                  <a:lnTo>
                    <a:pt x="692137" y="985545"/>
                  </a:lnTo>
                  <a:lnTo>
                    <a:pt x="693115" y="993609"/>
                  </a:lnTo>
                  <a:lnTo>
                    <a:pt x="692886" y="994206"/>
                  </a:lnTo>
                  <a:lnTo>
                    <a:pt x="692734" y="994587"/>
                  </a:lnTo>
                  <a:lnTo>
                    <a:pt x="692442" y="994981"/>
                  </a:lnTo>
                  <a:lnTo>
                    <a:pt x="692137" y="995337"/>
                  </a:lnTo>
                  <a:lnTo>
                    <a:pt x="694156" y="995337"/>
                  </a:lnTo>
                  <a:lnTo>
                    <a:pt x="694639" y="994587"/>
                  </a:lnTo>
                  <a:lnTo>
                    <a:pt x="694880" y="993609"/>
                  </a:lnTo>
                  <a:close/>
                </a:path>
                <a:path w="1377950" h="1480820">
                  <a:moveTo>
                    <a:pt x="695299" y="968794"/>
                  </a:moveTo>
                  <a:lnTo>
                    <a:pt x="693623" y="968794"/>
                  </a:lnTo>
                  <a:lnTo>
                    <a:pt x="693140" y="969137"/>
                  </a:lnTo>
                  <a:lnTo>
                    <a:pt x="695286" y="969137"/>
                  </a:lnTo>
                  <a:lnTo>
                    <a:pt x="695299" y="968794"/>
                  </a:lnTo>
                  <a:close/>
                </a:path>
                <a:path w="1377950" h="1480820">
                  <a:moveTo>
                    <a:pt x="695299" y="968667"/>
                  </a:moveTo>
                  <a:lnTo>
                    <a:pt x="695172" y="966203"/>
                  </a:lnTo>
                  <a:lnTo>
                    <a:pt x="695109" y="965987"/>
                  </a:lnTo>
                  <a:lnTo>
                    <a:pt x="694994" y="965568"/>
                  </a:lnTo>
                  <a:lnTo>
                    <a:pt x="694905" y="965263"/>
                  </a:lnTo>
                  <a:lnTo>
                    <a:pt x="694740" y="964882"/>
                  </a:lnTo>
                  <a:lnTo>
                    <a:pt x="694359" y="964196"/>
                  </a:lnTo>
                  <a:lnTo>
                    <a:pt x="694016" y="963777"/>
                  </a:lnTo>
                  <a:lnTo>
                    <a:pt x="693445" y="963295"/>
                  </a:lnTo>
                  <a:lnTo>
                    <a:pt x="693013" y="963066"/>
                  </a:lnTo>
                  <a:lnTo>
                    <a:pt x="692365" y="962837"/>
                  </a:lnTo>
                  <a:lnTo>
                    <a:pt x="689686" y="962837"/>
                  </a:lnTo>
                  <a:lnTo>
                    <a:pt x="687006" y="965263"/>
                  </a:lnTo>
                  <a:lnTo>
                    <a:pt x="686904" y="965568"/>
                  </a:lnTo>
                  <a:lnTo>
                    <a:pt x="686854" y="965720"/>
                  </a:lnTo>
                  <a:lnTo>
                    <a:pt x="686765" y="968171"/>
                  </a:lnTo>
                  <a:lnTo>
                    <a:pt x="686904" y="968667"/>
                  </a:lnTo>
                  <a:lnTo>
                    <a:pt x="686943" y="968794"/>
                  </a:lnTo>
                  <a:lnTo>
                    <a:pt x="687031" y="969137"/>
                  </a:lnTo>
                  <a:lnTo>
                    <a:pt x="687171" y="969403"/>
                  </a:lnTo>
                  <a:lnTo>
                    <a:pt x="687247" y="969556"/>
                  </a:lnTo>
                  <a:lnTo>
                    <a:pt x="687552" y="969886"/>
                  </a:lnTo>
                  <a:lnTo>
                    <a:pt x="687844" y="970241"/>
                  </a:lnTo>
                  <a:lnTo>
                    <a:pt x="688454" y="970597"/>
                  </a:lnTo>
                  <a:lnTo>
                    <a:pt x="689292" y="970927"/>
                  </a:lnTo>
                  <a:lnTo>
                    <a:pt x="691845" y="970927"/>
                  </a:lnTo>
                  <a:lnTo>
                    <a:pt x="692873" y="970597"/>
                  </a:lnTo>
                  <a:lnTo>
                    <a:pt x="693039" y="970597"/>
                  </a:lnTo>
                  <a:lnTo>
                    <a:pt x="693597" y="970241"/>
                  </a:lnTo>
                  <a:lnTo>
                    <a:pt x="692061" y="974255"/>
                  </a:lnTo>
                  <a:lnTo>
                    <a:pt x="687222" y="974255"/>
                  </a:lnTo>
                  <a:lnTo>
                    <a:pt x="687260" y="975537"/>
                  </a:lnTo>
                  <a:lnTo>
                    <a:pt x="692835" y="975537"/>
                  </a:lnTo>
                  <a:lnTo>
                    <a:pt x="693661" y="974826"/>
                  </a:lnTo>
                  <a:lnTo>
                    <a:pt x="694143" y="974255"/>
                  </a:lnTo>
                  <a:lnTo>
                    <a:pt x="694309" y="973899"/>
                  </a:lnTo>
                  <a:lnTo>
                    <a:pt x="694563" y="973467"/>
                  </a:lnTo>
                  <a:lnTo>
                    <a:pt x="695274" y="969403"/>
                  </a:lnTo>
                  <a:lnTo>
                    <a:pt x="689216" y="969137"/>
                  </a:lnTo>
                  <a:lnTo>
                    <a:pt x="688936" y="968794"/>
                  </a:lnTo>
                  <a:lnTo>
                    <a:pt x="688822" y="968171"/>
                  </a:lnTo>
                  <a:lnTo>
                    <a:pt x="688708" y="965568"/>
                  </a:lnTo>
                  <a:lnTo>
                    <a:pt x="688848" y="965263"/>
                  </a:lnTo>
                  <a:lnTo>
                    <a:pt x="689140" y="964882"/>
                  </a:lnTo>
                  <a:lnTo>
                    <a:pt x="689495" y="964526"/>
                  </a:lnTo>
                  <a:lnTo>
                    <a:pt x="690156" y="964196"/>
                  </a:lnTo>
                  <a:lnTo>
                    <a:pt x="691781" y="964196"/>
                  </a:lnTo>
                  <a:lnTo>
                    <a:pt x="692429" y="964526"/>
                  </a:lnTo>
                  <a:lnTo>
                    <a:pt x="692772" y="964882"/>
                  </a:lnTo>
                  <a:lnTo>
                    <a:pt x="693191" y="965568"/>
                  </a:lnTo>
                  <a:lnTo>
                    <a:pt x="693242" y="965720"/>
                  </a:lnTo>
                  <a:lnTo>
                    <a:pt x="693331" y="965987"/>
                  </a:lnTo>
                  <a:lnTo>
                    <a:pt x="693381" y="966203"/>
                  </a:lnTo>
                  <a:lnTo>
                    <a:pt x="693483" y="966711"/>
                  </a:lnTo>
                  <a:lnTo>
                    <a:pt x="693559" y="967257"/>
                  </a:lnTo>
                  <a:lnTo>
                    <a:pt x="693623" y="968667"/>
                  </a:lnTo>
                  <a:lnTo>
                    <a:pt x="695299" y="968667"/>
                  </a:lnTo>
                  <a:close/>
                </a:path>
                <a:path w="1377950" h="1480820">
                  <a:moveTo>
                    <a:pt x="696404" y="224574"/>
                  </a:moveTo>
                  <a:lnTo>
                    <a:pt x="696315" y="221589"/>
                  </a:lnTo>
                  <a:lnTo>
                    <a:pt x="696137" y="221145"/>
                  </a:lnTo>
                  <a:lnTo>
                    <a:pt x="696328" y="221145"/>
                  </a:lnTo>
                  <a:lnTo>
                    <a:pt x="695121" y="220040"/>
                  </a:lnTo>
                  <a:lnTo>
                    <a:pt x="694664" y="219786"/>
                  </a:lnTo>
                  <a:lnTo>
                    <a:pt x="693572" y="219405"/>
                  </a:lnTo>
                  <a:lnTo>
                    <a:pt x="690664" y="219405"/>
                  </a:lnTo>
                  <a:lnTo>
                    <a:pt x="690664" y="215684"/>
                  </a:lnTo>
                  <a:lnTo>
                    <a:pt x="695591" y="215684"/>
                  </a:lnTo>
                  <a:lnTo>
                    <a:pt x="695617" y="214287"/>
                  </a:lnTo>
                  <a:lnTo>
                    <a:pt x="689114" y="214287"/>
                  </a:lnTo>
                  <a:lnTo>
                    <a:pt x="688975" y="214426"/>
                  </a:lnTo>
                  <a:lnTo>
                    <a:pt x="688936" y="221145"/>
                  </a:lnTo>
                  <a:lnTo>
                    <a:pt x="693635" y="221145"/>
                  </a:lnTo>
                  <a:lnTo>
                    <a:pt x="694182" y="221589"/>
                  </a:lnTo>
                  <a:lnTo>
                    <a:pt x="694397" y="221856"/>
                  </a:lnTo>
                  <a:lnTo>
                    <a:pt x="694512" y="222173"/>
                  </a:lnTo>
                  <a:lnTo>
                    <a:pt x="694639" y="224231"/>
                  </a:lnTo>
                  <a:lnTo>
                    <a:pt x="694499" y="224574"/>
                  </a:lnTo>
                  <a:lnTo>
                    <a:pt x="694321" y="224929"/>
                  </a:lnTo>
                  <a:lnTo>
                    <a:pt x="694118" y="225221"/>
                  </a:lnTo>
                  <a:lnTo>
                    <a:pt x="688403" y="225221"/>
                  </a:lnTo>
                  <a:lnTo>
                    <a:pt x="688403" y="226796"/>
                  </a:lnTo>
                  <a:lnTo>
                    <a:pt x="694791" y="226796"/>
                  </a:lnTo>
                  <a:lnTo>
                    <a:pt x="695642" y="226047"/>
                  </a:lnTo>
                  <a:lnTo>
                    <a:pt x="695782" y="225856"/>
                  </a:lnTo>
                  <a:lnTo>
                    <a:pt x="696404" y="224574"/>
                  </a:lnTo>
                  <a:close/>
                </a:path>
                <a:path w="1377950" h="1480820">
                  <a:moveTo>
                    <a:pt x="696506" y="247980"/>
                  </a:moveTo>
                  <a:lnTo>
                    <a:pt x="696353" y="247688"/>
                  </a:lnTo>
                  <a:lnTo>
                    <a:pt x="692721" y="242963"/>
                  </a:lnTo>
                  <a:lnTo>
                    <a:pt x="692531" y="242722"/>
                  </a:lnTo>
                  <a:lnTo>
                    <a:pt x="695833" y="239382"/>
                  </a:lnTo>
                  <a:lnTo>
                    <a:pt x="696023" y="239166"/>
                  </a:lnTo>
                  <a:lnTo>
                    <a:pt x="696087" y="238836"/>
                  </a:lnTo>
                  <a:lnTo>
                    <a:pt x="694156" y="238836"/>
                  </a:lnTo>
                  <a:lnTo>
                    <a:pt x="690651" y="242722"/>
                  </a:lnTo>
                  <a:lnTo>
                    <a:pt x="690600" y="234264"/>
                  </a:lnTo>
                  <a:lnTo>
                    <a:pt x="688987" y="234264"/>
                  </a:lnTo>
                  <a:lnTo>
                    <a:pt x="688987" y="248297"/>
                  </a:lnTo>
                  <a:lnTo>
                    <a:pt x="690613" y="248297"/>
                  </a:lnTo>
                  <a:lnTo>
                    <a:pt x="690651" y="242963"/>
                  </a:lnTo>
                  <a:lnTo>
                    <a:pt x="694601" y="248297"/>
                  </a:lnTo>
                  <a:lnTo>
                    <a:pt x="696391" y="248297"/>
                  </a:lnTo>
                  <a:lnTo>
                    <a:pt x="696506" y="247980"/>
                  </a:lnTo>
                  <a:close/>
                </a:path>
                <a:path w="1377950" h="1480820">
                  <a:moveTo>
                    <a:pt x="698195" y="483425"/>
                  </a:moveTo>
                  <a:lnTo>
                    <a:pt x="697903" y="483273"/>
                  </a:lnTo>
                  <a:lnTo>
                    <a:pt x="696772" y="483273"/>
                  </a:lnTo>
                  <a:lnTo>
                    <a:pt x="696544" y="483362"/>
                  </a:lnTo>
                  <a:lnTo>
                    <a:pt x="696442" y="483489"/>
                  </a:lnTo>
                  <a:lnTo>
                    <a:pt x="692696" y="494741"/>
                  </a:lnTo>
                  <a:lnTo>
                    <a:pt x="688886" y="483527"/>
                  </a:lnTo>
                  <a:lnTo>
                    <a:pt x="688784" y="483387"/>
                  </a:lnTo>
                  <a:lnTo>
                    <a:pt x="688530" y="483273"/>
                  </a:lnTo>
                  <a:lnTo>
                    <a:pt x="687425" y="483273"/>
                  </a:lnTo>
                  <a:lnTo>
                    <a:pt x="687171" y="483323"/>
                  </a:lnTo>
                  <a:lnTo>
                    <a:pt x="687044" y="483425"/>
                  </a:lnTo>
                  <a:lnTo>
                    <a:pt x="687019" y="483679"/>
                  </a:lnTo>
                  <a:lnTo>
                    <a:pt x="691502" y="496379"/>
                  </a:lnTo>
                  <a:lnTo>
                    <a:pt x="691692" y="496519"/>
                  </a:lnTo>
                  <a:lnTo>
                    <a:pt x="691959" y="496582"/>
                  </a:lnTo>
                  <a:lnTo>
                    <a:pt x="692124" y="496608"/>
                  </a:lnTo>
                  <a:lnTo>
                    <a:pt x="693000" y="496608"/>
                  </a:lnTo>
                  <a:lnTo>
                    <a:pt x="693470" y="496544"/>
                  </a:lnTo>
                  <a:lnTo>
                    <a:pt x="693712" y="496379"/>
                  </a:lnTo>
                  <a:lnTo>
                    <a:pt x="698093" y="483946"/>
                  </a:lnTo>
                  <a:lnTo>
                    <a:pt x="698157" y="483806"/>
                  </a:lnTo>
                  <a:lnTo>
                    <a:pt x="698195" y="483425"/>
                  </a:lnTo>
                  <a:close/>
                </a:path>
                <a:path w="1377950" h="1480820">
                  <a:moveTo>
                    <a:pt x="699008" y="988288"/>
                  </a:moveTo>
                  <a:lnTo>
                    <a:pt x="698995" y="987475"/>
                  </a:lnTo>
                  <a:lnTo>
                    <a:pt x="697572" y="987475"/>
                  </a:lnTo>
                  <a:lnTo>
                    <a:pt x="697572" y="988288"/>
                  </a:lnTo>
                  <a:lnTo>
                    <a:pt x="699008" y="988288"/>
                  </a:lnTo>
                  <a:close/>
                </a:path>
                <a:path w="1377950" h="1480820">
                  <a:moveTo>
                    <a:pt x="699516" y="988288"/>
                  </a:moveTo>
                  <a:lnTo>
                    <a:pt x="699008" y="988288"/>
                  </a:lnTo>
                  <a:lnTo>
                    <a:pt x="699020" y="988822"/>
                  </a:lnTo>
                  <a:lnTo>
                    <a:pt x="699516" y="988288"/>
                  </a:lnTo>
                  <a:close/>
                </a:path>
                <a:path w="1377950" h="1480820">
                  <a:moveTo>
                    <a:pt x="700455" y="989088"/>
                  </a:moveTo>
                  <a:lnTo>
                    <a:pt x="699033" y="989088"/>
                  </a:lnTo>
                  <a:lnTo>
                    <a:pt x="698766" y="989088"/>
                  </a:lnTo>
                  <a:lnTo>
                    <a:pt x="697572" y="989088"/>
                  </a:lnTo>
                  <a:lnTo>
                    <a:pt x="697547" y="996937"/>
                  </a:lnTo>
                  <a:lnTo>
                    <a:pt x="699160" y="996937"/>
                  </a:lnTo>
                  <a:lnTo>
                    <a:pt x="699198" y="990384"/>
                  </a:lnTo>
                  <a:lnTo>
                    <a:pt x="699528" y="989965"/>
                  </a:lnTo>
                  <a:lnTo>
                    <a:pt x="699655" y="989812"/>
                  </a:lnTo>
                  <a:lnTo>
                    <a:pt x="700100" y="989355"/>
                  </a:lnTo>
                  <a:lnTo>
                    <a:pt x="700455" y="989088"/>
                  </a:lnTo>
                  <a:close/>
                </a:path>
                <a:path w="1377950" h="1480820">
                  <a:moveTo>
                    <a:pt x="705383" y="996937"/>
                  </a:moveTo>
                  <a:lnTo>
                    <a:pt x="705319" y="989812"/>
                  </a:lnTo>
                  <a:lnTo>
                    <a:pt x="705205" y="989355"/>
                  </a:lnTo>
                  <a:lnTo>
                    <a:pt x="705142" y="989088"/>
                  </a:lnTo>
                  <a:lnTo>
                    <a:pt x="704799" y="988288"/>
                  </a:lnTo>
                  <a:lnTo>
                    <a:pt x="704430" y="987933"/>
                  </a:lnTo>
                  <a:lnTo>
                    <a:pt x="704100" y="987666"/>
                  </a:lnTo>
                  <a:lnTo>
                    <a:pt x="703287" y="987259"/>
                  </a:lnTo>
                  <a:lnTo>
                    <a:pt x="701090" y="987259"/>
                  </a:lnTo>
                  <a:lnTo>
                    <a:pt x="700316" y="987666"/>
                  </a:lnTo>
                  <a:lnTo>
                    <a:pt x="699909" y="987933"/>
                  </a:lnTo>
                  <a:lnTo>
                    <a:pt x="699516" y="988288"/>
                  </a:lnTo>
                  <a:lnTo>
                    <a:pt x="701636" y="988288"/>
                  </a:lnTo>
                  <a:lnTo>
                    <a:pt x="703097" y="989088"/>
                  </a:lnTo>
                  <a:lnTo>
                    <a:pt x="703402" y="989545"/>
                  </a:lnTo>
                  <a:lnTo>
                    <a:pt x="703516" y="989812"/>
                  </a:lnTo>
                  <a:lnTo>
                    <a:pt x="703592" y="990384"/>
                  </a:lnTo>
                  <a:lnTo>
                    <a:pt x="703719" y="996937"/>
                  </a:lnTo>
                  <a:lnTo>
                    <a:pt x="705383" y="996937"/>
                  </a:lnTo>
                  <a:close/>
                </a:path>
                <a:path w="1377950" h="1480820">
                  <a:moveTo>
                    <a:pt x="710438" y="985316"/>
                  </a:moveTo>
                  <a:lnTo>
                    <a:pt x="708723" y="985316"/>
                  </a:lnTo>
                  <a:lnTo>
                    <a:pt x="708723" y="989838"/>
                  </a:lnTo>
                  <a:lnTo>
                    <a:pt x="710438" y="989838"/>
                  </a:lnTo>
                  <a:lnTo>
                    <a:pt x="710438" y="985316"/>
                  </a:lnTo>
                  <a:close/>
                </a:path>
                <a:path w="1377950" h="1480820">
                  <a:moveTo>
                    <a:pt x="715276" y="989965"/>
                  </a:moveTo>
                  <a:lnTo>
                    <a:pt x="708723" y="989965"/>
                  </a:lnTo>
                  <a:lnTo>
                    <a:pt x="708710" y="997013"/>
                  </a:lnTo>
                  <a:lnTo>
                    <a:pt x="710438" y="997013"/>
                  </a:lnTo>
                  <a:lnTo>
                    <a:pt x="710438" y="991285"/>
                  </a:lnTo>
                  <a:lnTo>
                    <a:pt x="715137" y="991285"/>
                  </a:lnTo>
                  <a:lnTo>
                    <a:pt x="715276" y="989965"/>
                  </a:lnTo>
                  <a:close/>
                </a:path>
                <a:path w="1377950" h="1480820">
                  <a:moveTo>
                    <a:pt x="715556" y="984110"/>
                  </a:moveTo>
                  <a:lnTo>
                    <a:pt x="708736" y="984110"/>
                  </a:lnTo>
                  <a:lnTo>
                    <a:pt x="708723" y="985151"/>
                  </a:lnTo>
                  <a:lnTo>
                    <a:pt x="715543" y="985151"/>
                  </a:lnTo>
                  <a:lnTo>
                    <a:pt x="715556" y="984110"/>
                  </a:lnTo>
                  <a:close/>
                </a:path>
                <a:path w="1377950" h="1480820">
                  <a:moveTo>
                    <a:pt x="743508" y="1480375"/>
                  </a:moveTo>
                  <a:lnTo>
                    <a:pt x="743483" y="1479791"/>
                  </a:lnTo>
                  <a:lnTo>
                    <a:pt x="742454" y="1476946"/>
                  </a:lnTo>
                  <a:lnTo>
                    <a:pt x="741946" y="1475536"/>
                  </a:lnTo>
                  <a:lnTo>
                    <a:pt x="740117" y="1470469"/>
                  </a:lnTo>
                  <a:lnTo>
                    <a:pt x="740117" y="1475536"/>
                  </a:lnTo>
                  <a:lnTo>
                    <a:pt x="735507" y="1475536"/>
                  </a:lnTo>
                  <a:lnTo>
                    <a:pt x="737793" y="1468945"/>
                  </a:lnTo>
                  <a:lnTo>
                    <a:pt x="740117" y="1475536"/>
                  </a:lnTo>
                  <a:lnTo>
                    <a:pt x="740117" y="1470469"/>
                  </a:lnTo>
                  <a:lnTo>
                    <a:pt x="739571" y="1468945"/>
                  </a:lnTo>
                  <a:lnTo>
                    <a:pt x="739051" y="1467497"/>
                  </a:lnTo>
                  <a:lnTo>
                    <a:pt x="736727" y="1467497"/>
                  </a:lnTo>
                  <a:lnTo>
                    <a:pt x="732269" y="1479791"/>
                  </a:lnTo>
                  <a:lnTo>
                    <a:pt x="732155" y="1480375"/>
                  </a:lnTo>
                  <a:lnTo>
                    <a:pt x="733894" y="1480375"/>
                  </a:lnTo>
                  <a:lnTo>
                    <a:pt x="735076" y="1476946"/>
                  </a:lnTo>
                  <a:lnTo>
                    <a:pt x="740549" y="1476946"/>
                  </a:lnTo>
                  <a:lnTo>
                    <a:pt x="741781" y="1480375"/>
                  </a:lnTo>
                  <a:lnTo>
                    <a:pt x="743508" y="1480375"/>
                  </a:lnTo>
                  <a:close/>
                </a:path>
                <a:path w="1377950" h="1480820">
                  <a:moveTo>
                    <a:pt x="745248" y="1108925"/>
                  </a:moveTo>
                  <a:lnTo>
                    <a:pt x="745223" y="1108329"/>
                  </a:lnTo>
                  <a:lnTo>
                    <a:pt x="744207" y="1105484"/>
                  </a:lnTo>
                  <a:lnTo>
                    <a:pt x="743699" y="1104087"/>
                  </a:lnTo>
                  <a:lnTo>
                    <a:pt x="741857" y="1098981"/>
                  </a:lnTo>
                  <a:lnTo>
                    <a:pt x="741857" y="1104087"/>
                  </a:lnTo>
                  <a:lnTo>
                    <a:pt x="737247" y="1104087"/>
                  </a:lnTo>
                  <a:lnTo>
                    <a:pt x="739533" y="1097495"/>
                  </a:lnTo>
                  <a:lnTo>
                    <a:pt x="741857" y="1104087"/>
                  </a:lnTo>
                  <a:lnTo>
                    <a:pt x="741857" y="1098981"/>
                  </a:lnTo>
                  <a:lnTo>
                    <a:pt x="741324" y="1097495"/>
                  </a:lnTo>
                  <a:lnTo>
                    <a:pt x="740791" y="1096048"/>
                  </a:lnTo>
                  <a:lnTo>
                    <a:pt x="738466" y="1096048"/>
                  </a:lnTo>
                  <a:lnTo>
                    <a:pt x="734009" y="1108329"/>
                  </a:lnTo>
                  <a:lnTo>
                    <a:pt x="733907" y="1108925"/>
                  </a:lnTo>
                  <a:lnTo>
                    <a:pt x="735634" y="1108925"/>
                  </a:lnTo>
                  <a:lnTo>
                    <a:pt x="736815" y="1105484"/>
                  </a:lnTo>
                  <a:lnTo>
                    <a:pt x="742289" y="1105484"/>
                  </a:lnTo>
                  <a:lnTo>
                    <a:pt x="743534" y="1108925"/>
                  </a:lnTo>
                  <a:lnTo>
                    <a:pt x="745248" y="1108925"/>
                  </a:lnTo>
                  <a:close/>
                </a:path>
                <a:path w="1377950" h="1480820">
                  <a:moveTo>
                    <a:pt x="755484" y="1468297"/>
                  </a:moveTo>
                  <a:lnTo>
                    <a:pt x="755205" y="1468081"/>
                  </a:lnTo>
                  <a:lnTo>
                    <a:pt x="754557" y="1467688"/>
                  </a:lnTo>
                  <a:lnTo>
                    <a:pt x="753935" y="1467434"/>
                  </a:lnTo>
                  <a:lnTo>
                    <a:pt x="748817" y="1467434"/>
                  </a:lnTo>
                  <a:lnTo>
                    <a:pt x="744905" y="1475854"/>
                  </a:lnTo>
                  <a:lnTo>
                    <a:pt x="745413" y="1477251"/>
                  </a:lnTo>
                  <a:lnTo>
                    <a:pt x="745490" y="1477479"/>
                  </a:lnTo>
                  <a:lnTo>
                    <a:pt x="745909" y="1478178"/>
                  </a:lnTo>
                  <a:lnTo>
                    <a:pt x="747026" y="1479372"/>
                  </a:lnTo>
                  <a:lnTo>
                    <a:pt x="755345" y="1479372"/>
                  </a:lnTo>
                  <a:lnTo>
                    <a:pt x="755357" y="1478953"/>
                  </a:lnTo>
                  <a:lnTo>
                    <a:pt x="755408" y="1473466"/>
                  </a:lnTo>
                  <a:lnTo>
                    <a:pt x="750404" y="1473466"/>
                  </a:lnTo>
                  <a:lnTo>
                    <a:pt x="750354" y="1474330"/>
                  </a:lnTo>
                  <a:lnTo>
                    <a:pt x="750519" y="1474622"/>
                  </a:lnTo>
                  <a:lnTo>
                    <a:pt x="753745" y="1474622"/>
                  </a:lnTo>
                  <a:lnTo>
                    <a:pt x="753745" y="1478495"/>
                  </a:lnTo>
                  <a:lnTo>
                    <a:pt x="753389" y="1478673"/>
                  </a:lnTo>
                  <a:lnTo>
                    <a:pt x="752652" y="1478953"/>
                  </a:lnTo>
                  <a:lnTo>
                    <a:pt x="749998" y="1478953"/>
                  </a:lnTo>
                  <a:lnTo>
                    <a:pt x="746709" y="1472336"/>
                  </a:lnTo>
                  <a:lnTo>
                    <a:pt x="747141" y="1471041"/>
                  </a:lnTo>
                  <a:lnTo>
                    <a:pt x="747445" y="1470469"/>
                  </a:lnTo>
                  <a:lnTo>
                    <a:pt x="748157" y="1469656"/>
                  </a:lnTo>
                  <a:lnTo>
                    <a:pt x="748741" y="1469174"/>
                  </a:lnTo>
                  <a:lnTo>
                    <a:pt x="749782" y="1468691"/>
                  </a:lnTo>
                  <a:lnTo>
                    <a:pt x="752881" y="1468691"/>
                  </a:lnTo>
                  <a:lnTo>
                    <a:pt x="753694" y="1468970"/>
                  </a:lnTo>
                  <a:lnTo>
                    <a:pt x="755053" y="1469656"/>
                  </a:lnTo>
                  <a:lnTo>
                    <a:pt x="755408" y="1469656"/>
                  </a:lnTo>
                  <a:lnTo>
                    <a:pt x="755459" y="1468691"/>
                  </a:lnTo>
                  <a:lnTo>
                    <a:pt x="755484" y="1468297"/>
                  </a:lnTo>
                  <a:close/>
                </a:path>
                <a:path w="1377950" h="1480820">
                  <a:moveTo>
                    <a:pt x="757224" y="1096848"/>
                  </a:moveTo>
                  <a:lnTo>
                    <a:pt x="756945" y="1096632"/>
                  </a:lnTo>
                  <a:lnTo>
                    <a:pt x="756297" y="1096238"/>
                  </a:lnTo>
                  <a:lnTo>
                    <a:pt x="749947" y="1096238"/>
                  </a:lnTo>
                  <a:lnTo>
                    <a:pt x="746645" y="1104404"/>
                  </a:lnTo>
                  <a:lnTo>
                    <a:pt x="747153" y="1105801"/>
                  </a:lnTo>
                  <a:lnTo>
                    <a:pt x="747229" y="1106030"/>
                  </a:lnTo>
                  <a:lnTo>
                    <a:pt x="747649" y="1106716"/>
                  </a:lnTo>
                  <a:lnTo>
                    <a:pt x="748766" y="1107922"/>
                  </a:lnTo>
                  <a:lnTo>
                    <a:pt x="757097" y="1107922"/>
                  </a:lnTo>
                  <a:lnTo>
                    <a:pt x="757097" y="1107503"/>
                  </a:lnTo>
                  <a:lnTo>
                    <a:pt x="757148" y="1102017"/>
                  </a:lnTo>
                  <a:lnTo>
                    <a:pt x="752144" y="1102017"/>
                  </a:lnTo>
                  <a:lnTo>
                    <a:pt x="752144" y="1102995"/>
                  </a:lnTo>
                  <a:lnTo>
                    <a:pt x="752297" y="1103160"/>
                  </a:lnTo>
                  <a:lnTo>
                    <a:pt x="755484" y="1103160"/>
                  </a:lnTo>
                  <a:lnTo>
                    <a:pt x="755484" y="1107033"/>
                  </a:lnTo>
                  <a:lnTo>
                    <a:pt x="755129" y="1107224"/>
                  </a:lnTo>
                  <a:lnTo>
                    <a:pt x="754392" y="1107503"/>
                  </a:lnTo>
                  <a:lnTo>
                    <a:pt x="751738" y="1107503"/>
                  </a:lnTo>
                  <a:lnTo>
                    <a:pt x="748449" y="1100886"/>
                  </a:lnTo>
                  <a:lnTo>
                    <a:pt x="748880" y="1099591"/>
                  </a:lnTo>
                  <a:lnTo>
                    <a:pt x="749173" y="1099019"/>
                  </a:lnTo>
                  <a:lnTo>
                    <a:pt x="749592" y="1098562"/>
                  </a:lnTo>
                  <a:lnTo>
                    <a:pt x="749998" y="1098080"/>
                  </a:lnTo>
                  <a:lnTo>
                    <a:pt x="750481" y="1097724"/>
                  </a:lnTo>
                  <a:lnTo>
                    <a:pt x="751522" y="1097241"/>
                  </a:lnTo>
                  <a:lnTo>
                    <a:pt x="754621" y="1097241"/>
                  </a:lnTo>
                  <a:lnTo>
                    <a:pt x="755434" y="1097521"/>
                  </a:lnTo>
                  <a:lnTo>
                    <a:pt x="756488" y="1098080"/>
                  </a:lnTo>
                  <a:lnTo>
                    <a:pt x="756716" y="1098245"/>
                  </a:lnTo>
                  <a:lnTo>
                    <a:pt x="757148" y="1098245"/>
                  </a:lnTo>
                  <a:lnTo>
                    <a:pt x="757212" y="1097241"/>
                  </a:lnTo>
                  <a:lnTo>
                    <a:pt x="757224" y="1096848"/>
                  </a:lnTo>
                  <a:close/>
                </a:path>
                <a:path w="1377950" h="1480820">
                  <a:moveTo>
                    <a:pt x="768705" y="1467586"/>
                  </a:moveTo>
                  <a:lnTo>
                    <a:pt x="767003" y="1467586"/>
                  </a:lnTo>
                  <a:lnTo>
                    <a:pt x="766991" y="1467878"/>
                  </a:lnTo>
                  <a:lnTo>
                    <a:pt x="766965" y="1478026"/>
                  </a:lnTo>
                  <a:lnTo>
                    <a:pt x="765670" y="1475435"/>
                  </a:lnTo>
                  <a:lnTo>
                    <a:pt x="765479" y="1475105"/>
                  </a:lnTo>
                  <a:lnTo>
                    <a:pt x="765314" y="1474762"/>
                  </a:lnTo>
                  <a:lnTo>
                    <a:pt x="762292" y="1469136"/>
                  </a:lnTo>
                  <a:lnTo>
                    <a:pt x="761822" y="1468259"/>
                  </a:lnTo>
                  <a:lnTo>
                    <a:pt x="761707" y="1468043"/>
                  </a:lnTo>
                  <a:lnTo>
                    <a:pt x="761606" y="1467878"/>
                  </a:lnTo>
                  <a:lnTo>
                    <a:pt x="766991" y="1467878"/>
                  </a:lnTo>
                  <a:lnTo>
                    <a:pt x="766991" y="1467586"/>
                  </a:lnTo>
                  <a:lnTo>
                    <a:pt x="758786" y="1467586"/>
                  </a:lnTo>
                  <a:lnTo>
                    <a:pt x="758736" y="1480286"/>
                  </a:lnTo>
                  <a:lnTo>
                    <a:pt x="760412" y="1480286"/>
                  </a:lnTo>
                  <a:lnTo>
                    <a:pt x="760412" y="1469136"/>
                  </a:lnTo>
                  <a:lnTo>
                    <a:pt x="761453" y="1471206"/>
                  </a:lnTo>
                  <a:lnTo>
                    <a:pt x="765708" y="1479143"/>
                  </a:lnTo>
                  <a:lnTo>
                    <a:pt x="765860" y="1479384"/>
                  </a:lnTo>
                  <a:lnTo>
                    <a:pt x="765975" y="1479613"/>
                  </a:lnTo>
                  <a:lnTo>
                    <a:pt x="766114" y="1479791"/>
                  </a:lnTo>
                  <a:lnTo>
                    <a:pt x="766229" y="1479956"/>
                  </a:lnTo>
                  <a:lnTo>
                    <a:pt x="768604" y="1479956"/>
                  </a:lnTo>
                  <a:lnTo>
                    <a:pt x="768629" y="1478026"/>
                  </a:lnTo>
                  <a:lnTo>
                    <a:pt x="768705" y="1467586"/>
                  </a:lnTo>
                  <a:close/>
                </a:path>
                <a:path w="1377950" h="1480820">
                  <a:moveTo>
                    <a:pt x="770445" y="1096137"/>
                  </a:moveTo>
                  <a:lnTo>
                    <a:pt x="768743" y="1096137"/>
                  </a:lnTo>
                  <a:lnTo>
                    <a:pt x="768731" y="1096429"/>
                  </a:lnTo>
                  <a:lnTo>
                    <a:pt x="768705" y="1106576"/>
                  </a:lnTo>
                  <a:lnTo>
                    <a:pt x="767410" y="1103985"/>
                  </a:lnTo>
                  <a:lnTo>
                    <a:pt x="764044" y="1097686"/>
                  </a:lnTo>
                  <a:lnTo>
                    <a:pt x="763562" y="1096810"/>
                  </a:lnTo>
                  <a:lnTo>
                    <a:pt x="763447" y="1096594"/>
                  </a:lnTo>
                  <a:lnTo>
                    <a:pt x="763346" y="1096429"/>
                  </a:lnTo>
                  <a:lnTo>
                    <a:pt x="768731" y="1096429"/>
                  </a:lnTo>
                  <a:lnTo>
                    <a:pt x="768731" y="1096137"/>
                  </a:lnTo>
                  <a:lnTo>
                    <a:pt x="760526" y="1096137"/>
                  </a:lnTo>
                  <a:lnTo>
                    <a:pt x="760476" y="1108837"/>
                  </a:lnTo>
                  <a:lnTo>
                    <a:pt x="762152" y="1108837"/>
                  </a:lnTo>
                  <a:lnTo>
                    <a:pt x="762152" y="1097686"/>
                  </a:lnTo>
                  <a:lnTo>
                    <a:pt x="762990" y="1099362"/>
                  </a:lnTo>
                  <a:lnTo>
                    <a:pt x="767448" y="1107694"/>
                  </a:lnTo>
                  <a:lnTo>
                    <a:pt x="767600" y="1107935"/>
                  </a:lnTo>
                  <a:lnTo>
                    <a:pt x="767715" y="1108163"/>
                  </a:lnTo>
                  <a:lnTo>
                    <a:pt x="767854" y="1108329"/>
                  </a:lnTo>
                  <a:lnTo>
                    <a:pt x="767969" y="1108506"/>
                  </a:lnTo>
                  <a:lnTo>
                    <a:pt x="770356" y="1108506"/>
                  </a:lnTo>
                  <a:lnTo>
                    <a:pt x="770369" y="1106576"/>
                  </a:lnTo>
                  <a:lnTo>
                    <a:pt x="770445" y="1096137"/>
                  </a:lnTo>
                  <a:close/>
                </a:path>
                <a:path w="1377950" h="1480820">
                  <a:moveTo>
                    <a:pt x="780097" y="999236"/>
                  </a:moveTo>
                  <a:lnTo>
                    <a:pt x="780059" y="989076"/>
                  </a:lnTo>
                  <a:lnTo>
                    <a:pt x="780059" y="987361"/>
                  </a:lnTo>
                  <a:lnTo>
                    <a:pt x="778510" y="987361"/>
                  </a:lnTo>
                  <a:lnTo>
                    <a:pt x="775817" y="989076"/>
                  </a:lnTo>
                  <a:lnTo>
                    <a:pt x="775309" y="989431"/>
                  </a:lnTo>
                  <a:lnTo>
                    <a:pt x="775284" y="990688"/>
                  </a:lnTo>
                  <a:lnTo>
                    <a:pt x="775665" y="990688"/>
                  </a:lnTo>
                  <a:lnTo>
                    <a:pt x="778344" y="989076"/>
                  </a:lnTo>
                  <a:lnTo>
                    <a:pt x="778344" y="999236"/>
                  </a:lnTo>
                  <a:lnTo>
                    <a:pt x="780097" y="999236"/>
                  </a:lnTo>
                  <a:close/>
                </a:path>
                <a:path w="1377950" h="1480820">
                  <a:moveTo>
                    <a:pt x="782142" y="1471726"/>
                  </a:moveTo>
                  <a:lnTo>
                    <a:pt x="780415" y="1468653"/>
                  </a:lnTo>
                  <a:lnTo>
                    <a:pt x="780186" y="1468424"/>
                  </a:lnTo>
                  <a:lnTo>
                    <a:pt x="780186" y="1471726"/>
                  </a:lnTo>
                  <a:lnTo>
                    <a:pt x="780148" y="1476019"/>
                  </a:lnTo>
                  <a:lnTo>
                    <a:pt x="776922" y="1478953"/>
                  </a:lnTo>
                  <a:lnTo>
                    <a:pt x="773874" y="1478953"/>
                  </a:lnTo>
                  <a:lnTo>
                    <a:pt x="773874" y="1468780"/>
                  </a:lnTo>
                  <a:lnTo>
                    <a:pt x="777328" y="1468780"/>
                  </a:lnTo>
                  <a:lnTo>
                    <a:pt x="780186" y="1471726"/>
                  </a:lnTo>
                  <a:lnTo>
                    <a:pt x="780186" y="1468424"/>
                  </a:lnTo>
                  <a:lnTo>
                    <a:pt x="779462" y="1467916"/>
                  </a:lnTo>
                  <a:lnTo>
                    <a:pt x="778217" y="1467459"/>
                  </a:lnTo>
                  <a:lnTo>
                    <a:pt x="772172" y="1467459"/>
                  </a:lnTo>
                  <a:lnTo>
                    <a:pt x="772172" y="1480413"/>
                  </a:lnTo>
                  <a:lnTo>
                    <a:pt x="777265" y="1480413"/>
                  </a:lnTo>
                  <a:lnTo>
                    <a:pt x="782053" y="1476019"/>
                  </a:lnTo>
                  <a:lnTo>
                    <a:pt x="782142" y="1471726"/>
                  </a:lnTo>
                  <a:close/>
                </a:path>
                <a:path w="1377950" h="1480820">
                  <a:moveTo>
                    <a:pt x="782840" y="999540"/>
                  </a:moveTo>
                  <a:lnTo>
                    <a:pt x="775423" y="999375"/>
                  </a:lnTo>
                  <a:lnTo>
                    <a:pt x="775347" y="1000404"/>
                  </a:lnTo>
                  <a:lnTo>
                    <a:pt x="782764" y="1000404"/>
                  </a:lnTo>
                  <a:lnTo>
                    <a:pt x="782840" y="999540"/>
                  </a:lnTo>
                  <a:close/>
                </a:path>
                <a:path w="1377950" h="1480820">
                  <a:moveTo>
                    <a:pt x="783094" y="969098"/>
                  </a:moveTo>
                  <a:lnTo>
                    <a:pt x="780999" y="966711"/>
                  </a:lnTo>
                  <a:lnTo>
                    <a:pt x="775195" y="966711"/>
                  </a:lnTo>
                  <a:lnTo>
                    <a:pt x="775182" y="971854"/>
                  </a:lnTo>
                  <a:lnTo>
                    <a:pt x="776897" y="971854"/>
                  </a:lnTo>
                  <a:lnTo>
                    <a:pt x="776897" y="967917"/>
                  </a:lnTo>
                  <a:lnTo>
                    <a:pt x="779640" y="967917"/>
                  </a:lnTo>
                  <a:lnTo>
                    <a:pt x="780351" y="968133"/>
                  </a:lnTo>
                  <a:lnTo>
                    <a:pt x="780719" y="968387"/>
                  </a:lnTo>
                  <a:lnTo>
                    <a:pt x="781189" y="969098"/>
                  </a:lnTo>
                  <a:lnTo>
                    <a:pt x="781100" y="971054"/>
                  </a:lnTo>
                  <a:lnTo>
                    <a:pt x="781037" y="971232"/>
                  </a:lnTo>
                  <a:lnTo>
                    <a:pt x="780872" y="971461"/>
                  </a:lnTo>
                  <a:lnTo>
                    <a:pt x="780427" y="971854"/>
                  </a:lnTo>
                  <a:lnTo>
                    <a:pt x="776897" y="971854"/>
                  </a:lnTo>
                  <a:lnTo>
                    <a:pt x="776897" y="972299"/>
                  </a:lnTo>
                  <a:lnTo>
                    <a:pt x="775182" y="972299"/>
                  </a:lnTo>
                  <a:lnTo>
                    <a:pt x="775182" y="972908"/>
                  </a:lnTo>
                  <a:lnTo>
                    <a:pt x="781354" y="972908"/>
                  </a:lnTo>
                  <a:lnTo>
                    <a:pt x="781977" y="972502"/>
                  </a:lnTo>
                  <a:lnTo>
                    <a:pt x="782218" y="972299"/>
                  </a:lnTo>
                  <a:lnTo>
                    <a:pt x="782599" y="971854"/>
                  </a:lnTo>
                  <a:lnTo>
                    <a:pt x="782713" y="971727"/>
                  </a:lnTo>
                  <a:lnTo>
                    <a:pt x="782853" y="971461"/>
                  </a:lnTo>
                  <a:lnTo>
                    <a:pt x="782980" y="971054"/>
                  </a:lnTo>
                  <a:lnTo>
                    <a:pt x="783094" y="969098"/>
                  </a:lnTo>
                  <a:close/>
                </a:path>
                <a:path w="1377950" h="1480820">
                  <a:moveTo>
                    <a:pt x="783882" y="1100277"/>
                  </a:moveTo>
                  <a:lnTo>
                    <a:pt x="782154" y="1097203"/>
                  </a:lnTo>
                  <a:lnTo>
                    <a:pt x="782104" y="1100848"/>
                  </a:lnTo>
                  <a:lnTo>
                    <a:pt x="782091" y="1103287"/>
                  </a:lnTo>
                  <a:lnTo>
                    <a:pt x="778662" y="1107503"/>
                  </a:lnTo>
                  <a:lnTo>
                    <a:pt x="775614" y="1107503"/>
                  </a:lnTo>
                  <a:lnTo>
                    <a:pt x="775614" y="1097330"/>
                  </a:lnTo>
                  <a:lnTo>
                    <a:pt x="779068" y="1097330"/>
                  </a:lnTo>
                  <a:lnTo>
                    <a:pt x="782104" y="1100848"/>
                  </a:lnTo>
                  <a:lnTo>
                    <a:pt x="782104" y="1097153"/>
                  </a:lnTo>
                  <a:lnTo>
                    <a:pt x="781862" y="1096911"/>
                  </a:lnTo>
                  <a:lnTo>
                    <a:pt x="781202" y="1096467"/>
                  </a:lnTo>
                  <a:lnTo>
                    <a:pt x="779957" y="1096010"/>
                  </a:lnTo>
                  <a:lnTo>
                    <a:pt x="773912" y="1096010"/>
                  </a:lnTo>
                  <a:lnTo>
                    <a:pt x="773912" y="1108964"/>
                  </a:lnTo>
                  <a:lnTo>
                    <a:pt x="778979" y="1108964"/>
                  </a:lnTo>
                  <a:lnTo>
                    <a:pt x="783793" y="1104569"/>
                  </a:lnTo>
                  <a:lnTo>
                    <a:pt x="783882" y="1100277"/>
                  </a:lnTo>
                  <a:close/>
                </a:path>
                <a:path w="1377950" h="1480820">
                  <a:moveTo>
                    <a:pt x="783920" y="979119"/>
                  </a:moveTo>
                  <a:lnTo>
                    <a:pt x="782332" y="975169"/>
                  </a:lnTo>
                  <a:lnTo>
                    <a:pt x="782066" y="974686"/>
                  </a:lnTo>
                  <a:lnTo>
                    <a:pt x="782066" y="979271"/>
                  </a:lnTo>
                  <a:lnTo>
                    <a:pt x="776846" y="979271"/>
                  </a:lnTo>
                  <a:lnTo>
                    <a:pt x="776884" y="974280"/>
                  </a:lnTo>
                  <a:lnTo>
                    <a:pt x="779729" y="974280"/>
                  </a:lnTo>
                  <a:lnTo>
                    <a:pt x="780059" y="974623"/>
                  </a:lnTo>
                  <a:lnTo>
                    <a:pt x="780249" y="974864"/>
                  </a:lnTo>
                  <a:lnTo>
                    <a:pt x="780389" y="975169"/>
                  </a:lnTo>
                  <a:lnTo>
                    <a:pt x="780554" y="975461"/>
                  </a:lnTo>
                  <a:lnTo>
                    <a:pt x="780846" y="976147"/>
                  </a:lnTo>
                  <a:lnTo>
                    <a:pt x="782002" y="979119"/>
                  </a:lnTo>
                  <a:lnTo>
                    <a:pt x="782066" y="979271"/>
                  </a:lnTo>
                  <a:lnTo>
                    <a:pt x="782066" y="974686"/>
                  </a:lnTo>
                  <a:lnTo>
                    <a:pt x="781850" y="974280"/>
                  </a:lnTo>
                  <a:lnTo>
                    <a:pt x="781456" y="973785"/>
                  </a:lnTo>
                  <a:lnTo>
                    <a:pt x="776897" y="973785"/>
                  </a:lnTo>
                  <a:lnTo>
                    <a:pt x="775182" y="973556"/>
                  </a:lnTo>
                  <a:lnTo>
                    <a:pt x="775182" y="979576"/>
                  </a:lnTo>
                  <a:lnTo>
                    <a:pt x="776846" y="979576"/>
                  </a:lnTo>
                  <a:lnTo>
                    <a:pt x="783856" y="979576"/>
                  </a:lnTo>
                  <a:lnTo>
                    <a:pt x="783920" y="979119"/>
                  </a:lnTo>
                  <a:close/>
                </a:path>
                <a:path w="1377950" h="1480820">
                  <a:moveTo>
                    <a:pt x="793076" y="1000531"/>
                  </a:moveTo>
                  <a:lnTo>
                    <a:pt x="793051" y="1000086"/>
                  </a:lnTo>
                  <a:lnTo>
                    <a:pt x="789330" y="995197"/>
                  </a:lnTo>
                  <a:lnTo>
                    <a:pt x="789139" y="994956"/>
                  </a:lnTo>
                  <a:lnTo>
                    <a:pt x="792441" y="991616"/>
                  </a:lnTo>
                  <a:lnTo>
                    <a:pt x="792632" y="991400"/>
                  </a:lnTo>
                  <a:lnTo>
                    <a:pt x="792670" y="991069"/>
                  </a:lnTo>
                  <a:lnTo>
                    <a:pt x="790765" y="991069"/>
                  </a:lnTo>
                  <a:lnTo>
                    <a:pt x="787260" y="994956"/>
                  </a:lnTo>
                  <a:lnTo>
                    <a:pt x="787209" y="986497"/>
                  </a:lnTo>
                  <a:lnTo>
                    <a:pt x="785596" y="986497"/>
                  </a:lnTo>
                  <a:lnTo>
                    <a:pt x="785596" y="1000531"/>
                  </a:lnTo>
                  <a:lnTo>
                    <a:pt x="787234" y="1000531"/>
                  </a:lnTo>
                  <a:lnTo>
                    <a:pt x="787260" y="995197"/>
                  </a:lnTo>
                  <a:lnTo>
                    <a:pt x="791222" y="1000531"/>
                  </a:lnTo>
                  <a:lnTo>
                    <a:pt x="793076" y="1000531"/>
                  </a:lnTo>
                  <a:close/>
                </a:path>
                <a:path w="1377950" h="1480820">
                  <a:moveTo>
                    <a:pt x="793203" y="968070"/>
                  </a:moveTo>
                  <a:lnTo>
                    <a:pt x="793089" y="967740"/>
                  </a:lnTo>
                  <a:lnTo>
                    <a:pt x="792861" y="967397"/>
                  </a:lnTo>
                  <a:lnTo>
                    <a:pt x="792238" y="966812"/>
                  </a:lnTo>
                  <a:lnTo>
                    <a:pt x="787146" y="966812"/>
                  </a:lnTo>
                  <a:lnTo>
                    <a:pt x="786625" y="967105"/>
                  </a:lnTo>
                  <a:lnTo>
                    <a:pt x="786345" y="967397"/>
                  </a:lnTo>
                  <a:lnTo>
                    <a:pt x="786295" y="968743"/>
                  </a:lnTo>
                  <a:lnTo>
                    <a:pt x="786549" y="968743"/>
                  </a:lnTo>
                  <a:lnTo>
                    <a:pt x="787425" y="968235"/>
                  </a:lnTo>
                  <a:lnTo>
                    <a:pt x="791095" y="968235"/>
                  </a:lnTo>
                  <a:lnTo>
                    <a:pt x="791400" y="968743"/>
                  </a:lnTo>
                  <a:lnTo>
                    <a:pt x="791527" y="970394"/>
                  </a:lnTo>
                  <a:lnTo>
                    <a:pt x="791375" y="970686"/>
                  </a:lnTo>
                  <a:lnTo>
                    <a:pt x="791248" y="971003"/>
                  </a:lnTo>
                  <a:lnTo>
                    <a:pt x="791006" y="971296"/>
                  </a:lnTo>
                  <a:lnTo>
                    <a:pt x="790816" y="971486"/>
                  </a:lnTo>
                  <a:lnTo>
                    <a:pt x="790562" y="971689"/>
                  </a:lnTo>
                  <a:lnTo>
                    <a:pt x="792708" y="971689"/>
                  </a:lnTo>
                  <a:lnTo>
                    <a:pt x="793026" y="971296"/>
                  </a:lnTo>
                  <a:lnTo>
                    <a:pt x="793191" y="971003"/>
                  </a:lnTo>
                  <a:lnTo>
                    <a:pt x="793203" y="968070"/>
                  </a:lnTo>
                  <a:close/>
                </a:path>
                <a:path w="1377950" h="1480820">
                  <a:moveTo>
                    <a:pt x="793521" y="973823"/>
                  </a:moveTo>
                  <a:lnTo>
                    <a:pt x="792048" y="972845"/>
                  </a:lnTo>
                  <a:lnTo>
                    <a:pt x="787273" y="972261"/>
                  </a:lnTo>
                  <a:lnTo>
                    <a:pt x="787234" y="972845"/>
                  </a:lnTo>
                  <a:lnTo>
                    <a:pt x="793521" y="973823"/>
                  </a:lnTo>
                  <a:close/>
                </a:path>
                <a:path w="1377950" h="1480820">
                  <a:moveTo>
                    <a:pt x="793699" y="974305"/>
                  </a:moveTo>
                  <a:lnTo>
                    <a:pt x="793496" y="973988"/>
                  </a:lnTo>
                  <a:lnTo>
                    <a:pt x="791083" y="973988"/>
                  </a:lnTo>
                  <a:lnTo>
                    <a:pt x="791502" y="974305"/>
                  </a:lnTo>
                  <a:lnTo>
                    <a:pt x="793699" y="974305"/>
                  </a:lnTo>
                  <a:close/>
                </a:path>
                <a:path w="1377950" h="1480820">
                  <a:moveTo>
                    <a:pt x="793991" y="975042"/>
                  </a:moveTo>
                  <a:lnTo>
                    <a:pt x="793851" y="974686"/>
                  </a:lnTo>
                  <a:lnTo>
                    <a:pt x="793750" y="974432"/>
                  </a:lnTo>
                  <a:lnTo>
                    <a:pt x="791667" y="974432"/>
                  </a:lnTo>
                  <a:lnTo>
                    <a:pt x="791895" y="974686"/>
                  </a:lnTo>
                  <a:lnTo>
                    <a:pt x="792073" y="975042"/>
                  </a:lnTo>
                  <a:lnTo>
                    <a:pt x="792187" y="975283"/>
                  </a:lnTo>
                  <a:lnTo>
                    <a:pt x="792213" y="976655"/>
                  </a:lnTo>
                  <a:lnTo>
                    <a:pt x="792073" y="976985"/>
                  </a:lnTo>
                  <a:lnTo>
                    <a:pt x="792048" y="977239"/>
                  </a:lnTo>
                  <a:lnTo>
                    <a:pt x="785914" y="977239"/>
                  </a:lnTo>
                  <a:lnTo>
                    <a:pt x="785952" y="978827"/>
                  </a:lnTo>
                  <a:lnTo>
                    <a:pt x="792708" y="978827"/>
                  </a:lnTo>
                  <a:lnTo>
                    <a:pt x="793242" y="978382"/>
                  </a:lnTo>
                  <a:lnTo>
                    <a:pt x="793457" y="978090"/>
                  </a:lnTo>
                  <a:lnTo>
                    <a:pt x="793851" y="977239"/>
                  </a:lnTo>
                  <a:lnTo>
                    <a:pt x="793965" y="976655"/>
                  </a:lnTo>
                  <a:lnTo>
                    <a:pt x="793991" y="975042"/>
                  </a:lnTo>
                  <a:close/>
                </a:path>
                <a:path w="1377950" h="1480820">
                  <a:moveTo>
                    <a:pt x="803224" y="973213"/>
                  </a:moveTo>
                  <a:lnTo>
                    <a:pt x="802462" y="972845"/>
                  </a:lnTo>
                  <a:lnTo>
                    <a:pt x="797979" y="972845"/>
                  </a:lnTo>
                  <a:lnTo>
                    <a:pt x="797953" y="973213"/>
                  </a:lnTo>
                  <a:lnTo>
                    <a:pt x="803224" y="973213"/>
                  </a:lnTo>
                  <a:close/>
                </a:path>
                <a:path w="1377950" h="1480820">
                  <a:moveTo>
                    <a:pt x="803821" y="968070"/>
                  </a:moveTo>
                  <a:lnTo>
                    <a:pt x="803706" y="967740"/>
                  </a:lnTo>
                  <a:lnTo>
                    <a:pt x="803478" y="967397"/>
                  </a:lnTo>
                  <a:lnTo>
                    <a:pt x="802843" y="966812"/>
                  </a:lnTo>
                  <a:lnTo>
                    <a:pt x="797750" y="966812"/>
                  </a:lnTo>
                  <a:lnTo>
                    <a:pt x="797242" y="967105"/>
                  </a:lnTo>
                  <a:lnTo>
                    <a:pt x="796963" y="967397"/>
                  </a:lnTo>
                  <a:lnTo>
                    <a:pt x="796899" y="968743"/>
                  </a:lnTo>
                  <a:lnTo>
                    <a:pt x="797153" y="968743"/>
                  </a:lnTo>
                  <a:lnTo>
                    <a:pt x="798029" y="968235"/>
                  </a:lnTo>
                  <a:lnTo>
                    <a:pt x="801712" y="968235"/>
                  </a:lnTo>
                  <a:lnTo>
                    <a:pt x="802005" y="968743"/>
                  </a:lnTo>
                  <a:lnTo>
                    <a:pt x="802132" y="970394"/>
                  </a:lnTo>
                  <a:lnTo>
                    <a:pt x="801979" y="970686"/>
                  </a:lnTo>
                  <a:lnTo>
                    <a:pt x="801865" y="971003"/>
                  </a:lnTo>
                  <a:lnTo>
                    <a:pt x="801624" y="971296"/>
                  </a:lnTo>
                  <a:lnTo>
                    <a:pt x="801420" y="971486"/>
                  </a:lnTo>
                  <a:lnTo>
                    <a:pt x="801166" y="971689"/>
                  </a:lnTo>
                  <a:lnTo>
                    <a:pt x="803325" y="971689"/>
                  </a:lnTo>
                  <a:lnTo>
                    <a:pt x="803643" y="971296"/>
                  </a:lnTo>
                  <a:lnTo>
                    <a:pt x="803795" y="971003"/>
                  </a:lnTo>
                  <a:lnTo>
                    <a:pt x="803821" y="968070"/>
                  </a:lnTo>
                  <a:close/>
                </a:path>
                <a:path w="1377950" h="1480820">
                  <a:moveTo>
                    <a:pt x="804608" y="975042"/>
                  </a:moveTo>
                  <a:lnTo>
                    <a:pt x="804468" y="974686"/>
                  </a:lnTo>
                  <a:lnTo>
                    <a:pt x="804354" y="974432"/>
                  </a:lnTo>
                  <a:lnTo>
                    <a:pt x="804303" y="974305"/>
                  </a:lnTo>
                  <a:lnTo>
                    <a:pt x="804100" y="973988"/>
                  </a:lnTo>
                  <a:lnTo>
                    <a:pt x="801687" y="973988"/>
                  </a:lnTo>
                  <a:lnTo>
                    <a:pt x="802271" y="974432"/>
                  </a:lnTo>
                  <a:lnTo>
                    <a:pt x="802513" y="974686"/>
                  </a:lnTo>
                  <a:lnTo>
                    <a:pt x="802690" y="975042"/>
                  </a:lnTo>
                  <a:lnTo>
                    <a:pt x="802665" y="977239"/>
                  </a:lnTo>
                  <a:lnTo>
                    <a:pt x="796505" y="977239"/>
                  </a:lnTo>
                  <a:lnTo>
                    <a:pt x="796569" y="978827"/>
                  </a:lnTo>
                  <a:lnTo>
                    <a:pt x="803351" y="978827"/>
                  </a:lnTo>
                  <a:lnTo>
                    <a:pt x="803846" y="978382"/>
                  </a:lnTo>
                  <a:lnTo>
                    <a:pt x="804062" y="978090"/>
                  </a:lnTo>
                  <a:lnTo>
                    <a:pt x="804468" y="977239"/>
                  </a:lnTo>
                  <a:lnTo>
                    <a:pt x="804583" y="976985"/>
                  </a:lnTo>
                  <a:lnTo>
                    <a:pt x="804608" y="975042"/>
                  </a:lnTo>
                  <a:close/>
                </a:path>
                <a:path w="1377950" h="1480820">
                  <a:moveTo>
                    <a:pt x="815022" y="1480375"/>
                  </a:moveTo>
                  <a:lnTo>
                    <a:pt x="814997" y="1479791"/>
                  </a:lnTo>
                  <a:lnTo>
                    <a:pt x="813968" y="1476946"/>
                  </a:lnTo>
                  <a:lnTo>
                    <a:pt x="813460" y="1475536"/>
                  </a:lnTo>
                  <a:lnTo>
                    <a:pt x="811631" y="1470469"/>
                  </a:lnTo>
                  <a:lnTo>
                    <a:pt x="811631" y="1475536"/>
                  </a:lnTo>
                  <a:lnTo>
                    <a:pt x="807021" y="1475536"/>
                  </a:lnTo>
                  <a:lnTo>
                    <a:pt x="809307" y="1468945"/>
                  </a:lnTo>
                  <a:lnTo>
                    <a:pt x="811631" y="1475536"/>
                  </a:lnTo>
                  <a:lnTo>
                    <a:pt x="811631" y="1470469"/>
                  </a:lnTo>
                  <a:lnTo>
                    <a:pt x="811085" y="1468945"/>
                  </a:lnTo>
                  <a:lnTo>
                    <a:pt x="810564" y="1467497"/>
                  </a:lnTo>
                  <a:lnTo>
                    <a:pt x="808228" y="1467497"/>
                  </a:lnTo>
                  <a:lnTo>
                    <a:pt x="803783" y="1479791"/>
                  </a:lnTo>
                  <a:lnTo>
                    <a:pt x="803668" y="1480375"/>
                  </a:lnTo>
                  <a:lnTo>
                    <a:pt x="805395" y="1480375"/>
                  </a:lnTo>
                  <a:lnTo>
                    <a:pt x="806589" y="1476946"/>
                  </a:lnTo>
                  <a:lnTo>
                    <a:pt x="812063" y="1476946"/>
                  </a:lnTo>
                  <a:lnTo>
                    <a:pt x="813295" y="1480375"/>
                  </a:lnTo>
                  <a:lnTo>
                    <a:pt x="815022" y="1480375"/>
                  </a:lnTo>
                  <a:close/>
                </a:path>
                <a:path w="1377950" h="1480820">
                  <a:moveTo>
                    <a:pt x="826985" y="1468297"/>
                  </a:moveTo>
                  <a:lnTo>
                    <a:pt x="826719" y="1468081"/>
                  </a:lnTo>
                  <a:lnTo>
                    <a:pt x="826071" y="1467688"/>
                  </a:lnTo>
                  <a:lnTo>
                    <a:pt x="819708" y="1467688"/>
                  </a:lnTo>
                  <a:lnTo>
                    <a:pt x="816419" y="1475854"/>
                  </a:lnTo>
                  <a:lnTo>
                    <a:pt x="816914" y="1477251"/>
                  </a:lnTo>
                  <a:lnTo>
                    <a:pt x="817003" y="1477479"/>
                  </a:lnTo>
                  <a:lnTo>
                    <a:pt x="817422" y="1478178"/>
                  </a:lnTo>
                  <a:lnTo>
                    <a:pt x="818540" y="1479372"/>
                  </a:lnTo>
                  <a:lnTo>
                    <a:pt x="826858" y="1479372"/>
                  </a:lnTo>
                  <a:lnTo>
                    <a:pt x="826858" y="1478953"/>
                  </a:lnTo>
                  <a:lnTo>
                    <a:pt x="826922" y="1473466"/>
                  </a:lnTo>
                  <a:lnTo>
                    <a:pt x="821905" y="1473466"/>
                  </a:lnTo>
                  <a:lnTo>
                    <a:pt x="821855" y="1474330"/>
                  </a:lnTo>
                  <a:lnTo>
                    <a:pt x="822032" y="1474622"/>
                  </a:lnTo>
                  <a:lnTo>
                    <a:pt x="825246" y="1474622"/>
                  </a:lnTo>
                  <a:lnTo>
                    <a:pt x="825246" y="1478495"/>
                  </a:lnTo>
                  <a:lnTo>
                    <a:pt x="824890" y="1478673"/>
                  </a:lnTo>
                  <a:lnTo>
                    <a:pt x="824166" y="1478953"/>
                  </a:lnTo>
                  <a:lnTo>
                    <a:pt x="821512" y="1478953"/>
                  </a:lnTo>
                  <a:lnTo>
                    <a:pt x="818222" y="1472336"/>
                  </a:lnTo>
                  <a:lnTo>
                    <a:pt x="818654" y="1471041"/>
                  </a:lnTo>
                  <a:lnTo>
                    <a:pt x="818946" y="1470469"/>
                  </a:lnTo>
                  <a:lnTo>
                    <a:pt x="819658" y="1469656"/>
                  </a:lnTo>
                  <a:lnTo>
                    <a:pt x="820254" y="1469174"/>
                  </a:lnTo>
                  <a:lnTo>
                    <a:pt x="821283" y="1468691"/>
                  </a:lnTo>
                  <a:lnTo>
                    <a:pt x="824395" y="1468691"/>
                  </a:lnTo>
                  <a:lnTo>
                    <a:pt x="825207" y="1468970"/>
                  </a:lnTo>
                  <a:lnTo>
                    <a:pt x="826554" y="1469656"/>
                  </a:lnTo>
                  <a:lnTo>
                    <a:pt x="826922" y="1469656"/>
                  </a:lnTo>
                  <a:lnTo>
                    <a:pt x="826973" y="1468691"/>
                  </a:lnTo>
                  <a:lnTo>
                    <a:pt x="826985" y="1468297"/>
                  </a:lnTo>
                  <a:close/>
                </a:path>
                <a:path w="1377950" h="1480820">
                  <a:moveTo>
                    <a:pt x="840219" y="1467586"/>
                  </a:moveTo>
                  <a:lnTo>
                    <a:pt x="838517" y="1467586"/>
                  </a:lnTo>
                  <a:lnTo>
                    <a:pt x="838504" y="1467878"/>
                  </a:lnTo>
                  <a:lnTo>
                    <a:pt x="838479" y="1478026"/>
                  </a:lnTo>
                  <a:lnTo>
                    <a:pt x="837184" y="1475435"/>
                  </a:lnTo>
                  <a:lnTo>
                    <a:pt x="836993" y="1475105"/>
                  </a:lnTo>
                  <a:lnTo>
                    <a:pt x="836828" y="1474762"/>
                  </a:lnTo>
                  <a:lnTo>
                    <a:pt x="833805" y="1469136"/>
                  </a:lnTo>
                  <a:lnTo>
                    <a:pt x="833335" y="1468259"/>
                  </a:lnTo>
                  <a:lnTo>
                    <a:pt x="833221" y="1468043"/>
                  </a:lnTo>
                  <a:lnTo>
                    <a:pt x="833120" y="1467878"/>
                  </a:lnTo>
                  <a:lnTo>
                    <a:pt x="838504" y="1467878"/>
                  </a:lnTo>
                  <a:lnTo>
                    <a:pt x="838504" y="1467586"/>
                  </a:lnTo>
                  <a:lnTo>
                    <a:pt x="830300" y="1467586"/>
                  </a:lnTo>
                  <a:lnTo>
                    <a:pt x="830249" y="1480286"/>
                  </a:lnTo>
                  <a:lnTo>
                    <a:pt x="831926" y="1480286"/>
                  </a:lnTo>
                  <a:lnTo>
                    <a:pt x="831926" y="1469136"/>
                  </a:lnTo>
                  <a:lnTo>
                    <a:pt x="832967" y="1471206"/>
                  </a:lnTo>
                  <a:lnTo>
                    <a:pt x="837222" y="1479143"/>
                  </a:lnTo>
                  <a:lnTo>
                    <a:pt x="837374" y="1479384"/>
                  </a:lnTo>
                  <a:lnTo>
                    <a:pt x="837488" y="1479613"/>
                  </a:lnTo>
                  <a:lnTo>
                    <a:pt x="837742" y="1479956"/>
                  </a:lnTo>
                  <a:lnTo>
                    <a:pt x="840117" y="1479956"/>
                  </a:lnTo>
                  <a:lnTo>
                    <a:pt x="840130" y="1478026"/>
                  </a:lnTo>
                  <a:lnTo>
                    <a:pt x="840219" y="1467586"/>
                  </a:lnTo>
                  <a:close/>
                </a:path>
                <a:path w="1377950" h="1480820">
                  <a:moveTo>
                    <a:pt x="853655" y="1471726"/>
                  </a:moveTo>
                  <a:lnTo>
                    <a:pt x="853109" y="1470139"/>
                  </a:lnTo>
                  <a:lnTo>
                    <a:pt x="852805" y="1469631"/>
                  </a:lnTo>
                  <a:lnTo>
                    <a:pt x="852716" y="1469466"/>
                  </a:lnTo>
                  <a:lnTo>
                    <a:pt x="852043" y="1468780"/>
                  </a:lnTo>
                  <a:lnTo>
                    <a:pt x="851916" y="1468653"/>
                  </a:lnTo>
                  <a:lnTo>
                    <a:pt x="851700" y="1468437"/>
                  </a:lnTo>
                  <a:lnTo>
                    <a:pt x="851700" y="1471726"/>
                  </a:lnTo>
                  <a:lnTo>
                    <a:pt x="851662" y="1476019"/>
                  </a:lnTo>
                  <a:lnTo>
                    <a:pt x="848436" y="1478953"/>
                  </a:lnTo>
                  <a:lnTo>
                    <a:pt x="845388" y="1478953"/>
                  </a:lnTo>
                  <a:lnTo>
                    <a:pt x="845388" y="1468780"/>
                  </a:lnTo>
                  <a:lnTo>
                    <a:pt x="848829" y="1468780"/>
                  </a:lnTo>
                  <a:lnTo>
                    <a:pt x="851700" y="1471726"/>
                  </a:lnTo>
                  <a:lnTo>
                    <a:pt x="851700" y="1468437"/>
                  </a:lnTo>
                  <a:lnTo>
                    <a:pt x="850976" y="1467916"/>
                  </a:lnTo>
                  <a:lnTo>
                    <a:pt x="849718" y="1467459"/>
                  </a:lnTo>
                  <a:lnTo>
                    <a:pt x="843686" y="1467459"/>
                  </a:lnTo>
                  <a:lnTo>
                    <a:pt x="843686" y="1480413"/>
                  </a:lnTo>
                  <a:lnTo>
                    <a:pt x="848766" y="1480413"/>
                  </a:lnTo>
                  <a:lnTo>
                    <a:pt x="850823" y="1479727"/>
                  </a:lnTo>
                  <a:lnTo>
                    <a:pt x="851509" y="1479308"/>
                  </a:lnTo>
                  <a:lnTo>
                    <a:pt x="851865" y="1478953"/>
                  </a:lnTo>
                  <a:lnTo>
                    <a:pt x="852639" y="1478178"/>
                  </a:lnTo>
                  <a:lnTo>
                    <a:pt x="853071" y="1477467"/>
                  </a:lnTo>
                  <a:lnTo>
                    <a:pt x="853554" y="1476019"/>
                  </a:lnTo>
                  <a:lnTo>
                    <a:pt x="853655" y="1471726"/>
                  </a:lnTo>
                  <a:close/>
                </a:path>
                <a:path w="1377950" h="1480820">
                  <a:moveTo>
                    <a:pt x="917854" y="1108329"/>
                  </a:moveTo>
                  <a:lnTo>
                    <a:pt x="916825" y="1105484"/>
                  </a:lnTo>
                  <a:lnTo>
                    <a:pt x="916317" y="1104087"/>
                  </a:lnTo>
                  <a:lnTo>
                    <a:pt x="914488" y="1099019"/>
                  </a:lnTo>
                  <a:lnTo>
                    <a:pt x="914488" y="1104087"/>
                  </a:lnTo>
                  <a:lnTo>
                    <a:pt x="909878" y="1104087"/>
                  </a:lnTo>
                  <a:lnTo>
                    <a:pt x="912164" y="1097495"/>
                  </a:lnTo>
                  <a:lnTo>
                    <a:pt x="914488" y="1104087"/>
                  </a:lnTo>
                  <a:lnTo>
                    <a:pt x="914488" y="1099019"/>
                  </a:lnTo>
                  <a:lnTo>
                    <a:pt x="913942" y="1097495"/>
                  </a:lnTo>
                  <a:lnTo>
                    <a:pt x="913422" y="1096048"/>
                  </a:lnTo>
                  <a:lnTo>
                    <a:pt x="911098" y="1096048"/>
                  </a:lnTo>
                  <a:lnTo>
                    <a:pt x="906640" y="1108329"/>
                  </a:lnTo>
                  <a:lnTo>
                    <a:pt x="906513" y="1108964"/>
                  </a:lnTo>
                  <a:lnTo>
                    <a:pt x="908253" y="1108964"/>
                  </a:lnTo>
                  <a:lnTo>
                    <a:pt x="909447" y="1105484"/>
                  </a:lnTo>
                  <a:lnTo>
                    <a:pt x="914920" y="1105484"/>
                  </a:lnTo>
                  <a:lnTo>
                    <a:pt x="916165" y="1108964"/>
                  </a:lnTo>
                  <a:lnTo>
                    <a:pt x="917816" y="1108964"/>
                  </a:lnTo>
                  <a:lnTo>
                    <a:pt x="917854" y="1108329"/>
                  </a:lnTo>
                  <a:close/>
                </a:path>
                <a:path w="1377950" h="1480820">
                  <a:moveTo>
                    <a:pt x="929855" y="1096848"/>
                  </a:moveTo>
                  <a:lnTo>
                    <a:pt x="929576" y="1096632"/>
                  </a:lnTo>
                  <a:lnTo>
                    <a:pt x="928928" y="1096238"/>
                  </a:lnTo>
                  <a:lnTo>
                    <a:pt x="922578" y="1096238"/>
                  </a:lnTo>
                  <a:lnTo>
                    <a:pt x="919276" y="1104404"/>
                  </a:lnTo>
                  <a:lnTo>
                    <a:pt x="919772" y="1105801"/>
                  </a:lnTo>
                  <a:lnTo>
                    <a:pt x="919861" y="1106030"/>
                  </a:lnTo>
                  <a:lnTo>
                    <a:pt x="920280" y="1106716"/>
                  </a:lnTo>
                  <a:lnTo>
                    <a:pt x="921397" y="1107922"/>
                  </a:lnTo>
                  <a:lnTo>
                    <a:pt x="929728" y="1107922"/>
                  </a:lnTo>
                  <a:lnTo>
                    <a:pt x="929728" y="1107503"/>
                  </a:lnTo>
                  <a:lnTo>
                    <a:pt x="929779" y="1102017"/>
                  </a:lnTo>
                  <a:lnTo>
                    <a:pt x="924775" y="1102017"/>
                  </a:lnTo>
                  <a:lnTo>
                    <a:pt x="924775" y="1102995"/>
                  </a:lnTo>
                  <a:lnTo>
                    <a:pt x="924928" y="1103160"/>
                  </a:lnTo>
                  <a:lnTo>
                    <a:pt x="928103" y="1103160"/>
                  </a:lnTo>
                  <a:lnTo>
                    <a:pt x="928103" y="1107033"/>
                  </a:lnTo>
                  <a:lnTo>
                    <a:pt x="927747" y="1107224"/>
                  </a:lnTo>
                  <a:lnTo>
                    <a:pt x="927023" y="1107503"/>
                  </a:lnTo>
                  <a:lnTo>
                    <a:pt x="924369" y="1107503"/>
                  </a:lnTo>
                  <a:lnTo>
                    <a:pt x="921080" y="1100886"/>
                  </a:lnTo>
                  <a:lnTo>
                    <a:pt x="921512" y="1099591"/>
                  </a:lnTo>
                  <a:lnTo>
                    <a:pt x="921804" y="1099019"/>
                  </a:lnTo>
                  <a:lnTo>
                    <a:pt x="922235" y="1098562"/>
                  </a:lnTo>
                  <a:lnTo>
                    <a:pt x="922629" y="1098080"/>
                  </a:lnTo>
                  <a:lnTo>
                    <a:pt x="923112" y="1097724"/>
                  </a:lnTo>
                  <a:lnTo>
                    <a:pt x="924140" y="1097241"/>
                  </a:lnTo>
                  <a:lnTo>
                    <a:pt x="927252" y="1097241"/>
                  </a:lnTo>
                  <a:lnTo>
                    <a:pt x="928065" y="1097521"/>
                  </a:lnTo>
                  <a:lnTo>
                    <a:pt x="929106" y="1098080"/>
                  </a:lnTo>
                  <a:lnTo>
                    <a:pt x="929347" y="1098245"/>
                  </a:lnTo>
                  <a:lnTo>
                    <a:pt x="929779" y="1098245"/>
                  </a:lnTo>
                  <a:lnTo>
                    <a:pt x="929830" y="1097241"/>
                  </a:lnTo>
                  <a:lnTo>
                    <a:pt x="929855" y="1096848"/>
                  </a:lnTo>
                  <a:close/>
                </a:path>
                <a:path w="1377950" h="1480820">
                  <a:moveTo>
                    <a:pt x="943076" y="1096137"/>
                  </a:moveTo>
                  <a:lnTo>
                    <a:pt x="941374" y="1096137"/>
                  </a:lnTo>
                  <a:lnTo>
                    <a:pt x="941362" y="1096429"/>
                  </a:lnTo>
                  <a:lnTo>
                    <a:pt x="941336" y="1106576"/>
                  </a:lnTo>
                  <a:lnTo>
                    <a:pt x="940041" y="1103985"/>
                  </a:lnTo>
                  <a:lnTo>
                    <a:pt x="936663" y="1097686"/>
                  </a:lnTo>
                  <a:lnTo>
                    <a:pt x="936193" y="1096810"/>
                  </a:lnTo>
                  <a:lnTo>
                    <a:pt x="936078" y="1096594"/>
                  </a:lnTo>
                  <a:lnTo>
                    <a:pt x="935977" y="1096429"/>
                  </a:lnTo>
                  <a:lnTo>
                    <a:pt x="941362" y="1096429"/>
                  </a:lnTo>
                  <a:lnTo>
                    <a:pt x="941362" y="1096137"/>
                  </a:lnTo>
                  <a:lnTo>
                    <a:pt x="933157" y="1096137"/>
                  </a:lnTo>
                  <a:lnTo>
                    <a:pt x="933107" y="1108837"/>
                  </a:lnTo>
                  <a:lnTo>
                    <a:pt x="934783" y="1108837"/>
                  </a:lnTo>
                  <a:lnTo>
                    <a:pt x="934783" y="1097686"/>
                  </a:lnTo>
                  <a:lnTo>
                    <a:pt x="935621" y="1099362"/>
                  </a:lnTo>
                  <a:lnTo>
                    <a:pt x="940079" y="1107694"/>
                  </a:lnTo>
                  <a:lnTo>
                    <a:pt x="940358" y="1108163"/>
                  </a:lnTo>
                  <a:lnTo>
                    <a:pt x="940600" y="1108506"/>
                  </a:lnTo>
                  <a:lnTo>
                    <a:pt x="942975" y="1108506"/>
                  </a:lnTo>
                  <a:lnTo>
                    <a:pt x="942987" y="1106576"/>
                  </a:lnTo>
                  <a:lnTo>
                    <a:pt x="943076" y="1096137"/>
                  </a:lnTo>
                  <a:close/>
                </a:path>
                <a:path w="1377950" h="1480820">
                  <a:moveTo>
                    <a:pt x="954125" y="280606"/>
                  </a:moveTo>
                  <a:lnTo>
                    <a:pt x="950112" y="280606"/>
                  </a:lnTo>
                  <a:lnTo>
                    <a:pt x="950023" y="280771"/>
                  </a:lnTo>
                  <a:lnTo>
                    <a:pt x="954125" y="280771"/>
                  </a:lnTo>
                  <a:lnTo>
                    <a:pt x="954125" y="280606"/>
                  </a:lnTo>
                  <a:close/>
                </a:path>
                <a:path w="1377950" h="1480820">
                  <a:moveTo>
                    <a:pt x="955865" y="280606"/>
                  </a:moveTo>
                  <a:lnTo>
                    <a:pt x="955814" y="273786"/>
                  </a:lnTo>
                  <a:lnTo>
                    <a:pt x="955802" y="272503"/>
                  </a:lnTo>
                  <a:lnTo>
                    <a:pt x="953249" y="272503"/>
                  </a:lnTo>
                  <a:lnTo>
                    <a:pt x="948499" y="280606"/>
                  </a:lnTo>
                  <a:lnTo>
                    <a:pt x="950112" y="280606"/>
                  </a:lnTo>
                  <a:lnTo>
                    <a:pt x="954100" y="273786"/>
                  </a:lnTo>
                  <a:lnTo>
                    <a:pt x="954125" y="280606"/>
                  </a:lnTo>
                  <a:lnTo>
                    <a:pt x="955865" y="280606"/>
                  </a:lnTo>
                  <a:close/>
                </a:path>
                <a:path w="1377950" h="1480820">
                  <a:moveTo>
                    <a:pt x="955878" y="280771"/>
                  </a:moveTo>
                  <a:lnTo>
                    <a:pt x="954125" y="280771"/>
                  </a:lnTo>
                  <a:lnTo>
                    <a:pt x="954125" y="281051"/>
                  </a:lnTo>
                  <a:lnTo>
                    <a:pt x="955878" y="281051"/>
                  </a:lnTo>
                  <a:lnTo>
                    <a:pt x="955878" y="280771"/>
                  </a:lnTo>
                  <a:close/>
                </a:path>
                <a:path w="1377950" h="1480820">
                  <a:moveTo>
                    <a:pt x="956513" y="1100277"/>
                  </a:moveTo>
                  <a:lnTo>
                    <a:pt x="955967" y="1098689"/>
                  </a:lnTo>
                  <a:lnTo>
                    <a:pt x="955662" y="1098181"/>
                  </a:lnTo>
                  <a:lnTo>
                    <a:pt x="955573" y="1098016"/>
                  </a:lnTo>
                  <a:lnTo>
                    <a:pt x="954900" y="1097330"/>
                  </a:lnTo>
                  <a:lnTo>
                    <a:pt x="954773" y="1097203"/>
                  </a:lnTo>
                  <a:lnTo>
                    <a:pt x="954557" y="1096987"/>
                  </a:lnTo>
                  <a:lnTo>
                    <a:pt x="954557" y="1100277"/>
                  </a:lnTo>
                  <a:lnTo>
                    <a:pt x="954519" y="1104569"/>
                  </a:lnTo>
                  <a:lnTo>
                    <a:pt x="951293" y="1107503"/>
                  </a:lnTo>
                  <a:lnTo>
                    <a:pt x="948245" y="1107503"/>
                  </a:lnTo>
                  <a:lnTo>
                    <a:pt x="948245" y="1097330"/>
                  </a:lnTo>
                  <a:lnTo>
                    <a:pt x="951699" y="1097330"/>
                  </a:lnTo>
                  <a:lnTo>
                    <a:pt x="954557" y="1100277"/>
                  </a:lnTo>
                  <a:lnTo>
                    <a:pt x="954557" y="1096987"/>
                  </a:lnTo>
                  <a:lnTo>
                    <a:pt x="953833" y="1096467"/>
                  </a:lnTo>
                  <a:lnTo>
                    <a:pt x="952576" y="1096010"/>
                  </a:lnTo>
                  <a:lnTo>
                    <a:pt x="946543" y="1096010"/>
                  </a:lnTo>
                  <a:lnTo>
                    <a:pt x="946543" y="1108964"/>
                  </a:lnTo>
                  <a:lnTo>
                    <a:pt x="951585" y="1108964"/>
                  </a:lnTo>
                  <a:lnTo>
                    <a:pt x="953681" y="1108265"/>
                  </a:lnTo>
                  <a:lnTo>
                    <a:pt x="954379" y="1107859"/>
                  </a:lnTo>
                  <a:lnTo>
                    <a:pt x="954722" y="1107503"/>
                  </a:lnTo>
                  <a:lnTo>
                    <a:pt x="955497" y="1106716"/>
                  </a:lnTo>
                  <a:lnTo>
                    <a:pt x="955814" y="1106195"/>
                  </a:lnTo>
                  <a:lnTo>
                    <a:pt x="955929" y="1106017"/>
                  </a:lnTo>
                  <a:lnTo>
                    <a:pt x="956411" y="1104569"/>
                  </a:lnTo>
                  <a:lnTo>
                    <a:pt x="956513" y="1100277"/>
                  </a:lnTo>
                  <a:close/>
                </a:path>
                <a:path w="1377950" h="1480820">
                  <a:moveTo>
                    <a:pt x="957491" y="254063"/>
                  </a:moveTo>
                  <a:lnTo>
                    <a:pt x="955382" y="251688"/>
                  </a:lnTo>
                  <a:lnTo>
                    <a:pt x="949579" y="251688"/>
                  </a:lnTo>
                  <a:lnTo>
                    <a:pt x="949566" y="256832"/>
                  </a:lnTo>
                  <a:lnTo>
                    <a:pt x="951280" y="256832"/>
                  </a:lnTo>
                  <a:lnTo>
                    <a:pt x="951280" y="252895"/>
                  </a:lnTo>
                  <a:lnTo>
                    <a:pt x="954024" y="252895"/>
                  </a:lnTo>
                  <a:lnTo>
                    <a:pt x="954735" y="253111"/>
                  </a:lnTo>
                  <a:lnTo>
                    <a:pt x="955103" y="253352"/>
                  </a:lnTo>
                  <a:lnTo>
                    <a:pt x="955573" y="254063"/>
                  </a:lnTo>
                  <a:lnTo>
                    <a:pt x="955522" y="255701"/>
                  </a:lnTo>
                  <a:lnTo>
                    <a:pt x="955421" y="256209"/>
                  </a:lnTo>
                  <a:lnTo>
                    <a:pt x="955255" y="256438"/>
                  </a:lnTo>
                  <a:lnTo>
                    <a:pt x="954811" y="256832"/>
                  </a:lnTo>
                  <a:lnTo>
                    <a:pt x="951280" y="256832"/>
                  </a:lnTo>
                  <a:lnTo>
                    <a:pt x="951280" y="257276"/>
                  </a:lnTo>
                  <a:lnTo>
                    <a:pt x="949566" y="257276"/>
                  </a:lnTo>
                  <a:lnTo>
                    <a:pt x="949566" y="257873"/>
                  </a:lnTo>
                  <a:lnTo>
                    <a:pt x="955738" y="257873"/>
                  </a:lnTo>
                  <a:lnTo>
                    <a:pt x="956360" y="257479"/>
                  </a:lnTo>
                  <a:lnTo>
                    <a:pt x="957491" y="255701"/>
                  </a:lnTo>
                  <a:lnTo>
                    <a:pt x="957491" y="254063"/>
                  </a:lnTo>
                  <a:close/>
                </a:path>
                <a:path w="1377950" h="1480820">
                  <a:moveTo>
                    <a:pt x="957668" y="281203"/>
                  </a:moveTo>
                  <a:lnTo>
                    <a:pt x="949858" y="281051"/>
                  </a:lnTo>
                  <a:lnTo>
                    <a:pt x="950023" y="280771"/>
                  </a:lnTo>
                  <a:lnTo>
                    <a:pt x="948410" y="280771"/>
                  </a:lnTo>
                  <a:lnTo>
                    <a:pt x="948359" y="282486"/>
                  </a:lnTo>
                  <a:lnTo>
                    <a:pt x="954125" y="282486"/>
                  </a:lnTo>
                  <a:lnTo>
                    <a:pt x="954163" y="285432"/>
                  </a:lnTo>
                  <a:lnTo>
                    <a:pt x="955827" y="285432"/>
                  </a:lnTo>
                  <a:lnTo>
                    <a:pt x="955878" y="282486"/>
                  </a:lnTo>
                  <a:lnTo>
                    <a:pt x="957580" y="282486"/>
                  </a:lnTo>
                  <a:lnTo>
                    <a:pt x="957668" y="281203"/>
                  </a:lnTo>
                  <a:close/>
                </a:path>
                <a:path w="1377950" h="1480820">
                  <a:moveTo>
                    <a:pt x="958316" y="264236"/>
                  </a:moveTo>
                  <a:lnTo>
                    <a:pt x="956843" y="260426"/>
                  </a:lnTo>
                  <a:lnTo>
                    <a:pt x="956551" y="259842"/>
                  </a:lnTo>
                  <a:lnTo>
                    <a:pt x="956449" y="259638"/>
                  </a:lnTo>
                  <a:lnTo>
                    <a:pt x="956449" y="264236"/>
                  </a:lnTo>
                  <a:lnTo>
                    <a:pt x="951242" y="264236"/>
                  </a:lnTo>
                  <a:lnTo>
                    <a:pt x="951280" y="258991"/>
                  </a:lnTo>
                  <a:lnTo>
                    <a:pt x="951280" y="259156"/>
                  </a:lnTo>
                  <a:lnTo>
                    <a:pt x="954024" y="259156"/>
                  </a:lnTo>
                  <a:lnTo>
                    <a:pt x="956449" y="264236"/>
                  </a:lnTo>
                  <a:lnTo>
                    <a:pt x="956449" y="259638"/>
                  </a:lnTo>
                  <a:lnTo>
                    <a:pt x="956144" y="259156"/>
                  </a:lnTo>
                  <a:lnTo>
                    <a:pt x="956030" y="258991"/>
                  </a:lnTo>
                  <a:lnTo>
                    <a:pt x="955522" y="258381"/>
                  </a:lnTo>
                  <a:lnTo>
                    <a:pt x="949566" y="258381"/>
                  </a:lnTo>
                  <a:lnTo>
                    <a:pt x="949566" y="264553"/>
                  </a:lnTo>
                  <a:lnTo>
                    <a:pt x="951242" y="264553"/>
                  </a:lnTo>
                  <a:lnTo>
                    <a:pt x="958253" y="264553"/>
                  </a:lnTo>
                  <a:lnTo>
                    <a:pt x="958316" y="264236"/>
                  </a:lnTo>
                  <a:close/>
                </a:path>
                <a:path w="1377950" h="1480820">
                  <a:moveTo>
                    <a:pt x="959104" y="925487"/>
                  </a:moveTo>
                  <a:lnTo>
                    <a:pt x="956665" y="925487"/>
                  </a:lnTo>
                  <a:lnTo>
                    <a:pt x="956602" y="926693"/>
                  </a:lnTo>
                  <a:lnTo>
                    <a:pt x="957084" y="926693"/>
                  </a:lnTo>
                  <a:lnTo>
                    <a:pt x="959104" y="925487"/>
                  </a:lnTo>
                  <a:close/>
                </a:path>
                <a:path w="1377950" h="1480820">
                  <a:moveTo>
                    <a:pt x="959700" y="925360"/>
                  </a:moveTo>
                  <a:lnTo>
                    <a:pt x="959319" y="925360"/>
                  </a:lnTo>
                  <a:lnTo>
                    <a:pt x="959104" y="925487"/>
                  </a:lnTo>
                  <a:lnTo>
                    <a:pt x="959700" y="925487"/>
                  </a:lnTo>
                  <a:lnTo>
                    <a:pt x="959700" y="925360"/>
                  </a:lnTo>
                  <a:close/>
                </a:path>
                <a:path w="1377950" h="1480820">
                  <a:moveTo>
                    <a:pt x="961428" y="925131"/>
                  </a:moveTo>
                  <a:lnTo>
                    <a:pt x="961415" y="923404"/>
                  </a:lnTo>
                  <a:lnTo>
                    <a:pt x="959878" y="923404"/>
                  </a:lnTo>
                  <a:lnTo>
                    <a:pt x="956818" y="925360"/>
                  </a:lnTo>
                  <a:lnTo>
                    <a:pt x="959319" y="925360"/>
                  </a:lnTo>
                  <a:lnTo>
                    <a:pt x="959700" y="925131"/>
                  </a:lnTo>
                  <a:lnTo>
                    <a:pt x="959700" y="925360"/>
                  </a:lnTo>
                  <a:lnTo>
                    <a:pt x="961428" y="925360"/>
                  </a:lnTo>
                  <a:lnTo>
                    <a:pt x="961428" y="925131"/>
                  </a:lnTo>
                  <a:close/>
                </a:path>
                <a:path w="1377950" h="1480820">
                  <a:moveTo>
                    <a:pt x="961453" y="935278"/>
                  </a:moveTo>
                  <a:lnTo>
                    <a:pt x="961428" y="925487"/>
                  </a:lnTo>
                  <a:lnTo>
                    <a:pt x="959700" y="925487"/>
                  </a:lnTo>
                  <a:lnTo>
                    <a:pt x="959700" y="935278"/>
                  </a:lnTo>
                  <a:lnTo>
                    <a:pt x="961453" y="935278"/>
                  </a:lnTo>
                  <a:close/>
                </a:path>
                <a:path w="1377950" h="1480820">
                  <a:moveTo>
                    <a:pt x="961732" y="393103"/>
                  </a:moveTo>
                  <a:lnTo>
                    <a:pt x="959662" y="393103"/>
                  </a:lnTo>
                  <a:lnTo>
                    <a:pt x="959637" y="393433"/>
                  </a:lnTo>
                  <a:lnTo>
                    <a:pt x="961415" y="393433"/>
                  </a:lnTo>
                  <a:lnTo>
                    <a:pt x="961732" y="393103"/>
                  </a:lnTo>
                  <a:close/>
                </a:path>
                <a:path w="1377950" h="1480820">
                  <a:moveTo>
                    <a:pt x="964196" y="935583"/>
                  </a:moveTo>
                  <a:lnTo>
                    <a:pt x="956792" y="935418"/>
                  </a:lnTo>
                  <a:lnTo>
                    <a:pt x="956767" y="936383"/>
                  </a:lnTo>
                  <a:lnTo>
                    <a:pt x="964133" y="936383"/>
                  </a:lnTo>
                  <a:lnTo>
                    <a:pt x="964196" y="935583"/>
                  </a:lnTo>
                  <a:close/>
                </a:path>
                <a:path w="1377950" h="1480820">
                  <a:moveTo>
                    <a:pt x="964869" y="914806"/>
                  </a:moveTo>
                  <a:lnTo>
                    <a:pt x="957884" y="914806"/>
                  </a:lnTo>
                  <a:lnTo>
                    <a:pt x="958469" y="915225"/>
                  </a:lnTo>
                  <a:lnTo>
                    <a:pt x="964209" y="915225"/>
                  </a:lnTo>
                  <a:lnTo>
                    <a:pt x="964869" y="914806"/>
                  </a:lnTo>
                  <a:close/>
                </a:path>
                <a:path w="1377950" h="1480820">
                  <a:moveTo>
                    <a:pt x="965276" y="914184"/>
                  </a:moveTo>
                  <a:lnTo>
                    <a:pt x="960386" y="914184"/>
                  </a:lnTo>
                  <a:lnTo>
                    <a:pt x="959561" y="913815"/>
                  </a:lnTo>
                  <a:lnTo>
                    <a:pt x="957668" y="910704"/>
                  </a:lnTo>
                  <a:lnTo>
                    <a:pt x="957694" y="907529"/>
                  </a:lnTo>
                  <a:lnTo>
                    <a:pt x="958049" y="906284"/>
                  </a:lnTo>
                  <a:lnTo>
                    <a:pt x="958316" y="905637"/>
                  </a:lnTo>
                  <a:lnTo>
                    <a:pt x="958811" y="905014"/>
                  </a:lnTo>
                  <a:lnTo>
                    <a:pt x="965136" y="905014"/>
                  </a:lnTo>
                  <a:lnTo>
                    <a:pt x="965136" y="903922"/>
                  </a:lnTo>
                  <a:lnTo>
                    <a:pt x="965136" y="903528"/>
                  </a:lnTo>
                  <a:lnTo>
                    <a:pt x="964996" y="903363"/>
                  </a:lnTo>
                  <a:lnTo>
                    <a:pt x="964577" y="903084"/>
                  </a:lnTo>
                  <a:lnTo>
                    <a:pt x="964577" y="904862"/>
                  </a:lnTo>
                  <a:lnTo>
                    <a:pt x="958913" y="904862"/>
                  </a:lnTo>
                  <a:lnTo>
                    <a:pt x="959002" y="904735"/>
                  </a:lnTo>
                  <a:lnTo>
                    <a:pt x="959434" y="904379"/>
                  </a:lnTo>
                  <a:lnTo>
                    <a:pt x="960386" y="903922"/>
                  </a:lnTo>
                  <a:lnTo>
                    <a:pt x="962698" y="903922"/>
                  </a:lnTo>
                  <a:lnTo>
                    <a:pt x="963803" y="904379"/>
                  </a:lnTo>
                  <a:lnTo>
                    <a:pt x="964577" y="904862"/>
                  </a:lnTo>
                  <a:lnTo>
                    <a:pt x="964577" y="903084"/>
                  </a:lnTo>
                  <a:lnTo>
                    <a:pt x="958469" y="903046"/>
                  </a:lnTo>
                  <a:lnTo>
                    <a:pt x="956665" y="905014"/>
                  </a:lnTo>
                  <a:lnTo>
                    <a:pt x="956564" y="905205"/>
                  </a:lnTo>
                  <a:lnTo>
                    <a:pt x="956437" y="905433"/>
                  </a:lnTo>
                  <a:lnTo>
                    <a:pt x="956144" y="906284"/>
                  </a:lnTo>
                  <a:lnTo>
                    <a:pt x="955878" y="907148"/>
                  </a:lnTo>
                  <a:lnTo>
                    <a:pt x="955852" y="911250"/>
                  </a:lnTo>
                  <a:lnTo>
                    <a:pt x="956259" y="912520"/>
                  </a:lnTo>
                  <a:lnTo>
                    <a:pt x="956373" y="912876"/>
                  </a:lnTo>
                  <a:lnTo>
                    <a:pt x="956754" y="913574"/>
                  </a:lnTo>
                  <a:lnTo>
                    <a:pt x="957630" y="914577"/>
                  </a:lnTo>
                  <a:lnTo>
                    <a:pt x="965136" y="914577"/>
                  </a:lnTo>
                  <a:lnTo>
                    <a:pt x="965250" y="914412"/>
                  </a:lnTo>
                  <a:lnTo>
                    <a:pt x="965276" y="914184"/>
                  </a:lnTo>
                  <a:close/>
                </a:path>
                <a:path w="1377950" h="1480820">
                  <a:moveTo>
                    <a:pt x="965301" y="913815"/>
                  </a:moveTo>
                  <a:lnTo>
                    <a:pt x="965250" y="913104"/>
                  </a:lnTo>
                  <a:lnTo>
                    <a:pt x="964831" y="913104"/>
                  </a:lnTo>
                  <a:lnTo>
                    <a:pt x="964095" y="913574"/>
                  </a:lnTo>
                  <a:lnTo>
                    <a:pt x="963676" y="913815"/>
                  </a:lnTo>
                  <a:lnTo>
                    <a:pt x="965301" y="913815"/>
                  </a:lnTo>
                  <a:close/>
                </a:path>
                <a:path w="1377950" h="1480820">
                  <a:moveTo>
                    <a:pt x="966990" y="384035"/>
                  </a:moveTo>
                  <a:lnTo>
                    <a:pt x="966787" y="383374"/>
                  </a:lnTo>
                  <a:lnTo>
                    <a:pt x="966685" y="383095"/>
                  </a:lnTo>
                  <a:lnTo>
                    <a:pt x="966444" y="382701"/>
                  </a:lnTo>
                  <a:lnTo>
                    <a:pt x="966025" y="382282"/>
                  </a:lnTo>
                  <a:lnTo>
                    <a:pt x="960145" y="382282"/>
                  </a:lnTo>
                  <a:lnTo>
                    <a:pt x="959827" y="382536"/>
                  </a:lnTo>
                  <a:lnTo>
                    <a:pt x="959751" y="384035"/>
                  </a:lnTo>
                  <a:lnTo>
                    <a:pt x="959954" y="384035"/>
                  </a:lnTo>
                  <a:lnTo>
                    <a:pt x="961186" y="383374"/>
                  </a:lnTo>
                  <a:lnTo>
                    <a:pt x="964514" y="383374"/>
                  </a:lnTo>
                  <a:lnTo>
                    <a:pt x="965022" y="384035"/>
                  </a:lnTo>
                  <a:lnTo>
                    <a:pt x="964984" y="386740"/>
                  </a:lnTo>
                  <a:lnTo>
                    <a:pt x="964577" y="387553"/>
                  </a:lnTo>
                  <a:lnTo>
                    <a:pt x="964285" y="388023"/>
                  </a:lnTo>
                  <a:lnTo>
                    <a:pt x="963561" y="389013"/>
                  </a:lnTo>
                  <a:lnTo>
                    <a:pt x="962990" y="389674"/>
                  </a:lnTo>
                  <a:lnTo>
                    <a:pt x="959815" y="392912"/>
                  </a:lnTo>
                  <a:lnTo>
                    <a:pt x="961910" y="392912"/>
                  </a:lnTo>
                  <a:lnTo>
                    <a:pt x="966622" y="387159"/>
                  </a:lnTo>
                  <a:lnTo>
                    <a:pt x="966724" y="386956"/>
                  </a:lnTo>
                  <a:lnTo>
                    <a:pt x="966800" y="386740"/>
                  </a:lnTo>
                  <a:lnTo>
                    <a:pt x="966889" y="386486"/>
                  </a:lnTo>
                  <a:lnTo>
                    <a:pt x="966990" y="384035"/>
                  </a:lnTo>
                  <a:close/>
                </a:path>
                <a:path w="1377950" h="1480820">
                  <a:moveTo>
                    <a:pt x="967663" y="393725"/>
                  </a:moveTo>
                  <a:lnTo>
                    <a:pt x="959624" y="393560"/>
                  </a:lnTo>
                  <a:lnTo>
                    <a:pt x="959535" y="394665"/>
                  </a:lnTo>
                  <a:lnTo>
                    <a:pt x="967549" y="394665"/>
                  </a:lnTo>
                  <a:lnTo>
                    <a:pt x="967663" y="393725"/>
                  </a:lnTo>
                  <a:close/>
                </a:path>
                <a:path w="1377950" h="1480820">
                  <a:moveTo>
                    <a:pt x="968095" y="274993"/>
                  </a:moveTo>
                  <a:lnTo>
                    <a:pt x="967955" y="274535"/>
                  </a:lnTo>
                  <a:lnTo>
                    <a:pt x="967867" y="274281"/>
                  </a:lnTo>
                  <a:lnTo>
                    <a:pt x="967778" y="274027"/>
                  </a:lnTo>
                  <a:lnTo>
                    <a:pt x="967663" y="273862"/>
                  </a:lnTo>
                  <a:lnTo>
                    <a:pt x="967105" y="273240"/>
                  </a:lnTo>
                  <a:lnTo>
                    <a:pt x="966762" y="272986"/>
                  </a:lnTo>
                  <a:lnTo>
                    <a:pt x="966000" y="272605"/>
                  </a:lnTo>
                  <a:lnTo>
                    <a:pt x="960196" y="272605"/>
                  </a:lnTo>
                  <a:lnTo>
                    <a:pt x="960183" y="277761"/>
                  </a:lnTo>
                  <a:lnTo>
                    <a:pt x="961885" y="277761"/>
                  </a:lnTo>
                  <a:lnTo>
                    <a:pt x="961885" y="274027"/>
                  </a:lnTo>
                  <a:lnTo>
                    <a:pt x="965339" y="274027"/>
                  </a:lnTo>
                  <a:lnTo>
                    <a:pt x="965720" y="274281"/>
                  </a:lnTo>
                  <a:lnTo>
                    <a:pt x="966177" y="274993"/>
                  </a:lnTo>
                  <a:lnTo>
                    <a:pt x="966101" y="276961"/>
                  </a:lnTo>
                  <a:lnTo>
                    <a:pt x="966038" y="277126"/>
                  </a:lnTo>
                  <a:lnTo>
                    <a:pt x="965860" y="277355"/>
                  </a:lnTo>
                  <a:lnTo>
                    <a:pt x="965428" y="277761"/>
                  </a:lnTo>
                  <a:lnTo>
                    <a:pt x="961885" y="277761"/>
                  </a:lnTo>
                  <a:lnTo>
                    <a:pt x="961885" y="278193"/>
                  </a:lnTo>
                  <a:lnTo>
                    <a:pt x="960183" y="278193"/>
                  </a:lnTo>
                  <a:lnTo>
                    <a:pt x="960183" y="278803"/>
                  </a:lnTo>
                  <a:lnTo>
                    <a:pt x="966355" y="278803"/>
                  </a:lnTo>
                  <a:lnTo>
                    <a:pt x="966978" y="278409"/>
                  </a:lnTo>
                  <a:lnTo>
                    <a:pt x="967232" y="278193"/>
                  </a:lnTo>
                  <a:lnTo>
                    <a:pt x="967587" y="277761"/>
                  </a:lnTo>
                  <a:lnTo>
                    <a:pt x="967701" y="277634"/>
                  </a:lnTo>
                  <a:lnTo>
                    <a:pt x="967854" y="277355"/>
                  </a:lnTo>
                  <a:lnTo>
                    <a:pt x="967981" y="276961"/>
                  </a:lnTo>
                  <a:lnTo>
                    <a:pt x="968095" y="274993"/>
                  </a:lnTo>
                  <a:close/>
                </a:path>
                <a:path w="1377950" h="1480820">
                  <a:moveTo>
                    <a:pt x="968349" y="373011"/>
                  </a:moveTo>
                  <a:lnTo>
                    <a:pt x="961351" y="373011"/>
                  </a:lnTo>
                  <a:lnTo>
                    <a:pt x="961936" y="373430"/>
                  </a:lnTo>
                  <a:lnTo>
                    <a:pt x="967689" y="373430"/>
                  </a:lnTo>
                  <a:lnTo>
                    <a:pt x="968349" y="373011"/>
                  </a:lnTo>
                  <a:close/>
                </a:path>
                <a:path w="1377950" h="1480820">
                  <a:moveTo>
                    <a:pt x="968375" y="261683"/>
                  </a:moveTo>
                  <a:lnTo>
                    <a:pt x="968349" y="259067"/>
                  </a:lnTo>
                  <a:lnTo>
                    <a:pt x="968070" y="258356"/>
                  </a:lnTo>
                  <a:lnTo>
                    <a:pt x="968235" y="258356"/>
                  </a:lnTo>
                  <a:lnTo>
                    <a:pt x="967028" y="257251"/>
                  </a:lnTo>
                  <a:lnTo>
                    <a:pt x="966571" y="256997"/>
                  </a:lnTo>
                  <a:lnTo>
                    <a:pt x="965492" y="256616"/>
                  </a:lnTo>
                  <a:lnTo>
                    <a:pt x="962583" y="256616"/>
                  </a:lnTo>
                  <a:lnTo>
                    <a:pt x="962583" y="252895"/>
                  </a:lnTo>
                  <a:lnTo>
                    <a:pt x="967435" y="252895"/>
                  </a:lnTo>
                  <a:lnTo>
                    <a:pt x="967574" y="252691"/>
                  </a:lnTo>
                  <a:lnTo>
                    <a:pt x="967574" y="251637"/>
                  </a:lnTo>
                  <a:lnTo>
                    <a:pt x="960882" y="251637"/>
                  </a:lnTo>
                  <a:lnTo>
                    <a:pt x="960869" y="258356"/>
                  </a:lnTo>
                  <a:lnTo>
                    <a:pt x="965555" y="258356"/>
                  </a:lnTo>
                  <a:lnTo>
                    <a:pt x="966089" y="258800"/>
                  </a:lnTo>
                  <a:lnTo>
                    <a:pt x="966304" y="259067"/>
                  </a:lnTo>
                  <a:lnTo>
                    <a:pt x="966368" y="259232"/>
                  </a:lnTo>
                  <a:lnTo>
                    <a:pt x="966444" y="261683"/>
                  </a:lnTo>
                  <a:lnTo>
                    <a:pt x="966241" y="262153"/>
                  </a:lnTo>
                  <a:lnTo>
                    <a:pt x="966381" y="262153"/>
                  </a:lnTo>
                  <a:lnTo>
                    <a:pt x="965492" y="262902"/>
                  </a:lnTo>
                  <a:lnTo>
                    <a:pt x="960323" y="262902"/>
                  </a:lnTo>
                  <a:lnTo>
                    <a:pt x="960323" y="264007"/>
                  </a:lnTo>
                  <a:lnTo>
                    <a:pt x="966698" y="264007"/>
                  </a:lnTo>
                  <a:lnTo>
                    <a:pt x="967562" y="263258"/>
                  </a:lnTo>
                  <a:lnTo>
                    <a:pt x="967828" y="262902"/>
                  </a:lnTo>
                  <a:lnTo>
                    <a:pt x="968171" y="262153"/>
                  </a:lnTo>
                  <a:lnTo>
                    <a:pt x="968375" y="261683"/>
                  </a:lnTo>
                  <a:close/>
                </a:path>
                <a:path w="1377950" h="1480820">
                  <a:moveTo>
                    <a:pt x="968590" y="904252"/>
                  </a:moveTo>
                  <a:lnTo>
                    <a:pt x="967409" y="904252"/>
                  </a:lnTo>
                  <a:lnTo>
                    <a:pt x="967384" y="904760"/>
                  </a:lnTo>
                  <a:lnTo>
                    <a:pt x="967765" y="904760"/>
                  </a:lnTo>
                  <a:lnTo>
                    <a:pt x="968590" y="904252"/>
                  </a:lnTo>
                  <a:close/>
                </a:path>
                <a:path w="1377950" h="1480820">
                  <a:moveTo>
                    <a:pt x="968756" y="372389"/>
                  </a:moveTo>
                  <a:lnTo>
                    <a:pt x="963866" y="372389"/>
                  </a:lnTo>
                  <a:lnTo>
                    <a:pt x="963066" y="372033"/>
                  </a:lnTo>
                  <a:lnTo>
                    <a:pt x="961148" y="368909"/>
                  </a:lnTo>
                  <a:lnTo>
                    <a:pt x="961174" y="365734"/>
                  </a:lnTo>
                  <a:lnTo>
                    <a:pt x="961542" y="364413"/>
                  </a:lnTo>
                  <a:lnTo>
                    <a:pt x="961796" y="363842"/>
                  </a:lnTo>
                  <a:lnTo>
                    <a:pt x="962291" y="363220"/>
                  </a:lnTo>
                  <a:lnTo>
                    <a:pt x="968616" y="363220"/>
                  </a:lnTo>
                  <a:lnTo>
                    <a:pt x="968616" y="362127"/>
                  </a:lnTo>
                  <a:lnTo>
                    <a:pt x="968616" y="361734"/>
                  </a:lnTo>
                  <a:lnTo>
                    <a:pt x="968476" y="361569"/>
                  </a:lnTo>
                  <a:lnTo>
                    <a:pt x="968006" y="361251"/>
                  </a:lnTo>
                  <a:lnTo>
                    <a:pt x="967447" y="360959"/>
                  </a:lnTo>
                  <a:lnTo>
                    <a:pt x="967397" y="362585"/>
                  </a:lnTo>
                  <a:lnTo>
                    <a:pt x="962914" y="362585"/>
                  </a:lnTo>
                  <a:lnTo>
                    <a:pt x="963866" y="362127"/>
                  </a:lnTo>
                  <a:lnTo>
                    <a:pt x="966177" y="362127"/>
                  </a:lnTo>
                  <a:lnTo>
                    <a:pt x="967397" y="362585"/>
                  </a:lnTo>
                  <a:lnTo>
                    <a:pt x="967397" y="360959"/>
                  </a:lnTo>
                  <a:lnTo>
                    <a:pt x="962621" y="360959"/>
                  </a:lnTo>
                  <a:lnTo>
                    <a:pt x="961948" y="361251"/>
                  </a:lnTo>
                  <a:lnTo>
                    <a:pt x="961326" y="361734"/>
                  </a:lnTo>
                  <a:lnTo>
                    <a:pt x="960589" y="362585"/>
                  </a:lnTo>
                  <a:lnTo>
                    <a:pt x="960221" y="363067"/>
                  </a:lnTo>
                  <a:lnTo>
                    <a:pt x="960145" y="363220"/>
                  </a:lnTo>
                  <a:lnTo>
                    <a:pt x="960043" y="363410"/>
                  </a:lnTo>
                  <a:lnTo>
                    <a:pt x="959916" y="363639"/>
                  </a:lnTo>
                  <a:lnTo>
                    <a:pt x="959345" y="365353"/>
                  </a:lnTo>
                  <a:lnTo>
                    <a:pt x="959319" y="369455"/>
                  </a:lnTo>
                  <a:lnTo>
                    <a:pt x="959739" y="370725"/>
                  </a:lnTo>
                  <a:lnTo>
                    <a:pt x="959853" y="371094"/>
                  </a:lnTo>
                  <a:lnTo>
                    <a:pt x="960234" y="371779"/>
                  </a:lnTo>
                  <a:lnTo>
                    <a:pt x="961110" y="372783"/>
                  </a:lnTo>
                  <a:lnTo>
                    <a:pt x="968616" y="372783"/>
                  </a:lnTo>
                  <a:lnTo>
                    <a:pt x="968730" y="372618"/>
                  </a:lnTo>
                  <a:lnTo>
                    <a:pt x="968756" y="372389"/>
                  </a:lnTo>
                  <a:close/>
                </a:path>
                <a:path w="1377950" h="1480820">
                  <a:moveTo>
                    <a:pt x="968781" y="372033"/>
                  </a:moveTo>
                  <a:lnTo>
                    <a:pt x="968717" y="371297"/>
                  </a:lnTo>
                  <a:lnTo>
                    <a:pt x="968311" y="371297"/>
                  </a:lnTo>
                  <a:lnTo>
                    <a:pt x="967155" y="372033"/>
                  </a:lnTo>
                  <a:lnTo>
                    <a:pt x="968781" y="372033"/>
                  </a:lnTo>
                  <a:close/>
                </a:path>
                <a:path w="1377950" h="1480820">
                  <a:moveTo>
                    <a:pt x="968921" y="285013"/>
                  </a:moveTo>
                  <a:lnTo>
                    <a:pt x="967536" y="281584"/>
                  </a:lnTo>
                  <a:lnTo>
                    <a:pt x="967447" y="281355"/>
                  </a:lnTo>
                  <a:lnTo>
                    <a:pt x="967181" y="280771"/>
                  </a:lnTo>
                  <a:lnTo>
                    <a:pt x="967054" y="280555"/>
                  </a:lnTo>
                  <a:lnTo>
                    <a:pt x="967054" y="285165"/>
                  </a:lnTo>
                  <a:lnTo>
                    <a:pt x="961847" y="285165"/>
                  </a:lnTo>
                  <a:lnTo>
                    <a:pt x="961885" y="279679"/>
                  </a:lnTo>
                  <a:lnTo>
                    <a:pt x="961885" y="279908"/>
                  </a:lnTo>
                  <a:lnTo>
                    <a:pt x="964387" y="279908"/>
                  </a:lnTo>
                  <a:lnTo>
                    <a:pt x="966990" y="285013"/>
                  </a:lnTo>
                  <a:lnTo>
                    <a:pt x="967054" y="285165"/>
                  </a:lnTo>
                  <a:lnTo>
                    <a:pt x="967054" y="280555"/>
                  </a:lnTo>
                  <a:lnTo>
                    <a:pt x="966851" y="280187"/>
                  </a:lnTo>
                  <a:lnTo>
                    <a:pt x="966444" y="279679"/>
                  </a:lnTo>
                  <a:lnTo>
                    <a:pt x="966038" y="279311"/>
                  </a:lnTo>
                  <a:lnTo>
                    <a:pt x="960183" y="279311"/>
                  </a:lnTo>
                  <a:lnTo>
                    <a:pt x="960170" y="285483"/>
                  </a:lnTo>
                  <a:lnTo>
                    <a:pt x="961847" y="285483"/>
                  </a:lnTo>
                  <a:lnTo>
                    <a:pt x="968857" y="285483"/>
                  </a:lnTo>
                  <a:lnTo>
                    <a:pt x="968921" y="285013"/>
                  </a:lnTo>
                  <a:close/>
                </a:path>
                <a:path w="1377950" h="1480820">
                  <a:moveTo>
                    <a:pt x="972337" y="393103"/>
                  </a:moveTo>
                  <a:lnTo>
                    <a:pt x="970165" y="393103"/>
                  </a:lnTo>
                  <a:lnTo>
                    <a:pt x="970165" y="393433"/>
                  </a:lnTo>
                  <a:lnTo>
                    <a:pt x="972019" y="393433"/>
                  </a:lnTo>
                  <a:lnTo>
                    <a:pt x="972337" y="393103"/>
                  </a:lnTo>
                  <a:close/>
                </a:path>
                <a:path w="1377950" h="1480820">
                  <a:moveTo>
                    <a:pt x="973963" y="914946"/>
                  </a:moveTo>
                  <a:lnTo>
                    <a:pt x="973950" y="914806"/>
                  </a:lnTo>
                  <a:lnTo>
                    <a:pt x="973810" y="914946"/>
                  </a:lnTo>
                  <a:lnTo>
                    <a:pt x="972388" y="915771"/>
                  </a:lnTo>
                  <a:lnTo>
                    <a:pt x="973963" y="914946"/>
                  </a:lnTo>
                  <a:close/>
                </a:path>
                <a:path w="1377950" h="1480820">
                  <a:moveTo>
                    <a:pt x="974242" y="903782"/>
                  </a:moveTo>
                  <a:lnTo>
                    <a:pt x="974077" y="903528"/>
                  </a:lnTo>
                  <a:lnTo>
                    <a:pt x="973391" y="902855"/>
                  </a:lnTo>
                  <a:lnTo>
                    <a:pt x="968298" y="902855"/>
                  </a:lnTo>
                  <a:lnTo>
                    <a:pt x="967778" y="903147"/>
                  </a:lnTo>
                  <a:lnTo>
                    <a:pt x="967422" y="903528"/>
                  </a:lnTo>
                  <a:lnTo>
                    <a:pt x="967409" y="904113"/>
                  </a:lnTo>
                  <a:lnTo>
                    <a:pt x="972032" y="904113"/>
                  </a:lnTo>
                  <a:lnTo>
                    <a:pt x="972273" y="904252"/>
                  </a:lnTo>
                  <a:lnTo>
                    <a:pt x="972553" y="904760"/>
                  </a:lnTo>
                  <a:lnTo>
                    <a:pt x="972616" y="904925"/>
                  </a:lnTo>
                  <a:lnTo>
                    <a:pt x="972680" y="906437"/>
                  </a:lnTo>
                  <a:lnTo>
                    <a:pt x="972527" y="906729"/>
                  </a:lnTo>
                  <a:lnTo>
                    <a:pt x="972400" y="907046"/>
                  </a:lnTo>
                  <a:lnTo>
                    <a:pt x="972159" y="907338"/>
                  </a:lnTo>
                  <a:lnTo>
                    <a:pt x="971715" y="907732"/>
                  </a:lnTo>
                  <a:lnTo>
                    <a:pt x="973886" y="907732"/>
                  </a:lnTo>
                  <a:lnTo>
                    <a:pt x="974178" y="907338"/>
                  </a:lnTo>
                  <a:lnTo>
                    <a:pt x="974242" y="903782"/>
                  </a:lnTo>
                  <a:close/>
                </a:path>
                <a:path w="1377950" h="1480820">
                  <a:moveTo>
                    <a:pt x="974483" y="909866"/>
                  </a:moveTo>
                  <a:lnTo>
                    <a:pt x="974255" y="909637"/>
                  </a:lnTo>
                  <a:lnTo>
                    <a:pt x="973759" y="909256"/>
                  </a:lnTo>
                  <a:lnTo>
                    <a:pt x="973010" y="908888"/>
                  </a:lnTo>
                  <a:lnTo>
                    <a:pt x="968540" y="908888"/>
                  </a:lnTo>
                  <a:lnTo>
                    <a:pt x="968489" y="909637"/>
                  </a:lnTo>
                  <a:lnTo>
                    <a:pt x="971042" y="909637"/>
                  </a:lnTo>
                  <a:lnTo>
                    <a:pt x="971880" y="909866"/>
                  </a:lnTo>
                  <a:lnTo>
                    <a:pt x="974483" y="909866"/>
                  </a:lnTo>
                  <a:close/>
                </a:path>
                <a:path w="1377950" h="1480820">
                  <a:moveTo>
                    <a:pt x="974852" y="910348"/>
                  </a:moveTo>
                  <a:lnTo>
                    <a:pt x="974636" y="910031"/>
                  </a:lnTo>
                  <a:lnTo>
                    <a:pt x="972235" y="910031"/>
                  </a:lnTo>
                  <a:lnTo>
                    <a:pt x="972654" y="910348"/>
                  </a:lnTo>
                  <a:lnTo>
                    <a:pt x="974852" y="910348"/>
                  </a:lnTo>
                  <a:close/>
                </a:path>
                <a:path w="1377950" h="1480820">
                  <a:moveTo>
                    <a:pt x="974915" y="933145"/>
                  </a:moveTo>
                  <a:lnTo>
                    <a:pt x="974877" y="926211"/>
                  </a:lnTo>
                  <a:lnTo>
                    <a:pt x="974686" y="925664"/>
                  </a:lnTo>
                  <a:lnTo>
                    <a:pt x="974572" y="925360"/>
                  </a:lnTo>
                  <a:lnTo>
                    <a:pt x="974293" y="924979"/>
                  </a:lnTo>
                  <a:lnTo>
                    <a:pt x="974001" y="924471"/>
                  </a:lnTo>
                  <a:lnTo>
                    <a:pt x="973556" y="923988"/>
                  </a:lnTo>
                  <a:lnTo>
                    <a:pt x="973023" y="923683"/>
                  </a:lnTo>
                  <a:lnTo>
                    <a:pt x="972350" y="923340"/>
                  </a:lnTo>
                  <a:lnTo>
                    <a:pt x="969187" y="923340"/>
                  </a:lnTo>
                  <a:lnTo>
                    <a:pt x="968578" y="923683"/>
                  </a:lnTo>
                  <a:lnTo>
                    <a:pt x="967968" y="923988"/>
                  </a:lnTo>
                  <a:lnTo>
                    <a:pt x="967486" y="924471"/>
                  </a:lnTo>
                  <a:lnTo>
                    <a:pt x="966762" y="925664"/>
                  </a:lnTo>
                  <a:lnTo>
                    <a:pt x="966571" y="926211"/>
                  </a:lnTo>
                  <a:lnTo>
                    <a:pt x="966584" y="934123"/>
                  </a:lnTo>
                  <a:lnTo>
                    <a:pt x="966736" y="934516"/>
                  </a:lnTo>
                  <a:lnTo>
                    <a:pt x="967206" y="935278"/>
                  </a:lnTo>
                  <a:lnTo>
                    <a:pt x="967320" y="935482"/>
                  </a:lnTo>
                  <a:lnTo>
                    <a:pt x="967384" y="935609"/>
                  </a:lnTo>
                  <a:lnTo>
                    <a:pt x="967841" y="936053"/>
                  </a:lnTo>
                  <a:lnTo>
                    <a:pt x="968997" y="936637"/>
                  </a:lnTo>
                  <a:lnTo>
                    <a:pt x="972083" y="936637"/>
                  </a:lnTo>
                  <a:lnTo>
                    <a:pt x="973175" y="936053"/>
                  </a:lnTo>
                  <a:lnTo>
                    <a:pt x="973823" y="935482"/>
                  </a:lnTo>
                  <a:lnTo>
                    <a:pt x="973950" y="935278"/>
                  </a:lnTo>
                  <a:lnTo>
                    <a:pt x="971918" y="935024"/>
                  </a:lnTo>
                  <a:lnTo>
                    <a:pt x="971334" y="935278"/>
                  </a:lnTo>
                  <a:lnTo>
                    <a:pt x="969797" y="935278"/>
                  </a:lnTo>
                  <a:lnTo>
                    <a:pt x="969086" y="934859"/>
                  </a:lnTo>
                  <a:lnTo>
                    <a:pt x="968743" y="934516"/>
                  </a:lnTo>
                  <a:lnTo>
                    <a:pt x="968387" y="933805"/>
                  </a:lnTo>
                  <a:lnTo>
                    <a:pt x="968146" y="933145"/>
                  </a:lnTo>
                  <a:lnTo>
                    <a:pt x="968222" y="926630"/>
                  </a:lnTo>
                  <a:lnTo>
                    <a:pt x="968641" y="925664"/>
                  </a:lnTo>
                  <a:lnTo>
                    <a:pt x="968870" y="925360"/>
                  </a:lnTo>
                  <a:lnTo>
                    <a:pt x="969352" y="924979"/>
                  </a:lnTo>
                  <a:lnTo>
                    <a:pt x="972070" y="924979"/>
                  </a:lnTo>
                  <a:lnTo>
                    <a:pt x="973137" y="933145"/>
                  </a:lnTo>
                  <a:lnTo>
                    <a:pt x="972756" y="934123"/>
                  </a:lnTo>
                  <a:lnTo>
                    <a:pt x="972477" y="934516"/>
                  </a:lnTo>
                  <a:lnTo>
                    <a:pt x="972172" y="934859"/>
                  </a:lnTo>
                  <a:lnTo>
                    <a:pt x="974204" y="934859"/>
                  </a:lnTo>
                  <a:lnTo>
                    <a:pt x="974661" y="934123"/>
                  </a:lnTo>
                  <a:lnTo>
                    <a:pt x="974915" y="933145"/>
                  </a:lnTo>
                  <a:close/>
                </a:path>
                <a:path w="1377950" h="1480820">
                  <a:moveTo>
                    <a:pt x="975144" y="911085"/>
                  </a:moveTo>
                  <a:lnTo>
                    <a:pt x="975017" y="910729"/>
                  </a:lnTo>
                  <a:lnTo>
                    <a:pt x="974915" y="910475"/>
                  </a:lnTo>
                  <a:lnTo>
                    <a:pt x="972820" y="910475"/>
                  </a:lnTo>
                  <a:lnTo>
                    <a:pt x="973048" y="910729"/>
                  </a:lnTo>
                  <a:lnTo>
                    <a:pt x="973226" y="911085"/>
                  </a:lnTo>
                  <a:lnTo>
                    <a:pt x="973340" y="911339"/>
                  </a:lnTo>
                  <a:lnTo>
                    <a:pt x="973366" y="912698"/>
                  </a:lnTo>
                  <a:lnTo>
                    <a:pt x="973226" y="913028"/>
                  </a:lnTo>
                  <a:lnTo>
                    <a:pt x="973137" y="913282"/>
                  </a:lnTo>
                  <a:lnTo>
                    <a:pt x="967066" y="913282"/>
                  </a:lnTo>
                  <a:lnTo>
                    <a:pt x="967066" y="914806"/>
                  </a:lnTo>
                  <a:lnTo>
                    <a:pt x="973950" y="914806"/>
                  </a:lnTo>
                  <a:lnTo>
                    <a:pt x="974394" y="914425"/>
                  </a:lnTo>
                  <a:lnTo>
                    <a:pt x="974699" y="914019"/>
                  </a:lnTo>
                  <a:lnTo>
                    <a:pt x="972426" y="914019"/>
                  </a:lnTo>
                  <a:lnTo>
                    <a:pt x="973213" y="913282"/>
                  </a:lnTo>
                  <a:lnTo>
                    <a:pt x="975017" y="913282"/>
                  </a:lnTo>
                  <a:lnTo>
                    <a:pt x="975131" y="912698"/>
                  </a:lnTo>
                  <a:lnTo>
                    <a:pt x="975144" y="911085"/>
                  </a:lnTo>
                  <a:close/>
                </a:path>
                <a:path w="1377950" h="1480820">
                  <a:moveTo>
                    <a:pt x="977328" y="386956"/>
                  </a:moveTo>
                  <a:lnTo>
                    <a:pt x="977303" y="383095"/>
                  </a:lnTo>
                  <a:lnTo>
                    <a:pt x="977061" y="382701"/>
                  </a:lnTo>
                  <a:lnTo>
                    <a:pt x="976896" y="382536"/>
                  </a:lnTo>
                  <a:lnTo>
                    <a:pt x="970445" y="382536"/>
                  </a:lnTo>
                  <a:lnTo>
                    <a:pt x="970356" y="384035"/>
                  </a:lnTo>
                  <a:lnTo>
                    <a:pt x="970699" y="384035"/>
                  </a:lnTo>
                  <a:lnTo>
                    <a:pt x="971321" y="383616"/>
                  </a:lnTo>
                  <a:lnTo>
                    <a:pt x="971791" y="383374"/>
                  </a:lnTo>
                  <a:lnTo>
                    <a:pt x="975131" y="383374"/>
                  </a:lnTo>
                  <a:lnTo>
                    <a:pt x="975347" y="383616"/>
                  </a:lnTo>
                  <a:lnTo>
                    <a:pt x="975487" y="383616"/>
                  </a:lnTo>
                  <a:lnTo>
                    <a:pt x="975487" y="386956"/>
                  </a:lnTo>
                  <a:lnTo>
                    <a:pt x="975194" y="387553"/>
                  </a:lnTo>
                  <a:lnTo>
                    <a:pt x="974902" y="388023"/>
                  </a:lnTo>
                  <a:lnTo>
                    <a:pt x="974128" y="389064"/>
                  </a:lnTo>
                  <a:lnTo>
                    <a:pt x="973594" y="389674"/>
                  </a:lnTo>
                  <a:lnTo>
                    <a:pt x="970419" y="392912"/>
                  </a:lnTo>
                  <a:lnTo>
                    <a:pt x="972515" y="392912"/>
                  </a:lnTo>
                  <a:lnTo>
                    <a:pt x="974979" y="390334"/>
                  </a:lnTo>
                  <a:lnTo>
                    <a:pt x="975588" y="389674"/>
                  </a:lnTo>
                  <a:lnTo>
                    <a:pt x="976045" y="389064"/>
                  </a:lnTo>
                  <a:lnTo>
                    <a:pt x="976515" y="388480"/>
                  </a:lnTo>
                  <a:lnTo>
                    <a:pt x="976795" y="388023"/>
                  </a:lnTo>
                  <a:lnTo>
                    <a:pt x="977328" y="386956"/>
                  </a:lnTo>
                  <a:close/>
                </a:path>
                <a:path w="1377950" h="1480820">
                  <a:moveTo>
                    <a:pt x="978268" y="393725"/>
                  </a:moveTo>
                  <a:lnTo>
                    <a:pt x="970165" y="393560"/>
                  </a:lnTo>
                  <a:lnTo>
                    <a:pt x="970153" y="394665"/>
                  </a:lnTo>
                  <a:lnTo>
                    <a:pt x="978166" y="394665"/>
                  </a:lnTo>
                  <a:lnTo>
                    <a:pt x="978268" y="393725"/>
                  </a:lnTo>
                  <a:close/>
                </a:path>
                <a:path w="1377950" h="1480820">
                  <a:moveTo>
                    <a:pt x="979106" y="368071"/>
                  </a:moveTo>
                  <a:lnTo>
                    <a:pt x="978395" y="366839"/>
                  </a:lnTo>
                  <a:lnTo>
                    <a:pt x="978090" y="366610"/>
                  </a:lnTo>
                  <a:lnTo>
                    <a:pt x="977226" y="366610"/>
                  </a:lnTo>
                  <a:lnTo>
                    <a:pt x="977226" y="370801"/>
                  </a:lnTo>
                  <a:lnTo>
                    <a:pt x="977061" y="371271"/>
                  </a:lnTo>
                  <a:lnTo>
                    <a:pt x="976909" y="371551"/>
                  </a:lnTo>
                  <a:lnTo>
                    <a:pt x="976553" y="372008"/>
                  </a:lnTo>
                  <a:lnTo>
                    <a:pt x="976172" y="372275"/>
                  </a:lnTo>
                  <a:lnTo>
                    <a:pt x="975626" y="372554"/>
                  </a:lnTo>
                  <a:lnTo>
                    <a:pt x="974013" y="372554"/>
                  </a:lnTo>
                  <a:lnTo>
                    <a:pt x="972413" y="370205"/>
                  </a:lnTo>
                  <a:lnTo>
                    <a:pt x="972299" y="369620"/>
                  </a:lnTo>
                  <a:lnTo>
                    <a:pt x="972235" y="368071"/>
                  </a:lnTo>
                  <a:lnTo>
                    <a:pt x="977049" y="368071"/>
                  </a:lnTo>
                  <a:lnTo>
                    <a:pt x="977176" y="368350"/>
                  </a:lnTo>
                  <a:lnTo>
                    <a:pt x="977226" y="370801"/>
                  </a:lnTo>
                  <a:lnTo>
                    <a:pt x="977226" y="366610"/>
                  </a:lnTo>
                  <a:lnTo>
                    <a:pt x="972223" y="366610"/>
                  </a:lnTo>
                  <a:lnTo>
                    <a:pt x="972299" y="365379"/>
                  </a:lnTo>
                  <a:lnTo>
                    <a:pt x="974026" y="362356"/>
                  </a:lnTo>
                  <a:lnTo>
                    <a:pt x="978331" y="362356"/>
                  </a:lnTo>
                  <a:lnTo>
                    <a:pt x="978357" y="360972"/>
                  </a:lnTo>
                  <a:lnTo>
                    <a:pt x="973416" y="360972"/>
                  </a:lnTo>
                  <a:lnTo>
                    <a:pt x="972934" y="361251"/>
                  </a:lnTo>
                  <a:lnTo>
                    <a:pt x="970737" y="364896"/>
                  </a:lnTo>
                  <a:lnTo>
                    <a:pt x="970737" y="370801"/>
                  </a:lnTo>
                  <a:lnTo>
                    <a:pt x="971435" y="372554"/>
                  </a:lnTo>
                  <a:lnTo>
                    <a:pt x="971524" y="372719"/>
                  </a:lnTo>
                  <a:lnTo>
                    <a:pt x="971905" y="373113"/>
                  </a:lnTo>
                  <a:lnTo>
                    <a:pt x="972413" y="373519"/>
                  </a:lnTo>
                  <a:lnTo>
                    <a:pt x="972781" y="373722"/>
                  </a:lnTo>
                  <a:lnTo>
                    <a:pt x="973620" y="374002"/>
                  </a:lnTo>
                  <a:lnTo>
                    <a:pt x="975944" y="374002"/>
                  </a:lnTo>
                  <a:lnTo>
                    <a:pt x="979043" y="370801"/>
                  </a:lnTo>
                  <a:lnTo>
                    <a:pt x="978954" y="368071"/>
                  </a:lnTo>
                  <a:lnTo>
                    <a:pt x="979106" y="368071"/>
                  </a:lnTo>
                  <a:close/>
                </a:path>
                <a:path w="1377950" h="1480820">
                  <a:moveTo>
                    <a:pt x="979284" y="272503"/>
                  </a:moveTo>
                  <a:lnTo>
                    <a:pt x="970965" y="272503"/>
                  </a:lnTo>
                  <a:lnTo>
                    <a:pt x="970902" y="273862"/>
                  </a:lnTo>
                  <a:lnTo>
                    <a:pt x="977468" y="273862"/>
                  </a:lnTo>
                  <a:lnTo>
                    <a:pt x="972477" y="285064"/>
                  </a:lnTo>
                  <a:lnTo>
                    <a:pt x="972400" y="285356"/>
                  </a:lnTo>
                  <a:lnTo>
                    <a:pt x="974293" y="285356"/>
                  </a:lnTo>
                  <a:lnTo>
                    <a:pt x="979131" y="274218"/>
                  </a:lnTo>
                  <a:lnTo>
                    <a:pt x="979258" y="273862"/>
                  </a:lnTo>
                  <a:lnTo>
                    <a:pt x="979284" y="272503"/>
                  </a:lnTo>
                  <a:close/>
                </a:path>
                <a:path w="1377950" h="1480820">
                  <a:moveTo>
                    <a:pt x="979360" y="258610"/>
                  </a:moveTo>
                  <a:lnTo>
                    <a:pt x="978966" y="257924"/>
                  </a:lnTo>
                  <a:lnTo>
                    <a:pt x="978446" y="257327"/>
                  </a:lnTo>
                  <a:lnTo>
                    <a:pt x="972578" y="257327"/>
                  </a:lnTo>
                  <a:lnTo>
                    <a:pt x="972667" y="256095"/>
                  </a:lnTo>
                  <a:lnTo>
                    <a:pt x="974369" y="253085"/>
                  </a:lnTo>
                  <a:lnTo>
                    <a:pt x="978712" y="253085"/>
                  </a:lnTo>
                  <a:lnTo>
                    <a:pt x="978712" y="251701"/>
                  </a:lnTo>
                  <a:lnTo>
                    <a:pt x="973772" y="251701"/>
                  </a:lnTo>
                  <a:lnTo>
                    <a:pt x="973289" y="251980"/>
                  </a:lnTo>
                  <a:lnTo>
                    <a:pt x="972146" y="253085"/>
                  </a:lnTo>
                  <a:lnTo>
                    <a:pt x="971626" y="254025"/>
                  </a:lnTo>
                  <a:lnTo>
                    <a:pt x="971410" y="254533"/>
                  </a:lnTo>
                  <a:lnTo>
                    <a:pt x="971092" y="255612"/>
                  </a:lnTo>
                  <a:lnTo>
                    <a:pt x="971105" y="261518"/>
                  </a:lnTo>
                  <a:lnTo>
                    <a:pt x="974191" y="264782"/>
                  </a:lnTo>
                  <a:lnTo>
                    <a:pt x="976160" y="264782"/>
                  </a:lnTo>
                  <a:lnTo>
                    <a:pt x="977404" y="264236"/>
                  </a:lnTo>
                  <a:lnTo>
                    <a:pt x="978065" y="263842"/>
                  </a:lnTo>
                  <a:lnTo>
                    <a:pt x="978560" y="263271"/>
                  </a:lnTo>
                  <a:lnTo>
                    <a:pt x="978801" y="263004"/>
                  </a:lnTo>
                  <a:lnTo>
                    <a:pt x="979322" y="258800"/>
                  </a:lnTo>
                  <a:lnTo>
                    <a:pt x="977417" y="258800"/>
                  </a:lnTo>
                  <a:lnTo>
                    <a:pt x="977544" y="259067"/>
                  </a:lnTo>
                  <a:lnTo>
                    <a:pt x="977582" y="261518"/>
                  </a:lnTo>
                  <a:lnTo>
                    <a:pt x="977417" y="262001"/>
                  </a:lnTo>
                  <a:lnTo>
                    <a:pt x="977265" y="262267"/>
                  </a:lnTo>
                  <a:lnTo>
                    <a:pt x="976909" y="262737"/>
                  </a:lnTo>
                  <a:lnTo>
                    <a:pt x="976515" y="263004"/>
                  </a:lnTo>
                  <a:lnTo>
                    <a:pt x="975995" y="263271"/>
                  </a:lnTo>
                  <a:lnTo>
                    <a:pt x="974382" y="263271"/>
                  </a:lnTo>
                  <a:lnTo>
                    <a:pt x="972769" y="260934"/>
                  </a:lnTo>
                  <a:lnTo>
                    <a:pt x="972667" y="260350"/>
                  </a:lnTo>
                  <a:lnTo>
                    <a:pt x="972604" y="258800"/>
                  </a:lnTo>
                  <a:lnTo>
                    <a:pt x="977404" y="258800"/>
                  </a:lnTo>
                  <a:lnTo>
                    <a:pt x="977252" y="258610"/>
                  </a:lnTo>
                  <a:lnTo>
                    <a:pt x="979360" y="258610"/>
                  </a:lnTo>
                  <a:close/>
                </a:path>
                <a:path w="1377950" h="1480820">
                  <a:moveTo>
                    <a:pt x="985520" y="933145"/>
                  </a:moveTo>
                  <a:lnTo>
                    <a:pt x="985481" y="926211"/>
                  </a:lnTo>
                  <a:lnTo>
                    <a:pt x="985291" y="925664"/>
                  </a:lnTo>
                  <a:lnTo>
                    <a:pt x="985177" y="925360"/>
                  </a:lnTo>
                  <a:lnTo>
                    <a:pt x="984961" y="925080"/>
                  </a:lnTo>
                  <a:lnTo>
                    <a:pt x="984605" y="924471"/>
                  </a:lnTo>
                  <a:lnTo>
                    <a:pt x="984161" y="923988"/>
                  </a:lnTo>
                  <a:lnTo>
                    <a:pt x="983640" y="923683"/>
                  </a:lnTo>
                  <a:lnTo>
                    <a:pt x="982954" y="923340"/>
                  </a:lnTo>
                  <a:lnTo>
                    <a:pt x="979792" y="923340"/>
                  </a:lnTo>
                  <a:lnTo>
                    <a:pt x="979182" y="923683"/>
                  </a:lnTo>
                  <a:lnTo>
                    <a:pt x="978585" y="923988"/>
                  </a:lnTo>
                  <a:lnTo>
                    <a:pt x="978103" y="924471"/>
                  </a:lnTo>
                  <a:lnTo>
                    <a:pt x="977747" y="925080"/>
                  </a:lnTo>
                  <a:lnTo>
                    <a:pt x="977366" y="925664"/>
                  </a:lnTo>
                  <a:lnTo>
                    <a:pt x="977176" y="926211"/>
                  </a:lnTo>
                  <a:lnTo>
                    <a:pt x="977201" y="934123"/>
                  </a:lnTo>
                  <a:lnTo>
                    <a:pt x="977417" y="934631"/>
                  </a:lnTo>
                  <a:lnTo>
                    <a:pt x="977811" y="935278"/>
                  </a:lnTo>
                  <a:lnTo>
                    <a:pt x="977925" y="935482"/>
                  </a:lnTo>
                  <a:lnTo>
                    <a:pt x="977988" y="935609"/>
                  </a:lnTo>
                  <a:lnTo>
                    <a:pt x="978446" y="936053"/>
                  </a:lnTo>
                  <a:lnTo>
                    <a:pt x="979601" y="936637"/>
                  </a:lnTo>
                  <a:lnTo>
                    <a:pt x="982687" y="936637"/>
                  </a:lnTo>
                  <a:lnTo>
                    <a:pt x="983792" y="936053"/>
                  </a:lnTo>
                  <a:lnTo>
                    <a:pt x="984440" y="935482"/>
                  </a:lnTo>
                  <a:lnTo>
                    <a:pt x="984567" y="935278"/>
                  </a:lnTo>
                  <a:lnTo>
                    <a:pt x="982535" y="935024"/>
                  </a:lnTo>
                  <a:lnTo>
                    <a:pt x="981951" y="935278"/>
                  </a:lnTo>
                  <a:lnTo>
                    <a:pt x="980401" y="935278"/>
                  </a:lnTo>
                  <a:lnTo>
                    <a:pt x="979703" y="934859"/>
                  </a:lnTo>
                  <a:lnTo>
                    <a:pt x="979462" y="934631"/>
                  </a:lnTo>
                  <a:lnTo>
                    <a:pt x="979157" y="934123"/>
                  </a:lnTo>
                  <a:lnTo>
                    <a:pt x="978966" y="933754"/>
                  </a:lnTo>
                  <a:lnTo>
                    <a:pt x="979017" y="926211"/>
                  </a:lnTo>
                  <a:lnTo>
                    <a:pt x="979246" y="925664"/>
                  </a:lnTo>
                  <a:lnTo>
                    <a:pt x="979487" y="925360"/>
                  </a:lnTo>
                  <a:lnTo>
                    <a:pt x="979843" y="925080"/>
                  </a:lnTo>
                  <a:lnTo>
                    <a:pt x="982789" y="925080"/>
                  </a:lnTo>
                  <a:lnTo>
                    <a:pt x="983754" y="933145"/>
                  </a:lnTo>
                  <a:lnTo>
                    <a:pt x="983538" y="933754"/>
                  </a:lnTo>
                  <a:lnTo>
                    <a:pt x="983373" y="934123"/>
                  </a:lnTo>
                  <a:lnTo>
                    <a:pt x="982789" y="934859"/>
                  </a:lnTo>
                  <a:lnTo>
                    <a:pt x="984821" y="934859"/>
                  </a:lnTo>
                  <a:lnTo>
                    <a:pt x="985266" y="934123"/>
                  </a:lnTo>
                  <a:lnTo>
                    <a:pt x="985520" y="933145"/>
                  </a:lnTo>
                  <a:close/>
                </a:path>
                <a:path w="1377950" h="1480820">
                  <a:moveTo>
                    <a:pt x="986459" y="911479"/>
                  </a:moveTo>
                  <a:lnTo>
                    <a:pt x="986231" y="911186"/>
                  </a:lnTo>
                  <a:lnTo>
                    <a:pt x="984618" y="911186"/>
                  </a:lnTo>
                  <a:lnTo>
                    <a:pt x="984554" y="903922"/>
                  </a:lnTo>
                  <a:lnTo>
                    <a:pt x="984542" y="902589"/>
                  </a:lnTo>
                  <a:lnTo>
                    <a:pt x="982865" y="902589"/>
                  </a:lnTo>
                  <a:lnTo>
                    <a:pt x="982865" y="911186"/>
                  </a:lnTo>
                  <a:lnTo>
                    <a:pt x="978598" y="911186"/>
                  </a:lnTo>
                  <a:lnTo>
                    <a:pt x="982853" y="903922"/>
                  </a:lnTo>
                  <a:lnTo>
                    <a:pt x="982865" y="911186"/>
                  </a:lnTo>
                  <a:lnTo>
                    <a:pt x="982865" y="902589"/>
                  </a:lnTo>
                  <a:lnTo>
                    <a:pt x="982052" y="902589"/>
                  </a:lnTo>
                  <a:lnTo>
                    <a:pt x="977239" y="910742"/>
                  </a:lnTo>
                  <a:lnTo>
                    <a:pt x="977150" y="910907"/>
                  </a:lnTo>
                  <a:lnTo>
                    <a:pt x="977049" y="912444"/>
                  </a:lnTo>
                  <a:lnTo>
                    <a:pt x="984618" y="912634"/>
                  </a:lnTo>
                  <a:lnTo>
                    <a:pt x="982865" y="912634"/>
                  </a:lnTo>
                  <a:lnTo>
                    <a:pt x="982929" y="915581"/>
                  </a:lnTo>
                  <a:lnTo>
                    <a:pt x="984580" y="915581"/>
                  </a:lnTo>
                  <a:lnTo>
                    <a:pt x="986231" y="912634"/>
                  </a:lnTo>
                  <a:lnTo>
                    <a:pt x="986409" y="912444"/>
                  </a:lnTo>
                  <a:lnTo>
                    <a:pt x="986459" y="911479"/>
                  </a:lnTo>
                  <a:close/>
                </a:path>
                <a:path w="1377950" h="1480820">
                  <a:moveTo>
                    <a:pt x="988237" y="271018"/>
                  </a:moveTo>
                  <a:lnTo>
                    <a:pt x="988212" y="270751"/>
                  </a:lnTo>
                  <a:lnTo>
                    <a:pt x="986663" y="270751"/>
                  </a:lnTo>
                  <a:lnTo>
                    <a:pt x="980401" y="287972"/>
                  </a:lnTo>
                  <a:lnTo>
                    <a:pt x="980389" y="288175"/>
                  </a:lnTo>
                  <a:lnTo>
                    <a:pt x="981964" y="288175"/>
                  </a:lnTo>
                  <a:lnTo>
                    <a:pt x="982065" y="287972"/>
                  </a:lnTo>
                  <a:lnTo>
                    <a:pt x="988237" y="271018"/>
                  </a:lnTo>
                  <a:close/>
                </a:path>
                <a:path w="1377950" h="1480820">
                  <a:moveTo>
                    <a:pt x="988999" y="391337"/>
                  </a:moveTo>
                  <a:lnTo>
                    <a:pt x="988961" y="384416"/>
                  </a:lnTo>
                  <a:lnTo>
                    <a:pt x="988771" y="383870"/>
                  </a:lnTo>
                  <a:lnTo>
                    <a:pt x="988656" y="383552"/>
                  </a:lnTo>
                  <a:lnTo>
                    <a:pt x="988504" y="383374"/>
                  </a:lnTo>
                  <a:lnTo>
                    <a:pt x="988098" y="382676"/>
                  </a:lnTo>
                  <a:lnTo>
                    <a:pt x="988021" y="382549"/>
                  </a:lnTo>
                  <a:lnTo>
                    <a:pt x="987653" y="382193"/>
                  </a:lnTo>
                  <a:lnTo>
                    <a:pt x="987221" y="381952"/>
                  </a:lnTo>
                  <a:lnTo>
                    <a:pt x="987221" y="391337"/>
                  </a:lnTo>
                  <a:lnTo>
                    <a:pt x="987018" y="391947"/>
                  </a:lnTo>
                  <a:lnTo>
                    <a:pt x="985431" y="393484"/>
                  </a:lnTo>
                  <a:lnTo>
                    <a:pt x="983881" y="393484"/>
                  </a:lnTo>
                  <a:lnTo>
                    <a:pt x="983157" y="393052"/>
                  </a:lnTo>
                  <a:lnTo>
                    <a:pt x="982827" y="392722"/>
                  </a:lnTo>
                  <a:lnTo>
                    <a:pt x="982433" y="391947"/>
                  </a:lnTo>
                  <a:lnTo>
                    <a:pt x="982497" y="384416"/>
                  </a:lnTo>
                  <a:lnTo>
                    <a:pt x="982726" y="383870"/>
                  </a:lnTo>
                  <a:lnTo>
                    <a:pt x="982980" y="383552"/>
                  </a:lnTo>
                  <a:lnTo>
                    <a:pt x="983208" y="383374"/>
                  </a:lnTo>
                  <a:lnTo>
                    <a:pt x="986345" y="383374"/>
                  </a:lnTo>
                  <a:lnTo>
                    <a:pt x="987221" y="391337"/>
                  </a:lnTo>
                  <a:lnTo>
                    <a:pt x="987221" y="381952"/>
                  </a:lnTo>
                  <a:lnTo>
                    <a:pt x="986434" y="381546"/>
                  </a:lnTo>
                  <a:lnTo>
                    <a:pt x="983272" y="381546"/>
                  </a:lnTo>
                  <a:lnTo>
                    <a:pt x="982662" y="381889"/>
                  </a:lnTo>
                  <a:lnTo>
                    <a:pt x="982052" y="382193"/>
                  </a:lnTo>
                  <a:lnTo>
                    <a:pt x="981710" y="382549"/>
                  </a:lnTo>
                  <a:lnTo>
                    <a:pt x="981583" y="382676"/>
                  </a:lnTo>
                  <a:lnTo>
                    <a:pt x="981176" y="383374"/>
                  </a:lnTo>
                  <a:lnTo>
                    <a:pt x="980846" y="383870"/>
                  </a:lnTo>
                  <a:lnTo>
                    <a:pt x="980655" y="384416"/>
                  </a:lnTo>
                  <a:lnTo>
                    <a:pt x="980681" y="392328"/>
                  </a:lnTo>
                  <a:lnTo>
                    <a:pt x="980821" y="392722"/>
                  </a:lnTo>
                  <a:lnTo>
                    <a:pt x="981290" y="393484"/>
                  </a:lnTo>
                  <a:lnTo>
                    <a:pt x="981405" y="393687"/>
                  </a:lnTo>
                  <a:lnTo>
                    <a:pt x="981468" y="393814"/>
                  </a:lnTo>
                  <a:lnTo>
                    <a:pt x="981925" y="394258"/>
                  </a:lnTo>
                  <a:lnTo>
                    <a:pt x="983081" y="394843"/>
                  </a:lnTo>
                  <a:lnTo>
                    <a:pt x="986167" y="394843"/>
                  </a:lnTo>
                  <a:lnTo>
                    <a:pt x="987272" y="394258"/>
                  </a:lnTo>
                  <a:lnTo>
                    <a:pt x="987920" y="393687"/>
                  </a:lnTo>
                  <a:lnTo>
                    <a:pt x="988047" y="393484"/>
                  </a:lnTo>
                  <a:lnTo>
                    <a:pt x="988745" y="392328"/>
                  </a:lnTo>
                  <a:lnTo>
                    <a:pt x="988999" y="391337"/>
                  </a:lnTo>
                  <a:close/>
                </a:path>
                <a:path w="1377950" h="1480820">
                  <a:moveTo>
                    <a:pt x="989952" y="369684"/>
                  </a:moveTo>
                  <a:lnTo>
                    <a:pt x="989711" y="369392"/>
                  </a:lnTo>
                  <a:lnTo>
                    <a:pt x="988098" y="369392"/>
                  </a:lnTo>
                  <a:lnTo>
                    <a:pt x="988034" y="362127"/>
                  </a:lnTo>
                  <a:lnTo>
                    <a:pt x="988021" y="360794"/>
                  </a:lnTo>
                  <a:lnTo>
                    <a:pt x="986345" y="360794"/>
                  </a:lnTo>
                  <a:lnTo>
                    <a:pt x="986345" y="369392"/>
                  </a:lnTo>
                  <a:lnTo>
                    <a:pt x="982078" y="369392"/>
                  </a:lnTo>
                  <a:lnTo>
                    <a:pt x="986320" y="362127"/>
                  </a:lnTo>
                  <a:lnTo>
                    <a:pt x="986345" y="369392"/>
                  </a:lnTo>
                  <a:lnTo>
                    <a:pt x="986345" y="360794"/>
                  </a:lnTo>
                  <a:lnTo>
                    <a:pt x="985532" y="360794"/>
                  </a:lnTo>
                  <a:lnTo>
                    <a:pt x="980719" y="368947"/>
                  </a:lnTo>
                  <a:lnTo>
                    <a:pt x="980630" y="369125"/>
                  </a:lnTo>
                  <a:lnTo>
                    <a:pt x="980528" y="370649"/>
                  </a:lnTo>
                  <a:lnTo>
                    <a:pt x="988098" y="370840"/>
                  </a:lnTo>
                  <a:lnTo>
                    <a:pt x="986345" y="370840"/>
                  </a:lnTo>
                  <a:lnTo>
                    <a:pt x="986383" y="373786"/>
                  </a:lnTo>
                  <a:lnTo>
                    <a:pt x="988047" y="373786"/>
                  </a:lnTo>
                  <a:lnTo>
                    <a:pt x="989711" y="370840"/>
                  </a:lnTo>
                  <a:lnTo>
                    <a:pt x="989876" y="370649"/>
                  </a:lnTo>
                  <a:lnTo>
                    <a:pt x="989952" y="369684"/>
                  </a:lnTo>
                  <a:close/>
                </a:path>
                <a:path w="1377950" h="1480820">
                  <a:moveTo>
                    <a:pt x="992784" y="274408"/>
                  </a:moveTo>
                  <a:lnTo>
                    <a:pt x="990358" y="274408"/>
                  </a:lnTo>
                  <a:lnTo>
                    <a:pt x="990333" y="275666"/>
                  </a:lnTo>
                  <a:lnTo>
                    <a:pt x="990688" y="275666"/>
                  </a:lnTo>
                  <a:lnTo>
                    <a:pt x="992784" y="274408"/>
                  </a:lnTo>
                  <a:close/>
                </a:path>
                <a:path w="1377950" h="1480820">
                  <a:moveTo>
                    <a:pt x="993381" y="274281"/>
                  </a:moveTo>
                  <a:lnTo>
                    <a:pt x="993000" y="274281"/>
                  </a:lnTo>
                  <a:lnTo>
                    <a:pt x="992784" y="274408"/>
                  </a:lnTo>
                  <a:lnTo>
                    <a:pt x="993381" y="274408"/>
                  </a:lnTo>
                  <a:lnTo>
                    <a:pt x="993381" y="274281"/>
                  </a:lnTo>
                  <a:close/>
                </a:path>
                <a:path w="1377950" h="1480820">
                  <a:moveTo>
                    <a:pt x="995095" y="272338"/>
                  </a:moveTo>
                  <a:lnTo>
                    <a:pt x="993533" y="272338"/>
                  </a:lnTo>
                  <a:lnTo>
                    <a:pt x="990498" y="274281"/>
                  </a:lnTo>
                  <a:lnTo>
                    <a:pt x="993000" y="274281"/>
                  </a:lnTo>
                  <a:lnTo>
                    <a:pt x="993381" y="274053"/>
                  </a:lnTo>
                  <a:lnTo>
                    <a:pt x="993381" y="274281"/>
                  </a:lnTo>
                  <a:lnTo>
                    <a:pt x="995095" y="274281"/>
                  </a:lnTo>
                  <a:lnTo>
                    <a:pt x="995095" y="274053"/>
                  </a:lnTo>
                  <a:lnTo>
                    <a:pt x="995095" y="272338"/>
                  </a:lnTo>
                  <a:close/>
                </a:path>
                <a:path w="1377950" h="1480820">
                  <a:moveTo>
                    <a:pt x="995146" y="284200"/>
                  </a:moveTo>
                  <a:lnTo>
                    <a:pt x="995095" y="274408"/>
                  </a:lnTo>
                  <a:lnTo>
                    <a:pt x="993381" y="274408"/>
                  </a:lnTo>
                  <a:lnTo>
                    <a:pt x="993381" y="284200"/>
                  </a:lnTo>
                  <a:lnTo>
                    <a:pt x="995146" y="284200"/>
                  </a:lnTo>
                  <a:close/>
                </a:path>
                <a:path w="1377950" h="1480820">
                  <a:moveTo>
                    <a:pt x="996010" y="927138"/>
                  </a:moveTo>
                  <a:lnTo>
                    <a:pt x="994359" y="927011"/>
                  </a:lnTo>
                  <a:lnTo>
                    <a:pt x="994321" y="933564"/>
                  </a:lnTo>
                  <a:lnTo>
                    <a:pt x="993851" y="934148"/>
                  </a:lnTo>
                  <a:lnTo>
                    <a:pt x="993394" y="934593"/>
                  </a:lnTo>
                  <a:lnTo>
                    <a:pt x="992416" y="935291"/>
                  </a:lnTo>
                  <a:lnTo>
                    <a:pt x="991133" y="935291"/>
                  </a:lnTo>
                  <a:lnTo>
                    <a:pt x="990346" y="934885"/>
                  </a:lnTo>
                  <a:lnTo>
                    <a:pt x="990231" y="934593"/>
                  </a:lnTo>
                  <a:lnTo>
                    <a:pt x="990104" y="934415"/>
                  </a:lnTo>
                  <a:lnTo>
                    <a:pt x="989990" y="934148"/>
                  </a:lnTo>
                  <a:lnTo>
                    <a:pt x="989901" y="933792"/>
                  </a:lnTo>
                  <a:lnTo>
                    <a:pt x="989838" y="933564"/>
                  </a:lnTo>
                  <a:lnTo>
                    <a:pt x="989736" y="927011"/>
                  </a:lnTo>
                  <a:lnTo>
                    <a:pt x="988123" y="927011"/>
                  </a:lnTo>
                  <a:lnTo>
                    <a:pt x="988123" y="927138"/>
                  </a:lnTo>
                  <a:lnTo>
                    <a:pt x="988250" y="934415"/>
                  </a:lnTo>
                  <a:lnTo>
                    <a:pt x="990447" y="936777"/>
                  </a:lnTo>
                  <a:lnTo>
                    <a:pt x="992174" y="936777"/>
                  </a:lnTo>
                  <a:lnTo>
                    <a:pt x="993432" y="936117"/>
                  </a:lnTo>
                  <a:lnTo>
                    <a:pt x="993965" y="935697"/>
                  </a:lnTo>
                  <a:lnTo>
                    <a:pt x="994333" y="935291"/>
                  </a:lnTo>
                  <a:lnTo>
                    <a:pt x="994486" y="935291"/>
                  </a:lnTo>
                  <a:lnTo>
                    <a:pt x="994511" y="936472"/>
                  </a:lnTo>
                  <a:lnTo>
                    <a:pt x="995984" y="936472"/>
                  </a:lnTo>
                  <a:lnTo>
                    <a:pt x="996010" y="927138"/>
                  </a:lnTo>
                  <a:close/>
                </a:path>
                <a:path w="1377950" h="1480820">
                  <a:moveTo>
                    <a:pt x="996226" y="138379"/>
                  </a:moveTo>
                  <a:lnTo>
                    <a:pt x="993800" y="138379"/>
                  </a:lnTo>
                  <a:lnTo>
                    <a:pt x="993775" y="139636"/>
                  </a:lnTo>
                  <a:lnTo>
                    <a:pt x="994117" y="139636"/>
                  </a:lnTo>
                  <a:lnTo>
                    <a:pt x="996226" y="138379"/>
                  </a:lnTo>
                  <a:close/>
                </a:path>
                <a:path w="1377950" h="1480820">
                  <a:moveTo>
                    <a:pt x="997902" y="284607"/>
                  </a:moveTo>
                  <a:lnTo>
                    <a:pt x="990473" y="284353"/>
                  </a:lnTo>
                  <a:lnTo>
                    <a:pt x="990460" y="285457"/>
                  </a:lnTo>
                  <a:lnTo>
                    <a:pt x="997788" y="285457"/>
                  </a:lnTo>
                  <a:lnTo>
                    <a:pt x="997902" y="284607"/>
                  </a:lnTo>
                  <a:close/>
                </a:path>
                <a:path w="1377950" h="1480820">
                  <a:moveTo>
                    <a:pt x="998588" y="148170"/>
                  </a:moveTo>
                  <a:lnTo>
                    <a:pt x="998550" y="138023"/>
                  </a:lnTo>
                  <a:lnTo>
                    <a:pt x="998537" y="136309"/>
                  </a:lnTo>
                  <a:lnTo>
                    <a:pt x="997000" y="136309"/>
                  </a:lnTo>
                  <a:lnTo>
                    <a:pt x="993940" y="138252"/>
                  </a:lnTo>
                  <a:lnTo>
                    <a:pt x="996442" y="138252"/>
                  </a:lnTo>
                  <a:lnTo>
                    <a:pt x="996823" y="138023"/>
                  </a:lnTo>
                  <a:lnTo>
                    <a:pt x="996823" y="148170"/>
                  </a:lnTo>
                  <a:lnTo>
                    <a:pt x="998588" y="148170"/>
                  </a:lnTo>
                  <a:close/>
                </a:path>
                <a:path w="1377950" h="1480820">
                  <a:moveTo>
                    <a:pt x="999515" y="394716"/>
                  </a:moveTo>
                  <a:lnTo>
                    <a:pt x="998804" y="386029"/>
                  </a:lnTo>
                  <a:lnTo>
                    <a:pt x="998550" y="385673"/>
                  </a:lnTo>
                  <a:lnTo>
                    <a:pt x="998207" y="385406"/>
                  </a:lnTo>
                  <a:lnTo>
                    <a:pt x="997394" y="385000"/>
                  </a:lnTo>
                  <a:lnTo>
                    <a:pt x="995197" y="385000"/>
                  </a:lnTo>
                  <a:lnTo>
                    <a:pt x="994448" y="385406"/>
                  </a:lnTo>
                  <a:lnTo>
                    <a:pt x="994041" y="385673"/>
                  </a:lnTo>
                  <a:lnTo>
                    <a:pt x="993635" y="386029"/>
                  </a:lnTo>
                  <a:lnTo>
                    <a:pt x="993152" y="386549"/>
                  </a:lnTo>
                  <a:lnTo>
                    <a:pt x="993101" y="385216"/>
                  </a:lnTo>
                  <a:lnTo>
                    <a:pt x="991704" y="385216"/>
                  </a:lnTo>
                  <a:lnTo>
                    <a:pt x="991679" y="394716"/>
                  </a:lnTo>
                  <a:lnTo>
                    <a:pt x="993279" y="394716"/>
                  </a:lnTo>
                  <a:lnTo>
                    <a:pt x="993317" y="388124"/>
                  </a:lnTo>
                  <a:lnTo>
                    <a:pt x="993648" y="387705"/>
                  </a:lnTo>
                  <a:lnTo>
                    <a:pt x="993762" y="387553"/>
                  </a:lnTo>
                  <a:lnTo>
                    <a:pt x="994219" y="387096"/>
                  </a:lnTo>
                  <a:lnTo>
                    <a:pt x="994587" y="386829"/>
                  </a:lnTo>
                  <a:lnTo>
                    <a:pt x="997204" y="386829"/>
                  </a:lnTo>
                  <a:lnTo>
                    <a:pt x="997521" y="387286"/>
                  </a:lnTo>
                  <a:lnTo>
                    <a:pt x="997623" y="387553"/>
                  </a:lnTo>
                  <a:lnTo>
                    <a:pt x="997724" y="388124"/>
                  </a:lnTo>
                  <a:lnTo>
                    <a:pt x="997839" y="394716"/>
                  </a:lnTo>
                  <a:lnTo>
                    <a:pt x="999515" y="394716"/>
                  </a:lnTo>
                  <a:close/>
                </a:path>
                <a:path w="1377950" h="1480820">
                  <a:moveTo>
                    <a:pt x="1001077" y="930821"/>
                  </a:moveTo>
                  <a:lnTo>
                    <a:pt x="999375" y="930821"/>
                  </a:lnTo>
                  <a:lnTo>
                    <a:pt x="999363" y="936548"/>
                  </a:lnTo>
                  <a:lnTo>
                    <a:pt x="1001077" y="936548"/>
                  </a:lnTo>
                  <a:lnTo>
                    <a:pt x="1001077" y="930821"/>
                  </a:lnTo>
                  <a:close/>
                </a:path>
                <a:path w="1377950" h="1480820">
                  <a:moveTo>
                    <a:pt x="1001077" y="924852"/>
                  </a:moveTo>
                  <a:lnTo>
                    <a:pt x="999375" y="924852"/>
                  </a:lnTo>
                  <a:lnTo>
                    <a:pt x="999375" y="929411"/>
                  </a:lnTo>
                  <a:lnTo>
                    <a:pt x="1001077" y="929411"/>
                  </a:lnTo>
                  <a:lnTo>
                    <a:pt x="1001077" y="924852"/>
                  </a:lnTo>
                  <a:close/>
                </a:path>
                <a:path w="1377950" h="1480820">
                  <a:moveTo>
                    <a:pt x="1001344" y="148577"/>
                  </a:moveTo>
                  <a:lnTo>
                    <a:pt x="993914" y="148323"/>
                  </a:lnTo>
                  <a:lnTo>
                    <a:pt x="993914" y="149288"/>
                  </a:lnTo>
                  <a:lnTo>
                    <a:pt x="1001268" y="149288"/>
                  </a:lnTo>
                  <a:lnTo>
                    <a:pt x="1001344" y="148577"/>
                  </a:lnTo>
                  <a:close/>
                </a:path>
                <a:path w="1377950" h="1480820">
                  <a:moveTo>
                    <a:pt x="1004557" y="389013"/>
                  </a:moveTo>
                  <a:lnTo>
                    <a:pt x="1002855" y="389013"/>
                  </a:lnTo>
                  <a:lnTo>
                    <a:pt x="1002842" y="394754"/>
                  </a:lnTo>
                  <a:lnTo>
                    <a:pt x="1004557" y="394754"/>
                  </a:lnTo>
                  <a:lnTo>
                    <a:pt x="1004557" y="389013"/>
                  </a:lnTo>
                  <a:close/>
                </a:path>
                <a:path w="1377950" h="1480820">
                  <a:moveTo>
                    <a:pt x="1004557" y="383057"/>
                  </a:moveTo>
                  <a:lnTo>
                    <a:pt x="1002855" y="383057"/>
                  </a:lnTo>
                  <a:lnTo>
                    <a:pt x="1002855" y="387616"/>
                  </a:lnTo>
                  <a:lnTo>
                    <a:pt x="1004557" y="387616"/>
                  </a:lnTo>
                  <a:lnTo>
                    <a:pt x="1004557" y="383057"/>
                  </a:lnTo>
                  <a:close/>
                </a:path>
                <a:path w="1377950" h="1480820">
                  <a:moveTo>
                    <a:pt x="1005954" y="929563"/>
                  </a:moveTo>
                  <a:lnTo>
                    <a:pt x="999375" y="929563"/>
                  </a:lnTo>
                  <a:lnTo>
                    <a:pt x="999375" y="930630"/>
                  </a:lnTo>
                  <a:lnTo>
                    <a:pt x="1005916" y="930630"/>
                  </a:lnTo>
                  <a:lnTo>
                    <a:pt x="1005954" y="929563"/>
                  </a:lnTo>
                  <a:close/>
                </a:path>
                <a:path w="1377950" h="1480820">
                  <a:moveTo>
                    <a:pt x="1006208" y="923645"/>
                  </a:moveTo>
                  <a:lnTo>
                    <a:pt x="999375" y="923645"/>
                  </a:lnTo>
                  <a:lnTo>
                    <a:pt x="999375" y="924687"/>
                  </a:lnTo>
                  <a:lnTo>
                    <a:pt x="1006182" y="924687"/>
                  </a:lnTo>
                  <a:lnTo>
                    <a:pt x="1006208" y="923645"/>
                  </a:lnTo>
                  <a:close/>
                </a:path>
                <a:path w="1377950" h="1480820">
                  <a:moveTo>
                    <a:pt x="1009434" y="387769"/>
                  </a:moveTo>
                  <a:lnTo>
                    <a:pt x="1002855" y="387769"/>
                  </a:lnTo>
                  <a:lnTo>
                    <a:pt x="1002855" y="388785"/>
                  </a:lnTo>
                  <a:lnTo>
                    <a:pt x="1009434" y="388785"/>
                  </a:lnTo>
                  <a:lnTo>
                    <a:pt x="1009434" y="387769"/>
                  </a:lnTo>
                  <a:close/>
                </a:path>
                <a:path w="1377950" h="1480820">
                  <a:moveTo>
                    <a:pt x="1009688" y="381850"/>
                  </a:moveTo>
                  <a:lnTo>
                    <a:pt x="1002855" y="381850"/>
                  </a:lnTo>
                  <a:lnTo>
                    <a:pt x="1002855" y="382892"/>
                  </a:lnTo>
                  <a:lnTo>
                    <a:pt x="1009662" y="382892"/>
                  </a:lnTo>
                  <a:lnTo>
                    <a:pt x="1009688" y="381850"/>
                  </a:lnTo>
                  <a:close/>
                </a:path>
                <a:path w="1377950" h="1480820">
                  <a:moveTo>
                    <a:pt x="1012037" y="146037"/>
                  </a:moveTo>
                  <a:lnTo>
                    <a:pt x="1011999" y="139115"/>
                  </a:lnTo>
                  <a:lnTo>
                    <a:pt x="1011809" y="138569"/>
                  </a:lnTo>
                  <a:lnTo>
                    <a:pt x="1011694" y="138252"/>
                  </a:lnTo>
                  <a:lnTo>
                    <a:pt x="1011491" y="137985"/>
                  </a:lnTo>
                  <a:lnTo>
                    <a:pt x="1011135" y="137375"/>
                  </a:lnTo>
                  <a:lnTo>
                    <a:pt x="1010691" y="136893"/>
                  </a:lnTo>
                  <a:lnTo>
                    <a:pt x="1010259" y="136664"/>
                  </a:lnTo>
                  <a:lnTo>
                    <a:pt x="1010259" y="146037"/>
                  </a:lnTo>
                  <a:lnTo>
                    <a:pt x="1010056" y="146646"/>
                  </a:lnTo>
                  <a:lnTo>
                    <a:pt x="1008468" y="148170"/>
                  </a:lnTo>
                  <a:lnTo>
                    <a:pt x="1006894" y="148170"/>
                  </a:lnTo>
                  <a:lnTo>
                    <a:pt x="1006195" y="147751"/>
                  </a:lnTo>
                  <a:lnTo>
                    <a:pt x="1005878" y="147421"/>
                  </a:lnTo>
                  <a:lnTo>
                    <a:pt x="1005484" y="146646"/>
                  </a:lnTo>
                  <a:lnTo>
                    <a:pt x="1005281" y="146037"/>
                  </a:lnTo>
                  <a:lnTo>
                    <a:pt x="1005344" y="139534"/>
                  </a:lnTo>
                  <a:lnTo>
                    <a:pt x="1005763" y="138569"/>
                  </a:lnTo>
                  <a:lnTo>
                    <a:pt x="1006017" y="138252"/>
                  </a:lnTo>
                  <a:lnTo>
                    <a:pt x="1006360" y="137985"/>
                  </a:lnTo>
                  <a:lnTo>
                    <a:pt x="1009307" y="137985"/>
                  </a:lnTo>
                  <a:lnTo>
                    <a:pt x="1010259" y="146037"/>
                  </a:lnTo>
                  <a:lnTo>
                    <a:pt x="1010259" y="136664"/>
                  </a:lnTo>
                  <a:lnTo>
                    <a:pt x="1009497" y="136245"/>
                  </a:lnTo>
                  <a:lnTo>
                    <a:pt x="1006309" y="136245"/>
                  </a:lnTo>
                  <a:lnTo>
                    <a:pt x="1005090" y="136893"/>
                  </a:lnTo>
                  <a:lnTo>
                    <a:pt x="1004620" y="137375"/>
                  </a:lnTo>
                  <a:lnTo>
                    <a:pt x="1004265" y="137985"/>
                  </a:lnTo>
                  <a:lnTo>
                    <a:pt x="1003884" y="138569"/>
                  </a:lnTo>
                  <a:lnTo>
                    <a:pt x="1003668" y="139115"/>
                  </a:lnTo>
                  <a:lnTo>
                    <a:pt x="1003719" y="147027"/>
                  </a:lnTo>
                  <a:lnTo>
                    <a:pt x="1003871" y="147421"/>
                  </a:lnTo>
                  <a:lnTo>
                    <a:pt x="1004316" y="148170"/>
                  </a:lnTo>
                  <a:lnTo>
                    <a:pt x="1004443" y="148386"/>
                  </a:lnTo>
                  <a:lnTo>
                    <a:pt x="1004506" y="148513"/>
                  </a:lnTo>
                  <a:lnTo>
                    <a:pt x="1004963" y="148945"/>
                  </a:lnTo>
                  <a:lnTo>
                    <a:pt x="1006119" y="149542"/>
                  </a:lnTo>
                  <a:lnTo>
                    <a:pt x="1009218" y="149542"/>
                  </a:lnTo>
                  <a:lnTo>
                    <a:pt x="1009865" y="149174"/>
                  </a:lnTo>
                  <a:lnTo>
                    <a:pt x="1010323" y="148945"/>
                  </a:lnTo>
                  <a:lnTo>
                    <a:pt x="1010958" y="148386"/>
                  </a:lnTo>
                  <a:lnTo>
                    <a:pt x="1011097" y="148170"/>
                  </a:lnTo>
                  <a:lnTo>
                    <a:pt x="1011783" y="147027"/>
                  </a:lnTo>
                  <a:lnTo>
                    <a:pt x="1012037" y="146037"/>
                  </a:lnTo>
                  <a:close/>
                </a:path>
                <a:path w="1377950" h="1480820">
                  <a:moveTo>
                    <a:pt x="1016965" y="272630"/>
                  </a:moveTo>
                  <a:lnTo>
                    <a:pt x="1015238" y="272630"/>
                  </a:lnTo>
                  <a:lnTo>
                    <a:pt x="1012342" y="283679"/>
                  </a:lnTo>
                  <a:lnTo>
                    <a:pt x="1009980" y="275145"/>
                  </a:lnTo>
                  <a:lnTo>
                    <a:pt x="1009370" y="272923"/>
                  </a:lnTo>
                  <a:lnTo>
                    <a:pt x="1009294" y="272630"/>
                  </a:lnTo>
                  <a:lnTo>
                    <a:pt x="1007325" y="272630"/>
                  </a:lnTo>
                  <a:lnTo>
                    <a:pt x="1004493" y="283679"/>
                  </a:lnTo>
                  <a:lnTo>
                    <a:pt x="1001598" y="272923"/>
                  </a:lnTo>
                  <a:lnTo>
                    <a:pt x="1001522" y="272630"/>
                  </a:lnTo>
                  <a:lnTo>
                    <a:pt x="999731" y="272630"/>
                  </a:lnTo>
                  <a:lnTo>
                    <a:pt x="999731" y="272923"/>
                  </a:lnTo>
                  <a:lnTo>
                    <a:pt x="1003300" y="285419"/>
                  </a:lnTo>
                  <a:lnTo>
                    <a:pt x="1005598" y="285419"/>
                  </a:lnTo>
                  <a:lnTo>
                    <a:pt x="1006043" y="283679"/>
                  </a:lnTo>
                  <a:lnTo>
                    <a:pt x="1008227" y="275145"/>
                  </a:lnTo>
                  <a:lnTo>
                    <a:pt x="1011085" y="285419"/>
                  </a:lnTo>
                  <a:lnTo>
                    <a:pt x="1013371" y="285419"/>
                  </a:lnTo>
                  <a:lnTo>
                    <a:pt x="1013879" y="283679"/>
                  </a:lnTo>
                  <a:lnTo>
                    <a:pt x="1016952" y="272923"/>
                  </a:lnTo>
                  <a:lnTo>
                    <a:pt x="1016965" y="272630"/>
                  </a:lnTo>
                  <a:close/>
                </a:path>
                <a:path w="1377950" h="1480820">
                  <a:moveTo>
                    <a:pt x="1020254" y="118033"/>
                  </a:moveTo>
                  <a:lnTo>
                    <a:pt x="1018133" y="115646"/>
                  </a:lnTo>
                  <a:lnTo>
                    <a:pt x="1012342" y="115646"/>
                  </a:lnTo>
                  <a:lnTo>
                    <a:pt x="1012329" y="120802"/>
                  </a:lnTo>
                  <a:lnTo>
                    <a:pt x="1014031" y="120802"/>
                  </a:lnTo>
                  <a:lnTo>
                    <a:pt x="1014031" y="116903"/>
                  </a:lnTo>
                  <a:lnTo>
                    <a:pt x="1017206" y="116903"/>
                  </a:lnTo>
                  <a:lnTo>
                    <a:pt x="1017866" y="117322"/>
                  </a:lnTo>
                  <a:lnTo>
                    <a:pt x="1018324" y="118033"/>
                  </a:lnTo>
                  <a:lnTo>
                    <a:pt x="1018286" y="119672"/>
                  </a:lnTo>
                  <a:lnTo>
                    <a:pt x="1018184" y="120167"/>
                  </a:lnTo>
                  <a:lnTo>
                    <a:pt x="1018006" y="120408"/>
                  </a:lnTo>
                  <a:lnTo>
                    <a:pt x="1017574" y="120802"/>
                  </a:lnTo>
                  <a:lnTo>
                    <a:pt x="1014031" y="120802"/>
                  </a:lnTo>
                  <a:lnTo>
                    <a:pt x="1014031" y="121234"/>
                  </a:lnTo>
                  <a:lnTo>
                    <a:pt x="1012329" y="121234"/>
                  </a:lnTo>
                  <a:lnTo>
                    <a:pt x="1012329" y="121843"/>
                  </a:lnTo>
                  <a:lnTo>
                    <a:pt x="1018489" y="121843"/>
                  </a:lnTo>
                  <a:lnTo>
                    <a:pt x="1019124" y="121450"/>
                  </a:lnTo>
                  <a:lnTo>
                    <a:pt x="1020076" y="120167"/>
                  </a:lnTo>
                  <a:lnTo>
                    <a:pt x="1020178" y="119900"/>
                  </a:lnTo>
                  <a:lnTo>
                    <a:pt x="1020254" y="118033"/>
                  </a:lnTo>
                  <a:close/>
                </a:path>
                <a:path w="1377950" h="1480820">
                  <a:moveTo>
                    <a:pt x="1021067" y="128054"/>
                  </a:moveTo>
                  <a:lnTo>
                    <a:pt x="1019467" y="124104"/>
                  </a:lnTo>
                  <a:lnTo>
                    <a:pt x="1019200" y="123609"/>
                  </a:lnTo>
                  <a:lnTo>
                    <a:pt x="1019200" y="128206"/>
                  </a:lnTo>
                  <a:lnTo>
                    <a:pt x="1013993" y="128206"/>
                  </a:lnTo>
                  <a:lnTo>
                    <a:pt x="1014031" y="122948"/>
                  </a:lnTo>
                  <a:lnTo>
                    <a:pt x="1016520" y="122948"/>
                  </a:lnTo>
                  <a:lnTo>
                    <a:pt x="1016876" y="123228"/>
                  </a:lnTo>
                  <a:lnTo>
                    <a:pt x="1017193" y="123558"/>
                  </a:lnTo>
                  <a:lnTo>
                    <a:pt x="1017384" y="123812"/>
                  </a:lnTo>
                  <a:lnTo>
                    <a:pt x="1017524" y="124104"/>
                  </a:lnTo>
                  <a:lnTo>
                    <a:pt x="1017701" y="124396"/>
                  </a:lnTo>
                  <a:lnTo>
                    <a:pt x="1017993" y="125082"/>
                  </a:lnTo>
                  <a:lnTo>
                    <a:pt x="1019136" y="128054"/>
                  </a:lnTo>
                  <a:lnTo>
                    <a:pt x="1019200" y="128206"/>
                  </a:lnTo>
                  <a:lnTo>
                    <a:pt x="1019200" y="123609"/>
                  </a:lnTo>
                  <a:lnTo>
                    <a:pt x="1018997" y="123228"/>
                  </a:lnTo>
                  <a:lnTo>
                    <a:pt x="1018794" y="122948"/>
                  </a:lnTo>
                  <a:lnTo>
                    <a:pt x="1018260" y="122351"/>
                  </a:lnTo>
                  <a:lnTo>
                    <a:pt x="1012329" y="122351"/>
                  </a:lnTo>
                  <a:lnTo>
                    <a:pt x="1012317" y="128536"/>
                  </a:lnTo>
                  <a:lnTo>
                    <a:pt x="1013993" y="128536"/>
                  </a:lnTo>
                  <a:lnTo>
                    <a:pt x="1020940" y="128536"/>
                  </a:lnTo>
                  <a:lnTo>
                    <a:pt x="1021067" y="128054"/>
                  </a:lnTo>
                  <a:close/>
                </a:path>
                <a:path w="1377950" h="1480820">
                  <a:moveTo>
                    <a:pt x="1022819" y="138963"/>
                  </a:moveTo>
                  <a:lnTo>
                    <a:pt x="1022680" y="138506"/>
                  </a:lnTo>
                  <a:lnTo>
                    <a:pt x="1022604" y="138252"/>
                  </a:lnTo>
                  <a:lnTo>
                    <a:pt x="1022515" y="137998"/>
                  </a:lnTo>
                  <a:lnTo>
                    <a:pt x="1022388" y="137833"/>
                  </a:lnTo>
                  <a:lnTo>
                    <a:pt x="1021816" y="137210"/>
                  </a:lnTo>
                  <a:lnTo>
                    <a:pt x="1021486" y="136956"/>
                  </a:lnTo>
                  <a:lnTo>
                    <a:pt x="1020711" y="136575"/>
                  </a:lnTo>
                  <a:lnTo>
                    <a:pt x="1014907" y="136575"/>
                  </a:lnTo>
                  <a:lnTo>
                    <a:pt x="1014907" y="141732"/>
                  </a:lnTo>
                  <a:lnTo>
                    <a:pt x="1016609" y="141732"/>
                  </a:lnTo>
                  <a:lnTo>
                    <a:pt x="1016609" y="137998"/>
                  </a:lnTo>
                  <a:lnTo>
                    <a:pt x="1020064" y="137998"/>
                  </a:lnTo>
                  <a:lnTo>
                    <a:pt x="1020432" y="138252"/>
                  </a:lnTo>
                  <a:lnTo>
                    <a:pt x="1020889" y="138963"/>
                  </a:lnTo>
                  <a:lnTo>
                    <a:pt x="1020813" y="140931"/>
                  </a:lnTo>
                  <a:lnTo>
                    <a:pt x="1020749" y="141109"/>
                  </a:lnTo>
                  <a:lnTo>
                    <a:pt x="1020584" y="141325"/>
                  </a:lnTo>
                  <a:lnTo>
                    <a:pt x="1020140" y="141732"/>
                  </a:lnTo>
                  <a:lnTo>
                    <a:pt x="1016609" y="141732"/>
                  </a:lnTo>
                  <a:lnTo>
                    <a:pt x="1016609" y="142163"/>
                  </a:lnTo>
                  <a:lnTo>
                    <a:pt x="1014907" y="142163"/>
                  </a:lnTo>
                  <a:lnTo>
                    <a:pt x="1014907" y="142773"/>
                  </a:lnTo>
                  <a:lnTo>
                    <a:pt x="1021067" y="142773"/>
                  </a:lnTo>
                  <a:lnTo>
                    <a:pt x="1021689" y="142379"/>
                  </a:lnTo>
                  <a:lnTo>
                    <a:pt x="1022692" y="140931"/>
                  </a:lnTo>
                  <a:lnTo>
                    <a:pt x="1022819" y="138963"/>
                  </a:lnTo>
                  <a:close/>
                </a:path>
                <a:path w="1377950" h="1480820">
                  <a:moveTo>
                    <a:pt x="1023569" y="149453"/>
                  </a:moveTo>
                  <a:lnTo>
                    <a:pt x="1023454" y="148488"/>
                  </a:lnTo>
                  <a:lnTo>
                    <a:pt x="1022248" y="145554"/>
                  </a:lnTo>
                  <a:lnTo>
                    <a:pt x="1022172" y="145326"/>
                  </a:lnTo>
                  <a:lnTo>
                    <a:pt x="1021753" y="144487"/>
                  </a:lnTo>
                  <a:lnTo>
                    <a:pt x="1021473" y="144056"/>
                  </a:lnTo>
                  <a:lnTo>
                    <a:pt x="1021359" y="143891"/>
                  </a:lnTo>
                  <a:lnTo>
                    <a:pt x="1020851" y="143281"/>
                  </a:lnTo>
                  <a:lnTo>
                    <a:pt x="1014907" y="143281"/>
                  </a:lnTo>
                  <a:lnTo>
                    <a:pt x="1014895" y="149453"/>
                  </a:lnTo>
                  <a:lnTo>
                    <a:pt x="1016558" y="149453"/>
                  </a:lnTo>
                  <a:lnTo>
                    <a:pt x="1016609" y="143891"/>
                  </a:lnTo>
                  <a:lnTo>
                    <a:pt x="1016609" y="144056"/>
                  </a:lnTo>
                  <a:lnTo>
                    <a:pt x="1019352" y="144056"/>
                  </a:lnTo>
                  <a:lnTo>
                    <a:pt x="1019759" y="144487"/>
                  </a:lnTo>
                  <a:lnTo>
                    <a:pt x="1021613" y="148717"/>
                  </a:lnTo>
                  <a:lnTo>
                    <a:pt x="1021727" y="148996"/>
                  </a:lnTo>
                  <a:lnTo>
                    <a:pt x="1021778" y="149136"/>
                  </a:lnTo>
                  <a:lnTo>
                    <a:pt x="1016571" y="149136"/>
                  </a:lnTo>
                  <a:lnTo>
                    <a:pt x="1016558" y="149453"/>
                  </a:lnTo>
                  <a:lnTo>
                    <a:pt x="1023569" y="149453"/>
                  </a:lnTo>
                  <a:close/>
                </a:path>
                <a:path w="1377950" h="1480820">
                  <a:moveTo>
                    <a:pt x="1031087" y="125755"/>
                  </a:moveTo>
                  <a:lnTo>
                    <a:pt x="1030998" y="122770"/>
                  </a:lnTo>
                  <a:lnTo>
                    <a:pt x="1030820" y="122326"/>
                  </a:lnTo>
                  <a:lnTo>
                    <a:pt x="1031011" y="122326"/>
                  </a:lnTo>
                  <a:lnTo>
                    <a:pt x="1029792" y="121221"/>
                  </a:lnTo>
                  <a:lnTo>
                    <a:pt x="1029335" y="120967"/>
                  </a:lnTo>
                  <a:lnTo>
                    <a:pt x="1028242" y="120586"/>
                  </a:lnTo>
                  <a:lnTo>
                    <a:pt x="1025334" y="120586"/>
                  </a:lnTo>
                  <a:lnTo>
                    <a:pt x="1025334" y="116865"/>
                  </a:lnTo>
                  <a:lnTo>
                    <a:pt x="1030185" y="116865"/>
                  </a:lnTo>
                  <a:lnTo>
                    <a:pt x="1030338" y="116649"/>
                  </a:lnTo>
                  <a:lnTo>
                    <a:pt x="1030376" y="115608"/>
                  </a:lnTo>
                  <a:lnTo>
                    <a:pt x="1023645" y="115608"/>
                  </a:lnTo>
                  <a:lnTo>
                    <a:pt x="1023620" y="122326"/>
                  </a:lnTo>
                  <a:lnTo>
                    <a:pt x="1028306" y="122326"/>
                  </a:lnTo>
                  <a:lnTo>
                    <a:pt x="1028852" y="122770"/>
                  </a:lnTo>
                  <a:lnTo>
                    <a:pt x="1029055" y="123037"/>
                  </a:lnTo>
                  <a:lnTo>
                    <a:pt x="1029335" y="123685"/>
                  </a:lnTo>
                  <a:lnTo>
                    <a:pt x="1029309" y="125399"/>
                  </a:lnTo>
                  <a:lnTo>
                    <a:pt x="1029169" y="125755"/>
                  </a:lnTo>
                  <a:lnTo>
                    <a:pt x="1028992" y="126111"/>
                  </a:lnTo>
                  <a:lnTo>
                    <a:pt x="1028788" y="126403"/>
                  </a:lnTo>
                  <a:lnTo>
                    <a:pt x="1023073" y="126403"/>
                  </a:lnTo>
                  <a:lnTo>
                    <a:pt x="1023099" y="127038"/>
                  </a:lnTo>
                  <a:lnTo>
                    <a:pt x="1023200" y="128651"/>
                  </a:lnTo>
                  <a:lnTo>
                    <a:pt x="1028700" y="128651"/>
                  </a:lnTo>
                  <a:lnTo>
                    <a:pt x="1030312" y="127228"/>
                  </a:lnTo>
                  <a:lnTo>
                    <a:pt x="1030452" y="127038"/>
                  </a:lnTo>
                  <a:lnTo>
                    <a:pt x="1031087" y="125755"/>
                  </a:lnTo>
                  <a:close/>
                </a:path>
                <a:path w="1377950" h="1480820">
                  <a:moveTo>
                    <a:pt x="1032344" y="134988"/>
                  </a:moveTo>
                  <a:lnTo>
                    <a:pt x="1032332" y="134721"/>
                  </a:lnTo>
                  <a:lnTo>
                    <a:pt x="1030770" y="134721"/>
                  </a:lnTo>
                  <a:lnTo>
                    <a:pt x="1024521" y="151841"/>
                  </a:lnTo>
                  <a:lnTo>
                    <a:pt x="1024496" y="152209"/>
                  </a:lnTo>
                  <a:lnTo>
                    <a:pt x="1026096" y="152209"/>
                  </a:lnTo>
                  <a:lnTo>
                    <a:pt x="1032344" y="134988"/>
                  </a:lnTo>
                  <a:close/>
                </a:path>
                <a:path w="1377950" h="1480820">
                  <a:moveTo>
                    <a:pt x="1036040" y="147802"/>
                  </a:moveTo>
                  <a:lnTo>
                    <a:pt x="1033881" y="147802"/>
                  </a:lnTo>
                  <a:lnTo>
                    <a:pt x="1033868" y="148132"/>
                  </a:lnTo>
                  <a:lnTo>
                    <a:pt x="1035723" y="148132"/>
                  </a:lnTo>
                  <a:lnTo>
                    <a:pt x="1036040" y="147802"/>
                  </a:lnTo>
                  <a:close/>
                </a:path>
                <a:path w="1377950" h="1480820">
                  <a:moveTo>
                    <a:pt x="1039939" y="1108938"/>
                  </a:moveTo>
                  <a:lnTo>
                    <a:pt x="1039926" y="1108329"/>
                  </a:lnTo>
                  <a:lnTo>
                    <a:pt x="1038898" y="1105484"/>
                  </a:lnTo>
                  <a:lnTo>
                    <a:pt x="1038390" y="1104087"/>
                  </a:lnTo>
                  <a:lnTo>
                    <a:pt x="1036548" y="1099007"/>
                  </a:lnTo>
                  <a:lnTo>
                    <a:pt x="1036548" y="1104087"/>
                  </a:lnTo>
                  <a:lnTo>
                    <a:pt x="1031951" y="1104087"/>
                  </a:lnTo>
                  <a:lnTo>
                    <a:pt x="1034224" y="1097495"/>
                  </a:lnTo>
                  <a:lnTo>
                    <a:pt x="1036548" y="1104087"/>
                  </a:lnTo>
                  <a:lnTo>
                    <a:pt x="1036548" y="1099007"/>
                  </a:lnTo>
                  <a:lnTo>
                    <a:pt x="1036002" y="1097495"/>
                  </a:lnTo>
                  <a:lnTo>
                    <a:pt x="1035481" y="1096048"/>
                  </a:lnTo>
                  <a:lnTo>
                    <a:pt x="1033157" y="1096048"/>
                  </a:lnTo>
                  <a:lnTo>
                    <a:pt x="1028712" y="1108329"/>
                  </a:lnTo>
                  <a:lnTo>
                    <a:pt x="1028750" y="1108938"/>
                  </a:lnTo>
                  <a:lnTo>
                    <a:pt x="1030274" y="1108938"/>
                  </a:lnTo>
                  <a:lnTo>
                    <a:pt x="1030401" y="1108735"/>
                  </a:lnTo>
                  <a:lnTo>
                    <a:pt x="1031506" y="1105484"/>
                  </a:lnTo>
                  <a:lnTo>
                    <a:pt x="1036993" y="1105484"/>
                  </a:lnTo>
                  <a:lnTo>
                    <a:pt x="1038148" y="1108735"/>
                  </a:lnTo>
                  <a:lnTo>
                    <a:pt x="1038263" y="1108938"/>
                  </a:lnTo>
                  <a:lnTo>
                    <a:pt x="1039939" y="1108938"/>
                  </a:lnTo>
                  <a:close/>
                </a:path>
                <a:path w="1377950" h="1480820">
                  <a:moveTo>
                    <a:pt x="1041298" y="138633"/>
                  </a:moveTo>
                  <a:lnTo>
                    <a:pt x="1041095" y="138061"/>
                  </a:lnTo>
                  <a:lnTo>
                    <a:pt x="1040993" y="137795"/>
                  </a:lnTo>
                  <a:lnTo>
                    <a:pt x="1040752" y="137401"/>
                  </a:lnTo>
                  <a:lnTo>
                    <a:pt x="1040345" y="136982"/>
                  </a:lnTo>
                  <a:lnTo>
                    <a:pt x="1034453" y="136982"/>
                  </a:lnTo>
                  <a:lnTo>
                    <a:pt x="1034135" y="137223"/>
                  </a:lnTo>
                  <a:lnTo>
                    <a:pt x="1034059" y="138633"/>
                  </a:lnTo>
                  <a:lnTo>
                    <a:pt x="1034453" y="138633"/>
                  </a:lnTo>
                  <a:lnTo>
                    <a:pt x="1035532" y="138061"/>
                  </a:lnTo>
                  <a:lnTo>
                    <a:pt x="1036193" y="137795"/>
                  </a:lnTo>
                  <a:lnTo>
                    <a:pt x="1038313" y="137795"/>
                  </a:lnTo>
                  <a:lnTo>
                    <a:pt x="1038834" y="138061"/>
                  </a:lnTo>
                  <a:lnTo>
                    <a:pt x="1039342" y="138633"/>
                  </a:lnTo>
                  <a:lnTo>
                    <a:pt x="1039202" y="138633"/>
                  </a:lnTo>
                  <a:lnTo>
                    <a:pt x="1039202" y="141643"/>
                  </a:lnTo>
                  <a:lnTo>
                    <a:pt x="1034122" y="147612"/>
                  </a:lnTo>
                  <a:lnTo>
                    <a:pt x="1036218" y="147612"/>
                  </a:lnTo>
                  <a:lnTo>
                    <a:pt x="1041196" y="141185"/>
                  </a:lnTo>
                  <a:lnTo>
                    <a:pt x="1041298" y="138633"/>
                  </a:lnTo>
                  <a:close/>
                </a:path>
                <a:path w="1377950" h="1480820">
                  <a:moveTo>
                    <a:pt x="1041882" y="117259"/>
                  </a:moveTo>
                  <a:lnTo>
                    <a:pt x="1040066" y="117259"/>
                  </a:lnTo>
                  <a:lnTo>
                    <a:pt x="1035227" y="128104"/>
                  </a:lnTo>
                  <a:lnTo>
                    <a:pt x="1035113" y="128524"/>
                  </a:lnTo>
                  <a:lnTo>
                    <a:pt x="1036993" y="128524"/>
                  </a:lnTo>
                  <a:lnTo>
                    <a:pt x="1041882" y="117259"/>
                  </a:lnTo>
                  <a:close/>
                </a:path>
                <a:path w="1377950" h="1480820">
                  <a:moveTo>
                    <a:pt x="1041971" y="148424"/>
                  </a:moveTo>
                  <a:lnTo>
                    <a:pt x="1033868" y="148259"/>
                  </a:lnTo>
                  <a:lnTo>
                    <a:pt x="1033843" y="149364"/>
                  </a:lnTo>
                  <a:lnTo>
                    <a:pt x="1041869" y="149364"/>
                  </a:lnTo>
                  <a:lnTo>
                    <a:pt x="1041971" y="148424"/>
                  </a:lnTo>
                  <a:close/>
                </a:path>
                <a:path w="1377950" h="1480820">
                  <a:moveTo>
                    <a:pt x="1041996" y="115468"/>
                  </a:moveTo>
                  <a:lnTo>
                    <a:pt x="1033640" y="115468"/>
                  </a:lnTo>
                  <a:lnTo>
                    <a:pt x="1033538" y="116547"/>
                  </a:lnTo>
                  <a:lnTo>
                    <a:pt x="1033691" y="116890"/>
                  </a:lnTo>
                  <a:lnTo>
                    <a:pt x="1040231" y="116890"/>
                  </a:lnTo>
                  <a:lnTo>
                    <a:pt x="1040142" y="117081"/>
                  </a:lnTo>
                  <a:lnTo>
                    <a:pt x="1041946" y="117081"/>
                  </a:lnTo>
                  <a:lnTo>
                    <a:pt x="1041996" y="115468"/>
                  </a:lnTo>
                  <a:close/>
                </a:path>
                <a:path w="1377950" h="1480820">
                  <a:moveTo>
                    <a:pt x="1051928" y="1096848"/>
                  </a:moveTo>
                  <a:lnTo>
                    <a:pt x="1051648" y="1096632"/>
                  </a:lnTo>
                  <a:lnTo>
                    <a:pt x="1050988" y="1096238"/>
                  </a:lnTo>
                  <a:lnTo>
                    <a:pt x="1044625" y="1096238"/>
                  </a:lnTo>
                  <a:lnTo>
                    <a:pt x="1044270" y="1096391"/>
                  </a:lnTo>
                  <a:lnTo>
                    <a:pt x="1043584" y="1096848"/>
                  </a:lnTo>
                  <a:lnTo>
                    <a:pt x="1042403" y="1098080"/>
                  </a:lnTo>
                  <a:lnTo>
                    <a:pt x="1042123" y="1098562"/>
                  </a:lnTo>
                  <a:lnTo>
                    <a:pt x="1041996" y="1098778"/>
                  </a:lnTo>
                  <a:lnTo>
                    <a:pt x="1041361" y="1100467"/>
                  </a:lnTo>
                  <a:lnTo>
                    <a:pt x="1041349" y="1104404"/>
                  </a:lnTo>
                  <a:lnTo>
                    <a:pt x="1041844" y="1105801"/>
                  </a:lnTo>
                  <a:lnTo>
                    <a:pt x="1041933" y="1106030"/>
                  </a:lnTo>
                  <a:lnTo>
                    <a:pt x="1042352" y="1106716"/>
                  </a:lnTo>
                  <a:lnTo>
                    <a:pt x="1043457" y="1107922"/>
                  </a:lnTo>
                  <a:lnTo>
                    <a:pt x="1051788" y="1107922"/>
                  </a:lnTo>
                  <a:lnTo>
                    <a:pt x="1051788" y="1107503"/>
                  </a:lnTo>
                  <a:lnTo>
                    <a:pt x="1051852" y="1102017"/>
                  </a:lnTo>
                  <a:lnTo>
                    <a:pt x="1046848" y="1102017"/>
                  </a:lnTo>
                  <a:lnTo>
                    <a:pt x="1046848" y="1102995"/>
                  </a:lnTo>
                  <a:lnTo>
                    <a:pt x="1047000" y="1103160"/>
                  </a:lnTo>
                  <a:lnTo>
                    <a:pt x="1050175" y="1103160"/>
                  </a:lnTo>
                  <a:lnTo>
                    <a:pt x="1050175" y="1107033"/>
                  </a:lnTo>
                  <a:lnTo>
                    <a:pt x="1050302" y="1107033"/>
                  </a:lnTo>
                  <a:lnTo>
                    <a:pt x="1049096" y="1107503"/>
                  </a:lnTo>
                  <a:lnTo>
                    <a:pt x="1046429" y="1107503"/>
                  </a:lnTo>
                  <a:lnTo>
                    <a:pt x="1043139" y="1100886"/>
                  </a:lnTo>
                  <a:lnTo>
                    <a:pt x="1043584" y="1099591"/>
                  </a:lnTo>
                  <a:lnTo>
                    <a:pt x="1043876" y="1099019"/>
                  </a:lnTo>
                  <a:lnTo>
                    <a:pt x="1044295" y="1098562"/>
                  </a:lnTo>
                  <a:lnTo>
                    <a:pt x="1044689" y="1098080"/>
                  </a:lnTo>
                  <a:lnTo>
                    <a:pt x="1045171" y="1097724"/>
                  </a:lnTo>
                  <a:lnTo>
                    <a:pt x="1046213" y="1097241"/>
                  </a:lnTo>
                  <a:lnTo>
                    <a:pt x="1049324" y="1097241"/>
                  </a:lnTo>
                  <a:lnTo>
                    <a:pt x="1050137" y="1097521"/>
                  </a:lnTo>
                  <a:lnTo>
                    <a:pt x="1051179" y="1098080"/>
                  </a:lnTo>
                  <a:lnTo>
                    <a:pt x="1051407" y="1098245"/>
                  </a:lnTo>
                  <a:lnTo>
                    <a:pt x="1051814" y="1098245"/>
                  </a:lnTo>
                  <a:lnTo>
                    <a:pt x="1051890" y="1097241"/>
                  </a:lnTo>
                  <a:lnTo>
                    <a:pt x="1051928" y="1096848"/>
                  </a:lnTo>
                  <a:close/>
                </a:path>
                <a:path w="1377950" h="1480820">
                  <a:moveTo>
                    <a:pt x="1061072" y="136893"/>
                  </a:moveTo>
                  <a:lnTo>
                    <a:pt x="1061046" y="136601"/>
                  </a:lnTo>
                  <a:lnTo>
                    <a:pt x="1059357" y="136601"/>
                  </a:lnTo>
                  <a:lnTo>
                    <a:pt x="1056462" y="147650"/>
                  </a:lnTo>
                  <a:lnTo>
                    <a:pt x="1054100" y="139115"/>
                  </a:lnTo>
                  <a:lnTo>
                    <a:pt x="1053490" y="136893"/>
                  </a:lnTo>
                  <a:lnTo>
                    <a:pt x="1053401" y="136601"/>
                  </a:lnTo>
                  <a:lnTo>
                    <a:pt x="1051433" y="136601"/>
                  </a:lnTo>
                  <a:lnTo>
                    <a:pt x="1048600" y="147650"/>
                  </a:lnTo>
                  <a:lnTo>
                    <a:pt x="1045718" y="136893"/>
                  </a:lnTo>
                  <a:lnTo>
                    <a:pt x="1045641" y="136601"/>
                  </a:lnTo>
                  <a:lnTo>
                    <a:pt x="1043813" y="136601"/>
                  </a:lnTo>
                  <a:lnTo>
                    <a:pt x="1043825" y="136893"/>
                  </a:lnTo>
                  <a:lnTo>
                    <a:pt x="1047419" y="149390"/>
                  </a:lnTo>
                  <a:lnTo>
                    <a:pt x="1049718" y="149390"/>
                  </a:lnTo>
                  <a:lnTo>
                    <a:pt x="1050163" y="147650"/>
                  </a:lnTo>
                  <a:lnTo>
                    <a:pt x="1052334" y="139115"/>
                  </a:lnTo>
                  <a:lnTo>
                    <a:pt x="1055204" y="149390"/>
                  </a:lnTo>
                  <a:lnTo>
                    <a:pt x="1057478" y="149390"/>
                  </a:lnTo>
                  <a:lnTo>
                    <a:pt x="1057986" y="147650"/>
                  </a:lnTo>
                  <a:lnTo>
                    <a:pt x="1061072" y="136893"/>
                  </a:lnTo>
                  <a:close/>
                </a:path>
                <a:path w="1377950" h="1480820">
                  <a:moveTo>
                    <a:pt x="1065136" y="1096137"/>
                  </a:moveTo>
                  <a:lnTo>
                    <a:pt x="1063421" y="1096137"/>
                  </a:lnTo>
                  <a:lnTo>
                    <a:pt x="1063421" y="1096429"/>
                  </a:lnTo>
                  <a:lnTo>
                    <a:pt x="1063421" y="1106576"/>
                  </a:lnTo>
                  <a:lnTo>
                    <a:pt x="1062761" y="1105306"/>
                  </a:lnTo>
                  <a:lnTo>
                    <a:pt x="1062621" y="1104988"/>
                  </a:lnTo>
                  <a:lnTo>
                    <a:pt x="1062431" y="1104658"/>
                  </a:lnTo>
                  <a:lnTo>
                    <a:pt x="1062291" y="1104315"/>
                  </a:lnTo>
                  <a:lnTo>
                    <a:pt x="1061554" y="1102982"/>
                  </a:lnTo>
                  <a:lnTo>
                    <a:pt x="1058722" y="1097686"/>
                  </a:lnTo>
                  <a:lnTo>
                    <a:pt x="1058265" y="1096810"/>
                  </a:lnTo>
                  <a:lnTo>
                    <a:pt x="1058151" y="1096594"/>
                  </a:lnTo>
                  <a:lnTo>
                    <a:pt x="1058049" y="1096429"/>
                  </a:lnTo>
                  <a:lnTo>
                    <a:pt x="1063421" y="1096429"/>
                  </a:lnTo>
                  <a:lnTo>
                    <a:pt x="1063421" y="1096137"/>
                  </a:lnTo>
                  <a:lnTo>
                    <a:pt x="1055230" y="1096137"/>
                  </a:lnTo>
                  <a:lnTo>
                    <a:pt x="1055192" y="1108875"/>
                  </a:lnTo>
                  <a:lnTo>
                    <a:pt x="1056843" y="1108875"/>
                  </a:lnTo>
                  <a:lnTo>
                    <a:pt x="1056843" y="1097686"/>
                  </a:lnTo>
                  <a:lnTo>
                    <a:pt x="1057681" y="1099362"/>
                  </a:lnTo>
                  <a:lnTo>
                    <a:pt x="1058125" y="1100150"/>
                  </a:lnTo>
                  <a:lnTo>
                    <a:pt x="1062139" y="1107694"/>
                  </a:lnTo>
                  <a:lnTo>
                    <a:pt x="1062431" y="1108163"/>
                  </a:lnTo>
                  <a:lnTo>
                    <a:pt x="1062545" y="1108329"/>
                  </a:lnTo>
                  <a:lnTo>
                    <a:pt x="1062647" y="1108506"/>
                  </a:lnTo>
                  <a:lnTo>
                    <a:pt x="1062863" y="1108671"/>
                  </a:lnTo>
                  <a:lnTo>
                    <a:pt x="1065034" y="1108671"/>
                  </a:lnTo>
                  <a:lnTo>
                    <a:pt x="1065047" y="1106576"/>
                  </a:lnTo>
                  <a:lnTo>
                    <a:pt x="1065136" y="1096137"/>
                  </a:lnTo>
                  <a:close/>
                </a:path>
                <a:path w="1377950" h="1480820">
                  <a:moveTo>
                    <a:pt x="1078585" y="1100277"/>
                  </a:moveTo>
                  <a:lnTo>
                    <a:pt x="1078166" y="1099083"/>
                  </a:lnTo>
                  <a:lnTo>
                    <a:pt x="1078039" y="1098689"/>
                  </a:lnTo>
                  <a:lnTo>
                    <a:pt x="1077734" y="1098181"/>
                  </a:lnTo>
                  <a:lnTo>
                    <a:pt x="1077633" y="1098016"/>
                  </a:lnTo>
                  <a:lnTo>
                    <a:pt x="1076972" y="1097330"/>
                  </a:lnTo>
                  <a:lnTo>
                    <a:pt x="1076794" y="1097153"/>
                  </a:lnTo>
                  <a:lnTo>
                    <a:pt x="1076794" y="1100848"/>
                  </a:lnTo>
                  <a:lnTo>
                    <a:pt x="1076756" y="1103287"/>
                  </a:lnTo>
                  <a:lnTo>
                    <a:pt x="1073378" y="1107503"/>
                  </a:lnTo>
                  <a:lnTo>
                    <a:pt x="1070292" y="1107503"/>
                  </a:lnTo>
                  <a:lnTo>
                    <a:pt x="1070292" y="1097330"/>
                  </a:lnTo>
                  <a:lnTo>
                    <a:pt x="1073759" y="1097330"/>
                  </a:lnTo>
                  <a:lnTo>
                    <a:pt x="1076794" y="1100848"/>
                  </a:lnTo>
                  <a:lnTo>
                    <a:pt x="1076794" y="1097153"/>
                  </a:lnTo>
                  <a:lnTo>
                    <a:pt x="1076579" y="1096911"/>
                  </a:lnTo>
                  <a:lnTo>
                    <a:pt x="1075880" y="1096467"/>
                  </a:lnTo>
                  <a:lnTo>
                    <a:pt x="1074648" y="1096010"/>
                  </a:lnTo>
                  <a:lnTo>
                    <a:pt x="1068616" y="1096010"/>
                  </a:lnTo>
                  <a:lnTo>
                    <a:pt x="1068616" y="1108964"/>
                  </a:lnTo>
                  <a:lnTo>
                    <a:pt x="1073670" y="1108964"/>
                  </a:lnTo>
                  <a:lnTo>
                    <a:pt x="1075740" y="1108265"/>
                  </a:lnTo>
                  <a:lnTo>
                    <a:pt x="1076439" y="1107859"/>
                  </a:lnTo>
                  <a:lnTo>
                    <a:pt x="1076794" y="1107503"/>
                  </a:lnTo>
                  <a:lnTo>
                    <a:pt x="1077569" y="1106716"/>
                  </a:lnTo>
                  <a:lnTo>
                    <a:pt x="1077887" y="1106195"/>
                  </a:lnTo>
                  <a:lnTo>
                    <a:pt x="1078001" y="1106017"/>
                  </a:lnTo>
                  <a:lnTo>
                    <a:pt x="1078484" y="1104569"/>
                  </a:lnTo>
                  <a:lnTo>
                    <a:pt x="1078585" y="1100277"/>
                  </a:lnTo>
                  <a:close/>
                </a:path>
                <a:path w="1377950" h="1480820">
                  <a:moveTo>
                    <a:pt x="1085824" y="926642"/>
                  </a:moveTo>
                  <a:lnTo>
                    <a:pt x="1083411" y="926642"/>
                  </a:lnTo>
                  <a:lnTo>
                    <a:pt x="1083335" y="927849"/>
                  </a:lnTo>
                  <a:lnTo>
                    <a:pt x="1083830" y="927849"/>
                  </a:lnTo>
                  <a:lnTo>
                    <a:pt x="1085824" y="926642"/>
                  </a:lnTo>
                  <a:close/>
                </a:path>
                <a:path w="1377950" h="1480820">
                  <a:moveTo>
                    <a:pt x="1086446" y="926503"/>
                  </a:moveTo>
                  <a:lnTo>
                    <a:pt x="1086065" y="926503"/>
                  </a:lnTo>
                  <a:lnTo>
                    <a:pt x="1085824" y="926642"/>
                  </a:lnTo>
                  <a:lnTo>
                    <a:pt x="1086446" y="926642"/>
                  </a:lnTo>
                  <a:lnTo>
                    <a:pt x="1086446" y="926503"/>
                  </a:lnTo>
                  <a:close/>
                </a:path>
                <a:path w="1377950" h="1480820">
                  <a:moveTo>
                    <a:pt x="1088161" y="924598"/>
                  </a:moveTo>
                  <a:lnTo>
                    <a:pt x="1086535" y="924598"/>
                  </a:lnTo>
                  <a:lnTo>
                    <a:pt x="1083564" y="926503"/>
                  </a:lnTo>
                  <a:lnTo>
                    <a:pt x="1086065" y="926503"/>
                  </a:lnTo>
                  <a:lnTo>
                    <a:pt x="1086446" y="926274"/>
                  </a:lnTo>
                  <a:lnTo>
                    <a:pt x="1086446" y="926503"/>
                  </a:lnTo>
                  <a:lnTo>
                    <a:pt x="1088161" y="926503"/>
                  </a:lnTo>
                  <a:lnTo>
                    <a:pt x="1088161" y="926274"/>
                  </a:lnTo>
                  <a:lnTo>
                    <a:pt x="1088161" y="924598"/>
                  </a:lnTo>
                  <a:close/>
                </a:path>
                <a:path w="1377950" h="1480820">
                  <a:moveTo>
                    <a:pt x="1088199" y="936434"/>
                  </a:moveTo>
                  <a:lnTo>
                    <a:pt x="1088161" y="926642"/>
                  </a:lnTo>
                  <a:lnTo>
                    <a:pt x="1086446" y="926642"/>
                  </a:lnTo>
                  <a:lnTo>
                    <a:pt x="1086446" y="936434"/>
                  </a:lnTo>
                  <a:lnTo>
                    <a:pt x="1088199" y="936434"/>
                  </a:lnTo>
                  <a:close/>
                </a:path>
                <a:path w="1377950" h="1480820">
                  <a:moveTo>
                    <a:pt x="1090942" y="936739"/>
                  </a:moveTo>
                  <a:lnTo>
                    <a:pt x="1083525" y="936574"/>
                  </a:lnTo>
                  <a:lnTo>
                    <a:pt x="1083525" y="937691"/>
                  </a:lnTo>
                  <a:lnTo>
                    <a:pt x="1090853" y="937691"/>
                  </a:lnTo>
                  <a:lnTo>
                    <a:pt x="1090942" y="936739"/>
                  </a:lnTo>
                  <a:close/>
                </a:path>
                <a:path w="1377950" h="1480820">
                  <a:moveTo>
                    <a:pt x="1092022" y="915327"/>
                  </a:moveTo>
                  <a:lnTo>
                    <a:pt x="1092009" y="914361"/>
                  </a:lnTo>
                  <a:lnTo>
                    <a:pt x="1091374" y="914361"/>
                  </a:lnTo>
                  <a:lnTo>
                    <a:pt x="1090422" y="914971"/>
                  </a:lnTo>
                  <a:lnTo>
                    <a:pt x="1089507" y="915327"/>
                  </a:lnTo>
                  <a:lnTo>
                    <a:pt x="1087132" y="915327"/>
                  </a:lnTo>
                  <a:lnTo>
                    <a:pt x="1086294" y="914971"/>
                  </a:lnTo>
                  <a:lnTo>
                    <a:pt x="1084389" y="911860"/>
                  </a:lnTo>
                  <a:lnTo>
                    <a:pt x="1084427" y="908672"/>
                  </a:lnTo>
                  <a:lnTo>
                    <a:pt x="1084770" y="907440"/>
                  </a:lnTo>
                  <a:lnTo>
                    <a:pt x="1085049" y="906792"/>
                  </a:lnTo>
                  <a:lnTo>
                    <a:pt x="1085545" y="906170"/>
                  </a:lnTo>
                  <a:lnTo>
                    <a:pt x="1091882" y="906170"/>
                  </a:lnTo>
                  <a:lnTo>
                    <a:pt x="1091882" y="905078"/>
                  </a:lnTo>
                  <a:lnTo>
                    <a:pt x="1091882" y="904671"/>
                  </a:lnTo>
                  <a:lnTo>
                    <a:pt x="1091742" y="904506"/>
                  </a:lnTo>
                  <a:lnTo>
                    <a:pt x="1091298" y="904240"/>
                  </a:lnTo>
                  <a:lnTo>
                    <a:pt x="1091298" y="906018"/>
                  </a:lnTo>
                  <a:lnTo>
                    <a:pt x="1085659" y="906018"/>
                  </a:lnTo>
                  <a:lnTo>
                    <a:pt x="1085748" y="905891"/>
                  </a:lnTo>
                  <a:lnTo>
                    <a:pt x="1086104" y="905573"/>
                  </a:lnTo>
                  <a:lnTo>
                    <a:pt x="1087132" y="905078"/>
                  </a:lnTo>
                  <a:lnTo>
                    <a:pt x="1089444" y="905078"/>
                  </a:lnTo>
                  <a:lnTo>
                    <a:pt x="1090028" y="905281"/>
                  </a:lnTo>
                  <a:lnTo>
                    <a:pt x="1090637" y="905573"/>
                  </a:lnTo>
                  <a:lnTo>
                    <a:pt x="1091298" y="906018"/>
                  </a:lnTo>
                  <a:lnTo>
                    <a:pt x="1091298" y="904240"/>
                  </a:lnTo>
                  <a:lnTo>
                    <a:pt x="1090968" y="904024"/>
                  </a:lnTo>
                  <a:lnTo>
                    <a:pt x="1085583" y="904024"/>
                  </a:lnTo>
                  <a:lnTo>
                    <a:pt x="1082560" y="912406"/>
                  </a:lnTo>
                  <a:lnTo>
                    <a:pt x="1083005" y="913676"/>
                  </a:lnTo>
                  <a:lnTo>
                    <a:pt x="1083119" y="914031"/>
                  </a:lnTo>
                  <a:lnTo>
                    <a:pt x="1083475" y="914717"/>
                  </a:lnTo>
                  <a:lnTo>
                    <a:pt x="1084364" y="915720"/>
                  </a:lnTo>
                  <a:lnTo>
                    <a:pt x="1084630" y="915962"/>
                  </a:lnTo>
                  <a:lnTo>
                    <a:pt x="1085367" y="916495"/>
                  </a:lnTo>
                  <a:lnTo>
                    <a:pt x="1090726" y="916495"/>
                  </a:lnTo>
                  <a:lnTo>
                    <a:pt x="1091590" y="915962"/>
                  </a:lnTo>
                  <a:lnTo>
                    <a:pt x="1091882" y="915720"/>
                  </a:lnTo>
                  <a:lnTo>
                    <a:pt x="1091996" y="915555"/>
                  </a:lnTo>
                  <a:lnTo>
                    <a:pt x="1092022" y="915327"/>
                  </a:lnTo>
                  <a:close/>
                </a:path>
                <a:path w="1377950" h="1480820">
                  <a:moveTo>
                    <a:pt x="1095324" y="905408"/>
                  </a:moveTo>
                  <a:lnTo>
                    <a:pt x="1094155" y="905408"/>
                  </a:lnTo>
                  <a:lnTo>
                    <a:pt x="1094117" y="905891"/>
                  </a:lnTo>
                  <a:lnTo>
                    <a:pt x="1094536" y="905891"/>
                  </a:lnTo>
                  <a:lnTo>
                    <a:pt x="1095324" y="905408"/>
                  </a:lnTo>
                  <a:close/>
                </a:path>
                <a:path w="1377950" h="1480820">
                  <a:moveTo>
                    <a:pt x="1100518" y="910412"/>
                  </a:moveTo>
                  <a:lnTo>
                    <a:pt x="1099743" y="910031"/>
                  </a:lnTo>
                  <a:lnTo>
                    <a:pt x="1095235" y="910031"/>
                  </a:lnTo>
                  <a:lnTo>
                    <a:pt x="1095222" y="910412"/>
                  </a:lnTo>
                  <a:lnTo>
                    <a:pt x="1100518" y="910412"/>
                  </a:lnTo>
                  <a:close/>
                </a:path>
                <a:path w="1377950" h="1480820">
                  <a:moveTo>
                    <a:pt x="1100988" y="904925"/>
                  </a:moveTo>
                  <a:lnTo>
                    <a:pt x="1100734" y="904595"/>
                  </a:lnTo>
                  <a:lnTo>
                    <a:pt x="1094232" y="904595"/>
                  </a:lnTo>
                  <a:lnTo>
                    <a:pt x="1094181" y="905256"/>
                  </a:lnTo>
                  <a:lnTo>
                    <a:pt x="1098753" y="905256"/>
                  </a:lnTo>
                  <a:lnTo>
                    <a:pt x="1099007" y="905408"/>
                  </a:lnTo>
                  <a:lnTo>
                    <a:pt x="1099261" y="905891"/>
                  </a:lnTo>
                  <a:lnTo>
                    <a:pt x="1099312" y="907796"/>
                  </a:lnTo>
                  <a:lnTo>
                    <a:pt x="1099121" y="908189"/>
                  </a:lnTo>
                  <a:lnTo>
                    <a:pt x="1098905" y="908481"/>
                  </a:lnTo>
                  <a:lnTo>
                    <a:pt x="1098423" y="908888"/>
                  </a:lnTo>
                  <a:lnTo>
                    <a:pt x="1100620" y="908888"/>
                  </a:lnTo>
                  <a:lnTo>
                    <a:pt x="1100912" y="908481"/>
                  </a:lnTo>
                  <a:lnTo>
                    <a:pt x="1100988" y="904925"/>
                  </a:lnTo>
                  <a:close/>
                </a:path>
                <a:path w="1377950" h="1480820">
                  <a:moveTo>
                    <a:pt x="1101648" y="934300"/>
                  </a:moveTo>
                  <a:lnTo>
                    <a:pt x="1101623" y="927366"/>
                  </a:lnTo>
                  <a:lnTo>
                    <a:pt x="1101407" y="926820"/>
                  </a:lnTo>
                  <a:lnTo>
                    <a:pt x="1101293" y="926503"/>
                  </a:lnTo>
                  <a:lnTo>
                    <a:pt x="1101140" y="926325"/>
                  </a:lnTo>
                  <a:lnTo>
                    <a:pt x="1100734" y="925626"/>
                  </a:lnTo>
                  <a:lnTo>
                    <a:pt x="1100315" y="925156"/>
                  </a:lnTo>
                  <a:lnTo>
                    <a:pt x="1099070" y="924496"/>
                  </a:lnTo>
                  <a:lnTo>
                    <a:pt x="1095921" y="924496"/>
                  </a:lnTo>
                  <a:lnTo>
                    <a:pt x="1095336" y="924839"/>
                  </a:lnTo>
                  <a:lnTo>
                    <a:pt x="1094714" y="925156"/>
                  </a:lnTo>
                  <a:lnTo>
                    <a:pt x="1094232" y="925626"/>
                  </a:lnTo>
                  <a:lnTo>
                    <a:pt x="1093508" y="926820"/>
                  </a:lnTo>
                  <a:lnTo>
                    <a:pt x="1093304" y="927366"/>
                  </a:lnTo>
                  <a:lnTo>
                    <a:pt x="1093330" y="935278"/>
                  </a:lnTo>
                  <a:lnTo>
                    <a:pt x="1093470" y="935672"/>
                  </a:lnTo>
                  <a:lnTo>
                    <a:pt x="1093939" y="936434"/>
                  </a:lnTo>
                  <a:lnTo>
                    <a:pt x="1094054" y="936637"/>
                  </a:lnTo>
                  <a:lnTo>
                    <a:pt x="1094130" y="936764"/>
                  </a:lnTo>
                  <a:lnTo>
                    <a:pt x="1094600" y="937209"/>
                  </a:lnTo>
                  <a:lnTo>
                    <a:pt x="1095730" y="937793"/>
                  </a:lnTo>
                  <a:lnTo>
                    <a:pt x="1098829" y="937793"/>
                  </a:lnTo>
                  <a:lnTo>
                    <a:pt x="1099908" y="937209"/>
                  </a:lnTo>
                  <a:lnTo>
                    <a:pt x="1100429" y="936764"/>
                  </a:lnTo>
                  <a:lnTo>
                    <a:pt x="1100556" y="936637"/>
                  </a:lnTo>
                  <a:lnTo>
                    <a:pt x="1100670" y="936434"/>
                  </a:lnTo>
                  <a:lnTo>
                    <a:pt x="1098588" y="936205"/>
                  </a:lnTo>
                  <a:lnTo>
                    <a:pt x="1098067" y="936434"/>
                  </a:lnTo>
                  <a:lnTo>
                    <a:pt x="1096518" y="936434"/>
                  </a:lnTo>
                  <a:lnTo>
                    <a:pt x="1095019" y="927658"/>
                  </a:lnTo>
                  <a:lnTo>
                    <a:pt x="1095362" y="926820"/>
                  </a:lnTo>
                  <a:lnTo>
                    <a:pt x="1095616" y="926503"/>
                  </a:lnTo>
                  <a:lnTo>
                    <a:pt x="1095819" y="926325"/>
                  </a:lnTo>
                  <a:lnTo>
                    <a:pt x="1098981" y="926325"/>
                  </a:lnTo>
                  <a:lnTo>
                    <a:pt x="1099210" y="926503"/>
                  </a:lnTo>
                  <a:lnTo>
                    <a:pt x="1099426" y="926820"/>
                  </a:lnTo>
                  <a:lnTo>
                    <a:pt x="1099693" y="927366"/>
                  </a:lnTo>
                  <a:lnTo>
                    <a:pt x="1099731" y="934961"/>
                  </a:lnTo>
                  <a:lnTo>
                    <a:pt x="1099604" y="934961"/>
                  </a:lnTo>
                  <a:lnTo>
                    <a:pt x="1099502" y="935278"/>
                  </a:lnTo>
                  <a:lnTo>
                    <a:pt x="1098918" y="936015"/>
                  </a:lnTo>
                  <a:lnTo>
                    <a:pt x="1100937" y="936015"/>
                  </a:lnTo>
                  <a:lnTo>
                    <a:pt x="1101394" y="935278"/>
                  </a:lnTo>
                  <a:lnTo>
                    <a:pt x="1101648" y="934300"/>
                  </a:lnTo>
                  <a:close/>
                </a:path>
                <a:path w="1377950" h="1480820">
                  <a:moveTo>
                    <a:pt x="1101864" y="912228"/>
                  </a:moveTo>
                  <a:lnTo>
                    <a:pt x="1101737" y="911872"/>
                  </a:lnTo>
                  <a:lnTo>
                    <a:pt x="1101636" y="911631"/>
                  </a:lnTo>
                  <a:lnTo>
                    <a:pt x="1101394" y="911186"/>
                  </a:lnTo>
                  <a:lnTo>
                    <a:pt x="1098981" y="911186"/>
                  </a:lnTo>
                  <a:lnTo>
                    <a:pt x="1099566" y="911631"/>
                  </a:lnTo>
                  <a:lnTo>
                    <a:pt x="1099781" y="911872"/>
                  </a:lnTo>
                  <a:lnTo>
                    <a:pt x="1099959" y="912228"/>
                  </a:lnTo>
                  <a:lnTo>
                    <a:pt x="1100074" y="912482"/>
                  </a:lnTo>
                  <a:lnTo>
                    <a:pt x="1100112" y="913841"/>
                  </a:lnTo>
                  <a:lnTo>
                    <a:pt x="1099947" y="914184"/>
                  </a:lnTo>
                  <a:lnTo>
                    <a:pt x="1099858" y="914425"/>
                  </a:lnTo>
                  <a:lnTo>
                    <a:pt x="1099540" y="914425"/>
                  </a:lnTo>
                  <a:lnTo>
                    <a:pt x="1099540" y="914806"/>
                  </a:lnTo>
                  <a:lnTo>
                    <a:pt x="1099045" y="915289"/>
                  </a:lnTo>
                  <a:lnTo>
                    <a:pt x="1095654" y="915289"/>
                  </a:lnTo>
                  <a:lnTo>
                    <a:pt x="1094524" y="914806"/>
                  </a:lnTo>
                  <a:lnTo>
                    <a:pt x="1099540" y="914806"/>
                  </a:lnTo>
                  <a:lnTo>
                    <a:pt x="1099540" y="914425"/>
                  </a:lnTo>
                  <a:lnTo>
                    <a:pt x="1093787" y="914425"/>
                  </a:lnTo>
                  <a:lnTo>
                    <a:pt x="1093825" y="916012"/>
                  </a:lnTo>
                  <a:lnTo>
                    <a:pt x="1100620" y="916012"/>
                  </a:lnTo>
                  <a:lnTo>
                    <a:pt x="1101128" y="915581"/>
                  </a:lnTo>
                  <a:lnTo>
                    <a:pt x="1101331" y="915289"/>
                  </a:lnTo>
                  <a:lnTo>
                    <a:pt x="1101763" y="914425"/>
                  </a:lnTo>
                  <a:lnTo>
                    <a:pt x="1101864" y="912228"/>
                  </a:lnTo>
                  <a:close/>
                </a:path>
                <a:path w="1377950" h="1480820">
                  <a:moveTo>
                    <a:pt x="1112266" y="934300"/>
                  </a:moveTo>
                  <a:lnTo>
                    <a:pt x="1112215" y="927366"/>
                  </a:lnTo>
                  <a:lnTo>
                    <a:pt x="1112012" y="926820"/>
                  </a:lnTo>
                  <a:lnTo>
                    <a:pt x="1111897" y="926503"/>
                  </a:lnTo>
                  <a:lnTo>
                    <a:pt x="1111643" y="926134"/>
                  </a:lnTo>
                  <a:lnTo>
                    <a:pt x="1111542" y="925982"/>
                  </a:lnTo>
                  <a:lnTo>
                    <a:pt x="1111326" y="925626"/>
                  </a:lnTo>
                  <a:lnTo>
                    <a:pt x="1110907" y="925156"/>
                  </a:lnTo>
                  <a:lnTo>
                    <a:pt x="1110373" y="924839"/>
                  </a:lnTo>
                  <a:lnTo>
                    <a:pt x="1109687" y="924496"/>
                  </a:lnTo>
                  <a:lnTo>
                    <a:pt x="1106512" y="924496"/>
                  </a:lnTo>
                  <a:lnTo>
                    <a:pt x="1105928" y="924839"/>
                  </a:lnTo>
                  <a:lnTo>
                    <a:pt x="1105306" y="925156"/>
                  </a:lnTo>
                  <a:lnTo>
                    <a:pt x="1104836" y="925626"/>
                  </a:lnTo>
                  <a:lnTo>
                    <a:pt x="1104099" y="926820"/>
                  </a:lnTo>
                  <a:lnTo>
                    <a:pt x="1103909" y="927366"/>
                  </a:lnTo>
                  <a:lnTo>
                    <a:pt x="1103922" y="935278"/>
                  </a:lnTo>
                  <a:lnTo>
                    <a:pt x="1104074" y="935672"/>
                  </a:lnTo>
                  <a:lnTo>
                    <a:pt x="1104531" y="936434"/>
                  </a:lnTo>
                  <a:lnTo>
                    <a:pt x="1104646" y="936637"/>
                  </a:lnTo>
                  <a:lnTo>
                    <a:pt x="1104722" y="936764"/>
                  </a:lnTo>
                  <a:lnTo>
                    <a:pt x="1105204" y="937209"/>
                  </a:lnTo>
                  <a:lnTo>
                    <a:pt x="1106335" y="937793"/>
                  </a:lnTo>
                  <a:lnTo>
                    <a:pt x="1109421" y="937793"/>
                  </a:lnTo>
                  <a:lnTo>
                    <a:pt x="1110513" y="937209"/>
                  </a:lnTo>
                  <a:lnTo>
                    <a:pt x="1111199" y="936637"/>
                  </a:lnTo>
                  <a:lnTo>
                    <a:pt x="1111300" y="936434"/>
                  </a:lnTo>
                  <a:lnTo>
                    <a:pt x="1109256" y="936180"/>
                  </a:lnTo>
                  <a:lnTo>
                    <a:pt x="1108671" y="936434"/>
                  </a:lnTo>
                  <a:lnTo>
                    <a:pt x="1107147" y="936434"/>
                  </a:lnTo>
                  <a:lnTo>
                    <a:pt x="1106436" y="936028"/>
                  </a:lnTo>
                  <a:lnTo>
                    <a:pt x="1106081" y="935672"/>
                  </a:lnTo>
                  <a:lnTo>
                    <a:pt x="1105903" y="935278"/>
                  </a:lnTo>
                  <a:lnTo>
                    <a:pt x="1105674" y="934897"/>
                  </a:lnTo>
                  <a:lnTo>
                    <a:pt x="1105611" y="927658"/>
                  </a:lnTo>
                  <a:lnTo>
                    <a:pt x="1106004" y="926820"/>
                  </a:lnTo>
                  <a:lnTo>
                    <a:pt x="1106220" y="926503"/>
                  </a:lnTo>
                  <a:lnTo>
                    <a:pt x="1106703" y="926134"/>
                  </a:lnTo>
                  <a:lnTo>
                    <a:pt x="1109408" y="926134"/>
                  </a:lnTo>
                  <a:lnTo>
                    <a:pt x="1110500" y="934300"/>
                  </a:lnTo>
                  <a:lnTo>
                    <a:pt x="1110272" y="934897"/>
                  </a:lnTo>
                  <a:lnTo>
                    <a:pt x="1110094" y="935278"/>
                  </a:lnTo>
                  <a:lnTo>
                    <a:pt x="1109802" y="935672"/>
                  </a:lnTo>
                  <a:lnTo>
                    <a:pt x="1109497" y="936028"/>
                  </a:lnTo>
                  <a:lnTo>
                    <a:pt x="1111529" y="936028"/>
                  </a:lnTo>
                  <a:lnTo>
                    <a:pt x="1112024" y="935278"/>
                  </a:lnTo>
                  <a:lnTo>
                    <a:pt x="1112266" y="934300"/>
                  </a:lnTo>
                  <a:close/>
                </a:path>
                <a:path w="1377950" h="1480820">
                  <a:moveTo>
                    <a:pt x="1112507" y="913904"/>
                  </a:moveTo>
                  <a:lnTo>
                    <a:pt x="1112469" y="911288"/>
                  </a:lnTo>
                  <a:lnTo>
                    <a:pt x="1112177" y="910577"/>
                  </a:lnTo>
                  <a:lnTo>
                    <a:pt x="1112342" y="910577"/>
                  </a:lnTo>
                  <a:lnTo>
                    <a:pt x="1111148" y="909472"/>
                  </a:lnTo>
                  <a:lnTo>
                    <a:pt x="1110678" y="909218"/>
                  </a:lnTo>
                  <a:lnTo>
                    <a:pt x="1109611" y="908850"/>
                  </a:lnTo>
                  <a:lnTo>
                    <a:pt x="1106690" y="908850"/>
                  </a:lnTo>
                  <a:lnTo>
                    <a:pt x="1106690" y="905116"/>
                  </a:lnTo>
                  <a:lnTo>
                    <a:pt x="1111554" y="905116"/>
                  </a:lnTo>
                  <a:lnTo>
                    <a:pt x="1111656" y="903719"/>
                  </a:lnTo>
                  <a:lnTo>
                    <a:pt x="1105141" y="903719"/>
                  </a:lnTo>
                  <a:lnTo>
                    <a:pt x="1105014" y="903859"/>
                  </a:lnTo>
                  <a:lnTo>
                    <a:pt x="1104976" y="910577"/>
                  </a:lnTo>
                  <a:lnTo>
                    <a:pt x="1109649" y="910577"/>
                  </a:lnTo>
                  <a:lnTo>
                    <a:pt x="1110195" y="911021"/>
                  </a:lnTo>
                  <a:lnTo>
                    <a:pt x="1110424" y="911288"/>
                  </a:lnTo>
                  <a:lnTo>
                    <a:pt x="1110475" y="911453"/>
                  </a:lnTo>
                  <a:lnTo>
                    <a:pt x="1110564" y="913904"/>
                  </a:lnTo>
                  <a:lnTo>
                    <a:pt x="1110297" y="914450"/>
                  </a:lnTo>
                  <a:lnTo>
                    <a:pt x="1110157" y="914654"/>
                  </a:lnTo>
                  <a:lnTo>
                    <a:pt x="1104417" y="914654"/>
                  </a:lnTo>
                  <a:lnTo>
                    <a:pt x="1104417" y="916228"/>
                  </a:lnTo>
                  <a:lnTo>
                    <a:pt x="1110818" y="916228"/>
                  </a:lnTo>
                  <a:lnTo>
                    <a:pt x="1111656" y="915479"/>
                  </a:lnTo>
                  <a:lnTo>
                    <a:pt x="1111808" y="915289"/>
                  </a:lnTo>
                  <a:lnTo>
                    <a:pt x="1112164" y="914654"/>
                  </a:lnTo>
                  <a:lnTo>
                    <a:pt x="1112507" y="913904"/>
                  </a:lnTo>
                  <a:close/>
                </a:path>
                <a:path w="1377950" h="1480820">
                  <a:moveTo>
                    <a:pt x="1116126" y="758710"/>
                  </a:moveTo>
                  <a:lnTo>
                    <a:pt x="1114209" y="758710"/>
                  </a:lnTo>
                  <a:lnTo>
                    <a:pt x="1114336" y="758990"/>
                  </a:lnTo>
                  <a:lnTo>
                    <a:pt x="1112799" y="763193"/>
                  </a:lnTo>
                  <a:lnTo>
                    <a:pt x="1111199" y="763193"/>
                  </a:lnTo>
                  <a:lnTo>
                    <a:pt x="1109395" y="758710"/>
                  </a:lnTo>
                  <a:lnTo>
                    <a:pt x="1114196" y="758710"/>
                  </a:lnTo>
                  <a:lnTo>
                    <a:pt x="1114044" y="758532"/>
                  </a:lnTo>
                  <a:lnTo>
                    <a:pt x="1107795" y="758532"/>
                  </a:lnTo>
                  <a:lnTo>
                    <a:pt x="1107770" y="757491"/>
                  </a:lnTo>
                  <a:lnTo>
                    <a:pt x="1107795" y="758710"/>
                  </a:lnTo>
                  <a:lnTo>
                    <a:pt x="1107884" y="761441"/>
                  </a:lnTo>
                  <a:lnTo>
                    <a:pt x="1108024" y="761923"/>
                  </a:lnTo>
                  <a:lnTo>
                    <a:pt x="1108087" y="762190"/>
                  </a:lnTo>
                  <a:lnTo>
                    <a:pt x="1110983" y="764705"/>
                  </a:lnTo>
                  <a:lnTo>
                    <a:pt x="1112964" y="764705"/>
                  </a:lnTo>
                  <a:lnTo>
                    <a:pt x="1114171" y="764159"/>
                  </a:lnTo>
                  <a:lnTo>
                    <a:pt x="1114844" y="763765"/>
                  </a:lnTo>
                  <a:lnTo>
                    <a:pt x="1115339" y="763193"/>
                  </a:lnTo>
                  <a:lnTo>
                    <a:pt x="1115580" y="762927"/>
                  </a:lnTo>
                  <a:lnTo>
                    <a:pt x="1115745" y="762647"/>
                  </a:lnTo>
                  <a:lnTo>
                    <a:pt x="1115872" y="762444"/>
                  </a:lnTo>
                  <a:lnTo>
                    <a:pt x="1115936" y="762190"/>
                  </a:lnTo>
                  <a:lnTo>
                    <a:pt x="1116050" y="760857"/>
                  </a:lnTo>
                  <a:lnTo>
                    <a:pt x="1116126" y="758710"/>
                  </a:lnTo>
                  <a:close/>
                </a:path>
                <a:path w="1377950" h="1480820">
                  <a:moveTo>
                    <a:pt x="1116126" y="758532"/>
                  </a:moveTo>
                  <a:lnTo>
                    <a:pt x="1115568" y="757491"/>
                  </a:lnTo>
                  <a:lnTo>
                    <a:pt x="1115237" y="757250"/>
                  </a:lnTo>
                  <a:lnTo>
                    <a:pt x="1109370" y="757250"/>
                  </a:lnTo>
                  <a:lnTo>
                    <a:pt x="1109459" y="756081"/>
                  </a:lnTo>
                  <a:lnTo>
                    <a:pt x="1111173" y="753008"/>
                  </a:lnTo>
                  <a:lnTo>
                    <a:pt x="1115580" y="753008"/>
                  </a:lnTo>
                  <a:lnTo>
                    <a:pt x="1115542" y="751713"/>
                  </a:lnTo>
                  <a:lnTo>
                    <a:pt x="1110373" y="751713"/>
                  </a:lnTo>
                  <a:lnTo>
                    <a:pt x="1110094" y="751890"/>
                  </a:lnTo>
                  <a:lnTo>
                    <a:pt x="1108925" y="753008"/>
                  </a:lnTo>
                  <a:lnTo>
                    <a:pt x="1108417" y="753948"/>
                  </a:lnTo>
                  <a:lnTo>
                    <a:pt x="1108202" y="754456"/>
                  </a:lnTo>
                  <a:lnTo>
                    <a:pt x="1107757" y="756081"/>
                  </a:lnTo>
                  <a:lnTo>
                    <a:pt x="1107770" y="757491"/>
                  </a:lnTo>
                  <a:lnTo>
                    <a:pt x="1112215" y="757491"/>
                  </a:lnTo>
                  <a:lnTo>
                    <a:pt x="1114564" y="758532"/>
                  </a:lnTo>
                  <a:lnTo>
                    <a:pt x="1116126" y="758532"/>
                  </a:lnTo>
                  <a:close/>
                </a:path>
                <a:path w="1377950" h="1480820">
                  <a:moveTo>
                    <a:pt x="1122781" y="937628"/>
                  </a:moveTo>
                  <a:lnTo>
                    <a:pt x="1120648" y="927950"/>
                  </a:lnTo>
                  <a:lnTo>
                    <a:pt x="1118463" y="927950"/>
                  </a:lnTo>
                  <a:lnTo>
                    <a:pt x="1117701" y="928357"/>
                  </a:lnTo>
                  <a:lnTo>
                    <a:pt x="1117295" y="928624"/>
                  </a:lnTo>
                  <a:lnTo>
                    <a:pt x="1116901" y="928979"/>
                  </a:lnTo>
                  <a:lnTo>
                    <a:pt x="1116406" y="929500"/>
                  </a:lnTo>
                  <a:lnTo>
                    <a:pt x="1116380" y="928166"/>
                  </a:lnTo>
                  <a:lnTo>
                    <a:pt x="1114882" y="928166"/>
                  </a:lnTo>
                  <a:lnTo>
                    <a:pt x="1114920" y="937628"/>
                  </a:lnTo>
                  <a:lnTo>
                    <a:pt x="1116571" y="937628"/>
                  </a:lnTo>
                  <a:lnTo>
                    <a:pt x="1116571" y="931151"/>
                  </a:lnTo>
                  <a:lnTo>
                    <a:pt x="1116749" y="930846"/>
                  </a:lnTo>
                  <a:lnTo>
                    <a:pt x="1116901" y="930656"/>
                  </a:lnTo>
                  <a:lnTo>
                    <a:pt x="1117028" y="930503"/>
                  </a:lnTo>
                  <a:lnTo>
                    <a:pt x="1117485" y="930046"/>
                  </a:lnTo>
                  <a:lnTo>
                    <a:pt x="1117815" y="929779"/>
                  </a:lnTo>
                  <a:lnTo>
                    <a:pt x="1120482" y="929779"/>
                  </a:lnTo>
                  <a:lnTo>
                    <a:pt x="1120648" y="930046"/>
                  </a:lnTo>
                  <a:lnTo>
                    <a:pt x="1120775" y="930236"/>
                  </a:lnTo>
                  <a:lnTo>
                    <a:pt x="1120876" y="930503"/>
                  </a:lnTo>
                  <a:lnTo>
                    <a:pt x="1120952" y="930846"/>
                  </a:lnTo>
                  <a:lnTo>
                    <a:pt x="1121067" y="931151"/>
                  </a:lnTo>
                  <a:lnTo>
                    <a:pt x="1121143" y="937628"/>
                  </a:lnTo>
                  <a:lnTo>
                    <a:pt x="1122781" y="937628"/>
                  </a:lnTo>
                  <a:close/>
                </a:path>
                <a:path w="1377950" h="1480820">
                  <a:moveTo>
                    <a:pt x="1126693" y="760056"/>
                  </a:moveTo>
                  <a:lnTo>
                    <a:pt x="1125169" y="758342"/>
                  </a:lnTo>
                  <a:lnTo>
                    <a:pt x="1125169" y="762812"/>
                  </a:lnTo>
                  <a:lnTo>
                    <a:pt x="1122527" y="763574"/>
                  </a:lnTo>
                  <a:lnTo>
                    <a:pt x="1122324" y="763574"/>
                  </a:lnTo>
                  <a:lnTo>
                    <a:pt x="1119682" y="762812"/>
                  </a:lnTo>
                  <a:lnTo>
                    <a:pt x="1120457" y="762812"/>
                  </a:lnTo>
                  <a:lnTo>
                    <a:pt x="1120000" y="762444"/>
                  </a:lnTo>
                  <a:lnTo>
                    <a:pt x="1122299" y="758444"/>
                  </a:lnTo>
                  <a:lnTo>
                    <a:pt x="1123188" y="758888"/>
                  </a:lnTo>
                  <a:lnTo>
                    <a:pt x="1123492" y="759079"/>
                  </a:lnTo>
                  <a:lnTo>
                    <a:pt x="1123937" y="759307"/>
                  </a:lnTo>
                  <a:lnTo>
                    <a:pt x="1125004" y="762190"/>
                  </a:lnTo>
                  <a:lnTo>
                    <a:pt x="1124864" y="762444"/>
                  </a:lnTo>
                  <a:lnTo>
                    <a:pt x="1124445" y="762812"/>
                  </a:lnTo>
                  <a:lnTo>
                    <a:pt x="1125169" y="762812"/>
                  </a:lnTo>
                  <a:lnTo>
                    <a:pt x="1125169" y="758342"/>
                  </a:lnTo>
                  <a:lnTo>
                    <a:pt x="1124788" y="758075"/>
                  </a:lnTo>
                  <a:lnTo>
                    <a:pt x="1124356" y="757821"/>
                  </a:lnTo>
                  <a:lnTo>
                    <a:pt x="1123873" y="757593"/>
                  </a:lnTo>
                  <a:lnTo>
                    <a:pt x="1124648" y="757123"/>
                  </a:lnTo>
                  <a:lnTo>
                    <a:pt x="1124877" y="756945"/>
                  </a:lnTo>
                  <a:lnTo>
                    <a:pt x="1125270" y="756653"/>
                  </a:lnTo>
                  <a:lnTo>
                    <a:pt x="1125562" y="756373"/>
                  </a:lnTo>
                  <a:lnTo>
                    <a:pt x="1126363" y="753338"/>
                  </a:lnTo>
                  <a:lnTo>
                    <a:pt x="1126210" y="752970"/>
                  </a:lnTo>
                  <a:lnTo>
                    <a:pt x="1126147" y="752792"/>
                  </a:lnTo>
                  <a:lnTo>
                    <a:pt x="1125410" y="751763"/>
                  </a:lnTo>
                  <a:lnTo>
                    <a:pt x="1125258" y="751763"/>
                  </a:lnTo>
                  <a:lnTo>
                    <a:pt x="1124851" y="751535"/>
                  </a:lnTo>
                  <a:lnTo>
                    <a:pt x="1124496" y="751420"/>
                  </a:lnTo>
                  <a:lnTo>
                    <a:pt x="1124496" y="755332"/>
                  </a:lnTo>
                  <a:lnTo>
                    <a:pt x="1123772" y="756183"/>
                  </a:lnTo>
                  <a:lnTo>
                    <a:pt x="1123111" y="756653"/>
                  </a:lnTo>
                  <a:lnTo>
                    <a:pt x="1122565" y="756945"/>
                  </a:lnTo>
                  <a:lnTo>
                    <a:pt x="1122019" y="756653"/>
                  </a:lnTo>
                  <a:lnTo>
                    <a:pt x="1120216" y="754849"/>
                  </a:lnTo>
                  <a:lnTo>
                    <a:pt x="1120254" y="753554"/>
                  </a:lnTo>
                  <a:lnTo>
                    <a:pt x="1120355" y="753338"/>
                  </a:lnTo>
                  <a:lnTo>
                    <a:pt x="1120952" y="752792"/>
                  </a:lnTo>
                  <a:lnTo>
                    <a:pt x="1123911" y="752792"/>
                  </a:lnTo>
                  <a:lnTo>
                    <a:pt x="1124458" y="753338"/>
                  </a:lnTo>
                  <a:lnTo>
                    <a:pt x="1124496" y="755332"/>
                  </a:lnTo>
                  <a:lnTo>
                    <a:pt x="1124496" y="751420"/>
                  </a:lnTo>
                  <a:lnTo>
                    <a:pt x="1123797" y="751179"/>
                  </a:lnTo>
                  <a:lnTo>
                    <a:pt x="1121244" y="751179"/>
                  </a:lnTo>
                  <a:lnTo>
                    <a:pt x="1120216" y="751535"/>
                  </a:lnTo>
                  <a:lnTo>
                    <a:pt x="1119784" y="751763"/>
                  </a:lnTo>
                  <a:lnTo>
                    <a:pt x="1118666" y="752792"/>
                  </a:lnTo>
                  <a:lnTo>
                    <a:pt x="1118831" y="752792"/>
                  </a:lnTo>
                  <a:lnTo>
                    <a:pt x="1118590" y="753338"/>
                  </a:lnTo>
                  <a:lnTo>
                    <a:pt x="1121054" y="757821"/>
                  </a:lnTo>
                  <a:lnTo>
                    <a:pt x="1120914" y="757821"/>
                  </a:lnTo>
                  <a:lnTo>
                    <a:pt x="1118273" y="760056"/>
                  </a:lnTo>
                  <a:lnTo>
                    <a:pt x="1118285" y="762812"/>
                  </a:lnTo>
                  <a:lnTo>
                    <a:pt x="1118603" y="763574"/>
                  </a:lnTo>
                  <a:lnTo>
                    <a:pt x="1118755" y="763574"/>
                  </a:lnTo>
                  <a:lnTo>
                    <a:pt x="1119492" y="764133"/>
                  </a:lnTo>
                  <a:lnTo>
                    <a:pt x="1119962" y="764349"/>
                  </a:lnTo>
                  <a:lnTo>
                    <a:pt x="1124737" y="764349"/>
                  </a:lnTo>
                  <a:lnTo>
                    <a:pt x="1125194" y="764133"/>
                  </a:lnTo>
                  <a:lnTo>
                    <a:pt x="1125943" y="763574"/>
                  </a:lnTo>
                  <a:lnTo>
                    <a:pt x="1126642" y="762812"/>
                  </a:lnTo>
                  <a:lnTo>
                    <a:pt x="1126515" y="762812"/>
                  </a:lnTo>
                  <a:lnTo>
                    <a:pt x="1126578" y="762647"/>
                  </a:lnTo>
                  <a:lnTo>
                    <a:pt x="1126693" y="760056"/>
                  </a:lnTo>
                  <a:close/>
                </a:path>
                <a:path w="1377950" h="1480820">
                  <a:moveTo>
                    <a:pt x="1128077" y="742556"/>
                  </a:moveTo>
                  <a:lnTo>
                    <a:pt x="1127925" y="742137"/>
                  </a:lnTo>
                  <a:lnTo>
                    <a:pt x="1122959" y="742137"/>
                  </a:lnTo>
                  <a:lnTo>
                    <a:pt x="1122921" y="730478"/>
                  </a:lnTo>
                  <a:lnTo>
                    <a:pt x="1121308" y="730478"/>
                  </a:lnTo>
                  <a:lnTo>
                    <a:pt x="1121232" y="743546"/>
                  </a:lnTo>
                  <a:lnTo>
                    <a:pt x="1127950" y="743546"/>
                  </a:lnTo>
                  <a:lnTo>
                    <a:pt x="1128077" y="742556"/>
                  </a:lnTo>
                  <a:close/>
                </a:path>
                <a:path w="1377950" h="1480820">
                  <a:moveTo>
                    <a:pt x="1132573" y="930567"/>
                  </a:moveTo>
                  <a:lnTo>
                    <a:pt x="1127823" y="930567"/>
                  </a:lnTo>
                  <a:lnTo>
                    <a:pt x="1127823" y="926007"/>
                  </a:lnTo>
                  <a:lnTo>
                    <a:pt x="1126109" y="926007"/>
                  </a:lnTo>
                  <a:lnTo>
                    <a:pt x="1126109" y="937666"/>
                  </a:lnTo>
                  <a:lnTo>
                    <a:pt x="1127747" y="937666"/>
                  </a:lnTo>
                  <a:lnTo>
                    <a:pt x="1127823" y="931976"/>
                  </a:lnTo>
                  <a:lnTo>
                    <a:pt x="1132547" y="931976"/>
                  </a:lnTo>
                  <a:lnTo>
                    <a:pt x="1132573" y="930567"/>
                  </a:lnTo>
                  <a:close/>
                </a:path>
                <a:path w="1377950" h="1480820">
                  <a:moveTo>
                    <a:pt x="1132916" y="924788"/>
                  </a:moveTo>
                  <a:lnTo>
                    <a:pt x="1126109" y="924788"/>
                  </a:lnTo>
                  <a:lnTo>
                    <a:pt x="1126109" y="925842"/>
                  </a:lnTo>
                  <a:lnTo>
                    <a:pt x="1132903" y="925842"/>
                  </a:lnTo>
                  <a:lnTo>
                    <a:pt x="1132916" y="924788"/>
                  </a:lnTo>
                  <a:close/>
                </a:path>
                <a:path w="1377950" h="1480820">
                  <a:moveTo>
                    <a:pt x="1133360" y="764705"/>
                  </a:moveTo>
                  <a:lnTo>
                    <a:pt x="1131062" y="764425"/>
                  </a:lnTo>
                  <a:lnTo>
                    <a:pt x="1131595" y="764705"/>
                  </a:lnTo>
                  <a:lnTo>
                    <a:pt x="1133360" y="764705"/>
                  </a:lnTo>
                  <a:close/>
                </a:path>
                <a:path w="1377950" h="1480820">
                  <a:moveTo>
                    <a:pt x="1137183" y="755053"/>
                  </a:moveTo>
                  <a:lnTo>
                    <a:pt x="1135608" y="754926"/>
                  </a:lnTo>
                  <a:lnTo>
                    <a:pt x="1135595" y="755053"/>
                  </a:lnTo>
                  <a:lnTo>
                    <a:pt x="1135494" y="761479"/>
                  </a:lnTo>
                  <a:lnTo>
                    <a:pt x="1135024" y="762063"/>
                  </a:lnTo>
                  <a:lnTo>
                    <a:pt x="1134592" y="762508"/>
                  </a:lnTo>
                  <a:lnTo>
                    <a:pt x="1134148" y="762800"/>
                  </a:lnTo>
                  <a:lnTo>
                    <a:pt x="1133614" y="763219"/>
                  </a:lnTo>
                  <a:lnTo>
                    <a:pt x="1132332" y="763219"/>
                  </a:lnTo>
                  <a:lnTo>
                    <a:pt x="1131493" y="762800"/>
                  </a:lnTo>
                  <a:lnTo>
                    <a:pt x="1131404" y="762508"/>
                  </a:lnTo>
                  <a:lnTo>
                    <a:pt x="1131277" y="762342"/>
                  </a:lnTo>
                  <a:lnTo>
                    <a:pt x="1131163" y="762063"/>
                  </a:lnTo>
                  <a:lnTo>
                    <a:pt x="1131062" y="761479"/>
                  </a:lnTo>
                  <a:lnTo>
                    <a:pt x="1130960" y="755053"/>
                  </a:lnTo>
                  <a:lnTo>
                    <a:pt x="1135595" y="755053"/>
                  </a:lnTo>
                  <a:lnTo>
                    <a:pt x="1135595" y="754926"/>
                  </a:lnTo>
                  <a:lnTo>
                    <a:pt x="1129284" y="754926"/>
                  </a:lnTo>
                  <a:lnTo>
                    <a:pt x="1129322" y="761479"/>
                  </a:lnTo>
                  <a:lnTo>
                    <a:pt x="1133881" y="764425"/>
                  </a:lnTo>
                  <a:lnTo>
                    <a:pt x="1134618" y="764032"/>
                  </a:lnTo>
                  <a:lnTo>
                    <a:pt x="1135138" y="763612"/>
                  </a:lnTo>
                  <a:lnTo>
                    <a:pt x="1135494" y="763219"/>
                  </a:lnTo>
                  <a:lnTo>
                    <a:pt x="1135646" y="763219"/>
                  </a:lnTo>
                  <a:lnTo>
                    <a:pt x="1135684" y="764425"/>
                  </a:lnTo>
                  <a:lnTo>
                    <a:pt x="1137107" y="764425"/>
                  </a:lnTo>
                  <a:lnTo>
                    <a:pt x="1137183" y="755053"/>
                  </a:lnTo>
                  <a:close/>
                </a:path>
                <a:path w="1377950" h="1480820">
                  <a:moveTo>
                    <a:pt x="1137881" y="740511"/>
                  </a:moveTo>
                  <a:lnTo>
                    <a:pt x="1137793" y="737793"/>
                  </a:lnTo>
                  <a:lnTo>
                    <a:pt x="1135926" y="737793"/>
                  </a:lnTo>
                  <a:lnTo>
                    <a:pt x="1135964" y="740994"/>
                  </a:lnTo>
                  <a:lnTo>
                    <a:pt x="1135380" y="741730"/>
                  </a:lnTo>
                  <a:lnTo>
                    <a:pt x="1134872" y="742061"/>
                  </a:lnTo>
                  <a:lnTo>
                    <a:pt x="1134465" y="742264"/>
                  </a:lnTo>
                  <a:lnTo>
                    <a:pt x="1132865" y="742264"/>
                  </a:lnTo>
                  <a:lnTo>
                    <a:pt x="1131252" y="739927"/>
                  </a:lnTo>
                  <a:lnTo>
                    <a:pt x="1131138" y="739343"/>
                  </a:lnTo>
                  <a:lnTo>
                    <a:pt x="1131112" y="737793"/>
                  </a:lnTo>
                  <a:lnTo>
                    <a:pt x="1135913" y="737793"/>
                  </a:lnTo>
                  <a:lnTo>
                    <a:pt x="1135761" y="737603"/>
                  </a:lnTo>
                  <a:lnTo>
                    <a:pt x="1137754" y="737603"/>
                  </a:lnTo>
                  <a:lnTo>
                    <a:pt x="1137259" y="736561"/>
                  </a:lnTo>
                  <a:lnTo>
                    <a:pt x="1136942" y="736320"/>
                  </a:lnTo>
                  <a:lnTo>
                    <a:pt x="1131074" y="736320"/>
                  </a:lnTo>
                  <a:lnTo>
                    <a:pt x="1131138" y="735088"/>
                  </a:lnTo>
                  <a:lnTo>
                    <a:pt x="1132865" y="732078"/>
                  </a:lnTo>
                  <a:lnTo>
                    <a:pt x="1137170" y="732078"/>
                  </a:lnTo>
                  <a:lnTo>
                    <a:pt x="1137208" y="730694"/>
                  </a:lnTo>
                  <a:lnTo>
                    <a:pt x="1132243" y="730694"/>
                  </a:lnTo>
                  <a:lnTo>
                    <a:pt x="1131760" y="730961"/>
                  </a:lnTo>
                  <a:lnTo>
                    <a:pt x="1129601" y="740511"/>
                  </a:lnTo>
                  <a:lnTo>
                    <a:pt x="1129728" y="740994"/>
                  </a:lnTo>
                  <a:lnTo>
                    <a:pt x="1129830" y="741349"/>
                  </a:lnTo>
                  <a:lnTo>
                    <a:pt x="1130160" y="742061"/>
                  </a:lnTo>
                  <a:lnTo>
                    <a:pt x="1130287" y="742264"/>
                  </a:lnTo>
                  <a:lnTo>
                    <a:pt x="1130376" y="742429"/>
                  </a:lnTo>
                  <a:lnTo>
                    <a:pt x="1130769" y="742835"/>
                  </a:lnTo>
                  <a:lnTo>
                    <a:pt x="1131252" y="743229"/>
                  </a:lnTo>
                  <a:lnTo>
                    <a:pt x="1135964" y="743229"/>
                  </a:lnTo>
                  <a:lnTo>
                    <a:pt x="1137539" y="741514"/>
                  </a:lnTo>
                  <a:lnTo>
                    <a:pt x="1137881" y="740511"/>
                  </a:lnTo>
                  <a:close/>
                </a:path>
                <a:path w="1377950" h="1480820">
                  <a:moveTo>
                    <a:pt x="1150010" y="751560"/>
                  </a:moveTo>
                  <a:lnTo>
                    <a:pt x="1148295" y="751408"/>
                  </a:lnTo>
                  <a:lnTo>
                    <a:pt x="1148257" y="756856"/>
                  </a:lnTo>
                  <a:lnTo>
                    <a:pt x="1142263" y="756856"/>
                  </a:lnTo>
                  <a:lnTo>
                    <a:pt x="1142225" y="751408"/>
                  </a:lnTo>
                  <a:lnTo>
                    <a:pt x="1140612" y="751408"/>
                  </a:lnTo>
                  <a:lnTo>
                    <a:pt x="1140548" y="764387"/>
                  </a:lnTo>
                  <a:lnTo>
                    <a:pt x="1142225" y="764387"/>
                  </a:lnTo>
                  <a:lnTo>
                    <a:pt x="1142263" y="758380"/>
                  </a:lnTo>
                  <a:lnTo>
                    <a:pt x="1148257" y="758380"/>
                  </a:lnTo>
                  <a:lnTo>
                    <a:pt x="1148295" y="764387"/>
                  </a:lnTo>
                  <a:lnTo>
                    <a:pt x="1149972" y="764387"/>
                  </a:lnTo>
                  <a:lnTo>
                    <a:pt x="1149985" y="758380"/>
                  </a:lnTo>
                  <a:lnTo>
                    <a:pt x="1149997" y="756856"/>
                  </a:lnTo>
                  <a:lnTo>
                    <a:pt x="1150010" y="751560"/>
                  </a:lnTo>
                  <a:close/>
                </a:path>
                <a:path w="1377950" h="1480820">
                  <a:moveTo>
                    <a:pt x="1249718" y="295719"/>
                  </a:moveTo>
                  <a:lnTo>
                    <a:pt x="1242758" y="295719"/>
                  </a:lnTo>
                  <a:lnTo>
                    <a:pt x="1243431" y="296125"/>
                  </a:lnTo>
                  <a:lnTo>
                    <a:pt x="1244561" y="296595"/>
                  </a:lnTo>
                  <a:lnTo>
                    <a:pt x="1247914" y="296595"/>
                  </a:lnTo>
                  <a:lnTo>
                    <a:pt x="1249019" y="296125"/>
                  </a:lnTo>
                  <a:lnTo>
                    <a:pt x="1249718" y="295719"/>
                  </a:lnTo>
                  <a:close/>
                </a:path>
                <a:path w="1377950" h="1480820">
                  <a:moveTo>
                    <a:pt x="1250149" y="295084"/>
                  </a:moveTo>
                  <a:lnTo>
                    <a:pt x="1245260" y="295084"/>
                  </a:lnTo>
                  <a:lnTo>
                    <a:pt x="1244422" y="294728"/>
                  </a:lnTo>
                  <a:lnTo>
                    <a:pt x="1242517" y="291617"/>
                  </a:lnTo>
                  <a:lnTo>
                    <a:pt x="1242555" y="288429"/>
                  </a:lnTo>
                  <a:lnTo>
                    <a:pt x="1242923" y="287108"/>
                  </a:lnTo>
                  <a:lnTo>
                    <a:pt x="1243177" y="286550"/>
                  </a:lnTo>
                  <a:lnTo>
                    <a:pt x="1243545" y="286105"/>
                  </a:lnTo>
                  <a:lnTo>
                    <a:pt x="1243660" y="285940"/>
                  </a:lnTo>
                  <a:lnTo>
                    <a:pt x="1249972" y="285940"/>
                  </a:lnTo>
                  <a:lnTo>
                    <a:pt x="1249997" y="284835"/>
                  </a:lnTo>
                  <a:lnTo>
                    <a:pt x="1250010" y="284429"/>
                  </a:lnTo>
                  <a:lnTo>
                    <a:pt x="1249857" y="284264"/>
                  </a:lnTo>
                  <a:lnTo>
                    <a:pt x="1249426" y="283997"/>
                  </a:lnTo>
                  <a:lnTo>
                    <a:pt x="1249426" y="285775"/>
                  </a:lnTo>
                  <a:lnTo>
                    <a:pt x="1243774" y="285775"/>
                  </a:lnTo>
                  <a:lnTo>
                    <a:pt x="1243863" y="285648"/>
                  </a:lnTo>
                  <a:lnTo>
                    <a:pt x="1244231" y="285330"/>
                  </a:lnTo>
                  <a:lnTo>
                    <a:pt x="1245260" y="284835"/>
                  </a:lnTo>
                  <a:lnTo>
                    <a:pt x="1247571" y="284835"/>
                  </a:lnTo>
                  <a:lnTo>
                    <a:pt x="1248143" y="285038"/>
                  </a:lnTo>
                  <a:lnTo>
                    <a:pt x="1248765" y="285330"/>
                  </a:lnTo>
                  <a:lnTo>
                    <a:pt x="1249426" y="285775"/>
                  </a:lnTo>
                  <a:lnTo>
                    <a:pt x="1249426" y="283997"/>
                  </a:lnTo>
                  <a:lnTo>
                    <a:pt x="1249095" y="283781"/>
                  </a:lnTo>
                  <a:lnTo>
                    <a:pt x="1243723" y="283781"/>
                  </a:lnTo>
                  <a:lnTo>
                    <a:pt x="1243317" y="283946"/>
                  </a:lnTo>
                  <a:lnTo>
                    <a:pt x="1242682" y="284429"/>
                  </a:lnTo>
                  <a:lnTo>
                    <a:pt x="1241666" y="285648"/>
                  </a:lnTo>
                  <a:lnTo>
                    <a:pt x="1241602" y="285775"/>
                  </a:lnTo>
                  <a:lnTo>
                    <a:pt x="1241513" y="285940"/>
                  </a:lnTo>
                  <a:lnTo>
                    <a:pt x="1241425" y="286105"/>
                  </a:lnTo>
                  <a:lnTo>
                    <a:pt x="1241310" y="286334"/>
                  </a:lnTo>
                  <a:lnTo>
                    <a:pt x="1240726" y="288061"/>
                  </a:lnTo>
                  <a:lnTo>
                    <a:pt x="1240726" y="292265"/>
                  </a:lnTo>
                  <a:lnTo>
                    <a:pt x="1241132" y="293433"/>
                  </a:lnTo>
                  <a:lnTo>
                    <a:pt x="1241348" y="294005"/>
                  </a:lnTo>
                  <a:lnTo>
                    <a:pt x="1241602" y="294474"/>
                  </a:lnTo>
                  <a:lnTo>
                    <a:pt x="1242339" y="295313"/>
                  </a:lnTo>
                  <a:lnTo>
                    <a:pt x="1250124" y="295313"/>
                  </a:lnTo>
                  <a:lnTo>
                    <a:pt x="1250149" y="295084"/>
                  </a:lnTo>
                  <a:close/>
                </a:path>
                <a:path w="1377950" h="1480820">
                  <a:moveTo>
                    <a:pt x="1250175" y="294728"/>
                  </a:moveTo>
                  <a:lnTo>
                    <a:pt x="1250099" y="294005"/>
                  </a:lnTo>
                  <a:lnTo>
                    <a:pt x="1249680" y="294005"/>
                  </a:lnTo>
                  <a:lnTo>
                    <a:pt x="1248549" y="294728"/>
                  </a:lnTo>
                  <a:lnTo>
                    <a:pt x="1250175" y="294728"/>
                  </a:lnTo>
                  <a:close/>
                </a:path>
                <a:path w="1377950" h="1480820">
                  <a:moveTo>
                    <a:pt x="1259370" y="295541"/>
                  </a:moveTo>
                  <a:lnTo>
                    <a:pt x="1259217" y="295122"/>
                  </a:lnTo>
                  <a:lnTo>
                    <a:pt x="1254252" y="295122"/>
                  </a:lnTo>
                  <a:lnTo>
                    <a:pt x="1254213" y="283476"/>
                  </a:lnTo>
                  <a:lnTo>
                    <a:pt x="1252601" y="283476"/>
                  </a:lnTo>
                  <a:lnTo>
                    <a:pt x="1252562" y="296532"/>
                  </a:lnTo>
                  <a:lnTo>
                    <a:pt x="1259243" y="296532"/>
                  </a:lnTo>
                  <a:lnTo>
                    <a:pt x="1259370" y="295541"/>
                  </a:lnTo>
                  <a:close/>
                </a:path>
                <a:path w="1377950" h="1480820">
                  <a:moveTo>
                    <a:pt x="1263027" y="283616"/>
                  </a:moveTo>
                  <a:lnTo>
                    <a:pt x="1261300" y="283476"/>
                  </a:lnTo>
                  <a:lnTo>
                    <a:pt x="1261300" y="296443"/>
                  </a:lnTo>
                  <a:lnTo>
                    <a:pt x="1262989" y="296443"/>
                  </a:lnTo>
                  <a:lnTo>
                    <a:pt x="1263027" y="283616"/>
                  </a:lnTo>
                  <a:close/>
                </a:path>
                <a:path w="1377950" h="1480820">
                  <a:moveTo>
                    <a:pt x="1263967" y="785342"/>
                  </a:moveTo>
                  <a:lnTo>
                    <a:pt x="1263929" y="781405"/>
                  </a:lnTo>
                  <a:lnTo>
                    <a:pt x="1262468" y="781405"/>
                  </a:lnTo>
                  <a:lnTo>
                    <a:pt x="1262468" y="785342"/>
                  </a:lnTo>
                  <a:lnTo>
                    <a:pt x="1263967" y="785342"/>
                  </a:lnTo>
                  <a:close/>
                </a:path>
                <a:path w="1377950" h="1480820">
                  <a:moveTo>
                    <a:pt x="1267701" y="785634"/>
                  </a:moveTo>
                  <a:lnTo>
                    <a:pt x="1258963" y="785469"/>
                  </a:lnTo>
                  <a:lnTo>
                    <a:pt x="1258925" y="786701"/>
                  </a:lnTo>
                  <a:lnTo>
                    <a:pt x="1262468" y="786701"/>
                  </a:lnTo>
                  <a:lnTo>
                    <a:pt x="1262507" y="790613"/>
                  </a:lnTo>
                  <a:lnTo>
                    <a:pt x="1263865" y="790613"/>
                  </a:lnTo>
                  <a:lnTo>
                    <a:pt x="1263967" y="786701"/>
                  </a:lnTo>
                  <a:lnTo>
                    <a:pt x="1267612" y="786701"/>
                  </a:lnTo>
                  <a:lnTo>
                    <a:pt x="1267701" y="785634"/>
                  </a:lnTo>
                  <a:close/>
                </a:path>
                <a:path w="1377950" h="1480820">
                  <a:moveTo>
                    <a:pt x="1273111" y="289471"/>
                  </a:moveTo>
                  <a:lnTo>
                    <a:pt x="1268285" y="289471"/>
                  </a:lnTo>
                  <a:lnTo>
                    <a:pt x="1268285" y="284835"/>
                  </a:lnTo>
                  <a:lnTo>
                    <a:pt x="1266571" y="284835"/>
                  </a:lnTo>
                  <a:lnTo>
                    <a:pt x="1266571" y="296494"/>
                  </a:lnTo>
                  <a:lnTo>
                    <a:pt x="1268209" y="296494"/>
                  </a:lnTo>
                  <a:lnTo>
                    <a:pt x="1268285" y="290791"/>
                  </a:lnTo>
                  <a:lnTo>
                    <a:pt x="1272997" y="290791"/>
                  </a:lnTo>
                  <a:lnTo>
                    <a:pt x="1273111" y="289471"/>
                  </a:lnTo>
                  <a:close/>
                </a:path>
                <a:path w="1377950" h="1480820">
                  <a:moveTo>
                    <a:pt x="1273390" y="283616"/>
                  </a:moveTo>
                  <a:lnTo>
                    <a:pt x="1266571" y="283616"/>
                  </a:lnTo>
                  <a:lnTo>
                    <a:pt x="1266571" y="284657"/>
                  </a:lnTo>
                  <a:lnTo>
                    <a:pt x="1273365" y="284657"/>
                  </a:lnTo>
                  <a:lnTo>
                    <a:pt x="1273390" y="283616"/>
                  </a:lnTo>
                  <a:close/>
                </a:path>
                <a:path w="1377950" h="1480820">
                  <a:moveTo>
                    <a:pt x="1277848" y="784860"/>
                  </a:moveTo>
                  <a:lnTo>
                    <a:pt x="1276934" y="779919"/>
                  </a:lnTo>
                  <a:lnTo>
                    <a:pt x="1276578" y="779500"/>
                  </a:lnTo>
                  <a:lnTo>
                    <a:pt x="1276007" y="779018"/>
                  </a:lnTo>
                  <a:lnTo>
                    <a:pt x="1275588" y="778789"/>
                  </a:lnTo>
                  <a:lnTo>
                    <a:pt x="1274940" y="778560"/>
                  </a:lnTo>
                  <a:lnTo>
                    <a:pt x="1272273" y="778560"/>
                  </a:lnTo>
                  <a:lnTo>
                    <a:pt x="1269339" y="781723"/>
                  </a:lnTo>
                  <a:lnTo>
                    <a:pt x="1269339" y="783894"/>
                  </a:lnTo>
                  <a:lnTo>
                    <a:pt x="1269555" y="784631"/>
                  </a:lnTo>
                  <a:lnTo>
                    <a:pt x="1269606" y="784860"/>
                  </a:lnTo>
                  <a:lnTo>
                    <a:pt x="1269822" y="785279"/>
                  </a:lnTo>
                  <a:lnTo>
                    <a:pt x="1270406" y="785964"/>
                  </a:lnTo>
                  <a:lnTo>
                    <a:pt x="1271028" y="786320"/>
                  </a:lnTo>
                  <a:lnTo>
                    <a:pt x="1271866" y="786650"/>
                  </a:lnTo>
                  <a:lnTo>
                    <a:pt x="1274419" y="786650"/>
                  </a:lnTo>
                  <a:lnTo>
                    <a:pt x="1275448" y="786320"/>
                  </a:lnTo>
                  <a:lnTo>
                    <a:pt x="1275600" y="786320"/>
                  </a:lnTo>
                  <a:lnTo>
                    <a:pt x="1276159" y="785964"/>
                  </a:lnTo>
                  <a:lnTo>
                    <a:pt x="1274610" y="789990"/>
                  </a:lnTo>
                  <a:lnTo>
                    <a:pt x="1269784" y="789990"/>
                  </a:lnTo>
                  <a:lnTo>
                    <a:pt x="1269834" y="791654"/>
                  </a:lnTo>
                  <a:lnTo>
                    <a:pt x="1274660" y="791654"/>
                  </a:lnTo>
                  <a:lnTo>
                    <a:pt x="1275410" y="791260"/>
                  </a:lnTo>
                  <a:lnTo>
                    <a:pt x="1277835" y="785279"/>
                  </a:lnTo>
                  <a:lnTo>
                    <a:pt x="1271790" y="784860"/>
                  </a:lnTo>
                  <a:lnTo>
                    <a:pt x="1271574" y="784631"/>
                  </a:lnTo>
                  <a:lnTo>
                    <a:pt x="1271409" y="784631"/>
                  </a:lnTo>
                  <a:lnTo>
                    <a:pt x="1271282" y="781304"/>
                  </a:lnTo>
                  <a:lnTo>
                    <a:pt x="1271422" y="780986"/>
                  </a:lnTo>
                  <a:lnTo>
                    <a:pt x="1271651" y="780707"/>
                  </a:lnTo>
                  <a:lnTo>
                    <a:pt x="1271955" y="780249"/>
                  </a:lnTo>
                  <a:lnTo>
                    <a:pt x="1272705" y="779919"/>
                  </a:lnTo>
                  <a:lnTo>
                    <a:pt x="1274356" y="779919"/>
                  </a:lnTo>
                  <a:lnTo>
                    <a:pt x="1276197" y="784631"/>
                  </a:lnTo>
                  <a:lnTo>
                    <a:pt x="1276045" y="784631"/>
                  </a:lnTo>
                  <a:lnTo>
                    <a:pt x="1275740" y="784860"/>
                  </a:lnTo>
                  <a:lnTo>
                    <a:pt x="1277848" y="784860"/>
                  </a:lnTo>
                  <a:close/>
                </a:path>
                <a:path w="1377950" h="1480820">
                  <a:moveTo>
                    <a:pt x="1283055" y="283845"/>
                  </a:moveTo>
                  <a:lnTo>
                    <a:pt x="1282966" y="283616"/>
                  </a:lnTo>
                  <a:lnTo>
                    <a:pt x="1276146" y="283616"/>
                  </a:lnTo>
                  <a:lnTo>
                    <a:pt x="1276146" y="296494"/>
                  </a:lnTo>
                  <a:lnTo>
                    <a:pt x="1277785" y="296494"/>
                  </a:lnTo>
                  <a:lnTo>
                    <a:pt x="1277861" y="290791"/>
                  </a:lnTo>
                  <a:lnTo>
                    <a:pt x="1282573" y="290791"/>
                  </a:lnTo>
                  <a:lnTo>
                    <a:pt x="1282611" y="289394"/>
                  </a:lnTo>
                  <a:lnTo>
                    <a:pt x="1277861" y="289394"/>
                  </a:lnTo>
                  <a:lnTo>
                    <a:pt x="1277861" y="284835"/>
                  </a:lnTo>
                  <a:lnTo>
                    <a:pt x="1282827" y="284835"/>
                  </a:lnTo>
                  <a:lnTo>
                    <a:pt x="1283055" y="283845"/>
                  </a:lnTo>
                  <a:close/>
                </a:path>
                <a:path w="1377950" h="1480820">
                  <a:moveTo>
                    <a:pt x="1290434" y="778751"/>
                  </a:moveTo>
                  <a:lnTo>
                    <a:pt x="1288821" y="778751"/>
                  </a:lnTo>
                  <a:lnTo>
                    <a:pt x="1285062" y="790054"/>
                  </a:lnTo>
                  <a:lnTo>
                    <a:pt x="1281379" y="779246"/>
                  </a:lnTo>
                  <a:lnTo>
                    <a:pt x="1281264" y="778916"/>
                  </a:lnTo>
                  <a:lnTo>
                    <a:pt x="1281188" y="778751"/>
                  </a:lnTo>
                  <a:lnTo>
                    <a:pt x="1279474" y="778751"/>
                  </a:lnTo>
                  <a:lnTo>
                    <a:pt x="1279474" y="779246"/>
                  </a:lnTo>
                  <a:lnTo>
                    <a:pt x="1283868" y="791756"/>
                  </a:lnTo>
                  <a:lnTo>
                    <a:pt x="1286078" y="791756"/>
                  </a:lnTo>
                  <a:lnTo>
                    <a:pt x="1286662" y="790054"/>
                  </a:lnTo>
                  <a:lnTo>
                    <a:pt x="1290434" y="779246"/>
                  </a:lnTo>
                  <a:lnTo>
                    <a:pt x="1290434" y="778751"/>
                  </a:lnTo>
                  <a:close/>
                </a:path>
                <a:path w="1377950" h="1480820">
                  <a:moveTo>
                    <a:pt x="1294345" y="299212"/>
                  </a:moveTo>
                  <a:lnTo>
                    <a:pt x="1284008" y="299212"/>
                  </a:lnTo>
                  <a:lnTo>
                    <a:pt x="1284008" y="300253"/>
                  </a:lnTo>
                  <a:lnTo>
                    <a:pt x="1294231" y="300253"/>
                  </a:lnTo>
                  <a:lnTo>
                    <a:pt x="1294345" y="299212"/>
                  </a:lnTo>
                  <a:close/>
                </a:path>
                <a:path w="1377950" h="1480820">
                  <a:moveTo>
                    <a:pt x="1302677" y="289471"/>
                  </a:moveTo>
                  <a:lnTo>
                    <a:pt x="1297813" y="289471"/>
                  </a:lnTo>
                  <a:lnTo>
                    <a:pt x="1297813" y="284835"/>
                  </a:lnTo>
                  <a:lnTo>
                    <a:pt x="1296136" y="284835"/>
                  </a:lnTo>
                  <a:lnTo>
                    <a:pt x="1296136" y="296494"/>
                  </a:lnTo>
                  <a:lnTo>
                    <a:pt x="1297787" y="296494"/>
                  </a:lnTo>
                  <a:lnTo>
                    <a:pt x="1297813" y="290791"/>
                  </a:lnTo>
                  <a:lnTo>
                    <a:pt x="1302575" y="290791"/>
                  </a:lnTo>
                  <a:lnTo>
                    <a:pt x="1302677" y="289471"/>
                  </a:lnTo>
                  <a:close/>
                </a:path>
                <a:path w="1377950" h="1480820">
                  <a:moveTo>
                    <a:pt x="1302956" y="283616"/>
                  </a:moveTo>
                  <a:lnTo>
                    <a:pt x="1296136" y="283616"/>
                  </a:lnTo>
                  <a:lnTo>
                    <a:pt x="1296136" y="284657"/>
                  </a:lnTo>
                  <a:lnTo>
                    <a:pt x="1302931" y="284657"/>
                  </a:lnTo>
                  <a:lnTo>
                    <a:pt x="1302956" y="283616"/>
                  </a:lnTo>
                  <a:close/>
                </a:path>
                <a:path w="1377950" h="1480820">
                  <a:moveTo>
                    <a:pt x="1313522" y="296024"/>
                  </a:moveTo>
                  <a:lnTo>
                    <a:pt x="1307465" y="296024"/>
                  </a:lnTo>
                  <a:lnTo>
                    <a:pt x="1308862" y="296595"/>
                  </a:lnTo>
                  <a:lnTo>
                    <a:pt x="1312227" y="296595"/>
                  </a:lnTo>
                  <a:lnTo>
                    <a:pt x="1313522" y="296024"/>
                  </a:lnTo>
                  <a:close/>
                </a:path>
                <a:path w="1377950" h="1480820">
                  <a:moveTo>
                    <a:pt x="1314335" y="295414"/>
                  </a:moveTo>
                  <a:lnTo>
                    <a:pt x="1306715" y="295414"/>
                  </a:lnTo>
                  <a:lnTo>
                    <a:pt x="1306982" y="295719"/>
                  </a:lnTo>
                  <a:lnTo>
                    <a:pt x="1314119" y="295719"/>
                  </a:lnTo>
                  <a:lnTo>
                    <a:pt x="1314335" y="295414"/>
                  </a:lnTo>
                  <a:close/>
                </a:path>
                <a:path w="1377950" h="1480820">
                  <a:moveTo>
                    <a:pt x="1314424" y="295084"/>
                  </a:moveTo>
                  <a:lnTo>
                    <a:pt x="1309547" y="295084"/>
                  </a:lnTo>
                  <a:lnTo>
                    <a:pt x="1308747" y="294728"/>
                  </a:lnTo>
                  <a:lnTo>
                    <a:pt x="1306842" y="291617"/>
                  </a:lnTo>
                  <a:lnTo>
                    <a:pt x="1306944" y="288061"/>
                  </a:lnTo>
                  <a:lnTo>
                    <a:pt x="1307211" y="287108"/>
                  </a:lnTo>
                  <a:lnTo>
                    <a:pt x="1307465" y="286550"/>
                  </a:lnTo>
                  <a:lnTo>
                    <a:pt x="1307833" y="286105"/>
                  </a:lnTo>
                  <a:lnTo>
                    <a:pt x="1307934" y="285978"/>
                  </a:lnTo>
                  <a:lnTo>
                    <a:pt x="1314196" y="285978"/>
                  </a:lnTo>
                  <a:lnTo>
                    <a:pt x="1314284" y="284835"/>
                  </a:lnTo>
                  <a:lnTo>
                    <a:pt x="1314310" y="284429"/>
                  </a:lnTo>
                  <a:lnTo>
                    <a:pt x="1314157" y="284264"/>
                  </a:lnTo>
                  <a:lnTo>
                    <a:pt x="1313903" y="284073"/>
                  </a:lnTo>
                  <a:lnTo>
                    <a:pt x="1313649" y="283933"/>
                  </a:lnTo>
                  <a:lnTo>
                    <a:pt x="1313649" y="285648"/>
                  </a:lnTo>
                  <a:lnTo>
                    <a:pt x="1308163" y="285648"/>
                  </a:lnTo>
                  <a:lnTo>
                    <a:pt x="1308608" y="285292"/>
                  </a:lnTo>
                  <a:lnTo>
                    <a:pt x="1309547" y="284835"/>
                  </a:lnTo>
                  <a:lnTo>
                    <a:pt x="1311871" y="284835"/>
                  </a:lnTo>
                  <a:lnTo>
                    <a:pt x="1312481" y="285038"/>
                  </a:lnTo>
                  <a:lnTo>
                    <a:pt x="1313649" y="285648"/>
                  </a:lnTo>
                  <a:lnTo>
                    <a:pt x="1313649" y="283933"/>
                  </a:lnTo>
                  <a:lnTo>
                    <a:pt x="1313395" y="283781"/>
                  </a:lnTo>
                  <a:lnTo>
                    <a:pt x="1307998" y="283781"/>
                  </a:lnTo>
                  <a:lnTo>
                    <a:pt x="1305814" y="285978"/>
                  </a:lnTo>
                  <a:lnTo>
                    <a:pt x="1305737" y="286105"/>
                  </a:lnTo>
                  <a:lnTo>
                    <a:pt x="1305610" y="286334"/>
                  </a:lnTo>
                  <a:lnTo>
                    <a:pt x="1305013" y="288061"/>
                  </a:lnTo>
                  <a:lnTo>
                    <a:pt x="1305013" y="292150"/>
                  </a:lnTo>
                  <a:lnTo>
                    <a:pt x="1305420" y="293433"/>
                  </a:lnTo>
                  <a:lnTo>
                    <a:pt x="1305534" y="293789"/>
                  </a:lnTo>
                  <a:lnTo>
                    <a:pt x="1305712" y="294119"/>
                  </a:lnTo>
                  <a:lnTo>
                    <a:pt x="1305814" y="294309"/>
                  </a:lnTo>
                  <a:lnTo>
                    <a:pt x="1305902" y="294474"/>
                  </a:lnTo>
                  <a:lnTo>
                    <a:pt x="1306601" y="295275"/>
                  </a:lnTo>
                  <a:lnTo>
                    <a:pt x="1314411" y="295275"/>
                  </a:lnTo>
                  <a:lnTo>
                    <a:pt x="1314424" y="295084"/>
                  </a:lnTo>
                  <a:close/>
                </a:path>
                <a:path w="1377950" h="1480820">
                  <a:moveTo>
                    <a:pt x="1314488" y="294309"/>
                  </a:moveTo>
                  <a:lnTo>
                    <a:pt x="1313548" y="294309"/>
                  </a:lnTo>
                  <a:lnTo>
                    <a:pt x="1312837" y="294728"/>
                  </a:lnTo>
                  <a:lnTo>
                    <a:pt x="1314462" y="294728"/>
                  </a:lnTo>
                  <a:lnTo>
                    <a:pt x="1314488" y="294309"/>
                  </a:lnTo>
                  <a:close/>
                </a:path>
                <a:path w="1377950" h="1480820">
                  <a:moveTo>
                    <a:pt x="1324546" y="290461"/>
                  </a:moveTo>
                  <a:lnTo>
                    <a:pt x="1324089" y="289534"/>
                  </a:lnTo>
                  <a:lnTo>
                    <a:pt x="1323759" y="289306"/>
                  </a:lnTo>
                  <a:lnTo>
                    <a:pt x="1317891" y="289306"/>
                  </a:lnTo>
                  <a:lnTo>
                    <a:pt x="1317955" y="288074"/>
                  </a:lnTo>
                  <a:lnTo>
                    <a:pt x="1319669" y="285064"/>
                  </a:lnTo>
                  <a:lnTo>
                    <a:pt x="1323987" y="285064"/>
                  </a:lnTo>
                  <a:lnTo>
                    <a:pt x="1324025" y="283679"/>
                  </a:lnTo>
                  <a:lnTo>
                    <a:pt x="1319060" y="283679"/>
                  </a:lnTo>
                  <a:lnTo>
                    <a:pt x="1318577" y="283946"/>
                  </a:lnTo>
                  <a:lnTo>
                    <a:pt x="1316380" y="289534"/>
                  </a:lnTo>
                  <a:lnTo>
                    <a:pt x="1320609" y="289534"/>
                  </a:lnTo>
                  <a:lnTo>
                    <a:pt x="1322882" y="290461"/>
                  </a:lnTo>
                  <a:lnTo>
                    <a:pt x="1322476" y="290461"/>
                  </a:lnTo>
                  <a:lnTo>
                    <a:pt x="1322717" y="290779"/>
                  </a:lnTo>
                  <a:lnTo>
                    <a:pt x="1322730" y="293979"/>
                  </a:lnTo>
                  <a:lnTo>
                    <a:pt x="1322501" y="294335"/>
                  </a:lnTo>
                  <a:lnTo>
                    <a:pt x="1322197" y="294703"/>
                  </a:lnTo>
                  <a:lnTo>
                    <a:pt x="1321689" y="295046"/>
                  </a:lnTo>
                  <a:lnTo>
                    <a:pt x="1321282" y="295249"/>
                  </a:lnTo>
                  <a:lnTo>
                    <a:pt x="1319682" y="295249"/>
                  </a:lnTo>
                  <a:lnTo>
                    <a:pt x="1319250" y="295046"/>
                  </a:lnTo>
                  <a:lnTo>
                    <a:pt x="1318818" y="294703"/>
                  </a:lnTo>
                  <a:lnTo>
                    <a:pt x="1318666" y="294500"/>
                  </a:lnTo>
                  <a:lnTo>
                    <a:pt x="1318539" y="294335"/>
                  </a:lnTo>
                  <a:lnTo>
                    <a:pt x="1317891" y="290779"/>
                  </a:lnTo>
                  <a:lnTo>
                    <a:pt x="1318285" y="290461"/>
                  </a:lnTo>
                  <a:lnTo>
                    <a:pt x="1316380" y="290461"/>
                  </a:lnTo>
                  <a:lnTo>
                    <a:pt x="1316418" y="293497"/>
                  </a:lnTo>
                  <a:lnTo>
                    <a:pt x="1316520" y="293852"/>
                  </a:lnTo>
                  <a:lnTo>
                    <a:pt x="1316545" y="293979"/>
                  </a:lnTo>
                  <a:lnTo>
                    <a:pt x="1316647" y="294335"/>
                  </a:lnTo>
                  <a:lnTo>
                    <a:pt x="1316977" y="295046"/>
                  </a:lnTo>
                  <a:lnTo>
                    <a:pt x="1317104" y="295249"/>
                  </a:lnTo>
                  <a:lnTo>
                    <a:pt x="1317193" y="295414"/>
                  </a:lnTo>
                  <a:lnTo>
                    <a:pt x="1317586" y="295821"/>
                  </a:lnTo>
                  <a:lnTo>
                    <a:pt x="1318069" y="296214"/>
                  </a:lnTo>
                  <a:lnTo>
                    <a:pt x="1318793" y="296633"/>
                  </a:lnTo>
                  <a:lnTo>
                    <a:pt x="1321765" y="296633"/>
                  </a:lnTo>
                  <a:lnTo>
                    <a:pt x="1324533" y="293979"/>
                  </a:lnTo>
                  <a:lnTo>
                    <a:pt x="1324546" y="290461"/>
                  </a:lnTo>
                  <a:close/>
                </a:path>
                <a:path w="1377950" h="1480820">
                  <a:moveTo>
                    <a:pt x="1335176" y="292112"/>
                  </a:moveTo>
                  <a:lnTo>
                    <a:pt x="1333830" y="290499"/>
                  </a:lnTo>
                  <a:lnTo>
                    <a:pt x="1333817" y="294855"/>
                  </a:lnTo>
                  <a:lnTo>
                    <a:pt x="1330972" y="295630"/>
                  </a:lnTo>
                  <a:lnTo>
                    <a:pt x="1328064" y="294855"/>
                  </a:lnTo>
                  <a:lnTo>
                    <a:pt x="1328928" y="294855"/>
                  </a:lnTo>
                  <a:lnTo>
                    <a:pt x="1328483" y="294500"/>
                  </a:lnTo>
                  <a:lnTo>
                    <a:pt x="1330794" y="290499"/>
                  </a:lnTo>
                  <a:lnTo>
                    <a:pt x="1331671" y="290944"/>
                  </a:lnTo>
                  <a:lnTo>
                    <a:pt x="1333500" y="294246"/>
                  </a:lnTo>
                  <a:lnTo>
                    <a:pt x="1333360" y="294500"/>
                  </a:lnTo>
                  <a:lnTo>
                    <a:pt x="1332941" y="294855"/>
                  </a:lnTo>
                  <a:lnTo>
                    <a:pt x="1333817" y="294855"/>
                  </a:lnTo>
                  <a:lnTo>
                    <a:pt x="1333817" y="290499"/>
                  </a:lnTo>
                  <a:lnTo>
                    <a:pt x="1333271" y="290118"/>
                  </a:lnTo>
                  <a:lnTo>
                    <a:pt x="1332839" y="289877"/>
                  </a:lnTo>
                  <a:lnTo>
                    <a:pt x="1332357" y="289648"/>
                  </a:lnTo>
                  <a:lnTo>
                    <a:pt x="1333131" y="289191"/>
                  </a:lnTo>
                  <a:lnTo>
                    <a:pt x="1334770" y="285191"/>
                  </a:lnTo>
                  <a:lnTo>
                    <a:pt x="1334643" y="284848"/>
                  </a:lnTo>
                  <a:lnTo>
                    <a:pt x="1333906" y="283832"/>
                  </a:lnTo>
                  <a:lnTo>
                    <a:pt x="1333766" y="283832"/>
                  </a:lnTo>
                  <a:lnTo>
                    <a:pt x="1333347" y="283591"/>
                  </a:lnTo>
                  <a:lnTo>
                    <a:pt x="1333169" y="283540"/>
                  </a:lnTo>
                  <a:lnTo>
                    <a:pt x="1333169" y="286905"/>
                  </a:lnTo>
                  <a:lnTo>
                    <a:pt x="1333042" y="287235"/>
                  </a:lnTo>
                  <a:lnTo>
                    <a:pt x="1332979" y="287388"/>
                  </a:lnTo>
                  <a:lnTo>
                    <a:pt x="1332496" y="287985"/>
                  </a:lnTo>
                  <a:lnTo>
                    <a:pt x="1332369" y="288112"/>
                  </a:lnTo>
                  <a:lnTo>
                    <a:pt x="1332255" y="288239"/>
                  </a:lnTo>
                  <a:lnTo>
                    <a:pt x="1331645" y="288696"/>
                  </a:lnTo>
                  <a:lnTo>
                    <a:pt x="1331048" y="289001"/>
                  </a:lnTo>
                  <a:lnTo>
                    <a:pt x="1330490" y="288696"/>
                  </a:lnTo>
                  <a:lnTo>
                    <a:pt x="1328877" y="285394"/>
                  </a:lnTo>
                  <a:lnTo>
                    <a:pt x="1329436" y="284848"/>
                  </a:lnTo>
                  <a:lnTo>
                    <a:pt x="1332395" y="284848"/>
                  </a:lnTo>
                  <a:lnTo>
                    <a:pt x="1332801" y="285191"/>
                  </a:lnTo>
                  <a:lnTo>
                    <a:pt x="1332953" y="285394"/>
                  </a:lnTo>
                  <a:lnTo>
                    <a:pt x="1333017" y="285610"/>
                  </a:lnTo>
                  <a:lnTo>
                    <a:pt x="1333131" y="285838"/>
                  </a:lnTo>
                  <a:lnTo>
                    <a:pt x="1333169" y="286905"/>
                  </a:lnTo>
                  <a:lnTo>
                    <a:pt x="1333169" y="283540"/>
                  </a:lnTo>
                  <a:lnTo>
                    <a:pt x="1332801" y="283400"/>
                  </a:lnTo>
                  <a:lnTo>
                    <a:pt x="1329220" y="283400"/>
                  </a:lnTo>
                  <a:lnTo>
                    <a:pt x="1328712" y="283591"/>
                  </a:lnTo>
                  <a:lnTo>
                    <a:pt x="1328267" y="283832"/>
                  </a:lnTo>
                  <a:lnTo>
                    <a:pt x="1327150" y="284848"/>
                  </a:lnTo>
                  <a:lnTo>
                    <a:pt x="1327327" y="284848"/>
                  </a:lnTo>
                  <a:lnTo>
                    <a:pt x="1327353" y="288112"/>
                  </a:lnTo>
                  <a:lnTo>
                    <a:pt x="1327632" y="288429"/>
                  </a:lnTo>
                  <a:lnTo>
                    <a:pt x="1327835" y="288696"/>
                  </a:lnTo>
                  <a:lnTo>
                    <a:pt x="1328420" y="289191"/>
                  </a:lnTo>
                  <a:lnTo>
                    <a:pt x="1329118" y="289648"/>
                  </a:lnTo>
                  <a:lnTo>
                    <a:pt x="1329575" y="289877"/>
                  </a:lnTo>
                  <a:lnTo>
                    <a:pt x="1329385" y="289877"/>
                  </a:lnTo>
                  <a:lnTo>
                    <a:pt x="1326756" y="292112"/>
                  </a:lnTo>
                  <a:lnTo>
                    <a:pt x="1326756" y="294855"/>
                  </a:lnTo>
                  <a:lnTo>
                    <a:pt x="1327099" y="295630"/>
                  </a:lnTo>
                  <a:lnTo>
                    <a:pt x="1327238" y="295630"/>
                  </a:lnTo>
                  <a:lnTo>
                    <a:pt x="1327975" y="296189"/>
                  </a:lnTo>
                  <a:lnTo>
                    <a:pt x="1328445" y="296405"/>
                  </a:lnTo>
                  <a:lnTo>
                    <a:pt x="1333233" y="296405"/>
                  </a:lnTo>
                  <a:lnTo>
                    <a:pt x="1333690" y="296189"/>
                  </a:lnTo>
                  <a:lnTo>
                    <a:pt x="1334427" y="295630"/>
                  </a:lnTo>
                  <a:lnTo>
                    <a:pt x="1335138" y="294855"/>
                  </a:lnTo>
                  <a:lnTo>
                    <a:pt x="1335011" y="294855"/>
                  </a:lnTo>
                  <a:lnTo>
                    <a:pt x="1335062" y="294703"/>
                  </a:lnTo>
                  <a:lnTo>
                    <a:pt x="1335176" y="292112"/>
                  </a:lnTo>
                  <a:close/>
                </a:path>
                <a:path w="1377950" h="1480820">
                  <a:moveTo>
                    <a:pt x="1340586" y="285457"/>
                  </a:moveTo>
                  <a:lnTo>
                    <a:pt x="1338135" y="285457"/>
                  </a:lnTo>
                  <a:lnTo>
                    <a:pt x="1338135" y="286715"/>
                  </a:lnTo>
                  <a:lnTo>
                    <a:pt x="1338491" y="286715"/>
                  </a:lnTo>
                  <a:lnTo>
                    <a:pt x="1340586" y="285457"/>
                  </a:lnTo>
                  <a:close/>
                </a:path>
                <a:path w="1377950" h="1480820">
                  <a:moveTo>
                    <a:pt x="1341170" y="285330"/>
                  </a:moveTo>
                  <a:lnTo>
                    <a:pt x="1340789" y="285330"/>
                  </a:lnTo>
                  <a:lnTo>
                    <a:pt x="1340586" y="285457"/>
                  </a:lnTo>
                  <a:lnTo>
                    <a:pt x="1341170" y="285457"/>
                  </a:lnTo>
                  <a:lnTo>
                    <a:pt x="1341170" y="285330"/>
                  </a:lnTo>
                  <a:close/>
                </a:path>
                <a:path w="1377950" h="1480820">
                  <a:moveTo>
                    <a:pt x="1342923" y="285457"/>
                  </a:moveTo>
                  <a:lnTo>
                    <a:pt x="1341170" y="285457"/>
                  </a:lnTo>
                  <a:lnTo>
                    <a:pt x="1341170" y="295249"/>
                  </a:lnTo>
                  <a:lnTo>
                    <a:pt x="1342923" y="295249"/>
                  </a:lnTo>
                  <a:lnTo>
                    <a:pt x="1342923" y="285457"/>
                  </a:lnTo>
                  <a:close/>
                </a:path>
                <a:path w="1377950" h="1480820">
                  <a:moveTo>
                    <a:pt x="1342923" y="283425"/>
                  </a:moveTo>
                  <a:lnTo>
                    <a:pt x="1341259" y="283425"/>
                  </a:lnTo>
                  <a:lnTo>
                    <a:pt x="1338287" y="285330"/>
                  </a:lnTo>
                  <a:lnTo>
                    <a:pt x="1340789" y="285330"/>
                  </a:lnTo>
                  <a:lnTo>
                    <a:pt x="1341170" y="285102"/>
                  </a:lnTo>
                  <a:lnTo>
                    <a:pt x="1341170" y="285330"/>
                  </a:lnTo>
                  <a:lnTo>
                    <a:pt x="1342923" y="285330"/>
                  </a:lnTo>
                  <a:lnTo>
                    <a:pt x="1342923" y="285102"/>
                  </a:lnTo>
                  <a:lnTo>
                    <a:pt x="1342923" y="283425"/>
                  </a:lnTo>
                  <a:close/>
                </a:path>
                <a:path w="1377950" h="1480820">
                  <a:moveTo>
                    <a:pt x="1345666" y="295567"/>
                  </a:moveTo>
                  <a:lnTo>
                    <a:pt x="1338287" y="295402"/>
                  </a:lnTo>
                  <a:lnTo>
                    <a:pt x="1338262" y="296367"/>
                  </a:lnTo>
                  <a:lnTo>
                    <a:pt x="1345628" y="296367"/>
                  </a:lnTo>
                  <a:lnTo>
                    <a:pt x="1345666" y="295567"/>
                  </a:lnTo>
                  <a:close/>
                </a:path>
                <a:path w="1377950" h="1480820">
                  <a:moveTo>
                    <a:pt x="1355318" y="283616"/>
                  </a:moveTo>
                  <a:lnTo>
                    <a:pt x="1348549" y="283616"/>
                  </a:lnTo>
                  <a:lnTo>
                    <a:pt x="1348549" y="284873"/>
                  </a:lnTo>
                  <a:lnTo>
                    <a:pt x="1348549" y="289560"/>
                  </a:lnTo>
                  <a:lnTo>
                    <a:pt x="1355064" y="289560"/>
                  </a:lnTo>
                  <a:lnTo>
                    <a:pt x="1354734" y="289229"/>
                  </a:lnTo>
                  <a:lnTo>
                    <a:pt x="1354251" y="288975"/>
                  </a:lnTo>
                  <a:lnTo>
                    <a:pt x="1353159" y="288594"/>
                  </a:lnTo>
                  <a:lnTo>
                    <a:pt x="1350276" y="288594"/>
                  </a:lnTo>
                  <a:lnTo>
                    <a:pt x="1350276" y="284873"/>
                  </a:lnTo>
                  <a:lnTo>
                    <a:pt x="1355204" y="284873"/>
                  </a:lnTo>
                  <a:lnTo>
                    <a:pt x="1355318" y="283616"/>
                  </a:lnTo>
                  <a:close/>
                </a:path>
                <a:path w="1377950" h="1480820">
                  <a:moveTo>
                    <a:pt x="1356042" y="293662"/>
                  </a:moveTo>
                  <a:lnTo>
                    <a:pt x="1356017" y="291045"/>
                  </a:lnTo>
                  <a:lnTo>
                    <a:pt x="1355915" y="290779"/>
                  </a:lnTo>
                  <a:lnTo>
                    <a:pt x="1355826" y="290563"/>
                  </a:lnTo>
                  <a:lnTo>
                    <a:pt x="1355737" y="290334"/>
                  </a:lnTo>
                  <a:lnTo>
                    <a:pt x="1353235" y="290334"/>
                  </a:lnTo>
                  <a:lnTo>
                    <a:pt x="1353489" y="290563"/>
                  </a:lnTo>
                  <a:lnTo>
                    <a:pt x="1353781" y="290779"/>
                  </a:lnTo>
                  <a:lnTo>
                    <a:pt x="1353997" y="291045"/>
                  </a:lnTo>
                  <a:lnTo>
                    <a:pt x="1354251" y="291693"/>
                  </a:lnTo>
                  <a:lnTo>
                    <a:pt x="1354213" y="293408"/>
                  </a:lnTo>
                  <a:lnTo>
                    <a:pt x="1353921" y="294119"/>
                  </a:lnTo>
                  <a:lnTo>
                    <a:pt x="1353705" y="294411"/>
                  </a:lnTo>
                  <a:lnTo>
                    <a:pt x="1347965" y="294411"/>
                  </a:lnTo>
                  <a:lnTo>
                    <a:pt x="1348079" y="296659"/>
                  </a:lnTo>
                  <a:lnTo>
                    <a:pt x="1353578" y="296659"/>
                  </a:lnTo>
                  <a:lnTo>
                    <a:pt x="1355242" y="295236"/>
                  </a:lnTo>
                  <a:lnTo>
                    <a:pt x="1355521" y="294881"/>
                  </a:lnTo>
                  <a:lnTo>
                    <a:pt x="1356042" y="293662"/>
                  </a:lnTo>
                  <a:close/>
                </a:path>
                <a:path w="1377950" h="1480820">
                  <a:moveTo>
                    <a:pt x="1366901" y="286194"/>
                  </a:moveTo>
                  <a:lnTo>
                    <a:pt x="1366735" y="285648"/>
                  </a:lnTo>
                  <a:lnTo>
                    <a:pt x="1366685" y="285483"/>
                  </a:lnTo>
                  <a:lnTo>
                    <a:pt x="1366062" y="284454"/>
                  </a:lnTo>
                  <a:lnTo>
                    <a:pt x="1365986" y="284327"/>
                  </a:lnTo>
                  <a:lnTo>
                    <a:pt x="1365618" y="283972"/>
                  </a:lnTo>
                  <a:lnTo>
                    <a:pt x="1364437" y="283324"/>
                  </a:lnTo>
                  <a:lnTo>
                    <a:pt x="1361236" y="283324"/>
                  </a:lnTo>
                  <a:lnTo>
                    <a:pt x="1359992" y="283972"/>
                  </a:lnTo>
                  <a:lnTo>
                    <a:pt x="1359649" y="284327"/>
                  </a:lnTo>
                  <a:lnTo>
                    <a:pt x="1359522" y="284454"/>
                  </a:lnTo>
                  <a:lnTo>
                    <a:pt x="1359192" y="285064"/>
                  </a:lnTo>
                  <a:lnTo>
                    <a:pt x="1359014" y="285330"/>
                  </a:lnTo>
                  <a:lnTo>
                    <a:pt x="1358900" y="285483"/>
                  </a:lnTo>
                  <a:lnTo>
                    <a:pt x="1358785" y="285648"/>
                  </a:lnTo>
                  <a:lnTo>
                    <a:pt x="1358595" y="286194"/>
                  </a:lnTo>
                  <a:lnTo>
                    <a:pt x="1358519" y="286486"/>
                  </a:lnTo>
                  <a:lnTo>
                    <a:pt x="1358392" y="293116"/>
                  </a:lnTo>
                  <a:lnTo>
                    <a:pt x="1358519" y="293789"/>
                  </a:lnTo>
                  <a:lnTo>
                    <a:pt x="1361059" y="296608"/>
                  </a:lnTo>
                  <a:lnTo>
                    <a:pt x="1364132" y="296608"/>
                  </a:lnTo>
                  <a:lnTo>
                    <a:pt x="1364780" y="296252"/>
                  </a:lnTo>
                  <a:lnTo>
                    <a:pt x="1365250" y="296024"/>
                  </a:lnTo>
                  <a:lnTo>
                    <a:pt x="1365770" y="295579"/>
                  </a:lnTo>
                  <a:lnTo>
                    <a:pt x="1366024" y="295249"/>
                  </a:lnTo>
                  <a:lnTo>
                    <a:pt x="1363980" y="294995"/>
                  </a:lnTo>
                  <a:lnTo>
                    <a:pt x="1363395" y="295249"/>
                  </a:lnTo>
                  <a:lnTo>
                    <a:pt x="1361808" y="295249"/>
                  </a:lnTo>
                  <a:lnTo>
                    <a:pt x="1361135" y="294843"/>
                  </a:lnTo>
                  <a:lnTo>
                    <a:pt x="1360792" y="294500"/>
                  </a:lnTo>
                  <a:lnTo>
                    <a:pt x="1360436" y="293789"/>
                  </a:lnTo>
                  <a:lnTo>
                    <a:pt x="1360195" y="293116"/>
                  </a:lnTo>
                  <a:lnTo>
                    <a:pt x="1360309" y="286486"/>
                  </a:lnTo>
                  <a:lnTo>
                    <a:pt x="1360690" y="285648"/>
                  </a:lnTo>
                  <a:lnTo>
                    <a:pt x="1360817" y="285483"/>
                  </a:lnTo>
                  <a:lnTo>
                    <a:pt x="1360919" y="285330"/>
                  </a:lnTo>
                  <a:lnTo>
                    <a:pt x="1361262" y="285064"/>
                  </a:lnTo>
                  <a:lnTo>
                    <a:pt x="1364234" y="285064"/>
                  </a:lnTo>
                  <a:lnTo>
                    <a:pt x="1364526" y="285330"/>
                  </a:lnTo>
                  <a:lnTo>
                    <a:pt x="1364996" y="286194"/>
                  </a:lnTo>
                  <a:lnTo>
                    <a:pt x="1365110" y="286486"/>
                  </a:lnTo>
                  <a:lnTo>
                    <a:pt x="1365186" y="293116"/>
                  </a:lnTo>
                  <a:lnTo>
                    <a:pt x="1364932" y="293789"/>
                  </a:lnTo>
                  <a:lnTo>
                    <a:pt x="1364818" y="294106"/>
                  </a:lnTo>
                  <a:lnTo>
                    <a:pt x="1364234" y="294843"/>
                  </a:lnTo>
                  <a:lnTo>
                    <a:pt x="1366266" y="294843"/>
                  </a:lnTo>
                  <a:lnTo>
                    <a:pt x="1366608" y="294271"/>
                  </a:lnTo>
                  <a:lnTo>
                    <a:pt x="1366672" y="294106"/>
                  </a:lnTo>
                  <a:lnTo>
                    <a:pt x="1366774" y="293789"/>
                  </a:lnTo>
                  <a:lnTo>
                    <a:pt x="1366901" y="286194"/>
                  </a:lnTo>
                  <a:close/>
                </a:path>
                <a:path w="1377950" h="1480820">
                  <a:moveTo>
                    <a:pt x="1372349" y="285457"/>
                  </a:moveTo>
                  <a:lnTo>
                    <a:pt x="1369898" y="285457"/>
                  </a:lnTo>
                  <a:lnTo>
                    <a:pt x="1369898" y="286715"/>
                  </a:lnTo>
                  <a:lnTo>
                    <a:pt x="1370253" y="286715"/>
                  </a:lnTo>
                  <a:lnTo>
                    <a:pt x="1372349" y="285457"/>
                  </a:lnTo>
                  <a:close/>
                </a:path>
                <a:path w="1377950" h="1480820">
                  <a:moveTo>
                    <a:pt x="1372933" y="285330"/>
                  </a:moveTo>
                  <a:lnTo>
                    <a:pt x="1372552" y="285330"/>
                  </a:lnTo>
                  <a:lnTo>
                    <a:pt x="1372349" y="285457"/>
                  </a:lnTo>
                  <a:lnTo>
                    <a:pt x="1372933" y="285457"/>
                  </a:lnTo>
                  <a:lnTo>
                    <a:pt x="1372933" y="285330"/>
                  </a:lnTo>
                  <a:close/>
                </a:path>
                <a:path w="1377950" h="1480820">
                  <a:moveTo>
                    <a:pt x="1374686" y="285457"/>
                  </a:moveTo>
                  <a:lnTo>
                    <a:pt x="1372933" y="285457"/>
                  </a:lnTo>
                  <a:lnTo>
                    <a:pt x="1372933" y="295249"/>
                  </a:lnTo>
                  <a:lnTo>
                    <a:pt x="1374686" y="295249"/>
                  </a:lnTo>
                  <a:lnTo>
                    <a:pt x="1374686" y="285457"/>
                  </a:lnTo>
                  <a:close/>
                </a:path>
                <a:path w="1377950" h="1480820">
                  <a:moveTo>
                    <a:pt x="1374686" y="283425"/>
                  </a:moveTo>
                  <a:lnTo>
                    <a:pt x="1373022" y="283425"/>
                  </a:lnTo>
                  <a:lnTo>
                    <a:pt x="1370050" y="285330"/>
                  </a:lnTo>
                  <a:lnTo>
                    <a:pt x="1372552" y="285330"/>
                  </a:lnTo>
                  <a:lnTo>
                    <a:pt x="1372933" y="285102"/>
                  </a:lnTo>
                  <a:lnTo>
                    <a:pt x="1372933" y="285330"/>
                  </a:lnTo>
                  <a:lnTo>
                    <a:pt x="1374686" y="285330"/>
                  </a:lnTo>
                  <a:lnTo>
                    <a:pt x="1374686" y="285102"/>
                  </a:lnTo>
                  <a:lnTo>
                    <a:pt x="1374686" y="283425"/>
                  </a:lnTo>
                  <a:close/>
                </a:path>
                <a:path w="1377950" h="1480820">
                  <a:moveTo>
                    <a:pt x="1377429" y="295567"/>
                  </a:moveTo>
                  <a:lnTo>
                    <a:pt x="1370050" y="295402"/>
                  </a:lnTo>
                  <a:lnTo>
                    <a:pt x="1370025" y="296367"/>
                  </a:lnTo>
                  <a:lnTo>
                    <a:pt x="1377391" y="296367"/>
                  </a:lnTo>
                  <a:lnTo>
                    <a:pt x="1377429" y="2955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34" name="object 834"/>
            <p:cNvSpPr/>
            <p:nvPr/>
          </p:nvSpPr>
          <p:spPr>
            <a:xfrm>
              <a:off x="5723547" y="5434685"/>
              <a:ext cx="1202690" cy="641985"/>
            </a:xfrm>
            <a:custGeom>
              <a:avLst/>
              <a:gdLst/>
              <a:ahLst/>
              <a:cxnLst/>
              <a:rect l="l" t="t" r="r" b="b"/>
              <a:pathLst>
                <a:path w="1202690" h="641985">
                  <a:moveTo>
                    <a:pt x="4965" y="22910"/>
                  </a:moveTo>
                  <a:lnTo>
                    <a:pt x="2527" y="22910"/>
                  </a:lnTo>
                  <a:lnTo>
                    <a:pt x="2463" y="24130"/>
                  </a:lnTo>
                  <a:lnTo>
                    <a:pt x="2946" y="24130"/>
                  </a:lnTo>
                  <a:lnTo>
                    <a:pt x="4965" y="22910"/>
                  </a:lnTo>
                  <a:close/>
                </a:path>
                <a:path w="1202690" h="641985">
                  <a:moveTo>
                    <a:pt x="5562" y="22783"/>
                  </a:moveTo>
                  <a:lnTo>
                    <a:pt x="5181" y="22783"/>
                  </a:lnTo>
                  <a:lnTo>
                    <a:pt x="4965" y="22910"/>
                  </a:lnTo>
                  <a:lnTo>
                    <a:pt x="5562" y="22910"/>
                  </a:lnTo>
                  <a:lnTo>
                    <a:pt x="5562" y="22783"/>
                  </a:lnTo>
                  <a:close/>
                </a:path>
                <a:path w="1202690" h="641985">
                  <a:moveTo>
                    <a:pt x="6184" y="493102"/>
                  </a:moveTo>
                  <a:lnTo>
                    <a:pt x="6146" y="482942"/>
                  </a:lnTo>
                  <a:lnTo>
                    <a:pt x="6146" y="481228"/>
                  </a:lnTo>
                  <a:lnTo>
                    <a:pt x="4597" y="481228"/>
                  </a:lnTo>
                  <a:lnTo>
                    <a:pt x="1397" y="483298"/>
                  </a:lnTo>
                  <a:lnTo>
                    <a:pt x="1333" y="484517"/>
                  </a:lnTo>
                  <a:lnTo>
                    <a:pt x="1816" y="484517"/>
                  </a:lnTo>
                  <a:lnTo>
                    <a:pt x="4432" y="482942"/>
                  </a:lnTo>
                  <a:lnTo>
                    <a:pt x="4432" y="493102"/>
                  </a:lnTo>
                  <a:lnTo>
                    <a:pt x="6184" y="493102"/>
                  </a:lnTo>
                  <a:close/>
                </a:path>
                <a:path w="1202690" h="641985">
                  <a:moveTo>
                    <a:pt x="7277" y="20840"/>
                  </a:moveTo>
                  <a:lnTo>
                    <a:pt x="5727" y="20840"/>
                  </a:lnTo>
                  <a:lnTo>
                    <a:pt x="2679" y="22783"/>
                  </a:lnTo>
                  <a:lnTo>
                    <a:pt x="5181" y="22783"/>
                  </a:lnTo>
                  <a:lnTo>
                    <a:pt x="5562" y="22555"/>
                  </a:lnTo>
                  <a:lnTo>
                    <a:pt x="5562" y="22783"/>
                  </a:lnTo>
                  <a:lnTo>
                    <a:pt x="7277" y="22783"/>
                  </a:lnTo>
                  <a:lnTo>
                    <a:pt x="7277" y="22555"/>
                  </a:lnTo>
                  <a:lnTo>
                    <a:pt x="7277" y="20840"/>
                  </a:lnTo>
                  <a:close/>
                </a:path>
                <a:path w="1202690" h="641985">
                  <a:moveTo>
                    <a:pt x="7315" y="32715"/>
                  </a:moveTo>
                  <a:lnTo>
                    <a:pt x="7277" y="22910"/>
                  </a:lnTo>
                  <a:lnTo>
                    <a:pt x="5562" y="22910"/>
                  </a:lnTo>
                  <a:lnTo>
                    <a:pt x="5562" y="32715"/>
                  </a:lnTo>
                  <a:lnTo>
                    <a:pt x="7315" y="32715"/>
                  </a:lnTo>
                  <a:close/>
                </a:path>
                <a:path w="1202690" h="641985">
                  <a:moveTo>
                    <a:pt x="8928" y="493407"/>
                  </a:moveTo>
                  <a:lnTo>
                    <a:pt x="1511" y="493242"/>
                  </a:lnTo>
                  <a:lnTo>
                    <a:pt x="1498" y="494360"/>
                  </a:lnTo>
                  <a:lnTo>
                    <a:pt x="8839" y="494360"/>
                  </a:lnTo>
                  <a:lnTo>
                    <a:pt x="8928" y="493407"/>
                  </a:lnTo>
                  <a:close/>
                </a:path>
                <a:path w="1202690" h="641985">
                  <a:moveTo>
                    <a:pt x="9410" y="471995"/>
                  </a:moveTo>
                  <a:lnTo>
                    <a:pt x="4533" y="471995"/>
                  </a:lnTo>
                  <a:lnTo>
                    <a:pt x="3733" y="471639"/>
                  </a:lnTo>
                  <a:lnTo>
                    <a:pt x="1816" y="468528"/>
                  </a:lnTo>
                  <a:lnTo>
                    <a:pt x="1841" y="465340"/>
                  </a:lnTo>
                  <a:lnTo>
                    <a:pt x="2209" y="464019"/>
                  </a:lnTo>
                  <a:lnTo>
                    <a:pt x="2463" y="463461"/>
                  </a:lnTo>
                  <a:lnTo>
                    <a:pt x="2946" y="462826"/>
                  </a:lnTo>
                  <a:lnTo>
                    <a:pt x="9283" y="462826"/>
                  </a:lnTo>
                  <a:lnTo>
                    <a:pt x="9283" y="461746"/>
                  </a:lnTo>
                  <a:lnTo>
                    <a:pt x="9283" y="461340"/>
                  </a:lnTo>
                  <a:lnTo>
                    <a:pt x="9144" y="461175"/>
                  </a:lnTo>
                  <a:lnTo>
                    <a:pt x="8724" y="460921"/>
                  </a:lnTo>
                  <a:lnTo>
                    <a:pt x="8724" y="462686"/>
                  </a:lnTo>
                  <a:lnTo>
                    <a:pt x="3060" y="462686"/>
                  </a:lnTo>
                  <a:lnTo>
                    <a:pt x="3162" y="462559"/>
                  </a:lnTo>
                  <a:lnTo>
                    <a:pt x="3517" y="462241"/>
                  </a:lnTo>
                  <a:lnTo>
                    <a:pt x="4533" y="461746"/>
                  </a:lnTo>
                  <a:lnTo>
                    <a:pt x="6845" y="461746"/>
                  </a:lnTo>
                  <a:lnTo>
                    <a:pt x="7442" y="461949"/>
                  </a:lnTo>
                  <a:lnTo>
                    <a:pt x="8051" y="462241"/>
                  </a:lnTo>
                  <a:lnTo>
                    <a:pt x="8724" y="462686"/>
                  </a:lnTo>
                  <a:lnTo>
                    <a:pt x="8724" y="460921"/>
                  </a:lnTo>
                  <a:lnTo>
                    <a:pt x="8382" y="460692"/>
                  </a:lnTo>
                  <a:lnTo>
                    <a:pt x="2984" y="460692"/>
                  </a:lnTo>
                  <a:lnTo>
                    <a:pt x="0" y="469061"/>
                  </a:lnTo>
                  <a:lnTo>
                    <a:pt x="406" y="470344"/>
                  </a:lnTo>
                  <a:lnTo>
                    <a:pt x="2781" y="473163"/>
                  </a:lnTo>
                  <a:lnTo>
                    <a:pt x="8102" y="473163"/>
                  </a:lnTo>
                  <a:lnTo>
                    <a:pt x="9017" y="472630"/>
                  </a:lnTo>
                  <a:lnTo>
                    <a:pt x="9283" y="472389"/>
                  </a:lnTo>
                  <a:lnTo>
                    <a:pt x="9398" y="472224"/>
                  </a:lnTo>
                  <a:lnTo>
                    <a:pt x="9410" y="471995"/>
                  </a:lnTo>
                  <a:close/>
                </a:path>
                <a:path w="1202690" h="641985">
                  <a:moveTo>
                    <a:pt x="9448" y="471639"/>
                  </a:moveTo>
                  <a:lnTo>
                    <a:pt x="9372" y="470903"/>
                  </a:lnTo>
                  <a:lnTo>
                    <a:pt x="8966" y="470903"/>
                  </a:lnTo>
                  <a:lnTo>
                    <a:pt x="8255" y="471385"/>
                  </a:lnTo>
                  <a:lnTo>
                    <a:pt x="7823" y="471639"/>
                  </a:lnTo>
                  <a:lnTo>
                    <a:pt x="9448" y="471639"/>
                  </a:lnTo>
                  <a:close/>
                </a:path>
                <a:path w="1202690" h="641985">
                  <a:moveTo>
                    <a:pt x="10058" y="33020"/>
                  </a:moveTo>
                  <a:lnTo>
                    <a:pt x="2641" y="32854"/>
                  </a:lnTo>
                  <a:lnTo>
                    <a:pt x="2628" y="33959"/>
                  </a:lnTo>
                  <a:lnTo>
                    <a:pt x="9969" y="33959"/>
                  </a:lnTo>
                  <a:lnTo>
                    <a:pt x="10058" y="33020"/>
                  </a:lnTo>
                  <a:close/>
                </a:path>
                <a:path w="1202690" h="641985">
                  <a:moveTo>
                    <a:pt x="10591" y="11684"/>
                  </a:moveTo>
                  <a:lnTo>
                    <a:pt x="5892" y="11684"/>
                  </a:lnTo>
                  <a:lnTo>
                    <a:pt x="4216" y="11010"/>
                  </a:lnTo>
                  <a:lnTo>
                    <a:pt x="4394" y="11010"/>
                  </a:lnTo>
                  <a:lnTo>
                    <a:pt x="4000" y="10528"/>
                  </a:lnTo>
                  <a:lnTo>
                    <a:pt x="3581" y="9969"/>
                  </a:lnTo>
                  <a:lnTo>
                    <a:pt x="3327" y="9448"/>
                  </a:lnTo>
                  <a:lnTo>
                    <a:pt x="2946" y="8153"/>
                  </a:lnTo>
                  <a:lnTo>
                    <a:pt x="2971" y="4965"/>
                  </a:lnTo>
                  <a:lnTo>
                    <a:pt x="3340" y="3644"/>
                  </a:lnTo>
                  <a:lnTo>
                    <a:pt x="3594" y="3086"/>
                  </a:lnTo>
                  <a:lnTo>
                    <a:pt x="4025" y="2514"/>
                  </a:lnTo>
                  <a:lnTo>
                    <a:pt x="10299" y="2514"/>
                  </a:lnTo>
                  <a:lnTo>
                    <a:pt x="10375" y="1371"/>
                  </a:lnTo>
                  <a:lnTo>
                    <a:pt x="10414" y="965"/>
                  </a:lnTo>
                  <a:lnTo>
                    <a:pt x="10274" y="800"/>
                  </a:lnTo>
                  <a:lnTo>
                    <a:pt x="9855" y="533"/>
                  </a:lnTo>
                  <a:lnTo>
                    <a:pt x="9855" y="2311"/>
                  </a:lnTo>
                  <a:lnTo>
                    <a:pt x="4191" y="2311"/>
                  </a:lnTo>
                  <a:lnTo>
                    <a:pt x="4292" y="2184"/>
                  </a:lnTo>
                  <a:lnTo>
                    <a:pt x="4660" y="1866"/>
                  </a:lnTo>
                  <a:lnTo>
                    <a:pt x="5664" y="1371"/>
                  </a:lnTo>
                  <a:lnTo>
                    <a:pt x="7988" y="1371"/>
                  </a:lnTo>
                  <a:lnTo>
                    <a:pt x="8572" y="1574"/>
                  </a:lnTo>
                  <a:lnTo>
                    <a:pt x="9182" y="1866"/>
                  </a:lnTo>
                  <a:lnTo>
                    <a:pt x="9855" y="2311"/>
                  </a:lnTo>
                  <a:lnTo>
                    <a:pt x="9855" y="533"/>
                  </a:lnTo>
                  <a:lnTo>
                    <a:pt x="9525" y="317"/>
                  </a:lnTo>
                  <a:lnTo>
                    <a:pt x="4114" y="317"/>
                  </a:lnTo>
                  <a:lnTo>
                    <a:pt x="1130" y="8686"/>
                  </a:lnTo>
                  <a:lnTo>
                    <a:pt x="1536" y="9969"/>
                  </a:lnTo>
                  <a:lnTo>
                    <a:pt x="4978" y="13131"/>
                  </a:lnTo>
                  <a:lnTo>
                    <a:pt x="8318" y="13131"/>
                  </a:lnTo>
                  <a:lnTo>
                    <a:pt x="9436" y="12674"/>
                  </a:lnTo>
                  <a:lnTo>
                    <a:pt x="10147" y="12255"/>
                  </a:lnTo>
                  <a:lnTo>
                    <a:pt x="10464" y="11963"/>
                  </a:lnTo>
                  <a:lnTo>
                    <a:pt x="10591" y="11684"/>
                  </a:lnTo>
                  <a:close/>
                </a:path>
                <a:path w="1202690" h="641985">
                  <a:moveTo>
                    <a:pt x="10629" y="11010"/>
                  </a:moveTo>
                  <a:lnTo>
                    <a:pt x="10502" y="10528"/>
                  </a:lnTo>
                  <a:lnTo>
                    <a:pt x="10109" y="10528"/>
                  </a:lnTo>
                  <a:lnTo>
                    <a:pt x="9410" y="11010"/>
                  </a:lnTo>
                  <a:lnTo>
                    <a:pt x="10591" y="11010"/>
                  </a:lnTo>
                  <a:close/>
                </a:path>
                <a:path w="1202690" h="641985">
                  <a:moveTo>
                    <a:pt x="12738" y="462076"/>
                  </a:moveTo>
                  <a:lnTo>
                    <a:pt x="11582" y="462076"/>
                  </a:lnTo>
                  <a:lnTo>
                    <a:pt x="11531" y="462749"/>
                  </a:lnTo>
                  <a:lnTo>
                    <a:pt x="11658" y="462749"/>
                  </a:lnTo>
                  <a:lnTo>
                    <a:pt x="12738" y="462076"/>
                  </a:lnTo>
                  <a:close/>
                </a:path>
                <a:path w="1202690" h="641985">
                  <a:moveTo>
                    <a:pt x="16802" y="34213"/>
                  </a:moveTo>
                  <a:lnTo>
                    <a:pt x="14554" y="33947"/>
                  </a:lnTo>
                  <a:lnTo>
                    <a:pt x="15062" y="34213"/>
                  </a:lnTo>
                  <a:lnTo>
                    <a:pt x="16802" y="34213"/>
                  </a:lnTo>
                  <a:close/>
                </a:path>
                <a:path w="1202690" h="641985">
                  <a:moveTo>
                    <a:pt x="18592" y="241"/>
                  </a:moveTo>
                  <a:lnTo>
                    <a:pt x="17983" y="0"/>
                  </a:lnTo>
                  <a:lnTo>
                    <a:pt x="14351" y="0"/>
                  </a:lnTo>
                  <a:lnTo>
                    <a:pt x="13754" y="241"/>
                  </a:lnTo>
                  <a:lnTo>
                    <a:pt x="18592" y="241"/>
                  </a:lnTo>
                  <a:close/>
                </a:path>
                <a:path w="1202690" h="641985">
                  <a:moveTo>
                    <a:pt x="18656" y="467461"/>
                  </a:moveTo>
                  <a:lnTo>
                    <a:pt x="17157" y="466699"/>
                  </a:lnTo>
                  <a:lnTo>
                    <a:pt x="12534" y="466699"/>
                  </a:lnTo>
                  <a:lnTo>
                    <a:pt x="12484" y="467461"/>
                  </a:lnTo>
                  <a:lnTo>
                    <a:pt x="15189" y="467461"/>
                  </a:lnTo>
                  <a:lnTo>
                    <a:pt x="16027" y="467690"/>
                  </a:lnTo>
                  <a:lnTo>
                    <a:pt x="18630" y="467690"/>
                  </a:lnTo>
                  <a:lnTo>
                    <a:pt x="18402" y="467461"/>
                  </a:lnTo>
                  <a:lnTo>
                    <a:pt x="18656" y="467461"/>
                  </a:lnTo>
                  <a:close/>
                </a:path>
                <a:path w="1202690" h="641985">
                  <a:moveTo>
                    <a:pt x="18694" y="462076"/>
                  </a:moveTo>
                  <a:lnTo>
                    <a:pt x="18567" y="462076"/>
                  </a:lnTo>
                  <a:lnTo>
                    <a:pt x="18453" y="461784"/>
                  </a:lnTo>
                  <a:lnTo>
                    <a:pt x="18161" y="461264"/>
                  </a:lnTo>
                  <a:lnTo>
                    <a:pt x="17538" y="460679"/>
                  </a:lnTo>
                  <a:lnTo>
                    <a:pt x="17157" y="460463"/>
                  </a:lnTo>
                  <a:lnTo>
                    <a:pt x="12915" y="460463"/>
                  </a:lnTo>
                  <a:lnTo>
                    <a:pt x="12433" y="460679"/>
                  </a:lnTo>
                  <a:lnTo>
                    <a:pt x="11925" y="460971"/>
                  </a:lnTo>
                  <a:lnTo>
                    <a:pt x="11633" y="461264"/>
                  </a:lnTo>
                  <a:lnTo>
                    <a:pt x="11582" y="461924"/>
                  </a:lnTo>
                  <a:lnTo>
                    <a:pt x="13017" y="461924"/>
                  </a:lnTo>
                  <a:lnTo>
                    <a:pt x="16167" y="461924"/>
                  </a:lnTo>
                  <a:lnTo>
                    <a:pt x="16395" y="462076"/>
                  </a:lnTo>
                  <a:lnTo>
                    <a:pt x="16764" y="462749"/>
                  </a:lnTo>
                  <a:lnTo>
                    <a:pt x="16713" y="464464"/>
                  </a:lnTo>
                  <a:lnTo>
                    <a:pt x="16548" y="464858"/>
                  </a:lnTo>
                  <a:lnTo>
                    <a:pt x="16306" y="465150"/>
                  </a:lnTo>
                  <a:lnTo>
                    <a:pt x="15862" y="465556"/>
                  </a:lnTo>
                  <a:lnTo>
                    <a:pt x="18008" y="465556"/>
                  </a:lnTo>
                  <a:lnTo>
                    <a:pt x="18326" y="465150"/>
                  </a:lnTo>
                  <a:lnTo>
                    <a:pt x="18491" y="464858"/>
                  </a:lnTo>
                  <a:lnTo>
                    <a:pt x="18605" y="464248"/>
                  </a:lnTo>
                  <a:lnTo>
                    <a:pt x="18694" y="462076"/>
                  </a:lnTo>
                  <a:close/>
                </a:path>
                <a:path w="1202690" h="641985">
                  <a:moveTo>
                    <a:pt x="19291" y="468896"/>
                  </a:moveTo>
                  <a:lnTo>
                    <a:pt x="19138" y="468541"/>
                  </a:lnTo>
                  <a:lnTo>
                    <a:pt x="19037" y="468287"/>
                  </a:lnTo>
                  <a:lnTo>
                    <a:pt x="18796" y="467855"/>
                  </a:lnTo>
                  <a:lnTo>
                    <a:pt x="16383" y="467855"/>
                  </a:lnTo>
                  <a:lnTo>
                    <a:pt x="16967" y="468287"/>
                  </a:lnTo>
                  <a:lnTo>
                    <a:pt x="17195" y="468541"/>
                  </a:lnTo>
                  <a:lnTo>
                    <a:pt x="17360" y="468896"/>
                  </a:lnTo>
                  <a:lnTo>
                    <a:pt x="17487" y="469150"/>
                  </a:lnTo>
                  <a:lnTo>
                    <a:pt x="17513" y="470509"/>
                  </a:lnTo>
                  <a:lnTo>
                    <a:pt x="17373" y="470839"/>
                  </a:lnTo>
                  <a:lnTo>
                    <a:pt x="17284" y="471093"/>
                  </a:lnTo>
                  <a:lnTo>
                    <a:pt x="11201" y="471093"/>
                  </a:lnTo>
                  <a:lnTo>
                    <a:pt x="11290" y="472732"/>
                  </a:lnTo>
                  <a:lnTo>
                    <a:pt x="17970" y="472732"/>
                  </a:lnTo>
                  <a:lnTo>
                    <a:pt x="18135" y="472579"/>
                  </a:lnTo>
                  <a:lnTo>
                    <a:pt x="18542" y="472249"/>
                  </a:lnTo>
                  <a:lnTo>
                    <a:pt x="18846" y="471830"/>
                  </a:lnTo>
                  <a:lnTo>
                    <a:pt x="19151" y="471093"/>
                  </a:lnTo>
                  <a:lnTo>
                    <a:pt x="19265" y="470509"/>
                  </a:lnTo>
                  <a:lnTo>
                    <a:pt x="19291" y="468896"/>
                  </a:lnTo>
                  <a:close/>
                </a:path>
                <a:path w="1202690" h="641985">
                  <a:moveTo>
                    <a:pt x="19519" y="484962"/>
                  </a:moveTo>
                  <a:lnTo>
                    <a:pt x="17868" y="484835"/>
                  </a:lnTo>
                  <a:lnTo>
                    <a:pt x="17830" y="491388"/>
                  </a:lnTo>
                  <a:lnTo>
                    <a:pt x="17360" y="491972"/>
                  </a:lnTo>
                  <a:lnTo>
                    <a:pt x="16903" y="492404"/>
                  </a:lnTo>
                  <a:lnTo>
                    <a:pt x="15925" y="493115"/>
                  </a:lnTo>
                  <a:lnTo>
                    <a:pt x="14643" y="493115"/>
                  </a:lnTo>
                  <a:lnTo>
                    <a:pt x="13817" y="492696"/>
                  </a:lnTo>
                  <a:lnTo>
                    <a:pt x="13728" y="492404"/>
                  </a:lnTo>
                  <a:lnTo>
                    <a:pt x="13614" y="492239"/>
                  </a:lnTo>
                  <a:lnTo>
                    <a:pt x="13487" y="491972"/>
                  </a:lnTo>
                  <a:lnTo>
                    <a:pt x="13411" y="491617"/>
                  </a:lnTo>
                  <a:lnTo>
                    <a:pt x="13347" y="491388"/>
                  </a:lnTo>
                  <a:lnTo>
                    <a:pt x="13246" y="484835"/>
                  </a:lnTo>
                  <a:lnTo>
                    <a:pt x="11633" y="484835"/>
                  </a:lnTo>
                  <a:lnTo>
                    <a:pt x="11633" y="484962"/>
                  </a:lnTo>
                  <a:lnTo>
                    <a:pt x="11760" y="492239"/>
                  </a:lnTo>
                  <a:lnTo>
                    <a:pt x="13957" y="494601"/>
                  </a:lnTo>
                  <a:lnTo>
                    <a:pt x="15684" y="494601"/>
                  </a:lnTo>
                  <a:lnTo>
                    <a:pt x="16941" y="493941"/>
                  </a:lnTo>
                  <a:lnTo>
                    <a:pt x="17475" y="493522"/>
                  </a:lnTo>
                  <a:lnTo>
                    <a:pt x="17843" y="493115"/>
                  </a:lnTo>
                  <a:lnTo>
                    <a:pt x="17995" y="493115"/>
                  </a:lnTo>
                  <a:lnTo>
                    <a:pt x="18021" y="494296"/>
                  </a:lnTo>
                  <a:lnTo>
                    <a:pt x="19494" y="494296"/>
                  </a:lnTo>
                  <a:lnTo>
                    <a:pt x="19519" y="484962"/>
                  </a:lnTo>
                  <a:close/>
                </a:path>
                <a:path w="1202690" h="641985">
                  <a:moveTo>
                    <a:pt x="19672" y="5257"/>
                  </a:moveTo>
                  <a:lnTo>
                    <a:pt x="19634" y="1409"/>
                  </a:lnTo>
                  <a:lnTo>
                    <a:pt x="19392" y="1016"/>
                  </a:lnTo>
                  <a:lnTo>
                    <a:pt x="18973" y="596"/>
                  </a:lnTo>
                  <a:lnTo>
                    <a:pt x="13093" y="596"/>
                  </a:lnTo>
                  <a:lnTo>
                    <a:pt x="12788" y="850"/>
                  </a:lnTo>
                  <a:lnTo>
                    <a:pt x="12763" y="2311"/>
                  </a:lnTo>
                  <a:lnTo>
                    <a:pt x="13068" y="2311"/>
                  </a:lnTo>
                  <a:lnTo>
                    <a:pt x="13665" y="1930"/>
                  </a:lnTo>
                  <a:lnTo>
                    <a:pt x="14160" y="1676"/>
                  </a:lnTo>
                  <a:lnTo>
                    <a:pt x="14833" y="1409"/>
                  </a:lnTo>
                  <a:lnTo>
                    <a:pt x="16954" y="1409"/>
                  </a:lnTo>
                  <a:lnTo>
                    <a:pt x="17475" y="1676"/>
                  </a:lnTo>
                  <a:lnTo>
                    <a:pt x="17830" y="2082"/>
                  </a:lnTo>
                  <a:lnTo>
                    <a:pt x="17830" y="5257"/>
                  </a:lnTo>
                  <a:lnTo>
                    <a:pt x="12509" y="11417"/>
                  </a:lnTo>
                  <a:lnTo>
                    <a:pt x="12496" y="11709"/>
                  </a:lnTo>
                  <a:lnTo>
                    <a:pt x="14389" y="11709"/>
                  </a:lnTo>
                  <a:lnTo>
                    <a:pt x="17322" y="8648"/>
                  </a:lnTo>
                  <a:lnTo>
                    <a:pt x="17932" y="7988"/>
                  </a:lnTo>
                  <a:lnTo>
                    <a:pt x="18821" y="6832"/>
                  </a:lnTo>
                  <a:lnTo>
                    <a:pt x="19189" y="6248"/>
                  </a:lnTo>
                  <a:lnTo>
                    <a:pt x="19672" y="5257"/>
                  </a:lnTo>
                  <a:close/>
                </a:path>
                <a:path w="1202690" h="641985">
                  <a:moveTo>
                    <a:pt x="20612" y="12039"/>
                  </a:moveTo>
                  <a:lnTo>
                    <a:pt x="12484" y="11874"/>
                  </a:lnTo>
                  <a:lnTo>
                    <a:pt x="12433" y="12979"/>
                  </a:lnTo>
                  <a:lnTo>
                    <a:pt x="20510" y="12979"/>
                  </a:lnTo>
                  <a:lnTo>
                    <a:pt x="20612" y="12039"/>
                  </a:lnTo>
                  <a:close/>
                </a:path>
                <a:path w="1202690" h="641985">
                  <a:moveTo>
                    <a:pt x="20650" y="24574"/>
                  </a:moveTo>
                  <a:lnTo>
                    <a:pt x="18999" y="24447"/>
                  </a:lnTo>
                  <a:lnTo>
                    <a:pt x="18961" y="31000"/>
                  </a:lnTo>
                  <a:lnTo>
                    <a:pt x="18503" y="31584"/>
                  </a:lnTo>
                  <a:lnTo>
                    <a:pt x="18034" y="32016"/>
                  </a:lnTo>
                  <a:lnTo>
                    <a:pt x="17056" y="32727"/>
                  </a:lnTo>
                  <a:lnTo>
                    <a:pt x="15786" y="32727"/>
                  </a:lnTo>
                  <a:lnTo>
                    <a:pt x="14973" y="32321"/>
                  </a:lnTo>
                  <a:lnTo>
                    <a:pt x="14859" y="32016"/>
                  </a:lnTo>
                  <a:lnTo>
                    <a:pt x="14732" y="31851"/>
                  </a:lnTo>
                  <a:lnTo>
                    <a:pt x="14617" y="31584"/>
                  </a:lnTo>
                  <a:lnTo>
                    <a:pt x="14541" y="31216"/>
                  </a:lnTo>
                  <a:lnTo>
                    <a:pt x="14478" y="31000"/>
                  </a:lnTo>
                  <a:lnTo>
                    <a:pt x="14376" y="24447"/>
                  </a:lnTo>
                  <a:lnTo>
                    <a:pt x="12763" y="24447"/>
                  </a:lnTo>
                  <a:lnTo>
                    <a:pt x="12763" y="24574"/>
                  </a:lnTo>
                  <a:lnTo>
                    <a:pt x="12890" y="31851"/>
                  </a:lnTo>
                  <a:lnTo>
                    <a:pt x="17310" y="33947"/>
                  </a:lnTo>
                  <a:lnTo>
                    <a:pt x="18084" y="33553"/>
                  </a:lnTo>
                  <a:lnTo>
                    <a:pt x="18605" y="33134"/>
                  </a:lnTo>
                  <a:lnTo>
                    <a:pt x="18973" y="32727"/>
                  </a:lnTo>
                  <a:lnTo>
                    <a:pt x="19126" y="32727"/>
                  </a:lnTo>
                  <a:lnTo>
                    <a:pt x="19164" y="33947"/>
                  </a:lnTo>
                  <a:lnTo>
                    <a:pt x="20624" y="33947"/>
                  </a:lnTo>
                  <a:lnTo>
                    <a:pt x="20650" y="24574"/>
                  </a:lnTo>
                  <a:close/>
                </a:path>
                <a:path w="1202690" h="641985">
                  <a:moveTo>
                    <a:pt x="24587" y="482676"/>
                  </a:moveTo>
                  <a:lnTo>
                    <a:pt x="22885" y="482676"/>
                  </a:lnTo>
                  <a:lnTo>
                    <a:pt x="22885" y="487197"/>
                  </a:lnTo>
                  <a:lnTo>
                    <a:pt x="24587" y="487197"/>
                  </a:lnTo>
                  <a:lnTo>
                    <a:pt x="24587" y="482676"/>
                  </a:lnTo>
                  <a:close/>
                </a:path>
                <a:path w="1202690" h="641985">
                  <a:moveTo>
                    <a:pt x="25717" y="28257"/>
                  </a:moveTo>
                  <a:lnTo>
                    <a:pt x="24003" y="28257"/>
                  </a:lnTo>
                  <a:lnTo>
                    <a:pt x="24003" y="33985"/>
                  </a:lnTo>
                  <a:lnTo>
                    <a:pt x="25717" y="33985"/>
                  </a:lnTo>
                  <a:lnTo>
                    <a:pt x="25717" y="28257"/>
                  </a:lnTo>
                  <a:close/>
                </a:path>
                <a:path w="1202690" h="641985">
                  <a:moveTo>
                    <a:pt x="25717" y="22288"/>
                  </a:moveTo>
                  <a:lnTo>
                    <a:pt x="24015" y="22288"/>
                  </a:lnTo>
                  <a:lnTo>
                    <a:pt x="24003" y="26847"/>
                  </a:lnTo>
                  <a:lnTo>
                    <a:pt x="25717" y="26847"/>
                  </a:lnTo>
                  <a:lnTo>
                    <a:pt x="25717" y="22288"/>
                  </a:lnTo>
                  <a:close/>
                </a:path>
                <a:path w="1202690" h="641985">
                  <a:moveTo>
                    <a:pt x="29413" y="487324"/>
                  </a:moveTo>
                  <a:lnTo>
                    <a:pt x="22885" y="487324"/>
                  </a:lnTo>
                  <a:lnTo>
                    <a:pt x="22872" y="494372"/>
                  </a:lnTo>
                  <a:lnTo>
                    <a:pt x="24587" y="494372"/>
                  </a:lnTo>
                  <a:lnTo>
                    <a:pt x="24587" y="488645"/>
                  </a:lnTo>
                  <a:lnTo>
                    <a:pt x="29286" y="488645"/>
                  </a:lnTo>
                  <a:lnTo>
                    <a:pt x="29413" y="487324"/>
                  </a:lnTo>
                  <a:close/>
                </a:path>
                <a:path w="1202690" h="641985">
                  <a:moveTo>
                    <a:pt x="29705" y="481457"/>
                  </a:moveTo>
                  <a:lnTo>
                    <a:pt x="22898" y="481457"/>
                  </a:lnTo>
                  <a:lnTo>
                    <a:pt x="22885" y="482511"/>
                  </a:lnTo>
                  <a:lnTo>
                    <a:pt x="29692" y="482511"/>
                  </a:lnTo>
                  <a:lnTo>
                    <a:pt x="29705" y="481457"/>
                  </a:lnTo>
                  <a:close/>
                </a:path>
                <a:path w="1202690" h="641985">
                  <a:moveTo>
                    <a:pt x="30213" y="470027"/>
                  </a:moveTo>
                  <a:lnTo>
                    <a:pt x="30175" y="463105"/>
                  </a:lnTo>
                  <a:lnTo>
                    <a:pt x="29972" y="462559"/>
                  </a:lnTo>
                  <a:lnTo>
                    <a:pt x="29857" y="462241"/>
                  </a:lnTo>
                  <a:lnTo>
                    <a:pt x="29591" y="461873"/>
                  </a:lnTo>
                  <a:lnTo>
                    <a:pt x="29298" y="461365"/>
                  </a:lnTo>
                  <a:lnTo>
                    <a:pt x="29235" y="461238"/>
                  </a:lnTo>
                  <a:lnTo>
                    <a:pt x="28867" y="460883"/>
                  </a:lnTo>
                  <a:lnTo>
                    <a:pt x="27673" y="460235"/>
                  </a:lnTo>
                  <a:lnTo>
                    <a:pt x="24485" y="460235"/>
                  </a:lnTo>
                  <a:lnTo>
                    <a:pt x="21755" y="470636"/>
                  </a:lnTo>
                  <a:lnTo>
                    <a:pt x="22034" y="471411"/>
                  </a:lnTo>
                  <a:lnTo>
                    <a:pt x="22491" y="472160"/>
                  </a:lnTo>
                  <a:lnTo>
                    <a:pt x="22606" y="472376"/>
                  </a:lnTo>
                  <a:lnTo>
                    <a:pt x="22682" y="472503"/>
                  </a:lnTo>
                  <a:lnTo>
                    <a:pt x="23139" y="472935"/>
                  </a:lnTo>
                  <a:lnTo>
                    <a:pt x="24295" y="473519"/>
                  </a:lnTo>
                  <a:lnTo>
                    <a:pt x="27406" y="473519"/>
                  </a:lnTo>
                  <a:lnTo>
                    <a:pt x="28486" y="472935"/>
                  </a:lnTo>
                  <a:lnTo>
                    <a:pt x="29133" y="472376"/>
                  </a:lnTo>
                  <a:lnTo>
                    <a:pt x="29248" y="472160"/>
                  </a:lnTo>
                  <a:lnTo>
                    <a:pt x="27228" y="471906"/>
                  </a:lnTo>
                  <a:lnTo>
                    <a:pt x="26644" y="472160"/>
                  </a:lnTo>
                  <a:lnTo>
                    <a:pt x="25069" y="472160"/>
                  </a:lnTo>
                  <a:lnTo>
                    <a:pt x="24396" y="471766"/>
                  </a:lnTo>
                  <a:lnTo>
                    <a:pt x="24041" y="471411"/>
                  </a:lnTo>
                  <a:lnTo>
                    <a:pt x="23634" y="470636"/>
                  </a:lnTo>
                  <a:lnTo>
                    <a:pt x="23698" y="463105"/>
                  </a:lnTo>
                  <a:lnTo>
                    <a:pt x="23939" y="462559"/>
                  </a:lnTo>
                  <a:lnTo>
                    <a:pt x="24168" y="462241"/>
                  </a:lnTo>
                  <a:lnTo>
                    <a:pt x="24650" y="461873"/>
                  </a:lnTo>
                  <a:lnTo>
                    <a:pt x="27368" y="461873"/>
                  </a:lnTo>
                  <a:lnTo>
                    <a:pt x="28435" y="470027"/>
                  </a:lnTo>
                  <a:lnTo>
                    <a:pt x="28219" y="470636"/>
                  </a:lnTo>
                  <a:lnTo>
                    <a:pt x="28054" y="471017"/>
                  </a:lnTo>
                  <a:lnTo>
                    <a:pt x="27749" y="471411"/>
                  </a:lnTo>
                  <a:lnTo>
                    <a:pt x="27444" y="471766"/>
                  </a:lnTo>
                  <a:lnTo>
                    <a:pt x="29476" y="471766"/>
                  </a:lnTo>
                  <a:lnTo>
                    <a:pt x="29959" y="471017"/>
                  </a:lnTo>
                  <a:lnTo>
                    <a:pt x="30213" y="470027"/>
                  </a:lnTo>
                  <a:close/>
                </a:path>
                <a:path w="1202690" h="641985">
                  <a:moveTo>
                    <a:pt x="30594" y="27000"/>
                  </a:moveTo>
                  <a:lnTo>
                    <a:pt x="24003" y="27000"/>
                  </a:lnTo>
                  <a:lnTo>
                    <a:pt x="24003" y="28067"/>
                  </a:lnTo>
                  <a:lnTo>
                    <a:pt x="30556" y="28067"/>
                  </a:lnTo>
                  <a:lnTo>
                    <a:pt x="30594" y="27000"/>
                  </a:lnTo>
                  <a:close/>
                </a:path>
                <a:path w="1202690" h="641985">
                  <a:moveTo>
                    <a:pt x="30835" y="21082"/>
                  </a:moveTo>
                  <a:lnTo>
                    <a:pt x="24015" y="21082"/>
                  </a:lnTo>
                  <a:lnTo>
                    <a:pt x="24015" y="22123"/>
                  </a:lnTo>
                  <a:lnTo>
                    <a:pt x="30822" y="22123"/>
                  </a:lnTo>
                  <a:lnTo>
                    <a:pt x="30835" y="21082"/>
                  </a:lnTo>
                  <a:close/>
                </a:path>
                <a:path w="1202690" h="641985">
                  <a:moveTo>
                    <a:pt x="31394" y="7124"/>
                  </a:moveTo>
                  <a:lnTo>
                    <a:pt x="30683" y="5842"/>
                  </a:lnTo>
                  <a:lnTo>
                    <a:pt x="24625" y="5842"/>
                  </a:lnTo>
                  <a:lnTo>
                    <a:pt x="24714" y="4610"/>
                  </a:lnTo>
                  <a:lnTo>
                    <a:pt x="26416" y="1600"/>
                  </a:lnTo>
                  <a:lnTo>
                    <a:pt x="30759" y="1600"/>
                  </a:lnTo>
                  <a:lnTo>
                    <a:pt x="30759" y="215"/>
                  </a:lnTo>
                  <a:lnTo>
                    <a:pt x="25793" y="215"/>
                  </a:lnTo>
                  <a:lnTo>
                    <a:pt x="25336" y="482"/>
                  </a:lnTo>
                  <a:lnTo>
                    <a:pt x="24193" y="1600"/>
                  </a:lnTo>
                  <a:lnTo>
                    <a:pt x="23672" y="2540"/>
                  </a:lnTo>
                  <a:lnTo>
                    <a:pt x="23456" y="3048"/>
                  </a:lnTo>
                  <a:lnTo>
                    <a:pt x="23139" y="4127"/>
                  </a:lnTo>
                  <a:lnTo>
                    <a:pt x="23152" y="10033"/>
                  </a:lnTo>
                  <a:lnTo>
                    <a:pt x="26225" y="13296"/>
                  </a:lnTo>
                  <a:lnTo>
                    <a:pt x="28206" y="13296"/>
                  </a:lnTo>
                  <a:lnTo>
                    <a:pt x="29451" y="12750"/>
                  </a:lnTo>
                  <a:lnTo>
                    <a:pt x="30111" y="12357"/>
                  </a:lnTo>
                  <a:lnTo>
                    <a:pt x="30607" y="11785"/>
                  </a:lnTo>
                  <a:lnTo>
                    <a:pt x="30848" y="11518"/>
                  </a:lnTo>
                  <a:lnTo>
                    <a:pt x="30988" y="11252"/>
                  </a:lnTo>
                  <a:lnTo>
                    <a:pt x="31115" y="11036"/>
                  </a:lnTo>
                  <a:lnTo>
                    <a:pt x="31191" y="10782"/>
                  </a:lnTo>
                  <a:lnTo>
                    <a:pt x="31305" y="9448"/>
                  </a:lnTo>
                  <a:lnTo>
                    <a:pt x="31369" y="7315"/>
                  </a:lnTo>
                  <a:lnTo>
                    <a:pt x="29451" y="7315"/>
                  </a:lnTo>
                  <a:lnTo>
                    <a:pt x="29591" y="7581"/>
                  </a:lnTo>
                  <a:lnTo>
                    <a:pt x="29629" y="10033"/>
                  </a:lnTo>
                  <a:lnTo>
                    <a:pt x="28041" y="11785"/>
                  </a:lnTo>
                  <a:lnTo>
                    <a:pt x="26428" y="11785"/>
                  </a:lnTo>
                  <a:lnTo>
                    <a:pt x="24815" y="9448"/>
                  </a:lnTo>
                  <a:lnTo>
                    <a:pt x="24714" y="8864"/>
                  </a:lnTo>
                  <a:lnTo>
                    <a:pt x="24650" y="7315"/>
                  </a:lnTo>
                  <a:lnTo>
                    <a:pt x="29451" y="7315"/>
                  </a:lnTo>
                  <a:lnTo>
                    <a:pt x="29298" y="7124"/>
                  </a:lnTo>
                  <a:lnTo>
                    <a:pt x="31394" y="7124"/>
                  </a:lnTo>
                  <a:close/>
                </a:path>
                <a:path w="1202690" h="641985">
                  <a:moveTo>
                    <a:pt x="143332" y="15367"/>
                  </a:moveTo>
                  <a:lnTo>
                    <a:pt x="141224" y="12979"/>
                  </a:lnTo>
                  <a:lnTo>
                    <a:pt x="135420" y="12979"/>
                  </a:lnTo>
                  <a:lnTo>
                    <a:pt x="135420" y="18135"/>
                  </a:lnTo>
                  <a:lnTo>
                    <a:pt x="137121" y="18135"/>
                  </a:lnTo>
                  <a:lnTo>
                    <a:pt x="137121" y="14198"/>
                  </a:lnTo>
                  <a:lnTo>
                    <a:pt x="139852" y="14198"/>
                  </a:lnTo>
                  <a:lnTo>
                    <a:pt x="140576" y="14401"/>
                  </a:lnTo>
                  <a:lnTo>
                    <a:pt x="140944" y="14655"/>
                  </a:lnTo>
                  <a:lnTo>
                    <a:pt x="141414" y="15367"/>
                  </a:lnTo>
                  <a:lnTo>
                    <a:pt x="141376" y="17005"/>
                  </a:lnTo>
                  <a:lnTo>
                    <a:pt x="141262" y="17500"/>
                  </a:lnTo>
                  <a:lnTo>
                    <a:pt x="141097" y="17729"/>
                  </a:lnTo>
                  <a:lnTo>
                    <a:pt x="140652" y="18135"/>
                  </a:lnTo>
                  <a:lnTo>
                    <a:pt x="137121" y="18135"/>
                  </a:lnTo>
                  <a:lnTo>
                    <a:pt x="137121" y="18567"/>
                  </a:lnTo>
                  <a:lnTo>
                    <a:pt x="135420" y="18567"/>
                  </a:lnTo>
                  <a:lnTo>
                    <a:pt x="135420" y="19177"/>
                  </a:lnTo>
                  <a:lnTo>
                    <a:pt x="141579" y="19177"/>
                  </a:lnTo>
                  <a:lnTo>
                    <a:pt x="142201" y="18783"/>
                  </a:lnTo>
                  <a:lnTo>
                    <a:pt x="143205" y="17335"/>
                  </a:lnTo>
                  <a:lnTo>
                    <a:pt x="143332" y="17005"/>
                  </a:lnTo>
                  <a:lnTo>
                    <a:pt x="143332" y="15367"/>
                  </a:lnTo>
                  <a:close/>
                </a:path>
                <a:path w="1202690" h="641985">
                  <a:moveTo>
                    <a:pt x="144145" y="25387"/>
                  </a:moveTo>
                  <a:lnTo>
                    <a:pt x="142697" y="21729"/>
                  </a:lnTo>
                  <a:lnTo>
                    <a:pt x="142417" y="21145"/>
                  </a:lnTo>
                  <a:lnTo>
                    <a:pt x="142074" y="20561"/>
                  </a:lnTo>
                  <a:lnTo>
                    <a:pt x="141884" y="20281"/>
                  </a:lnTo>
                  <a:lnTo>
                    <a:pt x="141351" y="19685"/>
                  </a:lnTo>
                  <a:lnTo>
                    <a:pt x="135420" y="19685"/>
                  </a:lnTo>
                  <a:lnTo>
                    <a:pt x="135407" y="25857"/>
                  </a:lnTo>
                  <a:lnTo>
                    <a:pt x="137071" y="25857"/>
                  </a:lnTo>
                  <a:lnTo>
                    <a:pt x="137121" y="20281"/>
                  </a:lnTo>
                  <a:lnTo>
                    <a:pt x="139611" y="20281"/>
                  </a:lnTo>
                  <a:lnTo>
                    <a:pt x="142290" y="25539"/>
                  </a:lnTo>
                  <a:lnTo>
                    <a:pt x="137083" y="25539"/>
                  </a:lnTo>
                  <a:lnTo>
                    <a:pt x="137071" y="25857"/>
                  </a:lnTo>
                  <a:lnTo>
                    <a:pt x="144081" y="25857"/>
                  </a:lnTo>
                  <a:lnTo>
                    <a:pt x="144145" y="25387"/>
                  </a:lnTo>
                  <a:close/>
                </a:path>
                <a:path w="1202690" h="641985">
                  <a:moveTo>
                    <a:pt x="144221" y="35699"/>
                  </a:moveTo>
                  <a:lnTo>
                    <a:pt x="141770" y="35699"/>
                  </a:lnTo>
                  <a:lnTo>
                    <a:pt x="141744" y="36957"/>
                  </a:lnTo>
                  <a:lnTo>
                    <a:pt x="142125" y="36957"/>
                  </a:lnTo>
                  <a:lnTo>
                    <a:pt x="144221" y="35699"/>
                  </a:lnTo>
                  <a:close/>
                </a:path>
                <a:path w="1202690" h="641985">
                  <a:moveTo>
                    <a:pt x="144805" y="35572"/>
                  </a:moveTo>
                  <a:lnTo>
                    <a:pt x="144424" y="35572"/>
                  </a:lnTo>
                  <a:lnTo>
                    <a:pt x="144221" y="35699"/>
                  </a:lnTo>
                  <a:lnTo>
                    <a:pt x="144805" y="35699"/>
                  </a:lnTo>
                  <a:lnTo>
                    <a:pt x="144805" y="35572"/>
                  </a:lnTo>
                  <a:close/>
                </a:path>
                <a:path w="1202690" h="641985">
                  <a:moveTo>
                    <a:pt x="145681" y="454850"/>
                  </a:moveTo>
                  <a:lnTo>
                    <a:pt x="143560" y="452462"/>
                  </a:lnTo>
                  <a:lnTo>
                    <a:pt x="137769" y="452462"/>
                  </a:lnTo>
                  <a:lnTo>
                    <a:pt x="137756" y="457606"/>
                  </a:lnTo>
                  <a:lnTo>
                    <a:pt x="139458" y="457606"/>
                  </a:lnTo>
                  <a:lnTo>
                    <a:pt x="139458" y="453669"/>
                  </a:lnTo>
                  <a:lnTo>
                    <a:pt x="142201" y="453669"/>
                  </a:lnTo>
                  <a:lnTo>
                    <a:pt x="142913" y="453885"/>
                  </a:lnTo>
                  <a:lnTo>
                    <a:pt x="143294" y="454139"/>
                  </a:lnTo>
                  <a:lnTo>
                    <a:pt x="143751" y="454850"/>
                  </a:lnTo>
                  <a:lnTo>
                    <a:pt x="143713" y="456476"/>
                  </a:lnTo>
                  <a:lnTo>
                    <a:pt x="143611" y="456984"/>
                  </a:lnTo>
                  <a:lnTo>
                    <a:pt x="143446" y="457212"/>
                  </a:lnTo>
                  <a:lnTo>
                    <a:pt x="143002" y="457606"/>
                  </a:lnTo>
                  <a:lnTo>
                    <a:pt x="139458" y="457606"/>
                  </a:lnTo>
                  <a:lnTo>
                    <a:pt x="139458" y="458050"/>
                  </a:lnTo>
                  <a:lnTo>
                    <a:pt x="137756" y="458050"/>
                  </a:lnTo>
                  <a:lnTo>
                    <a:pt x="137756" y="458660"/>
                  </a:lnTo>
                  <a:lnTo>
                    <a:pt x="143929" y="458660"/>
                  </a:lnTo>
                  <a:lnTo>
                    <a:pt x="144233" y="458444"/>
                  </a:lnTo>
                  <a:lnTo>
                    <a:pt x="144551" y="458254"/>
                  </a:lnTo>
                  <a:lnTo>
                    <a:pt x="144792" y="458050"/>
                  </a:lnTo>
                  <a:lnTo>
                    <a:pt x="145173" y="457606"/>
                  </a:lnTo>
                  <a:lnTo>
                    <a:pt x="145288" y="457479"/>
                  </a:lnTo>
                  <a:lnTo>
                    <a:pt x="145427" y="457212"/>
                  </a:lnTo>
                  <a:lnTo>
                    <a:pt x="145681" y="456476"/>
                  </a:lnTo>
                  <a:lnTo>
                    <a:pt x="145681" y="454850"/>
                  </a:lnTo>
                  <a:close/>
                </a:path>
                <a:path w="1202690" h="641985">
                  <a:moveTo>
                    <a:pt x="146519" y="465023"/>
                  </a:moveTo>
                  <a:lnTo>
                    <a:pt x="145110" y="461441"/>
                  </a:lnTo>
                  <a:lnTo>
                    <a:pt x="145034" y="461213"/>
                  </a:lnTo>
                  <a:lnTo>
                    <a:pt x="144627" y="460375"/>
                  </a:lnTo>
                  <a:lnTo>
                    <a:pt x="144424" y="460032"/>
                  </a:lnTo>
                  <a:lnTo>
                    <a:pt x="143916" y="459308"/>
                  </a:lnTo>
                  <a:lnTo>
                    <a:pt x="139458" y="459308"/>
                  </a:lnTo>
                  <a:lnTo>
                    <a:pt x="139458" y="460032"/>
                  </a:lnTo>
                  <a:lnTo>
                    <a:pt x="142303" y="460032"/>
                  </a:lnTo>
                  <a:lnTo>
                    <a:pt x="142621" y="460375"/>
                  </a:lnTo>
                  <a:lnTo>
                    <a:pt x="142811" y="460629"/>
                  </a:lnTo>
                  <a:lnTo>
                    <a:pt x="143129" y="461213"/>
                  </a:lnTo>
                  <a:lnTo>
                    <a:pt x="143421" y="461899"/>
                  </a:lnTo>
                  <a:lnTo>
                    <a:pt x="144640" y="465023"/>
                  </a:lnTo>
                  <a:lnTo>
                    <a:pt x="139420" y="465023"/>
                  </a:lnTo>
                  <a:lnTo>
                    <a:pt x="139458" y="459308"/>
                  </a:lnTo>
                  <a:lnTo>
                    <a:pt x="137756" y="459155"/>
                  </a:lnTo>
                  <a:lnTo>
                    <a:pt x="137744" y="465251"/>
                  </a:lnTo>
                  <a:lnTo>
                    <a:pt x="139420" y="465251"/>
                  </a:lnTo>
                  <a:lnTo>
                    <a:pt x="146494" y="465251"/>
                  </a:lnTo>
                  <a:lnTo>
                    <a:pt x="146519" y="465023"/>
                  </a:lnTo>
                  <a:close/>
                </a:path>
                <a:path w="1202690" h="641985">
                  <a:moveTo>
                    <a:pt x="146532" y="33667"/>
                  </a:moveTo>
                  <a:lnTo>
                    <a:pt x="144907" y="33667"/>
                  </a:lnTo>
                  <a:lnTo>
                    <a:pt x="141909" y="35572"/>
                  </a:lnTo>
                  <a:lnTo>
                    <a:pt x="144424" y="35572"/>
                  </a:lnTo>
                  <a:lnTo>
                    <a:pt x="144805" y="35344"/>
                  </a:lnTo>
                  <a:lnTo>
                    <a:pt x="144805" y="35572"/>
                  </a:lnTo>
                  <a:lnTo>
                    <a:pt x="146532" y="35572"/>
                  </a:lnTo>
                  <a:lnTo>
                    <a:pt x="146532" y="35344"/>
                  </a:lnTo>
                  <a:lnTo>
                    <a:pt x="146532" y="33667"/>
                  </a:lnTo>
                  <a:close/>
                </a:path>
                <a:path w="1202690" h="641985">
                  <a:moveTo>
                    <a:pt x="146558" y="475183"/>
                  </a:moveTo>
                  <a:lnTo>
                    <a:pt x="144119" y="475183"/>
                  </a:lnTo>
                  <a:lnTo>
                    <a:pt x="144094" y="476440"/>
                  </a:lnTo>
                  <a:lnTo>
                    <a:pt x="144475" y="476440"/>
                  </a:lnTo>
                  <a:lnTo>
                    <a:pt x="146558" y="475183"/>
                  </a:lnTo>
                  <a:close/>
                </a:path>
                <a:path w="1202690" h="641985">
                  <a:moveTo>
                    <a:pt x="146558" y="45491"/>
                  </a:moveTo>
                  <a:lnTo>
                    <a:pt x="146532" y="35699"/>
                  </a:lnTo>
                  <a:lnTo>
                    <a:pt x="144805" y="35699"/>
                  </a:lnTo>
                  <a:lnTo>
                    <a:pt x="144805" y="45491"/>
                  </a:lnTo>
                  <a:lnTo>
                    <a:pt x="146558" y="45491"/>
                  </a:lnTo>
                  <a:close/>
                </a:path>
                <a:path w="1202690" h="641985">
                  <a:moveTo>
                    <a:pt x="147154" y="475056"/>
                  </a:moveTo>
                  <a:lnTo>
                    <a:pt x="146773" y="475056"/>
                  </a:lnTo>
                  <a:lnTo>
                    <a:pt x="146558" y="475183"/>
                  </a:lnTo>
                  <a:lnTo>
                    <a:pt x="147154" y="475183"/>
                  </a:lnTo>
                  <a:lnTo>
                    <a:pt x="147154" y="475056"/>
                  </a:lnTo>
                  <a:close/>
                </a:path>
                <a:path w="1202690" h="641985">
                  <a:moveTo>
                    <a:pt x="148894" y="473151"/>
                  </a:moveTo>
                  <a:lnTo>
                    <a:pt x="147256" y="473151"/>
                  </a:lnTo>
                  <a:lnTo>
                    <a:pt x="144259" y="475056"/>
                  </a:lnTo>
                  <a:lnTo>
                    <a:pt x="146773" y="475056"/>
                  </a:lnTo>
                  <a:lnTo>
                    <a:pt x="147154" y="474827"/>
                  </a:lnTo>
                  <a:lnTo>
                    <a:pt x="147154" y="475056"/>
                  </a:lnTo>
                  <a:lnTo>
                    <a:pt x="148894" y="475056"/>
                  </a:lnTo>
                  <a:lnTo>
                    <a:pt x="148894" y="474827"/>
                  </a:lnTo>
                  <a:lnTo>
                    <a:pt x="148894" y="473151"/>
                  </a:lnTo>
                  <a:close/>
                </a:path>
                <a:path w="1202690" h="641985">
                  <a:moveTo>
                    <a:pt x="148907" y="484974"/>
                  </a:moveTo>
                  <a:lnTo>
                    <a:pt x="148894" y="475183"/>
                  </a:lnTo>
                  <a:lnTo>
                    <a:pt x="147154" y="475183"/>
                  </a:lnTo>
                  <a:lnTo>
                    <a:pt x="147154" y="484974"/>
                  </a:lnTo>
                  <a:lnTo>
                    <a:pt x="148907" y="484974"/>
                  </a:lnTo>
                  <a:close/>
                </a:path>
                <a:path w="1202690" h="641985">
                  <a:moveTo>
                    <a:pt x="149301" y="45808"/>
                  </a:moveTo>
                  <a:lnTo>
                    <a:pt x="141884" y="45643"/>
                  </a:lnTo>
                  <a:lnTo>
                    <a:pt x="141808" y="46774"/>
                  </a:lnTo>
                  <a:lnTo>
                    <a:pt x="149225" y="46774"/>
                  </a:lnTo>
                  <a:lnTo>
                    <a:pt x="149301" y="45808"/>
                  </a:lnTo>
                  <a:close/>
                </a:path>
                <a:path w="1202690" h="641985">
                  <a:moveTo>
                    <a:pt x="151650" y="485292"/>
                  </a:moveTo>
                  <a:lnTo>
                    <a:pt x="144233" y="485127"/>
                  </a:lnTo>
                  <a:lnTo>
                    <a:pt x="144145" y="486257"/>
                  </a:lnTo>
                  <a:lnTo>
                    <a:pt x="151574" y="486257"/>
                  </a:lnTo>
                  <a:lnTo>
                    <a:pt x="151650" y="485292"/>
                  </a:lnTo>
                  <a:close/>
                </a:path>
                <a:path w="1202690" h="641985">
                  <a:moveTo>
                    <a:pt x="152082" y="12877"/>
                  </a:moveTo>
                  <a:lnTo>
                    <a:pt x="151523" y="12687"/>
                  </a:lnTo>
                  <a:lnTo>
                    <a:pt x="148399" y="12687"/>
                  </a:lnTo>
                  <a:lnTo>
                    <a:pt x="147891" y="12877"/>
                  </a:lnTo>
                  <a:lnTo>
                    <a:pt x="152082" y="12877"/>
                  </a:lnTo>
                  <a:close/>
                </a:path>
                <a:path w="1202690" h="641985">
                  <a:moveTo>
                    <a:pt x="153581" y="19875"/>
                  </a:moveTo>
                  <a:lnTo>
                    <a:pt x="152082" y="19113"/>
                  </a:lnTo>
                  <a:lnTo>
                    <a:pt x="147472" y="19113"/>
                  </a:lnTo>
                  <a:lnTo>
                    <a:pt x="147421" y="19875"/>
                  </a:lnTo>
                  <a:lnTo>
                    <a:pt x="150114" y="19875"/>
                  </a:lnTo>
                  <a:lnTo>
                    <a:pt x="150952" y="20104"/>
                  </a:lnTo>
                  <a:lnTo>
                    <a:pt x="153543" y="20104"/>
                  </a:lnTo>
                  <a:lnTo>
                    <a:pt x="153314" y="19875"/>
                  </a:lnTo>
                  <a:lnTo>
                    <a:pt x="153581" y="19875"/>
                  </a:lnTo>
                  <a:close/>
                </a:path>
                <a:path w="1202690" h="641985">
                  <a:moveTo>
                    <a:pt x="153606" y="14998"/>
                  </a:moveTo>
                  <a:lnTo>
                    <a:pt x="153441" y="14338"/>
                  </a:lnTo>
                  <a:lnTo>
                    <a:pt x="153390" y="14198"/>
                  </a:lnTo>
                  <a:lnTo>
                    <a:pt x="153085" y="13677"/>
                  </a:lnTo>
                  <a:lnTo>
                    <a:pt x="152768" y="13385"/>
                  </a:lnTo>
                  <a:lnTo>
                    <a:pt x="146850" y="13385"/>
                  </a:lnTo>
                  <a:lnTo>
                    <a:pt x="146570" y="13677"/>
                  </a:lnTo>
                  <a:lnTo>
                    <a:pt x="146469" y="14998"/>
                  </a:lnTo>
                  <a:lnTo>
                    <a:pt x="146824" y="14998"/>
                  </a:lnTo>
                  <a:lnTo>
                    <a:pt x="147942" y="14338"/>
                  </a:lnTo>
                  <a:lnTo>
                    <a:pt x="151091" y="14338"/>
                  </a:lnTo>
                  <a:lnTo>
                    <a:pt x="151752" y="14998"/>
                  </a:lnTo>
                  <a:lnTo>
                    <a:pt x="151650" y="16878"/>
                  </a:lnTo>
                  <a:lnTo>
                    <a:pt x="151472" y="17272"/>
                  </a:lnTo>
                  <a:lnTo>
                    <a:pt x="151244" y="17564"/>
                  </a:lnTo>
                  <a:lnTo>
                    <a:pt x="150787" y="17970"/>
                  </a:lnTo>
                  <a:lnTo>
                    <a:pt x="152946" y="17970"/>
                  </a:lnTo>
                  <a:lnTo>
                    <a:pt x="153250" y="17564"/>
                  </a:lnTo>
                  <a:lnTo>
                    <a:pt x="153403" y="17272"/>
                  </a:lnTo>
                  <a:lnTo>
                    <a:pt x="153530" y="16878"/>
                  </a:lnTo>
                  <a:lnTo>
                    <a:pt x="153606" y="14998"/>
                  </a:lnTo>
                  <a:close/>
                </a:path>
                <a:path w="1202690" h="641985">
                  <a:moveTo>
                    <a:pt x="154216" y="21310"/>
                  </a:moveTo>
                  <a:lnTo>
                    <a:pt x="154076" y="20955"/>
                  </a:lnTo>
                  <a:lnTo>
                    <a:pt x="153974" y="20701"/>
                  </a:lnTo>
                  <a:lnTo>
                    <a:pt x="153708" y="20269"/>
                  </a:lnTo>
                  <a:lnTo>
                    <a:pt x="151307" y="20269"/>
                  </a:lnTo>
                  <a:lnTo>
                    <a:pt x="151892" y="20701"/>
                  </a:lnTo>
                  <a:lnTo>
                    <a:pt x="152120" y="20955"/>
                  </a:lnTo>
                  <a:lnTo>
                    <a:pt x="152298" y="21310"/>
                  </a:lnTo>
                  <a:lnTo>
                    <a:pt x="152412" y="21564"/>
                  </a:lnTo>
                  <a:lnTo>
                    <a:pt x="152438" y="22923"/>
                  </a:lnTo>
                  <a:lnTo>
                    <a:pt x="152298" y="23266"/>
                  </a:lnTo>
                  <a:lnTo>
                    <a:pt x="152209" y="23507"/>
                  </a:lnTo>
                  <a:lnTo>
                    <a:pt x="146138" y="23507"/>
                  </a:lnTo>
                  <a:lnTo>
                    <a:pt x="146227" y="25146"/>
                  </a:lnTo>
                  <a:lnTo>
                    <a:pt x="152908" y="25146"/>
                  </a:lnTo>
                  <a:lnTo>
                    <a:pt x="153060" y="24993"/>
                  </a:lnTo>
                  <a:lnTo>
                    <a:pt x="153466" y="24663"/>
                  </a:lnTo>
                  <a:lnTo>
                    <a:pt x="153771" y="24244"/>
                  </a:lnTo>
                  <a:lnTo>
                    <a:pt x="154089" y="23507"/>
                  </a:lnTo>
                  <a:lnTo>
                    <a:pt x="154216" y="21564"/>
                  </a:lnTo>
                  <a:lnTo>
                    <a:pt x="154216" y="21310"/>
                  </a:lnTo>
                  <a:close/>
                </a:path>
                <a:path w="1202690" h="641985">
                  <a:moveTo>
                    <a:pt x="155790" y="453821"/>
                  </a:moveTo>
                  <a:lnTo>
                    <a:pt x="155663" y="453491"/>
                  </a:lnTo>
                  <a:lnTo>
                    <a:pt x="155435" y="453148"/>
                  </a:lnTo>
                  <a:lnTo>
                    <a:pt x="154800" y="452564"/>
                  </a:lnTo>
                  <a:lnTo>
                    <a:pt x="149720" y="452564"/>
                  </a:lnTo>
                  <a:lnTo>
                    <a:pt x="149199" y="452856"/>
                  </a:lnTo>
                  <a:lnTo>
                    <a:pt x="148920" y="453148"/>
                  </a:lnTo>
                  <a:lnTo>
                    <a:pt x="148856" y="454494"/>
                  </a:lnTo>
                  <a:lnTo>
                    <a:pt x="149174" y="454494"/>
                  </a:lnTo>
                  <a:lnTo>
                    <a:pt x="149948" y="453986"/>
                  </a:lnTo>
                  <a:lnTo>
                    <a:pt x="150291" y="453821"/>
                  </a:lnTo>
                  <a:lnTo>
                    <a:pt x="149987" y="453986"/>
                  </a:lnTo>
                  <a:lnTo>
                    <a:pt x="153682" y="453986"/>
                  </a:lnTo>
                  <a:lnTo>
                    <a:pt x="153962" y="454494"/>
                  </a:lnTo>
                  <a:lnTo>
                    <a:pt x="154000" y="456349"/>
                  </a:lnTo>
                  <a:lnTo>
                    <a:pt x="153822" y="456755"/>
                  </a:lnTo>
                  <a:lnTo>
                    <a:pt x="153593" y="457047"/>
                  </a:lnTo>
                  <a:lnTo>
                    <a:pt x="153136" y="457441"/>
                  </a:lnTo>
                  <a:lnTo>
                    <a:pt x="155295" y="457441"/>
                  </a:lnTo>
                  <a:lnTo>
                    <a:pt x="155600" y="457047"/>
                  </a:lnTo>
                  <a:lnTo>
                    <a:pt x="155752" y="456755"/>
                  </a:lnTo>
                  <a:lnTo>
                    <a:pt x="155790" y="453821"/>
                  </a:lnTo>
                  <a:close/>
                </a:path>
                <a:path w="1202690" h="641985">
                  <a:moveTo>
                    <a:pt x="155892" y="459574"/>
                  </a:moveTo>
                  <a:lnTo>
                    <a:pt x="155663" y="459346"/>
                  </a:lnTo>
                  <a:lnTo>
                    <a:pt x="155181" y="458965"/>
                  </a:lnTo>
                  <a:lnTo>
                    <a:pt x="154432" y="458597"/>
                  </a:lnTo>
                  <a:lnTo>
                    <a:pt x="149936" y="458597"/>
                  </a:lnTo>
                  <a:lnTo>
                    <a:pt x="149910" y="459346"/>
                  </a:lnTo>
                  <a:lnTo>
                    <a:pt x="152463" y="459346"/>
                  </a:lnTo>
                  <a:lnTo>
                    <a:pt x="153301" y="459574"/>
                  </a:lnTo>
                  <a:lnTo>
                    <a:pt x="155892" y="459574"/>
                  </a:lnTo>
                  <a:close/>
                </a:path>
                <a:path w="1202690" h="641985">
                  <a:moveTo>
                    <a:pt x="156273" y="460057"/>
                  </a:moveTo>
                  <a:lnTo>
                    <a:pt x="156057" y="459740"/>
                  </a:lnTo>
                  <a:lnTo>
                    <a:pt x="153657" y="459740"/>
                  </a:lnTo>
                  <a:lnTo>
                    <a:pt x="154076" y="460057"/>
                  </a:lnTo>
                  <a:lnTo>
                    <a:pt x="156273" y="460057"/>
                  </a:lnTo>
                  <a:close/>
                </a:path>
                <a:path w="1202690" h="641985">
                  <a:moveTo>
                    <a:pt x="156565" y="460794"/>
                  </a:moveTo>
                  <a:lnTo>
                    <a:pt x="156425" y="460438"/>
                  </a:lnTo>
                  <a:lnTo>
                    <a:pt x="156324" y="460184"/>
                  </a:lnTo>
                  <a:lnTo>
                    <a:pt x="154241" y="460184"/>
                  </a:lnTo>
                  <a:lnTo>
                    <a:pt x="154470" y="460438"/>
                  </a:lnTo>
                  <a:lnTo>
                    <a:pt x="154647" y="460794"/>
                  </a:lnTo>
                  <a:lnTo>
                    <a:pt x="154762" y="461035"/>
                  </a:lnTo>
                  <a:lnTo>
                    <a:pt x="154787" y="462407"/>
                  </a:lnTo>
                  <a:lnTo>
                    <a:pt x="154647" y="462737"/>
                  </a:lnTo>
                  <a:lnTo>
                    <a:pt x="154660" y="462991"/>
                  </a:lnTo>
                  <a:lnTo>
                    <a:pt x="148488" y="462991"/>
                  </a:lnTo>
                  <a:lnTo>
                    <a:pt x="148526" y="464578"/>
                  </a:lnTo>
                  <a:lnTo>
                    <a:pt x="155295" y="464578"/>
                  </a:lnTo>
                  <a:lnTo>
                    <a:pt x="155803" y="464134"/>
                  </a:lnTo>
                  <a:lnTo>
                    <a:pt x="156032" y="463842"/>
                  </a:lnTo>
                  <a:lnTo>
                    <a:pt x="156438" y="462991"/>
                  </a:lnTo>
                  <a:lnTo>
                    <a:pt x="156540" y="462407"/>
                  </a:lnTo>
                  <a:lnTo>
                    <a:pt x="156565" y="460794"/>
                  </a:lnTo>
                  <a:close/>
                </a:path>
                <a:path w="1202690" h="641985">
                  <a:moveTo>
                    <a:pt x="159550" y="46799"/>
                  </a:moveTo>
                  <a:lnTo>
                    <a:pt x="159512" y="46355"/>
                  </a:lnTo>
                  <a:lnTo>
                    <a:pt x="155790" y="41452"/>
                  </a:lnTo>
                  <a:lnTo>
                    <a:pt x="155625" y="41224"/>
                  </a:lnTo>
                  <a:lnTo>
                    <a:pt x="158902" y="37884"/>
                  </a:lnTo>
                  <a:lnTo>
                    <a:pt x="159092" y="37668"/>
                  </a:lnTo>
                  <a:lnTo>
                    <a:pt x="159143" y="37338"/>
                  </a:lnTo>
                  <a:lnTo>
                    <a:pt x="157226" y="37338"/>
                  </a:lnTo>
                  <a:lnTo>
                    <a:pt x="153720" y="41224"/>
                  </a:lnTo>
                  <a:lnTo>
                    <a:pt x="153670" y="32766"/>
                  </a:lnTo>
                  <a:lnTo>
                    <a:pt x="152184" y="32766"/>
                  </a:lnTo>
                  <a:lnTo>
                    <a:pt x="152082" y="46799"/>
                  </a:lnTo>
                  <a:lnTo>
                    <a:pt x="153695" y="46799"/>
                  </a:lnTo>
                  <a:lnTo>
                    <a:pt x="153720" y="41452"/>
                  </a:lnTo>
                  <a:lnTo>
                    <a:pt x="157683" y="46799"/>
                  </a:lnTo>
                  <a:lnTo>
                    <a:pt x="159550" y="46799"/>
                  </a:lnTo>
                  <a:close/>
                </a:path>
                <a:path w="1202690" h="641985">
                  <a:moveTo>
                    <a:pt x="161886" y="486283"/>
                  </a:moveTo>
                  <a:lnTo>
                    <a:pt x="161861" y="485838"/>
                  </a:lnTo>
                  <a:lnTo>
                    <a:pt x="158140" y="480949"/>
                  </a:lnTo>
                  <a:lnTo>
                    <a:pt x="157949" y="480707"/>
                  </a:lnTo>
                  <a:lnTo>
                    <a:pt x="161251" y="477367"/>
                  </a:lnTo>
                  <a:lnTo>
                    <a:pt x="161442" y="477151"/>
                  </a:lnTo>
                  <a:lnTo>
                    <a:pt x="161505" y="476821"/>
                  </a:lnTo>
                  <a:lnTo>
                    <a:pt x="159575" y="476821"/>
                  </a:lnTo>
                  <a:lnTo>
                    <a:pt x="156070" y="480707"/>
                  </a:lnTo>
                  <a:lnTo>
                    <a:pt x="156019" y="472262"/>
                  </a:lnTo>
                  <a:lnTo>
                    <a:pt x="154406" y="472262"/>
                  </a:lnTo>
                  <a:lnTo>
                    <a:pt x="154432" y="486283"/>
                  </a:lnTo>
                  <a:lnTo>
                    <a:pt x="156044" y="486283"/>
                  </a:lnTo>
                  <a:lnTo>
                    <a:pt x="156070" y="480949"/>
                  </a:lnTo>
                  <a:lnTo>
                    <a:pt x="160032" y="486283"/>
                  </a:lnTo>
                  <a:lnTo>
                    <a:pt x="161886" y="486283"/>
                  </a:lnTo>
                  <a:close/>
                </a:path>
                <a:path w="1202690" h="641985">
                  <a:moveTo>
                    <a:pt x="165138" y="22440"/>
                  </a:moveTo>
                  <a:lnTo>
                    <a:pt x="165100" y="15519"/>
                  </a:lnTo>
                  <a:lnTo>
                    <a:pt x="164909" y="14973"/>
                  </a:lnTo>
                  <a:lnTo>
                    <a:pt x="164795" y="14655"/>
                  </a:lnTo>
                  <a:lnTo>
                    <a:pt x="164515" y="14274"/>
                  </a:lnTo>
                  <a:lnTo>
                    <a:pt x="164236" y="13779"/>
                  </a:lnTo>
                  <a:lnTo>
                    <a:pt x="164160" y="13652"/>
                  </a:lnTo>
                  <a:lnTo>
                    <a:pt x="163804" y="13296"/>
                  </a:lnTo>
                  <a:lnTo>
                    <a:pt x="162598" y="12649"/>
                  </a:lnTo>
                  <a:lnTo>
                    <a:pt x="159410" y="12649"/>
                  </a:lnTo>
                  <a:lnTo>
                    <a:pt x="158191" y="13296"/>
                  </a:lnTo>
                  <a:lnTo>
                    <a:pt x="157708" y="13779"/>
                  </a:lnTo>
                  <a:lnTo>
                    <a:pt x="156984" y="14973"/>
                  </a:lnTo>
                  <a:lnTo>
                    <a:pt x="156806" y="15519"/>
                  </a:lnTo>
                  <a:lnTo>
                    <a:pt x="156819" y="23431"/>
                  </a:lnTo>
                  <a:lnTo>
                    <a:pt x="156959" y="23825"/>
                  </a:lnTo>
                  <a:lnTo>
                    <a:pt x="157416" y="24574"/>
                  </a:lnTo>
                  <a:lnTo>
                    <a:pt x="157543" y="24790"/>
                  </a:lnTo>
                  <a:lnTo>
                    <a:pt x="157607" y="24917"/>
                  </a:lnTo>
                  <a:lnTo>
                    <a:pt x="158064" y="25349"/>
                  </a:lnTo>
                  <a:lnTo>
                    <a:pt x="159219" y="25933"/>
                  </a:lnTo>
                  <a:lnTo>
                    <a:pt x="162344" y="25933"/>
                  </a:lnTo>
                  <a:lnTo>
                    <a:pt x="162966" y="25577"/>
                  </a:lnTo>
                  <a:lnTo>
                    <a:pt x="163423" y="25349"/>
                  </a:lnTo>
                  <a:lnTo>
                    <a:pt x="163931" y="24917"/>
                  </a:lnTo>
                  <a:lnTo>
                    <a:pt x="164045" y="24790"/>
                  </a:lnTo>
                  <a:lnTo>
                    <a:pt x="164172" y="24574"/>
                  </a:lnTo>
                  <a:lnTo>
                    <a:pt x="162153" y="24320"/>
                  </a:lnTo>
                  <a:lnTo>
                    <a:pt x="161569" y="24574"/>
                  </a:lnTo>
                  <a:lnTo>
                    <a:pt x="160007" y="24574"/>
                  </a:lnTo>
                  <a:lnTo>
                    <a:pt x="159334" y="24180"/>
                  </a:lnTo>
                  <a:lnTo>
                    <a:pt x="158965" y="23825"/>
                  </a:lnTo>
                  <a:lnTo>
                    <a:pt x="158572" y="23050"/>
                  </a:lnTo>
                  <a:lnTo>
                    <a:pt x="158635" y="15519"/>
                  </a:lnTo>
                  <a:lnTo>
                    <a:pt x="158864" y="14973"/>
                  </a:lnTo>
                  <a:lnTo>
                    <a:pt x="159105" y="14655"/>
                  </a:lnTo>
                  <a:lnTo>
                    <a:pt x="159600" y="14274"/>
                  </a:lnTo>
                  <a:lnTo>
                    <a:pt x="162293" y="14274"/>
                  </a:lnTo>
                  <a:lnTo>
                    <a:pt x="163360" y="22440"/>
                  </a:lnTo>
                  <a:lnTo>
                    <a:pt x="163156" y="23050"/>
                  </a:lnTo>
                  <a:lnTo>
                    <a:pt x="162979" y="23431"/>
                  </a:lnTo>
                  <a:lnTo>
                    <a:pt x="162687" y="23825"/>
                  </a:lnTo>
                  <a:lnTo>
                    <a:pt x="162382" y="24180"/>
                  </a:lnTo>
                  <a:lnTo>
                    <a:pt x="164401" y="24180"/>
                  </a:lnTo>
                  <a:lnTo>
                    <a:pt x="164896" y="23431"/>
                  </a:lnTo>
                  <a:lnTo>
                    <a:pt x="165138" y="22440"/>
                  </a:lnTo>
                  <a:close/>
                </a:path>
                <a:path w="1202690" h="641985">
                  <a:moveTo>
                    <a:pt x="167881" y="461187"/>
                  </a:moveTo>
                  <a:lnTo>
                    <a:pt x="167652" y="460895"/>
                  </a:lnTo>
                  <a:lnTo>
                    <a:pt x="166039" y="460895"/>
                  </a:lnTo>
                  <a:lnTo>
                    <a:pt x="165976" y="453631"/>
                  </a:lnTo>
                  <a:lnTo>
                    <a:pt x="165963" y="452297"/>
                  </a:lnTo>
                  <a:lnTo>
                    <a:pt x="164287" y="452297"/>
                  </a:lnTo>
                  <a:lnTo>
                    <a:pt x="164287" y="460895"/>
                  </a:lnTo>
                  <a:lnTo>
                    <a:pt x="160020" y="460895"/>
                  </a:lnTo>
                  <a:lnTo>
                    <a:pt x="164261" y="453631"/>
                  </a:lnTo>
                  <a:lnTo>
                    <a:pt x="164287" y="460895"/>
                  </a:lnTo>
                  <a:lnTo>
                    <a:pt x="164287" y="452297"/>
                  </a:lnTo>
                  <a:lnTo>
                    <a:pt x="163474" y="452297"/>
                  </a:lnTo>
                  <a:lnTo>
                    <a:pt x="158661" y="460451"/>
                  </a:lnTo>
                  <a:lnTo>
                    <a:pt x="158572" y="460629"/>
                  </a:lnTo>
                  <a:lnTo>
                    <a:pt x="158470" y="462153"/>
                  </a:lnTo>
                  <a:lnTo>
                    <a:pt x="166039" y="462343"/>
                  </a:lnTo>
                  <a:lnTo>
                    <a:pt x="164287" y="462343"/>
                  </a:lnTo>
                  <a:lnTo>
                    <a:pt x="164325" y="465289"/>
                  </a:lnTo>
                  <a:lnTo>
                    <a:pt x="165976" y="465289"/>
                  </a:lnTo>
                  <a:lnTo>
                    <a:pt x="167652" y="462343"/>
                  </a:lnTo>
                  <a:lnTo>
                    <a:pt x="167817" y="462153"/>
                  </a:lnTo>
                  <a:lnTo>
                    <a:pt x="167881" y="461187"/>
                  </a:lnTo>
                  <a:close/>
                </a:path>
                <a:path w="1202690" h="641985">
                  <a:moveTo>
                    <a:pt x="178193" y="539115"/>
                  </a:moveTo>
                  <a:lnTo>
                    <a:pt x="175755" y="539115"/>
                  </a:lnTo>
                  <a:lnTo>
                    <a:pt x="175729" y="540372"/>
                  </a:lnTo>
                  <a:lnTo>
                    <a:pt x="176110" y="540372"/>
                  </a:lnTo>
                  <a:lnTo>
                    <a:pt x="178193" y="539115"/>
                  </a:lnTo>
                  <a:close/>
                </a:path>
                <a:path w="1202690" h="641985">
                  <a:moveTo>
                    <a:pt x="178790" y="538988"/>
                  </a:moveTo>
                  <a:lnTo>
                    <a:pt x="178409" y="538988"/>
                  </a:lnTo>
                  <a:lnTo>
                    <a:pt x="178193" y="539115"/>
                  </a:lnTo>
                  <a:lnTo>
                    <a:pt x="178790" y="539115"/>
                  </a:lnTo>
                  <a:lnTo>
                    <a:pt x="178790" y="538988"/>
                  </a:lnTo>
                  <a:close/>
                </a:path>
                <a:path w="1202690" h="641985">
                  <a:moveTo>
                    <a:pt x="180530" y="537083"/>
                  </a:moveTo>
                  <a:lnTo>
                    <a:pt x="178892" y="537083"/>
                  </a:lnTo>
                  <a:lnTo>
                    <a:pt x="175907" y="538988"/>
                  </a:lnTo>
                  <a:lnTo>
                    <a:pt x="178409" y="538988"/>
                  </a:lnTo>
                  <a:lnTo>
                    <a:pt x="178790" y="538759"/>
                  </a:lnTo>
                  <a:lnTo>
                    <a:pt x="178790" y="538988"/>
                  </a:lnTo>
                  <a:lnTo>
                    <a:pt x="180530" y="538988"/>
                  </a:lnTo>
                  <a:lnTo>
                    <a:pt x="180530" y="538759"/>
                  </a:lnTo>
                  <a:lnTo>
                    <a:pt x="180530" y="537083"/>
                  </a:lnTo>
                  <a:close/>
                </a:path>
                <a:path w="1202690" h="641985">
                  <a:moveTo>
                    <a:pt x="180555" y="548906"/>
                  </a:moveTo>
                  <a:lnTo>
                    <a:pt x="180530" y="539115"/>
                  </a:lnTo>
                  <a:lnTo>
                    <a:pt x="178790" y="539115"/>
                  </a:lnTo>
                  <a:lnTo>
                    <a:pt x="178790" y="548906"/>
                  </a:lnTo>
                  <a:lnTo>
                    <a:pt x="180555" y="548906"/>
                  </a:lnTo>
                  <a:close/>
                </a:path>
                <a:path w="1202690" h="641985">
                  <a:moveTo>
                    <a:pt x="181216" y="521538"/>
                  </a:moveTo>
                  <a:lnTo>
                    <a:pt x="179044" y="521538"/>
                  </a:lnTo>
                  <a:lnTo>
                    <a:pt x="179184" y="521411"/>
                  </a:lnTo>
                  <a:lnTo>
                    <a:pt x="175501" y="521411"/>
                  </a:lnTo>
                  <a:lnTo>
                    <a:pt x="175501" y="521970"/>
                  </a:lnTo>
                  <a:lnTo>
                    <a:pt x="173799" y="521970"/>
                  </a:lnTo>
                  <a:lnTo>
                    <a:pt x="173799" y="522579"/>
                  </a:lnTo>
                  <a:lnTo>
                    <a:pt x="179959" y="522579"/>
                  </a:lnTo>
                  <a:lnTo>
                    <a:pt x="180581" y="522185"/>
                  </a:lnTo>
                  <a:lnTo>
                    <a:pt x="180848" y="521970"/>
                  </a:lnTo>
                  <a:lnTo>
                    <a:pt x="181216" y="521538"/>
                  </a:lnTo>
                  <a:close/>
                </a:path>
                <a:path w="1202690" h="641985">
                  <a:moveTo>
                    <a:pt x="181444" y="517931"/>
                  </a:moveTo>
                  <a:lnTo>
                    <a:pt x="181368" y="517804"/>
                  </a:lnTo>
                  <a:lnTo>
                    <a:pt x="181279" y="517639"/>
                  </a:lnTo>
                  <a:lnTo>
                    <a:pt x="180708" y="517017"/>
                  </a:lnTo>
                  <a:lnTo>
                    <a:pt x="180378" y="516763"/>
                  </a:lnTo>
                  <a:lnTo>
                    <a:pt x="179603" y="516382"/>
                  </a:lnTo>
                  <a:lnTo>
                    <a:pt x="173799" y="516382"/>
                  </a:lnTo>
                  <a:lnTo>
                    <a:pt x="173799" y="521411"/>
                  </a:lnTo>
                  <a:lnTo>
                    <a:pt x="175501" y="521411"/>
                  </a:lnTo>
                  <a:lnTo>
                    <a:pt x="175501" y="518058"/>
                  </a:lnTo>
                  <a:lnTo>
                    <a:pt x="179336" y="518058"/>
                  </a:lnTo>
                  <a:lnTo>
                    <a:pt x="179146" y="517931"/>
                  </a:lnTo>
                  <a:lnTo>
                    <a:pt x="175501" y="517931"/>
                  </a:lnTo>
                  <a:lnTo>
                    <a:pt x="175501" y="517804"/>
                  </a:lnTo>
                  <a:lnTo>
                    <a:pt x="178955" y="517804"/>
                  </a:lnTo>
                  <a:lnTo>
                    <a:pt x="179146" y="517931"/>
                  </a:lnTo>
                  <a:lnTo>
                    <a:pt x="181444" y="517931"/>
                  </a:lnTo>
                  <a:close/>
                </a:path>
                <a:path w="1202690" h="641985">
                  <a:moveTo>
                    <a:pt x="181660" y="165912"/>
                  </a:moveTo>
                  <a:lnTo>
                    <a:pt x="179222" y="165912"/>
                  </a:lnTo>
                  <a:lnTo>
                    <a:pt x="179197" y="167170"/>
                  </a:lnTo>
                  <a:lnTo>
                    <a:pt x="179552" y="167170"/>
                  </a:lnTo>
                  <a:lnTo>
                    <a:pt x="181660" y="165912"/>
                  </a:lnTo>
                  <a:close/>
                </a:path>
                <a:path w="1202690" h="641985">
                  <a:moveTo>
                    <a:pt x="181711" y="518769"/>
                  </a:moveTo>
                  <a:lnTo>
                    <a:pt x="181495" y="518058"/>
                  </a:lnTo>
                  <a:lnTo>
                    <a:pt x="179336" y="518058"/>
                  </a:lnTo>
                  <a:lnTo>
                    <a:pt x="179793" y="518769"/>
                  </a:lnTo>
                  <a:lnTo>
                    <a:pt x="179705" y="520738"/>
                  </a:lnTo>
                  <a:lnTo>
                    <a:pt x="179641" y="520903"/>
                  </a:lnTo>
                  <a:lnTo>
                    <a:pt x="179476" y="521144"/>
                  </a:lnTo>
                  <a:lnTo>
                    <a:pt x="179184" y="521411"/>
                  </a:lnTo>
                  <a:lnTo>
                    <a:pt x="181317" y="521411"/>
                  </a:lnTo>
                  <a:lnTo>
                    <a:pt x="181457" y="521144"/>
                  </a:lnTo>
                  <a:lnTo>
                    <a:pt x="181533" y="520903"/>
                  </a:lnTo>
                  <a:lnTo>
                    <a:pt x="181584" y="520738"/>
                  </a:lnTo>
                  <a:lnTo>
                    <a:pt x="181711" y="518769"/>
                  </a:lnTo>
                  <a:close/>
                </a:path>
                <a:path w="1202690" h="641985">
                  <a:moveTo>
                    <a:pt x="182257" y="165785"/>
                  </a:moveTo>
                  <a:lnTo>
                    <a:pt x="181876" y="165785"/>
                  </a:lnTo>
                  <a:lnTo>
                    <a:pt x="181660" y="165912"/>
                  </a:lnTo>
                  <a:lnTo>
                    <a:pt x="182257" y="165912"/>
                  </a:lnTo>
                  <a:lnTo>
                    <a:pt x="182257" y="165785"/>
                  </a:lnTo>
                  <a:close/>
                </a:path>
                <a:path w="1202690" h="641985">
                  <a:moveTo>
                    <a:pt x="182473" y="529259"/>
                  </a:moveTo>
                  <a:lnTo>
                    <a:pt x="180530" y="524090"/>
                  </a:lnTo>
                  <a:lnTo>
                    <a:pt x="178447" y="524090"/>
                  </a:lnTo>
                  <a:lnTo>
                    <a:pt x="178663" y="524294"/>
                  </a:lnTo>
                  <a:lnTo>
                    <a:pt x="178854" y="524548"/>
                  </a:lnTo>
                  <a:lnTo>
                    <a:pt x="179311" y="525462"/>
                  </a:lnTo>
                  <a:lnTo>
                    <a:pt x="180416" y="528294"/>
                  </a:lnTo>
                  <a:lnTo>
                    <a:pt x="180505" y="528523"/>
                  </a:lnTo>
                  <a:lnTo>
                    <a:pt x="180619" y="528802"/>
                  </a:lnTo>
                  <a:lnTo>
                    <a:pt x="180670" y="528942"/>
                  </a:lnTo>
                  <a:lnTo>
                    <a:pt x="175463" y="528942"/>
                  </a:lnTo>
                  <a:lnTo>
                    <a:pt x="175501" y="524090"/>
                  </a:lnTo>
                  <a:lnTo>
                    <a:pt x="178447" y="524090"/>
                  </a:lnTo>
                  <a:lnTo>
                    <a:pt x="175501" y="523963"/>
                  </a:lnTo>
                  <a:lnTo>
                    <a:pt x="180454" y="523963"/>
                  </a:lnTo>
                  <a:lnTo>
                    <a:pt x="180263" y="523697"/>
                  </a:lnTo>
                  <a:lnTo>
                    <a:pt x="179730" y="523087"/>
                  </a:lnTo>
                  <a:lnTo>
                    <a:pt x="175501" y="523087"/>
                  </a:lnTo>
                  <a:lnTo>
                    <a:pt x="173799" y="522744"/>
                  </a:lnTo>
                  <a:lnTo>
                    <a:pt x="173786" y="529259"/>
                  </a:lnTo>
                  <a:lnTo>
                    <a:pt x="175463" y="529259"/>
                  </a:lnTo>
                  <a:lnTo>
                    <a:pt x="182473" y="529259"/>
                  </a:lnTo>
                  <a:close/>
                </a:path>
                <a:path w="1202690" h="641985">
                  <a:moveTo>
                    <a:pt x="183286" y="549224"/>
                  </a:moveTo>
                  <a:lnTo>
                    <a:pt x="175869" y="549059"/>
                  </a:lnTo>
                  <a:lnTo>
                    <a:pt x="175793" y="550087"/>
                  </a:lnTo>
                  <a:lnTo>
                    <a:pt x="183210" y="550087"/>
                  </a:lnTo>
                  <a:lnTo>
                    <a:pt x="183286" y="549224"/>
                  </a:lnTo>
                  <a:close/>
                </a:path>
                <a:path w="1202690" h="641985">
                  <a:moveTo>
                    <a:pt x="183997" y="163880"/>
                  </a:moveTo>
                  <a:lnTo>
                    <a:pt x="182372" y="163880"/>
                  </a:lnTo>
                  <a:lnTo>
                    <a:pt x="179374" y="165785"/>
                  </a:lnTo>
                  <a:lnTo>
                    <a:pt x="181876" y="165785"/>
                  </a:lnTo>
                  <a:lnTo>
                    <a:pt x="182257" y="165557"/>
                  </a:lnTo>
                  <a:lnTo>
                    <a:pt x="182257" y="165785"/>
                  </a:lnTo>
                  <a:lnTo>
                    <a:pt x="183997" y="165785"/>
                  </a:lnTo>
                  <a:lnTo>
                    <a:pt x="183997" y="165557"/>
                  </a:lnTo>
                  <a:lnTo>
                    <a:pt x="183997" y="163880"/>
                  </a:lnTo>
                  <a:close/>
                </a:path>
                <a:path w="1202690" h="641985">
                  <a:moveTo>
                    <a:pt x="184023" y="175704"/>
                  </a:moveTo>
                  <a:lnTo>
                    <a:pt x="183997" y="165912"/>
                  </a:lnTo>
                  <a:lnTo>
                    <a:pt x="182257" y="165912"/>
                  </a:lnTo>
                  <a:lnTo>
                    <a:pt x="182257" y="175704"/>
                  </a:lnTo>
                  <a:lnTo>
                    <a:pt x="184023" y="175704"/>
                  </a:lnTo>
                  <a:close/>
                </a:path>
                <a:path w="1202690" h="641985">
                  <a:moveTo>
                    <a:pt x="185178" y="145567"/>
                  </a:moveTo>
                  <a:lnTo>
                    <a:pt x="183083" y="143179"/>
                  </a:lnTo>
                  <a:lnTo>
                    <a:pt x="177279" y="143179"/>
                  </a:lnTo>
                  <a:lnTo>
                    <a:pt x="177266" y="148336"/>
                  </a:lnTo>
                  <a:lnTo>
                    <a:pt x="178981" y="148336"/>
                  </a:lnTo>
                  <a:lnTo>
                    <a:pt x="178981" y="144437"/>
                  </a:lnTo>
                  <a:lnTo>
                    <a:pt x="182156" y="144437"/>
                  </a:lnTo>
                  <a:lnTo>
                    <a:pt x="182803" y="144856"/>
                  </a:lnTo>
                  <a:lnTo>
                    <a:pt x="183273" y="145567"/>
                  </a:lnTo>
                  <a:lnTo>
                    <a:pt x="183184" y="147535"/>
                  </a:lnTo>
                  <a:lnTo>
                    <a:pt x="183121" y="147701"/>
                  </a:lnTo>
                  <a:lnTo>
                    <a:pt x="182956" y="147929"/>
                  </a:lnTo>
                  <a:lnTo>
                    <a:pt x="182511" y="148336"/>
                  </a:lnTo>
                  <a:lnTo>
                    <a:pt x="178981" y="148336"/>
                  </a:lnTo>
                  <a:lnTo>
                    <a:pt x="178981" y="148767"/>
                  </a:lnTo>
                  <a:lnTo>
                    <a:pt x="177266" y="148767"/>
                  </a:lnTo>
                  <a:lnTo>
                    <a:pt x="177266" y="149377"/>
                  </a:lnTo>
                  <a:lnTo>
                    <a:pt x="183438" y="149377"/>
                  </a:lnTo>
                  <a:lnTo>
                    <a:pt x="184061" y="148983"/>
                  </a:lnTo>
                  <a:lnTo>
                    <a:pt x="184327" y="148767"/>
                  </a:lnTo>
                  <a:lnTo>
                    <a:pt x="184683" y="148336"/>
                  </a:lnTo>
                  <a:lnTo>
                    <a:pt x="184797" y="148209"/>
                  </a:lnTo>
                  <a:lnTo>
                    <a:pt x="184937" y="147929"/>
                  </a:lnTo>
                  <a:lnTo>
                    <a:pt x="185064" y="147535"/>
                  </a:lnTo>
                  <a:lnTo>
                    <a:pt x="185178" y="145567"/>
                  </a:lnTo>
                  <a:close/>
                </a:path>
                <a:path w="1202690" h="641985">
                  <a:moveTo>
                    <a:pt x="186004" y="155587"/>
                  </a:moveTo>
                  <a:lnTo>
                    <a:pt x="184632" y="152158"/>
                  </a:lnTo>
                  <a:lnTo>
                    <a:pt x="184543" y="151930"/>
                  </a:lnTo>
                  <a:lnTo>
                    <a:pt x="184353" y="151536"/>
                  </a:lnTo>
                  <a:lnTo>
                    <a:pt x="184277" y="151345"/>
                  </a:lnTo>
                  <a:lnTo>
                    <a:pt x="184150" y="151130"/>
                  </a:lnTo>
                  <a:lnTo>
                    <a:pt x="184150" y="155740"/>
                  </a:lnTo>
                  <a:lnTo>
                    <a:pt x="178930" y="155740"/>
                  </a:lnTo>
                  <a:lnTo>
                    <a:pt x="178968" y="150761"/>
                  </a:lnTo>
                  <a:lnTo>
                    <a:pt x="181813" y="150761"/>
                  </a:lnTo>
                  <a:lnTo>
                    <a:pt x="184086" y="155587"/>
                  </a:lnTo>
                  <a:lnTo>
                    <a:pt x="184150" y="155740"/>
                  </a:lnTo>
                  <a:lnTo>
                    <a:pt x="184150" y="151130"/>
                  </a:lnTo>
                  <a:lnTo>
                    <a:pt x="183934" y="150761"/>
                  </a:lnTo>
                  <a:lnTo>
                    <a:pt x="183527" y="150253"/>
                  </a:lnTo>
                  <a:lnTo>
                    <a:pt x="183121" y="149885"/>
                  </a:lnTo>
                  <a:lnTo>
                    <a:pt x="177266" y="149885"/>
                  </a:lnTo>
                  <a:lnTo>
                    <a:pt x="177266" y="156070"/>
                  </a:lnTo>
                  <a:lnTo>
                    <a:pt x="178930" y="156070"/>
                  </a:lnTo>
                  <a:lnTo>
                    <a:pt x="185889" y="156070"/>
                  </a:lnTo>
                  <a:lnTo>
                    <a:pt x="186004" y="155587"/>
                  </a:lnTo>
                  <a:close/>
                </a:path>
                <a:path w="1202690" h="641985">
                  <a:moveTo>
                    <a:pt x="186753" y="176022"/>
                  </a:moveTo>
                  <a:lnTo>
                    <a:pt x="179336" y="175856"/>
                  </a:lnTo>
                  <a:lnTo>
                    <a:pt x="179273" y="176885"/>
                  </a:lnTo>
                  <a:lnTo>
                    <a:pt x="186677" y="176885"/>
                  </a:lnTo>
                  <a:lnTo>
                    <a:pt x="186753" y="176022"/>
                  </a:lnTo>
                  <a:close/>
                </a:path>
                <a:path w="1202690" h="641985">
                  <a:moveTo>
                    <a:pt x="192011" y="517918"/>
                  </a:moveTo>
                  <a:lnTo>
                    <a:pt x="191820" y="517753"/>
                  </a:lnTo>
                  <a:lnTo>
                    <a:pt x="191770" y="517601"/>
                  </a:lnTo>
                  <a:lnTo>
                    <a:pt x="191465" y="517080"/>
                  </a:lnTo>
                  <a:lnTo>
                    <a:pt x="191160" y="516788"/>
                  </a:lnTo>
                  <a:lnTo>
                    <a:pt x="185229" y="516788"/>
                  </a:lnTo>
                  <a:lnTo>
                    <a:pt x="184962" y="517080"/>
                  </a:lnTo>
                  <a:lnTo>
                    <a:pt x="184886" y="517918"/>
                  </a:lnTo>
                  <a:lnTo>
                    <a:pt x="186029" y="517918"/>
                  </a:lnTo>
                  <a:lnTo>
                    <a:pt x="189738" y="517918"/>
                  </a:lnTo>
                  <a:lnTo>
                    <a:pt x="190068" y="518566"/>
                  </a:lnTo>
                  <a:lnTo>
                    <a:pt x="190131" y="520065"/>
                  </a:lnTo>
                  <a:lnTo>
                    <a:pt x="189979" y="520357"/>
                  </a:lnTo>
                  <a:lnTo>
                    <a:pt x="189852" y="520674"/>
                  </a:lnTo>
                  <a:lnTo>
                    <a:pt x="189636" y="520966"/>
                  </a:lnTo>
                  <a:lnTo>
                    <a:pt x="189166" y="521373"/>
                  </a:lnTo>
                  <a:lnTo>
                    <a:pt x="191325" y="521373"/>
                  </a:lnTo>
                  <a:lnTo>
                    <a:pt x="191630" y="520966"/>
                  </a:lnTo>
                  <a:lnTo>
                    <a:pt x="191795" y="520674"/>
                  </a:lnTo>
                  <a:lnTo>
                    <a:pt x="191922" y="520065"/>
                  </a:lnTo>
                  <a:lnTo>
                    <a:pt x="192011" y="517918"/>
                  </a:lnTo>
                  <a:close/>
                </a:path>
                <a:path w="1202690" h="641985">
                  <a:moveTo>
                    <a:pt x="192100" y="523506"/>
                  </a:moveTo>
                  <a:lnTo>
                    <a:pt x="190677" y="522516"/>
                  </a:lnTo>
                  <a:lnTo>
                    <a:pt x="185877" y="521931"/>
                  </a:lnTo>
                  <a:lnTo>
                    <a:pt x="185839" y="522516"/>
                  </a:lnTo>
                  <a:lnTo>
                    <a:pt x="192100" y="523506"/>
                  </a:lnTo>
                  <a:close/>
                </a:path>
                <a:path w="1202690" h="641985">
                  <a:moveTo>
                    <a:pt x="192595" y="524713"/>
                  </a:moveTo>
                  <a:lnTo>
                    <a:pt x="192455" y="524357"/>
                  </a:lnTo>
                  <a:lnTo>
                    <a:pt x="192354" y="524103"/>
                  </a:lnTo>
                  <a:lnTo>
                    <a:pt x="192100" y="523671"/>
                  </a:lnTo>
                  <a:lnTo>
                    <a:pt x="189687" y="523671"/>
                  </a:lnTo>
                  <a:lnTo>
                    <a:pt x="190271" y="524103"/>
                  </a:lnTo>
                  <a:lnTo>
                    <a:pt x="190500" y="524357"/>
                  </a:lnTo>
                  <a:lnTo>
                    <a:pt x="190677" y="524713"/>
                  </a:lnTo>
                  <a:lnTo>
                    <a:pt x="190792" y="524967"/>
                  </a:lnTo>
                  <a:lnTo>
                    <a:pt x="190817" y="526326"/>
                  </a:lnTo>
                  <a:lnTo>
                    <a:pt x="190677" y="526656"/>
                  </a:lnTo>
                  <a:lnTo>
                    <a:pt x="190588" y="526910"/>
                  </a:lnTo>
                  <a:lnTo>
                    <a:pt x="190258" y="526910"/>
                  </a:lnTo>
                  <a:lnTo>
                    <a:pt x="190258" y="527291"/>
                  </a:lnTo>
                  <a:lnTo>
                    <a:pt x="189738" y="527773"/>
                  </a:lnTo>
                  <a:lnTo>
                    <a:pt x="186385" y="527773"/>
                  </a:lnTo>
                  <a:lnTo>
                    <a:pt x="185204" y="527291"/>
                  </a:lnTo>
                  <a:lnTo>
                    <a:pt x="190258" y="527291"/>
                  </a:lnTo>
                  <a:lnTo>
                    <a:pt x="190258" y="526910"/>
                  </a:lnTo>
                  <a:lnTo>
                    <a:pt x="184518" y="526910"/>
                  </a:lnTo>
                  <a:lnTo>
                    <a:pt x="184556" y="528497"/>
                  </a:lnTo>
                  <a:lnTo>
                    <a:pt x="191338" y="528497"/>
                  </a:lnTo>
                  <a:lnTo>
                    <a:pt x="191846" y="528066"/>
                  </a:lnTo>
                  <a:lnTo>
                    <a:pt x="192074" y="527773"/>
                  </a:lnTo>
                  <a:lnTo>
                    <a:pt x="192481" y="526910"/>
                  </a:lnTo>
                  <a:lnTo>
                    <a:pt x="192595" y="524713"/>
                  </a:lnTo>
                  <a:close/>
                </a:path>
                <a:path w="1202690" h="641985">
                  <a:moveTo>
                    <a:pt x="194005" y="546773"/>
                  </a:moveTo>
                  <a:lnTo>
                    <a:pt x="193967" y="539851"/>
                  </a:lnTo>
                  <a:lnTo>
                    <a:pt x="193763" y="539305"/>
                  </a:lnTo>
                  <a:lnTo>
                    <a:pt x="193649" y="538988"/>
                  </a:lnTo>
                  <a:lnTo>
                    <a:pt x="193395" y="538619"/>
                  </a:lnTo>
                  <a:lnTo>
                    <a:pt x="193306" y="538467"/>
                  </a:lnTo>
                  <a:lnTo>
                    <a:pt x="193090" y="538111"/>
                  </a:lnTo>
                  <a:lnTo>
                    <a:pt x="193014" y="537984"/>
                  </a:lnTo>
                  <a:lnTo>
                    <a:pt x="192633" y="537629"/>
                  </a:lnTo>
                  <a:lnTo>
                    <a:pt x="192100" y="537324"/>
                  </a:lnTo>
                  <a:lnTo>
                    <a:pt x="191439" y="536981"/>
                  </a:lnTo>
                  <a:lnTo>
                    <a:pt x="188277" y="536981"/>
                  </a:lnTo>
                  <a:lnTo>
                    <a:pt x="187667" y="537324"/>
                  </a:lnTo>
                  <a:lnTo>
                    <a:pt x="187058" y="537629"/>
                  </a:lnTo>
                  <a:lnTo>
                    <a:pt x="186575" y="538111"/>
                  </a:lnTo>
                  <a:lnTo>
                    <a:pt x="185851" y="539305"/>
                  </a:lnTo>
                  <a:lnTo>
                    <a:pt x="185661" y="539851"/>
                  </a:lnTo>
                  <a:lnTo>
                    <a:pt x="185674" y="547763"/>
                  </a:lnTo>
                  <a:lnTo>
                    <a:pt x="185813" y="548157"/>
                  </a:lnTo>
                  <a:lnTo>
                    <a:pt x="186055" y="548513"/>
                  </a:lnTo>
                  <a:lnTo>
                    <a:pt x="186474" y="549249"/>
                  </a:lnTo>
                  <a:lnTo>
                    <a:pt x="186931" y="549681"/>
                  </a:lnTo>
                  <a:lnTo>
                    <a:pt x="188087" y="550278"/>
                  </a:lnTo>
                  <a:lnTo>
                    <a:pt x="191173" y="550278"/>
                  </a:lnTo>
                  <a:lnTo>
                    <a:pt x="192290" y="549681"/>
                  </a:lnTo>
                  <a:lnTo>
                    <a:pt x="192786" y="549249"/>
                  </a:lnTo>
                  <a:lnTo>
                    <a:pt x="193052" y="548868"/>
                  </a:lnTo>
                  <a:lnTo>
                    <a:pt x="188798" y="548868"/>
                  </a:lnTo>
                  <a:lnTo>
                    <a:pt x="188188" y="548513"/>
                  </a:lnTo>
                  <a:lnTo>
                    <a:pt x="187833" y="548157"/>
                  </a:lnTo>
                  <a:lnTo>
                    <a:pt x="187426" y="547382"/>
                  </a:lnTo>
                  <a:lnTo>
                    <a:pt x="187490" y="539851"/>
                  </a:lnTo>
                  <a:lnTo>
                    <a:pt x="187731" y="539305"/>
                  </a:lnTo>
                  <a:lnTo>
                    <a:pt x="187960" y="538988"/>
                  </a:lnTo>
                  <a:lnTo>
                    <a:pt x="188442" y="538619"/>
                  </a:lnTo>
                  <a:lnTo>
                    <a:pt x="191160" y="538619"/>
                  </a:lnTo>
                  <a:lnTo>
                    <a:pt x="192227" y="546773"/>
                  </a:lnTo>
                  <a:lnTo>
                    <a:pt x="192011" y="547382"/>
                  </a:lnTo>
                  <a:lnTo>
                    <a:pt x="191846" y="547763"/>
                  </a:lnTo>
                  <a:lnTo>
                    <a:pt x="191541" y="548157"/>
                  </a:lnTo>
                  <a:lnTo>
                    <a:pt x="191236" y="548513"/>
                  </a:lnTo>
                  <a:lnTo>
                    <a:pt x="193052" y="548868"/>
                  </a:lnTo>
                  <a:lnTo>
                    <a:pt x="193268" y="548513"/>
                  </a:lnTo>
                  <a:lnTo>
                    <a:pt x="193751" y="547763"/>
                  </a:lnTo>
                  <a:lnTo>
                    <a:pt x="194005" y="546773"/>
                  </a:lnTo>
                  <a:close/>
                </a:path>
                <a:path w="1202690" h="641985">
                  <a:moveTo>
                    <a:pt x="194894" y="149796"/>
                  </a:moveTo>
                  <a:lnTo>
                    <a:pt x="193941" y="149313"/>
                  </a:lnTo>
                  <a:lnTo>
                    <a:pt x="189318" y="149313"/>
                  </a:lnTo>
                  <a:lnTo>
                    <a:pt x="189293" y="149796"/>
                  </a:lnTo>
                  <a:lnTo>
                    <a:pt x="194894" y="149796"/>
                  </a:lnTo>
                  <a:close/>
                </a:path>
                <a:path w="1202690" h="641985">
                  <a:moveTo>
                    <a:pt x="195300" y="144399"/>
                  </a:moveTo>
                  <a:lnTo>
                    <a:pt x="194945" y="143878"/>
                  </a:lnTo>
                  <a:lnTo>
                    <a:pt x="194627" y="143586"/>
                  </a:lnTo>
                  <a:lnTo>
                    <a:pt x="188709" y="143586"/>
                  </a:lnTo>
                  <a:lnTo>
                    <a:pt x="188429" y="143878"/>
                  </a:lnTo>
                  <a:lnTo>
                    <a:pt x="188379" y="145211"/>
                  </a:lnTo>
                  <a:lnTo>
                    <a:pt x="188658" y="145211"/>
                  </a:lnTo>
                  <a:lnTo>
                    <a:pt x="189496" y="144716"/>
                  </a:lnTo>
                  <a:lnTo>
                    <a:pt x="193179" y="144716"/>
                  </a:lnTo>
                  <a:lnTo>
                    <a:pt x="193471" y="145211"/>
                  </a:lnTo>
                  <a:lnTo>
                    <a:pt x="193497" y="147078"/>
                  </a:lnTo>
                  <a:lnTo>
                    <a:pt x="193332" y="147472"/>
                  </a:lnTo>
                  <a:lnTo>
                    <a:pt x="193103" y="147764"/>
                  </a:lnTo>
                  <a:lnTo>
                    <a:pt x="192646" y="148170"/>
                  </a:lnTo>
                  <a:lnTo>
                    <a:pt x="194792" y="148170"/>
                  </a:lnTo>
                  <a:lnTo>
                    <a:pt x="195110" y="147764"/>
                  </a:lnTo>
                  <a:lnTo>
                    <a:pt x="195275" y="147472"/>
                  </a:lnTo>
                  <a:lnTo>
                    <a:pt x="195237" y="144399"/>
                  </a:lnTo>
                  <a:close/>
                </a:path>
                <a:path w="1202690" h="641985">
                  <a:moveTo>
                    <a:pt x="195414" y="150304"/>
                  </a:moveTo>
                  <a:lnTo>
                    <a:pt x="195186" y="150075"/>
                  </a:lnTo>
                  <a:lnTo>
                    <a:pt x="191973" y="150075"/>
                  </a:lnTo>
                  <a:lnTo>
                    <a:pt x="192811" y="150304"/>
                  </a:lnTo>
                  <a:lnTo>
                    <a:pt x="195414" y="150304"/>
                  </a:lnTo>
                  <a:close/>
                </a:path>
                <a:path w="1202690" h="641985">
                  <a:moveTo>
                    <a:pt x="196075" y="151511"/>
                  </a:moveTo>
                  <a:lnTo>
                    <a:pt x="195922" y="151155"/>
                  </a:lnTo>
                  <a:lnTo>
                    <a:pt x="195821" y="150901"/>
                  </a:lnTo>
                  <a:lnTo>
                    <a:pt x="195580" y="150469"/>
                  </a:lnTo>
                  <a:lnTo>
                    <a:pt x="193167" y="150469"/>
                  </a:lnTo>
                  <a:lnTo>
                    <a:pt x="193751" y="150901"/>
                  </a:lnTo>
                  <a:lnTo>
                    <a:pt x="193979" y="151155"/>
                  </a:lnTo>
                  <a:lnTo>
                    <a:pt x="194144" y="151511"/>
                  </a:lnTo>
                  <a:lnTo>
                    <a:pt x="194271" y="151765"/>
                  </a:lnTo>
                  <a:lnTo>
                    <a:pt x="194297" y="153123"/>
                  </a:lnTo>
                  <a:lnTo>
                    <a:pt x="194157" y="153454"/>
                  </a:lnTo>
                  <a:lnTo>
                    <a:pt x="194157" y="153708"/>
                  </a:lnTo>
                  <a:lnTo>
                    <a:pt x="187985" y="153708"/>
                  </a:lnTo>
                  <a:lnTo>
                    <a:pt x="188087" y="155346"/>
                  </a:lnTo>
                  <a:lnTo>
                    <a:pt x="194754" y="155346"/>
                  </a:lnTo>
                  <a:lnTo>
                    <a:pt x="194919" y="155194"/>
                  </a:lnTo>
                  <a:lnTo>
                    <a:pt x="195326" y="154863"/>
                  </a:lnTo>
                  <a:lnTo>
                    <a:pt x="195643" y="154444"/>
                  </a:lnTo>
                  <a:lnTo>
                    <a:pt x="195948" y="153708"/>
                  </a:lnTo>
                  <a:lnTo>
                    <a:pt x="196075" y="151765"/>
                  </a:lnTo>
                  <a:lnTo>
                    <a:pt x="196075" y="151511"/>
                  </a:lnTo>
                  <a:close/>
                </a:path>
                <a:path w="1202690" h="641985">
                  <a:moveTo>
                    <a:pt x="197485" y="173570"/>
                  </a:moveTo>
                  <a:lnTo>
                    <a:pt x="197434" y="166649"/>
                  </a:lnTo>
                  <a:lnTo>
                    <a:pt x="197243" y="166103"/>
                  </a:lnTo>
                  <a:lnTo>
                    <a:pt x="197129" y="165785"/>
                  </a:lnTo>
                  <a:lnTo>
                    <a:pt x="196862" y="165417"/>
                  </a:lnTo>
                  <a:lnTo>
                    <a:pt x="196570" y="164909"/>
                  </a:lnTo>
                  <a:lnTo>
                    <a:pt x="196494" y="164782"/>
                  </a:lnTo>
                  <a:lnTo>
                    <a:pt x="196113" y="164426"/>
                  </a:lnTo>
                  <a:lnTo>
                    <a:pt x="194906" y="163779"/>
                  </a:lnTo>
                  <a:lnTo>
                    <a:pt x="191744" y="163779"/>
                  </a:lnTo>
                  <a:lnTo>
                    <a:pt x="189014" y="174180"/>
                  </a:lnTo>
                  <a:lnTo>
                    <a:pt x="189293" y="174955"/>
                  </a:lnTo>
                  <a:lnTo>
                    <a:pt x="189522" y="175310"/>
                  </a:lnTo>
                  <a:lnTo>
                    <a:pt x="189941" y="176047"/>
                  </a:lnTo>
                  <a:lnTo>
                    <a:pt x="190398" y="176479"/>
                  </a:lnTo>
                  <a:lnTo>
                    <a:pt x="191554" y="177063"/>
                  </a:lnTo>
                  <a:lnTo>
                    <a:pt x="194665" y="177063"/>
                  </a:lnTo>
                  <a:lnTo>
                    <a:pt x="195757" y="176479"/>
                  </a:lnTo>
                  <a:lnTo>
                    <a:pt x="196253" y="176047"/>
                  </a:lnTo>
                  <a:lnTo>
                    <a:pt x="196519" y="175679"/>
                  </a:lnTo>
                  <a:lnTo>
                    <a:pt x="192265" y="175666"/>
                  </a:lnTo>
                  <a:lnTo>
                    <a:pt x="191655" y="175310"/>
                  </a:lnTo>
                  <a:lnTo>
                    <a:pt x="191300" y="174955"/>
                  </a:lnTo>
                  <a:lnTo>
                    <a:pt x="190906" y="174180"/>
                  </a:lnTo>
                  <a:lnTo>
                    <a:pt x="190957" y="166649"/>
                  </a:lnTo>
                  <a:lnTo>
                    <a:pt x="191198" y="166103"/>
                  </a:lnTo>
                  <a:lnTo>
                    <a:pt x="191439" y="165785"/>
                  </a:lnTo>
                  <a:lnTo>
                    <a:pt x="191909" y="165417"/>
                  </a:lnTo>
                  <a:lnTo>
                    <a:pt x="194627" y="165417"/>
                  </a:lnTo>
                  <a:lnTo>
                    <a:pt x="195694" y="173570"/>
                  </a:lnTo>
                  <a:lnTo>
                    <a:pt x="195478" y="174180"/>
                  </a:lnTo>
                  <a:lnTo>
                    <a:pt x="195313" y="174561"/>
                  </a:lnTo>
                  <a:lnTo>
                    <a:pt x="194716" y="175310"/>
                  </a:lnTo>
                  <a:lnTo>
                    <a:pt x="196735" y="175310"/>
                  </a:lnTo>
                  <a:lnTo>
                    <a:pt x="197231" y="174561"/>
                  </a:lnTo>
                  <a:lnTo>
                    <a:pt x="197485" y="173570"/>
                  </a:lnTo>
                  <a:close/>
                </a:path>
                <a:path w="1202690" h="641985">
                  <a:moveTo>
                    <a:pt x="201803" y="144983"/>
                  </a:moveTo>
                  <a:lnTo>
                    <a:pt x="199364" y="144983"/>
                  </a:lnTo>
                  <a:lnTo>
                    <a:pt x="199339" y="146240"/>
                  </a:lnTo>
                  <a:lnTo>
                    <a:pt x="199694" y="146240"/>
                  </a:lnTo>
                  <a:lnTo>
                    <a:pt x="201803" y="144983"/>
                  </a:lnTo>
                  <a:close/>
                </a:path>
                <a:path w="1202690" h="641985">
                  <a:moveTo>
                    <a:pt x="202399" y="144856"/>
                  </a:moveTo>
                  <a:lnTo>
                    <a:pt x="202018" y="144856"/>
                  </a:lnTo>
                  <a:lnTo>
                    <a:pt x="201803" y="144983"/>
                  </a:lnTo>
                  <a:lnTo>
                    <a:pt x="202399" y="144983"/>
                  </a:lnTo>
                  <a:lnTo>
                    <a:pt x="202399" y="144856"/>
                  </a:lnTo>
                  <a:close/>
                </a:path>
                <a:path w="1202690" h="641985">
                  <a:moveTo>
                    <a:pt x="203212" y="526389"/>
                  </a:moveTo>
                  <a:lnTo>
                    <a:pt x="203187" y="523773"/>
                  </a:lnTo>
                  <a:lnTo>
                    <a:pt x="202895" y="523062"/>
                  </a:lnTo>
                  <a:lnTo>
                    <a:pt x="203085" y="523062"/>
                  </a:lnTo>
                  <a:lnTo>
                    <a:pt x="201866" y="521957"/>
                  </a:lnTo>
                  <a:lnTo>
                    <a:pt x="201409" y="521703"/>
                  </a:lnTo>
                  <a:lnTo>
                    <a:pt x="200317" y="521322"/>
                  </a:lnTo>
                  <a:lnTo>
                    <a:pt x="197408" y="521322"/>
                  </a:lnTo>
                  <a:lnTo>
                    <a:pt x="197408" y="517601"/>
                  </a:lnTo>
                  <a:lnTo>
                    <a:pt x="202349" y="517601"/>
                  </a:lnTo>
                  <a:lnTo>
                    <a:pt x="202374" y="516204"/>
                  </a:lnTo>
                  <a:lnTo>
                    <a:pt x="195859" y="516204"/>
                  </a:lnTo>
                  <a:lnTo>
                    <a:pt x="195719" y="516343"/>
                  </a:lnTo>
                  <a:lnTo>
                    <a:pt x="195694" y="523062"/>
                  </a:lnTo>
                  <a:lnTo>
                    <a:pt x="200380" y="523062"/>
                  </a:lnTo>
                  <a:lnTo>
                    <a:pt x="200926" y="523506"/>
                  </a:lnTo>
                  <a:lnTo>
                    <a:pt x="201142" y="523773"/>
                  </a:lnTo>
                  <a:lnTo>
                    <a:pt x="201206" y="523938"/>
                  </a:lnTo>
                  <a:lnTo>
                    <a:pt x="201282" y="526389"/>
                  </a:lnTo>
                  <a:lnTo>
                    <a:pt x="201079" y="526846"/>
                  </a:lnTo>
                  <a:lnTo>
                    <a:pt x="200863" y="527138"/>
                  </a:lnTo>
                  <a:lnTo>
                    <a:pt x="195148" y="527138"/>
                  </a:lnTo>
                  <a:lnTo>
                    <a:pt x="195148" y="528713"/>
                  </a:lnTo>
                  <a:lnTo>
                    <a:pt x="201536" y="528713"/>
                  </a:lnTo>
                  <a:lnTo>
                    <a:pt x="202387" y="527964"/>
                  </a:lnTo>
                  <a:lnTo>
                    <a:pt x="202653" y="527608"/>
                  </a:lnTo>
                  <a:lnTo>
                    <a:pt x="203212" y="526389"/>
                  </a:lnTo>
                  <a:close/>
                </a:path>
                <a:path w="1202690" h="641985">
                  <a:moveTo>
                    <a:pt x="204127" y="142951"/>
                  </a:moveTo>
                  <a:lnTo>
                    <a:pt x="202501" y="142951"/>
                  </a:lnTo>
                  <a:lnTo>
                    <a:pt x="199504" y="144856"/>
                  </a:lnTo>
                  <a:lnTo>
                    <a:pt x="202018" y="144856"/>
                  </a:lnTo>
                  <a:lnTo>
                    <a:pt x="202399" y="144627"/>
                  </a:lnTo>
                  <a:lnTo>
                    <a:pt x="202399" y="144856"/>
                  </a:lnTo>
                  <a:lnTo>
                    <a:pt x="204127" y="144856"/>
                  </a:lnTo>
                  <a:lnTo>
                    <a:pt x="204127" y="144627"/>
                  </a:lnTo>
                  <a:lnTo>
                    <a:pt x="204127" y="142951"/>
                  </a:lnTo>
                  <a:close/>
                </a:path>
                <a:path w="1202690" h="641985">
                  <a:moveTo>
                    <a:pt x="204152" y="154774"/>
                  </a:moveTo>
                  <a:lnTo>
                    <a:pt x="204127" y="144983"/>
                  </a:lnTo>
                  <a:lnTo>
                    <a:pt x="202399" y="144983"/>
                  </a:lnTo>
                  <a:lnTo>
                    <a:pt x="202399" y="154774"/>
                  </a:lnTo>
                  <a:lnTo>
                    <a:pt x="204152" y="154774"/>
                  </a:lnTo>
                  <a:close/>
                </a:path>
                <a:path w="1202690" h="641985">
                  <a:moveTo>
                    <a:pt x="204177" y="549897"/>
                  </a:moveTo>
                  <a:lnTo>
                    <a:pt x="204025" y="549605"/>
                  </a:lnTo>
                  <a:lnTo>
                    <a:pt x="200380" y="544868"/>
                  </a:lnTo>
                  <a:lnTo>
                    <a:pt x="200202" y="544639"/>
                  </a:lnTo>
                  <a:lnTo>
                    <a:pt x="203504" y="541299"/>
                  </a:lnTo>
                  <a:lnTo>
                    <a:pt x="203695" y="541083"/>
                  </a:lnTo>
                  <a:lnTo>
                    <a:pt x="203758" y="540753"/>
                  </a:lnTo>
                  <a:lnTo>
                    <a:pt x="201828" y="540753"/>
                  </a:lnTo>
                  <a:lnTo>
                    <a:pt x="198323" y="544639"/>
                  </a:lnTo>
                  <a:lnTo>
                    <a:pt x="198272" y="536194"/>
                  </a:lnTo>
                  <a:lnTo>
                    <a:pt x="196659" y="536194"/>
                  </a:lnTo>
                  <a:lnTo>
                    <a:pt x="196684" y="550214"/>
                  </a:lnTo>
                  <a:lnTo>
                    <a:pt x="198297" y="550214"/>
                  </a:lnTo>
                  <a:lnTo>
                    <a:pt x="198323" y="544868"/>
                  </a:lnTo>
                  <a:lnTo>
                    <a:pt x="202272" y="550214"/>
                  </a:lnTo>
                  <a:lnTo>
                    <a:pt x="204063" y="550214"/>
                  </a:lnTo>
                  <a:lnTo>
                    <a:pt x="204177" y="549897"/>
                  </a:lnTo>
                  <a:close/>
                </a:path>
                <a:path w="1202690" h="641985">
                  <a:moveTo>
                    <a:pt x="206895" y="155092"/>
                  </a:moveTo>
                  <a:lnTo>
                    <a:pt x="199491" y="154927"/>
                  </a:lnTo>
                  <a:lnTo>
                    <a:pt x="199466" y="155892"/>
                  </a:lnTo>
                  <a:lnTo>
                    <a:pt x="206832" y="155892"/>
                  </a:lnTo>
                  <a:lnTo>
                    <a:pt x="206895" y="155092"/>
                  </a:lnTo>
                  <a:close/>
                </a:path>
                <a:path w="1202690" h="641985">
                  <a:moveTo>
                    <a:pt x="207619" y="177012"/>
                  </a:moveTo>
                  <a:lnTo>
                    <a:pt x="207581" y="176568"/>
                  </a:lnTo>
                  <a:lnTo>
                    <a:pt x="203860" y="171665"/>
                  </a:lnTo>
                  <a:lnTo>
                    <a:pt x="203682" y="171437"/>
                  </a:lnTo>
                  <a:lnTo>
                    <a:pt x="206971" y="168097"/>
                  </a:lnTo>
                  <a:lnTo>
                    <a:pt x="207162" y="167881"/>
                  </a:lnTo>
                  <a:lnTo>
                    <a:pt x="207213" y="167551"/>
                  </a:lnTo>
                  <a:lnTo>
                    <a:pt x="205295" y="167551"/>
                  </a:lnTo>
                  <a:lnTo>
                    <a:pt x="201790" y="171437"/>
                  </a:lnTo>
                  <a:lnTo>
                    <a:pt x="201739" y="162979"/>
                  </a:lnTo>
                  <a:lnTo>
                    <a:pt x="200126" y="162979"/>
                  </a:lnTo>
                  <a:lnTo>
                    <a:pt x="200152" y="177012"/>
                  </a:lnTo>
                  <a:lnTo>
                    <a:pt x="201764" y="177012"/>
                  </a:lnTo>
                  <a:lnTo>
                    <a:pt x="201790" y="171665"/>
                  </a:lnTo>
                  <a:lnTo>
                    <a:pt x="205740" y="177012"/>
                  </a:lnTo>
                  <a:lnTo>
                    <a:pt x="207619" y="177012"/>
                  </a:lnTo>
                  <a:close/>
                </a:path>
                <a:path w="1202690" h="641985">
                  <a:moveTo>
                    <a:pt x="337108" y="224167"/>
                  </a:moveTo>
                  <a:lnTo>
                    <a:pt x="335038" y="224167"/>
                  </a:lnTo>
                  <a:lnTo>
                    <a:pt x="335013" y="224497"/>
                  </a:lnTo>
                  <a:lnTo>
                    <a:pt x="336791" y="224497"/>
                  </a:lnTo>
                  <a:lnTo>
                    <a:pt x="337108" y="224167"/>
                  </a:lnTo>
                  <a:close/>
                </a:path>
                <a:path w="1202690" h="641985">
                  <a:moveTo>
                    <a:pt x="340334" y="594258"/>
                  </a:moveTo>
                  <a:lnTo>
                    <a:pt x="340296" y="584098"/>
                  </a:lnTo>
                  <a:lnTo>
                    <a:pt x="340296" y="582383"/>
                  </a:lnTo>
                  <a:lnTo>
                    <a:pt x="338747" y="582383"/>
                  </a:lnTo>
                  <a:lnTo>
                    <a:pt x="335546" y="584454"/>
                  </a:lnTo>
                  <a:lnTo>
                    <a:pt x="335483" y="585673"/>
                  </a:lnTo>
                  <a:lnTo>
                    <a:pt x="335965" y="585673"/>
                  </a:lnTo>
                  <a:lnTo>
                    <a:pt x="338582" y="584098"/>
                  </a:lnTo>
                  <a:lnTo>
                    <a:pt x="338582" y="594258"/>
                  </a:lnTo>
                  <a:lnTo>
                    <a:pt x="340334" y="594258"/>
                  </a:lnTo>
                  <a:close/>
                </a:path>
                <a:path w="1202690" h="641985">
                  <a:moveTo>
                    <a:pt x="342366" y="215099"/>
                  </a:moveTo>
                  <a:lnTo>
                    <a:pt x="342163" y="214426"/>
                  </a:lnTo>
                  <a:lnTo>
                    <a:pt x="342061" y="214160"/>
                  </a:lnTo>
                  <a:lnTo>
                    <a:pt x="341820" y="213766"/>
                  </a:lnTo>
                  <a:lnTo>
                    <a:pt x="341414" y="213347"/>
                  </a:lnTo>
                  <a:lnTo>
                    <a:pt x="335521" y="213347"/>
                  </a:lnTo>
                  <a:lnTo>
                    <a:pt x="335216" y="213601"/>
                  </a:lnTo>
                  <a:lnTo>
                    <a:pt x="335127" y="215099"/>
                  </a:lnTo>
                  <a:lnTo>
                    <a:pt x="335330" y="215099"/>
                  </a:lnTo>
                  <a:lnTo>
                    <a:pt x="336588" y="214426"/>
                  </a:lnTo>
                  <a:lnTo>
                    <a:pt x="337261" y="214160"/>
                  </a:lnTo>
                  <a:lnTo>
                    <a:pt x="339369" y="214160"/>
                  </a:lnTo>
                  <a:lnTo>
                    <a:pt x="339902" y="214426"/>
                  </a:lnTo>
                  <a:lnTo>
                    <a:pt x="340398" y="215099"/>
                  </a:lnTo>
                  <a:lnTo>
                    <a:pt x="340360" y="217805"/>
                  </a:lnTo>
                  <a:lnTo>
                    <a:pt x="335191" y="223977"/>
                  </a:lnTo>
                  <a:lnTo>
                    <a:pt x="337286" y="223977"/>
                  </a:lnTo>
                  <a:lnTo>
                    <a:pt x="342265" y="217551"/>
                  </a:lnTo>
                  <a:lnTo>
                    <a:pt x="342366" y="215099"/>
                  </a:lnTo>
                  <a:close/>
                </a:path>
                <a:path w="1202690" h="641985">
                  <a:moveTo>
                    <a:pt x="343039" y="224790"/>
                  </a:moveTo>
                  <a:lnTo>
                    <a:pt x="335013" y="224624"/>
                  </a:lnTo>
                  <a:lnTo>
                    <a:pt x="334924" y="225729"/>
                  </a:lnTo>
                  <a:lnTo>
                    <a:pt x="342938" y="225729"/>
                  </a:lnTo>
                  <a:lnTo>
                    <a:pt x="343039" y="224790"/>
                  </a:lnTo>
                  <a:close/>
                </a:path>
                <a:path w="1202690" h="641985">
                  <a:moveTo>
                    <a:pt x="343077" y="594563"/>
                  </a:moveTo>
                  <a:lnTo>
                    <a:pt x="335673" y="594398"/>
                  </a:lnTo>
                  <a:lnTo>
                    <a:pt x="335648" y="595363"/>
                  </a:lnTo>
                  <a:lnTo>
                    <a:pt x="343014" y="595363"/>
                  </a:lnTo>
                  <a:lnTo>
                    <a:pt x="343077" y="594563"/>
                  </a:lnTo>
                  <a:close/>
                </a:path>
                <a:path w="1202690" h="641985">
                  <a:moveTo>
                    <a:pt x="344004" y="203847"/>
                  </a:moveTo>
                  <a:lnTo>
                    <a:pt x="336473" y="203847"/>
                  </a:lnTo>
                  <a:lnTo>
                    <a:pt x="336753" y="204089"/>
                  </a:lnTo>
                  <a:lnTo>
                    <a:pt x="337515" y="204622"/>
                  </a:lnTo>
                  <a:lnTo>
                    <a:pt x="342811" y="204622"/>
                  </a:lnTo>
                  <a:lnTo>
                    <a:pt x="343738" y="204089"/>
                  </a:lnTo>
                  <a:lnTo>
                    <a:pt x="344004" y="203847"/>
                  </a:lnTo>
                  <a:close/>
                </a:path>
                <a:path w="1202690" h="641985">
                  <a:moveTo>
                    <a:pt x="344068" y="573493"/>
                  </a:moveTo>
                  <a:lnTo>
                    <a:pt x="336448" y="573493"/>
                  </a:lnTo>
                  <a:lnTo>
                    <a:pt x="336778" y="573798"/>
                  </a:lnTo>
                  <a:lnTo>
                    <a:pt x="337515" y="574332"/>
                  </a:lnTo>
                  <a:lnTo>
                    <a:pt x="342849" y="574332"/>
                  </a:lnTo>
                  <a:lnTo>
                    <a:pt x="343750" y="573798"/>
                  </a:lnTo>
                  <a:lnTo>
                    <a:pt x="344068" y="573493"/>
                  </a:lnTo>
                  <a:close/>
                </a:path>
                <a:path w="1202690" h="641985">
                  <a:moveTo>
                    <a:pt x="344144" y="203250"/>
                  </a:moveTo>
                  <a:lnTo>
                    <a:pt x="342201" y="203250"/>
                  </a:lnTo>
                  <a:lnTo>
                    <a:pt x="341414" y="203504"/>
                  </a:lnTo>
                  <a:lnTo>
                    <a:pt x="339369" y="203504"/>
                  </a:lnTo>
                  <a:lnTo>
                    <a:pt x="336537" y="199986"/>
                  </a:lnTo>
                  <a:lnTo>
                    <a:pt x="336651" y="196430"/>
                  </a:lnTo>
                  <a:lnTo>
                    <a:pt x="336931" y="195491"/>
                  </a:lnTo>
                  <a:lnTo>
                    <a:pt x="337185" y="194919"/>
                  </a:lnTo>
                  <a:lnTo>
                    <a:pt x="337667" y="194297"/>
                  </a:lnTo>
                  <a:lnTo>
                    <a:pt x="344004" y="194297"/>
                  </a:lnTo>
                  <a:lnTo>
                    <a:pt x="344004" y="193408"/>
                  </a:lnTo>
                  <a:lnTo>
                    <a:pt x="344004" y="192798"/>
                  </a:lnTo>
                  <a:lnTo>
                    <a:pt x="343852" y="192633"/>
                  </a:lnTo>
                  <a:lnTo>
                    <a:pt x="343433" y="192366"/>
                  </a:lnTo>
                  <a:lnTo>
                    <a:pt x="343433" y="194144"/>
                  </a:lnTo>
                  <a:lnTo>
                    <a:pt x="337781" y="194144"/>
                  </a:lnTo>
                  <a:lnTo>
                    <a:pt x="337870" y="194017"/>
                  </a:lnTo>
                  <a:lnTo>
                    <a:pt x="338239" y="193700"/>
                  </a:lnTo>
                  <a:lnTo>
                    <a:pt x="338823" y="193408"/>
                  </a:lnTo>
                  <a:lnTo>
                    <a:pt x="342163" y="193408"/>
                  </a:lnTo>
                  <a:lnTo>
                    <a:pt x="342773" y="193700"/>
                  </a:lnTo>
                  <a:lnTo>
                    <a:pt x="343433" y="194144"/>
                  </a:lnTo>
                  <a:lnTo>
                    <a:pt x="343433" y="192366"/>
                  </a:lnTo>
                  <a:lnTo>
                    <a:pt x="343103" y="192151"/>
                  </a:lnTo>
                  <a:lnTo>
                    <a:pt x="337718" y="192151"/>
                  </a:lnTo>
                  <a:lnTo>
                    <a:pt x="337324" y="192328"/>
                  </a:lnTo>
                  <a:lnTo>
                    <a:pt x="336715" y="192798"/>
                  </a:lnTo>
                  <a:lnTo>
                    <a:pt x="335673" y="194017"/>
                  </a:lnTo>
                  <a:lnTo>
                    <a:pt x="335610" y="194144"/>
                  </a:lnTo>
                  <a:lnTo>
                    <a:pt x="335521" y="194297"/>
                  </a:lnTo>
                  <a:lnTo>
                    <a:pt x="335407" y="194487"/>
                  </a:lnTo>
                  <a:lnTo>
                    <a:pt x="335292" y="194703"/>
                  </a:lnTo>
                  <a:lnTo>
                    <a:pt x="334733" y="196430"/>
                  </a:lnTo>
                  <a:lnTo>
                    <a:pt x="334708" y="200533"/>
                  </a:lnTo>
                  <a:lnTo>
                    <a:pt x="334987" y="201345"/>
                  </a:lnTo>
                  <a:lnTo>
                    <a:pt x="335127" y="201803"/>
                  </a:lnTo>
                  <a:lnTo>
                    <a:pt x="335407" y="202488"/>
                  </a:lnTo>
                  <a:lnTo>
                    <a:pt x="335610" y="202844"/>
                  </a:lnTo>
                  <a:lnTo>
                    <a:pt x="336346" y="203695"/>
                  </a:lnTo>
                  <a:lnTo>
                    <a:pt x="344106" y="203695"/>
                  </a:lnTo>
                  <a:lnTo>
                    <a:pt x="344119" y="203504"/>
                  </a:lnTo>
                  <a:lnTo>
                    <a:pt x="344144" y="203250"/>
                  </a:lnTo>
                  <a:close/>
                </a:path>
                <a:path w="1202690" h="641985">
                  <a:moveTo>
                    <a:pt x="344157" y="573163"/>
                  </a:moveTo>
                  <a:lnTo>
                    <a:pt x="339267" y="573163"/>
                  </a:lnTo>
                  <a:lnTo>
                    <a:pt x="338455" y="572808"/>
                  </a:lnTo>
                  <a:lnTo>
                    <a:pt x="336550" y="569696"/>
                  </a:lnTo>
                  <a:lnTo>
                    <a:pt x="336562" y="566508"/>
                  </a:lnTo>
                  <a:lnTo>
                    <a:pt x="336943" y="565188"/>
                  </a:lnTo>
                  <a:lnTo>
                    <a:pt x="337197" y="564629"/>
                  </a:lnTo>
                  <a:lnTo>
                    <a:pt x="337642" y="564057"/>
                  </a:lnTo>
                  <a:lnTo>
                    <a:pt x="343890" y="564057"/>
                  </a:lnTo>
                  <a:lnTo>
                    <a:pt x="343979" y="562914"/>
                  </a:lnTo>
                  <a:lnTo>
                    <a:pt x="344017" y="562508"/>
                  </a:lnTo>
                  <a:lnTo>
                    <a:pt x="343877" y="562343"/>
                  </a:lnTo>
                  <a:lnTo>
                    <a:pt x="343458" y="562076"/>
                  </a:lnTo>
                  <a:lnTo>
                    <a:pt x="343458" y="563854"/>
                  </a:lnTo>
                  <a:lnTo>
                    <a:pt x="337794" y="563854"/>
                  </a:lnTo>
                  <a:lnTo>
                    <a:pt x="337883" y="563727"/>
                  </a:lnTo>
                  <a:lnTo>
                    <a:pt x="338264" y="563410"/>
                  </a:lnTo>
                  <a:lnTo>
                    <a:pt x="339267" y="562914"/>
                  </a:lnTo>
                  <a:lnTo>
                    <a:pt x="341591" y="562914"/>
                  </a:lnTo>
                  <a:lnTo>
                    <a:pt x="342176" y="563118"/>
                  </a:lnTo>
                  <a:lnTo>
                    <a:pt x="342785" y="563410"/>
                  </a:lnTo>
                  <a:lnTo>
                    <a:pt x="343458" y="563854"/>
                  </a:lnTo>
                  <a:lnTo>
                    <a:pt x="343458" y="562076"/>
                  </a:lnTo>
                  <a:lnTo>
                    <a:pt x="343128" y="561860"/>
                  </a:lnTo>
                  <a:lnTo>
                    <a:pt x="337731" y="561860"/>
                  </a:lnTo>
                  <a:lnTo>
                    <a:pt x="337350" y="562025"/>
                  </a:lnTo>
                  <a:lnTo>
                    <a:pt x="336727" y="562508"/>
                  </a:lnTo>
                  <a:lnTo>
                    <a:pt x="335686" y="563727"/>
                  </a:lnTo>
                  <a:lnTo>
                    <a:pt x="335622" y="563854"/>
                  </a:lnTo>
                  <a:lnTo>
                    <a:pt x="335508" y="564057"/>
                  </a:lnTo>
                  <a:lnTo>
                    <a:pt x="335445" y="564184"/>
                  </a:lnTo>
                  <a:lnTo>
                    <a:pt x="335318" y="564413"/>
                  </a:lnTo>
                  <a:lnTo>
                    <a:pt x="334835" y="565861"/>
                  </a:lnTo>
                  <a:lnTo>
                    <a:pt x="336334" y="573354"/>
                  </a:lnTo>
                  <a:lnTo>
                    <a:pt x="344144" y="573354"/>
                  </a:lnTo>
                  <a:lnTo>
                    <a:pt x="344157" y="573163"/>
                  </a:lnTo>
                  <a:close/>
                </a:path>
                <a:path w="1202690" h="641985">
                  <a:moveTo>
                    <a:pt x="344170" y="203098"/>
                  </a:moveTo>
                  <a:lnTo>
                    <a:pt x="344119" y="202488"/>
                  </a:lnTo>
                  <a:lnTo>
                    <a:pt x="343573" y="202488"/>
                  </a:lnTo>
                  <a:lnTo>
                    <a:pt x="342531" y="203098"/>
                  </a:lnTo>
                  <a:lnTo>
                    <a:pt x="344170" y="203098"/>
                  </a:lnTo>
                  <a:close/>
                </a:path>
                <a:path w="1202690" h="641985">
                  <a:moveTo>
                    <a:pt x="344182" y="572808"/>
                  </a:moveTo>
                  <a:lnTo>
                    <a:pt x="344106" y="572071"/>
                  </a:lnTo>
                  <a:lnTo>
                    <a:pt x="343712" y="572071"/>
                  </a:lnTo>
                  <a:lnTo>
                    <a:pt x="343001" y="572554"/>
                  </a:lnTo>
                  <a:lnTo>
                    <a:pt x="342557" y="572808"/>
                  </a:lnTo>
                  <a:lnTo>
                    <a:pt x="344182" y="572808"/>
                  </a:lnTo>
                  <a:close/>
                </a:path>
                <a:path w="1202690" h="641985">
                  <a:moveTo>
                    <a:pt x="347243" y="193763"/>
                  </a:moveTo>
                  <a:lnTo>
                    <a:pt x="346290" y="193763"/>
                  </a:lnTo>
                  <a:lnTo>
                    <a:pt x="346278" y="194144"/>
                  </a:lnTo>
                  <a:lnTo>
                    <a:pt x="346684" y="194144"/>
                  </a:lnTo>
                  <a:lnTo>
                    <a:pt x="347243" y="193763"/>
                  </a:lnTo>
                  <a:close/>
                </a:path>
                <a:path w="1202690" h="641985">
                  <a:moveTo>
                    <a:pt x="347713" y="224167"/>
                  </a:moveTo>
                  <a:lnTo>
                    <a:pt x="345554" y="224167"/>
                  </a:lnTo>
                  <a:lnTo>
                    <a:pt x="345554" y="224497"/>
                  </a:lnTo>
                  <a:lnTo>
                    <a:pt x="347395" y="224497"/>
                  </a:lnTo>
                  <a:lnTo>
                    <a:pt x="347713" y="224167"/>
                  </a:lnTo>
                  <a:close/>
                </a:path>
                <a:path w="1202690" h="641985">
                  <a:moveTo>
                    <a:pt x="348259" y="203250"/>
                  </a:moveTo>
                  <a:lnTo>
                    <a:pt x="346100" y="203250"/>
                  </a:lnTo>
                  <a:lnTo>
                    <a:pt x="346100" y="203581"/>
                  </a:lnTo>
                  <a:lnTo>
                    <a:pt x="347941" y="203581"/>
                  </a:lnTo>
                  <a:lnTo>
                    <a:pt x="348259" y="203250"/>
                  </a:lnTo>
                  <a:close/>
                </a:path>
                <a:path w="1202690" h="641985">
                  <a:moveTo>
                    <a:pt x="352666" y="192532"/>
                  </a:moveTo>
                  <a:lnTo>
                    <a:pt x="352221" y="192074"/>
                  </a:lnTo>
                  <a:lnTo>
                    <a:pt x="347332" y="192074"/>
                  </a:lnTo>
                  <a:lnTo>
                    <a:pt x="346506" y="192532"/>
                  </a:lnTo>
                  <a:lnTo>
                    <a:pt x="352666" y="192532"/>
                  </a:lnTo>
                  <a:close/>
                </a:path>
                <a:path w="1202690" h="641985">
                  <a:moveTo>
                    <a:pt x="352704" y="218020"/>
                  </a:moveTo>
                  <a:lnTo>
                    <a:pt x="352679" y="214160"/>
                  </a:lnTo>
                  <a:lnTo>
                    <a:pt x="352437" y="213766"/>
                  </a:lnTo>
                  <a:lnTo>
                    <a:pt x="352272" y="213601"/>
                  </a:lnTo>
                  <a:lnTo>
                    <a:pt x="345821" y="213601"/>
                  </a:lnTo>
                  <a:lnTo>
                    <a:pt x="345732" y="215099"/>
                  </a:lnTo>
                  <a:lnTo>
                    <a:pt x="346087" y="215099"/>
                  </a:lnTo>
                  <a:lnTo>
                    <a:pt x="346697" y="214680"/>
                  </a:lnTo>
                  <a:lnTo>
                    <a:pt x="347192" y="214426"/>
                  </a:lnTo>
                  <a:lnTo>
                    <a:pt x="347865" y="214160"/>
                  </a:lnTo>
                  <a:lnTo>
                    <a:pt x="349986" y="214160"/>
                  </a:lnTo>
                  <a:lnTo>
                    <a:pt x="350507" y="214426"/>
                  </a:lnTo>
                  <a:lnTo>
                    <a:pt x="350735" y="214680"/>
                  </a:lnTo>
                  <a:lnTo>
                    <a:pt x="350862" y="214680"/>
                  </a:lnTo>
                  <a:lnTo>
                    <a:pt x="350862" y="218020"/>
                  </a:lnTo>
                  <a:lnTo>
                    <a:pt x="350570" y="218617"/>
                  </a:lnTo>
                  <a:lnTo>
                    <a:pt x="345795" y="223977"/>
                  </a:lnTo>
                  <a:lnTo>
                    <a:pt x="347891" y="223977"/>
                  </a:lnTo>
                  <a:lnTo>
                    <a:pt x="350367" y="221399"/>
                  </a:lnTo>
                  <a:lnTo>
                    <a:pt x="350964" y="220738"/>
                  </a:lnTo>
                  <a:lnTo>
                    <a:pt x="351866" y="219583"/>
                  </a:lnTo>
                  <a:lnTo>
                    <a:pt x="352221" y="218998"/>
                  </a:lnTo>
                  <a:lnTo>
                    <a:pt x="352704" y="218020"/>
                  </a:lnTo>
                  <a:close/>
                </a:path>
                <a:path w="1202690" h="641985">
                  <a:moveTo>
                    <a:pt x="352844" y="568350"/>
                  </a:moveTo>
                  <a:lnTo>
                    <a:pt x="351891" y="567867"/>
                  </a:lnTo>
                  <a:lnTo>
                    <a:pt x="347268" y="567867"/>
                  </a:lnTo>
                  <a:lnTo>
                    <a:pt x="347243" y="568350"/>
                  </a:lnTo>
                  <a:lnTo>
                    <a:pt x="352844" y="568350"/>
                  </a:lnTo>
                  <a:close/>
                </a:path>
                <a:path w="1202690" h="641985">
                  <a:moveTo>
                    <a:pt x="353225" y="566026"/>
                  </a:moveTo>
                  <a:lnTo>
                    <a:pt x="353199" y="562978"/>
                  </a:lnTo>
                  <a:lnTo>
                    <a:pt x="353123" y="562762"/>
                  </a:lnTo>
                  <a:lnTo>
                    <a:pt x="352894" y="562432"/>
                  </a:lnTo>
                  <a:lnTo>
                    <a:pt x="352590" y="562140"/>
                  </a:lnTo>
                  <a:lnTo>
                    <a:pt x="346659" y="562140"/>
                  </a:lnTo>
                  <a:lnTo>
                    <a:pt x="346392" y="562432"/>
                  </a:lnTo>
                  <a:lnTo>
                    <a:pt x="346329" y="563765"/>
                  </a:lnTo>
                  <a:lnTo>
                    <a:pt x="346621" y="563765"/>
                  </a:lnTo>
                  <a:lnTo>
                    <a:pt x="347433" y="563270"/>
                  </a:lnTo>
                  <a:lnTo>
                    <a:pt x="351167" y="563270"/>
                  </a:lnTo>
                  <a:lnTo>
                    <a:pt x="351434" y="563765"/>
                  </a:lnTo>
                  <a:lnTo>
                    <a:pt x="351459" y="565632"/>
                  </a:lnTo>
                  <a:lnTo>
                    <a:pt x="351282" y="566026"/>
                  </a:lnTo>
                  <a:lnTo>
                    <a:pt x="351053" y="566318"/>
                  </a:lnTo>
                  <a:lnTo>
                    <a:pt x="350596" y="566724"/>
                  </a:lnTo>
                  <a:lnTo>
                    <a:pt x="352755" y="566724"/>
                  </a:lnTo>
                  <a:lnTo>
                    <a:pt x="353060" y="566318"/>
                  </a:lnTo>
                  <a:lnTo>
                    <a:pt x="353225" y="566026"/>
                  </a:lnTo>
                  <a:close/>
                </a:path>
                <a:path w="1202690" h="641985">
                  <a:moveTo>
                    <a:pt x="353352" y="568858"/>
                  </a:moveTo>
                  <a:lnTo>
                    <a:pt x="353123" y="568629"/>
                  </a:lnTo>
                  <a:lnTo>
                    <a:pt x="349923" y="568629"/>
                  </a:lnTo>
                  <a:lnTo>
                    <a:pt x="350761" y="568858"/>
                  </a:lnTo>
                  <a:lnTo>
                    <a:pt x="353352" y="568858"/>
                  </a:lnTo>
                  <a:close/>
                </a:path>
                <a:path w="1202690" h="641985">
                  <a:moveTo>
                    <a:pt x="353364" y="193624"/>
                  </a:moveTo>
                  <a:lnTo>
                    <a:pt x="353212" y="193243"/>
                  </a:lnTo>
                  <a:lnTo>
                    <a:pt x="352983" y="192849"/>
                  </a:lnTo>
                  <a:lnTo>
                    <a:pt x="352818" y="192684"/>
                  </a:lnTo>
                  <a:lnTo>
                    <a:pt x="346367" y="192684"/>
                  </a:lnTo>
                  <a:lnTo>
                    <a:pt x="346303" y="193624"/>
                  </a:lnTo>
                  <a:lnTo>
                    <a:pt x="347446" y="193624"/>
                  </a:lnTo>
                  <a:lnTo>
                    <a:pt x="351142" y="193624"/>
                  </a:lnTo>
                  <a:lnTo>
                    <a:pt x="351307" y="193763"/>
                  </a:lnTo>
                  <a:lnTo>
                    <a:pt x="351561" y="194144"/>
                  </a:lnTo>
                  <a:lnTo>
                    <a:pt x="351599" y="196634"/>
                  </a:lnTo>
                  <a:lnTo>
                    <a:pt x="351421" y="197091"/>
                  </a:lnTo>
                  <a:lnTo>
                    <a:pt x="346341" y="203060"/>
                  </a:lnTo>
                  <a:lnTo>
                    <a:pt x="348437" y="203060"/>
                  </a:lnTo>
                  <a:lnTo>
                    <a:pt x="353250" y="197091"/>
                  </a:lnTo>
                  <a:lnTo>
                    <a:pt x="353364" y="193624"/>
                  </a:lnTo>
                  <a:close/>
                </a:path>
                <a:path w="1202690" h="641985">
                  <a:moveTo>
                    <a:pt x="353644" y="224790"/>
                  </a:moveTo>
                  <a:lnTo>
                    <a:pt x="345554" y="224624"/>
                  </a:lnTo>
                  <a:lnTo>
                    <a:pt x="345528" y="225729"/>
                  </a:lnTo>
                  <a:lnTo>
                    <a:pt x="353542" y="225729"/>
                  </a:lnTo>
                  <a:lnTo>
                    <a:pt x="353644" y="224790"/>
                  </a:lnTo>
                  <a:close/>
                </a:path>
                <a:path w="1202690" h="641985">
                  <a:moveTo>
                    <a:pt x="353796" y="592124"/>
                  </a:moveTo>
                  <a:lnTo>
                    <a:pt x="353758" y="585190"/>
                  </a:lnTo>
                  <a:lnTo>
                    <a:pt x="353568" y="584644"/>
                  </a:lnTo>
                  <a:lnTo>
                    <a:pt x="353453" y="584339"/>
                  </a:lnTo>
                  <a:lnTo>
                    <a:pt x="353187" y="583958"/>
                  </a:lnTo>
                  <a:lnTo>
                    <a:pt x="353098" y="583806"/>
                  </a:lnTo>
                  <a:lnTo>
                    <a:pt x="352869" y="583450"/>
                  </a:lnTo>
                  <a:lnTo>
                    <a:pt x="352450" y="582980"/>
                  </a:lnTo>
                  <a:lnTo>
                    <a:pt x="351231" y="582320"/>
                  </a:lnTo>
                  <a:lnTo>
                    <a:pt x="348068" y="582320"/>
                  </a:lnTo>
                  <a:lnTo>
                    <a:pt x="345236" y="592124"/>
                  </a:lnTo>
                  <a:lnTo>
                    <a:pt x="345376" y="592785"/>
                  </a:lnTo>
                  <a:lnTo>
                    <a:pt x="345617" y="593496"/>
                  </a:lnTo>
                  <a:lnTo>
                    <a:pt x="346075" y="594258"/>
                  </a:lnTo>
                  <a:lnTo>
                    <a:pt x="346189" y="594461"/>
                  </a:lnTo>
                  <a:lnTo>
                    <a:pt x="346265" y="594588"/>
                  </a:lnTo>
                  <a:lnTo>
                    <a:pt x="346722" y="595033"/>
                  </a:lnTo>
                  <a:lnTo>
                    <a:pt x="347878" y="595617"/>
                  </a:lnTo>
                  <a:lnTo>
                    <a:pt x="350964" y="595617"/>
                  </a:lnTo>
                  <a:lnTo>
                    <a:pt x="352056" y="595033"/>
                  </a:lnTo>
                  <a:lnTo>
                    <a:pt x="352704" y="594461"/>
                  </a:lnTo>
                  <a:lnTo>
                    <a:pt x="352818" y="594258"/>
                  </a:lnTo>
                  <a:lnTo>
                    <a:pt x="350735" y="594029"/>
                  </a:lnTo>
                  <a:lnTo>
                    <a:pt x="350215" y="594258"/>
                  </a:lnTo>
                  <a:lnTo>
                    <a:pt x="348691" y="594258"/>
                  </a:lnTo>
                  <a:lnTo>
                    <a:pt x="347027" y="592124"/>
                  </a:lnTo>
                  <a:lnTo>
                    <a:pt x="347103" y="585609"/>
                  </a:lnTo>
                  <a:lnTo>
                    <a:pt x="347522" y="584644"/>
                  </a:lnTo>
                  <a:lnTo>
                    <a:pt x="347751" y="584339"/>
                  </a:lnTo>
                  <a:lnTo>
                    <a:pt x="348234" y="583958"/>
                  </a:lnTo>
                  <a:lnTo>
                    <a:pt x="350951" y="583958"/>
                  </a:lnTo>
                  <a:lnTo>
                    <a:pt x="352018" y="592124"/>
                  </a:lnTo>
                  <a:lnTo>
                    <a:pt x="351637" y="593102"/>
                  </a:lnTo>
                  <a:lnTo>
                    <a:pt x="351040" y="593852"/>
                  </a:lnTo>
                  <a:lnTo>
                    <a:pt x="353060" y="593852"/>
                  </a:lnTo>
                  <a:lnTo>
                    <a:pt x="353542" y="593102"/>
                  </a:lnTo>
                  <a:lnTo>
                    <a:pt x="353796" y="592124"/>
                  </a:lnTo>
                  <a:close/>
                </a:path>
                <a:path w="1202690" h="641985">
                  <a:moveTo>
                    <a:pt x="354025" y="570064"/>
                  </a:moveTo>
                  <a:lnTo>
                    <a:pt x="353885" y="569709"/>
                  </a:lnTo>
                  <a:lnTo>
                    <a:pt x="353783" y="569455"/>
                  </a:lnTo>
                  <a:lnTo>
                    <a:pt x="353517" y="569023"/>
                  </a:lnTo>
                  <a:lnTo>
                    <a:pt x="351116" y="569023"/>
                  </a:lnTo>
                  <a:lnTo>
                    <a:pt x="351701" y="569455"/>
                  </a:lnTo>
                  <a:lnTo>
                    <a:pt x="351929" y="569709"/>
                  </a:lnTo>
                  <a:lnTo>
                    <a:pt x="352107" y="570064"/>
                  </a:lnTo>
                  <a:lnTo>
                    <a:pt x="352221" y="570318"/>
                  </a:lnTo>
                  <a:lnTo>
                    <a:pt x="352247" y="571677"/>
                  </a:lnTo>
                  <a:lnTo>
                    <a:pt x="352107" y="572020"/>
                  </a:lnTo>
                  <a:lnTo>
                    <a:pt x="352107" y="572262"/>
                  </a:lnTo>
                  <a:lnTo>
                    <a:pt x="345935" y="572262"/>
                  </a:lnTo>
                  <a:lnTo>
                    <a:pt x="346036" y="573900"/>
                  </a:lnTo>
                  <a:lnTo>
                    <a:pt x="352717" y="573900"/>
                  </a:lnTo>
                  <a:lnTo>
                    <a:pt x="352869" y="573747"/>
                  </a:lnTo>
                  <a:lnTo>
                    <a:pt x="353275" y="573417"/>
                  </a:lnTo>
                  <a:lnTo>
                    <a:pt x="353580" y="572998"/>
                  </a:lnTo>
                  <a:lnTo>
                    <a:pt x="353898" y="572262"/>
                  </a:lnTo>
                  <a:lnTo>
                    <a:pt x="354025" y="570318"/>
                  </a:lnTo>
                  <a:lnTo>
                    <a:pt x="354025" y="570064"/>
                  </a:lnTo>
                  <a:close/>
                </a:path>
                <a:path w="1202690" h="641985">
                  <a:moveTo>
                    <a:pt x="354190" y="203873"/>
                  </a:moveTo>
                  <a:lnTo>
                    <a:pt x="346087" y="203708"/>
                  </a:lnTo>
                  <a:lnTo>
                    <a:pt x="346075" y="204812"/>
                  </a:lnTo>
                  <a:lnTo>
                    <a:pt x="354088" y="204812"/>
                  </a:lnTo>
                  <a:lnTo>
                    <a:pt x="354190" y="203873"/>
                  </a:lnTo>
                  <a:close/>
                </a:path>
                <a:path w="1202690" h="641985">
                  <a:moveTo>
                    <a:pt x="359752" y="563537"/>
                  </a:moveTo>
                  <a:lnTo>
                    <a:pt x="357314" y="563537"/>
                  </a:lnTo>
                  <a:lnTo>
                    <a:pt x="357289" y="564794"/>
                  </a:lnTo>
                  <a:lnTo>
                    <a:pt x="357632" y="564794"/>
                  </a:lnTo>
                  <a:lnTo>
                    <a:pt x="359752" y="563537"/>
                  </a:lnTo>
                  <a:close/>
                </a:path>
                <a:path w="1202690" h="641985">
                  <a:moveTo>
                    <a:pt x="360349" y="563410"/>
                  </a:moveTo>
                  <a:lnTo>
                    <a:pt x="359968" y="563410"/>
                  </a:lnTo>
                  <a:lnTo>
                    <a:pt x="359752" y="563537"/>
                  </a:lnTo>
                  <a:lnTo>
                    <a:pt x="360349" y="563537"/>
                  </a:lnTo>
                  <a:lnTo>
                    <a:pt x="360349" y="563410"/>
                  </a:lnTo>
                  <a:close/>
                </a:path>
                <a:path w="1202690" h="641985">
                  <a:moveTo>
                    <a:pt x="362077" y="561505"/>
                  </a:moveTo>
                  <a:lnTo>
                    <a:pt x="360426" y="561505"/>
                  </a:lnTo>
                  <a:lnTo>
                    <a:pt x="357454" y="563410"/>
                  </a:lnTo>
                  <a:lnTo>
                    <a:pt x="359968" y="563410"/>
                  </a:lnTo>
                  <a:lnTo>
                    <a:pt x="360349" y="563181"/>
                  </a:lnTo>
                  <a:lnTo>
                    <a:pt x="360349" y="563410"/>
                  </a:lnTo>
                  <a:lnTo>
                    <a:pt x="362077" y="563410"/>
                  </a:lnTo>
                  <a:lnTo>
                    <a:pt x="362077" y="563181"/>
                  </a:lnTo>
                  <a:lnTo>
                    <a:pt x="362077" y="561505"/>
                  </a:lnTo>
                  <a:close/>
                </a:path>
                <a:path w="1202690" h="641985">
                  <a:moveTo>
                    <a:pt x="362102" y="573328"/>
                  </a:moveTo>
                  <a:lnTo>
                    <a:pt x="362077" y="563537"/>
                  </a:lnTo>
                  <a:lnTo>
                    <a:pt x="360349" y="563537"/>
                  </a:lnTo>
                  <a:lnTo>
                    <a:pt x="360349" y="573328"/>
                  </a:lnTo>
                  <a:lnTo>
                    <a:pt x="362102" y="573328"/>
                  </a:lnTo>
                  <a:close/>
                </a:path>
                <a:path w="1202690" h="641985">
                  <a:moveTo>
                    <a:pt x="364375" y="222402"/>
                  </a:moveTo>
                  <a:lnTo>
                    <a:pt x="364337" y="215480"/>
                  </a:lnTo>
                  <a:lnTo>
                    <a:pt x="364147" y="214934"/>
                  </a:lnTo>
                  <a:lnTo>
                    <a:pt x="364032" y="214617"/>
                  </a:lnTo>
                  <a:lnTo>
                    <a:pt x="363829" y="214350"/>
                  </a:lnTo>
                  <a:lnTo>
                    <a:pt x="363474" y="213741"/>
                  </a:lnTo>
                  <a:lnTo>
                    <a:pt x="363397" y="213614"/>
                  </a:lnTo>
                  <a:lnTo>
                    <a:pt x="363029" y="213258"/>
                  </a:lnTo>
                  <a:lnTo>
                    <a:pt x="362496" y="212953"/>
                  </a:lnTo>
                  <a:lnTo>
                    <a:pt x="361835" y="212610"/>
                  </a:lnTo>
                  <a:lnTo>
                    <a:pt x="358648" y="212610"/>
                  </a:lnTo>
                  <a:lnTo>
                    <a:pt x="358038" y="212953"/>
                  </a:lnTo>
                  <a:lnTo>
                    <a:pt x="357428" y="213258"/>
                  </a:lnTo>
                  <a:lnTo>
                    <a:pt x="357085" y="213614"/>
                  </a:lnTo>
                  <a:lnTo>
                    <a:pt x="356958" y="213741"/>
                  </a:lnTo>
                  <a:lnTo>
                    <a:pt x="356603" y="214350"/>
                  </a:lnTo>
                  <a:lnTo>
                    <a:pt x="356222" y="214934"/>
                  </a:lnTo>
                  <a:lnTo>
                    <a:pt x="356031" y="215480"/>
                  </a:lnTo>
                  <a:lnTo>
                    <a:pt x="356057" y="223393"/>
                  </a:lnTo>
                  <a:lnTo>
                    <a:pt x="356260" y="223888"/>
                  </a:lnTo>
                  <a:lnTo>
                    <a:pt x="356666" y="224548"/>
                  </a:lnTo>
                  <a:lnTo>
                    <a:pt x="356781" y="224751"/>
                  </a:lnTo>
                  <a:lnTo>
                    <a:pt x="356844" y="224878"/>
                  </a:lnTo>
                  <a:lnTo>
                    <a:pt x="357314" y="225323"/>
                  </a:lnTo>
                  <a:lnTo>
                    <a:pt x="358457" y="225907"/>
                  </a:lnTo>
                  <a:lnTo>
                    <a:pt x="361543" y="225907"/>
                  </a:lnTo>
                  <a:lnTo>
                    <a:pt x="362648" y="225323"/>
                  </a:lnTo>
                  <a:lnTo>
                    <a:pt x="363296" y="224751"/>
                  </a:lnTo>
                  <a:lnTo>
                    <a:pt x="363423" y="224548"/>
                  </a:lnTo>
                  <a:lnTo>
                    <a:pt x="361391" y="224294"/>
                  </a:lnTo>
                  <a:lnTo>
                    <a:pt x="360807" y="224548"/>
                  </a:lnTo>
                  <a:lnTo>
                    <a:pt x="359257" y="224548"/>
                  </a:lnTo>
                  <a:lnTo>
                    <a:pt x="358559" y="224129"/>
                  </a:lnTo>
                  <a:lnTo>
                    <a:pt x="358317" y="223888"/>
                  </a:lnTo>
                  <a:lnTo>
                    <a:pt x="358013" y="223393"/>
                  </a:lnTo>
                  <a:lnTo>
                    <a:pt x="357809" y="223012"/>
                  </a:lnTo>
                  <a:lnTo>
                    <a:pt x="357873" y="215480"/>
                  </a:lnTo>
                  <a:lnTo>
                    <a:pt x="358101" y="214934"/>
                  </a:lnTo>
                  <a:lnTo>
                    <a:pt x="358355" y="214617"/>
                  </a:lnTo>
                  <a:lnTo>
                    <a:pt x="358698" y="214350"/>
                  </a:lnTo>
                  <a:lnTo>
                    <a:pt x="361645" y="214350"/>
                  </a:lnTo>
                  <a:lnTo>
                    <a:pt x="362597" y="222402"/>
                  </a:lnTo>
                  <a:lnTo>
                    <a:pt x="362394" y="223012"/>
                  </a:lnTo>
                  <a:lnTo>
                    <a:pt x="362229" y="223393"/>
                  </a:lnTo>
                  <a:lnTo>
                    <a:pt x="361645" y="224129"/>
                  </a:lnTo>
                  <a:lnTo>
                    <a:pt x="363677" y="224129"/>
                  </a:lnTo>
                  <a:lnTo>
                    <a:pt x="364121" y="223393"/>
                  </a:lnTo>
                  <a:lnTo>
                    <a:pt x="364375" y="222402"/>
                  </a:lnTo>
                  <a:close/>
                </a:path>
                <a:path w="1202690" h="641985">
                  <a:moveTo>
                    <a:pt x="364401" y="592124"/>
                  </a:moveTo>
                  <a:lnTo>
                    <a:pt x="364363" y="585190"/>
                  </a:lnTo>
                  <a:lnTo>
                    <a:pt x="364172" y="584644"/>
                  </a:lnTo>
                  <a:lnTo>
                    <a:pt x="364058" y="584339"/>
                  </a:lnTo>
                  <a:lnTo>
                    <a:pt x="363905" y="584149"/>
                  </a:lnTo>
                  <a:lnTo>
                    <a:pt x="363702" y="583806"/>
                  </a:lnTo>
                  <a:lnTo>
                    <a:pt x="363486" y="583450"/>
                  </a:lnTo>
                  <a:lnTo>
                    <a:pt x="363054" y="582980"/>
                  </a:lnTo>
                  <a:lnTo>
                    <a:pt x="361835" y="582320"/>
                  </a:lnTo>
                  <a:lnTo>
                    <a:pt x="358673" y="582320"/>
                  </a:lnTo>
                  <a:lnTo>
                    <a:pt x="357466" y="582980"/>
                  </a:lnTo>
                  <a:lnTo>
                    <a:pt x="356984" y="583450"/>
                  </a:lnTo>
                  <a:lnTo>
                    <a:pt x="356565" y="584149"/>
                  </a:lnTo>
                  <a:lnTo>
                    <a:pt x="356247" y="584644"/>
                  </a:lnTo>
                  <a:lnTo>
                    <a:pt x="356057" y="585190"/>
                  </a:lnTo>
                  <a:lnTo>
                    <a:pt x="356082" y="593102"/>
                  </a:lnTo>
                  <a:lnTo>
                    <a:pt x="356222" y="593496"/>
                  </a:lnTo>
                  <a:lnTo>
                    <a:pt x="356679" y="594258"/>
                  </a:lnTo>
                  <a:lnTo>
                    <a:pt x="356793" y="594461"/>
                  </a:lnTo>
                  <a:lnTo>
                    <a:pt x="356870" y="594588"/>
                  </a:lnTo>
                  <a:lnTo>
                    <a:pt x="357339" y="595033"/>
                  </a:lnTo>
                  <a:lnTo>
                    <a:pt x="358482" y="595617"/>
                  </a:lnTo>
                  <a:lnTo>
                    <a:pt x="361569" y="595617"/>
                  </a:lnTo>
                  <a:lnTo>
                    <a:pt x="362673" y="595033"/>
                  </a:lnTo>
                  <a:lnTo>
                    <a:pt x="363321" y="594461"/>
                  </a:lnTo>
                  <a:lnTo>
                    <a:pt x="363448" y="594258"/>
                  </a:lnTo>
                  <a:lnTo>
                    <a:pt x="361353" y="594029"/>
                  </a:lnTo>
                  <a:lnTo>
                    <a:pt x="360832" y="594258"/>
                  </a:lnTo>
                  <a:lnTo>
                    <a:pt x="359283" y="594258"/>
                  </a:lnTo>
                  <a:lnTo>
                    <a:pt x="358863" y="594029"/>
                  </a:lnTo>
                  <a:lnTo>
                    <a:pt x="358571" y="593839"/>
                  </a:lnTo>
                  <a:lnTo>
                    <a:pt x="358241" y="593496"/>
                  </a:lnTo>
                  <a:lnTo>
                    <a:pt x="357835" y="592721"/>
                  </a:lnTo>
                  <a:lnTo>
                    <a:pt x="357886" y="585190"/>
                  </a:lnTo>
                  <a:lnTo>
                    <a:pt x="358127" y="584644"/>
                  </a:lnTo>
                  <a:lnTo>
                    <a:pt x="358368" y="584339"/>
                  </a:lnTo>
                  <a:lnTo>
                    <a:pt x="359041" y="583806"/>
                  </a:lnTo>
                  <a:lnTo>
                    <a:pt x="361429" y="583806"/>
                  </a:lnTo>
                  <a:lnTo>
                    <a:pt x="361746" y="584149"/>
                  </a:lnTo>
                  <a:lnTo>
                    <a:pt x="361962" y="584339"/>
                  </a:lnTo>
                  <a:lnTo>
                    <a:pt x="362165" y="584644"/>
                  </a:lnTo>
                  <a:lnTo>
                    <a:pt x="362432" y="585190"/>
                  </a:lnTo>
                  <a:lnTo>
                    <a:pt x="362546" y="585482"/>
                  </a:lnTo>
                  <a:lnTo>
                    <a:pt x="362635" y="592124"/>
                  </a:lnTo>
                  <a:lnTo>
                    <a:pt x="362419" y="592721"/>
                  </a:lnTo>
                  <a:lnTo>
                    <a:pt x="362254" y="593102"/>
                  </a:lnTo>
                  <a:lnTo>
                    <a:pt x="361670" y="593839"/>
                  </a:lnTo>
                  <a:lnTo>
                    <a:pt x="363702" y="593839"/>
                  </a:lnTo>
                  <a:lnTo>
                    <a:pt x="364147" y="593102"/>
                  </a:lnTo>
                  <a:lnTo>
                    <a:pt x="364401" y="592124"/>
                  </a:lnTo>
                  <a:close/>
                </a:path>
                <a:path w="1202690" h="641985">
                  <a:moveTo>
                    <a:pt x="364845" y="573646"/>
                  </a:moveTo>
                  <a:lnTo>
                    <a:pt x="357441" y="573481"/>
                  </a:lnTo>
                  <a:lnTo>
                    <a:pt x="357416" y="574586"/>
                  </a:lnTo>
                  <a:lnTo>
                    <a:pt x="364744" y="574586"/>
                  </a:lnTo>
                  <a:lnTo>
                    <a:pt x="364845" y="573646"/>
                  </a:lnTo>
                  <a:close/>
                </a:path>
                <a:path w="1202690" h="641985">
                  <a:moveTo>
                    <a:pt x="364998" y="192201"/>
                  </a:moveTo>
                  <a:lnTo>
                    <a:pt x="364871" y="191846"/>
                  </a:lnTo>
                  <a:lnTo>
                    <a:pt x="356514" y="191846"/>
                  </a:lnTo>
                  <a:lnTo>
                    <a:pt x="356412" y="192925"/>
                  </a:lnTo>
                  <a:lnTo>
                    <a:pt x="356577" y="193281"/>
                  </a:lnTo>
                  <a:lnTo>
                    <a:pt x="363093" y="193281"/>
                  </a:lnTo>
                  <a:lnTo>
                    <a:pt x="358114" y="204482"/>
                  </a:lnTo>
                  <a:lnTo>
                    <a:pt x="357987" y="204901"/>
                  </a:lnTo>
                  <a:lnTo>
                    <a:pt x="359867" y="204901"/>
                  </a:lnTo>
                  <a:lnTo>
                    <a:pt x="364769" y="193636"/>
                  </a:lnTo>
                  <a:lnTo>
                    <a:pt x="364883" y="193281"/>
                  </a:lnTo>
                  <a:lnTo>
                    <a:pt x="364998" y="192201"/>
                  </a:lnTo>
                  <a:close/>
                </a:path>
                <a:path w="1202690" h="641985">
                  <a:moveTo>
                    <a:pt x="371043" y="226047"/>
                  </a:moveTo>
                  <a:lnTo>
                    <a:pt x="368782" y="225780"/>
                  </a:lnTo>
                  <a:lnTo>
                    <a:pt x="369277" y="226047"/>
                  </a:lnTo>
                  <a:lnTo>
                    <a:pt x="371043" y="226047"/>
                  </a:lnTo>
                  <a:close/>
                </a:path>
                <a:path w="1202690" h="641985">
                  <a:moveTo>
                    <a:pt x="374865" y="216408"/>
                  </a:moveTo>
                  <a:lnTo>
                    <a:pt x="373214" y="216281"/>
                  </a:lnTo>
                  <a:lnTo>
                    <a:pt x="373176" y="222821"/>
                  </a:lnTo>
                  <a:lnTo>
                    <a:pt x="372706" y="223418"/>
                  </a:lnTo>
                  <a:lnTo>
                    <a:pt x="372249" y="223850"/>
                  </a:lnTo>
                  <a:lnTo>
                    <a:pt x="371271" y="224561"/>
                  </a:lnTo>
                  <a:lnTo>
                    <a:pt x="369989" y="224561"/>
                  </a:lnTo>
                  <a:lnTo>
                    <a:pt x="369176" y="224142"/>
                  </a:lnTo>
                  <a:lnTo>
                    <a:pt x="369087" y="223850"/>
                  </a:lnTo>
                  <a:lnTo>
                    <a:pt x="368973" y="223685"/>
                  </a:lnTo>
                  <a:lnTo>
                    <a:pt x="368846" y="223418"/>
                  </a:lnTo>
                  <a:lnTo>
                    <a:pt x="368757" y="223050"/>
                  </a:lnTo>
                  <a:lnTo>
                    <a:pt x="368706" y="222821"/>
                  </a:lnTo>
                  <a:lnTo>
                    <a:pt x="368592" y="216281"/>
                  </a:lnTo>
                  <a:lnTo>
                    <a:pt x="366979" y="216281"/>
                  </a:lnTo>
                  <a:lnTo>
                    <a:pt x="366979" y="216408"/>
                  </a:lnTo>
                  <a:lnTo>
                    <a:pt x="367106" y="223685"/>
                  </a:lnTo>
                  <a:lnTo>
                    <a:pt x="371525" y="225780"/>
                  </a:lnTo>
                  <a:lnTo>
                    <a:pt x="372287" y="225374"/>
                  </a:lnTo>
                  <a:lnTo>
                    <a:pt x="372821" y="224955"/>
                  </a:lnTo>
                  <a:lnTo>
                    <a:pt x="373189" y="224561"/>
                  </a:lnTo>
                  <a:lnTo>
                    <a:pt x="373354" y="224561"/>
                  </a:lnTo>
                  <a:lnTo>
                    <a:pt x="373380" y="225780"/>
                  </a:lnTo>
                  <a:lnTo>
                    <a:pt x="374840" y="225780"/>
                  </a:lnTo>
                  <a:lnTo>
                    <a:pt x="374865" y="216408"/>
                  </a:lnTo>
                  <a:close/>
                </a:path>
                <a:path w="1202690" h="641985">
                  <a:moveTo>
                    <a:pt x="374891" y="586117"/>
                  </a:moveTo>
                  <a:lnTo>
                    <a:pt x="373240" y="585990"/>
                  </a:lnTo>
                  <a:lnTo>
                    <a:pt x="373202" y="592543"/>
                  </a:lnTo>
                  <a:lnTo>
                    <a:pt x="372732" y="593128"/>
                  </a:lnTo>
                  <a:lnTo>
                    <a:pt x="372275" y="593559"/>
                  </a:lnTo>
                  <a:lnTo>
                    <a:pt x="371297" y="594271"/>
                  </a:lnTo>
                  <a:lnTo>
                    <a:pt x="370014" y="594271"/>
                  </a:lnTo>
                  <a:lnTo>
                    <a:pt x="369201" y="593852"/>
                  </a:lnTo>
                  <a:lnTo>
                    <a:pt x="369112" y="593559"/>
                  </a:lnTo>
                  <a:lnTo>
                    <a:pt x="368985" y="593394"/>
                  </a:lnTo>
                  <a:lnTo>
                    <a:pt x="368871" y="593128"/>
                  </a:lnTo>
                  <a:lnTo>
                    <a:pt x="368782" y="592772"/>
                  </a:lnTo>
                  <a:lnTo>
                    <a:pt x="368719" y="592543"/>
                  </a:lnTo>
                  <a:lnTo>
                    <a:pt x="368617" y="585990"/>
                  </a:lnTo>
                  <a:lnTo>
                    <a:pt x="367004" y="585990"/>
                  </a:lnTo>
                  <a:lnTo>
                    <a:pt x="367004" y="586117"/>
                  </a:lnTo>
                  <a:lnTo>
                    <a:pt x="367131" y="593394"/>
                  </a:lnTo>
                  <a:lnTo>
                    <a:pt x="369328" y="595757"/>
                  </a:lnTo>
                  <a:lnTo>
                    <a:pt x="371055" y="595757"/>
                  </a:lnTo>
                  <a:lnTo>
                    <a:pt x="372313" y="595096"/>
                  </a:lnTo>
                  <a:lnTo>
                    <a:pt x="372846" y="594677"/>
                  </a:lnTo>
                  <a:lnTo>
                    <a:pt x="373214" y="594271"/>
                  </a:lnTo>
                  <a:lnTo>
                    <a:pt x="373367" y="594271"/>
                  </a:lnTo>
                  <a:lnTo>
                    <a:pt x="373392" y="595452"/>
                  </a:lnTo>
                  <a:lnTo>
                    <a:pt x="374865" y="595452"/>
                  </a:lnTo>
                  <a:lnTo>
                    <a:pt x="374891" y="586117"/>
                  </a:lnTo>
                  <a:close/>
                </a:path>
                <a:path w="1202690" h="641985">
                  <a:moveTo>
                    <a:pt x="379933" y="214122"/>
                  </a:moveTo>
                  <a:lnTo>
                    <a:pt x="378231" y="214122"/>
                  </a:lnTo>
                  <a:lnTo>
                    <a:pt x="378231" y="218643"/>
                  </a:lnTo>
                  <a:lnTo>
                    <a:pt x="379933" y="218643"/>
                  </a:lnTo>
                  <a:lnTo>
                    <a:pt x="379933" y="214122"/>
                  </a:lnTo>
                  <a:close/>
                </a:path>
                <a:path w="1202690" h="641985">
                  <a:moveTo>
                    <a:pt x="379958" y="583831"/>
                  </a:moveTo>
                  <a:lnTo>
                    <a:pt x="378269" y="583831"/>
                  </a:lnTo>
                  <a:lnTo>
                    <a:pt x="378256" y="588352"/>
                  </a:lnTo>
                  <a:lnTo>
                    <a:pt x="379958" y="588352"/>
                  </a:lnTo>
                  <a:lnTo>
                    <a:pt x="379958" y="583831"/>
                  </a:lnTo>
                  <a:close/>
                </a:path>
                <a:path w="1202690" h="641985">
                  <a:moveTo>
                    <a:pt x="384759" y="218770"/>
                  </a:moveTo>
                  <a:lnTo>
                    <a:pt x="378231" y="218770"/>
                  </a:lnTo>
                  <a:lnTo>
                    <a:pt x="378218" y="225818"/>
                  </a:lnTo>
                  <a:lnTo>
                    <a:pt x="379933" y="225818"/>
                  </a:lnTo>
                  <a:lnTo>
                    <a:pt x="379933" y="220078"/>
                  </a:lnTo>
                  <a:lnTo>
                    <a:pt x="384644" y="220078"/>
                  </a:lnTo>
                  <a:lnTo>
                    <a:pt x="384759" y="218770"/>
                  </a:lnTo>
                  <a:close/>
                </a:path>
                <a:path w="1202690" h="641985">
                  <a:moveTo>
                    <a:pt x="384797" y="588479"/>
                  </a:moveTo>
                  <a:lnTo>
                    <a:pt x="378256" y="588479"/>
                  </a:lnTo>
                  <a:lnTo>
                    <a:pt x="378244" y="595528"/>
                  </a:lnTo>
                  <a:lnTo>
                    <a:pt x="379958" y="595528"/>
                  </a:lnTo>
                  <a:lnTo>
                    <a:pt x="379958" y="589800"/>
                  </a:lnTo>
                  <a:lnTo>
                    <a:pt x="384670" y="589800"/>
                  </a:lnTo>
                  <a:lnTo>
                    <a:pt x="384797" y="588479"/>
                  </a:lnTo>
                  <a:close/>
                </a:path>
                <a:path w="1202690" h="641985">
                  <a:moveTo>
                    <a:pt x="385051" y="212902"/>
                  </a:moveTo>
                  <a:lnTo>
                    <a:pt x="378231" y="212902"/>
                  </a:lnTo>
                  <a:lnTo>
                    <a:pt x="378231" y="213956"/>
                  </a:lnTo>
                  <a:lnTo>
                    <a:pt x="385038" y="213956"/>
                  </a:lnTo>
                  <a:lnTo>
                    <a:pt x="385051" y="212902"/>
                  </a:lnTo>
                  <a:close/>
                </a:path>
                <a:path w="1202690" h="641985">
                  <a:moveTo>
                    <a:pt x="385076" y="582612"/>
                  </a:moveTo>
                  <a:lnTo>
                    <a:pt x="378269" y="582612"/>
                  </a:lnTo>
                  <a:lnTo>
                    <a:pt x="378269" y="583666"/>
                  </a:lnTo>
                  <a:lnTo>
                    <a:pt x="385064" y="583666"/>
                  </a:lnTo>
                  <a:lnTo>
                    <a:pt x="385076" y="582612"/>
                  </a:lnTo>
                  <a:close/>
                </a:path>
                <a:path w="1202690" h="641985">
                  <a:moveTo>
                    <a:pt x="439991" y="421043"/>
                  </a:moveTo>
                  <a:lnTo>
                    <a:pt x="439712" y="420763"/>
                  </a:lnTo>
                  <a:lnTo>
                    <a:pt x="439508" y="420395"/>
                  </a:lnTo>
                  <a:lnTo>
                    <a:pt x="439394" y="420052"/>
                  </a:lnTo>
                  <a:lnTo>
                    <a:pt x="439343" y="419912"/>
                  </a:lnTo>
                  <a:lnTo>
                    <a:pt x="439216" y="419519"/>
                  </a:lnTo>
                  <a:lnTo>
                    <a:pt x="439191" y="419328"/>
                  </a:lnTo>
                  <a:lnTo>
                    <a:pt x="439077" y="410184"/>
                  </a:lnTo>
                  <a:lnTo>
                    <a:pt x="437400" y="410184"/>
                  </a:lnTo>
                  <a:lnTo>
                    <a:pt x="437489" y="420052"/>
                  </a:lnTo>
                  <a:lnTo>
                    <a:pt x="437743" y="420763"/>
                  </a:lnTo>
                  <a:lnTo>
                    <a:pt x="437845" y="421043"/>
                  </a:lnTo>
                  <a:lnTo>
                    <a:pt x="439991" y="421043"/>
                  </a:lnTo>
                  <a:close/>
                </a:path>
                <a:path w="1202690" h="641985">
                  <a:moveTo>
                    <a:pt x="444728" y="421043"/>
                  </a:moveTo>
                  <a:lnTo>
                    <a:pt x="439991" y="421043"/>
                  </a:lnTo>
                  <a:lnTo>
                    <a:pt x="440093" y="421170"/>
                  </a:lnTo>
                  <a:lnTo>
                    <a:pt x="444614" y="421170"/>
                  </a:lnTo>
                  <a:lnTo>
                    <a:pt x="444728" y="421043"/>
                  </a:lnTo>
                  <a:close/>
                </a:path>
                <a:path w="1202690" h="641985">
                  <a:moveTo>
                    <a:pt x="445566" y="495261"/>
                  </a:moveTo>
                  <a:lnTo>
                    <a:pt x="445528" y="493877"/>
                  </a:lnTo>
                  <a:lnTo>
                    <a:pt x="435991" y="493877"/>
                  </a:lnTo>
                  <a:lnTo>
                    <a:pt x="435927" y="495261"/>
                  </a:lnTo>
                  <a:lnTo>
                    <a:pt x="439839" y="495261"/>
                  </a:lnTo>
                  <a:lnTo>
                    <a:pt x="439889" y="506869"/>
                  </a:lnTo>
                  <a:lnTo>
                    <a:pt x="441553" y="506869"/>
                  </a:lnTo>
                  <a:lnTo>
                    <a:pt x="441604" y="495261"/>
                  </a:lnTo>
                  <a:lnTo>
                    <a:pt x="445566" y="495261"/>
                  </a:lnTo>
                  <a:close/>
                </a:path>
                <a:path w="1202690" h="641985">
                  <a:moveTo>
                    <a:pt x="446735" y="421170"/>
                  </a:moveTo>
                  <a:lnTo>
                    <a:pt x="444614" y="421170"/>
                  </a:lnTo>
                  <a:lnTo>
                    <a:pt x="444436" y="421360"/>
                  </a:lnTo>
                  <a:lnTo>
                    <a:pt x="444703" y="421360"/>
                  </a:lnTo>
                  <a:lnTo>
                    <a:pt x="443306" y="421881"/>
                  </a:lnTo>
                  <a:lnTo>
                    <a:pt x="441401" y="421881"/>
                  </a:lnTo>
                  <a:lnTo>
                    <a:pt x="439966" y="421360"/>
                  </a:lnTo>
                  <a:lnTo>
                    <a:pt x="440270" y="421360"/>
                  </a:lnTo>
                  <a:lnTo>
                    <a:pt x="440093" y="421170"/>
                  </a:lnTo>
                  <a:lnTo>
                    <a:pt x="437896" y="421170"/>
                  </a:lnTo>
                  <a:lnTo>
                    <a:pt x="437984" y="421360"/>
                  </a:lnTo>
                  <a:lnTo>
                    <a:pt x="438327" y="421881"/>
                  </a:lnTo>
                  <a:lnTo>
                    <a:pt x="439115" y="422630"/>
                  </a:lnTo>
                  <a:lnTo>
                    <a:pt x="439635" y="422948"/>
                  </a:lnTo>
                  <a:lnTo>
                    <a:pt x="440829" y="423367"/>
                  </a:lnTo>
                  <a:lnTo>
                    <a:pt x="443738" y="423367"/>
                  </a:lnTo>
                  <a:lnTo>
                    <a:pt x="444855" y="422948"/>
                  </a:lnTo>
                  <a:lnTo>
                    <a:pt x="445414" y="422630"/>
                  </a:lnTo>
                  <a:lnTo>
                    <a:pt x="446227" y="421881"/>
                  </a:lnTo>
                  <a:lnTo>
                    <a:pt x="446620" y="421360"/>
                  </a:lnTo>
                  <a:lnTo>
                    <a:pt x="446735" y="421170"/>
                  </a:lnTo>
                  <a:close/>
                </a:path>
                <a:path w="1202690" h="641985">
                  <a:moveTo>
                    <a:pt x="447319" y="410324"/>
                  </a:moveTo>
                  <a:lnTo>
                    <a:pt x="445604" y="410184"/>
                  </a:lnTo>
                  <a:lnTo>
                    <a:pt x="445503" y="419519"/>
                  </a:lnTo>
                  <a:lnTo>
                    <a:pt x="445363" y="419912"/>
                  </a:lnTo>
                  <a:lnTo>
                    <a:pt x="445325" y="420052"/>
                  </a:lnTo>
                  <a:lnTo>
                    <a:pt x="445211" y="420395"/>
                  </a:lnTo>
                  <a:lnTo>
                    <a:pt x="444995" y="420763"/>
                  </a:lnTo>
                  <a:lnTo>
                    <a:pt x="444728" y="421043"/>
                  </a:lnTo>
                  <a:lnTo>
                    <a:pt x="446773" y="421043"/>
                  </a:lnTo>
                  <a:lnTo>
                    <a:pt x="447014" y="420395"/>
                  </a:lnTo>
                  <a:lnTo>
                    <a:pt x="447141" y="420052"/>
                  </a:lnTo>
                  <a:lnTo>
                    <a:pt x="447255" y="419519"/>
                  </a:lnTo>
                  <a:lnTo>
                    <a:pt x="447319" y="410324"/>
                  </a:lnTo>
                  <a:close/>
                </a:path>
                <a:path w="1202690" h="641985">
                  <a:moveTo>
                    <a:pt x="457581" y="498309"/>
                  </a:moveTo>
                  <a:lnTo>
                    <a:pt x="457047" y="496722"/>
                  </a:lnTo>
                  <a:lnTo>
                    <a:pt x="456742" y="496214"/>
                  </a:lnTo>
                  <a:lnTo>
                    <a:pt x="456641" y="496049"/>
                  </a:lnTo>
                  <a:lnTo>
                    <a:pt x="455980" y="495363"/>
                  </a:lnTo>
                  <a:lnTo>
                    <a:pt x="455866" y="495236"/>
                  </a:lnTo>
                  <a:lnTo>
                    <a:pt x="455637" y="495007"/>
                  </a:lnTo>
                  <a:lnTo>
                    <a:pt x="455637" y="498309"/>
                  </a:lnTo>
                  <a:lnTo>
                    <a:pt x="455599" y="502602"/>
                  </a:lnTo>
                  <a:lnTo>
                    <a:pt x="452374" y="505536"/>
                  </a:lnTo>
                  <a:lnTo>
                    <a:pt x="449326" y="505536"/>
                  </a:lnTo>
                  <a:lnTo>
                    <a:pt x="449326" y="495363"/>
                  </a:lnTo>
                  <a:lnTo>
                    <a:pt x="452767" y="495363"/>
                  </a:lnTo>
                  <a:lnTo>
                    <a:pt x="455637" y="498309"/>
                  </a:lnTo>
                  <a:lnTo>
                    <a:pt x="455637" y="495007"/>
                  </a:lnTo>
                  <a:lnTo>
                    <a:pt x="454901" y="494499"/>
                  </a:lnTo>
                  <a:lnTo>
                    <a:pt x="453656" y="494042"/>
                  </a:lnTo>
                  <a:lnTo>
                    <a:pt x="447624" y="494042"/>
                  </a:lnTo>
                  <a:lnTo>
                    <a:pt x="447624" y="506996"/>
                  </a:lnTo>
                  <a:lnTo>
                    <a:pt x="452678" y="506996"/>
                  </a:lnTo>
                  <a:lnTo>
                    <a:pt x="454761" y="506310"/>
                  </a:lnTo>
                  <a:lnTo>
                    <a:pt x="455447" y="505891"/>
                  </a:lnTo>
                  <a:lnTo>
                    <a:pt x="455803" y="505536"/>
                  </a:lnTo>
                  <a:lnTo>
                    <a:pt x="456577" y="504761"/>
                  </a:lnTo>
                  <a:lnTo>
                    <a:pt x="456996" y="504050"/>
                  </a:lnTo>
                  <a:lnTo>
                    <a:pt x="457492" y="502602"/>
                  </a:lnTo>
                  <a:lnTo>
                    <a:pt x="457581" y="498309"/>
                  </a:lnTo>
                  <a:close/>
                </a:path>
                <a:path w="1202690" h="641985">
                  <a:moveTo>
                    <a:pt x="458470" y="416712"/>
                  </a:moveTo>
                  <a:lnTo>
                    <a:pt x="452412" y="416293"/>
                  </a:lnTo>
                  <a:lnTo>
                    <a:pt x="452120" y="415950"/>
                  </a:lnTo>
                  <a:lnTo>
                    <a:pt x="451891" y="415556"/>
                  </a:lnTo>
                  <a:lnTo>
                    <a:pt x="451904" y="412737"/>
                  </a:lnTo>
                  <a:lnTo>
                    <a:pt x="452043" y="412419"/>
                  </a:lnTo>
                  <a:lnTo>
                    <a:pt x="452335" y="412038"/>
                  </a:lnTo>
                  <a:lnTo>
                    <a:pt x="452691" y="411683"/>
                  </a:lnTo>
                  <a:lnTo>
                    <a:pt x="450519" y="411683"/>
                  </a:lnTo>
                  <a:lnTo>
                    <a:pt x="450786" y="411353"/>
                  </a:lnTo>
                  <a:lnTo>
                    <a:pt x="450481" y="411683"/>
                  </a:lnTo>
                  <a:lnTo>
                    <a:pt x="450316" y="412038"/>
                  </a:lnTo>
                  <a:lnTo>
                    <a:pt x="450227" y="416293"/>
                  </a:lnTo>
                  <a:lnTo>
                    <a:pt x="450443" y="416712"/>
                  </a:lnTo>
                  <a:lnTo>
                    <a:pt x="450748" y="417042"/>
                  </a:lnTo>
                  <a:lnTo>
                    <a:pt x="451040" y="417398"/>
                  </a:lnTo>
                  <a:lnTo>
                    <a:pt x="451675" y="417753"/>
                  </a:lnTo>
                  <a:lnTo>
                    <a:pt x="452501" y="418096"/>
                  </a:lnTo>
                  <a:lnTo>
                    <a:pt x="455041" y="418096"/>
                  </a:lnTo>
                  <a:lnTo>
                    <a:pt x="456069" y="417753"/>
                  </a:lnTo>
                  <a:lnTo>
                    <a:pt x="456222" y="417753"/>
                  </a:lnTo>
                  <a:lnTo>
                    <a:pt x="456780" y="417398"/>
                  </a:lnTo>
                  <a:lnTo>
                    <a:pt x="456755" y="418592"/>
                  </a:lnTo>
                  <a:lnTo>
                    <a:pt x="456501" y="419569"/>
                  </a:lnTo>
                  <a:lnTo>
                    <a:pt x="456463" y="419722"/>
                  </a:lnTo>
                  <a:lnTo>
                    <a:pt x="456234" y="420204"/>
                  </a:lnTo>
                  <a:lnTo>
                    <a:pt x="455625" y="421068"/>
                  </a:lnTo>
                  <a:lnTo>
                    <a:pt x="455256" y="421424"/>
                  </a:lnTo>
                  <a:lnTo>
                    <a:pt x="450405" y="421424"/>
                  </a:lnTo>
                  <a:lnTo>
                    <a:pt x="450443" y="422694"/>
                  </a:lnTo>
                  <a:lnTo>
                    <a:pt x="456031" y="422694"/>
                  </a:lnTo>
                  <a:lnTo>
                    <a:pt x="456869" y="421982"/>
                  </a:lnTo>
                  <a:lnTo>
                    <a:pt x="457327" y="421424"/>
                  </a:lnTo>
                  <a:lnTo>
                    <a:pt x="457492" y="421068"/>
                  </a:lnTo>
                  <a:lnTo>
                    <a:pt x="457758" y="420624"/>
                  </a:lnTo>
                  <a:lnTo>
                    <a:pt x="457936" y="420204"/>
                  </a:lnTo>
                  <a:lnTo>
                    <a:pt x="458114" y="419722"/>
                  </a:lnTo>
                  <a:lnTo>
                    <a:pt x="458393" y="418592"/>
                  </a:lnTo>
                  <a:lnTo>
                    <a:pt x="458444" y="417398"/>
                  </a:lnTo>
                  <a:lnTo>
                    <a:pt x="458470" y="416712"/>
                  </a:lnTo>
                  <a:close/>
                </a:path>
                <a:path w="1202690" h="641985">
                  <a:moveTo>
                    <a:pt x="458470" y="416293"/>
                  </a:moveTo>
                  <a:lnTo>
                    <a:pt x="458368" y="413359"/>
                  </a:lnTo>
                  <a:lnTo>
                    <a:pt x="458304" y="413156"/>
                  </a:lnTo>
                  <a:lnTo>
                    <a:pt x="458190" y="412737"/>
                  </a:lnTo>
                  <a:lnTo>
                    <a:pt x="455549" y="409994"/>
                  </a:lnTo>
                  <a:lnTo>
                    <a:pt x="452882" y="409994"/>
                  </a:lnTo>
                  <a:lnTo>
                    <a:pt x="451777" y="410451"/>
                  </a:lnTo>
                  <a:lnTo>
                    <a:pt x="451319" y="410781"/>
                  </a:lnTo>
                  <a:lnTo>
                    <a:pt x="450786" y="411353"/>
                  </a:lnTo>
                  <a:lnTo>
                    <a:pt x="454977" y="411353"/>
                  </a:lnTo>
                  <a:lnTo>
                    <a:pt x="455625" y="411683"/>
                  </a:lnTo>
                  <a:lnTo>
                    <a:pt x="455968" y="412038"/>
                  </a:lnTo>
                  <a:lnTo>
                    <a:pt x="456374" y="412737"/>
                  </a:lnTo>
                  <a:lnTo>
                    <a:pt x="456526" y="413156"/>
                  </a:lnTo>
                  <a:lnTo>
                    <a:pt x="456565" y="413359"/>
                  </a:lnTo>
                  <a:lnTo>
                    <a:pt x="456666" y="413867"/>
                  </a:lnTo>
                  <a:lnTo>
                    <a:pt x="456755" y="414413"/>
                  </a:lnTo>
                  <a:lnTo>
                    <a:pt x="456819" y="415950"/>
                  </a:lnTo>
                  <a:lnTo>
                    <a:pt x="456336" y="416293"/>
                  </a:lnTo>
                  <a:lnTo>
                    <a:pt x="458470" y="416293"/>
                  </a:lnTo>
                  <a:close/>
                </a:path>
                <a:path w="1202690" h="641985">
                  <a:moveTo>
                    <a:pt x="460667" y="120904"/>
                  </a:moveTo>
                  <a:lnTo>
                    <a:pt x="460654" y="119519"/>
                  </a:lnTo>
                  <a:lnTo>
                    <a:pt x="451104" y="119519"/>
                  </a:lnTo>
                  <a:lnTo>
                    <a:pt x="451015" y="120904"/>
                  </a:lnTo>
                  <a:lnTo>
                    <a:pt x="454952" y="120904"/>
                  </a:lnTo>
                  <a:lnTo>
                    <a:pt x="455002" y="132511"/>
                  </a:lnTo>
                  <a:lnTo>
                    <a:pt x="456679" y="132511"/>
                  </a:lnTo>
                  <a:lnTo>
                    <a:pt x="456717" y="120904"/>
                  </a:lnTo>
                  <a:lnTo>
                    <a:pt x="460667" y="120904"/>
                  </a:lnTo>
                  <a:close/>
                </a:path>
                <a:path w="1202690" h="641985">
                  <a:moveTo>
                    <a:pt x="462419" y="35979"/>
                  </a:moveTo>
                  <a:lnTo>
                    <a:pt x="460730" y="35826"/>
                  </a:lnTo>
                  <a:lnTo>
                    <a:pt x="460603" y="45161"/>
                  </a:lnTo>
                  <a:lnTo>
                    <a:pt x="460476" y="45567"/>
                  </a:lnTo>
                  <a:lnTo>
                    <a:pt x="460425" y="45707"/>
                  </a:lnTo>
                  <a:lnTo>
                    <a:pt x="460311" y="46050"/>
                  </a:lnTo>
                  <a:lnTo>
                    <a:pt x="460095" y="46418"/>
                  </a:lnTo>
                  <a:lnTo>
                    <a:pt x="459536" y="47002"/>
                  </a:lnTo>
                  <a:lnTo>
                    <a:pt x="459193" y="47231"/>
                  </a:lnTo>
                  <a:lnTo>
                    <a:pt x="458406" y="47523"/>
                  </a:lnTo>
                  <a:lnTo>
                    <a:pt x="456501" y="47523"/>
                  </a:lnTo>
                  <a:lnTo>
                    <a:pt x="455701" y="47231"/>
                  </a:lnTo>
                  <a:lnTo>
                    <a:pt x="455371" y="47002"/>
                  </a:lnTo>
                  <a:lnTo>
                    <a:pt x="455104" y="46685"/>
                  </a:lnTo>
                  <a:lnTo>
                    <a:pt x="454837" y="46418"/>
                  </a:lnTo>
                  <a:lnTo>
                    <a:pt x="454609" y="46050"/>
                  </a:lnTo>
                  <a:lnTo>
                    <a:pt x="454329" y="45161"/>
                  </a:lnTo>
                  <a:lnTo>
                    <a:pt x="454304" y="44640"/>
                  </a:lnTo>
                  <a:lnTo>
                    <a:pt x="454177" y="35826"/>
                  </a:lnTo>
                  <a:lnTo>
                    <a:pt x="452501" y="35826"/>
                  </a:lnTo>
                  <a:lnTo>
                    <a:pt x="455930" y="49009"/>
                  </a:lnTo>
                  <a:lnTo>
                    <a:pt x="458851" y="49009"/>
                  </a:lnTo>
                  <a:lnTo>
                    <a:pt x="461733" y="47002"/>
                  </a:lnTo>
                  <a:lnTo>
                    <a:pt x="461924" y="46685"/>
                  </a:lnTo>
                  <a:lnTo>
                    <a:pt x="461987" y="46418"/>
                  </a:lnTo>
                  <a:lnTo>
                    <a:pt x="462254" y="45707"/>
                  </a:lnTo>
                  <a:lnTo>
                    <a:pt x="462318" y="44640"/>
                  </a:lnTo>
                  <a:lnTo>
                    <a:pt x="462419" y="35979"/>
                  </a:lnTo>
                  <a:close/>
                </a:path>
                <a:path w="1202690" h="641985">
                  <a:moveTo>
                    <a:pt x="468553" y="416585"/>
                  </a:moveTo>
                  <a:lnTo>
                    <a:pt x="468249" y="416394"/>
                  </a:lnTo>
                  <a:lnTo>
                    <a:pt x="461492" y="416394"/>
                  </a:lnTo>
                  <a:lnTo>
                    <a:pt x="461492" y="416585"/>
                  </a:lnTo>
                  <a:lnTo>
                    <a:pt x="468553" y="416585"/>
                  </a:lnTo>
                  <a:close/>
                </a:path>
                <a:path w="1202690" h="641985">
                  <a:moveTo>
                    <a:pt x="469011" y="411708"/>
                  </a:moveTo>
                  <a:lnTo>
                    <a:pt x="468630" y="411226"/>
                  </a:lnTo>
                  <a:lnTo>
                    <a:pt x="467956" y="410641"/>
                  </a:lnTo>
                  <a:lnTo>
                    <a:pt x="467537" y="410425"/>
                  </a:lnTo>
                  <a:lnTo>
                    <a:pt x="466966" y="410425"/>
                  </a:lnTo>
                  <a:lnTo>
                    <a:pt x="466966" y="412038"/>
                  </a:lnTo>
                  <a:lnTo>
                    <a:pt x="463181" y="412038"/>
                  </a:lnTo>
                  <a:lnTo>
                    <a:pt x="463181" y="411848"/>
                  </a:lnTo>
                  <a:lnTo>
                    <a:pt x="466788" y="411848"/>
                  </a:lnTo>
                  <a:lnTo>
                    <a:pt x="466966" y="412038"/>
                  </a:lnTo>
                  <a:lnTo>
                    <a:pt x="466966" y="410425"/>
                  </a:lnTo>
                  <a:lnTo>
                    <a:pt x="461492" y="410425"/>
                  </a:lnTo>
                  <a:lnTo>
                    <a:pt x="461492" y="415328"/>
                  </a:lnTo>
                  <a:lnTo>
                    <a:pt x="463181" y="415328"/>
                  </a:lnTo>
                  <a:lnTo>
                    <a:pt x="463181" y="412203"/>
                  </a:lnTo>
                  <a:lnTo>
                    <a:pt x="467156" y="412203"/>
                  </a:lnTo>
                  <a:lnTo>
                    <a:pt x="467283" y="412445"/>
                  </a:lnTo>
                  <a:lnTo>
                    <a:pt x="467309" y="414680"/>
                  </a:lnTo>
                  <a:lnTo>
                    <a:pt x="467156" y="414909"/>
                  </a:lnTo>
                  <a:lnTo>
                    <a:pt x="466775" y="415328"/>
                  </a:lnTo>
                  <a:lnTo>
                    <a:pt x="463181" y="415328"/>
                  </a:lnTo>
                  <a:lnTo>
                    <a:pt x="463181" y="415772"/>
                  </a:lnTo>
                  <a:lnTo>
                    <a:pt x="461492" y="415772"/>
                  </a:lnTo>
                  <a:lnTo>
                    <a:pt x="461492" y="415937"/>
                  </a:lnTo>
                  <a:lnTo>
                    <a:pt x="468109" y="415937"/>
                  </a:lnTo>
                  <a:lnTo>
                    <a:pt x="468731" y="415328"/>
                  </a:lnTo>
                  <a:lnTo>
                    <a:pt x="468985" y="414909"/>
                  </a:lnTo>
                  <a:lnTo>
                    <a:pt x="468947" y="411708"/>
                  </a:lnTo>
                  <a:close/>
                </a:path>
                <a:path w="1202690" h="641985">
                  <a:moveTo>
                    <a:pt x="470090" y="418630"/>
                  </a:moveTo>
                  <a:lnTo>
                    <a:pt x="469938" y="418261"/>
                  </a:lnTo>
                  <a:lnTo>
                    <a:pt x="469861" y="418007"/>
                  </a:lnTo>
                  <a:lnTo>
                    <a:pt x="469646" y="417588"/>
                  </a:lnTo>
                  <a:lnTo>
                    <a:pt x="469150" y="416979"/>
                  </a:lnTo>
                  <a:lnTo>
                    <a:pt x="468871" y="416750"/>
                  </a:lnTo>
                  <a:lnTo>
                    <a:pt x="461492" y="416750"/>
                  </a:lnTo>
                  <a:lnTo>
                    <a:pt x="461492" y="422846"/>
                  </a:lnTo>
                  <a:lnTo>
                    <a:pt x="468083" y="422846"/>
                  </a:lnTo>
                  <a:lnTo>
                    <a:pt x="468579" y="422529"/>
                  </a:lnTo>
                  <a:lnTo>
                    <a:pt x="469125" y="422109"/>
                  </a:lnTo>
                  <a:lnTo>
                    <a:pt x="469353" y="421855"/>
                  </a:lnTo>
                  <a:lnTo>
                    <a:pt x="463181" y="421855"/>
                  </a:lnTo>
                  <a:lnTo>
                    <a:pt x="463181" y="417588"/>
                  </a:lnTo>
                  <a:lnTo>
                    <a:pt x="467334" y="417588"/>
                  </a:lnTo>
                  <a:lnTo>
                    <a:pt x="467804" y="418007"/>
                  </a:lnTo>
                  <a:lnTo>
                    <a:pt x="467995" y="418261"/>
                  </a:lnTo>
                  <a:lnTo>
                    <a:pt x="467995" y="420852"/>
                  </a:lnTo>
                  <a:lnTo>
                    <a:pt x="467804" y="421081"/>
                  </a:lnTo>
                  <a:lnTo>
                    <a:pt x="467347" y="421462"/>
                  </a:lnTo>
                  <a:lnTo>
                    <a:pt x="469353" y="421855"/>
                  </a:lnTo>
                  <a:lnTo>
                    <a:pt x="469620" y="421462"/>
                  </a:lnTo>
                  <a:lnTo>
                    <a:pt x="469734" y="421309"/>
                  </a:lnTo>
                  <a:lnTo>
                    <a:pt x="469836" y="421081"/>
                  </a:lnTo>
                  <a:lnTo>
                    <a:pt x="469912" y="420852"/>
                  </a:lnTo>
                  <a:lnTo>
                    <a:pt x="469988" y="420649"/>
                  </a:lnTo>
                  <a:lnTo>
                    <a:pt x="470090" y="418630"/>
                  </a:lnTo>
                  <a:close/>
                </a:path>
                <a:path w="1202690" h="641985">
                  <a:moveTo>
                    <a:pt x="470357" y="506971"/>
                  </a:moveTo>
                  <a:lnTo>
                    <a:pt x="470331" y="506374"/>
                  </a:lnTo>
                  <a:lnTo>
                    <a:pt x="469315" y="503529"/>
                  </a:lnTo>
                  <a:lnTo>
                    <a:pt x="468807" y="502119"/>
                  </a:lnTo>
                  <a:lnTo>
                    <a:pt x="466966" y="497039"/>
                  </a:lnTo>
                  <a:lnTo>
                    <a:pt x="466966" y="502119"/>
                  </a:lnTo>
                  <a:lnTo>
                    <a:pt x="462356" y="502119"/>
                  </a:lnTo>
                  <a:lnTo>
                    <a:pt x="464642" y="495528"/>
                  </a:lnTo>
                  <a:lnTo>
                    <a:pt x="466966" y="502119"/>
                  </a:lnTo>
                  <a:lnTo>
                    <a:pt x="466966" y="497039"/>
                  </a:lnTo>
                  <a:lnTo>
                    <a:pt x="466420" y="495528"/>
                  </a:lnTo>
                  <a:lnTo>
                    <a:pt x="465899" y="494080"/>
                  </a:lnTo>
                  <a:lnTo>
                    <a:pt x="463562" y="494080"/>
                  </a:lnTo>
                  <a:lnTo>
                    <a:pt x="459117" y="506374"/>
                  </a:lnTo>
                  <a:lnTo>
                    <a:pt x="459155" y="506971"/>
                  </a:lnTo>
                  <a:lnTo>
                    <a:pt x="460743" y="506971"/>
                  </a:lnTo>
                  <a:lnTo>
                    <a:pt x="461924" y="503529"/>
                  </a:lnTo>
                  <a:lnTo>
                    <a:pt x="467398" y="503529"/>
                  </a:lnTo>
                  <a:lnTo>
                    <a:pt x="468642" y="506971"/>
                  </a:lnTo>
                  <a:lnTo>
                    <a:pt x="470357" y="506971"/>
                  </a:lnTo>
                  <a:close/>
                </a:path>
                <a:path w="1202690" h="641985">
                  <a:moveTo>
                    <a:pt x="471322" y="35877"/>
                  </a:moveTo>
                  <a:lnTo>
                    <a:pt x="470636" y="35636"/>
                  </a:lnTo>
                  <a:lnTo>
                    <a:pt x="467995" y="35636"/>
                  </a:lnTo>
                  <a:lnTo>
                    <a:pt x="467436" y="35877"/>
                  </a:lnTo>
                  <a:lnTo>
                    <a:pt x="471322" y="35877"/>
                  </a:lnTo>
                  <a:close/>
                </a:path>
                <a:path w="1202690" h="641985">
                  <a:moveTo>
                    <a:pt x="471906" y="43535"/>
                  </a:moveTo>
                  <a:lnTo>
                    <a:pt x="470776" y="43535"/>
                  </a:lnTo>
                  <a:lnTo>
                    <a:pt x="470141" y="43738"/>
                  </a:lnTo>
                  <a:lnTo>
                    <a:pt x="471893" y="43738"/>
                  </a:lnTo>
                  <a:lnTo>
                    <a:pt x="471906" y="43535"/>
                  </a:lnTo>
                  <a:close/>
                </a:path>
                <a:path w="1202690" h="641985">
                  <a:moveTo>
                    <a:pt x="472706" y="123952"/>
                  </a:moveTo>
                  <a:lnTo>
                    <a:pt x="470966" y="120878"/>
                  </a:lnTo>
                  <a:lnTo>
                    <a:pt x="470928" y="124523"/>
                  </a:lnTo>
                  <a:lnTo>
                    <a:pt x="470903" y="126961"/>
                  </a:lnTo>
                  <a:lnTo>
                    <a:pt x="467474" y="131178"/>
                  </a:lnTo>
                  <a:lnTo>
                    <a:pt x="464439" y="131178"/>
                  </a:lnTo>
                  <a:lnTo>
                    <a:pt x="464439" y="121005"/>
                  </a:lnTo>
                  <a:lnTo>
                    <a:pt x="467893" y="121005"/>
                  </a:lnTo>
                  <a:lnTo>
                    <a:pt x="469036" y="121500"/>
                  </a:lnTo>
                  <a:lnTo>
                    <a:pt x="469519" y="121856"/>
                  </a:lnTo>
                  <a:lnTo>
                    <a:pt x="470293" y="122758"/>
                  </a:lnTo>
                  <a:lnTo>
                    <a:pt x="470496" y="123151"/>
                  </a:lnTo>
                  <a:lnTo>
                    <a:pt x="470573" y="123291"/>
                  </a:lnTo>
                  <a:lnTo>
                    <a:pt x="470750" y="123952"/>
                  </a:lnTo>
                  <a:lnTo>
                    <a:pt x="470928" y="124523"/>
                  </a:lnTo>
                  <a:lnTo>
                    <a:pt x="470928" y="120840"/>
                  </a:lnTo>
                  <a:lnTo>
                    <a:pt x="470687" y="120586"/>
                  </a:lnTo>
                  <a:lnTo>
                    <a:pt x="470027" y="120142"/>
                  </a:lnTo>
                  <a:lnTo>
                    <a:pt x="468782" y="119684"/>
                  </a:lnTo>
                  <a:lnTo>
                    <a:pt x="462737" y="119684"/>
                  </a:lnTo>
                  <a:lnTo>
                    <a:pt x="462737" y="132638"/>
                  </a:lnTo>
                  <a:lnTo>
                    <a:pt x="467829" y="132638"/>
                  </a:lnTo>
                  <a:lnTo>
                    <a:pt x="469874" y="131953"/>
                  </a:lnTo>
                  <a:lnTo>
                    <a:pt x="470573" y="131533"/>
                  </a:lnTo>
                  <a:lnTo>
                    <a:pt x="470928" y="131178"/>
                  </a:lnTo>
                  <a:lnTo>
                    <a:pt x="471703" y="130403"/>
                  </a:lnTo>
                  <a:lnTo>
                    <a:pt x="472020" y="129870"/>
                  </a:lnTo>
                  <a:lnTo>
                    <a:pt x="472122" y="129692"/>
                  </a:lnTo>
                  <a:lnTo>
                    <a:pt x="472617" y="128244"/>
                  </a:lnTo>
                  <a:lnTo>
                    <a:pt x="472706" y="123952"/>
                  </a:lnTo>
                  <a:close/>
                </a:path>
                <a:path w="1202690" h="641985">
                  <a:moveTo>
                    <a:pt x="473544" y="43738"/>
                  </a:moveTo>
                  <a:lnTo>
                    <a:pt x="471893" y="43738"/>
                  </a:lnTo>
                  <a:lnTo>
                    <a:pt x="471855" y="44246"/>
                  </a:lnTo>
                  <a:lnTo>
                    <a:pt x="471563" y="45377"/>
                  </a:lnTo>
                  <a:lnTo>
                    <a:pt x="471335" y="45859"/>
                  </a:lnTo>
                  <a:lnTo>
                    <a:pt x="470738" y="46710"/>
                  </a:lnTo>
                  <a:lnTo>
                    <a:pt x="470357" y="47066"/>
                  </a:lnTo>
                  <a:lnTo>
                    <a:pt x="465518" y="47066"/>
                  </a:lnTo>
                  <a:lnTo>
                    <a:pt x="465569" y="48348"/>
                  </a:lnTo>
                  <a:lnTo>
                    <a:pt x="471131" y="48348"/>
                  </a:lnTo>
                  <a:lnTo>
                    <a:pt x="471970" y="47637"/>
                  </a:lnTo>
                  <a:lnTo>
                    <a:pt x="472452" y="47066"/>
                  </a:lnTo>
                  <a:lnTo>
                    <a:pt x="472617" y="46710"/>
                  </a:lnTo>
                  <a:lnTo>
                    <a:pt x="472871" y="46278"/>
                  </a:lnTo>
                  <a:lnTo>
                    <a:pt x="473062" y="45859"/>
                  </a:lnTo>
                  <a:lnTo>
                    <a:pt x="473417" y="44678"/>
                  </a:lnTo>
                  <a:lnTo>
                    <a:pt x="473544" y="43738"/>
                  </a:lnTo>
                  <a:close/>
                </a:path>
                <a:path w="1202690" h="641985">
                  <a:moveTo>
                    <a:pt x="473595" y="41605"/>
                  </a:moveTo>
                  <a:lnTo>
                    <a:pt x="473468" y="39014"/>
                  </a:lnTo>
                  <a:lnTo>
                    <a:pt x="473405" y="38798"/>
                  </a:lnTo>
                  <a:lnTo>
                    <a:pt x="473290" y="38379"/>
                  </a:lnTo>
                  <a:lnTo>
                    <a:pt x="473202" y="38074"/>
                  </a:lnTo>
                  <a:lnTo>
                    <a:pt x="473036" y="37693"/>
                  </a:lnTo>
                  <a:lnTo>
                    <a:pt x="472655" y="37007"/>
                  </a:lnTo>
                  <a:lnTo>
                    <a:pt x="472325" y="36588"/>
                  </a:lnTo>
                  <a:lnTo>
                    <a:pt x="471919" y="36245"/>
                  </a:lnTo>
                  <a:lnTo>
                    <a:pt x="471919" y="41605"/>
                  </a:lnTo>
                  <a:lnTo>
                    <a:pt x="467233" y="41605"/>
                  </a:lnTo>
                  <a:lnTo>
                    <a:pt x="467131" y="41478"/>
                  </a:lnTo>
                  <a:lnTo>
                    <a:pt x="466979" y="41211"/>
                  </a:lnTo>
                  <a:lnTo>
                    <a:pt x="467004" y="38379"/>
                  </a:lnTo>
                  <a:lnTo>
                    <a:pt x="467156" y="38074"/>
                  </a:lnTo>
                  <a:lnTo>
                    <a:pt x="467448" y="37693"/>
                  </a:lnTo>
                  <a:lnTo>
                    <a:pt x="467791" y="37338"/>
                  </a:lnTo>
                  <a:lnTo>
                    <a:pt x="468452" y="37007"/>
                  </a:lnTo>
                  <a:lnTo>
                    <a:pt x="470077" y="37007"/>
                  </a:lnTo>
                  <a:lnTo>
                    <a:pt x="471919" y="41605"/>
                  </a:lnTo>
                  <a:lnTo>
                    <a:pt x="471919" y="36245"/>
                  </a:lnTo>
                  <a:lnTo>
                    <a:pt x="471754" y="36106"/>
                  </a:lnTo>
                  <a:lnTo>
                    <a:pt x="466890" y="36106"/>
                  </a:lnTo>
                  <a:lnTo>
                    <a:pt x="465302" y="38074"/>
                  </a:lnTo>
                  <a:lnTo>
                    <a:pt x="465201" y="38379"/>
                  </a:lnTo>
                  <a:lnTo>
                    <a:pt x="465150" y="41605"/>
                  </a:lnTo>
                  <a:lnTo>
                    <a:pt x="465543" y="42354"/>
                  </a:lnTo>
                  <a:lnTo>
                    <a:pt x="465861" y="42697"/>
                  </a:lnTo>
                  <a:lnTo>
                    <a:pt x="466153" y="43053"/>
                  </a:lnTo>
                  <a:lnTo>
                    <a:pt x="471944" y="43053"/>
                  </a:lnTo>
                  <a:lnTo>
                    <a:pt x="471906" y="43535"/>
                  </a:lnTo>
                  <a:lnTo>
                    <a:pt x="473544" y="43535"/>
                  </a:lnTo>
                  <a:lnTo>
                    <a:pt x="473570" y="42354"/>
                  </a:lnTo>
                  <a:lnTo>
                    <a:pt x="470611" y="42354"/>
                  </a:lnTo>
                  <a:lnTo>
                    <a:pt x="472059" y="41605"/>
                  </a:lnTo>
                  <a:lnTo>
                    <a:pt x="473595" y="41605"/>
                  </a:lnTo>
                  <a:close/>
                </a:path>
                <a:path w="1202690" h="641985">
                  <a:moveTo>
                    <a:pt x="474306" y="505294"/>
                  </a:moveTo>
                  <a:lnTo>
                    <a:pt x="472236" y="505294"/>
                  </a:lnTo>
                  <a:lnTo>
                    <a:pt x="472211" y="505599"/>
                  </a:lnTo>
                  <a:lnTo>
                    <a:pt x="474027" y="505599"/>
                  </a:lnTo>
                  <a:lnTo>
                    <a:pt x="474306" y="505294"/>
                  </a:lnTo>
                  <a:close/>
                </a:path>
                <a:path w="1202690" h="641985">
                  <a:moveTo>
                    <a:pt x="479310" y="495427"/>
                  </a:moveTo>
                  <a:lnTo>
                    <a:pt x="479259" y="495300"/>
                  </a:lnTo>
                  <a:lnTo>
                    <a:pt x="479018" y="494906"/>
                  </a:lnTo>
                  <a:lnTo>
                    <a:pt x="478599" y="494487"/>
                  </a:lnTo>
                  <a:lnTo>
                    <a:pt x="472719" y="494487"/>
                  </a:lnTo>
                  <a:lnTo>
                    <a:pt x="472401" y="494728"/>
                  </a:lnTo>
                  <a:lnTo>
                    <a:pt x="472325" y="496239"/>
                  </a:lnTo>
                  <a:lnTo>
                    <a:pt x="472668" y="496239"/>
                  </a:lnTo>
                  <a:lnTo>
                    <a:pt x="473278" y="495820"/>
                  </a:lnTo>
                  <a:lnTo>
                    <a:pt x="473811" y="495566"/>
                  </a:lnTo>
                  <a:lnTo>
                    <a:pt x="477088" y="495566"/>
                  </a:lnTo>
                  <a:lnTo>
                    <a:pt x="477342" y="495820"/>
                  </a:lnTo>
                  <a:lnTo>
                    <a:pt x="477596" y="496239"/>
                  </a:lnTo>
                  <a:lnTo>
                    <a:pt x="477647" y="498690"/>
                  </a:lnTo>
                  <a:lnTo>
                    <a:pt x="477456" y="499148"/>
                  </a:lnTo>
                  <a:lnTo>
                    <a:pt x="477367" y="499364"/>
                  </a:lnTo>
                  <a:lnTo>
                    <a:pt x="472389" y="505117"/>
                  </a:lnTo>
                  <a:lnTo>
                    <a:pt x="474484" y="505117"/>
                  </a:lnTo>
                  <a:lnTo>
                    <a:pt x="476186" y="503313"/>
                  </a:lnTo>
                  <a:lnTo>
                    <a:pt x="476948" y="502539"/>
                  </a:lnTo>
                  <a:lnTo>
                    <a:pt x="477545" y="501865"/>
                  </a:lnTo>
                  <a:lnTo>
                    <a:pt x="478434" y="500722"/>
                  </a:lnTo>
                  <a:lnTo>
                    <a:pt x="478802" y="500138"/>
                  </a:lnTo>
                  <a:lnTo>
                    <a:pt x="479183" y="499364"/>
                  </a:lnTo>
                  <a:lnTo>
                    <a:pt x="479310" y="495427"/>
                  </a:lnTo>
                  <a:close/>
                </a:path>
                <a:path w="1202690" h="641985">
                  <a:moveTo>
                    <a:pt x="480225" y="505929"/>
                  </a:moveTo>
                  <a:lnTo>
                    <a:pt x="472198" y="505764"/>
                  </a:lnTo>
                  <a:lnTo>
                    <a:pt x="472109" y="506869"/>
                  </a:lnTo>
                  <a:lnTo>
                    <a:pt x="480123" y="506869"/>
                  </a:lnTo>
                  <a:lnTo>
                    <a:pt x="480225" y="505929"/>
                  </a:lnTo>
                  <a:close/>
                </a:path>
                <a:path w="1202690" h="641985">
                  <a:moveTo>
                    <a:pt x="485470" y="132613"/>
                  </a:moveTo>
                  <a:lnTo>
                    <a:pt x="485444" y="132016"/>
                  </a:lnTo>
                  <a:lnTo>
                    <a:pt x="484416" y="129159"/>
                  </a:lnTo>
                  <a:lnTo>
                    <a:pt x="483908" y="127762"/>
                  </a:lnTo>
                  <a:lnTo>
                    <a:pt x="482079" y="122694"/>
                  </a:lnTo>
                  <a:lnTo>
                    <a:pt x="482079" y="127762"/>
                  </a:lnTo>
                  <a:lnTo>
                    <a:pt x="477469" y="127762"/>
                  </a:lnTo>
                  <a:lnTo>
                    <a:pt x="479755" y="121170"/>
                  </a:lnTo>
                  <a:lnTo>
                    <a:pt x="482079" y="127762"/>
                  </a:lnTo>
                  <a:lnTo>
                    <a:pt x="482079" y="122694"/>
                  </a:lnTo>
                  <a:lnTo>
                    <a:pt x="481533" y="121170"/>
                  </a:lnTo>
                  <a:lnTo>
                    <a:pt x="481012" y="119722"/>
                  </a:lnTo>
                  <a:lnTo>
                    <a:pt x="478688" y="119722"/>
                  </a:lnTo>
                  <a:lnTo>
                    <a:pt x="474230" y="132016"/>
                  </a:lnTo>
                  <a:lnTo>
                    <a:pt x="474268" y="132613"/>
                  </a:lnTo>
                  <a:lnTo>
                    <a:pt x="475856" y="132613"/>
                  </a:lnTo>
                  <a:lnTo>
                    <a:pt x="477037" y="129159"/>
                  </a:lnTo>
                  <a:lnTo>
                    <a:pt x="482511" y="129159"/>
                  </a:lnTo>
                  <a:lnTo>
                    <a:pt x="483743" y="132613"/>
                  </a:lnTo>
                  <a:lnTo>
                    <a:pt x="485470" y="132613"/>
                  </a:lnTo>
                  <a:close/>
                </a:path>
                <a:path w="1202690" h="641985">
                  <a:moveTo>
                    <a:pt x="486448" y="48895"/>
                  </a:moveTo>
                  <a:lnTo>
                    <a:pt x="486422" y="48298"/>
                  </a:lnTo>
                  <a:lnTo>
                    <a:pt x="485394" y="45453"/>
                  </a:lnTo>
                  <a:lnTo>
                    <a:pt x="484898" y="44056"/>
                  </a:lnTo>
                  <a:lnTo>
                    <a:pt x="483057" y="38976"/>
                  </a:lnTo>
                  <a:lnTo>
                    <a:pt x="483057" y="44056"/>
                  </a:lnTo>
                  <a:lnTo>
                    <a:pt x="478459" y="44056"/>
                  </a:lnTo>
                  <a:lnTo>
                    <a:pt x="480733" y="37465"/>
                  </a:lnTo>
                  <a:lnTo>
                    <a:pt x="483057" y="44056"/>
                  </a:lnTo>
                  <a:lnTo>
                    <a:pt x="483057" y="38976"/>
                  </a:lnTo>
                  <a:lnTo>
                    <a:pt x="482511" y="37465"/>
                  </a:lnTo>
                  <a:lnTo>
                    <a:pt x="481990" y="36017"/>
                  </a:lnTo>
                  <a:lnTo>
                    <a:pt x="479666" y="36017"/>
                  </a:lnTo>
                  <a:lnTo>
                    <a:pt x="475208" y="48298"/>
                  </a:lnTo>
                  <a:lnTo>
                    <a:pt x="475119" y="48895"/>
                  </a:lnTo>
                  <a:lnTo>
                    <a:pt x="476846" y="48895"/>
                  </a:lnTo>
                  <a:lnTo>
                    <a:pt x="478015" y="45453"/>
                  </a:lnTo>
                  <a:lnTo>
                    <a:pt x="483501" y="45453"/>
                  </a:lnTo>
                  <a:lnTo>
                    <a:pt x="484720" y="48895"/>
                  </a:lnTo>
                  <a:lnTo>
                    <a:pt x="486448" y="48895"/>
                  </a:lnTo>
                  <a:close/>
                </a:path>
                <a:path w="1202690" h="641985">
                  <a:moveTo>
                    <a:pt x="489216" y="121069"/>
                  </a:moveTo>
                  <a:lnTo>
                    <a:pt x="487476" y="121069"/>
                  </a:lnTo>
                  <a:lnTo>
                    <a:pt x="487464" y="121335"/>
                  </a:lnTo>
                  <a:lnTo>
                    <a:pt x="488607" y="121335"/>
                  </a:lnTo>
                  <a:lnTo>
                    <a:pt x="489216" y="121069"/>
                  </a:lnTo>
                  <a:close/>
                </a:path>
                <a:path w="1202690" h="641985">
                  <a:moveTo>
                    <a:pt x="489419" y="130937"/>
                  </a:moveTo>
                  <a:lnTo>
                    <a:pt x="487349" y="130937"/>
                  </a:lnTo>
                  <a:lnTo>
                    <a:pt x="487324" y="131229"/>
                  </a:lnTo>
                  <a:lnTo>
                    <a:pt x="489140" y="131229"/>
                  </a:lnTo>
                  <a:lnTo>
                    <a:pt x="489419" y="130937"/>
                  </a:lnTo>
                  <a:close/>
                </a:path>
                <a:path w="1202690" h="641985">
                  <a:moveTo>
                    <a:pt x="490943" y="502539"/>
                  </a:moveTo>
                  <a:lnTo>
                    <a:pt x="490816" y="502208"/>
                  </a:lnTo>
                  <a:lnTo>
                    <a:pt x="490550" y="501764"/>
                  </a:lnTo>
                  <a:lnTo>
                    <a:pt x="490296" y="501510"/>
                  </a:lnTo>
                  <a:lnTo>
                    <a:pt x="490181" y="501370"/>
                  </a:lnTo>
                  <a:lnTo>
                    <a:pt x="489597" y="500926"/>
                  </a:lnTo>
                  <a:lnTo>
                    <a:pt x="489496" y="505282"/>
                  </a:lnTo>
                  <a:lnTo>
                    <a:pt x="486816" y="506056"/>
                  </a:lnTo>
                  <a:lnTo>
                    <a:pt x="486638" y="506056"/>
                  </a:lnTo>
                  <a:lnTo>
                    <a:pt x="483895" y="505282"/>
                  </a:lnTo>
                  <a:lnTo>
                    <a:pt x="484708" y="505282"/>
                  </a:lnTo>
                  <a:lnTo>
                    <a:pt x="484251" y="504926"/>
                  </a:lnTo>
                  <a:lnTo>
                    <a:pt x="486575" y="500926"/>
                  </a:lnTo>
                  <a:lnTo>
                    <a:pt x="487451" y="501370"/>
                  </a:lnTo>
                  <a:lnTo>
                    <a:pt x="489381" y="504418"/>
                  </a:lnTo>
                  <a:lnTo>
                    <a:pt x="489115" y="504926"/>
                  </a:lnTo>
                  <a:lnTo>
                    <a:pt x="488708" y="505282"/>
                  </a:lnTo>
                  <a:lnTo>
                    <a:pt x="489496" y="505282"/>
                  </a:lnTo>
                  <a:lnTo>
                    <a:pt x="489496" y="500862"/>
                  </a:lnTo>
                  <a:lnTo>
                    <a:pt x="489038" y="500545"/>
                  </a:lnTo>
                  <a:lnTo>
                    <a:pt x="488619" y="500303"/>
                  </a:lnTo>
                  <a:lnTo>
                    <a:pt x="488137" y="500075"/>
                  </a:lnTo>
                  <a:lnTo>
                    <a:pt x="488543" y="499846"/>
                  </a:lnTo>
                  <a:lnTo>
                    <a:pt x="490054" y="498538"/>
                  </a:lnTo>
                  <a:lnTo>
                    <a:pt x="490156" y="498411"/>
                  </a:lnTo>
                  <a:lnTo>
                    <a:pt x="490258" y="498271"/>
                  </a:lnTo>
                  <a:lnTo>
                    <a:pt x="490423" y="497992"/>
                  </a:lnTo>
                  <a:lnTo>
                    <a:pt x="490537" y="495617"/>
                  </a:lnTo>
                  <a:lnTo>
                    <a:pt x="490410" y="495274"/>
                  </a:lnTo>
                  <a:lnTo>
                    <a:pt x="489737" y="494245"/>
                  </a:lnTo>
                  <a:lnTo>
                    <a:pt x="489534" y="494245"/>
                  </a:lnTo>
                  <a:lnTo>
                    <a:pt x="489115" y="494017"/>
                  </a:lnTo>
                  <a:lnTo>
                    <a:pt x="488899" y="493953"/>
                  </a:lnTo>
                  <a:lnTo>
                    <a:pt x="488899" y="497662"/>
                  </a:lnTo>
                  <a:lnTo>
                    <a:pt x="488391" y="498271"/>
                  </a:lnTo>
                  <a:lnTo>
                    <a:pt x="488264" y="498411"/>
                  </a:lnTo>
                  <a:lnTo>
                    <a:pt x="488149" y="498538"/>
                  </a:lnTo>
                  <a:lnTo>
                    <a:pt x="488035" y="498665"/>
                  </a:lnTo>
                  <a:lnTo>
                    <a:pt x="487426" y="499122"/>
                  </a:lnTo>
                  <a:lnTo>
                    <a:pt x="486829" y="499427"/>
                  </a:lnTo>
                  <a:lnTo>
                    <a:pt x="486270" y="499122"/>
                  </a:lnTo>
                  <a:lnTo>
                    <a:pt x="485838" y="498856"/>
                  </a:lnTo>
                  <a:lnTo>
                    <a:pt x="485216" y="498411"/>
                  </a:lnTo>
                  <a:lnTo>
                    <a:pt x="484835" y="497992"/>
                  </a:lnTo>
                  <a:lnTo>
                    <a:pt x="484606" y="497662"/>
                  </a:lnTo>
                  <a:lnTo>
                    <a:pt x="484632" y="495820"/>
                  </a:lnTo>
                  <a:lnTo>
                    <a:pt x="485216" y="495274"/>
                  </a:lnTo>
                  <a:lnTo>
                    <a:pt x="488188" y="495274"/>
                  </a:lnTo>
                  <a:lnTo>
                    <a:pt x="488556" y="495617"/>
                  </a:lnTo>
                  <a:lnTo>
                    <a:pt x="488721" y="495820"/>
                  </a:lnTo>
                  <a:lnTo>
                    <a:pt x="488810" y="496036"/>
                  </a:lnTo>
                  <a:lnTo>
                    <a:pt x="488899" y="497662"/>
                  </a:lnTo>
                  <a:lnTo>
                    <a:pt x="488899" y="493953"/>
                  </a:lnTo>
                  <a:lnTo>
                    <a:pt x="488073" y="493661"/>
                  </a:lnTo>
                  <a:lnTo>
                    <a:pt x="485521" y="493661"/>
                  </a:lnTo>
                  <a:lnTo>
                    <a:pt x="484479" y="494017"/>
                  </a:lnTo>
                  <a:lnTo>
                    <a:pt x="484035" y="494245"/>
                  </a:lnTo>
                  <a:lnTo>
                    <a:pt x="482930" y="495274"/>
                  </a:lnTo>
                  <a:lnTo>
                    <a:pt x="483095" y="495274"/>
                  </a:lnTo>
                  <a:lnTo>
                    <a:pt x="483133" y="498538"/>
                  </a:lnTo>
                  <a:lnTo>
                    <a:pt x="483628" y="499122"/>
                  </a:lnTo>
                  <a:lnTo>
                    <a:pt x="484187" y="499605"/>
                  </a:lnTo>
                  <a:lnTo>
                    <a:pt x="484886" y="500075"/>
                  </a:lnTo>
                  <a:lnTo>
                    <a:pt x="485368" y="500303"/>
                  </a:lnTo>
                  <a:lnTo>
                    <a:pt x="485152" y="500303"/>
                  </a:lnTo>
                  <a:lnTo>
                    <a:pt x="482358" y="504926"/>
                  </a:lnTo>
                  <a:lnTo>
                    <a:pt x="482536" y="505282"/>
                  </a:lnTo>
                  <a:lnTo>
                    <a:pt x="483019" y="506056"/>
                  </a:lnTo>
                  <a:lnTo>
                    <a:pt x="483768" y="506615"/>
                  </a:lnTo>
                  <a:lnTo>
                    <a:pt x="484225" y="506831"/>
                  </a:lnTo>
                  <a:lnTo>
                    <a:pt x="489026" y="506831"/>
                  </a:lnTo>
                  <a:lnTo>
                    <a:pt x="489458" y="506615"/>
                  </a:lnTo>
                  <a:lnTo>
                    <a:pt x="490220" y="506056"/>
                  </a:lnTo>
                  <a:lnTo>
                    <a:pt x="490893" y="505282"/>
                  </a:lnTo>
                  <a:lnTo>
                    <a:pt x="490943" y="502539"/>
                  </a:lnTo>
                  <a:close/>
                </a:path>
                <a:path w="1202690" h="641985">
                  <a:moveTo>
                    <a:pt x="494499" y="495820"/>
                  </a:moveTo>
                  <a:lnTo>
                    <a:pt x="493572" y="495820"/>
                  </a:lnTo>
                  <a:lnTo>
                    <a:pt x="493547" y="496239"/>
                  </a:lnTo>
                  <a:lnTo>
                    <a:pt x="493890" y="496239"/>
                  </a:lnTo>
                  <a:lnTo>
                    <a:pt x="494499" y="495820"/>
                  </a:lnTo>
                  <a:close/>
                </a:path>
                <a:path w="1202690" h="641985">
                  <a:moveTo>
                    <a:pt x="494665" y="121881"/>
                  </a:moveTo>
                  <a:lnTo>
                    <a:pt x="494538" y="121335"/>
                  </a:lnTo>
                  <a:lnTo>
                    <a:pt x="494423" y="121069"/>
                  </a:lnTo>
                  <a:lnTo>
                    <a:pt x="494372" y="120942"/>
                  </a:lnTo>
                  <a:lnTo>
                    <a:pt x="494131" y="120548"/>
                  </a:lnTo>
                  <a:lnTo>
                    <a:pt x="493953" y="120370"/>
                  </a:lnTo>
                  <a:lnTo>
                    <a:pt x="487527" y="120370"/>
                  </a:lnTo>
                  <a:lnTo>
                    <a:pt x="487489" y="120942"/>
                  </a:lnTo>
                  <a:lnTo>
                    <a:pt x="491680" y="120942"/>
                  </a:lnTo>
                  <a:lnTo>
                    <a:pt x="492391" y="121335"/>
                  </a:lnTo>
                  <a:lnTo>
                    <a:pt x="492709" y="121881"/>
                  </a:lnTo>
                  <a:lnTo>
                    <a:pt x="492671" y="124587"/>
                  </a:lnTo>
                  <a:lnTo>
                    <a:pt x="492264" y="125399"/>
                  </a:lnTo>
                  <a:lnTo>
                    <a:pt x="491617" y="126365"/>
                  </a:lnTo>
                  <a:lnTo>
                    <a:pt x="491248" y="126860"/>
                  </a:lnTo>
                  <a:lnTo>
                    <a:pt x="490689" y="127508"/>
                  </a:lnTo>
                  <a:lnTo>
                    <a:pt x="487502" y="130746"/>
                  </a:lnTo>
                  <a:lnTo>
                    <a:pt x="489597" y="130746"/>
                  </a:lnTo>
                  <a:lnTo>
                    <a:pt x="494474" y="124587"/>
                  </a:lnTo>
                  <a:lnTo>
                    <a:pt x="494576" y="124333"/>
                  </a:lnTo>
                  <a:lnTo>
                    <a:pt x="494665" y="121881"/>
                  </a:lnTo>
                  <a:close/>
                </a:path>
                <a:path w="1202690" h="641985">
                  <a:moveTo>
                    <a:pt x="495350" y="131572"/>
                  </a:moveTo>
                  <a:lnTo>
                    <a:pt x="487311" y="131406"/>
                  </a:lnTo>
                  <a:lnTo>
                    <a:pt x="487222" y="132511"/>
                  </a:lnTo>
                  <a:lnTo>
                    <a:pt x="495236" y="132511"/>
                  </a:lnTo>
                  <a:lnTo>
                    <a:pt x="495350" y="131572"/>
                  </a:lnTo>
                  <a:close/>
                </a:path>
                <a:path w="1202690" h="641985">
                  <a:moveTo>
                    <a:pt x="495528" y="505294"/>
                  </a:moveTo>
                  <a:lnTo>
                    <a:pt x="493369" y="505294"/>
                  </a:lnTo>
                  <a:lnTo>
                    <a:pt x="493356" y="505599"/>
                  </a:lnTo>
                  <a:lnTo>
                    <a:pt x="495249" y="505599"/>
                  </a:lnTo>
                  <a:lnTo>
                    <a:pt x="495528" y="505294"/>
                  </a:lnTo>
                  <a:close/>
                </a:path>
                <a:path w="1202690" h="641985">
                  <a:moveTo>
                    <a:pt x="500634" y="495681"/>
                  </a:moveTo>
                  <a:lnTo>
                    <a:pt x="500481" y="495300"/>
                  </a:lnTo>
                  <a:lnTo>
                    <a:pt x="500240" y="494906"/>
                  </a:lnTo>
                  <a:lnTo>
                    <a:pt x="499821" y="494487"/>
                  </a:lnTo>
                  <a:lnTo>
                    <a:pt x="493941" y="494487"/>
                  </a:lnTo>
                  <a:lnTo>
                    <a:pt x="493623" y="494728"/>
                  </a:lnTo>
                  <a:lnTo>
                    <a:pt x="493572" y="495681"/>
                  </a:lnTo>
                  <a:lnTo>
                    <a:pt x="494703" y="495681"/>
                  </a:lnTo>
                  <a:lnTo>
                    <a:pt x="495668" y="495300"/>
                  </a:lnTo>
                  <a:lnTo>
                    <a:pt x="497789" y="495300"/>
                  </a:lnTo>
                  <a:lnTo>
                    <a:pt x="498411" y="495681"/>
                  </a:lnTo>
                  <a:lnTo>
                    <a:pt x="498563" y="495820"/>
                  </a:lnTo>
                  <a:lnTo>
                    <a:pt x="498817" y="496239"/>
                  </a:lnTo>
                  <a:lnTo>
                    <a:pt x="498856" y="498690"/>
                  </a:lnTo>
                  <a:lnTo>
                    <a:pt x="498678" y="499148"/>
                  </a:lnTo>
                  <a:lnTo>
                    <a:pt x="493610" y="505117"/>
                  </a:lnTo>
                  <a:lnTo>
                    <a:pt x="495706" y="505117"/>
                  </a:lnTo>
                  <a:lnTo>
                    <a:pt x="497408" y="503313"/>
                  </a:lnTo>
                  <a:lnTo>
                    <a:pt x="498170" y="502539"/>
                  </a:lnTo>
                  <a:lnTo>
                    <a:pt x="498767" y="501865"/>
                  </a:lnTo>
                  <a:lnTo>
                    <a:pt x="499656" y="500722"/>
                  </a:lnTo>
                  <a:lnTo>
                    <a:pt x="500024" y="500138"/>
                  </a:lnTo>
                  <a:lnTo>
                    <a:pt x="500405" y="499364"/>
                  </a:lnTo>
                  <a:lnTo>
                    <a:pt x="500507" y="499148"/>
                  </a:lnTo>
                  <a:lnTo>
                    <a:pt x="500634" y="495681"/>
                  </a:lnTo>
                  <a:close/>
                </a:path>
                <a:path w="1202690" h="641985">
                  <a:moveTo>
                    <a:pt x="501446" y="505929"/>
                  </a:moveTo>
                  <a:lnTo>
                    <a:pt x="493356" y="505764"/>
                  </a:lnTo>
                  <a:lnTo>
                    <a:pt x="493331" y="506869"/>
                  </a:lnTo>
                  <a:lnTo>
                    <a:pt x="501345" y="506869"/>
                  </a:lnTo>
                  <a:lnTo>
                    <a:pt x="501446" y="505929"/>
                  </a:lnTo>
                  <a:close/>
                </a:path>
                <a:path w="1202690" h="641985">
                  <a:moveTo>
                    <a:pt x="505929" y="495427"/>
                  </a:moveTo>
                  <a:lnTo>
                    <a:pt x="504190" y="495427"/>
                  </a:lnTo>
                  <a:lnTo>
                    <a:pt x="504151" y="496138"/>
                  </a:lnTo>
                  <a:lnTo>
                    <a:pt x="504558" y="496138"/>
                  </a:lnTo>
                  <a:lnTo>
                    <a:pt x="505358" y="495693"/>
                  </a:lnTo>
                  <a:lnTo>
                    <a:pt x="505929" y="495427"/>
                  </a:lnTo>
                  <a:close/>
                </a:path>
                <a:path w="1202690" h="641985">
                  <a:moveTo>
                    <a:pt x="506056" y="128181"/>
                  </a:moveTo>
                  <a:lnTo>
                    <a:pt x="505929" y="127850"/>
                  </a:lnTo>
                  <a:lnTo>
                    <a:pt x="505675" y="127431"/>
                  </a:lnTo>
                  <a:lnTo>
                    <a:pt x="505409" y="127152"/>
                  </a:lnTo>
                  <a:lnTo>
                    <a:pt x="505282" y="127012"/>
                  </a:lnTo>
                  <a:lnTo>
                    <a:pt x="504913" y="126695"/>
                  </a:lnTo>
                  <a:lnTo>
                    <a:pt x="504723" y="126568"/>
                  </a:lnTo>
                  <a:lnTo>
                    <a:pt x="504609" y="130924"/>
                  </a:lnTo>
                  <a:lnTo>
                    <a:pt x="501916" y="131699"/>
                  </a:lnTo>
                  <a:lnTo>
                    <a:pt x="501738" y="131699"/>
                  </a:lnTo>
                  <a:lnTo>
                    <a:pt x="499008" y="130924"/>
                  </a:lnTo>
                  <a:lnTo>
                    <a:pt x="499808" y="130924"/>
                  </a:lnTo>
                  <a:lnTo>
                    <a:pt x="499364" y="130568"/>
                  </a:lnTo>
                  <a:lnTo>
                    <a:pt x="501688" y="126568"/>
                  </a:lnTo>
                  <a:lnTo>
                    <a:pt x="502564" y="127012"/>
                  </a:lnTo>
                  <a:lnTo>
                    <a:pt x="504367" y="130314"/>
                  </a:lnTo>
                  <a:lnTo>
                    <a:pt x="504228" y="130568"/>
                  </a:lnTo>
                  <a:lnTo>
                    <a:pt x="503821" y="130924"/>
                  </a:lnTo>
                  <a:lnTo>
                    <a:pt x="504609" y="130924"/>
                  </a:lnTo>
                  <a:lnTo>
                    <a:pt x="504609" y="126492"/>
                  </a:lnTo>
                  <a:lnTo>
                    <a:pt x="504151" y="126187"/>
                  </a:lnTo>
                  <a:lnTo>
                    <a:pt x="503745" y="125945"/>
                  </a:lnTo>
                  <a:lnTo>
                    <a:pt x="503262" y="125717"/>
                  </a:lnTo>
                  <a:lnTo>
                    <a:pt x="504037" y="125247"/>
                  </a:lnTo>
                  <a:lnTo>
                    <a:pt x="504278" y="125056"/>
                  </a:lnTo>
                  <a:lnTo>
                    <a:pt x="504545" y="124853"/>
                  </a:lnTo>
                  <a:lnTo>
                    <a:pt x="504926" y="124498"/>
                  </a:lnTo>
                  <a:lnTo>
                    <a:pt x="505066" y="124307"/>
                  </a:lnTo>
                  <a:lnTo>
                    <a:pt x="505167" y="124180"/>
                  </a:lnTo>
                  <a:lnTo>
                    <a:pt x="505256" y="124053"/>
                  </a:lnTo>
                  <a:lnTo>
                    <a:pt x="505371" y="123913"/>
                  </a:lnTo>
                  <a:lnTo>
                    <a:pt x="505523" y="123634"/>
                  </a:lnTo>
                  <a:lnTo>
                    <a:pt x="505650" y="121259"/>
                  </a:lnTo>
                  <a:lnTo>
                    <a:pt x="505510" y="120916"/>
                  </a:lnTo>
                  <a:lnTo>
                    <a:pt x="505053" y="120180"/>
                  </a:lnTo>
                  <a:lnTo>
                    <a:pt x="504609" y="119888"/>
                  </a:lnTo>
                  <a:lnTo>
                    <a:pt x="504215" y="119659"/>
                  </a:lnTo>
                  <a:lnTo>
                    <a:pt x="504075" y="119621"/>
                  </a:lnTo>
                  <a:lnTo>
                    <a:pt x="504075" y="122974"/>
                  </a:lnTo>
                  <a:lnTo>
                    <a:pt x="503936" y="123304"/>
                  </a:lnTo>
                  <a:lnTo>
                    <a:pt x="503885" y="123444"/>
                  </a:lnTo>
                  <a:lnTo>
                    <a:pt x="503491" y="123913"/>
                  </a:lnTo>
                  <a:lnTo>
                    <a:pt x="503364" y="124053"/>
                  </a:lnTo>
                  <a:lnTo>
                    <a:pt x="503262" y="124180"/>
                  </a:lnTo>
                  <a:lnTo>
                    <a:pt x="503148" y="124307"/>
                  </a:lnTo>
                  <a:lnTo>
                    <a:pt x="502894" y="124498"/>
                  </a:lnTo>
                  <a:lnTo>
                    <a:pt x="502335" y="124853"/>
                  </a:lnTo>
                  <a:lnTo>
                    <a:pt x="501942" y="125056"/>
                  </a:lnTo>
                  <a:lnTo>
                    <a:pt x="501523" y="124853"/>
                  </a:lnTo>
                  <a:lnTo>
                    <a:pt x="499745" y="121462"/>
                  </a:lnTo>
                  <a:lnTo>
                    <a:pt x="500329" y="120916"/>
                  </a:lnTo>
                  <a:lnTo>
                    <a:pt x="503301" y="120916"/>
                  </a:lnTo>
                  <a:lnTo>
                    <a:pt x="503669" y="121259"/>
                  </a:lnTo>
                  <a:lnTo>
                    <a:pt x="503834" y="121462"/>
                  </a:lnTo>
                  <a:lnTo>
                    <a:pt x="503923" y="121678"/>
                  </a:lnTo>
                  <a:lnTo>
                    <a:pt x="504037" y="121907"/>
                  </a:lnTo>
                  <a:lnTo>
                    <a:pt x="504075" y="122974"/>
                  </a:lnTo>
                  <a:lnTo>
                    <a:pt x="504075" y="119621"/>
                  </a:lnTo>
                  <a:lnTo>
                    <a:pt x="503199" y="119303"/>
                  </a:lnTo>
                  <a:lnTo>
                    <a:pt x="500634" y="119303"/>
                  </a:lnTo>
                  <a:lnTo>
                    <a:pt x="499592" y="119659"/>
                  </a:lnTo>
                  <a:lnTo>
                    <a:pt x="499160" y="119888"/>
                  </a:lnTo>
                  <a:lnTo>
                    <a:pt x="498716" y="120180"/>
                  </a:lnTo>
                  <a:lnTo>
                    <a:pt x="498208" y="120916"/>
                  </a:lnTo>
                  <a:lnTo>
                    <a:pt x="498259" y="124180"/>
                  </a:lnTo>
                  <a:lnTo>
                    <a:pt x="500468" y="125945"/>
                  </a:lnTo>
                  <a:lnTo>
                    <a:pt x="500253" y="125945"/>
                  </a:lnTo>
                  <a:lnTo>
                    <a:pt x="497471" y="130568"/>
                  </a:lnTo>
                  <a:lnTo>
                    <a:pt x="497636" y="130924"/>
                  </a:lnTo>
                  <a:lnTo>
                    <a:pt x="498132" y="131699"/>
                  </a:lnTo>
                  <a:lnTo>
                    <a:pt x="498881" y="132257"/>
                  </a:lnTo>
                  <a:lnTo>
                    <a:pt x="499338" y="132473"/>
                  </a:lnTo>
                  <a:lnTo>
                    <a:pt x="504139" y="132473"/>
                  </a:lnTo>
                  <a:lnTo>
                    <a:pt x="504571" y="132257"/>
                  </a:lnTo>
                  <a:lnTo>
                    <a:pt x="505333" y="131699"/>
                  </a:lnTo>
                  <a:lnTo>
                    <a:pt x="505993" y="130924"/>
                  </a:lnTo>
                  <a:lnTo>
                    <a:pt x="506056" y="128181"/>
                  </a:lnTo>
                  <a:close/>
                </a:path>
                <a:path w="1202690" h="641985">
                  <a:moveTo>
                    <a:pt x="506145" y="505294"/>
                  </a:moveTo>
                  <a:lnTo>
                    <a:pt x="503974" y="505294"/>
                  </a:lnTo>
                  <a:lnTo>
                    <a:pt x="503961" y="505599"/>
                  </a:lnTo>
                  <a:lnTo>
                    <a:pt x="505853" y="505599"/>
                  </a:lnTo>
                  <a:lnTo>
                    <a:pt x="506145" y="505294"/>
                  </a:lnTo>
                  <a:close/>
                </a:path>
                <a:path w="1202690" h="641985">
                  <a:moveTo>
                    <a:pt x="511390" y="496138"/>
                  </a:moveTo>
                  <a:lnTo>
                    <a:pt x="511251" y="495693"/>
                  </a:lnTo>
                  <a:lnTo>
                    <a:pt x="511136" y="495427"/>
                  </a:lnTo>
                  <a:lnTo>
                    <a:pt x="511086" y="495300"/>
                  </a:lnTo>
                  <a:lnTo>
                    <a:pt x="510844" y="494906"/>
                  </a:lnTo>
                  <a:lnTo>
                    <a:pt x="510438" y="494487"/>
                  </a:lnTo>
                  <a:lnTo>
                    <a:pt x="504545" y="494487"/>
                  </a:lnTo>
                  <a:lnTo>
                    <a:pt x="504228" y="494728"/>
                  </a:lnTo>
                  <a:lnTo>
                    <a:pt x="504202" y="495300"/>
                  </a:lnTo>
                  <a:lnTo>
                    <a:pt x="508406" y="495300"/>
                  </a:lnTo>
                  <a:lnTo>
                    <a:pt x="509181" y="495693"/>
                  </a:lnTo>
                  <a:lnTo>
                    <a:pt x="509041" y="495693"/>
                  </a:lnTo>
                  <a:lnTo>
                    <a:pt x="509435" y="496138"/>
                  </a:lnTo>
                  <a:lnTo>
                    <a:pt x="509295" y="496138"/>
                  </a:lnTo>
                  <a:lnTo>
                    <a:pt x="509295" y="499148"/>
                  </a:lnTo>
                  <a:lnTo>
                    <a:pt x="508990" y="499757"/>
                  </a:lnTo>
                  <a:lnTo>
                    <a:pt x="508698" y="500214"/>
                  </a:lnTo>
                  <a:lnTo>
                    <a:pt x="507961" y="501218"/>
                  </a:lnTo>
                  <a:lnTo>
                    <a:pt x="507403" y="501865"/>
                  </a:lnTo>
                  <a:lnTo>
                    <a:pt x="504215" y="505117"/>
                  </a:lnTo>
                  <a:lnTo>
                    <a:pt x="506310" y="505117"/>
                  </a:lnTo>
                  <a:lnTo>
                    <a:pt x="511289" y="498690"/>
                  </a:lnTo>
                  <a:lnTo>
                    <a:pt x="511390" y="496138"/>
                  </a:lnTo>
                  <a:close/>
                </a:path>
                <a:path w="1202690" h="641985">
                  <a:moveTo>
                    <a:pt x="512064" y="505929"/>
                  </a:moveTo>
                  <a:lnTo>
                    <a:pt x="503961" y="505764"/>
                  </a:lnTo>
                  <a:lnTo>
                    <a:pt x="503936" y="506958"/>
                  </a:lnTo>
                  <a:lnTo>
                    <a:pt x="511962" y="506958"/>
                  </a:lnTo>
                  <a:lnTo>
                    <a:pt x="512064" y="505929"/>
                  </a:lnTo>
                  <a:close/>
                </a:path>
                <a:path w="1202690" h="641985">
                  <a:moveTo>
                    <a:pt x="515886" y="121843"/>
                  </a:moveTo>
                  <a:lnTo>
                    <a:pt x="515734" y="121310"/>
                  </a:lnTo>
                  <a:lnTo>
                    <a:pt x="515632" y="121069"/>
                  </a:lnTo>
                  <a:lnTo>
                    <a:pt x="515594" y="120942"/>
                  </a:lnTo>
                  <a:lnTo>
                    <a:pt x="515353" y="120548"/>
                  </a:lnTo>
                  <a:lnTo>
                    <a:pt x="514934" y="120129"/>
                  </a:lnTo>
                  <a:lnTo>
                    <a:pt x="509054" y="120129"/>
                  </a:lnTo>
                  <a:lnTo>
                    <a:pt x="508736" y="120370"/>
                  </a:lnTo>
                  <a:lnTo>
                    <a:pt x="508660" y="121843"/>
                  </a:lnTo>
                  <a:lnTo>
                    <a:pt x="508965" y="121843"/>
                  </a:lnTo>
                  <a:lnTo>
                    <a:pt x="509892" y="121310"/>
                  </a:lnTo>
                  <a:lnTo>
                    <a:pt x="513511" y="121310"/>
                  </a:lnTo>
                  <a:lnTo>
                    <a:pt x="513930" y="121843"/>
                  </a:lnTo>
                  <a:lnTo>
                    <a:pt x="513892" y="124587"/>
                  </a:lnTo>
                  <a:lnTo>
                    <a:pt x="513486" y="125399"/>
                  </a:lnTo>
                  <a:lnTo>
                    <a:pt x="512838" y="126365"/>
                  </a:lnTo>
                  <a:lnTo>
                    <a:pt x="512470" y="126860"/>
                  </a:lnTo>
                  <a:lnTo>
                    <a:pt x="511911" y="127508"/>
                  </a:lnTo>
                  <a:lnTo>
                    <a:pt x="508723" y="130746"/>
                  </a:lnTo>
                  <a:lnTo>
                    <a:pt x="510819" y="130746"/>
                  </a:lnTo>
                  <a:lnTo>
                    <a:pt x="512521" y="128955"/>
                  </a:lnTo>
                  <a:lnTo>
                    <a:pt x="513283" y="128181"/>
                  </a:lnTo>
                  <a:lnTo>
                    <a:pt x="513892" y="127508"/>
                  </a:lnTo>
                  <a:lnTo>
                    <a:pt x="514769" y="126365"/>
                  </a:lnTo>
                  <a:lnTo>
                    <a:pt x="515137" y="125768"/>
                  </a:lnTo>
                  <a:lnTo>
                    <a:pt x="515518" y="125006"/>
                  </a:lnTo>
                  <a:lnTo>
                    <a:pt x="515632" y="124790"/>
                  </a:lnTo>
                  <a:lnTo>
                    <a:pt x="515708" y="124587"/>
                  </a:lnTo>
                  <a:lnTo>
                    <a:pt x="515797" y="124333"/>
                  </a:lnTo>
                  <a:lnTo>
                    <a:pt x="515886" y="121843"/>
                  </a:lnTo>
                  <a:close/>
                </a:path>
                <a:path w="1202690" h="641985">
                  <a:moveTo>
                    <a:pt x="516559" y="131572"/>
                  </a:moveTo>
                  <a:lnTo>
                    <a:pt x="508457" y="131406"/>
                  </a:lnTo>
                  <a:lnTo>
                    <a:pt x="508444" y="132511"/>
                  </a:lnTo>
                  <a:lnTo>
                    <a:pt x="516458" y="132511"/>
                  </a:lnTo>
                  <a:lnTo>
                    <a:pt x="516559" y="131572"/>
                  </a:lnTo>
                  <a:close/>
                </a:path>
                <a:path w="1202690" h="641985">
                  <a:moveTo>
                    <a:pt x="521042" y="121069"/>
                  </a:moveTo>
                  <a:lnTo>
                    <a:pt x="519303" y="121069"/>
                  </a:lnTo>
                  <a:lnTo>
                    <a:pt x="519264" y="121780"/>
                  </a:lnTo>
                  <a:lnTo>
                    <a:pt x="519684" y="121780"/>
                  </a:lnTo>
                  <a:lnTo>
                    <a:pt x="520496" y="121310"/>
                  </a:lnTo>
                  <a:lnTo>
                    <a:pt x="521042" y="121069"/>
                  </a:lnTo>
                  <a:close/>
                </a:path>
                <a:path w="1202690" h="641985">
                  <a:moveTo>
                    <a:pt x="526503" y="121780"/>
                  </a:moveTo>
                  <a:lnTo>
                    <a:pt x="526338" y="121310"/>
                  </a:lnTo>
                  <a:lnTo>
                    <a:pt x="526249" y="121069"/>
                  </a:lnTo>
                  <a:lnTo>
                    <a:pt x="526211" y="120942"/>
                  </a:lnTo>
                  <a:lnTo>
                    <a:pt x="525957" y="120548"/>
                  </a:lnTo>
                  <a:lnTo>
                    <a:pt x="525437" y="120015"/>
                  </a:lnTo>
                  <a:lnTo>
                    <a:pt x="525094" y="119773"/>
                  </a:lnTo>
                  <a:lnTo>
                    <a:pt x="520306" y="119773"/>
                  </a:lnTo>
                  <a:lnTo>
                    <a:pt x="519849" y="120015"/>
                  </a:lnTo>
                  <a:lnTo>
                    <a:pt x="519353" y="120370"/>
                  </a:lnTo>
                  <a:lnTo>
                    <a:pt x="519315" y="120942"/>
                  </a:lnTo>
                  <a:lnTo>
                    <a:pt x="523519" y="120942"/>
                  </a:lnTo>
                  <a:lnTo>
                    <a:pt x="523760" y="121069"/>
                  </a:lnTo>
                  <a:lnTo>
                    <a:pt x="524129" y="121310"/>
                  </a:lnTo>
                  <a:lnTo>
                    <a:pt x="524548" y="121780"/>
                  </a:lnTo>
                  <a:lnTo>
                    <a:pt x="524395" y="121780"/>
                  </a:lnTo>
                  <a:lnTo>
                    <a:pt x="524395" y="124790"/>
                  </a:lnTo>
                  <a:lnTo>
                    <a:pt x="519328" y="130746"/>
                  </a:lnTo>
                  <a:lnTo>
                    <a:pt x="521423" y="130746"/>
                  </a:lnTo>
                  <a:lnTo>
                    <a:pt x="526402" y="124333"/>
                  </a:lnTo>
                  <a:lnTo>
                    <a:pt x="526503" y="121780"/>
                  </a:lnTo>
                  <a:close/>
                </a:path>
                <a:path w="1202690" h="641985">
                  <a:moveTo>
                    <a:pt x="527177" y="131572"/>
                  </a:moveTo>
                  <a:lnTo>
                    <a:pt x="519074" y="131406"/>
                  </a:lnTo>
                  <a:lnTo>
                    <a:pt x="519061" y="132600"/>
                  </a:lnTo>
                  <a:lnTo>
                    <a:pt x="527075" y="132600"/>
                  </a:lnTo>
                  <a:lnTo>
                    <a:pt x="527177" y="131572"/>
                  </a:lnTo>
                  <a:close/>
                </a:path>
                <a:path w="1202690" h="641985">
                  <a:moveTo>
                    <a:pt x="566407" y="517525"/>
                  </a:moveTo>
                  <a:lnTo>
                    <a:pt x="566369" y="507365"/>
                  </a:lnTo>
                  <a:lnTo>
                    <a:pt x="566369" y="505650"/>
                  </a:lnTo>
                  <a:lnTo>
                    <a:pt x="564819" y="505650"/>
                  </a:lnTo>
                  <a:lnTo>
                    <a:pt x="561619" y="507720"/>
                  </a:lnTo>
                  <a:lnTo>
                    <a:pt x="561555" y="508939"/>
                  </a:lnTo>
                  <a:lnTo>
                    <a:pt x="562038" y="508939"/>
                  </a:lnTo>
                  <a:lnTo>
                    <a:pt x="564654" y="507365"/>
                  </a:lnTo>
                  <a:lnTo>
                    <a:pt x="564654" y="517525"/>
                  </a:lnTo>
                  <a:lnTo>
                    <a:pt x="566407" y="517525"/>
                  </a:lnTo>
                  <a:close/>
                </a:path>
                <a:path w="1202690" h="641985">
                  <a:moveTo>
                    <a:pt x="569150" y="517829"/>
                  </a:moveTo>
                  <a:lnTo>
                    <a:pt x="561733" y="517664"/>
                  </a:lnTo>
                  <a:lnTo>
                    <a:pt x="561721" y="518629"/>
                  </a:lnTo>
                  <a:lnTo>
                    <a:pt x="569087" y="518629"/>
                  </a:lnTo>
                  <a:lnTo>
                    <a:pt x="569150" y="517829"/>
                  </a:lnTo>
                  <a:close/>
                </a:path>
                <a:path w="1202690" h="641985">
                  <a:moveTo>
                    <a:pt x="579843" y="497052"/>
                  </a:moveTo>
                  <a:lnTo>
                    <a:pt x="572871" y="497052"/>
                  </a:lnTo>
                  <a:lnTo>
                    <a:pt x="573608" y="497586"/>
                  </a:lnTo>
                  <a:lnTo>
                    <a:pt x="578942" y="497586"/>
                  </a:lnTo>
                  <a:lnTo>
                    <a:pt x="579843" y="497052"/>
                  </a:lnTo>
                  <a:close/>
                </a:path>
                <a:path w="1202690" h="641985">
                  <a:moveTo>
                    <a:pt x="579856" y="515391"/>
                  </a:moveTo>
                  <a:lnTo>
                    <a:pt x="579831" y="508457"/>
                  </a:lnTo>
                  <a:lnTo>
                    <a:pt x="579628" y="507911"/>
                  </a:lnTo>
                  <a:lnTo>
                    <a:pt x="579526" y="507606"/>
                  </a:lnTo>
                  <a:lnTo>
                    <a:pt x="579323" y="507326"/>
                  </a:lnTo>
                  <a:lnTo>
                    <a:pt x="579158" y="507072"/>
                  </a:lnTo>
                  <a:lnTo>
                    <a:pt x="578942" y="506717"/>
                  </a:lnTo>
                  <a:lnTo>
                    <a:pt x="578510" y="506247"/>
                  </a:lnTo>
                  <a:lnTo>
                    <a:pt x="577303" y="505587"/>
                  </a:lnTo>
                  <a:lnTo>
                    <a:pt x="574141" y="505587"/>
                  </a:lnTo>
                  <a:lnTo>
                    <a:pt x="572922" y="506247"/>
                  </a:lnTo>
                  <a:lnTo>
                    <a:pt x="572439" y="506717"/>
                  </a:lnTo>
                  <a:lnTo>
                    <a:pt x="572084" y="507326"/>
                  </a:lnTo>
                  <a:lnTo>
                    <a:pt x="571703" y="507911"/>
                  </a:lnTo>
                  <a:lnTo>
                    <a:pt x="571525" y="508457"/>
                  </a:lnTo>
                  <a:lnTo>
                    <a:pt x="571525" y="516369"/>
                  </a:lnTo>
                  <a:lnTo>
                    <a:pt x="571677" y="516763"/>
                  </a:lnTo>
                  <a:lnTo>
                    <a:pt x="572135" y="517525"/>
                  </a:lnTo>
                  <a:lnTo>
                    <a:pt x="572262" y="517728"/>
                  </a:lnTo>
                  <a:lnTo>
                    <a:pt x="572338" y="517855"/>
                  </a:lnTo>
                  <a:lnTo>
                    <a:pt x="572795" y="518299"/>
                  </a:lnTo>
                  <a:lnTo>
                    <a:pt x="573951" y="518883"/>
                  </a:lnTo>
                  <a:lnTo>
                    <a:pt x="577037" y="518883"/>
                  </a:lnTo>
                  <a:lnTo>
                    <a:pt x="578129" y="518299"/>
                  </a:lnTo>
                  <a:lnTo>
                    <a:pt x="578777" y="517728"/>
                  </a:lnTo>
                  <a:lnTo>
                    <a:pt x="578891" y="517525"/>
                  </a:lnTo>
                  <a:lnTo>
                    <a:pt x="576808" y="517296"/>
                  </a:lnTo>
                  <a:lnTo>
                    <a:pt x="576287" y="517525"/>
                  </a:lnTo>
                  <a:lnTo>
                    <a:pt x="574751" y="517525"/>
                  </a:lnTo>
                  <a:lnTo>
                    <a:pt x="573100" y="515391"/>
                  </a:lnTo>
                  <a:lnTo>
                    <a:pt x="573176" y="508876"/>
                  </a:lnTo>
                  <a:lnTo>
                    <a:pt x="573595" y="507911"/>
                  </a:lnTo>
                  <a:lnTo>
                    <a:pt x="573824" y="507606"/>
                  </a:lnTo>
                  <a:lnTo>
                    <a:pt x="574179" y="507326"/>
                  </a:lnTo>
                  <a:lnTo>
                    <a:pt x="577126" y="507326"/>
                  </a:lnTo>
                  <a:lnTo>
                    <a:pt x="578091" y="515391"/>
                  </a:lnTo>
                  <a:lnTo>
                    <a:pt x="577710" y="516369"/>
                  </a:lnTo>
                  <a:lnTo>
                    <a:pt x="577418" y="516763"/>
                  </a:lnTo>
                  <a:lnTo>
                    <a:pt x="577113" y="517118"/>
                  </a:lnTo>
                  <a:lnTo>
                    <a:pt x="579132" y="517118"/>
                  </a:lnTo>
                  <a:lnTo>
                    <a:pt x="579615" y="516369"/>
                  </a:lnTo>
                  <a:lnTo>
                    <a:pt x="579856" y="515391"/>
                  </a:lnTo>
                  <a:close/>
                </a:path>
                <a:path w="1202690" h="641985">
                  <a:moveTo>
                    <a:pt x="580237" y="496417"/>
                  </a:moveTo>
                  <a:lnTo>
                    <a:pt x="575360" y="496417"/>
                  </a:lnTo>
                  <a:lnTo>
                    <a:pt x="574560" y="496062"/>
                  </a:lnTo>
                  <a:lnTo>
                    <a:pt x="572643" y="492937"/>
                  </a:lnTo>
                  <a:lnTo>
                    <a:pt x="572770" y="489381"/>
                  </a:lnTo>
                  <a:lnTo>
                    <a:pt x="573011" y="488530"/>
                  </a:lnTo>
                  <a:lnTo>
                    <a:pt x="573290" y="487883"/>
                  </a:lnTo>
                  <a:lnTo>
                    <a:pt x="573786" y="487248"/>
                  </a:lnTo>
                  <a:lnTo>
                    <a:pt x="580110" y="487248"/>
                  </a:lnTo>
                  <a:lnTo>
                    <a:pt x="580136" y="486168"/>
                  </a:lnTo>
                  <a:lnTo>
                    <a:pt x="580136" y="485813"/>
                  </a:lnTo>
                  <a:lnTo>
                    <a:pt x="579958" y="485597"/>
                  </a:lnTo>
                  <a:lnTo>
                    <a:pt x="579551" y="485343"/>
                  </a:lnTo>
                  <a:lnTo>
                    <a:pt x="579551" y="487108"/>
                  </a:lnTo>
                  <a:lnTo>
                    <a:pt x="573887" y="487108"/>
                  </a:lnTo>
                  <a:lnTo>
                    <a:pt x="573976" y="486981"/>
                  </a:lnTo>
                  <a:lnTo>
                    <a:pt x="574357" y="486664"/>
                  </a:lnTo>
                  <a:lnTo>
                    <a:pt x="575360" y="486168"/>
                  </a:lnTo>
                  <a:lnTo>
                    <a:pt x="577684" y="486168"/>
                  </a:lnTo>
                  <a:lnTo>
                    <a:pt x="578269" y="486371"/>
                  </a:lnTo>
                  <a:lnTo>
                    <a:pt x="578878" y="486664"/>
                  </a:lnTo>
                  <a:lnTo>
                    <a:pt x="579551" y="487108"/>
                  </a:lnTo>
                  <a:lnTo>
                    <a:pt x="579551" y="485343"/>
                  </a:lnTo>
                  <a:lnTo>
                    <a:pt x="579208" y="485114"/>
                  </a:lnTo>
                  <a:lnTo>
                    <a:pt x="573836" y="485114"/>
                  </a:lnTo>
                  <a:lnTo>
                    <a:pt x="571538" y="487438"/>
                  </a:lnTo>
                  <a:lnTo>
                    <a:pt x="571411" y="487667"/>
                  </a:lnTo>
                  <a:lnTo>
                    <a:pt x="571106" y="488530"/>
                  </a:lnTo>
                  <a:lnTo>
                    <a:pt x="570839" y="489381"/>
                  </a:lnTo>
                  <a:lnTo>
                    <a:pt x="570814" y="493483"/>
                  </a:lnTo>
                  <a:lnTo>
                    <a:pt x="571233" y="494766"/>
                  </a:lnTo>
                  <a:lnTo>
                    <a:pt x="571398" y="495211"/>
                  </a:lnTo>
                  <a:lnTo>
                    <a:pt x="571715" y="495808"/>
                  </a:lnTo>
                  <a:lnTo>
                    <a:pt x="572452" y="496646"/>
                  </a:lnTo>
                  <a:lnTo>
                    <a:pt x="580212" y="496646"/>
                  </a:lnTo>
                  <a:lnTo>
                    <a:pt x="580237" y="496417"/>
                  </a:lnTo>
                  <a:close/>
                </a:path>
                <a:path w="1202690" h="641985">
                  <a:moveTo>
                    <a:pt x="580275" y="496062"/>
                  </a:moveTo>
                  <a:lnTo>
                    <a:pt x="580237" y="495452"/>
                  </a:lnTo>
                  <a:lnTo>
                    <a:pt x="579615" y="495452"/>
                  </a:lnTo>
                  <a:lnTo>
                    <a:pt x="579081" y="495808"/>
                  </a:lnTo>
                  <a:lnTo>
                    <a:pt x="578650" y="496062"/>
                  </a:lnTo>
                  <a:lnTo>
                    <a:pt x="580275" y="496062"/>
                  </a:lnTo>
                  <a:close/>
                </a:path>
                <a:path w="1202690" h="641985">
                  <a:moveTo>
                    <a:pt x="586435" y="188404"/>
                  </a:moveTo>
                  <a:lnTo>
                    <a:pt x="582422" y="188404"/>
                  </a:lnTo>
                  <a:lnTo>
                    <a:pt x="582320" y="188569"/>
                  </a:lnTo>
                  <a:lnTo>
                    <a:pt x="586435" y="188569"/>
                  </a:lnTo>
                  <a:lnTo>
                    <a:pt x="586435" y="188404"/>
                  </a:lnTo>
                  <a:close/>
                </a:path>
                <a:path w="1202690" h="641985">
                  <a:moveTo>
                    <a:pt x="587603" y="629018"/>
                  </a:moveTo>
                  <a:lnTo>
                    <a:pt x="583590" y="629018"/>
                  </a:lnTo>
                  <a:lnTo>
                    <a:pt x="583488" y="629183"/>
                  </a:lnTo>
                  <a:lnTo>
                    <a:pt x="587603" y="629183"/>
                  </a:lnTo>
                  <a:lnTo>
                    <a:pt x="587603" y="629018"/>
                  </a:lnTo>
                  <a:close/>
                </a:path>
                <a:path w="1202690" h="641985">
                  <a:moveTo>
                    <a:pt x="588187" y="188404"/>
                  </a:moveTo>
                  <a:lnTo>
                    <a:pt x="588124" y="181584"/>
                  </a:lnTo>
                  <a:lnTo>
                    <a:pt x="588111" y="180301"/>
                  </a:lnTo>
                  <a:lnTo>
                    <a:pt x="585558" y="180301"/>
                  </a:lnTo>
                  <a:lnTo>
                    <a:pt x="580809" y="188404"/>
                  </a:lnTo>
                  <a:lnTo>
                    <a:pt x="582422" y="188404"/>
                  </a:lnTo>
                  <a:lnTo>
                    <a:pt x="586422" y="181584"/>
                  </a:lnTo>
                  <a:lnTo>
                    <a:pt x="586435" y="188404"/>
                  </a:lnTo>
                  <a:lnTo>
                    <a:pt x="588187" y="188404"/>
                  </a:lnTo>
                  <a:close/>
                </a:path>
                <a:path w="1202690" h="641985">
                  <a:moveTo>
                    <a:pt x="588200" y="188849"/>
                  </a:moveTo>
                  <a:lnTo>
                    <a:pt x="588187" y="188569"/>
                  </a:lnTo>
                  <a:lnTo>
                    <a:pt x="586435" y="188569"/>
                  </a:lnTo>
                  <a:lnTo>
                    <a:pt x="586435" y="188849"/>
                  </a:lnTo>
                  <a:lnTo>
                    <a:pt x="588200" y="188849"/>
                  </a:lnTo>
                  <a:close/>
                </a:path>
                <a:path w="1202690" h="641985">
                  <a:moveTo>
                    <a:pt x="588276" y="490474"/>
                  </a:moveTo>
                  <a:lnTo>
                    <a:pt x="583501" y="490474"/>
                  </a:lnTo>
                  <a:lnTo>
                    <a:pt x="583501" y="490740"/>
                  </a:lnTo>
                  <a:lnTo>
                    <a:pt x="587857" y="490740"/>
                  </a:lnTo>
                  <a:lnTo>
                    <a:pt x="588276" y="490474"/>
                  </a:lnTo>
                  <a:close/>
                </a:path>
                <a:path w="1202690" h="641985">
                  <a:moveTo>
                    <a:pt x="589368" y="629018"/>
                  </a:moveTo>
                  <a:lnTo>
                    <a:pt x="589292" y="622198"/>
                  </a:lnTo>
                  <a:lnTo>
                    <a:pt x="589280" y="620915"/>
                  </a:lnTo>
                  <a:lnTo>
                    <a:pt x="586727" y="620915"/>
                  </a:lnTo>
                  <a:lnTo>
                    <a:pt x="581977" y="629018"/>
                  </a:lnTo>
                  <a:lnTo>
                    <a:pt x="583590" y="629018"/>
                  </a:lnTo>
                  <a:lnTo>
                    <a:pt x="587590" y="622198"/>
                  </a:lnTo>
                  <a:lnTo>
                    <a:pt x="587603" y="629018"/>
                  </a:lnTo>
                  <a:lnTo>
                    <a:pt x="589368" y="629018"/>
                  </a:lnTo>
                  <a:close/>
                </a:path>
                <a:path w="1202690" h="641985">
                  <a:moveTo>
                    <a:pt x="589368" y="486232"/>
                  </a:moveTo>
                  <a:lnTo>
                    <a:pt x="588987" y="485686"/>
                  </a:lnTo>
                  <a:lnTo>
                    <a:pt x="588352" y="485101"/>
                  </a:lnTo>
                  <a:lnTo>
                    <a:pt x="583272" y="485101"/>
                  </a:lnTo>
                  <a:lnTo>
                    <a:pt x="582752" y="485394"/>
                  </a:lnTo>
                  <a:lnTo>
                    <a:pt x="582472" y="485686"/>
                  </a:lnTo>
                  <a:lnTo>
                    <a:pt x="582409" y="487019"/>
                  </a:lnTo>
                  <a:lnTo>
                    <a:pt x="582752" y="487019"/>
                  </a:lnTo>
                  <a:lnTo>
                    <a:pt x="583526" y="486524"/>
                  </a:lnTo>
                  <a:lnTo>
                    <a:pt x="587248" y="486524"/>
                  </a:lnTo>
                  <a:lnTo>
                    <a:pt x="587527" y="487019"/>
                  </a:lnTo>
                  <a:lnTo>
                    <a:pt x="587552" y="488886"/>
                  </a:lnTo>
                  <a:lnTo>
                    <a:pt x="587375" y="489280"/>
                  </a:lnTo>
                  <a:lnTo>
                    <a:pt x="587146" y="489572"/>
                  </a:lnTo>
                  <a:lnTo>
                    <a:pt x="586689" y="489978"/>
                  </a:lnTo>
                  <a:lnTo>
                    <a:pt x="588848" y="489978"/>
                  </a:lnTo>
                  <a:lnTo>
                    <a:pt x="589153" y="489572"/>
                  </a:lnTo>
                  <a:lnTo>
                    <a:pt x="589318" y="489280"/>
                  </a:lnTo>
                  <a:lnTo>
                    <a:pt x="589305" y="486232"/>
                  </a:lnTo>
                  <a:close/>
                </a:path>
                <a:path w="1202690" h="641985">
                  <a:moveTo>
                    <a:pt x="589445" y="492112"/>
                  </a:moveTo>
                  <a:lnTo>
                    <a:pt x="589216" y="491883"/>
                  </a:lnTo>
                  <a:lnTo>
                    <a:pt x="588733" y="491502"/>
                  </a:lnTo>
                  <a:lnTo>
                    <a:pt x="587984" y="491121"/>
                  </a:lnTo>
                  <a:lnTo>
                    <a:pt x="583488" y="491121"/>
                  </a:lnTo>
                  <a:lnTo>
                    <a:pt x="583463" y="491883"/>
                  </a:lnTo>
                  <a:lnTo>
                    <a:pt x="586016" y="491883"/>
                  </a:lnTo>
                  <a:lnTo>
                    <a:pt x="586854" y="492112"/>
                  </a:lnTo>
                  <a:lnTo>
                    <a:pt x="589445" y="492112"/>
                  </a:lnTo>
                  <a:close/>
                </a:path>
                <a:path w="1202690" h="641985">
                  <a:moveTo>
                    <a:pt x="589978" y="189014"/>
                  </a:moveTo>
                  <a:lnTo>
                    <a:pt x="582168" y="188849"/>
                  </a:lnTo>
                  <a:lnTo>
                    <a:pt x="582320" y="188569"/>
                  </a:lnTo>
                  <a:lnTo>
                    <a:pt x="580720" y="188569"/>
                  </a:lnTo>
                  <a:lnTo>
                    <a:pt x="580618" y="190093"/>
                  </a:lnTo>
                  <a:lnTo>
                    <a:pt x="588200" y="190284"/>
                  </a:lnTo>
                  <a:lnTo>
                    <a:pt x="586435" y="190284"/>
                  </a:lnTo>
                  <a:lnTo>
                    <a:pt x="586486" y="193243"/>
                  </a:lnTo>
                  <a:lnTo>
                    <a:pt x="588137" y="193243"/>
                  </a:lnTo>
                  <a:lnTo>
                    <a:pt x="589813" y="190284"/>
                  </a:lnTo>
                  <a:lnTo>
                    <a:pt x="589978" y="190093"/>
                  </a:lnTo>
                  <a:lnTo>
                    <a:pt x="589978" y="189014"/>
                  </a:lnTo>
                  <a:close/>
                </a:path>
                <a:path w="1202690" h="641985">
                  <a:moveTo>
                    <a:pt x="590118" y="493318"/>
                  </a:moveTo>
                  <a:lnTo>
                    <a:pt x="589978" y="492963"/>
                  </a:lnTo>
                  <a:lnTo>
                    <a:pt x="589876" y="492709"/>
                  </a:lnTo>
                  <a:lnTo>
                    <a:pt x="589610" y="492277"/>
                  </a:lnTo>
                  <a:lnTo>
                    <a:pt x="587209" y="492277"/>
                  </a:lnTo>
                  <a:lnTo>
                    <a:pt x="587794" y="492709"/>
                  </a:lnTo>
                  <a:lnTo>
                    <a:pt x="588022" y="492963"/>
                  </a:lnTo>
                  <a:lnTo>
                    <a:pt x="588200" y="493318"/>
                  </a:lnTo>
                  <a:lnTo>
                    <a:pt x="588314" y="493572"/>
                  </a:lnTo>
                  <a:lnTo>
                    <a:pt x="588340" y="494931"/>
                  </a:lnTo>
                  <a:lnTo>
                    <a:pt x="588200" y="495261"/>
                  </a:lnTo>
                  <a:lnTo>
                    <a:pt x="588200" y="495515"/>
                  </a:lnTo>
                  <a:lnTo>
                    <a:pt x="582041" y="495515"/>
                  </a:lnTo>
                  <a:lnTo>
                    <a:pt x="582041" y="497052"/>
                  </a:lnTo>
                  <a:lnTo>
                    <a:pt x="588911" y="497052"/>
                  </a:lnTo>
                  <a:lnTo>
                    <a:pt x="589356" y="496671"/>
                  </a:lnTo>
                  <a:lnTo>
                    <a:pt x="589584" y="496379"/>
                  </a:lnTo>
                  <a:lnTo>
                    <a:pt x="589991" y="495515"/>
                  </a:lnTo>
                  <a:lnTo>
                    <a:pt x="590105" y="494931"/>
                  </a:lnTo>
                  <a:lnTo>
                    <a:pt x="590118" y="493318"/>
                  </a:lnTo>
                  <a:close/>
                </a:path>
                <a:path w="1202690" h="641985">
                  <a:moveTo>
                    <a:pt x="590473" y="515391"/>
                  </a:moveTo>
                  <a:lnTo>
                    <a:pt x="590435" y="508457"/>
                  </a:lnTo>
                  <a:lnTo>
                    <a:pt x="590232" y="507911"/>
                  </a:lnTo>
                  <a:lnTo>
                    <a:pt x="590130" y="507606"/>
                  </a:lnTo>
                  <a:lnTo>
                    <a:pt x="589851" y="507225"/>
                  </a:lnTo>
                  <a:lnTo>
                    <a:pt x="589559" y="506717"/>
                  </a:lnTo>
                  <a:lnTo>
                    <a:pt x="589127" y="506247"/>
                  </a:lnTo>
                  <a:lnTo>
                    <a:pt x="587908" y="505587"/>
                  </a:lnTo>
                  <a:lnTo>
                    <a:pt x="584746" y="505587"/>
                  </a:lnTo>
                  <a:lnTo>
                    <a:pt x="583539" y="506247"/>
                  </a:lnTo>
                  <a:lnTo>
                    <a:pt x="583057" y="506717"/>
                  </a:lnTo>
                  <a:lnTo>
                    <a:pt x="582320" y="507911"/>
                  </a:lnTo>
                  <a:lnTo>
                    <a:pt x="582129" y="508457"/>
                  </a:lnTo>
                  <a:lnTo>
                    <a:pt x="582142" y="516369"/>
                  </a:lnTo>
                  <a:lnTo>
                    <a:pt x="582358" y="516877"/>
                  </a:lnTo>
                  <a:lnTo>
                    <a:pt x="582752" y="517525"/>
                  </a:lnTo>
                  <a:lnTo>
                    <a:pt x="582866" y="517728"/>
                  </a:lnTo>
                  <a:lnTo>
                    <a:pt x="582942" y="517855"/>
                  </a:lnTo>
                  <a:lnTo>
                    <a:pt x="583399" y="518299"/>
                  </a:lnTo>
                  <a:lnTo>
                    <a:pt x="584555" y="518883"/>
                  </a:lnTo>
                  <a:lnTo>
                    <a:pt x="587641" y="518883"/>
                  </a:lnTo>
                  <a:lnTo>
                    <a:pt x="588746" y="518299"/>
                  </a:lnTo>
                  <a:lnTo>
                    <a:pt x="589394" y="517728"/>
                  </a:lnTo>
                  <a:lnTo>
                    <a:pt x="589508" y="517525"/>
                  </a:lnTo>
                  <a:lnTo>
                    <a:pt x="587425" y="517296"/>
                  </a:lnTo>
                  <a:lnTo>
                    <a:pt x="586905" y="517525"/>
                  </a:lnTo>
                  <a:lnTo>
                    <a:pt x="585355" y="517525"/>
                  </a:lnTo>
                  <a:lnTo>
                    <a:pt x="583704" y="515391"/>
                  </a:lnTo>
                  <a:lnTo>
                    <a:pt x="583780" y="508876"/>
                  </a:lnTo>
                  <a:lnTo>
                    <a:pt x="584200" y="507911"/>
                  </a:lnTo>
                  <a:lnTo>
                    <a:pt x="584441" y="507606"/>
                  </a:lnTo>
                  <a:lnTo>
                    <a:pt x="584911" y="507225"/>
                  </a:lnTo>
                  <a:lnTo>
                    <a:pt x="587629" y="507225"/>
                  </a:lnTo>
                  <a:lnTo>
                    <a:pt x="588695" y="515391"/>
                  </a:lnTo>
                  <a:lnTo>
                    <a:pt x="588492" y="515988"/>
                  </a:lnTo>
                  <a:lnTo>
                    <a:pt x="588327" y="516369"/>
                  </a:lnTo>
                  <a:lnTo>
                    <a:pt x="587743" y="517105"/>
                  </a:lnTo>
                  <a:lnTo>
                    <a:pt x="589762" y="517105"/>
                  </a:lnTo>
                  <a:lnTo>
                    <a:pt x="590219" y="516369"/>
                  </a:lnTo>
                  <a:lnTo>
                    <a:pt x="590473" y="515391"/>
                  </a:lnTo>
                  <a:close/>
                </a:path>
                <a:path w="1202690" h="641985">
                  <a:moveTo>
                    <a:pt x="590981" y="602475"/>
                  </a:moveTo>
                  <a:lnTo>
                    <a:pt x="590829" y="602018"/>
                  </a:lnTo>
                  <a:lnTo>
                    <a:pt x="590715" y="601637"/>
                  </a:lnTo>
                  <a:lnTo>
                    <a:pt x="590537" y="601345"/>
                  </a:lnTo>
                  <a:lnTo>
                    <a:pt x="589978" y="600722"/>
                  </a:lnTo>
                  <a:lnTo>
                    <a:pt x="589648" y="600468"/>
                  </a:lnTo>
                  <a:lnTo>
                    <a:pt x="588873" y="600100"/>
                  </a:lnTo>
                  <a:lnTo>
                    <a:pt x="583069" y="600100"/>
                  </a:lnTo>
                  <a:lnTo>
                    <a:pt x="583057" y="605243"/>
                  </a:lnTo>
                  <a:lnTo>
                    <a:pt x="584771" y="605243"/>
                  </a:lnTo>
                  <a:lnTo>
                    <a:pt x="584771" y="601345"/>
                  </a:lnTo>
                  <a:lnTo>
                    <a:pt x="587679" y="601345"/>
                  </a:lnTo>
                  <a:lnTo>
                    <a:pt x="588568" y="601637"/>
                  </a:lnTo>
                  <a:lnTo>
                    <a:pt x="588391" y="601637"/>
                  </a:lnTo>
                  <a:lnTo>
                    <a:pt x="588594" y="601764"/>
                  </a:lnTo>
                  <a:lnTo>
                    <a:pt x="589064" y="602475"/>
                  </a:lnTo>
                  <a:lnTo>
                    <a:pt x="589013" y="604113"/>
                  </a:lnTo>
                  <a:lnTo>
                    <a:pt x="588911" y="604621"/>
                  </a:lnTo>
                  <a:lnTo>
                    <a:pt x="588746" y="604850"/>
                  </a:lnTo>
                  <a:lnTo>
                    <a:pt x="588302" y="605243"/>
                  </a:lnTo>
                  <a:lnTo>
                    <a:pt x="584771" y="605243"/>
                  </a:lnTo>
                  <a:lnTo>
                    <a:pt x="584771" y="605688"/>
                  </a:lnTo>
                  <a:lnTo>
                    <a:pt x="583057" y="605688"/>
                  </a:lnTo>
                  <a:lnTo>
                    <a:pt x="583057" y="606285"/>
                  </a:lnTo>
                  <a:lnTo>
                    <a:pt x="589216" y="606285"/>
                  </a:lnTo>
                  <a:lnTo>
                    <a:pt x="589851" y="605891"/>
                  </a:lnTo>
                  <a:lnTo>
                    <a:pt x="590092" y="605688"/>
                  </a:lnTo>
                  <a:lnTo>
                    <a:pt x="590473" y="605243"/>
                  </a:lnTo>
                  <a:lnTo>
                    <a:pt x="590588" y="605116"/>
                  </a:lnTo>
                  <a:lnTo>
                    <a:pt x="590727" y="604850"/>
                  </a:lnTo>
                  <a:lnTo>
                    <a:pt x="590981" y="604113"/>
                  </a:lnTo>
                  <a:lnTo>
                    <a:pt x="590981" y="602475"/>
                  </a:lnTo>
                  <a:close/>
                </a:path>
                <a:path w="1202690" h="641985">
                  <a:moveTo>
                    <a:pt x="591146" y="629627"/>
                  </a:moveTo>
                  <a:lnTo>
                    <a:pt x="590969" y="629450"/>
                  </a:lnTo>
                  <a:lnTo>
                    <a:pt x="589368" y="629450"/>
                  </a:lnTo>
                  <a:lnTo>
                    <a:pt x="589368" y="629183"/>
                  </a:lnTo>
                  <a:lnTo>
                    <a:pt x="587603" y="629183"/>
                  </a:lnTo>
                  <a:lnTo>
                    <a:pt x="587603" y="629450"/>
                  </a:lnTo>
                  <a:lnTo>
                    <a:pt x="583336" y="629450"/>
                  </a:lnTo>
                  <a:lnTo>
                    <a:pt x="583488" y="629183"/>
                  </a:lnTo>
                  <a:lnTo>
                    <a:pt x="581901" y="629183"/>
                  </a:lnTo>
                  <a:lnTo>
                    <a:pt x="581850" y="630897"/>
                  </a:lnTo>
                  <a:lnTo>
                    <a:pt x="587603" y="630897"/>
                  </a:lnTo>
                  <a:lnTo>
                    <a:pt x="587654" y="633857"/>
                  </a:lnTo>
                  <a:lnTo>
                    <a:pt x="589305" y="633857"/>
                  </a:lnTo>
                  <a:lnTo>
                    <a:pt x="589368" y="630897"/>
                  </a:lnTo>
                  <a:lnTo>
                    <a:pt x="591083" y="630897"/>
                  </a:lnTo>
                  <a:lnTo>
                    <a:pt x="591146" y="629627"/>
                  </a:lnTo>
                  <a:close/>
                </a:path>
                <a:path w="1202690" h="641985">
                  <a:moveTo>
                    <a:pt x="591807" y="612648"/>
                  </a:moveTo>
                  <a:lnTo>
                    <a:pt x="590334" y="608838"/>
                  </a:lnTo>
                  <a:lnTo>
                    <a:pt x="589940" y="608050"/>
                  </a:lnTo>
                  <a:lnTo>
                    <a:pt x="589940" y="612648"/>
                  </a:lnTo>
                  <a:lnTo>
                    <a:pt x="584720" y="612648"/>
                  </a:lnTo>
                  <a:lnTo>
                    <a:pt x="584758" y="607402"/>
                  </a:lnTo>
                  <a:lnTo>
                    <a:pt x="584758" y="607568"/>
                  </a:lnTo>
                  <a:lnTo>
                    <a:pt x="587502" y="607568"/>
                  </a:lnTo>
                  <a:lnTo>
                    <a:pt x="589940" y="612648"/>
                  </a:lnTo>
                  <a:lnTo>
                    <a:pt x="589940" y="608050"/>
                  </a:lnTo>
                  <a:lnTo>
                    <a:pt x="589622" y="607568"/>
                  </a:lnTo>
                  <a:lnTo>
                    <a:pt x="589508" y="607402"/>
                  </a:lnTo>
                  <a:lnTo>
                    <a:pt x="589013" y="606793"/>
                  </a:lnTo>
                  <a:lnTo>
                    <a:pt x="583057" y="606793"/>
                  </a:lnTo>
                  <a:lnTo>
                    <a:pt x="583057" y="612876"/>
                  </a:lnTo>
                  <a:lnTo>
                    <a:pt x="584720" y="612876"/>
                  </a:lnTo>
                  <a:lnTo>
                    <a:pt x="591794" y="612876"/>
                  </a:lnTo>
                  <a:lnTo>
                    <a:pt x="591807" y="612648"/>
                  </a:lnTo>
                  <a:close/>
                </a:path>
                <a:path w="1202690" h="641985">
                  <a:moveTo>
                    <a:pt x="594779" y="486333"/>
                  </a:moveTo>
                  <a:lnTo>
                    <a:pt x="593051" y="486333"/>
                  </a:lnTo>
                  <a:lnTo>
                    <a:pt x="593001" y="487045"/>
                  </a:lnTo>
                  <a:lnTo>
                    <a:pt x="593407" y="487045"/>
                  </a:lnTo>
                  <a:lnTo>
                    <a:pt x="594233" y="486587"/>
                  </a:lnTo>
                  <a:lnTo>
                    <a:pt x="594779" y="486333"/>
                  </a:lnTo>
                  <a:close/>
                </a:path>
                <a:path w="1202690" h="641985">
                  <a:moveTo>
                    <a:pt x="594982" y="496214"/>
                  </a:moveTo>
                  <a:lnTo>
                    <a:pt x="592823" y="496214"/>
                  </a:lnTo>
                  <a:lnTo>
                    <a:pt x="592823" y="496506"/>
                  </a:lnTo>
                  <a:lnTo>
                    <a:pt x="594702" y="496506"/>
                  </a:lnTo>
                  <a:lnTo>
                    <a:pt x="594982" y="496214"/>
                  </a:lnTo>
                  <a:close/>
                </a:path>
                <a:path w="1202690" h="641985">
                  <a:moveTo>
                    <a:pt x="598678" y="484949"/>
                  </a:moveTo>
                  <a:lnTo>
                    <a:pt x="598297" y="484797"/>
                  </a:lnTo>
                  <a:lnTo>
                    <a:pt x="594652" y="484797"/>
                  </a:lnTo>
                  <a:lnTo>
                    <a:pt x="594309" y="484949"/>
                  </a:lnTo>
                  <a:lnTo>
                    <a:pt x="598678" y="484949"/>
                  </a:lnTo>
                  <a:close/>
                </a:path>
                <a:path w="1202690" h="641985">
                  <a:moveTo>
                    <a:pt x="600024" y="605574"/>
                  </a:moveTo>
                  <a:lnTo>
                    <a:pt x="595249" y="605574"/>
                  </a:lnTo>
                  <a:lnTo>
                    <a:pt x="595236" y="605853"/>
                  </a:lnTo>
                  <a:lnTo>
                    <a:pt x="599605" y="605853"/>
                  </a:lnTo>
                  <a:lnTo>
                    <a:pt x="600024" y="605574"/>
                  </a:lnTo>
                  <a:close/>
                </a:path>
                <a:path w="1202690" h="641985">
                  <a:moveTo>
                    <a:pt x="600240" y="487045"/>
                  </a:moveTo>
                  <a:lnTo>
                    <a:pt x="599287" y="485394"/>
                  </a:lnTo>
                  <a:lnTo>
                    <a:pt x="593407" y="485394"/>
                  </a:lnTo>
                  <a:lnTo>
                    <a:pt x="593090" y="485635"/>
                  </a:lnTo>
                  <a:lnTo>
                    <a:pt x="593051" y="486206"/>
                  </a:lnTo>
                  <a:lnTo>
                    <a:pt x="597255" y="486206"/>
                  </a:lnTo>
                  <a:lnTo>
                    <a:pt x="597509" y="486333"/>
                  </a:lnTo>
                  <a:lnTo>
                    <a:pt x="597877" y="486587"/>
                  </a:lnTo>
                  <a:lnTo>
                    <a:pt x="598284" y="487045"/>
                  </a:lnTo>
                  <a:lnTo>
                    <a:pt x="598144" y="487045"/>
                  </a:lnTo>
                  <a:lnTo>
                    <a:pt x="598144" y="490054"/>
                  </a:lnTo>
                  <a:lnTo>
                    <a:pt x="593064" y="496023"/>
                  </a:lnTo>
                  <a:lnTo>
                    <a:pt x="595160" y="496023"/>
                  </a:lnTo>
                  <a:lnTo>
                    <a:pt x="600138" y="489597"/>
                  </a:lnTo>
                  <a:lnTo>
                    <a:pt x="600240" y="487045"/>
                  </a:lnTo>
                  <a:close/>
                </a:path>
                <a:path w="1202690" h="641985">
                  <a:moveTo>
                    <a:pt x="600417" y="182791"/>
                  </a:moveTo>
                  <a:lnTo>
                    <a:pt x="600265" y="182333"/>
                  </a:lnTo>
                  <a:lnTo>
                    <a:pt x="600189" y="182079"/>
                  </a:lnTo>
                  <a:lnTo>
                    <a:pt x="600075" y="181825"/>
                  </a:lnTo>
                  <a:lnTo>
                    <a:pt x="599973" y="181660"/>
                  </a:lnTo>
                  <a:lnTo>
                    <a:pt x="599414" y="181038"/>
                  </a:lnTo>
                  <a:lnTo>
                    <a:pt x="599084" y="180784"/>
                  </a:lnTo>
                  <a:lnTo>
                    <a:pt x="598309" y="180403"/>
                  </a:lnTo>
                  <a:lnTo>
                    <a:pt x="592505" y="180403"/>
                  </a:lnTo>
                  <a:lnTo>
                    <a:pt x="592493" y="185559"/>
                  </a:lnTo>
                  <a:lnTo>
                    <a:pt x="594207" y="185559"/>
                  </a:lnTo>
                  <a:lnTo>
                    <a:pt x="594207" y="181825"/>
                  </a:lnTo>
                  <a:lnTo>
                    <a:pt x="597662" y="181825"/>
                  </a:lnTo>
                  <a:lnTo>
                    <a:pt x="598030" y="182079"/>
                  </a:lnTo>
                  <a:lnTo>
                    <a:pt x="598500" y="182791"/>
                  </a:lnTo>
                  <a:lnTo>
                    <a:pt x="598449" y="184429"/>
                  </a:lnTo>
                  <a:lnTo>
                    <a:pt x="598347" y="184924"/>
                  </a:lnTo>
                  <a:lnTo>
                    <a:pt x="598182" y="185166"/>
                  </a:lnTo>
                  <a:lnTo>
                    <a:pt x="597738" y="185559"/>
                  </a:lnTo>
                  <a:lnTo>
                    <a:pt x="594207" y="185559"/>
                  </a:lnTo>
                  <a:lnTo>
                    <a:pt x="594207" y="185991"/>
                  </a:lnTo>
                  <a:lnTo>
                    <a:pt x="592493" y="185991"/>
                  </a:lnTo>
                  <a:lnTo>
                    <a:pt x="592493" y="186601"/>
                  </a:lnTo>
                  <a:lnTo>
                    <a:pt x="598665" y="186601"/>
                  </a:lnTo>
                  <a:lnTo>
                    <a:pt x="599287" y="186207"/>
                  </a:lnTo>
                  <a:lnTo>
                    <a:pt x="599541" y="185991"/>
                  </a:lnTo>
                  <a:lnTo>
                    <a:pt x="599909" y="185559"/>
                  </a:lnTo>
                  <a:lnTo>
                    <a:pt x="600024" y="185432"/>
                  </a:lnTo>
                  <a:lnTo>
                    <a:pt x="600163" y="185166"/>
                  </a:lnTo>
                  <a:lnTo>
                    <a:pt x="600417" y="184429"/>
                  </a:lnTo>
                  <a:lnTo>
                    <a:pt x="600417" y="182791"/>
                  </a:lnTo>
                  <a:close/>
                </a:path>
                <a:path w="1202690" h="641985">
                  <a:moveTo>
                    <a:pt x="600913" y="496836"/>
                  </a:moveTo>
                  <a:lnTo>
                    <a:pt x="592823" y="496671"/>
                  </a:lnTo>
                  <a:lnTo>
                    <a:pt x="592797" y="497865"/>
                  </a:lnTo>
                  <a:lnTo>
                    <a:pt x="600811" y="497865"/>
                  </a:lnTo>
                  <a:lnTo>
                    <a:pt x="600913" y="496836"/>
                  </a:lnTo>
                  <a:close/>
                </a:path>
                <a:path w="1202690" h="641985">
                  <a:moveTo>
                    <a:pt x="600964" y="509384"/>
                  </a:moveTo>
                  <a:lnTo>
                    <a:pt x="599452" y="509270"/>
                  </a:lnTo>
                  <a:lnTo>
                    <a:pt x="599452" y="518528"/>
                  </a:lnTo>
                  <a:lnTo>
                    <a:pt x="598068" y="518528"/>
                  </a:lnTo>
                  <a:lnTo>
                    <a:pt x="598385" y="518363"/>
                  </a:lnTo>
                  <a:lnTo>
                    <a:pt x="598919" y="517944"/>
                  </a:lnTo>
                  <a:lnTo>
                    <a:pt x="599287" y="517537"/>
                  </a:lnTo>
                  <a:lnTo>
                    <a:pt x="599440" y="517537"/>
                  </a:lnTo>
                  <a:lnTo>
                    <a:pt x="599452" y="518528"/>
                  </a:lnTo>
                  <a:lnTo>
                    <a:pt x="599452" y="509270"/>
                  </a:lnTo>
                  <a:lnTo>
                    <a:pt x="599313" y="509257"/>
                  </a:lnTo>
                  <a:lnTo>
                    <a:pt x="599274" y="515810"/>
                  </a:lnTo>
                  <a:lnTo>
                    <a:pt x="598805" y="516394"/>
                  </a:lnTo>
                  <a:lnTo>
                    <a:pt x="598347" y="516826"/>
                  </a:lnTo>
                  <a:lnTo>
                    <a:pt x="597369" y="517537"/>
                  </a:lnTo>
                  <a:lnTo>
                    <a:pt x="596087" y="517537"/>
                  </a:lnTo>
                  <a:lnTo>
                    <a:pt x="595261" y="517118"/>
                  </a:lnTo>
                  <a:lnTo>
                    <a:pt x="595172" y="516826"/>
                  </a:lnTo>
                  <a:lnTo>
                    <a:pt x="595045" y="516661"/>
                  </a:lnTo>
                  <a:lnTo>
                    <a:pt x="594931" y="516394"/>
                  </a:lnTo>
                  <a:lnTo>
                    <a:pt x="594855" y="516039"/>
                  </a:lnTo>
                  <a:lnTo>
                    <a:pt x="594791" y="515810"/>
                  </a:lnTo>
                  <a:lnTo>
                    <a:pt x="594690" y="509257"/>
                  </a:lnTo>
                  <a:lnTo>
                    <a:pt x="593077" y="509257"/>
                  </a:lnTo>
                  <a:lnTo>
                    <a:pt x="593077" y="509384"/>
                  </a:lnTo>
                  <a:lnTo>
                    <a:pt x="593204" y="516661"/>
                  </a:lnTo>
                  <a:lnTo>
                    <a:pt x="595401" y="519023"/>
                  </a:lnTo>
                  <a:lnTo>
                    <a:pt x="597128" y="519023"/>
                  </a:lnTo>
                  <a:lnTo>
                    <a:pt x="600862" y="519023"/>
                  </a:lnTo>
                  <a:lnTo>
                    <a:pt x="600964" y="509384"/>
                  </a:lnTo>
                  <a:close/>
                </a:path>
                <a:path w="1202690" h="641985">
                  <a:moveTo>
                    <a:pt x="601091" y="626173"/>
                  </a:moveTo>
                  <a:lnTo>
                    <a:pt x="598906" y="626173"/>
                  </a:lnTo>
                  <a:lnTo>
                    <a:pt x="599046" y="626046"/>
                  </a:lnTo>
                  <a:lnTo>
                    <a:pt x="595376" y="626046"/>
                  </a:lnTo>
                  <a:lnTo>
                    <a:pt x="595376" y="626605"/>
                  </a:lnTo>
                  <a:lnTo>
                    <a:pt x="593661" y="626605"/>
                  </a:lnTo>
                  <a:lnTo>
                    <a:pt x="593661" y="627214"/>
                  </a:lnTo>
                  <a:lnTo>
                    <a:pt x="599833" y="627214"/>
                  </a:lnTo>
                  <a:lnTo>
                    <a:pt x="600456" y="626821"/>
                  </a:lnTo>
                  <a:lnTo>
                    <a:pt x="600722" y="626605"/>
                  </a:lnTo>
                  <a:lnTo>
                    <a:pt x="601091" y="626173"/>
                  </a:lnTo>
                  <a:close/>
                </a:path>
                <a:path w="1202690" h="641985">
                  <a:moveTo>
                    <a:pt x="601116" y="193294"/>
                  </a:moveTo>
                  <a:lnTo>
                    <a:pt x="601052" y="192316"/>
                  </a:lnTo>
                  <a:lnTo>
                    <a:pt x="599859" y="189395"/>
                  </a:lnTo>
                  <a:lnTo>
                    <a:pt x="599770" y="189153"/>
                  </a:lnTo>
                  <a:lnTo>
                    <a:pt x="599490" y="188569"/>
                  </a:lnTo>
                  <a:lnTo>
                    <a:pt x="599376" y="188366"/>
                  </a:lnTo>
                  <a:lnTo>
                    <a:pt x="599376" y="192963"/>
                  </a:lnTo>
                  <a:lnTo>
                    <a:pt x="594156" y="192963"/>
                  </a:lnTo>
                  <a:lnTo>
                    <a:pt x="594194" y="187706"/>
                  </a:lnTo>
                  <a:lnTo>
                    <a:pt x="596696" y="187706"/>
                  </a:lnTo>
                  <a:lnTo>
                    <a:pt x="599313" y="192811"/>
                  </a:lnTo>
                  <a:lnTo>
                    <a:pt x="599376" y="192963"/>
                  </a:lnTo>
                  <a:lnTo>
                    <a:pt x="599376" y="188366"/>
                  </a:lnTo>
                  <a:lnTo>
                    <a:pt x="599224" y="188112"/>
                  </a:lnTo>
                  <a:lnTo>
                    <a:pt x="599160" y="187985"/>
                  </a:lnTo>
                  <a:lnTo>
                    <a:pt x="598754" y="187477"/>
                  </a:lnTo>
                  <a:lnTo>
                    <a:pt x="598347" y="187109"/>
                  </a:lnTo>
                  <a:lnTo>
                    <a:pt x="592493" y="187109"/>
                  </a:lnTo>
                  <a:lnTo>
                    <a:pt x="592493" y="193294"/>
                  </a:lnTo>
                  <a:lnTo>
                    <a:pt x="594156" y="193294"/>
                  </a:lnTo>
                  <a:lnTo>
                    <a:pt x="601116" y="193294"/>
                  </a:lnTo>
                  <a:close/>
                </a:path>
                <a:path w="1202690" h="641985">
                  <a:moveTo>
                    <a:pt x="601192" y="607212"/>
                  </a:moveTo>
                  <a:lnTo>
                    <a:pt x="600964" y="606983"/>
                  </a:lnTo>
                  <a:lnTo>
                    <a:pt x="600481" y="606602"/>
                  </a:lnTo>
                  <a:lnTo>
                    <a:pt x="599732" y="606221"/>
                  </a:lnTo>
                  <a:lnTo>
                    <a:pt x="595223" y="606221"/>
                  </a:lnTo>
                  <a:lnTo>
                    <a:pt x="595198" y="606983"/>
                  </a:lnTo>
                  <a:lnTo>
                    <a:pt x="597763" y="606983"/>
                  </a:lnTo>
                  <a:lnTo>
                    <a:pt x="598601" y="607212"/>
                  </a:lnTo>
                  <a:lnTo>
                    <a:pt x="601192" y="607212"/>
                  </a:lnTo>
                  <a:close/>
                </a:path>
                <a:path w="1202690" h="641985">
                  <a:moveTo>
                    <a:pt x="601256" y="601624"/>
                  </a:moveTo>
                  <a:lnTo>
                    <a:pt x="601078" y="601459"/>
                  </a:lnTo>
                  <a:lnTo>
                    <a:pt x="601040" y="601332"/>
                  </a:lnTo>
                  <a:lnTo>
                    <a:pt x="600964" y="601116"/>
                  </a:lnTo>
                  <a:lnTo>
                    <a:pt x="600735" y="600786"/>
                  </a:lnTo>
                  <a:lnTo>
                    <a:pt x="600113" y="600202"/>
                  </a:lnTo>
                  <a:lnTo>
                    <a:pt x="599732" y="599986"/>
                  </a:lnTo>
                  <a:lnTo>
                    <a:pt x="599135" y="599795"/>
                  </a:lnTo>
                  <a:lnTo>
                    <a:pt x="596049" y="599795"/>
                  </a:lnTo>
                  <a:lnTo>
                    <a:pt x="595007" y="600202"/>
                  </a:lnTo>
                  <a:lnTo>
                    <a:pt x="594499" y="600494"/>
                  </a:lnTo>
                  <a:lnTo>
                    <a:pt x="594220" y="600786"/>
                  </a:lnTo>
                  <a:lnTo>
                    <a:pt x="594220" y="602272"/>
                  </a:lnTo>
                  <a:lnTo>
                    <a:pt x="595261" y="601624"/>
                  </a:lnTo>
                  <a:lnTo>
                    <a:pt x="598970" y="601624"/>
                  </a:lnTo>
                  <a:lnTo>
                    <a:pt x="599338" y="602272"/>
                  </a:lnTo>
                  <a:lnTo>
                    <a:pt x="599389" y="603783"/>
                  </a:lnTo>
                  <a:lnTo>
                    <a:pt x="599249" y="604075"/>
                  </a:lnTo>
                  <a:lnTo>
                    <a:pt x="599122" y="604380"/>
                  </a:lnTo>
                  <a:lnTo>
                    <a:pt x="598868" y="604685"/>
                  </a:lnTo>
                  <a:lnTo>
                    <a:pt x="598436" y="605078"/>
                  </a:lnTo>
                  <a:lnTo>
                    <a:pt x="600583" y="605078"/>
                  </a:lnTo>
                  <a:lnTo>
                    <a:pt x="600900" y="604685"/>
                  </a:lnTo>
                  <a:lnTo>
                    <a:pt x="601052" y="604380"/>
                  </a:lnTo>
                  <a:lnTo>
                    <a:pt x="601154" y="604075"/>
                  </a:lnTo>
                  <a:lnTo>
                    <a:pt x="601256" y="601624"/>
                  </a:lnTo>
                  <a:close/>
                </a:path>
                <a:path w="1202690" h="641985">
                  <a:moveTo>
                    <a:pt x="601586" y="623404"/>
                  </a:moveTo>
                  <a:lnTo>
                    <a:pt x="601433" y="622947"/>
                  </a:lnTo>
                  <a:lnTo>
                    <a:pt x="601357" y="622693"/>
                  </a:lnTo>
                  <a:lnTo>
                    <a:pt x="601243" y="622439"/>
                  </a:lnTo>
                  <a:lnTo>
                    <a:pt x="601154" y="622274"/>
                  </a:lnTo>
                  <a:lnTo>
                    <a:pt x="600583" y="621652"/>
                  </a:lnTo>
                  <a:lnTo>
                    <a:pt x="600252" y="621398"/>
                  </a:lnTo>
                  <a:lnTo>
                    <a:pt x="599478" y="621017"/>
                  </a:lnTo>
                  <a:lnTo>
                    <a:pt x="593674" y="621017"/>
                  </a:lnTo>
                  <a:lnTo>
                    <a:pt x="593661" y="626046"/>
                  </a:lnTo>
                  <a:lnTo>
                    <a:pt x="595376" y="626046"/>
                  </a:lnTo>
                  <a:lnTo>
                    <a:pt x="595376" y="622439"/>
                  </a:lnTo>
                  <a:lnTo>
                    <a:pt x="598830" y="622439"/>
                  </a:lnTo>
                  <a:lnTo>
                    <a:pt x="599198" y="622693"/>
                  </a:lnTo>
                  <a:lnTo>
                    <a:pt x="599655" y="623404"/>
                  </a:lnTo>
                  <a:lnTo>
                    <a:pt x="599617" y="625043"/>
                  </a:lnTo>
                  <a:lnTo>
                    <a:pt x="599516" y="625538"/>
                  </a:lnTo>
                  <a:lnTo>
                    <a:pt x="599351" y="625767"/>
                  </a:lnTo>
                  <a:lnTo>
                    <a:pt x="599046" y="626046"/>
                  </a:lnTo>
                  <a:lnTo>
                    <a:pt x="601192" y="626046"/>
                  </a:lnTo>
                  <a:lnTo>
                    <a:pt x="601332" y="625767"/>
                  </a:lnTo>
                  <a:lnTo>
                    <a:pt x="601459" y="625373"/>
                  </a:lnTo>
                  <a:lnTo>
                    <a:pt x="601586" y="625043"/>
                  </a:lnTo>
                  <a:lnTo>
                    <a:pt x="601586" y="623404"/>
                  </a:lnTo>
                  <a:close/>
                </a:path>
                <a:path w="1202690" h="641985">
                  <a:moveTo>
                    <a:pt x="601865" y="608418"/>
                  </a:moveTo>
                  <a:lnTo>
                    <a:pt x="601713" y="608063"/>
                  </a:lnTo>
                  <a:lnTo>
                    <a:pt x="601624" y="607822"/>
                  </a:lnTo>
                  <a:lnTo>
                    <a:pt x="601357" y="607377"/>
                  </a:lnTo>
                  <a:lnTo>
                    <a:pt x="598995" y="607377"/>
                  </a:lnTo>
                  <a:lnTo>
                    <a:pt x="599541" y="607822"/>
                  </a:lnTo>
                  <a:lnTo>
                    <a:pt x="599770" y="608063"/>
                  </a:lnTo>
                  <a:lnTo>
                    <a:pt x="599935" y="608418"/>
                  </a:lnTo>
                  <a:lnTo>
                    <a:pt x="600062" y="608672"/>
                  </a:lnTo>
                  <a:lnTo>
                    <a:pt x="600087" y="610031"/>
                  </a:lnTo>
                  <a:lnTo>
                    <a:pt x="599935" y="610374"/>
                  </a:lnTo>
                  <a:lnTo>
                    <a:pt x="599935" y="610616"/>
                  </a:lnTo>
                  <a:lnTo>
                    <a:pt x="593775" y="610616"/>
                  </a:lnTo>
                  <a:lnTo>
                    <a:pt x="593877" y="612254"/>
                  </a:lnTo>
                  <a:lnTo>
                    <a:pt x="600544" y="612254"/>
                  </a:lnTo>
                  <a:lnTo>
                    <a:pt x="600710" y="612101"/>
                  </a:lnTo>
                  <a:lnTo>
                    <a:pt x="601116" y="611771"/>
                  </a:lnTo>
                  <a:lnTo>
                    <a:pt x="601421" y="611352"/>
                  </a:lnTo>
                  <a:lnTo>
                    <a:pt x="601726" y="610616"/>
                  </a:lnTo>
                  <a:lnTo>
                    <a:pt x="601853" y="608672"/>
                  </a:lnTo>
                  <a:lnTo>
                    <a:pt x="601865" y="608418"/>
                  </a:lnTo>
                  <a:close/>
                </a:path>
                <a:path w="1202690" h="641985">
                  <a:moveTo>
                    <a:pt x="602411" y="633806"/>
                  </a:moveTo>
                  <a:lnTo>
                    <a:pt x="602297" y="633158"/>
                  </a:lnTo>
                  <a:lnTo>
                    <a:pt x="602221" y="632929"/>
                  </a:lnTo>
                  <a:lnTo>
                    <a:pt x="601027" y="629996"/>
                  </a:lnTo>
                  <a:lnTo>
                    <a:pt x="600938" y="629767"/>
                  </a:lnTo>
                  <a:lnTo>
                    <a:pt x="600544" y="628980"/>
                  </a:lnTo>
                  <a:lnTo>
                    <a:pt x="600544" y="633577"/>
                  </a:lnTo>
                  <a:lnTo>
                    <a:pt x="595337" y="633577"/>
                  </a:lnTo>
                  <a:lnTo>
                    <a:pt x="595376" y="628319"/>
                  </a:lnTo>
                  <a:lnTo>
                    <a:pt x="597865" y="628319"/>
                  </a:lnTo>
                  <a:lnTo>
                    <a:pt x="600544" y="633577"/>
                  </a:lnTo>
                  <a:lnTo>
                    <a:pt x="600544" y="628980"/>
                  </a:lnTo>
                  <a:lnTo>
                    <a:pt x="600240" y="628497"/>
                  </a:lnTo>
                  <a:lnTo>
                    <a:pt x="600113" y="628319"/>
                  </a:lnTo>
                  <a:lnTo>
                    <a:pt x="599617" y="627722"/>
                  </a:lnTo>
                  <a:lnTo>
                    <a:pt x="593661" y="627722"/>
                  </a:lnTo>
                  <a:lnTo>
                    <a:pt x="593648" y="633806"/>
                  </a:lnTo>
                  <a:lnTo>
                    <a:pt x="595337" y="633806"/>
                  </a:lnTo>
                  <a:lnTo>
                    <a:pt x="602411" y="633806"/>
                  </a:lnTo>
                  <a:close/>
                </a:path>
                <a:path w="1202690" h="641985">
                  <a:moveTo>
                    <a:pt x="606031" y="507098"/>
                  </a:moveTo>
                  <a:lnTo>
                    <a:pt x="604329" y="507098"/>
                  </a:lnTo>
                  <a:lnTo>
                    <a:pt x="604316" y="511619"/>
                  </a:lnTo>
                  <a:lnTo>
                    <a:pt x="606031" y="511619"/>
                  </a:lnTo>
                  <a:lnTo>
                    <a:pt x="606031" y="507098"/>
                  </a:lnTo>
                  <a:close/>
                </a:path>
                <a:path w="1202690" h="641985">
                  <a:moveTo>
                    <a:pt x="610857" y="511746"/>
                  </a:moveTo>
                  <a:lnTo>
                    <a:pt x="604316" y="511746"/>
                  </a:lnTo>
                  <a:lnTo>
                    <a:pt x="604316" y="518795"/>
                  </a:lnTo>
                  <a:lnTo>
                    <a:pt x="606031" y="518795"/>
                  </a:lnTo>
                  <a:lnTo>
                    <a:pt x="606031" y="513067"/>
                  </a:lnTo>
                  <a:lnTo>
                    <a:pt x="610730" y="513067"/>
                  </a:lnTo>
                  <a:lnTo>
                    <a:pt x="610857" y="511746"/>
                  </a:lnTo>
                  <a:close/>
                </a:path>
                <a:path w="1202690" h="641985">
                  <a:moveTo>
                    <a:pt x="611149" y="505891"/>
                  </a:moveTo>
                  <a:lnTo>
                    <a:pt x="604329" y="505891"/>
                  </a:lnTo>
                  <a:lnTo>
                    <a:pt x="604329" y="506933"/>
                  </a:lnTo>
                  <a:lnTo>
                    <a:pt x="611136" y="506933"/>
                  </a:lnTo>
                  <a:lnTo>
                    <a:pt x="611149" y="505891"/>
                  </a:lnTo>
                  <a:close/>
                </a:path>
                <a:path w="1202690" h="641985">
                  <a:moveTo>
                    <a:pt x="611543" y="180225"/>
                  </a:moveTo>
                  <a:lnTo>
                    <a:pt x="603199" y="180225"/>
                  </a:lnTo>
                  <a:lnTo>
                    <a:pt x="603097" y="181305"/>
                  </a:lnTo>
                  <a:lnTo>
                    <a:pt x="603250" y="181660"/>
                  </a:lnTo>
                  <a:lnTo>
                    <a:pt x="609790" y="181660"/>
                  </a:lnTo>
                  <a:lnTo>
                    <a:pt x="604799" y="192862"/>
                  </a:lnTo>
                  <a:lnTo>
                    <a:pt x="604672" y="193281"/>
                  </a:lnTo>
                  <a:lnTo>
                    <a:pt x="606539" y="193281"/>
                  </a:lnTo>
                  <a:lnTo>
                    <a:pt x="611454" y="182016"/>
                  </a:lnTo>
                  <a:lnTo>
                    <a:pt x="611543" y="180225"/>
                  </a:lnTo>
                  <a:close/>
                </a:path>
                <a:path w="1202690" h="641985">
                  <a:moveTo>
                    <a:pt x="612724" y="620839"/>
                  </a:moveTo>
                  <a:lnTo>
                    <a:pt x="604367" y="620839"/>
                  </a:lnTo>
                  <a:lnTo>
                    <a:pt x="604266" y="621919"/>
                  </a:lnTo>
                  <a:lnTo>
                    <a:pt x="604431" y="622274"/>
                  </a:lnTo>
                  <a:lnTo>
                    <a:pt x="610958" y="622274"/>
                  </a:lnTo>
                  <a:lnTo>
                    <a:pt x="605967" y="633476"/>
                  </a:lnTo>
                  <a:lnTo>
                    <a:pt x="605840" y="633895"/>
                  </a:lnTo>
                  <a:lnTo>
                    <a:pt x="607720" y="633895"/>
                  </a:lnTo>
                  <a:lnTo>
                    <a:pt x="612622" y="622630"/>
                  </a:lnTo>
                  <a:lnTo>
                    <a:pt x="612724" y="620839"/>
                  </a:lnTo>
                  <a:close/>
                </a:path>
                <a:path w="1202690" h="641985">
                  <a:moveTo>
                    <a:pt x="612851" y="607021"/>
                  </a:moveTo>
                  <a:lnTo>
                    <a:pt x="612241" y="605980"/>
                  </a:lnTo>
                  <a:lnTo>
                    <a:pt x="611936" y="605739"/>
                  </a:lnTo>
                  <a:lnTo>
                    <a:pt x="606069" y="605739"/>
                  </a:lnTo>
                  <a:lnTo>
                    <a:pt x="606158" y="604507"/>
                  </a:lnTo>
                  <a:lnTo>
                    <a:pt x="607860" y="601497"/>
                  </a:lnTo>
                  <a:lnTo>
                    <a:pt x="612203" y="601497"/>
                  </a:lnTo>
                  <a:lnTo>
                    <a:pt x="612140" y="600100"/>
                  </a:lnTo>
                  <a:lnTo>
                    <a:pt x="607288" y="600100"/>
                  </a:lnTo>
                  <a:lnTo>
                    <a:pt x="606780" y="600392"/>
                  </a:lnTo>
                  <a:lnTo>
                    <a:pt x="605624" y="601497"/>
                  </a:lnTo>
                  <a:lnTo>
                    <a:pt x="605370" y="601992"/>
                  </a:lnTo>
                  <a:lnTo>
                    <a:pt x="605104" y="602437"/>
                  </a:lnTo>
                  <a:lnTo>
                    <a:pt x="604901" y="602945"/>
                  </a:lnTo>
                  <a:lnTo>
                    <a:pt x="604583" y="604024"/>
                  </a:lnTo>
                  <a:lnTo>
                    <a:pt x="604596" y="609930"/>
                  </a:lnTo>
                  <a:lnTo>
                    <a:pt x="607656" y="613194"/>
                  </a:lnTo>
                  <a:lnTo>
                    <a:pt x="609650" y="613194"/>
                  </a:lnTo>
                  <a:lnTo>
                    <a:pt x="610895" y="612648"/>
                  </a:lnTo>
                  <a:lnTo>
                    <a:pt x="611555" y="612254"/>
                  </a:lnTo>
                  <a:lnTo>
                    <a:pt x="612051" y="611682"/>
                  </a:lnTo>
                  <a:lnTo>
                    <a:pt x="612292" y="611416"/>
                  </a:lnTo>
                  <a:lnTo>
                    <a:pt x="612432" y="611149"/>
                  </a:lnTo>
                  <a:lnTo>
                    <a:pt x="612559" y="610933"/>
                  </a:lnTo>
                  <a:lnTo>
                    <a:pt x="612635" y="610679"/>
                  </a:lnTo>
                  <a:lnTo>
                    <a:pt x="612749" y="609346"/>
                  </a:lnTo>
                  <a:lnTo>
                    <a:pt x="612813" y="607212"/>
                  </a:lnTo>
                  <a:lnTo>
                    <a:pt x="610895" y="607212"/>
                  </a:lnTo>
                  <a:lnTo>
                    <a:pt x="611035" y="607479"/>
                  </a:lnTo>
                  <a:lnTo>
                    <a:pt x="611073" y="609930"/>
                  </a:lnTo>
                  <a:lnTo>
                    <a:pt x="609485" y="611682"/>
                  </a:lnTo>
                  <a:lnTo>
                    <a:pt x="607872" y="611682"/>
                  </a:lnTo>
                  <a:lnTo>
                    <a:pt x="606259" y="609346"/>
                  </a:lnTo>
                  <a:lnTo>
                    <a:pt x="606158" y="608761"/>
                  </a:lnTo>
                  <a:lnTo>
                    <a:pt x="606094" y="607212"/>
                  </a:lnTo>
                  <a:lnTo>
                    <a:pt x="610895" y="607212"/>
                  </a:lnTo>
                  <a:lnTo>
                    <a:pt x="610743" y="607021"/>
                  </a:lnTo>
                  <a:lnTo>
                    <a:pt x="612851" y="607021"/>
                  </a:lnTo>
                  <a:close/>
                </a:path>
                <a:path w="1202690" h="641985">
                  <a:moveTo>
                    <a:pt x="686777" y="571004"/>
                  </a:moveTo>
                  <a:lnTo>
                    <a:pt x="686739" y="560844"/>
                  </a:lnTo>
                  <a:lnTo>
                    <a:pt x="686739" y="559130"/>
                  </a:lnTo>
                  <a:lnTo>
                    <a:pt x="685190" y="559130"/>
                  </a:lnTo>
                  <a:lnTo>
                    <a:pt x="681990" y="561200"/>
                  </a:lnTo>
                  <a:lnTo>
                    <a:pt x="681926" y="562419"/>
                  </a:lnTo>
                  <a:lnTo>
                    <a:pt x="682409" y="562419"/>
                  </a:lnTo>
                  <a:lnTo>
                    <a:pt x="685025" y="560844"/>
                  </a:lnTo>
                  <a:lnTo>
                    <a:pt x="685025" y="571004"/>
                  </a:lnTo>
                  <a:lnTo>
                    <a:pt x="686777" y="571004"/>
                  </a:lnTo>
                  <a:close/>
                </a:path>
                <a:path w="1202690" h="641985">
                  <a:moveTo>
                    <a:pt x="689521" y="571309"/>
                  </a:moveTo>
                  <a:lnTo>
                    <a:pt x="682104" y="571144"/>
                  </a:lnTo>
                  <a:lnTo>
                    <a:pt x="682091" y="572109"/>
                  </a:lnTo>
                  <a:lnTo>
                    <a:pt x="689457" y="572109"/>
                  </a:lnTo>
                  <a:lnTo>
                    <a:pt x="689521" y="571309"/>
                  </a:lnTo>
                  <a:close/>
                </a:path>
                <a:path w="1202690" h="641985">
                  <a:moveTo>
                    <a:pt x="690613" y="549706"/>
                  </a:moveTo>
                  <a:lnTo>
                    <a:pt x="688670" y="549706"/>
                  </a:lnTo>
                  <a:lnTo>
                    <a:pt x="687870" y="549960"/>
                  </a:lnTo>
                  <a:lnTo>
                    <a:pt x="685787" y="549960"/>
                  </a:lnTo>
                  <a:lnTo>
                    <a:pt x="685266" y="549706"/>
                  </a:lnTo>
                  <a:lnTo>
                    <a:pt x="684898" y="549554"/>
                  </a:lnTo>
                  <a:lnTo>
                    <a:pt x="684517" y="549313"/>
                  </a:lnTo>
                  <a:lnTo>
                    <a:pt x="684072" y="548843"/>
                  </a:lnTo>
                  <a:lnTo>
                    <a:pt x="683628" y="548259"/>
                  </a:lnTo>
                  <a:lnTo>
                    <a:pt x="683374" y="547738"/>
                  </a:lnTo>
                  <a:lnTo>
                    <a:pt x="682993" y="546442"/>
                  </a:lnTo>
                  <a:lnTo>
                    <a:pt x="683018" y="543267"/>
                  </a:lnTo>
                  <a:lnTo>
                    <a:pt x="683374" y="542023"/>
                  </a:lnTo>
                  <a:lnTo>
                    <a:pt x="683641" y="541375"/>
                  </a:lnTo>
                  <a:lnTo>
                    <a:pt x="684123" y="540753"/>
                  </a:lnTo>
                  <a:lnTo>
                    <a:pt x="690473" y="540753"/>
                  </a:lnTo>
                  <a:lnTo>
                    <a:pt x="690473" y="539864"/>
                  </a:lnTo>
                  <a:lnTo>
                    <a:pt x="690473" y="539267"/>
                  </a:lnTo>
                  <a:lnTo>
                    <a:pt x="690321" y="539102"/>
                  </a:lnTo>
                  <a:lnTo>
                    <a:pt x="689838" y="538784"/>
                  </a:lnTo>
                  <a:lnTo>
                    <a:pt x="683793" y="538784"/>
                  </a:lnTo>
                  <a:lnTo>
                    <a:pt x="681177" y="546989"/>
                  </a:lnTo>
                  <a:lnTo>
                    <a:pt x="681583" y="548259"/>
                  </a:lnTo>
                  <a:lnTo>
                    <a:pt x="683780" y="550964"/>
                  </a:lnTo>
                  <a:lnTo>
                    <a:pt x="683945" y="550964"/>
                  </a:lnTo>
                  <a:lnTo>
                    <a:pt x="685025" y="551421"/>
                  </a:lnTo>
                  <a:lnTo>
                    <a:pt x="688365" y="551421"/>
                  </a:lnTo>
                  <a:lnTo>
                    <a:pt x="689483" y="550964"/>
                  </a:lnTo>
                  <a:lnTo>
                    <a:pt x="690194" y="550545"/>
                  </a:lnTo>
                  <a:lnTo>
                    <a:pt x="690473" y="550316"/>
                  </a:lnTo>
                  <a:lnTo>
                    <a:pt x="690587" y="549960"/>
                  </a:lnTo>
                  <a:lnTo>
                    <a:pt x="690613" y="549706"/>
                  </a:lnTo>
                  <a:close/>
                </a:path>
                <a:path w="1202690" h="641985">
                  <a:moveTo>
                    <a:pt x="690626" y="549554"/>
                  </a:moveTo>
                  <a:lnTo>
                    <a:pt x="690575" y="548843"/>
                  </a:lnTo>
                  <a:lnTo>
                    <a:pt x="690130" y="548843"/>
                  </a:lnTo>
                  <a:lnTo>
                    <a:pt x="689406" y="549313"/>
                  </a:lnTo>
                  <a:lnTo>
                    <a:pt x="689000" y="549554"/>
                  </a:lnTo>
                  <a:lnTo>
                    <a:pt x="690626" y="549554"/>
                  </a:lnTo>
                  <a:close/>
                </a:path>
                <a:path w="1202690" h="641985">
                  <a:moveTo>
                    <a:pt x="699884" y="539991"/>
                  </a:moveTo>
                  <a:lnTo>
                    <a:pt x="699744" y="539991"/>
                  </a:lnTo>
                  <a:lnTo>
                    <a:pt x="699643" y="539724"/>
                  </a:lnTo>
                  <a:lnTo>
                    <a:pt x="699566" y="539508"/>
                  </a:lnTo>
                  <a:lnTo>
                    <a:pt x="699389" y="539267"/>
                  </a:lnTo>
                  <a:lnTo>
                    <a:pt x="698715" y="538594"/>
                  </a:lnTo>
                  <a:lnTo>
                    <a:pt x="698334" y="538378"/>
                  </a:lnTo>
                  <a:lnTo>
                    <a:pt x="694118" y="538378"/>
                  </a:lnTo>
                  <a:lnTo>
                    <a:pt x="693623" y="538594"/>
                  </a:lnTo>
                  <a:lnTo>
                    <a:pt x="693102" y="538886"/>
                  </a:lnTo>
                  <a:lnTo>
                    <a:pt x="692746" y="539267"/>
                  </a:lnTo>
                  <a:lnTo>
                    <a:pt x="692696" y="540664"/>
                  </a:lnTo>
                  <a:lnTo>
                    <a:pt x="692835" y="540664"/>
                  </a:lnTo>
                  <a:lnTo>
                    <a:pt x="693928" y="539991"/>
                  </a:lnTo>
                  <a:lnTo>
                    <a:pt x="694220" y="539851"/>
                  </a:lnTo>
                  <a:lnTo>
                    <a:pt x="697357" y="539851"/>
                  </a:lnTo>
                  <a:lnTo>
                    <a:pt x="697572" y="539991"/>
                  </a:lnTo>
                  <a:lnTo>
                    <a:pt x="697941" y="540664"/>
                  </a:lnTo>
                  <a:lnTo>
                    <a:pt x="698004" y="542175"/>
                  </a:lnTo>
                  <a:lnTo>
                    <a:pt x="697852" y="542467"/>
                  </a:lnTo>
                  <a:lnTo>
                    <a:pt x="697725" y="542785"/>
                  </a:lnTo>
                  <a:lnTo>
                    <a:pt x="697484" y="543077"/>
                  </a:lnTo>
                  <a:lnTo>
                    <a:pt x="697293" y="543267"/>
                  </a:lnTo>
                  <a:lnTo>
                    <a:pt x="697039" y="543471"/>
                  </a:lnTo>
                  <a:lnTo>
                    <a:pt x="699198" y="543471"/>
                  </a:lnTo>
                  <a:lnTo>
                    <a:pt x="699503" y="543077"/>
                  </a:lnTo>
                  <a:lnTo>
                    <a:pt x="699655" y="542785"/>
                  </a:lnTo>
                  <a:lnTo>
                    <a:pt x="699782" y="542175"/>
                  </a:lnTo>
                  <a:lnTo>
                    <a:pt x="699884" y="539991"/>
                  </a:lnTo>
                  <a:close/>
                </a:path>
                <a:path w="1202690" h="641985">
                  <a:moveTo>
                    <a:pt x="699973" y="545604"/>
                  </a:moveTo>
                  <a:lnTo>
                    <a:pt x="698563" y="544626"/>
                  </a:lnTo>
                  <a:lnTo>
                    <a:pt x="693750" y="544029"/>
                  </a:lnTo>
                  <a:lnTo>
                    <a:pt x="693712" y="544626"/>
                  </a:lnTo>
                  <a:lnTo>
                    <a:pt x="699973" y="545604"/>
                  </a:lnTo>
                  <a:close/>
                </a:path>
                <a:path w="1202690" h="641985">
                  <a:moveTo>
                    <a:pt x="700176" y="546087"/>
                  </a:moveTo>
                  <a:lnTo>
                    <a:pt x="699973" y="545769"/>
                  </a:lnTo>
                  <a:lnTo>
                    <a:pt x="697560" y="545769"/>
                  </a:lnTo>
                  <a:lnTo>
                    <a:pt x="697966" y="546087"/>
                  </a:lnTo>
                  <a:lnTo>
                    <a:pt x="700176" y="546087"/>
                  </a:lnTo>
                  <a:close/>
                </a:path>
                <a:path w="1202690" h="641985">
                  <a:moveTo>
                    <a:pt x="700239" y="568871"/>
                  </a:moveTo>
                  <a:lnTo>
                    <a:pt x="700201" y="561936"/>
                  </a:lnTo>
                  <a:lnTo>
                    <a:pt x="699998" y="561390"/>
                  </a:lnTo>
                  <a:lnTo>
                    <a:pt x="699897" y="561086"/>
                  </a:lnTo>
                  <a:lnTo>
                    <a:pt x="699604" y="560705"/>
                  </a:lnTo>
                  <a:lnTo>
                    <a:pt x="699325" y="560197"/>
                  </a:lnTo>
                  <a:lnTo>
                    <a:pt x="699262" y="560070"/>
                  </a:lnTo>
                  <a:lnTo>
                    <a:pt x="698868" y="559714"/>
                  </a:lnTo>
                  <a:lnTo>
                    <a:pt x="698334" y="559409"/>
                  </a:lnTo>
                  <a:lnTo>
                    <a:pt x="697661" y="559066"/>
                  </a:lnTo>
                  <a:lnTo>
                    <a:pt x="694512" y="559066"/>
                  </a:lnTo>
                  <a:lnTo>
                    <a:pt x="693902" y="559409"/>
                  </a:lnTo>
                  <a:lnTo>
                    <a:pt x="693293" y="559714"/>
                  </a:lnTo>
                  <a:lnTo>
                    <a:pt x="692810" y="560197"/>
                  </a:lnTo>
                  <a:lnTo>
                    <a:pt x="692086" y="561390"/>
                  </a:lnTo>
                  <a:lnTo>
                    <a:pt x="691896" y="561936"/>
                  </a:lnTo>
                  <a:lnTo>
                    <a:pt x="691908" y="569849"/>
                  </a:lnTo>
                  <a:lnTo>
                    <a:pt x="692061" y="570242"/>
                  </a:lnTo>
                  <a:lnTo>
                    <a:pt x="692518" y="571004"/>
                  </a:lnTo>
                  <a:lnTo>
                    <a:pt x="692632" y="571207"/>
                  </a:lnTo>
                  <a:lnTo>
                    <a:pt x="692708" y="571334"/>
                  </a:lnTo>
                  <a:lnTo>
                    <a:pt x="693166" y="571779"/>
                  </a:lnTo>
                  <a:lnTo>
                    <a:pt x="694321" y="572363"/>
                  </a:lnTo>
                  <a:lnTo>
                    <a:pt x="697407" y="572363"/>
                  </a:lnTo>
                  <a:lnTo>
                    <a:pt x="698487" y="571779"/>
                  </a:lnTo>
                  <a:lnTo>
                    <a:pt x="699147" y="571207"/>
                  </a:lnTo>
                  <a:lnTo>
                    <a:pt x="699262" y="571004"/>
                  </a:lnTo>
                  <a:lnTo>
                    <a:pt x="697179" y="570776"/>
                  </a:lnTo>
                  <a:lnTo>
                    <a:pt x="696658" y="571004"/>
                  </a:lnTo>
                  <a:lnTo>
                    <a:pt x="695121" y="571004"/>
                  </a:lnTo>
                  <a:lnTo>
                    <a:pt x="693470" y="568871"/>
                  </a:lnTo>
                  <a:lnTo>
                    <a:pt x="693547" y="562356"/>
                  </a:lnTo>
                  <a:lnTo>
                    <a:pt x="693966" y="561390"/>
                  </a:lnTo>
                  <a:lnTo>
                    <a:pt x="694194" y="561086"/>
                  </a:lnTo>
                  <a:lnTo>
                    <a:pt x="694677" y="560705"/>
                  </a:lnTo>
                  <a:lnTo>
                    <a:pt x="697395" y="560705"/>
                  </a:lnTo>
                  <a:lnTo>
                    <a:pt x="698461" y="568871"/>
                  </a:lnTo>
                  <a:lnTo>
                    <a:pt x="698080" y="569849"/>
                  </a:lnTo>
                  <a:lnTo>
                    <a:pt x="697788" y="570242"/>
                  </a:lnTo>
                  <a:lnTo>
                    <a:pt x="697484" y="570598"/>
                  </a:lnTo>
                  <a:lnTo>
                    <a:pt x="699503" y="570598"/>
                  </a:lnTo>
                  <a:lnTo>
                    <a:pt x="699985" y="569849"/>
                  </a:lnTo>
                  <a:lnTo>
                    <a:pt x="700239" y="568871"/>
                  </a:lnTo>
                  <a:close/>
                </a:path>
                <a:path w="1202690" h="641985">
                  <a:moveTo>
                    <a:pt x="700468" y="546823"/>
                  </a:moveTo>
                  <a:lnTo>
                    <a:pt x="700328" y="546468"/>
                  </a:lnTo>
                  <a:lnTo>
                    <a:pt x="700227" y="546214"/>
                  </a:lnTo>
                  <a:lnTo>
                    <a:pt x="698144" y="546214"/>
                  </a:lnTo>
                  <a:lnTo>
                    <a:pt x="698373" y="546468"/>
                  </a:lnTo>
                  <a:lnTo>
                    <a:pt x="698538" y="546823"/>
                  </a:lnTo>
                  <a:lnTo>
                    <a:pt x="698665" y="547065"/>
                  </a:lnTo>
                  <a:lnTo>
                    <a:pt x="698690" y="548424"/>
                  </a:lnTo>
                  <a:lnTo>
                    <a:pt x="698538" y="548767"/>
                  </a:lnTo>
                  <a:lnTo>
                    <a:pt x="698525" y="549021"/>
                  </a:lnTo>
                  <a:lnTo>
                    <a:pt x="692378" y="549021"/>
                  </a:lnTo>
                  <a:lnTo>
                    <a:pt x="692429" y="550608"/>
                  </a:lnTo>
                  <a:lnTo>
                    <a:pt x="699223" y="550608"/>
                  </a:lnTo>
                  <a:lnTo>
                    <a:pt x="699719" y="550164"/>
                  </a:lnTo>
                  <a:lnTo>
                    <a:pt x="699922" y="549871"/>
                  </a:lnTo>
                  <a:lnTo>
                    <a:pt x="700341" y="549021"/>
                  </a:lnTo>
                  <a:lnTo>
                    <a:pt x="700468" y="546823"/>
                  </a:lnTo>
                  <a:close/>
                </a:path>
                <a:path w="1202690" h="641985">
                  <a:moveTo>
                    <a:pt x="710476" y="540016"/>
                  </a:moveTo>
                  <a:lnTo>
                    <a:pt x="710298" y="539851"/>
                  </a:lnTo>
                  <a:lnTo>
                    <a:pt x="710260" y="539724"/>
                  </a:lnTo>
                  <a:lnTo>
                    <a:pt x="710184" y="539508"/>
                  </a:lnTo>
                  <a:lnTo>
                    <a:pt x="710006" y="539267"/>
                  </a:lnTo>
                  <a:lnTo>
                    <a:pt x="709320" y="538594"/>
                  </a:lnTo>
                  <a:lnTo>
                    <a:pt x="708952" y="538378"/>
                  </a:lnTo>
                  <a:lnTo>
                    <a:pt x="704723" y="538378"/>
                  </a:lnTo>
                  <a:lnTo>
                    <a:pt x="704227" y="538594"/>
                  </a:lnTo>
                  <a:lnTo>
                    <a:pt x="703719" y="538886"/>
                  </a:lnTo>
                  <a:lnTo>
                    <a:pt x="703364" y="539267"/>
                  </a:lnTo>
                  <a:lnTo>
                    <a:pt x="703300" y="540664"/>
                  </a:lnTo>
                  <a:lnTo>
                    <a:pt x="703453" y="540664"/>
                  </a:lnTo>
                  <a:lnTo>
                    <a:pt x="704481" y="540016"/>
                  </a:lnTo>
                  <a:lnTo>
                    <a:pt x="708190" y="540016"/>
                  </a:lnTo>
                  <a:lnTo>
                    <a:pt x="708545" y="540664"/>
                  </a:lnTo>
                  <a:lnTo>
                    <a:pt x="708609" y="542175"/>
                  </a:lnTo>
                  <a:lnTo>
                    <a:pt x="708469" y="542467"/>
                  </a:lnTo>
                  <a:lnTo>
                    <a:pt x="708342" y="542785"/>
                  </a:lnTo>
                  <a:lnTo>
                    <a:pt x="708088" y="543077"/>
                  </a:lnTo>
                  <a:lnTo>
                    <a:pt x="707656" y="543471"/>
                  </a:lnTo>
                  <a:lnTo>
                    <a:pt x="709815" y="543471"/>
                  </a:lnTo>
                  <a:lnTo>
                    <a:pt x="710120" y="543077"/>
                  </a:lnTo>
                  <a:lnTo>
                    <a:pt x="710260" y="542785"/>
                  </a:lnTo>
                  <a:lnTo>
                    <a:pt x="710387" y="542175"/>
                  </a:lnTo>
                  <a:lnTo>
                    <a:pt x="710476" y="540016"/>
                  </a:lnTo>
                  <a:close/>
                </a:path>
                <a:path w="1202690" h="641985">
                  <a:moveTo>
                    <a:pt x="710577" y="545604"/>
                  </a:moveTo>
                  <a:lnTo>
                    <a:pt x="709168" y="544626"/>
                  </a:lnTo>
                  <a:lnTo>
                    <a:pt x="704367" y="544029"/>
                  </a:lnTo>
                  <a:lnTo>
                    <a:pt x="704329" y="544626"/>
                  </a:lnTo>
                  <a:lnTo>
                    <a:pt x="710577" y="545604"/>
                  </a:lnTo>
                  <a:close/>
                </a:path>
                <a:path w="1202690" h="641985">
                  <a:moveTo>
                    <a:pt x="710844" y="568871"/>
                  </a:moveTo>
                  <a:lnTo>
                    <a:pt x="710806" y="561936"/>
                  </a:lnTo>
                  <a:lnTo>
                    <a:pt x="710603" y="561390"/>
                  </a:lnTo>
                  <a:lnTo>
                    <a:pt x="710501" y="561086"/>
                  </a:lnTo>
                  <a:lnTo>
                    <a:pt x="710285" y="560806"/>
                  </a:lnTo>
                  <a:lnTo>
                    <a:pt x="709930" y="560197"/>
                  </a:lnTo>
                  <a:lnTo>
                    <a:pt x="709866" y="560070"/>
                  </a:lnTo>
                  <a:lnTo>
                    <a:pt x="709485" y="559714"/>
                  </a:lnTo>
                  <a:lnTo>
                    <a:pt x="708952" y="559409"/>
                  </a:lnTo>
                  <a:lnTo>
                    <a:pt x="708266" y="559066"/>
                  </a:lnTo>
                  <a:lnTo>
                    <a:pt x="705116" y="559066"/>
                  </a:lnTo>
                  <a:lnTo>
                    <a:pt x="704507" y="559409"/>
                  </a:lnTo>
                  <a:lnTo>
                    <a:pt x="703910" y="559714"/>
                  </a:lnTo>
                  <a:lnTo>
                    <a:pt x="703427" y="560197"/>
                  </a:lnTo>
                  <a:lnTo>
                    <a:pt x="703072" y="560806"/>
                  </a:lnTo>
                  <a:lnTo>
                    <a:pt x="702691" y="561390"/>
                  </a:lnTo>
                  <a:lnTo>
                    <a:pt x="702500" y="561936"/>
                  </a:lnTo>
                  <a:lnTo>
                    <a:pt x="702513" y="569849"/>
                  </a:lnTo>
                  <a:lnTo>
                    <a:pt x="702665" y="570242"/>
                  </a:lnTo>
                  <a:lnTo>
                    <a:pt x="703122" y="571004"/>
                  </a:lnTo>
                  <a:lnTo>
                    <a:pt x="703237" y="571207"/>
                  </a:lnTo>
                  <a:lnTo>
                    <a:pt x="703313" y="571334"/>
                  </a:lnTo>
                  <a:lnTo>
                    <a:pt x="703783" y="571779"/>
                  </a:lnTo>
                  <a:lnTo>
                    <a:pt x="704926" y="572363"/>
                  </a:lnTo>
                  <a:lnTo>
                    <a:pt x="708012" y="572363"/>
                  </a:lnTo>
                  <a:lnTo>
                    <a:pt x="709104" y="571779"/>
                  </a:lnTo>
                  <a:lnTo>
                    <a:pt x="709764" y="571207"/>
                  </a:lnTo>
                  <a:lnTo>
                    <a:pt x="709879" y="571004"/>
                  </a:lnTo>
                  <a:lnTo>
                    <a:pt x="707796" y="570776"/>
                  </a:lnTo>
                  <a:lnTo>
                    <a:pt x="707275" y="571004"/>
                  </a:lnTo>
                  <a:lnTo>
                    <a:pt x="705726" y="571004"/>
                  </a:lnTo>
                  <a:lnTo>
                    <a:pt x="705307" y="570776"/>
                  </a:lnTo>
                  <a:lnTo>
                    <a:pt x="705015" y="570585"/>
                  </a:lnTo>
                  <a:lnTo>
                    <a:pt x="704684" y="570242"/>
                  </a:lnTo>
                  <a:lnTo>
                    <a:pt x="704278" y="569468"/>
                  </a:lnTo>
                  <a:lnTo>
                    <a:pt x="704329" y="561936"/>
                  </a:lnTo>
                  <a:lnTo>
                    <a:pt x="704570" y="561390"/>
                  </a:lnTo>
                  <a:lnTo>
                    <a:pt x="704799" y="561086"/>
                  </a:lnTo>
                  <a:lnTo>
                    <a:pt x="705154" y="560806"/>
                  </a:lnTo>
                  <a:lnTo>
                    <a:pt x="708101" y="560806"/>
                  </a:lnTo>
                  <a:lnTo>
                    <a:pt x="709079" y="568871"/>
                  </a:lnTo>
                  <a:lnTo>
                    <a:pt x="708850" y="569468"/>
                  </a:lnTo>
                  <a:lnTo>
                    <a:pt x="708698" y="569849"/>
                  </a:lnTo>
                  <a:lnTo>
                    <a:pt x="708113" y="570585"/>
                  </a:lnTo>
                  <a:lnTo>
                    <a:pt x="710133" y="570585"/>
                  </a:lnTo>
                  <a:lnTo>
                    <a:pt x="710577" y="569849"/>
                  </a:lnTo>
                  <a:lnTo>
                    <a:pt x="710844" y="568871"/>
                  </a:lnTo>
                  <a:close/>
                </a:path>
                <a:path w="1202690" h="641985">
                  <a:moveTo>
                    <a:pt x="711073" y="546823"/>
                  </a:moveTo>
                  <a:lnTo>
                    <a:pt x="710933" y="546468"/>
                  </a:lnTo>
                  <a:lnTo>
                    <a:pt x="710831" y="546214"/>
                  </a:lnTo>
                  <a:lnTo>
                    <a:pt x="710780" y="546087"/>
                  </a:lnTo>
                  <a:lnTo>
                    <a:pt x="710577" y="545769"/>
                  </a:lnTo>
                  <a:lnTo>
                    <a:pt x="708177" y="545769"/>
                  </a:lnTo>
                  <a:lnTo>
                    <a:pt x="708761" y="546214"/>
                  </a:lnTo>
                  <a:lnTo>
                    <a:pt x="708990" y="546468"/>
                  </a:lnTo>
                  <a:lnTo>
                    <a:pt x="709155" y="546823"/>
                  </a:lnTo>
                  <a:lnTo>
                    <a:pt x="709282" y="547065"/>
                  </a:lnTo>
                  <a:lnTo>
                    <a:pt x="709307" y="548424"/>
                  </a:lnTo>
                  <a:lnTo>
                    <a:pt x="709155" y="548767"/>
                  </a:lnTo>
                  <a:lnTo>
                    <a:pt x="709155" y="549021"/>
                  </a:lnTo>
                  <a:lnTo>
                    <a:pt x="702995" y="549021"/>
                  </a:lnTo>
                  <a:lnTo>
                    <a:pt x="703046" y="550608"/>
                  </a:lnTo>
                  <a:lnTo>
                    <a:pt x="709828" y="550608"/>
                  </a:lnTo>
                  <a:lnTo>
                    <a:pt x="710323" y="550164"/>
                  </a:lnTo>
                  <a:lnTo>
                    <a:pt x="710539" y="549871"/>
                  </a:lnTo>
                  <a:lnTo>
                    <a:pt x="710946" y="549021"/>
                  </a:lnTo>
                  <a:lnTo>
                    <a:pt x="711073" y="546823"/>
                  </a:lnTo>
                  <a:close/>
                </a:path>
                <a:path w="1202690" h="641985">
                  <a:moveTo>
                    <a:pt x="714971" y="563549"/>
                  </a:moveTo>
                  <a:lnTo>
                    <a:pt x="714959" y="562737"/>
                  </a:lnTo>
                  <a:lnTo>
                    <a:pt x="713536" y="562737"/>
                  </a:lnTo>
                  <a:lnTo>
                    <a:pt x="713536" y="563549"/>
                  </a:lnTo>
                  <a:lnTo>
                    <a:pt x="714971" y="563549"/>
                  </a:lnTo>
                  <a:close/>
                </a:path>
                <a:path w="1202690" h="641985">
                  <a:moveTo>
                    <a:pt x="715479" y="563549"/>
                  </a:moveTo>
                  <a:lnTo>
                    <a:pt x="714971" y="563549"/>
                  </a:lnTo>
                  <a:lnTo>
                    <a:pt x="714984" y="564083"/>
                  </a:lnTo>
                  <a:lnTo>
                    <a:pt x="715479" y="563549"/>
                  </a:lnTo>
                  <a:close/>
                </a:path>
                <a:path w="1202690" h="641985">
                  <a:moveTo>
                    <a:pt x="716419" y="564349"/>
                  </a:moveTo>
                  <a:lnTo>
                    <a:pt x="714997" y="564349"/>
                  </a:lnTo>
                  <a:lnTo>
                    <a:pt x="714730" y="564349"/>
                  </a:lnTo>
                  <a:lnTo>
                    <a:pt x="713536" y="564349"/>
                  </a:lnTo>
                  <a:lnTo>
                    <a:pt x="713511" y="572198"/>
                  </a:lnTo>
                  <a:lnTo>
                    <a:pt x="715124" y="572198"/>
                  </a:lnTo>
                  <a:lnTo>
                    <a:pt x="715162" y="565645"/>
                  </a:lnTo>
                  <a:lnTo>
                    <a:pt x="715479" y="565226"/>
                  </a:lnTo>
                  <a:lnTo>
                    <a:pt x="715606" y="565073"/>
                  </a:lnTo>
                  <a:lnTo>
                    <a:pt x="716064" y="564616"/>
                  </a:lnTo>
                  <a:lnTo>
                    <a:pt x="716419" y="564349"/>
                  </a:lnTo>
                  <a:close/>
                </a:path>
                <a:path w="1202690" h="641985">
                  <a:moveTo>
                    <a:pt x="721347" y="572198"/>
                  </a:moveTo>
                  <a:lnTo>
                    <a:pt x="719251" y="562521"/>
                  </a:lnTo>
                  <a:lnTo>
                    <a:pt x="717042" y="562521"/>
                  </a:lnTo>
                  <a:lnTo>
                    <a:pt x="716280" y="562927"/>
                  </a:lnTo>
                  <a:lnTo>
                    <a:pt x="715873" y="563194"/>
                  </a:lnTo>
                  <a:lnTo>
                    <a:pt x="715479" y="563549"/>
                  </a:lnTo>
                  <a:lnTo>
                    <a:pt x="717575" y="563549"/>
                  </a:lnTo>
                  <a:lnTo>
                    <a:pt x="719061" y="564349"/>
                  </a:lnTo>
                  <a:lnTo>
                    <a:pt x="719366" y="564807"/>
                  </a:lnTo>
                  <a:lnTo>
                    <a:pt x="719467" y="565073"/>
                  </a:lnTo>
                  <a:lnTo>
                    <a:pt x="719556" y="565645"/>
                  </a:lnTo>
                  <a:lnTo>
                    <a:pt x="719683" y="572198"/>
                  </a:lnTo>
                  <a:lnTo>
                    <a:pt x="721347" y="572198"/>
                  </a:lnTo>
                  <a:close/>
                </a:path>
                <a:path w="1202690" h="641985">
                  <a:moveTo>
                    <a:pt x="726401" y="566547"/>
                  </a:moveTo>
                  <a:lnTo>
                    <a:pt x="724687" y="566547"/>
                  </a:lnTo>
                  <a:lnTo>
                    <a:pt x="724674" y="572274"/>
                  </a:lnTo>
                  <a:lnTo>
                    <a:pt x="726401" y="572274"/>
                  </a:lnTo>
                  <a:lnTo>
                    <a:pt x="726401" y="566547"/>
                  </a:lnTo>
                  <a:close/>
                </a:path>
                <a:path w="1202690" h="641985">
                  <a:moveTo>
                    <a:pt x="726401" y="560578"/>
                  </a:moveTo>
                  <a:lnTo>
                    <a:pt x="724700" y="560578"/>
                  </a:lnTo>
                  <a:lnTo>
                    <a:pt x="724700" y="565137"/>
                  </a:lnTo>
                  <a:lnTo>
                    <a:pt x="726401" y="565137"/>
                  </a:lnTo>
                  <a:lnTo>
                    <a:pt x="726401" y="560578"/>
                  </a:lnTo>
                  <a:close/>
                </a:path>
                <a:path w="1202690" h="641985">
                  <a:moveTo>
                    <a:pt x="731278" y="565289"/>
                  </a:moveTo>
                  <a:lnTo>
                    <a:pt x="724700" y="565289"/>
                  </a:lnTo>
                  <a:lnTo>
                    <a:pt x="724687" y="566356"/>
                  </a:lnTo>
                  <a:lnTo>
                    <a:pt x="731240" y="566356"/>
                  </a:lnTo>
                  <a:lnTo>
                    <a:pt x="731278" y="565289"/>
                  </a:lnTo>
                  <a:close/>
                </a:path>
                <a:path w="1202690" h="641985">
                  <a:moveTo>
                    <a:pt x="731520" y="559358"/>
                  </a:moveTo>
                  <a:lnTo>
                    <a:pt x="724712" y="559358"/>
                  </a:lnTo>
                  <a:lnTo>
                    <a:pt x="724700" y="560412"/>
                  </a:lnTo>
                  <a:lnTo>
                    <a:pt x="731507" y="560412"/>
                  </a:lnTo>
                  <a:lnTo>
                    <a:pt x="731520" y="559358"/>
                  </a:lnTo>
                  <a:close/>
                </a:path>
                <a:path w="1202690" h="641985">
                  <a:moveTo>
                    <a:pt x="790232" y="565848"/>
                  </a:moveTo>
                  <a:lnTo>
                    <a:pt x="787793" y="565848"/>
                  </a:lnTo>
                  <a:lnTo>
                    <a:pt x="787768" y="567105"/>
                  </a:lnTo>
                  <a:lnTo>
                    <a:pt x="788136" y="567105"/>
                  </a:lnTo>
                  <a:lnTo>
                    <a:pt x="790232" y="565848"/>
                  </a:lnTo>
                  <a:close/>
                </a:path>
                <a:path w="1202690" h="641985">
                  <a:moveTo>
                    <a:pt x="790829" y="565721"/>
                  </a:moveTo>
                  <a:lnTo>
                    <a:pt x="790448" y="565721"/>
                  </a:lnTo>
                  <a:lnTo>
                    <a:pt x="790232" y="565848"/>
                  </a:lnTo>
                  <a:lnTo>
                    <a:pt x="790829" y="565848"/>
                  </a:lnTo>
                  <a:lnTo>
                    <a:pt x="790829" y="565721"/>
                  </a:lnTo>
                  <a:close/>
                </a:path>
                <a:path w="1202690" h="641985">
                  <a:moveTo>
                    <a:pt x="792568" y="565721"/>
                  </a:moveTo>
                  <a:lnTo>
                    <a:pt x="792556" y="565492"/>
                  </a:lnTo>
                  <a:lnTo>
                    <a:pt x="792556" y="563816"/>
                  </a:lnTo>
                  <a:lnTo>
                    <a:pt x="790905" y="563816"/>
                  </a:lnTo>
                  <a:lnTo>
                    <a:pt x="787933" y="565721"/>
                  </a:lnTo>
                  <a:lnTo>
                    <a:pt x="790448" y="565721"/>
                  </a:lnTo>
                  <a:lnTo>
                    <a:pt x="790829" y="565492"/>
                  </a:lnTo>
                  <a:lnTo>
                    <a:pt x="790829" y="565721"/>
                  </a:lnTo>
                  <a:lnTo>
                    <a:pt x="792568" y="565721"/>
                  </a:lnTo>
                  <a:close/>
                </a:path>
                <a:path w="1202690" h="641985">
                  <a:moveTo>
                    <a:pt x="792581" y="575640"/>
                  </a:moveTo>
                  <a:lnTo>
                    <a:pt x="792568" y="565848"/>
                  </a:lnTo>
                  <a:lnTo>
                    <a:pt x="790829" y="565848"/>
                  </a:lnTo>
                  <a:lnTo>
                    <a:pt x="790829" y="575640"/>
                  </a:lnTo>
                  <a:lnTo>
                    <a:pt x="792581" y="575640"/>
                  </a:lnTo>
                  <a:close/>
                </a:path>
                <a:path w="1202690" h="641985">
                  <a:moveTo>
                    <a:pt x="795324" y="575957"/>
                  </a:moveTo>
                  <a:lnTo>
                    <a:pt x="787895" y="575792"/>
                  </a:lnTo>
                  <a:lnTo>
                    <a:pt x="787831" y="576922"/>
                  </a:lnTo>
                  <a:lnTo>
                    <a:pt x="795248" y="576922"/>
                  </a:lnTo>
                  <a:lnTo>
                    <a:pt x="795324" y="575957"/>
                  </a:lnTo>
                  <a:close/>
                </a:path>
                <a:path w="1202690" h="641985">
                  <a:moveTo>
                    <a:pt x="795604" y="545515"/>
                  </a:moveTo>
                  <a:lnTo>
                    <a:pt x="793483" y="543128"/>
                  </a:lnTo>
                  <a:lnTo>
                    <a:pt x="787692" y="543128"/>
                  </a:lnTo>
                  <a:lnTo>
                    <a:pt x="787679" y="548284"/>
                  </a:lnTo>
                  <a:lnTo>
                    <a:pt x="789381" y="548284"/>
                  </a:lnTo>
                  <a:lnTo>
                    <a:pt x="789381" y="544550"/>
                  </a:lnTo>
                  <a:lnTo>
                    <a:pt x="792835" y="544550"/>
                  </a:lnTo>
                  <a:lnTo>
                    <a:pt x="793216" y="544804"/>
                  </a:lnTo>
                  <a:lnTo>
                    <a:pt x="793673" y="545515"/>
                  </a:lnTo>
                  <a:lnTo>
                    <a:pt x="793635" y="547154"/>
                  </a:lnTo>
                  <a:lnTo>
                    <a:pt x="793534" y="547649"/>
                  </a:lnTo>
                  <a:lnTo>
                    <a:pt x="793356" y="547878"/>
                  </a:lnTo>
                  <a:lnTo>
                    <a:pt x="792924" y="548284"/>
                  </a:lnTo>
                  <a:lnTo>
                    <a:pt x="789381" y="548284"/>
                  </a:lnTo>
                  <a:lnTo>
                    <a:pt x="789381" y="548716"/>
                  </a:lnTo>
                  <a:lnTo>
                    <a:pt x="787679" y="548716"/>
                  </a:lnTo>
                  <a:lnTo>
                    <a:pt x="787679" y="549325"/>
                  </a:lnTo>
                  <a:lnTo>
                    <a:pt x="793838" y="549325"/>
                  </a:lnTo>
                  <a:lnTo>
                    <a:pt x="794473" y="548932"/>
                  </a:lnTo>
                  <a:lnTo>
                    <a:pt x="794715" y="548716"/>
                  </a:lnTo>
                  <a:lnTo>
                    <a:pt x="795083" y="548284"/>
                  </a:lnTo>
                  <a:lnTo>
                    <a:pt x="795197" y="548157"/>
                  </a:lnTo>
                  <a:lnTo>
                    <a:pt x="795350" y="547878"/>
                  </a:lnTo>
                  <a:lnTo>
                    <a:pt x="795604" y="547154"/>
                  </a:lnTo>
                  <a:lnTo>
                    <a:pt x="795604" y="545515"/>
                  </a:lnTo>
                  <a:close/>
                </a:path>
                <a:path w="1202690" h="641985">
                  <a:moveTo>
                    <a:pt x="796417" y="555536"/>
                  </a:moveTo>
                  <a:lnTo>
                    <a:pt x="795032" y="552107"/>
                  </a:lnTo>
                  <a:lnTo>
                    <a:pt x="794677" y="551294"/>
                  </a:lnTo>
                  <a:lnTo>
                    <a:pt x="794550" y="551078"/>
                  </a:lnTo>
                  <a:lnTo>
                    <a:pt x="794550" y="555688"/>
                  </a:lnTo>
                  <a:lnTo>
                    <a:pt x="789343" y="555688"/>
                  </a:lnTo>
                  <a:lnTo>
                    <a:pt x="789368" y="550430"/>
                  </a:lnTo>
                  <a:lnTo>
                    <a:pt x="791883" y="550430"/>
                  </a:lnTo>
                  <a:lnTo>
                    <a:pt x="794486" y="555536"/>
                  </a:lnTo>
                  <a:lnTo>
                    <a:pt x="794550" y="555688"/>
                  </a:lnTo>
                  <a:lnTo>
                    <a:pt x="794550" y="551078"/>
                  </a:lnTo>
                  <a:lnTo>
                    <a:pt x="794346" y="550710"/>
                  </a:lnTo>
                  <a:lnTo>
                    <a:pt x="793940" y="550202"/>
                  </a:lnTo>
                  <a:lnTo>
                    <a:pt x="793534" y="549833"/>
                  </a:lnTo>
                  <a:lnTo>
                    <a:pt x="787679" y="549833"/>
                  </a:lnTo>
                  <a:lnTo>
                    <a:pt x="787666" y="556018"/>
                  </a:lnTo>
                  <a:lnTo>
                    <a:pt x="789343" y="556018"/>
                  </a:lnTo>
                  <a:lnTo>
                    <a:pt x="796290" y="556018"/>
                  </a:lnTo>
                  <a:lnTo>
                    <a:pt x="796417" y="555536"/>
                  </a:lnTo>
                  <a:close/>
                </a:path>
                <a:path w="1202690" h="641985">
                  <a:moveTo>
                    <a:pt x="805281" y="555180"/>
                  </a:moveTo>
                  <a:lnTo>
                    <a:pt x="805129" y="555332"/>
                  </a:lnTo>
                  <a:lnTo>
                    <a:pt x="803795" y="556145"/>
                  </a:lnTo>
                  <a:lnTo>
                    <a:pt x="805243" y="555332"/>
                  </a:lnTo>
                  <a:lnTo>
                    <a:pt x="805281" y="555180"/>
                  </a:lnTo>
                  <a:close/>
                </a:path>
                <a:path w="1202690" h="641985">
                  <a:moveTo>
                    <a:pt x="805307" y="549744"/>
                  </a:moveTo>
                  <a:lnTo>
                    <a:pt x="804341" y="549262"/>
                  </a:lnTo>
                  <a:lnTo>
                    <a:pt x="799731" y="549262"/>
                  </a:lnTo>
                  <a:lnTo>
                    <a:pt x="799706" y="549744"/>
                  </a:lnTo>
                  <a:lnTo>
                    <a:pt x="805307" y="549744"/>
                  </a:lnTo>
                  <a:close/>
                </a:path>
                <a:path w="1202690" h="641985">
                  <a:moveTo>
                    <a:pt x="805599" y="576630"/>
                  </a:moveTo>
                  <a:lnTo>
                    <a:pt x="805446" y="576338"/>
                  </a:lnTo>
                  <a:lnTo>
                    <a:pt x="801814" y="571601"/>
                  </a:lnTo>
                  <a:lnTo>
                    <a:pt x="801636" y="571373"/>
                  </a:lnTo>
                  <a:lnTo>
                    <a:pt x="804926" y="568032"/>
                  </a:lnTo>
                  <a:lnTo>
                    <a:pt x="805116" y="567817"/>
                  </a:lnTo>
                  <a:lnTo>
                    <a:pt x="805167" y="567486"/>
                  </a:lnTo>
                  <a:lnTo>
                    <a:pt x="803249" y="567486"/>
                  </a:lnTo>
                  <a:lnTo>
                    <a:pt x="799744" y="571373"/>
                  </a:lnTo>
                  <a:lnTo>
                    <a:pt x="799693" y="562927"/>
                  </a:lnTo>
                  <a:lnTo>
                    <a:pt x="798080" y="562927"/>
                  </a:lnTo>
                  <a:lnTo>
                    <a:pt x="798106" y="576948"/>
                  </a:lnTo>
                  <a:lnTo>
                    <a:pt x="799719" y="576948"/>
                  </a:lnTo>
                  <a:lnTo>
                    <a:pt x="799744" y="571601"/>
                  </a:lnTo>
                  <a:lnTo>
                    <a:pt x="803694" y="576948"/>
                  </a:lnTo>
                  <a:lnTo>
                    <a:pt x="805497" y="576948"/>
                  </a:lnTo>
                  <a:lnTo>
                    <a:pt x="805599" y="576630"/>
                  </a:lnTo>
                  <a:close/>
                </a:path>
                <a:path w="1202690" h="641985">
                  <a:moveTo>
                    <a:pt x="805815" y="550252"/>
                  </a:moveTo>
                  <a:lnTo>
                    <a:pt x="805573" y="550011"/>
                  </a:lnTo>
                  <a:lnTo>
                    <a:pt x="802386" y="550011"/>
                  </a:lnTo>
                  <a:lnTo>
                    <a:pt x="803224" y="550252"/>
                  </a:lnTo>
                  <a:lnTo>
                    <a:pt x="805815" y="550252"/>
                  </a:lnTo>
                  <a:close/>
                </a:path>
                <a:path w="1202690" h="641985">
                  <a:moveTo>
                    <a:pt x="805865" y="545160"/>
                  </a:moveTo>
                  <a:lnTo>
                    <a:pt x="805700" y="544487"/>
                  </a:lnTo>
                  <a:lnTo>
                    <a:pt x="805649" y="544347"/>
                  </a:lnTo>
                  <a:lnTo>
                    <a:pt x="805357" y="543826"/>
                  </a:lnTo>
                  <a:lnTo>
                    <a:pt x="798830" y="543826"/>
                  </a:lnTo>
                  <a:lnTo>
                    <a:pt x="798779" y="545160"/>
                  </a:lnTo>
                  <a:lnTo>
                    <a:pt x="799084" y="545160"/>
                  </a:lnTo>
                  <a:lnTo>
                    <a:pt x="800201" y="544487"/>
                  </a:lnTo>
                  <a:lnTo>
                    <a:pt x="803363" y="544487"/>
                  </a:lnTo>
                  <a:lnTo>
                    <a:pt x="804037" y="545160"/>
                  </a:lnTo>
                  <a:lnTo>
                    <a:pt x="804011" y="546811"/>
                  </a:lnTo>
                  <a:lnTo>
                    <a:pt x="803859" y="547103"/>
                  </a:lnTo>
                  <a:lnTo>
                    <a:pt x="803744" y="547420"/>
                  </a:lnTo>
                  <a:lnTo>
                    <a:pt x="803503" y="547712"/>
                  </a:lnTo>
                  <a:lnTo>
                    <a:pt x="803046" y="548119"/>
                  </a:lnTo>
                  <a:lnTo>
                    <a:pt x="805205" y="548119"/>
                  </a:lnTo>
                  <a:lnTo>
                    <a:pt x="805522" y="547712"/>
                  </a:lnTo>
                  <a:lnTo>
                    <a:pt x="805675" y="547420"/>
                  </a:lnTo>
                  <a:lnTo>
                    <a:pt x="805789" y="546811"/>
                  </a:lnTo>
                  <a:lnTo>
                    <a:pt x="805865" y="545160"/>
                  </a:lnTo>
                  <a:close/>
                </a:path>
                <a:path w="1202690" h="641985">
                  <a:moveTo>
                    <a:pt x="806488" y="551459"/>
                  </a:moveTo>
                  <a:lnTo>
                    <a:pt x="806335" y="551103"/>
                  </a:lnTo>
                  <a:lnTo>
                    <a:pt x="806234" y="550849"/>
                  </a:lnTo>
                  <a:lnTo>
                    <a:pt x="806183" y="550722"/>
                  </a:lnTo>
                  <a:lnTo>
                    <a:pt x="805980" y="550418"/>
                  </a:lnTo>
                  <a:lnTo>
                    <a:pt x="803579" y="550418"/>
                  </a:lnTo>
                  <a:lnTo>
                    <a:pt x="804164" y="550849"/>
                  </a:lnTo>
                  <a:lnTo>
                    <a:pt x="804392" y="551103"/>
                  </a:lnTo>
                  <a:lnTo>
                    <a:pt x="804557" y="551459"/>
                  </a:lnTo>
                  <a:lnTo>
                    <a:pt x="804684" y="551713"/>
                  </a:lnTo>
                  <a:lnTo>
                    <a:pt x="804710" y="553072"/>
                  </a:lnTo>
                  <a:lnTo>
                    <a:pt x="804557" y="553402"/>
                  </a:lnTo>
                  <a:lnTo>
                    <a:pt x="804468" y="553656"/>
                  </a:lnTo>
                  <a:lnTo>
                    <a:pt x="804138" y="553656"/>
                  </a:lnTo>
                  <a:lnTo>
                    <a:pt x="804138" y="554037"/>
                  </a:lnTo>
                  <a:lnTo>
                    <a:pt x="803605" y="554520"/>
                  </a:lnTo>
                  <a:lnTo>
                    <a:pt x="800265" y="554520"/>
                  </a:lnTo>
                  <a:lnTo>
                    <a:pt x="799084" y="554037"/>
                  </a:lnTo>
                  <a:lnTo>
                    <a:pt x="804138" y="554037"/>
                  </a:lnTo>
                  <a:lnTo>
                    <a:pt x="804138" y="553656"/>
                  </a:lnTo>
                  <a:lnTo>
                    <a:pt x="798398" y="553656"/>
                  </a:lnTo>
                  <a:lnTo>
                    <a:pt x="798398" y="555180"/>
                  </a:lnTo>
                  <a:lnTo>
                    <a:pt x="805281" y="555180"/>
                  </a:lnTo>
                  <a:lnTo>
                    <a:pt x="805726" y="554812"/>
                  </a:lnTo>
                  <a:lnTo>
                    <a:pt x="805942" y="554520"/>
                  </a:lnTo>
                  <a:lnTo>
                    <a:pt x="806348" y="553656"/>
                  </a:lnTo>
                  <a:lnTo>
                    <a:pt x="806462" y="553072"/>
                  </a:lnTo>
                  <a:lnTo>
                    <a:pt x="806488" y="551459"/>
                  </a:lnTo>
                  <a:close/>
                </a:path>
                <a:path w="1202690" h="641985">
                  <a:moveTo>
                    <a:pt x="817359" y="543001"/>
                  </a:moveTo>
                  <a:lnTo>
                    <a:pt x="808951" y="543001"/>
                  </a:lnTo>
                  <a:lnTo>
                    <a:pt x="808888" y="544029"/>
                  </a:lnTo>
                  <a:lnTo>
                    <a:pt x="809040" y="544385"/>
                  </a:lnTo>
                  <a:lnTo>
                    <a:pt x="815581" y="544385"/>
                  </a:lnTo>
                  <a:lnTo>
                    <a:pt x="810590" y="555586"/>
                  </a:lnTo>
                  <a:lnTo>
                    <a:pt x="810463" y="556006"/>
                  </a:lnTo>
                  <a:lnTo>
                    <a:pt x="812330" y="556006"/>
                  </a:lnTo>
                  <a:lnTo>
                    <a:pt x="817245" y="544741"/>
                  </a:lnTo>
                  <a:lnTo>
                    <a:pt x="817359" y="543001"/>
                  </a:lnTo>
                  <a:close/>
                </a:path>
                <a:path w="1202690" h="641985">
                  <a:moveTo>
                    <a:pt x="1068400" y="390575"/>
                  </a:moveTo>
                  <a:lnTo>
                    <a:pt x="1063078" y="390575"/>
                  </a:lnTo>
                  <a:lnTo>
                    <a:pt x="1063078" y="395795"/>
                  </a:lnTo>
                  <a:lnTo>
                    <a:pt x="1064755" y="395795"/>
                  </a:lnTo>
                  <a:lnTo>
                    <a:pt x="1064806" y="390893"/>
                  </a:lnTo>
                  <a:lnTo>
                    <a:pt x="1067536" y="390893"/>
                  </a:lnTo>
                  <a:lnTo>
                    <a:pt x="1068400" y="390575"/>
                  </a:lnTo>
                  <a:close/>
                </a:path>
                <a:path w="1202690" h="641985">
                  <a:moveTo>
                    <a:pt x="1071067" y="387819"/>
                  </a:moveTo>
                  <a:lnTo>
                    <a:pt x="1070952" y="385203"/>
                  </a:lnTo>
                  <a:lnTo>
                    <a:pt x="1070876" y="384987"/>
                  </a:lnTo>
                  <a:lnTo>
                    <a:pt x="1070813" y="384784"/>
                  </a:lnTo>
                  <a:lnTo>
                    <a:pt x="1070698" y="384556"/>
                  </a:lnTo>
                  <a:lnTo>
                    <a:pt x="1070635" y="384429"/>
                  </a:lnTo>
                  <a:lnTo>
                    <a:pt x="1070076" y="383794"/>
                  </a:lnTo>
                  <a:lnTo>
                    <a:pt x="1069784" y="383527"/>
                  </a:lnTo>
                  <a:lnTo>
                    <a:pt x="1069060" y="383108"/>
                  </a:lnTo>
                  <a:lnTo>
                    <a:pt x="1063091" y="383108"/>
                  </a:lnTo>
                  <a:lnTo>
                    <a:pt x="1063078" y="390385"/>
                  </a:lnTo>
                  <a:lnTo>
                    <a:pt x="1069022" y="390385"/>
                  </a:lnTo>
                  <a:lnTo>
                    <a:pt x="1069492" y="390093"/>
                  </a:lnTo>
                  <a:lnTo>
                    <a:pt x="1070190" y="389445"/>
                  </a:lnTo>
                  <a:lnTo>
                    <a:pt x="1068070" y="389115"/>
                  </a:lnTo>
                  <a:lnTo>
                    <a:pt x="1067181" y="389445"/>
                  </a:lnTo>
                  <a:lnTo>
                    <a:pt x="1064806" y="389445"/>
                  </a:lnTo>
                  <a:lnTo>
                    <a:pt x="1064806" y="384784"/>
                  </a:lnTo>
                  <a:lnTo>
                    <a:pt x="1068628" y="384784"/>
                  </a:lnTo>
                  <a:lnTo>
                    <a:pt x="1068806" y="384987"/>
                  </a:lnTo>
                  <a:lnTo>
                    <a:pt x="1068933" y="385203"/>
                  </a:lnTo>
                  <a:lnTo>
                    <a:pt x="1069022" y="388150"/>
                  </a:lnTo>
                  <a:lnTo>
                    <a:pt x="1068844" y="388429"/>
                  </a:lnTo>
                  <a:lnTo>
                    <a:pt x="1068578" y="388670"/>
                  </a:lnTo>
                  <a:lnTo>
                    <a:pt x="1068362" y="388924"/>
                  </a:lnTo>
                  <a:lnTo>
                    <a:pt x="1070457" y="389115"/>
                  </a:lnTo>
                  <a:lnTo>
                    <a:pt x="1070597" y="388924"/>
                  </a:lnTo>
                  <a:lnTo>
                    <a:pt x="1070698" y="388670"/>
                  </a:lnTo>
                  <a:lnTo>
                    <a:pt x="1070787" y="388429"/>
                  </a:lnTo>
                  <a:lnTo>
                    <a:pt x="1071067" y="387819"/>
                  </a:lnTo>
                  <a:close/>
                </a:path>
                <a:path w="1202690" h="641985">
                  <a:moveTo>
                    <a:pt x="1075334" y="627557"/>
                  </a:moveTo>
                  <a:lnTo>
                    <a:pt x="1075194" y="627024"/>
                  </a:lnTo>
                  <a:lnTo>
                    <a:pt x="1075118" y="626821"/>
                  </a:lnTo>
                  <a:lnTo>
                    <a:pt x="1075042" y="626605"/>
                  </a:lnTo>
                  <a:lnTo>
                    <a:pt x="1074864" y="626249"/>
                  </a:lnTo>
                  <a:lnTo>
                    <a:pt x="1074356" y="625627"/>
                  </a:lnTo>
                  <a:lnTo>
                    <a:pt x="1074026" y="625360"/>
                  </a:lnTo>
                  <a:lnTo>
                    <a:pt x="1073289" y="624941"/>
                  </a:lnTo>
                  <a:lnTo>
                    <a:pt x="1067346" y="624941"/>
                  </a:lnTo>
                  <a:lnTo>
                    <a:pt x="1067320" y="637616"/>
                  </a:lnTo>
                  <a:lnTo>
                    <a:pt x="1069009" y="637616"/>
                  </a:lnTo>
                  <a:lnTo>
                    <a:pt x="1069047" y="632726"/>
                  </a:lnTo>
                  <a:lnTo>
                    <a:pt x="1071689" y="632726"/>
                  </a:lnTo>
                  <a:lnTo>
                    <a:pt x="1073251" y="632218"/>
                  </a:lnTo>
                  <a:lnTo>
                    <a:pt x="1073734" y="631926"/>
                  </a:lnTo>
                  <a:lnTo>
                    <a:pt x="1074458" y="631278"/>
                  </a:lnTo>
                  <a:lnTo>
                    <a:pt x="1074699" y="630936"/>
                  </a:lnTo>
                  <a:lnTo>
                    <a:pt x="1074826" y="630758"/>
                  </a:lnTo>
                  <a:lnTo>
                    <a:pt x="1074420" y="631278"/>
                  </a:lnTo>
                  <a:lnTo>
                    <a:pt x="1069047" y="631278"/>
                  </a:lnTo>
                  <a:lnTo>
                    <a:pt x="1069047" y="626249"/>
                  </a:lnTo>
                  <a:lnTo>
                    <a:pt x="1072337" y="626249"/>
                  </a:lnTo>
                  <a:lnTo>
                    <a:pt x="1073365" y="629640"/>
                  </a:lnTo>
                  <a:lnTo>
                    <a:pt x="1073251" y="629983"/>
                  </a:lnTo>
                  <a:lnTo>
                    <a:pt x="1073073" y="630250"/>
                  </a:lnTo>
                  <a:lnTo>
                    <a:pt x="1072591" y="630758"/>
                  </a:lnTo>
                  <a:lnTo>
                    <a:pt x="1074826" y="630758"/>
                  </a:lnTo>
                  <a:lnTo>
                    <a:pt x="1075296" y="629640"/>
                  </a:lnTo>
                  <a:lnTo>
                    <a:pt x="1075334" y="627557"/>
                  </a:lnTo>
                  <a:close/>
                </a:path>
                <a:path w="1202690" h="641985">
                  <a:moveTo>
                    <a:pt x="1077747" y="509397"/>
                  </a:moveTo>
                  <a:lnTo>
                    <a:pt x="1073251" y="509397"/>
                  </a:lnTo>
                  <a:lnTo>
                    <a:pt x="1073226" y="510552"/>
                  </a:lnTo>
                  <a:lnTo>
                    <a:pt x="1077087" y="510552"/>
                  </a:lnTo>
                  <a:lnTo>
                    <a:pt x="1077531" y="509917"/>
                  </a:lnTo>
                  <a:lnTo>
                    <a:pt x="1077709" y="509562"/>
                  </a:lnTo>
                  <a:lnTo>
                    <a:pt x="1077747" y="509397"/>
                  </a:lnTo>
                  <a:close/>
                </a:path>
                <a:path w="1202690" h="641985">
                  <a:moveTo>
                    <a:pt x="1077887" y="508685"/>
                  </a:moveTo>
                  <a:lnTo>
                    <a:pt x="1077836" y="508876"/>
                  </a:lnTo>
                  <a:lnTo>
                    <a:pt x="1077747" y="509397"/>
                  </a:lnTo>
                  <a:lnTo>
                    <a:pt x="1077849" y="508876"/>
                  </a:lnTo>
                  <a:lnTo>
                    <a:pt x="1077887" y="508685"/>
                  </a:lnTo>
                  <a:close/>
                </a:path>
                <a:path w="1202690" h="641985">
                  <a:moveTo>
                    <a:pt x="1077925" y="498030"/>
                  </a:moveTo>
                  <a:lnTo>
                    <a:pt x="1076210" y="497903"/>
                  </a:lnTo>
                  <a:lnTo>
                    <a:pt x="1076096" y="508685"/>
                  </a:lnTo>
                  <a:lnTo>
                    <a:pt x="1077887" y="508685"/>
                  </a:lnTo>
                  <a:lnTo>
                    <a:pt x="1077925" y="498030"/>
                  </a:lnTo>
                  <a:close/>
                </a:path>
                <a:path w="1202690" h="641985">
                  <a:moveTo>
                    <a:pt x="1083310" y="382955"/>
                  </a:moveTo>
                  <a:lnTo>
                    <a:pt x="1081595" y="382816"/>
                  </a:lnTo>
                  <a:lnTo>
                    <a:pt x="1081557" y="388251"/>
                  </a:lnTo>
                  <a:lnTo>
                    <a:pt x="1075563" y="388251"/>
                  </a:lnTo>
                  <a:lnTo>
                    <a:pt x="1075524" y="382816"/>
                  </a:lnTo>
                  <a:lnTo>
                    <a:pt x="1073912" y="382816"/>
                  </a:lnTo>
                  <a:lnTo>
                    <a:pt x="1073835" y="395833"/>
                  </a:lnTo>
                  <a:lnTo>
                    <a:pt x="1075512" y="395833"/>
                  </a:lnTo>
                  <a:lnTo>
                    <a:pt x="1075563" y="389788"/>
                  </a:lnTo>
                  <a:lnTo>
                    <a:pt x="1081557" y="389788"/>
                  </a:lnTo>
                  <a:lnTo>
                    <a:pt x="1081595" y="395833"/>
                  </a:lnTo>
                  <a:lnTo>
                    <a:pt x="1083271" y="395833"/>
                  </a:lnTo>
                  <a:lnTo>
                    <a:pt x="1083284" y="389788"/>
                  </a:lnTo>
                  <a:lnTo>
                    <a:pt x="1083284" y="388251"/>
                  </a:lnTo>
                  <a:lnTo>
                    <a:pt x="1083310" y="382955"/>
                  </a:lnTo>
                  <a:close/>
                </a:path>
                <a:path w="1202690" h="641985">
                  <a:moveTo>
                    <a:pt x="1087615" y="624789"/>
                  </a:moveTo>
                  <a:lnTo>
                    <a:pt x="1085900" y="624636"/>
                  </a:lnTo>
                  <a:lnTo>
                    <a:pt x="1085862" y="630085"/>
                  </a:lnTo>
                  <a:lnTo>
                    <a:pt x="1079868" y="630085"/>
                  </a:lnTo>
                  <a:lnTo>
                    <a:pt x="1079830" y="624636"/>
                  </a:lnTo>
                  <a:lnTo>
                    <a:pt x="1078230" y="624636"/>
                  </a:lnTo>
                  <a:lnTo>
                    <a:pt x="1078153" y="637616"/>
                  </a:lnTo>
                  <a:lnTo>
                    <a:pt x="1079830" y="637616"/>
                  </a:lnTo>
                  <a:lnTo>
                    <a:pt x="1079868" y="631609"/>
                  </a:lnTo>
                  <a:lnTo>
                    <a:pt x="1085862" y="631609"/>
                  </a:lnTo>
                  <a:lnTo>
                    <a:pt x="1085900" y="637616"/>
                  </a:lnTo>
                  <a:lnTo>
                    <a:pt x="1087577" y="637616"/>
                  </a:lnTo>
                  <a:lnTo>
                    <a:pt x="1087589" y="631609"/>
                  </a:lnTo>
                  <a:lnTo>
                    <a:pt x="1087602" y="630085"/>
                  </a:lnTo>
                  <a:lnTo>
                    <a:pt x="1087615" y="624789"/>
                  </a:lnTo>
                  <a:close/>
                </a:path>
                <a:path w="1202690" h="641985">
                  <a:moveTo>
                    <a:pt x="1090980" y="510374"/>
                  </a:moveTo>
                  <a:lnTo>
                    <a:pt x="1089952" y="507530"/>
                  </a:lnTo>
                  <a:lnTo>
                    <a:pt x="1089444" y="506133"/>
                  </a:lnTo>
                  <a:lnTo>
                    <a:pt x="1087615" y="501091"/>
                  </a:lnTo>
                  <a:lnTo>
                    <a:pt x="1087615" y="506133"/>
                  </a:lnTo>
                  <a:lnTo>
                    <a:pt x="1083005" y="506133"/>
                  </a:lnTo>
                  <a:lnTo>
                    <a:pt x="1085278" y="499541"/>
                  </a:lnTo>
                  <a:lnTo>
                    <a:pt x="1087615" y="506133"/>
                  </a:lnTo>
                  <a:lnTo>
                    <a:pt x="1087615" y="501091"/>
                  </a:lnTo>
                  <a:lnTo>
                    <a:pt x="1087056" y="499541"/>
                  </a:lnTo>
                  <a:lnTo>
                    <a:pt x="1086523" y="498094"/>
                  </a:lnTo>
                  <a:lnTo>
                    <a:pt x="1086485" y="497954"/>
                  </a:lnTo>
                  <a:lnTo>
                    <a:pt x="1084249" y="497954"/>
                  </a:lnTo>
                  <a:lnTo>
                    <a:pt x="1084173" y="498094"/>
                  </a:lnTo>
                  <a:lnTo>
                    <a:pt x="1079754" y="510374"/>
                  </a:lnTo>
                  <a:lnTo>
                    <a:pt x="1079804" y="511009"/>
                  </a:lnTo>
                  <a:lnTo>
                    <a:pt x="1081366" y="511009"/>
                  </a:lnTo>
                  <a:lnTo>
                    <a:pt x="1082573" y="507530"/>
                  </a:lnTo>
                  <a:lnTo>
                    <a:pt x="1088047" y="507530"/>
                  </a:lnTo>
                  <a:lnTo>
                    <a:pt x="1089279" y="511009"/>
                  </a:lnTo>
                  <a:lnTo>
                    <a:pt x="1090942" y="511009"/>
                  </a:lnTo>
                  <a:lnTo>
                    <a:pt x="1090980" y="510374"/>
                  </a:lnTo>
                  <a:close/>
                </a:path>
                <a:path w="1202690" h="641985">
                  <a:moveTo>
                    <a:pt x="1097711" y="387121"/>
                  </a:moveTo>
                  <a:lnTo>
                    <a:pt x="1097572" y="386600"/>
                  </a:lnTo>
                  <a:lnTo>
                    <a:pt x="1097495" y="386308"/>
                  </a:lnTo>
                  <a:lnTo>
                    <a:pt x="1097419" y="386054"/>
                  </a:lnTo>
                  <a:lnTo>
                    <a:pt x="1097330" y="385686"/>
                  </a:lnTo>
                  <a:lnTo>
                    <a:pt x="1097280" y="385508"/>
                  </a:lnTo>
                  <a:lnTo>
                    <a:pt x="1096911" y="384784"/>
                  </a:lnTo>
                  <a:lnTo>
                    <a:pt x="1096365" y="384149"/>
                  </a:lnTo>
                  <a:lnTo>
                    <a:pt x="1096251" y="384009"/>
                  </a:lnTo>
                  <a:lnTo>
                    <a:pt x="1096060" y="383781"/>
                  </a:lnTo>
                  <a:lnTo>
                    <a:pt x="1095921" y="383679"/>
                  </a:lnTo>
                  <a:lnTo>
                    <a:pt x="1095921" y="390664"/>
                  </a:lnTo>
                  <a:lnTo>
                    <a:pt x="1095743" y="391439"/>
                  </a:lnTo>
                  <a:lnTo>
                    <a:pt x="1093177" y="394449"/>
                  </a:lnTo>
                  <a:lnTo>
                    <a:pt x="1090472" y="394449"/>
                  </a:lnTo>
                  <a:lnTo>
                    <a:pt x="1088212" y="392049"/>
                  </a:lnTo>
                  <a:lnTo>
                    <a:pt x="1088250" y="386600"/>
                  </a:lnTo>
                  <a:lnTo>
                    <a:pt x="1090549" y="384149"/>
                  </a:lnTo>
                  <a:lnTo>
                    <a:pt x="1093381" y="384149"/>
                  </a:lnTo>
                  <a:lnTo>
                    <a:pt x="1095921" y="390664"/>
                  </a:lnTo>
                  <a:lnTo>
                    <a:pt x="1095921" y="383679"/>
                  </a:lnTo>
                  <a:lnTo>
                    <a:pt x="1095438" y="383311"/>
                  </a:lnTo>
                  <a:lnTo>
                    <a:pt x="1093901" y="382663"/>
                  </a:lnTo>
                  <a:lnTo>
                    <a:pt x="1093038" y="382498"/>
                  </a:lnTo>
                  <a:lnTo>
                    <a:pt x="1091057" y="382498"/>
                  </a:lnTo>
                  <a:lnTo>
                    <a:pt x="1086739" y="385508"/>
                  </a:lnTo>
                  <a:lnTo>
                    <a:pt x="1086637" y="385686"/>
                  </a:lnTo>
                  <a:lnTo>
                    <a:pt x="1086231" y="387121"/>
                  </a:lnTo>
                  <a:lnTo>
                    <a:pt x="1086167" y="391439"/>
                  </a:lnTo>
                  <a:lnTo>
                    <a:pt x="1086599" y="393115"/>
                  </a:lnTo>
                  <a:lnTo>
                    <a:pt x="1090803" y="396100"/>
                  </a:lnTo>
                  <a:lnTo>
                    <a:pt x="1092822" y="396100"/>
                  </a:lnTo>
                  <a:lnTo>
                    <a:pt x="1096327" y="394220"/>
                  </a:lnTo>
                  <a:lnTo>
                    <a:pt x="1096835" y="393636"/>
                  </a:lnTo>
                  <a:lnTo>
                    <a:pt x="1097089" y="393115"/>
                  </a:lnTo>
                  <a:lnTo>
                    <a:pt x="1097280" y="392607"/>
                  </a:lnTo>
                  <a:lnTo>
                    <a:pt x="1097635" y="391439"/>
                  </a:lnTo>
                  <a:lnTo>
                    <a:pt x="1097711" y="387121"/>
                  </a:lnTo>
                  <a:close/>
                </a:path>
                <a:path w="1202690" h="641985">
                  <a:moveTo>
                    <a:pt x="1099832" y="640397"/>
                  </a:moveTo>
                  <a:lnTo>
                    <a:pt x="1089342" y="640397"/>
                  </a:lnTo>
                  <a:lnTo>
                    <a:pt x="1089342" y="641223"/>
                  </a:lnTo>
                  <a:lnTo>
                    <a:pt x="1089482" y="641426"/>
                  </a:lnTo>
                  <a:lnTo>
                    <a:pt x="1099718" y="641426"/>
                  </a:lnTo>
                  <a:lnTo>
                    <a:pt x="1099832" y="640397"/>
                  </a:lnTo>
                  <a:close/>
                </a:path>
                <a:path w="1202690" h="641985">
                  <a:moveTo>
                    <a:pt x="1100874" y="510463"/>
                  </a:moveTo>
                  <a:lnTo>
                    <a:pt x="1094943" y="510463"/>
                  </a:lnTo>
                  <a:lnTo>
                    <a:pt x="1096200" y="511022"/>
                  </a:lnTo>
                  <a:lnTo>
                    <a:pt x="1099654" y="511022"/>
                  </a:lnTo>
                  <a:lnTo>
                    <a:pt x="1100874" y="510463"/>
                  </a:lnTo>
                  <a:close/>
                </a:path>
                <a:path w="1202690" h="641985">
                  <a:moveTo>
                    <a:pt x="1101686" y="509854"/>
                  </a:moveTo>
                  <a:lnTo>
                    <a:pt x="1094105" y="509854"/>
                  </a:lnTo>
                  <a:lnTo>
                    <a:pt x="1094371" y="510146"/>
                  </a:lnTo>
                  <a:lnTo>
                    <a:pt x="1101483" y="510146"/>
                  </a:lnTo>
                  <a:lnTo>
                    <a:pt x="1101686" y="509854"/>
                  </a:lnTo>
                  <a:close/>
                </a:path>
                <a:path w="1202690" h="641985">
                  <a:moveTo>
                    <a:pt x="1101813" y="509308"/>
                  </a:moveTo>
                  <a:lnTo>
                    <a:pt x="1099858" y="509308"/>
                  </a:lnTo>
                  <a:lnTo>
                    <a:pt x="1099058" y="509562"/>
                  </a:lnTo>
                  <a:lnTo>
                    <a:pt x="1096987" y="509562"/>
                  </a:lnTo>
                  <a:lnTo>
                    <a:pt x="1094193" y="506044"/>
                  </a:lnTo>
                  <a:lnTo>
                    <a:pt x="1094320" y="502488"/>
                  </a:lnTo>
                  <a:lnTo>
                    <a:pt x="1094574" y="501637"/>
                  </a:lnTo>
                  <a:lnTo>
                    <a:pt x="1094854" y="500976"/>
                  </a:lnTo>
                  <a:lnTo>
                    <a:pt x="1095286" y="500418"/>
                  </a:lnTo>
                  <a:lnTo>
                    <a:pt x="1101547" y="500418"/>
                  </a:lnTo>
                  <a:lnTo>
                    <a:pt x="1101610" y="499478"/>
                  </a:lnTo>
                  <a:lnTo>
                    <a:pt x="1101648" y="498868"/>
                  </a:lnTo>
                  <a:lnTo>
                    <a:pt x="1101509" y="498703"/>
                  </a:lnTo>
                  <a:lnTo>
                    <a:pt x="1101102" y="498424"/>
                  </a:lnTo>
                  <a:lnTo>
                    <a:pt x="1101102" y="500202"/>
                  </a:lnTo>
                  <a:lnTo>
                    <a:pt x="1095451" y="500202"/>
                  </a:lnTo>
                  <a:lnTo>
                    <a:pt x="1095895" y="499770"/>
                  </a:lnTo>
                  <a:lnTo>
                    <a:pt x="1100442" y="499770"/>
                  </a:lnTo>
                  <a:lnTo>
                    <a:pt x="1101102" y="500202"/>
                  </a:lnTo>
                  <a:lnTo>
                    <a:pt x="1101102" y="498424"/>
                  </a:lnTo>
                  <a:lnTo>
                    <a:pt x="1094994" y="498386"/>
                  </a:lnTo>
                  <a:lnTo>
                    <a:pt x="1092365" y="506590"/>
                  </a:lnTo>
                  <a:lnTo>
                    <a:pt x="1092657" y="507403"/>
                  </a:lnTo>
                  <a:lnTo>
                    <a:pt x="1092784" y="507873"/>
                  </a:lnTo>
                  <a:lnTo>
                    <a:pt x="1092873" y="508228"/>
                  </a:lnTo>
                  <a:lnTo>
                    <a:pt x="1093279" y="508914"/>
                  </a:lnTo>
                  <a:lnTo>
                    <a:pt x="1093978" y="509714"/>
                  </a:lnTo>
                  <a:lnTo>
                    <a:pt x="1101801" y="509714"/>
                  </a:lnTo>
                  <a:lnTo>
                    <a:pt x="1101813" y="509562"/>
                  </a:lnTo>
                  <a:lnTo>
                    <a:pt x="1101813" y="509308"/>
                  </a:lnTo>
                  <a:close/>
                </a:path>
                <a:path w="1202690" h="641985">
                  <a:moveTo>
                    <a:pt x="1101826" y="509168"/>
                  </a:moveTo>
                  <a:lnTo>
                    <a:pt x="1101763" y="508457"/>
                  </a:lnTo>
                  <a:lnTo>
                    <a:pt x="1101318" y="508457"/>
                  </a:lnTo>
                  <a:lnTo>
                    <a:pt x="1100620" y="508914"/>
                  </a:lnTo>
                  <a:lnTo>
                    <a:pt x="1100188" y="509168"/>
                  </a:lnTo>
                  <a:lnTo>
                    <a:pt x="1101826" y="509168"/>
                  </a:lnTo>
                  <a:close/>
                </a:path>
                <a:path w="1202690" h="641985">
                  <a:moveTo>
                    <a:pt x="1107389" y="636905"/>
                  </a:moveTo>
                  <a:lnTo>
                    <a:pt x="1107173" y="637095"/>
                  </a:lnTo>
                  <a:lnTo>
                    <a:pt x="1105890" y="637844"/>
                  </a:lnTo>
                  <a:lnTo>
                    <a:pt x="1107313" y="637095"/>
                  </a:lnTo>
                  <a:lnTo>
                    <a:pt x="1107376" y="636930"/>
                  </a:lnTo>
                  <a:close/>
                </a:path>
                <a:path w="1202690" h="641985">
                  <a:moveTo>
                    <a:pt x="1107795" y="636574"/>
                  </a:moveTo>
                  <a:lnTo>
                    <a:pt x="1100658" y="635863"/>
                  </a:lnTo>
                  <a:lnTo>
                    <a:pt x="1100632" y="636714"/>
                  </a:lnTo>
                  <a:lnTo>
                    <a:pt x="1107389" y="636905"/>
                  </a:lnTo>
                  <a:lnTo>
                    <a:pt x="1107795" y="636574"/>
                  </a:lnTo>
                  <a:close/>
                </a:path>
                <a:path w="1202690" h="641985">
                  <a:moveTo>
                    <a:pt x="1108316" y="635736"/>
                  </a:moveTo>
                  <a:lnTo>
                    <a:pt x="1106258" y="635736"/>
                  </a:lnTo>
                  <a:lnTo>
                    <a:pt x="1106474" y="635482"/>
                  </a:lnTo>
                  <a:lnTo>
                    <a:pt x="1100670" y="635482"/>
                  </a:lnTo>
                  <a:lnTo>
                    <a:pt x="1100658" y="635736"/>
                  </a:lnTo>
                  <a:lnTo>
                    <a:pt x="1107973" y="636358"/>
                  </a:lnTo>
                  <a:lnTo>
                    <a:pt x="1108265" y="635863"/>
                  </a:lnTo>
                  <a:lnTo>
                    <a:pt x="1108316" y="635736"/>
                  </a:lnTo>
                  <a:close/>
                </a:path>
                <a:path w="1202690" h="641985">
                  <a:moveTo>
                    <a:pt x="1108595" y="633056"/>
                  </a:moveTo>
                  <a:lnTo>
                    <a:pt x="1104633" y="629894"/>
                  </a:lnTo>
                  <a:lnTo>
                    <a:pt x="1103845" y="629475"/>
                  </a:lnTo>
                  <a:lnTo>
                    <a:pt x="1103439" y="629183"/>
                  </a:lnTo>
                  <a:lnTo>
                    <a:pt x="1103083" y="628853"/>
                  </a:lnTo>
                  <a:lnTo>
                    <a:pt x="1103020" y="626757"/>
                  </a:lnTo>
                  <a:lnTo>
                    <a:pt x="1107833" y="626757"/>
                  </a:lnTo>
                  <a:lnTo>
                    <a:pt x="1107859" y="625881"/>
                  </a:lnTo>
                  <a:lnTo>
                    <a:pt x="1107871" y="625335"/>
                  </a:lnTo>
                  <a:lnTo>
                    <a:pt x="1101877" y="625335"/>
                  </a:lnTo>
                  <a:lnTo>
                    <a:pt x="1101661" y="625525"/>
                  </a:lnTo>
                  <a:lnTo>
                    <a:pt x="1101369" y="625881"/>
                  </a:lnTo>
                  <a:lnTo>
                    <a:pt x="1100963" y="626757"/>
                  </a:lnTo>
                  <a:lnTo>
                    <a:pt x="1100988" y="628853"/>
                  </a:lnTo>
                  <a:lnTo>
                    <a:pt x="1104950" y="632002"/>
                  </a:lnTo>
                  <a:lnTo>
                    <a:pt x="1105636" y="632371"/>
                  </a:lnTo>
                  <a:lnTo>
                    <a:pt x="1106182" y="632764"/>
                  </a:lnTo>
                  <a:lnTo>
                    <a:pt x="1106449" y="633056"/>
                  </a:lnTo>
                  <a:lnTo>
                    <a:pt x="1106589" y="633260"/>
                  </a:lnTo>
                  <a:lnTo>
                    <a:pt x="1106627" y="635215"/>
                  </a:lnTo>
                  <a:lnTo>
                    <a:pt x="1106474" y="635482"/>
                  </a:lnTo>
                  <a:lnTo>
                    <a:pt x="1108430" y="635482"/>
                  </a:lnTo>
                  <a:lnTo>
                    <a:pt x="1108557" y="635215"/>
                  </a:lnTo>
                  <a:lnTo>
                    <a:pt x="1108595" y="633056"/>
                  </a:lnTo>
                  <a:close/>
                </a:path>
                <a:path w="1202690" h="641985">
                  <a:moveTo>
                    <a:pt x="1110564" y="383082"/>
                  </a:moveTo>
                  <a:lnTo>
                    <a:pt x="1108849" y="383082"/>
                  </a:lnTo>
                  <a:lnTo>
                    <a:pt x="1108837" y="383374"/>
                  </a:lnTo>
                  <a:lnTo>
                    <a:pt x="1108824" y="393534"/>
                  </a:lnTo>
                  <a:lnTo>
                    <a:pt x="1108532" y="392874"/>
                  </a:lnTo>
                  <a:lnTo>
                    <a:pt x="1108163" y="392252"/>
                  </a:lnTo>
                  <a:lnTo>
                    <a:pt x="1107871" y="391604"/>
                  </a:lnTo>
                  <a:lnTo>
                    <a:pt x="1107694" y="391274"/>
                  </a:lnTo>
                  <a:lnTo>
                    <a:pt x="1107541" y="390931"/>
                  </a:lnTo>
                  <a:lnTo>
                    <a:pt x="1104138" y="384632"/>
                  </a:lnTo>
                  <a:lnTo>
                    <a:pt x="1103668" y="383755"/>
                  </a:lnTo>
                  <a:lnTo>
                    <a:pt x="1103566" y="383552"/>
                  </a:lnTo>
                  <a:lnTo>
                    <a:pt x="1103490" y="383374"/>
                  </a:lnTo>
                  <a:lnTo>
                    <a:pt x="1108837" y="383374"/>
                  </a:lnTo>
                  <a:lnTo>
                    <a:pt x="1108837" y="383082"/>
                  </a:lnTo>
                  <a:lnTo>
                    <a:pt x="1100620" y="383082"/>
                  </a:lnTo>
                  <a:lnTo>
                    <a:pt x="1100607" y="395795"/>
                  </a:lnTo>
                  <a:lnTo>
                    <a:pt x="1102283" y="395795"/>
                  </a:lnTo>
                  <a:lnTo>
                    <a:pt x="1102283" y="384632"/>
                  </a:lnTo>
                  <a:lnTo>
                    <a:pt x="1103122" y="386308"/>
                  </a:lnTo>
                  <a:lnTo>
                    <a:pt x="1103337" y="386702"/>
                  </a:lnTo>
                  <a:lnTo>
                    <a:pt x="1103528" y="387108"/>
                  </a:lnTo>
                  <a:lnTo>
                    <a:pt x="1107579" y="394639"/>
                  </a:lnTo>
                  <a:lnTo>
                    <a:pt x="1107732" y="394893"/>
                  </a:lnTo>
                  <a:lnTo>
                    <a:pt x="1107833" y="395122"/>
                  </a:lnTo>
                  <a:lnTo>
                    <a:pt x="1107986" y="395287"/>
                  </a:lnTo>
                  <a:lnTo>
                    <a:pt x="1108100" y="395452"/>
                  </a:lnTo>
                  <a:lnTo>
                    <a:pt x="1108278" y="395617"/>
                  </a:lnTo>
                  <a:lnTo>
                    <a:pt x="1110475" y="395617"/>
                  </a:lnTo>
                  <a:lnTo>
                    <a:pt x="1110488" y="393534"/>
                  </a:lnTo>
                  <a:lnTo>
                    <a:pt x="1110564" y="383082"/>
                  </a:lnTo>
                  <a:close/>
                </a:path>
                <a:path w="1202690" h="641985">
                  <a:moveTo>
                    <a:pt x="1112723" y="510921"/>
                  </a:moveTo>
                  <a:lnTo>
                    <a:pt x="1112647" y="510374"/>
                  </a:lnTo>
                  <a:lnTo>
                    <a:pt x="1112545" y="510184"/>
                  </a:lnTo>
                  <a:lnTo>
                    <a:pt x="1110792" y="507860"/>
                  </a:lnTo>
                  <a:lnTo>
                    <a:pt x="1110792" y="510730"/>
                  </a:lnTo>
                  <a:lnTo>
                    <a:pt x="1105890" y="510730"/>
                  </a:lnTo>
                  <a:lnTo>
                    <a:pt x="1105928" y="504126"/>
                  </a:lnTo>
                  <a:lnTo>
                    <a:pt x="1110792" y="510730"/>
                  </a:lnTo>
                  <a:lnTo>
                    <a:pt x="1110792" y="507860"/>
                  </a:lnTo>
                  <a:lnTo>
                    <a:pt x="1107986" y="504126"/>
                  </a:lnTo>
                  <a:lnTo>
                    <a:pt x="1107833" y="503936"/>
                  </a:lnTo>
                  <a:lnTo>
                    <a:pt x="1112215" y="498678"/>
                  </a:lnTo>
                  <a:lnTo>
                    <a:pt x="1112469" y="498297"/>
                  </a:lnTo>
                  <a:lnTo>
                    <a:pt x="1112507" y="497992"/>
                  </a:lnTo>
                  <a:lnTo>
                    <a:pt x="1110678" y="497992"/>
                  </a:lnTo>
                  <a:lnTo>
                    <a:pt x="1105928" y="503936"/>
                  </a:lnTo>
                  <a:lnTo>
                    <a:pt x="1105890" y="497992"/>
                  </a:lnTo>
                  <a:lnTo>
                    <a:pt x="1104214" y="497992"/>
                  </a:lnTo>
                  <a:lnTo>
                    <a:pt x="1104214" y="510921"/>
                  </a:lnTo>
                  <a:lnTo>
                    <a:pt x="1105890" y="510921"/>
                  </a:lnTo>
                  <a:lnTo>
                    <a:pt x="1112723" y="510921"/>
                  </a:lnTo>
                  <a:close/>
                </a:path>
                <a:path w="1202690" h="641985">
                  <a:moveTo>
                    <a:pt x="1121397" y="394931"/>
                  </a:moveTo>
                  <a:lnTo>
                    <a:pt x="1121257" y="394550"/>
                  </a:lnTo>
                  <a:lnTo>
                    <a:pt x="1115771" y="394550"/>
                  </a:lnTo>
                  <a:lnTo>
                    <a:pt x="1115771" y="389724"/>
                  </a:lnTo>
                  <a:lnTo>
                    <a:pt x="1120368" y="389724"/>
                  </a:lnTo>
                  <a:lnTo>
                    <a:pt x="1120419" y="388378"/>
                  </a:lnTo>
                  <a:lnTo>
                    <a:pt x="1115771" y="388378"/>
                  </a:lnTo>
                  <a:lnTo>
                    <a:pt x="1115771" y="384149"/>
                  </a:lnTo>
                  <a:lnTo>
                    <a:pt x="1121092" y="384149"/>
                  </a:lnTo>
                  <a:lnTo>
                    <a:pt x="1121168" y="382955"/>
                  </a:lnTo>
                  <a:lnTo>
                    <a:pt x="1114094" y="382955"/>
                  </a:lnTo>
                  <a:lnTo>
                    <a:pt x="1114094" y="395871"/>
                  </a:lnTo>
                  <a:lnTo>
                    <a:pt x="1121270" y="395871"/>
                  </a:lnTo>
                  <a:lnTo>
                    <a:pt x="1121397" y="394931"/>
                  </a:lnTo>
                  <a:close/>
                </a:path>
                <a:path w="1202690" h="641985">
                  <a:moveTo>
                    <a:pt x="1123721" y="513638"/>
                  </a:moveTo>
                  <a:lnTo>
                    <a:pt x="1113383" y="513638"/>
                  </a:lnTo>
                  <a:lnTo>
                    <a:pt x="1113383" y="514692"/>
                  </a:lnTo>
                  <a:lnTo>
                    <a:pt x="1123619" y="514692"/>
                  </a:lnTo>
                  <a:lnTo>
                    <a:pt x="1123721" y="513638"/>
                  </a:lnTo>
                  <a:close/>
                </a:path>
                <a:path w="1202690" h="641985">
                  <a:moveTo>
                    <a:pt x="1127353" y="624700"/>
                  </a:moveTo>
                  <a:lnTo>
                    <a:pt x="1125689" y="624700"/>
                  </a:lnTo>
                  <a:lnTo>
                    <a:pt x="1125626" y="624852"/>
                  </a:lnTo>
                  <a:lnTo>
                    <a:pt x="1122705" y="635901"/>
                  </a:lnTo>
                  <a:lnTo>
                    <a:pt x="1120355" y="627367"/>
                  </a:lnTo>
                  <a:lnTo>
                    <a:pt x="1119746" y="625144"/>
                  </a:lnTo>
                  <a:lnTo>
                    <a:pt x="1119644" y="624700"/>
                  </a:lnTo>
                  <a:lnTo>
                    <a:pt x="1117739" y="624700"/>
                  </a:lnTo>
                  <a:lnTo>
                    <a:pt x="1114882" y="635901"/>
                  </a:lnTo>
                  <a:lnTo>
                    <a:pt x="1111973" y="625144"/>
                  </a:lnTo>
                  <a:lnTo>
                    <a:pt x="1111897" y="624852"/>
                  </a:lnTo>
                  <a:lnTo>
                    <a:pt x="1111834" y="624700"/>
                  </a:lnTo>
                  <a:lnTo>
                    <a:pt x="1110145" y="624700"/>
                  </a:lnTo>
                  <a:lnTo>
                    <a:pt x="1110094" y="625144"/>
                  </a:lnTo>
                  <a:lnTo>
                    <a:pt x="1113701" y="637679"/>
                  </a:lnTo>
                  <a:lnTo>
                    <a:pt x="1115961" y="637679"/>
                  </a:lnTo>
                  <a:lnTo>
                    <a:pt x="1116418" y="635901"/>
                  </a:lnTo>
                  <a:lnTo>
                    <a:pt x="1118577" y="627367"/>
                  </a:lnTo>
                  <a:lnTo>
                    <a:pt x="1121486" y="637679"/>
                  </a:lnTo>
                  <a:lnTo>
                    <a:pt x="1123759" y="637679"/>
                  </a:lnTo>
                  <a:lnTo>
                    <a:pt x="1124254" y="635901"/>
                  </a:lnTo>
                  <a:lnTo>
                    <a:pt x="1127315" y="625144"/>
                  </a:lnTo>
                  <a:lnTo>
                    <a:pt x="1127353" y="624700"/>
                  </a:lnTo>
                  <a:close/>
                </a:path>
                <a:path w="1202690" h="641985">
                  <a:moveTo>
                    <a:pt x="1129106" y="395681"/>
                  </a:moveTo>
                  <a:lnTo>
                    <a:pt x="1124000" y="395490"/>
                  </a:lnTo>
                  <a:lnTo>
                    <a:pt x="1124458" y="395681"/>
                  </a:lnTo>
                  <a:lnTo>
                    <a:pt x="1129106" y="395681"/>
                  </a:lnTo>
                  <a:close/>
                </a:path>
                <a:path w="1202690" h="641985">
                  <a:moveTo>
                    <a:pt x="1130388" y="394741"/>
                  </a:moveTo>
                  <a:lnTo>
                    <a:pt x="1123251" y="394017"/>
                  </a:lnTo>
                  <a:lnTo>
                    <a:pt x="1123226" y="394893"/>
                  </a:lnTo>
                  <a:lnTo>
                    <a:pt x="1129982" y="395071"/>
                  </a:lnTo>
                  <a:lnTo>
                    <a:pt x="1130388" y="394741"/>
                  </a:lnTo>
                  <a:close/>
                </a:path>
                <a:path w="1202690" h="641985">
                  <a:moveTo>
                    <a:pt x="1131201" y="393382"/>
                  </a:moveTo>
                  <a:lnTo>
                    <a:pt x="1127277" y="388073"/>
                  </a:lnTo>
                  <a:lnTo>
                    <a:pt x="1126617" y="387731"/>
                  </a:lnTo>
                  <a:lnTo>
                    <a:pt x="1125893" y="387248"/>
                  </a:lnTo>
                  <a:lnTo>
                    <a:pt x="1125677" y="387019"/>
                  </a:lnTo>
                  <a:lnTo>
                    <a:pt x="1125601" y="384924"/>
                  </a:lnTo>
                  <a:lnTo>
                    <a:pt x="1130388" y="384924"/>
                  </a:lnTo>
                  <a:lnTo>
                    <a:pt x="1130388" y="384556"/>
                  </a:lnTo>
                  <a:lnTo>
                    <a:pt x="1130388" y="383374"/>
                  </a:lnTo>
                  <a:lnTo>
                    <a:pt x="1124635" y="383374"/>
                  </a:lnTo>
                  <a:lnTo>
                    <a:pt x="1124254" y="383692"/>
                  </a:lnTo>
                  <a:lnTo>
                    <a:pt x="1124000" y="384048"/>
                  </a:lnTo>
                  <a:lnTo>
                    <a:pt x="1123734" y="384556"/>
                  </a:lnTo>
                  <a:lnTo>
                    <a:pt x="1123683" y="387248"/>
                  </a:lnTo>
                  <a:lnTo>
                    <a:pt x="1123924" y="387731"/>
                  </a:lnTo>
                  <a:lnTo>
                    <a:pt x="1127404" y="390118"/>
                  </a:lnTo>
                  <a:lnTo>
                    <a:pt x="1128064" y="390448"/>
                  </a:lnTo>
                  <a:lnTo>
                    <a:pt x="1128788" y="390931"/>
                  </a:lnTo>
                  <a:lnTo>
                    <a:pt x="1129042" y="391223"/>
                  </a:lnTo>
                  <a:lnTo>
                    <a:pt x="1129131" y="393382"/>
                  </a:lnTo>
                  <a:lnTo>
                    <a:pt x="1123264" y="393382"/>
                  </a:lnTo>
                  <a:lnTo>
                    <a:pt x="1130554" y="394538"/>
                  </a:lnTo>
                  <a:lnTo>
                    <a:pt x="1130858" y="394017"/>
                  </a:lnTo>
                  <a:lnTo>
                    <a:pt x="1131201" y="393382"/>
                  </a:lnTo>
                  <a:close/>
                </a:path>
                <a:path w="1202690" h="641985">
                  <a:moveTo>
                    <a:pt x="1133627" y="506691"/>
                  </a:moveTo>
                  <a:lnTo>
                    <a:pt x="1125816" y="506526"/>
                  </a:lnTo>
                  <a:lnTo>
                    <a:pt x="1130046" y="499262"/>
                  </a:lnTo>
                  <a:lnTo>
                    <a:pt x="1130084" y="506526"/>
                  </a:lnTo>
                  <a:lnTo>
                    <a:pt x="1131836" y="506526"/>
                  </a:lnTo>
                  <a:lnTo>
                    <a:pt x="1131785" y="499262"/>
                  </a:lnTo>
                  <a:lnTo>
                    <a:pt x="1131773" y="497928"/>
                  </a:lnTo>
                  <a:lnTo>
                    <a:pt x="1129245" y="497928"/>
                  </a:lnTo>
                  <a:lnTo>
                    <a:pt x="1124458" y="506082"/>
                  </a:lnTo>
                  <a:lnTo>
                    <a:pt x="1124381" y="506260"/>
                  </a:lnTo>
                  <a:lnTo>
                    <a:pt x="1124280" y="507784"/>
                  </a:lnTo>
                  <a:lnTo>
                    <a:pt x="1131836" y="507974"/>
                  </a:lnTo>
                  <a:lnTo>
                    <a:pt x="1130084" y="507974"/>
                  </a:lnTo>
                  <a:lnTo>
                    <a:pt x="1130160" y="510921"/>
                  </a:lnTo>
                  <a:lnTo>
                    <a:pt x="1131811" y="510921"/>
                  </a:lnTo>
                  <a:lnTo>
                    <a:pt x="1133563" y="507974"/>
                  </a:lnTo>
                  <a:lnTo>
                    <a:pt x="1133627" y="506691"/>
                  </a:lnTo>
                  <a:close/>
                </a:path>
                <a:path w="1202690" h="641985">
                  <a:moveTo>
                    <a:pt x="1144092" y="502907"/>
                  </a:moveTo>
                  <a:lnTo>
                    <a:pt x="1142072" y="498195"/>
                  </a:lnTo>
                  <a:lnTo>
                    <a:pt x="1136154" y="498195"/>
                  </a:lnTo>
                  <a:lnTo>
                    <a:pt x="1136116" y="510882"/>
                  </a:lnTo>
                  <a:lnTo>
                    <a:pt x="1137805" y="510882"/>
                  </a:lnTo>
                  <a:lnTo>
                    <a:pt x="1137831" y="505980"/>
                  </a:lnTo>
                  <a:lnTo>
                    <a:pt x="1140574" y="505980"/>
                  </a:lnTo>
                  <a:lnTo>
                    <a:pt x="1142034" y="505485"/>
                  </a:lnTo>
                  <a:lnTo>
                    <a:pt x="1142517" y="505193"/>
                  </a:lnTo>
                  <a:lnTo>
                    <a:pt x="1143241" y="504545"/>
                  </a:lnTo>
                  <a:lnTo>
                    <a:pt x="1141120" y="504202"/>
                  </a:lnTo>
                  <a:lnTo>
                    <a:pt x="1140231" y="504545"/>
                  </a:lnTo>
                  <a:lnTo>
                    <a:pt x="1137831" y="504545"/>
                  </a:lnTo>
                  <a:lnTo>
                    <a:pt x="1137831" y="499516"/>
                  </a:lnTo>
                  <a:lnTo>
                    <a:pt x="1141133" y="499516"/>
                  </a:lnTo>
                  <a:lnTo>
                    <a:pt x="1141666" y="499872"/>
                  </a:lnTo>
                  <a:lnTo>
                    <a:pt x="1141857" y="500087"/>
                  </a:lnTo>
                  <a:lnTo>
                    <a:pt x="1141984" y="500291"/>
                  </a:lnTo>
                  <a:lnTo>
                    <a:pt x="1142072" y="500430"/>
                  </a:lnTo>
                  <a:lnTo>
                    <a:pt x="1142174" y="502907"/>
                  </a:lnTo>
                  <a:lnTo>
                    <a:pt x="1141895" y="503516"/>
                  </a:lnTo>
                  <a:lnTo>
                    <a:pt x="1141412" y="504012"/>
                  </a:lnTo>
                  <a:lnTo>
                    <a:pt x="1143622" y="504012"/>
                  </a:lnTo>
                  <a:lnTo>
                    <a:pt x="1144092" y="502907"/>
                  </a:lnTo>
                  <a:close/>
                </a:path>
                <a:path w="1202690" h="641985">
                  <a:moveTo>
                    <a:pt x="1148651" y="498055"/>
                  </a:moveTo>
                  <a:lnTo>
                    <a:pt x="1146975" y="497903"/>
                  </a:lnTo>
                  <a:lnTo>
                    <a:pt x="1146937" y="510921"/>
                  </a:lnTo>
                  <a:lnTo>
                    <a:pt x="1148613" y="510921"/>
                  </a:lnTo>
                  <a:lnTo>
                    <a:pt x="1148651" y="498055"/>
                  </a:lnTo>
                  <a:close/>
                </a:path>
                <a:path w="1202690" h="641985">
                  <a:moveTo>
                    <a:pt x="1162177" y="498182"/>
                  </a:moveTo>
                  <a:lnTo>
                    <a:pt x="1160462" y="498182"/>
                  </a:lnTo>
                  <a:lnTo>
                    <a:pt x="1160462" y="498475"/>
                  </a:lnTo>
                  <a:lnTo>
                    <a:pt x="1160462" y="508622"/>
                  </a:lnTo>
                  <a:lnTo>
                    <a:pt x="1159725" y="507161"/>
                  </a:lnTo>
                  <a:lnTo>
                    <a:pt x="1159725" y="510540"/>
                  </a:lnTo>
                  <a:lnTo>
                    <a:pt x="1153883" y="510540"/>
                  </a:lnTo>
                  <a:lnTo>
                    <a:pt x="1153883" y="499719"/>
                  </a:lnTo>
                  <a:lnTo>
                    <a:pt x="1154290" y="500545"/>
                  </a:lnTo>
                  <a:lnTo>
                    <a:pt x="1154544" y="500976"/>
                  </a:lnTo>
                  <a:lnTo>
                    <a:pt x="1154722" y="501396"/>
                  </a:lnTo>
                  <a:lnTo>
                    <a:pt x="1155166" y="502196"/>
                  </a:lnTo>
                  <a:lnTo>
                    <a:pt x="1159179" y="509727"/>
                  </a:lnTo>
                  <a:lnTo>
                    <a:pt x="1159471" y="510209"/>
                  </a:lnTo>
                  <a:lnTo>
                    <a:pt x="1159725" y="510540"/>
                  </a:lnTo>
                  <a:lnTo>
                    <a:pt x="1159725" y="507161"/>
                  </a:lnTo>
                  <a:lnTo>
                    <a:pt x="1159662" y="507034"/>
                  </a:lnTo>
                  <a:lnTo>
                    <a:pt x="1159471" y="506691"/>
                  </a:lnTo>
                  <a:lnTo>
                    <a:pt x="1159332" y="506361"/>
                  </a:lnTo>
                  <a:lnTo>
                    <a:pt x="1155776" y="499719"/>
                  </a:lnTo>
                  <a:lnTo>
                    <a:pt x="1155306" y="498843"/>
                  </a:lnTo>
                  <a:lnTo>
                    <a:pt x="1155192" y="498640"/>
                  </a:lnTo>
                  <a:lnTo>
                    <a:pt x="1155090" y="498475"/>
                  </a:lnTo>
                  <a:lnTo>
                    <a:pt x="1160462" y="498475"/>
                  </a:lnTo>
                  <a:lnTo>
                    <a:pt x="1160462" y="498182"/>
                  </a:lnTo>
                  <a:lnTo>
                    <a:pt x="1152271" y="498182"/>
                  </a:lnTo>
                  <a:lnTo>
                    <a:pt x="1152232" y="510921"/>
                  </a:lnTo>
                  <a:lnTo>
                    <a:pt x="1153883" y="510921"/>
                  </a:lnTo>
                  <a:lnTo>
                    <a:pt x="1153883" y="510717"/>
                  </a:lnTo>
                  <a:lnTo>
                    <a:pt x="1162075" y="510717"/>
                  </a:lnTo>
                  <a:lnTo>
                    <a:pt x="1162100" y="508622"/>
                  </a:lnTo>
                  <a:lnTo>
                    <a:pt x="1162177" y="498182"/>
                  </a:lnTo>
                  <a:close/>
                </a:path>
                <a:path w="1202690" h="641985">
                  <a:moveTo>
                    <a:pt x="1173835" y="506691"/>
                  </a:moveTo>
                  <a:lnTo>
                    <a:pt x="1166012" y="506526"/>
                  </a:lnTo>
                  <a:lnTo>
                    <a:pt x="1170292" y="499262"/>
                  </a:lnTo>
                  <a:lnTo>
                    <a:pt x="1170292" y="506526"/>
                  </a:lnTo>
                  <a:lnTo>
                    <a:pt x="1172044" y="506526"/>
                  </a:lnTo>
                  <a:lnTo>
                    <a:pt x="1171994" y="499262"/>
                  </a:lnTo>
                  <a:lnTo>
                    <a:pt x="1171981" y="497992"/>
                  </a:lnTo>
                  <a:lnTo>
                    <a:pt x="1169416" y="497992"/>
                  </a:lnTo>
                  <a:lnTo>
                    <a:pt x="1164666" y="506082"/>
                  </a:lnTo>
                  <a:lnTo>
                    <a:pt x="1164551" y="507974"/>
                  </a:lnTo>
                  <a:lnTo>
                    <a:pt x="1170292" y="507974"/>
                  </a:lnTo>
                  <a:lnTo>
                    <a:pt x="1170368" y="510921"/>
                  </a:lnTo>
                  <a:lnTo>
                    <a:pt x="1172006" y="510921"/>
                  </a:lnTo>
                  <a:lnTo>
                    <a:pt x="1172044" y="507974"/>
                  </a:lnTo>
                  <a:lnTo>
                    <a:pt x="1173772" y="507974"/>
                  </a:lnTo>
                  <a:lnTo>
                    <a:pt x="1173835" y="506691"/>
                  </a:lnTo>
                  <a:close/>
                </a:path>
                <a:path w="1202690" h="641985">
                  <a:moveTo>
                    <a:pt x="1184363" y="500811"/>
                  </a:moveTo>
                  <a:lnTo>
                    <a:pt x="1182319" y="498195"/>
                  </a:lnTo>
                  <a:lnTo>
                    <a:pt x="1176362" y="498195"/>
                  </a:lnTo>
                  <a:lnTo>
                    <a:pt x="1176362" y="510882"/>
                  </a:lnTo>
                  <a:lnTo>
                    <a:pt x="1178039" y="510882"/>
                  </a:lnTo>
                  <a:lnTo>
                    <a:pt x="1178077" y="505980"/>
                  </a:lnTo>
                  <a:lnTo>
                    <a:pt x="1180769" y="505980"/>
                  </a:lnTo>
                  <a:lnTo>
                    <a:pt x="1182281" y="505485"/>
                  </a:lnTo>
                  <a:lnTo>
                    <a:pt x="1182763" y="505193"/>
                  </a:lnTo>
                  <a:lnTo>
                    <a:pt x="1183487" y="504545"/>
                  </a:lnTo>
                  <a:lnTo>
                    <a:pt x="1183728" y="504202"/>
                  </a:lnTo>
                  <a:lnTo>
                    <a:pt x="1183449" y="504545"/>
                  </a:lnTo>
                  <a:lnTo>
                    <a:pt x="1178077" y="504545"/>
                  </a:lnTo>
                  <a:lnTo>
                    <a:pt x="1178077" y="499516"/>
                  </a:lnTo>
                  <a:lnTo>
                    <a:pt x="1181379" y="499516"/>
                  </a:lnTo>
                  <a:lnTo>
                    <a:pt x="1181912" y="499872"/>
                  </a:lnTo>
                  <a:lnTo>
                    <a:pt x="1182103" y="500087"/>
                  </a:lnTo>
                  <a:lnTo>
                    <a:pt x="1182471" y="500811"/>
                  </a:lnTo>
                  <a:lnTo>
                    <a:pt x="1182535" y="502551"/>
                  </a:lnTo>
                  <a:lnTo>
                    <a:pt x="1182395" y="502907"/>
                  </a:lnTo>
                  <a:lnTo>
                    <a:pt x="1182281" y="503237"/>
                  </a:lnTo>
                  <a:lnTo>
                    <a:pt x="1182103" y="503516"/>
                  </a:lnTo>
                  <a:lnTo>
                    <a:pt x="1181620" y="504012"/>
                  </a:lnTo>
                  <a:lnTo>
                    <a:pt x="1183728" y="504202"/>
                  </a:lnTo>
                  <a:lnTo>
                    <a:pt x="1183868" y="504012"/>
                  </a:lnTo>
                  <a:lnTo>
                    <a:pt x="1184325" y="502907"/>
                  </a:lnTo>
                  <a:lnTo>
                    <a:pt x="1184363" y="500811"/>
                  </a:lnTo>
                  <a:close/>
                </a:path>
                <a:path w="1202690" h="641985">
                  <a:moveTo>
                    <a:pt x="1188897" y="498055"/>
                  </a:moveTo>
                  <a:lnTo>
                    <a:pt x="1187183" y="497903"/>
                  </a:lnTo>
                  <a:lnTo>
                    <a:pt x="1187183" y="510882"/>
                  </a:lnTo>
                  <a:lnTo>
                    <a:pt x="1188859" y="510882"/>
                  </a:lnTo>
                  <a:lnTo>
                    <a:pt x="1188897" y="498055"/>
                  </a:lnTo>
                  <a:close/>
                </a:path>
                <a:path w="1202690" h="641985">
                  <a:moveTo>
                    <a:pt x="1202423" y="498182"/>
                  </a:moveTo>
                  <a:lnTo>
                    <a:pt x="1200708" y="498182"/>
                  </a:lnTo>
                  <a:lnTo>
                    <a:pt x="1200696" y="498475"/>
                  </a:lnTo>
                  <a:lnTo>
                    <a:pt x="1200670" y="508622"/>
                  </a:lnTo>
                  <a:lnTo>
                    <a:pt x="1200188" y="507657"/>
                  </a:lnTo>
                  <a:lnTo>
                    <a:pt x="1200010" y="507339"/>
                  </a:lnTo>
                  <a:lnTo>
                    <a:pt x="1199934" y="507174"/>
                  </a:lnTo>
                  <a:lnTo>
                    <a:pt x="1199934" y="510540"/>
                  </a:lnTo>
                  <a:lnTo>
                    <a:pt x="1194130" y="510540"/>
                  </a:lnTo>
                  <a:lnTo>
                    <a:pt x="1194130" y="499719"/>
                  </a:lnTo>
                  <a:lnTo>
                    <a:pt x="1194346" y="500138"/>
                  </a:lnTo>
                  <a:lnTo>
                    <a:pt x="1194523" y="500545"/>
                  </a:lnTo>
                  <a:lnTo>
                    <a:pt x="1194968" y="501396"/>
                  </a:lnTo>
                  <a:lnTo>
                    <a:pt x="1195146" y="501802"/>
                  </a:lnTo>
                  <a:lnTo>
                    <a:pt x="1195374" y="502196"/>
                  </a:lnTo>
                  <a:lnTo>
                    <a:pt x="1199426" y="509727"/>
                  </a:lnTo>
                  <a:lnTo>
                    <a:pt x="1199578" y="509981"/>
                  </a:lnTo>
                  <a:lnTo>
                    <a:pt x="1199680" y="510209"/>
                  </a:lnTo>
                  <a:lnTo>
                    <a:pt x="1199832" y="510374"/>
                  </a:lnTo>
                  <a:lnTo>
                    <a:pt x="1199934" y="510540"/>
                  </a:lnTo>
                  <a:lnTo>
                    <a:pt x="1199934" y="507174"/>
                  </a:lnTo>
                  <a:lnTo>
                    <a:pt x="1199718" y="506691"/>
                  </a:lnTo>
                  <a:lnTo>
                    <a:pt x="1199172" y="505688"/>
                  </a:lnTo>
                  <a:lnTo>
                    <a:pt x="1198841" y="505015"/>
                  </a:lnTo>
                  <a:lnTo>
                    <a:pt x="1198626" y="504672"/>
                  </a:lnTo>
                  <a:lnTo>
                    <a:pt x="1195984" y="499719"/>
                  </a:lnTo>
                  <a:lnTo>
                    <a:pt x="1195514" y="498843"/>
                  </a:lnTo>
                  <a:lnTo>
                    <a:pt x="1195400" y="498640"/>
                  </a:lnTo>
                  <a:lnTo>
                    <a:pt x="1195298" y="498475"/>
                  </a:lnTo>
                  <a:lnTo>
                    <a:pt x="1200696" y="498475"/>
                  </a:lnTo>
                  <a:lnTo>
                    <a:pt x="1200696" y="498182"/>
                  </a:lnTo>
                  <a:lnTo>
                    <a:pt x="1192479" y="498182"/>
                  </a:lnTo>
                  <a:lnTo>
                    <a:pt x="1192441" y="510946"/>
                  </a:lnTo>
                  <a:lnTo>
                    <a:pt x="1194130" y="510946"/>
                  </a:lnTo>
                  <a:lnTo>
                    <a:pt x="1194130" y="510717"/>
                  </a:lnTo>
                  <a:lnTo>
                    <a:pt x="1202309" y="510717"/>
                  </a:lnTo>
                  <a:lnTo>
                    <a:pt x="1202334" y="508622"/>
                  </a:lnTo>
                  <a:lnTo>
                    <a:pt x="1202423" y="4981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835" name="object 835"/>
          <p:cNvSpPr txBox="1"/>
          <p:nvPr/>
        </p:nvSpPr>
        <p:spPr>
          <a:xfrm>
            <a:off x="11177066" y="708037"/>
            <a:ext cx="384810" cy="239809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0640" marR="5080" indent="-28575">
              <a:lnSpc>
                <a:spcPts val="800"/>
              </a:lnSpc>
              <a:spcBef>
                <a:spcPts val="260"/>
              </a:spcBef>
            </a:pPr>
            <a:r>
              <a:rPr sz="700" b="1" dirty="0">
                <a:solidFill>
                  <a:srgbClr val="5CAA3E"/>
                </a:solidFill>
                <a:latin typeface="Grammarsaurus" pitchFamily="2" charset="0"/>
                <a:cs typeface="Arial"/>
              </a:rPr>
              <a:t>Problem solving</a:t>
            </a:r>
            <a:endParaRPr sz="700">
              <a:latin typeface="Grammarsaurus" pitchFamily="2" charset="0"/>
              <a:cs typeface="Arial"/>
            </a:endParaRPr>
          </a:p>
        </p:txBody>
      </p:sp>
      <p:grpSp>
        <p:nvGrpSpPr>
          <p:cNvPr id="836" name="object 836"/>
          <p:cNvGrpSpPr/>
          <p:nvPr/>
        </p:nvGrpSpPr>
        <p:grpSpPr>
          <a:xfrm>
            <a:off x="8900583" y="378089"/>
            <a:ext cx="2663825" cy="4640580"/>
            <a:chOff x="8900583" y="378089"/>
            <a:chExt cx="2663825" cy="4640580"/>
          </a:xfrm>
        </p:grpSpPr>
        <p:sp>
          <p:nvSpPr>
            <p:cNvPr id="837" name="object 837"/>
            <p:cNvSpPr/>
            <p:nvPr/>
          </p:nvSpPr>
          <p:spPr>
            <a:xfrm>
              <a:off x="11178751" y="378089"/>
              <a:ext cx="385445" cy="347345"/>
            </a:xfrm>
            <a:custGeom>
              <a:avLst/>
              <a:gdLst/>
              <a:ahLst/>
              <a:cxnLst/>
              <a:rect l="l" t="t" r="r" b="b"/>
              <a:pathLst>
                <a:path w="385445" h="347345">
                  <a:moveTo>
                    <a:pt x="263794" y="0"/>
                  </a:moveTo>
                  <a:lnTo>
                    <a:pt x="121440" y="0"/>
                  </a:lnTo>
                  <a:lnTo>
                    <a:pt x="108325" y="1739"/>
                  </a:lnTo>
                  <a:lnTo>
                    <a:pt x="77917" y="25133"/>
                  </a:lnTo>
                  <a:lnTo>
                    <a:pt x="6734" y="148412"/>
                  </a:lnTo>
                  <a:lnTo>
                    <a:pt x="0" y="173545"/>
                  </a:lnTo>
                  <a:lnTo>
                    <a:pt x="1683" y="186449"/>
                  </a:lnTo>
                  <a:lnTo>
                    <a:pt x="77917" y="321957"/>
                  </a:lnTo>
                  <a:lnTo>
                    <a:pt x="108325" y="345351"/>
                  </a:lnTo>
                  <a:lnTo>
                    <a:pt x="121440" y="347091"/>
                  </a:lnTo>
                  <a:lnTo>
                    <a:pt x="263794" y="347091"/>
                  </a:lnTo>
                  <a:lnTo>
                    <a:pt x="299265" y="332448"/>
                  </a:lnTo>
                  <a:lnTo>
                    <a:pt x="378501" y="198678"/>
                  </a:lnTo>
                  <a:lnTo>
                    <a:pt x="385235" y="173545"/>
                  </a:lnTo>
                  <a:lnTo>
                    <a:pt x="383551" y="160641"/>
                  </a:lnTo>
                  <a:lnTo>
                    <a:pt x="307330" y="25133"/>
                  </a:lnTo>
                  <a:lnTo>
                    <a:pt x="276910" y="1739"/>
                  </a:lnTo>
                  <a:lnTo>
                    <a:pt x="263794" y="0"/>
                  </a:lnTo>
                  <a:close/>
                </a:path>
              </a:pathLst>
            </a:custGeom>
            <a:solidFill>
              <a:srgbClr val="5CAA3E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38" name="object 83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275331" y="426812"/>
              <a:ext cx="215310" cy="242633"/>
            </a:xfrm>
            <a:prstGeom prst="rect">
              <a:avLst/>
            </a:prstGeom>
          </p:spPr>
        </p:pic>
        <p:sp>
          <p:nvSpPr>
            <p:cNvPr id="839" name="object 839"/>
            <p:cNvSpPr/>
            <p:nvPr/>
          </p:nvSpPr>
          <p:spPr>
            <a:xfrm>
              <a:off x="8906933" y="4120391"/>
              <a:ext cx="931544" cy="892175"/>
            </a:xfrm>
            <a:custGeom>
              <a:avLst/>
              <a:gdLst/>
              <a:ahLst/>
              <a:cxnLst/>
              <a:rect l="l" t="t" r="r" b="b"/>
              <a:pathLst>
                <a:path w="931545" h="892175">
                  <a:moveTo>
                    <a:pt x="855103" y="0"/>
                  </a:moveTo>
                  <a:lnTo>
                    <a:pt x="76225" y="0"/>
                  </a:lnTo>
                  <a:lnTo>
                    <a:pt x="46554" y="5989"/>
                  </a:lnTo>
                  <a:lnTo>
                    <a:pt x="22325" y="22325"/>
                  </a:lnTo>
                  <a:lnTo>
                    <a:pt x="5989" y="46554"/>
                  </a:lnTo>
                  <a:lnTo>
                    <a:pt x="0" y="76225"/>
                  </a:lnTo>
                  <a:lnTo>
                    <a:pt x="0" y="815632"/>
                  </a:lnTo>
                  <a:lnTo>
                    <a:pt x="5989" y="845303"/>
                  </a:lnTo>
                  <a:lnTo>
                    <a:pt x="22325" y="869532"/>
                  </a:lnTo>
                  <a:lnTo>
                    <a:pt x="46554" y="885867"/>
                  </a:lnTo>
                  <a:lnTo>
                    <a:pt x="76225" y="891857"/>
                  </a:lnTo>
                  <a:lnTo>
                    <a:pt x="855103" y="891857"/>
                  </a:lnTo>
                  <a:lnTo>
                    <a:pt x="884775" y="885867"/>
                  </a:lnTo>
                  <a:lnTo>
                    <a:pt x="909004" y="869532"/>
                  </a:lnTo>
                  <a:lnTo>
                    <a:pt x="925339" y="845303"/>
                  </a:lnTo>
                  <a:lnTo>
                    <a:pt x="931329" y="815632"/>
                  </a:lnTo>
                  <a:lnTo>
                    <a:pt x="931329" y="76225"/>
                  </a:lnTo>
                  <a:lnTo>
                    <a:pt x="925339" y="46554"/>
                  </a:lnTo>
                  <a:lnTo>
                    <a:pt x="909004" y="22325"/>
                  </a:lnTo>
                  <a:lnTo>
                    <a:pt x="884775" y="5989"/>
                  </a:lnTo>
                  <a:lnTo>
                    <a:pt x="8551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0" name="object 840"/>
            <p:cNvSpPr/>
            <p:nvPr/>
          </p:nvSpPr>
          <p:spPr>
            <a:xfrm>
              <a:off x="8906933" y="4120391"/>
              <a:ext cx="931544" cy="892175"/>
            </a:xfrm>
            <a:custGeom>
              <a:avLst/>
              <a:gdLst/>
              <a:ahLst/>
              <a:cxnLst/>
              <a:rect l="l" t="t" r="r" b="b"/>
              <a:pathLst>
                <a:path w="931545" h="892175">
                  <a:moveTo>
                    <a:pt x="855103" y="891857"/>
                  </a:moveTo>
                  <a:lnTo>
                    <a:pt x="76225" y="891857"/>
                  </a:lnTo>
                  <a:lnTo>
                    <a:pt x="46554" y="885867"/>
                  </a:lnTo>
                  <a:lnTo>
                    <a:pt x="22325" y="869532"/>
                  </a:lnTo>
                  <a:lnTo>
                    <a:pt x="5989" y="845303"/>
                  </a:lnTo>
                  <a:lnTo>
                    <a:pt x="0" y="815632"/>
                  </a:lnTo>
                  <a:lnTo>
                    <a:pt x="0" y="76225"/>
                  </a:lnTo>
                  <a:lnTo>
                    <a:pt x="5989" y="46554"/>
                  </a:lnTo>
                  <a:lnTo>
                    <a:pt x="22325" y="22325"/>
                  </a:lnTo>
                  <a:lnTo>
                    <a:pt x="46554" y="5989"/>
                  </a:lnTo>
                  <a:lnTo>
                    <a:pt x="76225" y="0"/>
                  </a:lnTo>
                  <a:lnTo>
                    <a:pt x="855103" y="0"/>
                  </a:lnTo>
                  <a:lnTo>
                    <a:pt x="884775" y="5989"/>
                  </a:lnTo>
                  <a:lnTo>
                    <a:pt x="909004" y="22325"/>
                  </a:lnTo>
                  <a:lnTo>
                    <a:pt x="925339" y="46554"/>
                  </a:lnTo>
                  <a:lnTo>
                    <a:pt x="931329" y="76225"/>
                  </a:lnTo>
                  <a:lnTo>
                    <a:pt x="931329" y="815632"/>
                  </a:lnTo>
                  <a:lnTo>
                    <a:pt x="925339" y="845303"/>
                  </a:lnTo>
                  <a:lnTo>
                    <a:pt x="909004" y="869532"/>
                  </a:lnTo>
                  <a:lnTo>
                    <a:pt x="884775" y="885867"/>
                  </a:lnTo>
                  <a:lnTo>
                    <a:pt x="855103" y="891857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1" name="object 841"/>
            <p:cNvSpPr/>
            <p:nvPr/>
          </p:nvSpPr>
          <p:spPr>
            <a:xfrm>
              <a:off x="8937231" y="4160443"/>
              <a:ext cx="813435" cy="817244"/>
            </a:xfrm>
            <a:custGeom>
              <a:avLst/>
              <a:gdLst/>
              <a:ahLst/>
              <a:cxnLst/>
              <a:rect l="l" t="t" r="r" b="b"/>
              <a:pathLst>
                <a:path w="813434" h="817245">
                  <a:moveTo>
                    <a:pt x="498703" y="615111"/>
                  </a:moveTo>
                  <a:lnTo>
                    <a:pt x="487781" y="603504"/>
                  </a:lnTo>
                  <a:lnTo>
                    <a:pt x="478828" y="603059"/>
                  </a:lnTo>
                  <a:lnTo>
                    <a:pt x="472909" y="608241"/>
                  </a:lnTo>
                  <a:lnTo>
                    <a:pt x="349465" y="720077"/>
                  </a:lnTo>
                  <a:lnTo>
                    <a:pt x="349465" y="764273"/>
                  </a:lnTo>
                  <a:lnTo>
                    <a:pt x="349300" y="774268"/>
                  </a:lnTo>
                  <a:lnTo>
                    <a:pt x="349199" y="781126"/>
                  </a:lnTo>
                  <a:lnTo>
                    <a:pt x="342341" y="787984"/>
                  </a:lnTo>
                  <a:lnTo>
                    <a:pt x="325742" y="787984"/>
                  </a:lnTo>
                  <a:lnTo>
                    <a:pt x="318808" y="780834"/>
                  </a:lnTo>
                  <a:lnTo>
                    <a:pt x="319074" y="764273"/>
                  </a:lnTo>
                  <a:lnTo>
                    <a:pt x="319074" y="763968"/>
                  </a:lnTo>
                  <a:lnTo>
                    <a:pt x="325069" y="757986"/>
                  </a:lnTo>
                  <a:lnTo>
                    <a:pt x="325805" y="757250"/>
                  </a:lnTo>
                  <a:lnTo>
                    <a:pt x="334137" y="757123"/>
                  </a:lnTo>
                  <a:lnTo>
                    <a:pt x="342658" y="757250"/>
                  </a:lnTo>
                  <a:lnTo>
                    <a:pt x="349465" y="764273"/>
                  </a:lnTo>
                  <a:lnTo>
                    <a:pt x="349465" y="720077"/>
                  </a:lnTo>
                  <a:lnTo>
                    <a:pt x="340144" y="728510"/>
                  </a:lnTo>
                  <a:lnTo>
                    <a:pt x="324764" y="729030"/>
                  </a:lnTo>
                  <a:lnTo>
                    <a:pt x="310870" y="734568"/>
                  </a:lnTo>
                  <a:lnTo>
                    <a:pt x="299618" y="744435"/>
                  </a:lnTo>
                  <a:lnTo>
                    <a:pt x="292125" y="757986"/>
                  </a:lnTo>
                  <a:lnTo>
                    <a:pt x="136639" y="757986"/>
                  </a:lnTo>
                  <a:lnTo>
                    <a:pt x="130098" y="751586"/>
                  </a:lnTo>
                  <a:lnTo>
                    <a:pt x="130009" y="491312"/>
                  </a:lnTo>
                  <a:lnTo>
                    <a:pt x="192976" y="491312"/>
                  </a:lnTo>
                  <a:lnTo>
                    <a:pt x="199529" y="484555"/>
                  </a:lnTo>
                  <a:lnTo>
                    <a:pt x="199402" y="476478"/>
                  </a:lnTo>
                  <a:lnTo>
                    <a:pt x="199275" y="468591"/>
                  </a:lnTo>
                  <a:lnTo>
                    <a:pt x="192913" y="462229"/>
                  </a:lnTo>
                  <a:lnTo>
                    <a:pt x="185026" y="462102"/>
                  </a:lnTo>
                  <a:lnTo>
                    <a:pt x="50317" y="462102"/>
                  </a:lnTo>
                  <a:lnTo>
                    <a:pt x="42252" y="462229"/>
                  </a:lnTo>
                  <a:lnTo>
                    <a:pt x="35814" y="468871"/>
                  </a:lnTo>
                  <a:lnTo>
                    <a:pt x="36068" y="484555"/>
                  </a:lnTo>
                  <a:lnTo>
                    <a:pt x="36068" y="484835"/>
                  </a:lnTo>
                  <a:lnTo>
                    <a:pt x="42545" y="491312"/>
                  </a:lnTo>
                  <a:lnTo>
                    <a:pt x="100799" y="491312"/>
                  </a:lnTo>
                  <a:lnTo>
                    <a:pt x="100799" y="743292"/>
                  </a:lnTo>
                  <a:lnTo>
                    <a:pt x="104254" y="760336"/>
                  </a:lnTo>
                  <a:lnTo>
                    <a:pt x="113652" y="774268"/>
                  </a:lnTo>
                  <a:lnTo>
                    <a:pt x="127571" y="783653"/>
                  </a:lnTo>
                  <a:lnTo>
                    <a:pt x="144614" y="787120"/>
                  </a:lnTo>
                  <a:lnTo>
                    <a:pt x="292150" y="787120"/>
                  </a:lnTo>
                  <a:lnTo>
                    <a:pt x="301053" y="802373"/>
                  </a:lnTo>
                  <a:lnTo>
                    <a:pt x="314655" y="812660"/>
                  </a:lnTo>
                  <a:lnTo>
                    <a:pt x="331114" y="817105"/>
                  </a:lnTo>
                  <a:lnTo>
                    <a:pt x="348627" y="814806"/>
                  </a:lnTo>
                  <a:lnTo>
                    <a:pt x="363880" y="805891"/>
                  </a:lnTo>
                  <a:lnTo>
                    <a:pt x="374180" y="792289"/>
                  </a:lnTo>
                  <a:lnTo>
                    <a:pt x="375335" y="787984"/>
                  </a:lnTo>
                  <a:lnTo>
                    <a:pt x="378612" y="775830"/>
                  </a:lnTo>
                  <a:lnTo>
                    <a:pt x="376313" y="758317"/>
                  </a:lnTo>
                  <a:lnTo>
                    <a:pt x="375945" y="757250"/>
                  </a:lnTo>
                  <a:lnTo>
                    <a:pt x="375907" y="757123"/>
                  </a:lnTo>
                  <a:lnTo>
                    <a:pt x="374408" y="752729"/>
                  </a:lnTo>
                  <a:lnTo>
                    <a:pt x="371411" y="747585"/>
                  </a:lnTo>
                  <a:lnTo>
                    <a:pt x="367588" y="743292"/>
                  </a:lnTo>
                  <a:lnTo>
                    <a:pt x="367360" y="743292"/>
                  </a:lnTo>
                  <a:lnTo>
                    <a:pt x="492531" y="629894"/>
                  </a:lnTo>
                  <a:lnTo>
                    <a:pt x="498411" y="624357"/>
                  </a:lnTo>
                  <a:lnTo>
                    <a:pt x="498703" y="615111"/>
                  </a:lnTo>
                  <a:close/>
                </a:path>
                <a:path w="813434" h="817245">
                  <a:moveTo>
                    <a:pt x="813117" y="153352"/>
                  </a:moveTo>
                  <a:lnTo>
                    <a:pt x="810158" y="138760"/>
                  </a:lnTo>
                  <a:lnTo>
                    <a:pt x="809663" y="136309"/>
                  </a:lnTo>
                  <a:lnTo>
                    <a:pt x="800265" y="122389"/>
                  </a:lnTo>
                  <a:lnTo>
                    <a:pt x="786345" y="112991"/>
                  </a:lnTo>
                  <a:lnTo>
                    <a:pt x="769302" y="109537"/>
                  </a:lnTo>
                  <a:lnTo>
                    <a:pt x="580923" y="109537"/>
                  </a:lnTo>
                  <a:lnTo>
                    <a:pt x="569569" y="70116"/>
                  </a:lnTo>
                  <a:lnTo>
                    <a:pt x="567994" y="67741"/>
                  </a:lnTo>
                  <a:lnTo>
                    <a:pt x="552399" y="44196"/>
                  </a:lnTo>
                  <a:lnTo>
                    <a:pt x="552399" y="124193"/>
                  </a:lnTo>
                  <a:lnTo>
                    <a:pt x="547852" y="153352"/>
                  </a:lnTo>
                  <a:lnTo>
                    <a:pt x="547814" y="153543"/>
                  </a:lnTo>
                  <a:lnTo>
                    <a:pt x="534047" y="180657"/>
                  </a:lnTo>
                  <a:lnTo>
                    <a:pt x="513397" y="160007"/>
                  </a:lnTo>
                  <a:lnTo>
                    <a:pt x="513397" y="201320"/>
                  </a:lnTo>
                  <a:lnTo>
                    <a:pt x="486295" y="215087"/>
                  </a:lnTo>
                  <a:lnTo>
                    <a:pt x="456933" y="219684"/>
                  </a:lnTo>
                  <a:lnTo>
                    <a:pt x="427583" y="215087"/>
                  </a:lnTo>
                  <a:lnTo>
                    <a:pt x="400469" y="201320"/>
                  </a:lnTo>
                  <a:lnTo>
                    <a:pt x="421132" y="180657"/>
                  </a:lnTo>
                  <a:lnTo>
                    <a:pt x="456933" y="144856"/>
                  </a:lnTo>
                  <a:lnTo>
                    <a:pt x="513397" y="201320"/>
                  </a:lnTo>
                  <a:lnTo>
                    <a:pt x="513397" y="160007"/>
                  </a:lnTo>
                  <a:lnTo>
                    <a:pt x="498246" y="144856"/>
                  </a:lnTo>
                  <a:lnTo>
                    <a:pt x="477596" y="124193"/>
                  </a:lnTo>
                  <a:lnTo>
                    <a:pt x="498246" y="103543"/>
                  </a:lnTo>
                  <a:lnTo>
                    <a:pt x="534047" y="67741"/>
                  </a:lnTo>
                  <a:lnTo>
                    <a:pt x="547814" y="94856"/>
                  </a:lnTo>
                  <a:lnTo>
                    <a:pt x="552399" y="124193"/>
                  </a:lnTo>
                  <a:lnTo>
                    <a:pt x="552399" y="44196"/>
                  </a:lnTo>
                  <a:lnTo>
                    <a:pt x="549262" y="39458"/>
                  </a:lnTo>
                  <a:lnTo>
                    <a:pt x="536016" y="28727"/>
                  </a:lnTo>
                  <a:lnTo>
                    <a:pt x="522224" y="17551"/>
                  </a:lnTo>
                  <a:lnTo>
                    <a:pt x="513397" y="13868"/>
                  </a:lnTo>
                  <a:lnTo>
                    <a:pt x="513397" y="47091"/>
                  </a:lnTo>
                  <a:lnTo>
                    <a:pt x="456933" y="103543"/>
                  </a:lnTo>
                  <a:lnTo>
                    <a:pt x="436283" y="82892"/>
                  </a:lnTo>
                  <a:lnTo>
                    <a:pt x="436283" y="124193"/>
                  </a:lnTo>
                  <a:lnTo>
                    <a:pt x="379818" y="180657"/>
                  </a:lnTo>
                  <a:lnTo>
                    <a:pt x="366052" y="153543"/>
                  </a:lnTo>
                  <a:lnTo>
                    <a:pt x="363740" y="138760"/>
                  </a:lnTo>
                  <a:lnTo>
                    <a:pt x="361467" y="124193"/>
                  </a:lnTo>
                  <a:lnTo>
                    <a:pt x="366052" y="94856"/>
                  </a:lnTo>
                  <a:lnTo>
                    <a:pt x="379818" y="67741"/>
                  </a:lnTo>
                  <a:lnTo>
                    <a:pt x="436283" y="124193"/>
                  </a:lnTo>
                  <a:lnTo>
                    <a:pt x="436283" y="82892"/>
                  </a:lnTo>
                  <a:lnTo>
                    <a:pt x="421132" y="67741"/>
                  </a:lnTo>
                  <a:lnTo>
                    <a:pt x="400481" y="47091"/>
                  </a:lnTo>
                  <a:lnTo>
                    <a:pt x="427570" y="33312"/>
                  </a:lnTo>
                  <a:lnTo>
                    <a:pt x="456933" y="28727"/>
                  </a:lnTo>
                  <a:lnTo>
                    <a:pt x="486283" y="33312"/>
                  </a:lnTo>
                  <a:lnTo>
                    <a:pt x="513397" y="47091"/>
                  </a:lnTo>
                  <a:lnTo>
                    <a:pt x="513397" y="13868"/>
                  </a:lnTo>
                  <a:lnTo>
                    <a:pt x="490715" y="4394"/>
                  </a:lnTo>
                  <a:lnTo>
                    <a:pt x="456958" y="0"/>
                  </a:lnTo>
                  <a:lnTo>
                    <a:pt x="423151" y="4394"/>
                  </a:lnTo>
                  <a:lnTo>
                    <a:pt x="391629" y="17551"/>
                  </a:lnTo>
                  <a:lnTo>
                    <a:pt x="364604" y="39458"/>
                  </a:lnTo>
                  <a:lnTo>
                    <a:pt x="344297" y="70116"/>
                  </a:lnTo>
                  <a:lnTo>
                    <a:pt x="332943" y="109537"/>
                  </a:lnTo>
                  <a:lnTo>
                    <a:pt x="144614" y="109537"/>
                  </a:lnTo>
                  <a:lnTo>
                    <a:pt x="127571" y="112991"/>
                  </a:lnTo>
                  <a:lnTo>
                    <a:pt x="113652" y="122389"/>
                  </a:lnTo>
                  <a:lnTo>
                    <a:pt x="104254" y="136309"/>
                  </a:lnTo>
                  <a:lnTo>
                    <a:pt x="100799" y="153352"/>
                  </a:lnTo>
                  <a:lnTo>
                    <a:pt x="100799" y="389559"/>
                  </a:lnTo>
                  <a:lnTo>
                    <a:pt x="14503" y="389559"/>
                  </a:lnTo>
                  <a:lnTo>
                    <a:pt x="4826" y="389712"/>
                  </a:lnTo>
                  <a:lnTo>
                    <a:pt x="6413" y="389712"/>
                  </a:lnTo>
                  <a:lnTo>
                    <a:pt x="0" y="396328"/>
                  </a:lnTo>
                  <a:lnTo>
                    <a:pt x="127" y="404393"/>
                  </a:lnTo>
                  <a:lnTo>
                    <a:pt x="254" y="412280"/>
                  </a:lnTo>
                  <a:lnTo>
                    <a:pt x="6731" y="418769"/>
                  </a:lnTo>
                  <a:lnTo>
                    <a:pt x="228790" y="418769"/>
                  </a:lnTo>
                  <a:lnTo>
                    <a:pt x="235343" y="411962"/>
                  </a:lnTo>
                  <a:lnTo>
                    <a:pt x="235051" y="396328"/>
                  </a:lnTo>
                  <a:lnTo>
                    <a:pt x="235038" y="396036"/>
                  </a:lnTo>
                  <a:lnTo>
                    <a:pt x="228714" y="389712"/>
                  </a:lnTo>
                  <a:lnTo>
                    <a:pt x="220853" y="389559"/>
                  </a:lnTo>
                  <a:lnTo>
                    <a:pt x="130009" y="389559"/>
                  </a:lnTo>
                  <a:lnTo>
                    <a:pt x="130009" y="145300"/>
                  </a:lnTo>
                  <a:lnTo>
                    <a:pt x="136550" y="138760"/>
                  </a:lnTo>
                  <a:lnTo>
                    <a:pt x="332930" y="138760"/>
                  </a:lnTo>
                  <a:lnTo>
                    <a:pt x="344284" y="178244"/>
                  </a:lnTo>
                  <a:lnTo>
                    <a:pt x="364604" y="208953"/>
                  </a:lnTo>
                  <a:lnTo>
                    <a:pt x="391655" y="230886"/>
                  </a:lnTo>
                  <a:lnTo>
                    <a:pt x="423189" y="244030"/>
                  </a:lnTo>
                  <a:lnTo>
                    <a:pt x="456971" y="248399"/>
                  </a:lnTo>
                  <a:lnTo>
                    <a:pt x="490537" y="244030"/>
                  </a:lnTo>
                  <a:lnTo>
                    <a:pt x="490689" y="244030"/>
                  </a:lnTo>
                  <a:lnTo>
                    <a:pt x="522160" y="230886"/>
                  </a:lnTo>
                  <a:lnTo>
                    <a:pt x="536016" y="219684"/>
                  </a:lnTo>
                  <a:lnTo>
                    <a:pt x="549249" y="208953"/>
                  </a:lnTo>
                  <a:lnTo>
                    <a:pt x="567994" y="180657"/>
                  </a:lnTo>
                  <a:lnTo>
                    <a:pt x="569595" y="178244"/>
                  </a:lnTo>
                  <a:lnTo>
                    <a:pt x="580936" y="138760"/>
                  </a:lnTo>
                  <a:lnTo>
                    <a:pt x="777367" y="138760"/>
                  </a:lnTo>
                  <a:lnTo>
                    <a:pt x="783894" y="145300"/>
                  </a:lnTo>
                  <a:lnTo>
                    <a:pt x="783894" y="751357"/>
                  </a:lnTo>
                  <a:lnTo>
                    <a:pt x="777367" y="757897"/>
                  </a:lnTo>
                  <a:lnTo>
                    <a:pt x="618172" y="757897"/>
                  </a:lnTo>
                  <a:lnTo>
                    <a:pt x="617778" y="757237"/>
                  </a:lnTo>
                  <a:lnTo>
                    <a:pt x="609168" y="742670"/>
                  </a:lnTo>
                  <a:lnTo>
                    <a:pt x="595503" y="732447"/>
                  </a:lnTo>
                  <a:lnTo>
                    <a:pt x="591527" y="731405"/>
                  </a:lnTo>
                  <a:lnTo>
                    <a:pt x="591527" y="764247"/>
                  </a:lnTo>
                  <a:lnTo>
                    <a:pt x="591451" y="769658"/>
                  </a:lnTo>
                  <a:lnTo>
                    <a:pt x="591388" y="774268"/>
                  </a:lnTo>
                  <a:lnTo>
                    <a:pt x="591286" y="781126"/>
                  </a:lnTo>
                  <a:lnTo>
                    <a:pt x="584441" y="787984"/>
                  </a:lnTo>
                  <a:lnTo>
                    <a:pt x="567804" y="787984"/>
                  </a:lnTo>
                  <a:lnTo>
                    <a:pt x="560870" y="780846"/>
                  </a:lnTo>
                  <a:lnTo>
                    <a:pt x="560971" y="774268"/>
                  </a:lnTo>
                  <a:lnTo>
                    <a:pt x="561035" y="769658"/>
                  </a:lnTo>
                  <a:lnTo>
                    <a:pt x="561111" y="763981"/>
                  </a:lnTo>
                  <a:lnTo>
                    <a:pt x="567842" y="757237"/>
                  </a:lnTo>
                  <a:lnTo>
                    <a:pt x="584720" y="757237"/>
                  </a:lnTo>
                  <a:lnTo>
                    <a:pt x="591527" y="764247"/>
                  </a:lnTo>
                  <a:lnTo>
                    <a:pt x="591527" y="731405"/>
                  </a:lnTo>
                  <a:lnTo>
                    <a:pt x="578980" y="728078"/>
                  </a:lnTo>
                  <a:lnTo>
                    <a:pt x="561454" y="730465"/>
                  </a:lnTo>
                  <a:lnTo>
                    <a:pt x="546239" y="739470"/>
                  </a:lnTo>
                  <a:lnTo>
                    <a:pt x="536003" y="753148"/>
                  </a:lnTo>
                  <a:lnTo>
                    <a:pt x="531647" y="769658"/>
                  </a:lnTo>
                  <a:lnTo>
                    <a:pt x="534035" y="787184"/>
                  </a:lnTo>
                  <a:lnTo>
                    <a:pt x="543039" y="802411"/>
                  </a:lnTo>
                  <a:lnTo>
                    <a:pt x="556704" y="812647"/>
                  </a:lnTo>
                  <a:lnTo>
                    <a:pt x="573214" y="817016"/>
                  </a:lnTo>
                  <a:lnTo>
                    <a:pt x="590740" y="814616"/>
                  </a:lnTo>
                  <a:lnTo>
                    <a:pt x="618159" y="787184"/>
                  </a:lnTo>
                  <a:lnTo>
                    <a:pt x="768934" y="787184"/>
                  </a:lnTo>
                  <a:lnTo>
                    <a:pt x="809663" y="760336"/>
                  </a:lnTo>
                  <a:lnTo>
                    <a:pt x="813117" y="743292"/>
                  </a:lnTo>
                  <a:lnTo>
                    <a:pt x="813117" y="1533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2" name="object 842"/>
            <p:cNvSpPr/>
            <p:nvPr/>
          </p:nvSpPr>
          <p:spPr>
            <a:xfrm>
              <a:off x="10982325" y="1285976"/>
              <a:ext cx="393065" cy="249554"/>
            </a:xfrm>
            <a:custGeom>
              <a:avLst/>
              <a:gdLst/>
              <a:ahLst/>
              <a:cxnLst/>
              <a:rect l="l" t="t" r="r" b="b"/>
              <a:pathLst>
                <a:path w="393065" h="249555">
                  <a:moveTo>
                    <a:pt x="47904" y="225298"/>
                  </a:moveTo>
                  <a:lnTo>
                    <a:pt x="46012" y="215938"/>
                  </a:lnTo>
                  <a:lnTo>
                    <a:pt x="40881" y="208292"/>
                  </a:lnTo>
                  <a:lnTo>
                    <a:pt x="33274" y="203136"/>
                  </a:lnTo>
                  <a:lnTo>
                    <a:pt x="23952" y="201244"/>
                  </a:lnTo>
                  <a:lnTo>
                    <a:pt x="14617" y="203136"/>
                  </a:lnTo>
                  <a:lnTo>
                    <a:pt x="7010" y="208292"/>
                  </a:lnTo>
                  <a:lnTo>
                    <a:pt x="1879" y="215938"/>
                  </a:lnTo>
                  <a:lnTo>
                    <a:pt x="0" y="225298"/>
                  </a:lnTo>
                  <a:lnTo>
                    <a:pt x="1879" y="234657"/>
                  </a:lnTo>
                  <a:lnTo>
                    <a:pt x="7010" y="242303"/>
                  </a:lnTo>
                  <a:lnTo>
                    <a:pt x="14617" y="247459"/>
                  </a:lnTo>
                  <a:lnTo>
                    <a:pt x="23952" y="249351"/>
                  </a:lnTo>
                  <a:lnTo>
                    <a:pt x="33274" y="247459"/>
                  </a:lnTo>
                  <a:lnTo>
                    <a:pt x="40881" y="242303"/>
                  </a:lnTo>
                  <a:lnTo>
                    <a:pt x="46012" y="234657"/>
                  </a:lnTo>
                  <a:lnTo>
                    <a:pt x="47904" y="225298"/>
                  </a:lnTo>
                  <a:close/>
                </a:path>
                <a:path w="393065" h="249555">
                  <a:moveTo>
                    <a:pt x="47904" y="138709"/>
                  </a:moveTo>
                  <a:lnTo>
                    <a:pt x="46012" y="129349"/>
                  </a:lnTo>
                  <a:lnTo>
                    <a:pt x="40881" y="121704"/>
                  </a:lnTo>
                  <a:lnTo>
                    <a:pt x="33274" y="116547"/>
                  </a:lnTo>
                  <a:lnTo>
                    <a:pt x="23952" y="114655"/>
                  </a:lnTo>
                  <a:lnTo>
                    <a:pt x="14617" y="116547"/>
                  </a:lnTo>
                  <a:lnTo>
                    <a:pt x="7010" y="121704"/>
                  </a:lnTo>
                  <a:lnTo>
                    <a:pt x="1879" y="129349"/>
                  </a:lnTo>
                  <a:lnTo>
                    <a:pt x="0" y="138709"/>
                  </a:lnTo>
                  <a:lnTo>
                    <a:pt x="1879" y="148069"/>
                  </a:lnTo>
                  <a:lnTo>
                    <a:pt x="7010" y="155714"/>
                  </a:lnTo>
                  <a:lnTo>
                    <a:pt x="14617" y="160870"/>
                  </a:lnTo>
                  <a:lnTo>
                    <a:pt x="23952" y="162763"/>
                  </a:lnTo>
                  <a:lnTo>
                    <a:pt x="33274" y="160870"/>
                  </a:lnTo>
                  <a:lnTo>
                    <a:pt x="40881" y="155714"/>
                  </a:lnTo>
                  <a:lnTo>
                    <a:pt x="46012" y="148069"/>
                  </a:lnTo>
                  <a:lnTo>
                    <a:pt x="47904" y="138709"/>
                  </a:lnTo>
                  <a:close/>
                </a:path>
                <a:path w="393065" h="249555">
                  <a:moveTo>
                    <a:pt x="392849" y="24053"/>
                  </a:moveTo>
                  <a:lnTo>
                    <a:pt x="390969" y="14693"/>
                  </a:lnTo>
                  <a:lnTo>
                    <a:pt x="385838" y="7048"/>
                  </a:lnTo>
                  <a:lnTo>
                    <a:pt x="378218" y="1892"/>
                  </a:lnTo>
                  <a:lnTo>
                    <a:pt x="368896" y="0"/>
                  </a:lnTo>
                  <a:lnTo>
                    <a:pt x="359575" y="1892"/>
                  </a:lnTo>
                  <a:lnTo>
                    <a:pt x="351955" y="7048"/>
                  </a:lnTo>
                  <a:lnTo>
                    <a:pt x="346824" y="14693"/>
                  </a:lnTo>
                  <a:lnTo>
                    <a:pt x="344944" y="24053"/>
                  </a:lnTo>
                  <a:lnTo>
                    <a:pt x="346824" y="33413"/>
                  </a:lnTo>
                  <a:lnTo>
                    <a:pt x="351955" y="41059"/>
                  </a:lnTo>
                  <a:lnTo>
                    <a:pt x="359575" y="46215"/>
                  </a:lnTo>
                  <a:lnTo>
                    <a:pt x="368896" y="48107"/>
                  </a:lnTo>
                  <a:lnTo>
                    <a:pt x="378218" y="46215"/>
                  </a:lnTo>
                  <a:lnTo>
                    <a:pt x="385838" y="41059"/>
                  </a:lnTo>
                  <a:lnTo>
                    <a:pt x="390969" y="33413"/>
                  </a:lnTo>
                  <a:lnTo>
                    <a:pt x="392849" y="24053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3" name="object 843"/>
            <p:cNvSpPr/>
            <p:nvPr/>
          </p:nvSpPr>
          <p:spPr>
            <a:xfrm>
              <a:off x="10991100" y="1285963"/>
              <a:ext cx="320675" cy="298450"/>
            </a:xfrm>
            <a:custGeom>
              <a:avLst/>
              <a:gdLst/>
              <a:ahLst/>
              <a:cxnLst/>
              <a:rect l="l" t="t" r="r" b="b"/>
              <a:pathLst>
                <a:path w="320675" h="298450">
                  <a:moveTo>
                    <a:pt x="31940" y="0"/>
                  </a:moveTo>
                  <a:lnTo>
                    <a:pt x="0" y="0"/>
                  </a:lnTo>
                  <a:lnTo>
                    <a:pt x="0" y="80175"/>
                  </a:lnTo>
                  <a:lnTo>
                    <a:pt x="31940" y="80175"/>
                  </a:lnTo>
                  <a:lnTo>
                    <a:pt x="31940" y="0"/>
                  </a:lnTo>
                  <a:close/>
                </a:path>
                <a:path w="320675" h="298450">
                  <a:moveTo>
                    <a:pt x="320205" y="266192"/>
                  </a:moveTo>
                  <a:lnTo>
                    <a:pt x="240360" y="266192"/>
                  </a:lnTo>
                  <a:lnTo>
                    <a:pt x="240360" y="298259"/>
                  </a:lnTo>
                  <a:lnTo>
                    <a:pt x="320205" y="298259"/>
                  </a:lnTo>
                  <a:lnTo>
                    <a:pt x="320205" y="266192"/>
                  </a:lnTo>
                  <a:close/>
                </a:path>
              </a:pathLst>
            </a:custGeom>
            <a:solidFill>
              <a:srgbClr val="14C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4" name="object 844"/>
            <p:cNvSpPr/>
            <p:nvPr/>
          </p:nvSpPr>
          <p:spPr>
            <a:xfrm>
              <a:off x="11032632" y="1207396"/>
              <a:ext cx="48260" cy="48260"/>
            </a:xfrm>
            <a:custGeom>
              <a:avLst/>
              <a:gdLst/>
              <a:ahLst/>
              <a:cxnLst/>
              <a:rect l="l" t="t" r="r" b="b"/>
              <a:pathLst>
                <a:path w="48259" h="48259">
                  <a:moveTo>
                    <a:pt x="23952" y="0"/>
                  </a:moveTo>
                  <a:lnTo>
                    <a:pt x="14626" y="1890"/>
                  </a:lnTo>
                  <a:lnTo>
                    <a:pt x="7013" y="7045"/>
                  </a:lnTo>
                  <a:lnTo>
                    <a:pt x="1881" y="14691"/>
                  </a:lnTo>
                  <a:lnTo>
                    <a:pt x="0" y="24053"/>
                  </a:lnTo>
                  <a:lnTo>
                    <a:pt x="1881" y="33416"/>
                  </a:lnTo>
                  <a:lnTo>
                    <a:pt x="7013" y="41062"/>
                  </a:lnTo>
                  <a:lnTo>
                    <a:pt x="14626" y="46217"/>
                  </a:lnTo>
                  <a:lnTo>
                    <a:pt x="23952" y="48107"/>
                  </a:lnTo>
                  <a:lnTo>
                    <a:pt x="33277" y="46217"/>
                  </a:lnTo>
                  <a:lnTo>
                    <a:pt x="40890" y="41062"/>
                  </a:lnTo>
                  <a:lnTo>
                    <a:pt x="46022" y="33416"/>
                  </a:lnTo>
                  <a:lnTo>
                    <a:pt x="47904" y="24053"/>
                  </a:lnTo>
                  <a:lnTo>
                    <a:pt x="46022" y="14691"/>
                  </a:lnTo>
                  <a:lnTo>
                    <a:pt x="40890" y="7045"/>
                  </a:lnTo>
                  <a:lnTo>
                    <a:pt x="33277" y="1890"/>
                  </a:lnTo>
                  <a:lnTo>
                    <a:pt x="23952" y="0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5" name="object 845"/>
            <p:cNvSpPr/>
            <p:nvPr/>
          </p:nvSpPr>
          <p:spPr>
            <a:xfrm>
              <a:off x="11068557" y="1401025"/>
              <a:ext cx="94615" cy="133350"/>
            </a:xfrm>
            <a:custGeom>
              <a:avLst/>
              <a:gdLst/>
              <a:ahLst/>
              <a:cxnLst/>
              <a:rect l="l" t="t" r="r" b="b"/>
              <a:pathLst>
                <a:path w="94615" h="133350">
                  <a:moveTo>
                    <a:pt x="94221" y="0"/>
                  </a:moveTo>
                  <a:lnTo>
                    <a:pt x="0" y="0"/>
                  </a:lnTo>
                  <a:lnTo>
                    <a:pt x="0" y="133096"/>
                  </a:lnTo>
                  <a:lnTo>
                    <a:pt x="94221" y="133096"/>
                  </a:lnTo>
                  <a:lnTo>
                    <a:pt x="94221" y="0"/>
                  </a:lnTo>
                  <a:close/>
                </a:path>
              </a:pathLst>
            </a:custGeom>
            <a:solidFill>
              <a:srgbClr val="F995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46" name="object 84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00318" y="1318044"/>
              <a:ext cx="95808" cy="96202"/>
            </a:xfrm>
            <a:prstGeom prst="rect">
              <a:avLst/>
            </a:prstGeom>
          </p:spPr>
        </p:pic>
        <p:sp>
          <p:nvSpPr>
            <p:cNvPr id="847" name="object 847"/>
            <p:cNvSpPr/>
            <p:nvPr/>
          </p:nvSpPr>
          <p:spPr>
            <a:xfrm>
              <a:off x="11089414" y="1423628"/>
              <a:ext cx="52705" cy="86995"/>
            </a:xfrm>
            <a:custGeom>
              <a:avLst/>
              <a:gdLst/>
              <a:ahLst/>
              <a:cxnLst/>
              <a:rect l="l" t="t" r="r" b="b"/>
              <a:pathLst>
                <a:path w="52704" h="86994">
                  <a:moveTo>
                    <a:pt x="37401" y="0"/>
                  </a:moveTo>
                  <a:lnTo>
                    <a:pt x="32397" y="647"/>
                  </a:lnTo>
                  <a:lnTo>
                    <a:pt x="0" y="42595"/>
                  </a:lnTo>
                  <a:lnTo>
                    <a:pt x="3835" y="50330"/>
                  </a:lnTo>
                  <a:lnTo>
                    <a:pt x="25971" y="50330"/>
                  </a:lnTo>
                  <a:lnTo>
                    <a:pt x="5715" y="76580"/>
                  </a:lnTo>
                  <a:lnTo>
                    <a:pt x="6350" y="81584"/>
                  </a:lnTo>
                  <a:lnTo>
                    <a:pt x="13296" y="86944"/>
                  </a:lnTo>
                  <a:lnTo>
                    <a:pt x="18389" y="86283"/>
                  </a:lnTo>
                  <a:lnTo>
                    <a:pt x="52527" y="42062"/>
                  </a:lnTo>
                  <a:lnTo>
                    <a:pt x="48717" y="34353"/>
                  </a:lnTo>
                  <a:lnTo>
                    <a:pt x="42227" y="34353"/>
                  </a:lnTo>
                  <a:lnTo>
                    <a:pt x="26543" y="34353"/>
                  </a:lnTo>
                  <a:lnTo>
                    <a:pt x="45034" y="10401"/>
                  </a:lnTo>
                  <a:lnTo>
                    <a:pt x="44386" y="5384"/>
                  </a:lnTo>
                  <a:lnTo>
                    <a:pt x="374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48" name="object 84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193086" y="1183373"/>
              <a:ext cx="93459" cy="96151"/>
            </a:xfrm>
            <a:prstGeom prst="rect">
              <a:avLst/>
            </a:prstGeom>
          </p:spPr>
        </p:pic>
        <p:sp>
          <p:nvSpPr>
            <p:cNvPr id="849" name="object 849"/>
            <p:cNvSpPr/>
            <p:nvPr/>
          </p:nvSpPr>
          <p:spPr>
            <a:xfrm>
              <a:off x="10974338" y="1199777"/>
              <a:ext cx="408940" cy="392430"/>
            </a:xfrm>
            <a:custGeom>
              <a:avLst/>
              <a:gdLst/>
              <a:ahLst/>
              <a:cxnLst/>
              <a:rect l="l" t="t" r="r" b="b"/>
              <a:pathLst>
                <a:path w="408940" h="392430">
                  <a:moveTo>
                    <a:pt x="344944" y="378460"/>
                  </a:moveTo>
                  <a:lnTo>
                    <a:pt x="249135" y="378460"/>
                  </a:lnTo>
                  <a:lnTo>
                    <a:pt x="249135" y="389890"/>
                  </a:lnTo>
                  <a:lnTo>
                    <a:pt x="252704" y="392430"/>
                  </a:lnTo>
                  <a:lnTo>
                    <a:pt x="341375" y="392430"/>
                  </a:lnTo>
                  <a:lnTo>
                    <a:pt x="344944" y="389890"/>
                  </a:lnTo>
                  <a:lnTo>
                    <a:pt x="344944" y="378460"/>
                  </a:lnTo>
                  <a:close/>
                </a:path>
                <a:path w="408940" h="392430">
                  <a:moveTo>
                    <a:pt x="39928" y="175260"/>
                  </a:moveTo>
                  <a:lnTo>
                    <a:pt x="23952" y="175260"/>
                  </a:lnTo>
                  <a:lnTo>
                    <a:pt x="23952" y="194310"/>
                  </a:lnTo>
                  <a:lnTo>
                    <a:pt x="14407" y="199390"/>
                  </a:lnTo>
                  <a:lnTo>
                    <a:pt x="6818" y="205740"/>
                  </a:lnTo>
                  <a:lnTo>
                    <a:pt x="1808" y="214630"/>
                  </a:lnTo>
                  <a:lnTo>
                    <a:pt x="0" y="226060"/>
                  </a:lnTo>
                  <a:lnTo>
                    <a:pt x="1808" y="236220"/>
                  </a:lnTo>
                  <a:lnTo>
                    <a:pt x="6818" y="245110"/>
                  </a:lnTo>
                  <a:lnTo>
                    <a:pt x="14407" y="252730"/>
                  </a:lnTo>
                  <a:lnTo>
                    <a:pt x="23952" y="256540"/>
                  </a:lnTo>
                  <a:lnTo>
                    <a:pt x="23952" y="280670"/>
                  </a:lnTo>
                  <a:lnTo>
                    <a:pt x="14407" y="285750"/>
                  </a:lnTo>
                  <a:lnTo>
                    <a:pt x="6818" y="292100"/>
                  </a:lnTo>
                  <a:lnTo>
                    <a:pt x="1808" y="300990"/>
                  </a:lnTo>
                  <a:lnTo>
                    <a:pt x="0" y="312420"/>
                  </a:lnTo>
                  <a:lnTo>
                    <a:pt x="1808" y="322580"/>
                  </a:lnTo>
                  <a:lnTo>
                    <a:pt x="6818" y="331470"/>
                  </a:lnTo>
                  <a:lnTo>
                    <a:pt x="14407" y="339090"/>
                  </a:lnTo>
                  <a:lnTo>
                    <a:pt x="23952" y="342900"/>
                  </a:lnTo>
                  <a:lnTo>
                    <a:pt x="23952" y="374650"/>
                  </a:lnTo>
                  <a:lnTo>
                    <a:pt x="27533" y="378460"/>
                  </a:lnTo>
                  <a:lnTo>
                    <a:pt x="376885" y="378460"/>
                  </a:lnTo>
                  <a:lnTo>
                    <a:pt x="380984" y="377190"/>
                  </a:lnTo>
                  <a:lnTo>
                    <a:pt x="265099" y="377190"/>
                  </a:lnTo>
                  <a:lnTo>
                    <a:pt x="265099" y="361950"/>
                  </a:lnTo>
                  <a:lnTo>
                    <a:pt x="39928" y="361950"/>
                  </a:lnTo>
                  <a:lnTo>
                    <a:pt x="39928" y="342900"/>
                  </a:lnTo>
                  <a:lnTo>
                    <a:pt x="49473" y="339090"/>
                  </a:lnTo>
                  <a:lnTo>
                    <a:pt x="57062" y="331470"/>
                  </a:lnTo>
                  <a:lnTo>
                    <a:pt x="59209" y="327660"/>
                  </a:lnTo>
                  <a:lnTo>
                    <a:pt x="23139" y="327660"/>
                  </a:lnTo>
                  <a:lnTo>
                    <a:pt x="15963" y="321310"/>
                  </a:lnTo>
                  <a:lnTo>
                    <a:pt x="15963" y="303530"/>
                  </a:lnTo>
                  <a:lnTo>
                    <a:pt x="23139" y="295910"/>
                  </a:lnTo>
                  <a:lnTo>
                    <a:pt x="59209" y="295910"/>
                  </a:lnTo>
                  <a:lnTo>
                    <a:pt x="57062" y="292100"/>
                  </a:lnTo>
                  <a:lnTo>
                    <a:pt x="49473" y="285750"/>
                  </a:lnTo>
                  <a:lnTo>
                    <a:pt x="39928" y="280670"/>
                  </a:lnTo>
                  <a:lnTo>
                    <a:pt x="39928" y="256540"/>
                  </a:lnTo>
                  <a:lnTo>
                    <a:pt x="49473" y="252730"/>
                  </a:lnTo>
                  <a:lnTo>
                    <a:pt x="57062" y="245110"/>
                  </a:lnTo>
                  <a:lnTo>
                    <a:pt x="59209" y="241300"/>
                  </a:lnTo>
                  <a:lnTo>
                    <a:pt x="23139" y="241300"/>
                  </a:lnTo>
                  <a:lnTo>
                    <a:pt x="15963" y="234950"/>
                  </a:lnTo>
                  <a:lnTo>
                    <a:pt x="15963" y="217170"/>
                  </a:lnTo>
                  <a:lnTo>
                    <a:pt x="23139" y="209550"/>
                  </a:lnTo>
                  <a:lnTo>
                    <a:pt x="59209" y="209550"/>
                  </a:lnTo>
                  <a:lnTo>
                    <a:pt x="57062" y="205740"/>
                  </a:lnTo>
                  <a:lnTo>
                    <a:pt x="49473" y="199390"/>
                  </a:lnTo>
                  <a:lnTo>
                    <a:pt x="39928" y="194310"/>
                  </a:lnTo>
                  <a:lnTo>
                    <a:pt x="39928" y="175260"/>
                  </a:lnTo>
                  <a:close/>
                </a:path>
                <a:path w="408940" h="392430">
                  <a:moveTo>
                    <a:pt x="344944" y="360680"/>
                  </a:moveTo>
                  <a:lnTo>
                    <a:pt x="328980" y="360680"/>
                  </a:lnTo>
                  <a:lnTo>
                    <a:pt x="328980" y="377190"/>
                  </a:lnTo>
                  <a:lnTo>
                    <a:pt x="380984" y="377190"/>
                  </a:lnTo>
                  <a:lnTo>
                    <a:pt x="389183" y="374650"/>
                  </a:lnTo>
                  <a:lnTo>
                    <a:pt x="399351" y="368300"/>
                  </a:lnTo>
                  <a:lnTo>
                    <a:pt x="403676" y="361950"/>
                  </a:lnTo>
                  <a:lnTo>
                    <a:pt x="344944" y="361950"/>
                  </a:lnTo>
                  <a:lnTo>
                    <a:pt x="344944" y="360680"/>
                  </a:lnTo>
                  <a:close/>
                </a:path>
                <a:path w="408940" h="392430">
                  <a:moveTo>
                    <a:pt x="149313" y="342900"/>
                  </a:moveTo>
                  <a:lnTo>
                    <a:pt x="133349" y="342900"/>
                  </a:lnTo>
                  <a:lnTo>
                    <a:pt x="133349" y="361950"/>
                  </a:lnTo>
                  <a:lnTo>
                    <a:pt x="149313" y="361950"/>
                  </a:lnTo>
                  <a:lnTo>
                    <a:pt x="149313" y="342900"/>
                  </a:lnTo>
                  <a:close/>
                </a:path>
                <a:path w="408940" h="392430">
                  <a:moveTo>
                    <a:pt x="341375" y="345440"/>
                  </a:moveTo>
                  <a:lnTo>
                    <a:pt x="252704" y="345440"/>
                  </a:lnTo>
                  <a:lnTo>
                    <a:pt x="249135" y="347980"/>
                  </a:lnTo>
                  <a:lnTo>
                    <a:pt x="249135" y="361950"/>
                  </a:lnTo>
                  <a:lnTo>
                    <a:pt x="265099" y="361950"/>
                  </a:lnTo>
                  <a:lnTo>
                    <a:pt x="265099" y="360680"/>
                  </a:lnTo>
                  <a:lnTo>
                    <a:pt x="344944" y="360680"/>
                  </a:lnTo>
                  <a:lnTo>
                    <a:pt x="344944" y="347980"/>
                  </a:lnTo>
                  <a:lnTo>
                    <a:pt x="341375" y="345440"/>
                  </a:lnTo>
                  <a:close/>
                </a:path>
                <a:path w="408940" h="392430">
                  <a:moveTo>
                    <a:pt x="384873" y="175260"/>
                  </a:moveTo>
                  <a:lnTo>
                    <a:pt x="368909" y="175260"/>
                  </a:lnTo>
                  <a:lnTo>
                    <a:pt x="368909" y="229870"/>
                  </a:lnTo>
                  <a:lnTo>
                    <a:pt x="372478" y="233680"/>
                  </a:lnTo>
                  <a:lnTo>
                    <a:pt x="385698" y="233680"/>
                  </a:lnTo>
                  <a:lnTo>
                    <a:pt x="392861" y="241300"/>
                  </a:lnTo>
                  <a:lnTo>
                    <a:pt x="392861" y="262890"/>
                  </a:lnTo>
                  <a:lnTo>
                    <a:pt x="377532" y="265430"/>
                  </a:lnTo>
                  <a:lnTo>
                    <a:pt x="375831" y="265430"/>
                  </a:lnTo>
                  <a:lnTo>
                    <a:pt x="371665" y="266700"/>
                  </a:lnTo>
                  <a:lnTo>
                    <a:pt x="368642" y="270510"/>
                  </a:lnTo>
                  <a:lnTo>
                    <a:pt x="369201" y="278130"/>
                  </a:lnTo>
                  <a:lnTo>
                    <a:pt x="372681" y="281940"/>
                  </a:lnTo>
                  <a:lnTo>
                    <a:pt x="385698" y="281940"/>
                  </a:lnTo>
                  <a:lnTo>
                    <a:pt x="392861" y="288290"/>
                  </a:lnTo>
                  <a:lnTo>
                    <a:pt x="392861" y="311150"/>
                  </a:lnTo>
                  <a:lnTo>
                    <a:pt x="376237" y="313690"/>
                  </a:lnTo>
                  <a:lnTo>
                    <a:pt x="371474" y="314960"/>
                  </a:lnTo>
                  <a:lnTo>
                    <a:pt x="368592" y="318770"/>
                  </a:lnTo>
                  <a:lnTo>
                    <a:pt x="369163" y="325120"/>
                  </a:lnTo>
                  <a:lnTo>
                    <a:pt x="369277" y="326390"/>
                  </a:lnTo>
                  <a:lnTo>
                    <a:pt x="372732" y="330200"/>
                  </a:lnTo>
                  <a:lnTo>
                    <a:pt x="385991" y="330200"/>
                  </a:lnTo>
                  <a:lnTo>
                    <a:pt x="392861" y="336550"/>
                  </a:lnTo>
                  <a:lnTo>
                    <a:pt x="392861" y="354330"/>
                  </a:lnTo>
                  <a:lnTo>
                    <a:pt x="385546" y="361950"/>
                  </a:lnTo>
                  <a:lnTo>
                    <a:pt x="403676" y="361950"/>
                  </a:lnTo>
                  <a:lnTo>
                    <a:pt x="406271" y="358140"/>
                  </a:lnTo>
                  <a:lnTo>
                    <a:pt x="408825" y="345440"/>
                  </a:lnTo>
                  <a:lnTo>
                    <a:pt x="408034" y="337820"/>
                  </a:lnTo>
                  <a:lnTo>
                    <a:pt x="405769" y="331470"/>
                  </a:lnTo>
                  <a:lnTo>
                    <a:pt x="402198" y="325120"/>
                  </a:lnTo>
                  <a:lnTo>
                    <a:pt x="397484" y="321310"/>
                  </a:lnTo>
                  <a:lnTo>
                    <a:pt x="401930" y="316230"/>
                  </a:lnTo>
                  <a:lnTo>
                    <a:pt x="405531" y="311150"/>
                  </a:lnTo>
                  <a:lnTo>
                    <a:pt x="407944" y="304800"/>
                  </a:lnTo>
                  <a:lnTo>
                    <a:pt x="408825" y="297180"/>
                  </a:lnTo>
                  <a:lnTo>
                    <a:pt x="408028" y="290830"/>
                  </a:lnTo>
                  <a:lnTo>
                    <a:pt x="405755" y="284480"/>
                  </a:lnTo>
                  <a:lnTo>
                    <a:pt x="402182" y="278130"/>
                  </a:lnTo>
                  <a:lnTo>
                    <a:pt x="397484" y="273050"/>
                  </a:lnTo>
                  <a:lnTo>
                    <a:pt x="401930" y="269240"/>
                  </a:lnTo>
                  <a:lnTo>
                    <a:pt x="405531" y="264160"/>
                  </a:lnTo>
                  <a:lnTo>
                    <a:pt x="407944" y="257810"/>
                  </a:lnTo>
                  <a:lnTo>
                    <a:pt x="408825" y="250190"/>
                  </a:lnTo>
                  <a:lnTo>
                    <a:pt x="407019" y="238760"/>
                  </a:lnTo>
                  <a:lnTo>
                    <a:pt x="402012" y="229870"/>
                  </a:lnTo>
                  <a:lnTo>
                    <a:pt x="394423" y="222250"/>
                  </a:lnTo>
                  <a:lnTo>
                    <a:pt x="384873" y="218440"/>
                  </a:lnTo>
                  <a:lnTo>
                    <a:pt x="384873" y="175260"/>
                  </a:lnTo>
                  <a:close/>
                </a:path>
                <a:path w="408940" h="392430">
                  <a:moveTo>
                    <a:pt x="192849" y="194310"/>
                  </a:moveTo>
                  <a:lnTo>
                    <a:pt x="89814" y="194310"/>
                  </a:lnTo>
                  <a:lnTo>
                    <a:pt x="86232" y="196850"/>
                  </a:lnTo>
                  <a:lnTo>
                    <a:pt x="86232" y="339090"/>
                  </a:lnTo>
                  <a:lnTo>
                    <a:pt x="89814" y="342900"/>
                  </a:lnTo>
                  <a:lnTo>
                    <a:pt x="192849" y="342900"/>
                  </a:lnTo>
                  <a:lnTo>
                    <a:pt x="196430" y="339090"/>
                  </a:lnTo>
                  <a:lnTo>
                    <a:pt x="196430" y="326390"/>
                  </a:lnTo>
                  <a:lnTo>
                    <a:pt x="102209" y="326390"/>
                  </a:lnTo>
                  <a:lnTo>
                    <a:pt x="102209" y="209550"/>
                  </a:lnTo>
                  <a:lnTo>
                    <a:pt x="196430" y="209550"/>
                  </a:lnTo>
                  <a:lnTo>
                    <a:pt x="196430" y="196850"/>
                  </a:lnTo>
                  <a:lnTo>
                    <a:pt x="192849" y="194310"/>
                  </a:lnTo>
                  <a:close/>
                </a:path>
                <a:path w="408940" h="392430">
                  <a:moveTo>
                    <a:pt x="59209" y="295910"/>
                  </a:moveTo>
                  <a:lnTo>
                    <a:pt x="40741" y="295910"/>
                  </a:lnTo>
                  <a:lnTo>
                    <a:pt x="47904" y="303530"/>
                  </a:lnTo>
                  <a:lnTo>
                    <a:pt x="47904" y="321310"/>
                  </a:lnTo>
                  <a:lnTo>
                    <a:pt x="40741" y="327660"/>
                  </a:lnTo>
                  <a:lnTo>
                    <a:pt x="59209" y="327660"/>
                  </a:lnTo>
                  <a:lnTo>
                    <a:pt x="62072" y="322580"/>
                  </a:lnTo>
                  <a:lnTo>
                    <a:pt x="63880" y="312420"/>
                  </a:lnTo>
                  <a:lnTo>
                    <a:pt x="62072" y="300990"/>
                  </a:lnTo>
                  <a:lnTo>
                    <a:pt x="59209" y="295910"/>
                  </a:lnTo>
                  <a:close/>
                </a:path>
                <a:path w="408940" h="392430">
                  <a:moveTo>
                    <a:pt x="196430" y="209550"/>
                  </a:moveTo>
                  <a:lnTo>
                    <a:pt x="180466" y="209550"/>
                  </a:lnTo>
                  <a:lnTo>
                    <a:pt x="180466" y="326390"/>
                  </a:lnTo>
                  <a:lnTo>
                    <a:pt x="196430" y="326390"/>
                  </a:lnTo>
                  <a:lnTo>
                    <a:pt x="196430" y="209550"/>
                  </a:lnTo>
                  <a:close/>
                </a:path>
                <a:path w="408940" h="392430">
                  <a:moveTo>
                    <a:pt x="59209" y="209550"/>
                  </a:moveTo>
                  <a:lnTo>
                    <a:pt x="40741" y="209550"/>
                  </a:lnTo>
                  <a:lnTo>
                    <a:pt x="47904" y="217170"/>
                  </a:lnTo>
                  <a:lnTo>
                    <a:pt x="47904" y="234950"/>
                  </a:lnTo>
                  <a:lnTo>
                    <a:pt x="40741" y="241300"/>
                  </a:lnTo>
                  <a:lnTo>
                    <a:pt x="59209" y="241300"/>
                  </a:lnTo>
                  <a:lnTo>
                    <a:pt x="62072" y="236220"/>
                  </a:lnTo>
                  <a:lnTo>
                    <a:pt x="63880" y="226060"/>
                  </a:lnTo>
                  <a:lnTo>
                    <a:pt x="62072" y="214630"/>
                  </a:lnTo>
                  <a:lnTo>
                    <a:pt x="59209" y="209550"/>
                  </a:lnTo>
                  <a:close/>
                </a:path>
                <a:path w="408940" h="392430">
                  <a:moveTo>
                    <a:pt x="187642" y="40640"/>
                  </a:moveTo>
                  <a:lnTo>
                    <a:pt x="171678" y="40640"/>
                  </a:lnTo>
                  <a:lnTo>
                    <a:pt x="171678" y="171450"/>
                  </a:lnTo>
                  <a:lnTo>
                    <a:pt x="175247" y="175260"/>
                  </a:lnTo>
                  <a:lnTo>
                    <a:pt x="218566" y="175260"/>
                  </a:lnTo>
                  <a:lnTo>
                    <a:pt x="224891" y="194310"/>
                  </a:lnTo>
                  <a:lnTo>
                    <a:pt x="237135" y="209550"/>
                  </a:lnTo>
                  <a:lnTo>
                    <a:pt x="253926" y="219710"/>
                  </a:lnTo>
                  <a:lnTo>
                    <a:pt x="273888" y="223520"/>
                  </a:lnTo>
                  <a:lnTo>
                    <a:pt x="293847" y="219710"/>
                  </a:lnTo>
                  <a:lnTo>
                    <a:pt x="310634" y="209550"/>
                  </a:lnTo>
                  <a:lnTo>
                    <a:pt x="312674" y="207010"/>
                  </a:lnTo>
                  <a:lnTo>
                    <a:pt x="273888" y="207010"/>
                  </a:lnTo>
                  <a:lnTo>
                    <a:pt x="258358" y="204470"/>
                  </a:lnTo>
                  <a:lnTo>
                    <a:pt x="245665" y="195580"/>
                  </a:lnTo>
                  <a:lnTo>
                    <a:pt x="237101" y="182880"/>
                  </a:lnTo>
                  <a:lnTo>
                    <a:pt x="233959" y="166370"/>
                  </a:lnTo>
                  <a:lnTo>
                    <a:pt x="235530" y="158750"/>
                  </a:lnTo>
                  <a:lnTo>
                    <a:pt x="187642" y="158750"/>
                  </a:lnTo>
                  <a:lnTo>
                    <a:pt x="187642" y="40640"/>
                  </a:lnTo>
                  <a:close/>
                </a:path>
                <a:path w="408940" h="392430">
                  <a:moveTo>
                    <a:pt x="312674" y="127000"/>
                  </a:moveTo>
                  <a:lnTo>
                    <a:pt x="273888" y="127000"/>
                  </a:lnTo>
                  <a:lnTo>
                    <a:pt x="289410" y="129540"/>
                  </a:lnTo>
                  <a:lnTo>
                    <a:pt x="302099" y="138430"/>
                  </a:lnTo>
                  <a:lnTo>
                    <a:pt x="310662" y="151130"/>
                  </a:lnTo>
                  <a:lnTo>
                    <a:pt x="313804" y="166370"/>
                  </a:lnTo>
                  <a:lnTo>
                    <a:pt x="310662" y="182880"/>
                  </a:lnTo>
                  <a:lnTo>
                    <a:pt x="302099" y="195580"/>
                  </a:lnTo>
                  <a:lnTo>
                    <a:pt x="289410" y="204470"/>
                  </a:lnTo>
                  <a:lnTo>
                    <a:pt x="273888" y="207010"/>
                  </a:lnTo>
                  <a:lnTo>
                    <a:pt x="312674" y="207010"/>
                  </a:lnTo>
                  <a:lnTo>
                    <a:pt x="322874" y="194310"/>
                  </a:lnTo>
                  <a:lnTo>
                    <a:pt x="329196" y="175260"/>
                  </a:lnTo>
                  <a:lnTo>
                    <a:pt x="384873" y="175260"/>
                  </a:lnTo>
                  <a:lnTo>
                    <a:pt x="384873" y="158750"/>
                  </a:lnTo>
                  <a:lnTo>
                    <a:pt x="329196" y="158750"/>
                  </a:lnTo>
                  <a:lnTo>
                    <a:pt x="322874" y="139700"/>
                  </a:lnTo>
                  <a:lnTo>
                    <a:pt x="312674" y="127000"/>
                  </a:lnTo>
                  <a:close/>
                </a:path>
                <a:path w="408940" h="392430">
                  <a:moveTo>
                    <a:pt x="149313" y="40640"/>
                  </a:moveTo>
                  <a:lnTo>
                    <a:pt x="133349" y="40640"/>
                  </a:lnTo>
                  <a:lnTo>
                    <a:pt x="133349" y="194310"/>
                  </a:lnTo>
                  <a:lnTo>
                    <a:pt x="149313" y="194310"/>
                  </a:lnTo>
                  <a:lnTo>
                    <a:pt x="149313" y="40640"/>
                  </a:lnTo>
                  <a:close/>
                </a:path>
                <a:path w="408940" h="392430">
                  <a:moveTo>
                    <a:pt x="53111" y="78740"/>
                  </a:moveTo>
                  <a:lnTo>
                    <a:pt x="12357" y="78740"/>
                  </a:lnTo>
                  <a:lnTo>
                    <a:pt x="8788" y="82550"/>
                  </a:lnTo>
                  <a:lnTo>
                    <a:pt x="8788" y="171450"/>
                  </a:lnTo>
                  <a:lnTo>
                    <a:pt x="12357" y="175260"/>
                  </a:lnTo>
                  <a:lnTo>
                    <a:pt x="53111" y="175260"/>
                  </a:lnTo>
                  <a:lnTo>
                    <a:pt x="56692" y="171450"/>
                  </a:lnTo>
                  <a:lnTo>
                    <a:pt x="56692" y="158750"/>
                  </a:lnTo>
                  <a:lnTo>
                    <a:pt x="24752" y="158750"/>
                  </a:lnTo>
                  <a:lnTo>
                    <a:pt x="24752" y="95250"/>
                  </a:lnTo>
                  <a:lnTo>
                    <a:pt x="56692" y="95250"/>
                  </a:lnTo>
                  <a:lnTo>
                    <a:pt x="56692" y="82550"/>
                  </a:lnTo>
                  <a:lnTo>
                    <a:pt x="53111" y="78740"/>
                  </a:lnTo>
                  <a:close/>
                </a:path>
                <a:path w="408940" h="392430">
                  <a:moveTo>
                    <a:pt x="56692" y="95250"/>
                  </a:moveTo>
                  <a:lnTo>
                    <a:pt x="40716" y="95250"/>
                  </a:lnTo>
                  <a:lnTo>
                    <a:pt x="40716" y="158750"/>
                  </a:lnTo>
                  <a:lnTo>
                    <a:pt x="56692" y="158750"/>
                  </a:lnTo>
                  <a:lnTo>
                    <a:pt x="56692" y="95250"/>
                  </a:lnTo>
                  <a:close/>
                </a:path>
                <a:path w="408940" h="392430">
                  <a:moveTo>
                    <a:pt x="273888" y="110490"/>
                  </a:moveTo>
                  <a:lnTo>
                    <a:pt x="253926" y="114300"/>
                  </a:lnTo>
                  <a:lnTo>
                    <a:pt x="237135" y="124460"/>
                  </a:lnTo>
                  <a:lnTo>
                    <a:pt x="224891" y="139700"/>
                  </a:lnTo>
                  <a:lnTo>
                    <a:pt x="218566" y="158750"/>
                  </a:lnTo>
                  <a:lnTo>
                    <a:pt x="235530" y="158750"/>
                  </a:lnTo>
                  <a:lnTo>
                    <a:pt x="237101" y="151130"/>
                  </a:lnTo>
                  <a:lnTo>
                    <a:pt x="245665" y="138430"/>
                  </a:lnTo>
                  <a:lnTo>
                    <a:pt x="258358" y="129540"/>
                  </a:lnTo>
                  <a:lnTo>
                    <a:pt x="273888" y="127000"/>
                  </a:lnTo>
                  <a:lnTo>
                    <a:pt x="312674" y="127000"/>
                  </a:lnTo>
                  <a:lnTo>
                    <a:pt x="310634" y="124460"/>
                  </a:lnTo>
                  <a:lnTo>
                    <a:pt x="293847" y="114300"/>
                  </a:lnTo>
                  <a:lnTo>
                    <a:pt x="273888" y="110490"/>
                  </a:lnTo>
                  <a:close/>
                </a:path>
                <a:path w="408940" h="392430">
                  <a:moveTo>
                    <a:pt x="384873" y="40640"/>
                  </a:moveTo>
                  <a:lnTo>
                    <a:pt x="368909" y="40640"/>
                  </a:lnTo>
                  <a:lnTo>
                    <a:pt x="368909" y="80010"/>
                  </a:lnTo>
                  <a:lnTo>
                    <a:pt x="359357" y="83820"/>
                  </a:lnTo>
                  <a:lnTo>
                    <a:pt x="351764" y="91440"/>
                  </a:lnTo>
                  <a:lnTo>
                    <a:pt x="346753" y="100330"/>
                  </a:lnTo>
                  <a:lnTo>
                    <a:pt x="344944" y="110490"/>
                  </a:lnTo>
                  <a:lnTo>
                    <a:pt x="346753" y="121920"/>
                  </a:lnTo>
                  <a:lnTo>
                    <a:pt x="351764" y="130810"/>
                  </a:lnTo>
                  <a:lnTo>
                    <a:pt x="359357" y="137160"/>
                  </a:lnTo>
                  <a:lnTo>
                    <a:pt x="368909" y="142240"/>
                  </a:lnTo>
                  <a:lnTo>
                    <a:pt x="368909" y="158750"/>
                  </a:lnTo>
                  <a:lnTo>
                    <a:pt x="384873" y="158750"/>
                  </a:lnTo>
                  <a:lnTo>
                    <a:pt x="384873" y="142240"/>
                  </a:lnTo>
                  <a:lnTo>
                    <a:pt x="394423" y="137160"/>
                  </a:lnTo>
                  <a:lnTo>
                    <a:pt x="402012" y="130810"/>
                  </a:lnTo>
                  <a:lnTo>
                    <a:pt x="404157" y="127000"/>
                  </a:lnTo>
                  <a:lnTo>
                    <a:pt x="368084" y="127000"/>
                  </a:lnTo>
                  <a:lnTo>
                    <a:pt x="360921" y="119380"/>
                  </a:lnTo>
                  <a:lnTo>
                    <a:pt x="360921" y="101600"/>
                  </a:lnTo>
                  <a:lnTo>
                    <a:pt x="368084" y="95250"/>
                  </a:lnTo>
                  <a:lnTo>
                    <a:pt x="404157" y="95250"/>
                  </a:lnTo>
                  <a:lnTo>
                    <a:pt x="402012" y="91440"/>
                  </a:lnTo>
                  <a:lnTo>
                    <a:pt x="394423" y="83820"/>
                  </a:lnTo>
                  <a:lnTo>
                    <a:pt x="384873" y="80010"/>
                  </a:lnTo>
                  <a:lnTo>
                    <a:pt x="384873" y="40640"/>
                  </a:lnTo>
                  <a:close/>
                </a:path>
                <a:path w="408940" h="392430">
                  <a:moveTo>
                    <a:pt x="404157" y="95250"/>
                  </a:moveTo>
                  <a:lnTo>
                    <a:pt x="385698" y="95250"/>
                  </a:lnTo>
                  <a:lnTo>
                    <a:pt x="392861" y="101600"/>
                  </a:lnTo>
                  <a:lnTo>
                    <a:pt x="392861" y="119380"/>
                  </a:lnTo>
                  <a:lnTo>
                    <a:pt x="385698" y="127000"/>
                  </a:lnTo>
                  <a:lnTo>
                    <a:pt x="404157" y="127000"/>
                  </a:lnTo>
                  <a:lnTo>
                    <a:pt x="407019" y="121920"/>
                  </a:lnTo>
                  <a:lnTo>
                    <a:pt x="408825" y="110490"/>
                  </a:lnTo>
                  <a:lnTo>
                    <a:pt x="407019" y="100330"/>
                  </a:lnTo>
                  <a:lnTo>
                    <a:pt x="404157" y="95250"/>
                  </a:lnTo>
                  <a:close/>
                </a:path>
                <a:path w="408940" h="392430">
                  <a:moveTo>
                    <a:pt x="82245" y="0"/>
                  </a:moveTo>
                  <a:lnTo>
                    <a:pt x="71640" y="2540"/>
                  </a:lnTo>
                  <a:lnTo>
                    <a:pt x="62533" y="7620"/>
                  </a:lnTo>
                  <a:lnTo>
                    <a:pt x="55547" y="15240"/>
                  </a:lnTo>
                  <a:lnTo>
                    <a:pt x="51307" y="24130"/>
                  </a:lnTo>
                  <a:lnTo>
                    <a:pt x="27533" y="24130"/>
                  </a:lnTo>
                  <a:lnTo>
                    <a:pt x="23952" y="27940"/>
                  </a:lnTo>
                  <a:lnTo>
                    <a:pt x="23952" y="78740"/>
                  </a:lnTo>
                  <a:lnTo>
                    <a:pt x="39928" y="78740"/>
                  </a:lnTo>
                  <a:lnTo>
                    <a:pt x="39928" y="40640"/>
                  </a:lnTo>
                  <a:lnTo>
                    <a:pt x="66268" y="40640"/>
                  </a:lnTo>
                  <a:lnTo>
                    <a:pt x="66268" y="22860"/>
                  </a:lnTo>
                  <a:lnTo>
                    <a:pt x="73444" y="16510"/>
                  </a:lnTo>
                  <a:lnTo>
                    <a:pt x="109548" y="16510"/>
                  </a:lnTo>
                  <a:lnTo>
                    <a:pt x="108943" y="15240"/>
                  </a:lnTo>
                  <a:lnTo>
                    <a:pt x="101957" y="7620"/>
                  </a:lnTo>
                  <a:lnTo>
                    <a:pt x="92849" y="2540"/>
                  </a:lnTo>
                  <a:lnTo>
                    <a:pt x="82245" y="0"/>
                  </a:lnTo>
                  <a:close/>
                </a:path>
                <a:path w="408940" h="392430">
                  <a:moveTo>
                    <a:pt x="66268" y="40640"/>
                  </a:moveTo>
                  <a:lnTo>
                    <a:pt x="51307" y="40640"/>
                  </a:lnTo>
                  <a:lnTo>
                    <a:pt x="55547" y="49530"/>
                  </a:lnTo>
                  <a:lnTo>
                    <a:pt x="62533" y="57150"/>
                  </a:lnTo>
                  <a:lnTo>
                    <a:pt x="71640" y="62230"/>
                  </a:lnTo>
                  <a:lnTo>
                    <a:pt x="82245" y="64770"/>
                  </a:lnTo>
                  <a:lnTo>
                    <a:pt x="92849" y="62230"/>
                  </a:lnTo>
                  <a:lnTo>
                    <a:pt x="101957" y="57150"/>
                  </a:lnTo>
                  <a:lnTo>
                    <a:pt x="108943" y="49530"/>
                  </a:lnTo>
                  <a:lnTo>
                    <a:pt x="109548" y="48260"/>
                  </a:lnTo>
                  <a:lnTo>
                    <a:pt x="73444" y="48260"/>
                  </a:lnTo>
                  <a:lnTo>
                    <a:pt x="66268" y="40640"/>
                  </a:lnTo>
                  <a:close/>
                </a:path>
                <a:path w="408940" h="392430">
                  <a:moveTo>
                    <a:pt x="340575" y="0"/>
                  </a:moveTo>
                  <a:lnTo>
                    <a:pt x="331762" y="0"/>
                  </a:lnTo>
                  <a:lnTo>
                    <a:pt x="328180" y="3810"/>
                  </a:lnTo>
                  <a:lnTo>
                    <a:pt x="328180" y="60960"/>
                  </a:lnTo>
                  <a:lnTo>
                    <a:pt x="331762" y="64770"/>
                  </a:lnTo>
                  <a:lnTo>
                    <a:pt x="340575" y="64770"/>
                  </a:lnTo>
                  <a:lnTo>
                    <a:pt x="344157" y="60960"/>
                  </a:lnTo>
                  <a:lnTo>
                    <a:pt x="344157" y="40640"/>
                  </a:lnTo>
                  <a:lnTo>
                    <a:pt x="384873" y="40640"/>
                  </a:lnTo>
                  <a:lnTo>
                    <a:pt x="384873" y="27940"/>
                  </a:lnTo>
                  <a:lnTo>
                    <a:pt x="381304" y="24130"/>
                  </a:lnTo>
                  <a:lnTo>
                    <a:pt x="344157" y="24130"/>
                  </a:lnTo>
                  <a:lnTo>
                    <a:pt x="344157" y="3810"/>
                  </a:lnTo>
                  <a:lnTo>
                    <a:pt x="340575" y="0"/>
                  </a:lnTo>
                  <a:close/>
                </a:path>
                <a:path w="408940" h="392430">
                  <a:moveTo>
                    <a:pt x="109548" y="16510"/>
                  </a:moveTo>
                  <a:lnTo>
                    <a:pt x="91046" y="16510"/>
                  </a:lnTo>
                  <a:lnTo>
                    <a:pt x="98209" y="22860"/>
                  </a:lnTo>
                  <a:lnTo>
                    <a:pt x="98209" y="40640"/>
                  </a:lnTo>
                  <a:lnTo>
                    <a:pt x="91046" y="48260"/>
                  </a:lnTo>
                  <a:lnTo>
                    <a:pt x="109548" y="48260"/>
                  </a:lnTo>
                  <a:lnTo>
                    <a:pt x="113182" y="40640"/>
                  </a:lnTo>
                  <a:lnTo>
                    <a:pt x="216014" y="40640"/>
                  </a:lnTo>
                  <a:lnTo>
                    <a:pt x="219582" y="36830"/>
                  </a:lnTo>
                  <a:lnTo>
                    <a:pt x="219582" y="27940"/>
                  </a:lnTo>
                  <a:lnTo>
                    <a:pt x="216014" y="24130"/>
                  </a:lnTo>
                  <a:lnTo>
                    <a:pt x="113182" y="24130"/>
                  </a:lnTo>
                  <a:lnTo>
                    <a:pt x="109548" y="165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851" name="object 124">
            <a:extLst>
              <a:ext uri="{FF2B5EF4-FFF2-40B4-BE49-F238E27FC236}">
                <a16:creationId xmlns:a16="http://schemas.microsoft.com/office/drawing/2014/main" id="{B2F4FEC5-7ACF-E23F-3322-600F0E9919B2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  <p:sp>
        <p:nvSpPr>
          <p:cNvPr id="852" name="TextBox 851">
            <a:extLst>
              <a:ext uri="{FF2B5EF4-FFF2-40B4-BE49-F238E27FC236}">
                <a16:creationId xmlns:a16="http://schemas.microsoft.com/office/drawing/2014/main" id="{A1C62BDD-3E1C-68C6-B668-EEB2664DEA91}"/>
              </a:ext>
            </a:extLst>
          </p:cNvPr>
          <p:cNvSpPr txBox="1"/>
          <p:nvPr/>
        </p:nvSpPr>
        <p:spPr>
          <a:xfrm>
            <a:off x="9829800" y="4114800"/>
            <a:ext cx="1967296" cy="1931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circuit diagram - </a:t>
            </a:r>
            <a:br>
              <a:rPr lang="en-GB" sz="145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</a:br>
            <a:r>
              <a:rPr lang="en-GB" sz="1450" dirty="0">
                <a:solidFill>
                  <a:srgbClr val="2E3C40"/>
                </a:solidFill>
                <a:latin typeface="Grammarsaurus" pitchFamily="2" charset="0"/>
              </a:rPr>
              <a:t>a simple drawing using special </a:t>
            </a:r>
            <a:br>
              <a:rPr lang="en-GB" sz="1450" dirty="0">
                <a:solidFill>
                  <a:srgbClr val="2E3C40"/>
                </a:solidFill>
                <a:latin typeface="Grammarsaurus" pitchFamily="2" charset="0"/>
              </a:rPr>
            </a:br>
            <a:r>
              <a:rPr lang="en-GB" sz="1450" dirty="0">
                <a:solidFill>
                  <a:srgbClr val="2E3C40"/>
                </a:solidFill>
                <a:latin typeface="Grammarsaurus" pitchFamily="2" charset="0"/>
              </a:rPr>
              <a:t>symbols that shows how parts of an electrical circuit are connected</a:t>
            </a:r>
            <a:endParaRPr lang="en-GB" sz="1450" dirty="0">
              <a:latin typeface="Grammarsaurus" pitchFamily="2" charset="0"/>
              <a:cs typeface="Arial"/>
            </a:endParaRPr>
          </a:p>
          <a:p>
            <a:endParaRPr lang="en-PK" dirty="0"/>
          </a:p>
        </p:txBody>
      </p:sp>
      <p:sp>
        <p:nvSpPr>
          <p:cNvPr id="853" name="TextBox 852">
            <a:extLst>
              <a:ext uri="{FF2B5EF4-FFF2-40B4-BE49-F238E27FC236}">
                <a16:creationId xmlns:a16="http://schemas.microsoft.com/office/drawing/2014/main" id="{10991AE3-3967-E8A6-5525-D26CF85A0CAE}"/>
              </a:ext>
            </a:extLst>
          </p:cNvPr>
          <p:cNvSpPr txBox="1"/>
          <p:nvPr/>
        </p:nvSpPr>
        <p:spPr>
          <a:xfrm>
            <a:off x="8915400" y="3679253"/>
            <a:ext cx="2805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904240" lvl="0" indent="9525" algn="ctr" defTabSz="91440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DFFEC"/>
                </a:solidFill>
                <a:effectLst/>
                <a:uLnTx/>
                <a:uFillTx/>
                <a:latin typeface="Grammarsaurus" pitchFamily="2" charset="0"/>
                <a:ea typeface="+mn-ea"/>
                <a:cs typeface="Arial"/>
              </a:rPr>
              <a:t>New word alert!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DFFEC"/>
              </a:solidFill>
              <a:effectLst/>
              <a:uLnTx/>
              <a:uFillTx/>
              <a:latin typeface="Grammarsaurus" pitchFamily="2" charset="0"/>
              <a:ea typeface="+mn-ea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7" cy="6857997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240014" y="0"/>
            <a:ext cx="11952605" cy="6552565"/>
            <a:chOff x="240014" y="0"/>
            <a:chExt cx="11952605" cy="6552565"/>
          </a:xfrm>
        </p:grpSpPr>
        <p:sp>
          <p:nvSpPr>
            <p:cNvPr id="4" name="object 4"/>
            <p:cNvSpPr/>
            <p:nvPr/>
          </p:nvSpPr>
          <p:spPr>
            <a:xfrm>
              <a:off x="246364" y="312032"/>
              <a:ext cx="11699875" cy="6234430"/>
            </a:xfrm>
            <a:custGeom>
              <a:avLst/>
              <a:gdLst/>
              <a:ahLst/>
              <a:cxnLst/>
              <a:rect l="l" t="t" r="r" b="b"/>
              <a:pathLst>
                <a:path w="11699875" h="6234430">
                  <a:moveTo>
                    <a:pt x="11476748" y="0"/>
                  </a:moveTo>
                  <a:lnTo>
                    <a:pt x="222516" y="0"/>
                  </a:lnTo>
                  <a:lnTo>
                    <a:pt x="177673" y="4520"/>
                  </a:lnTo>
                  <a:lnTo>
                    <a:pt x="135906" y="17485"/>
                  </a:lnTo>
                  <a:lnTo>
                    <a:pt x="98108" y="38000"/>
                  </a:lnTo>
                  <a:lnTo>
                    <a:pt x="65176" y="65171"/>
                  </a:lnTo>
                  <a:lnTo>
                    <a:pt x="38004" y="98103"/>
                  </a:lnTo>
                  <a:lnTo>
                    <a:pt x="17487" y="135900"/>
                  </a:lnTo>
                  <a:lnTo>
                    <a:pt x="4521" y="177670"/>
                  </a:lnTo>
                  <a:lnTo>
                    <a:pt x="0" y="222516"/>
                  </a:lnTo>
                  <a:lnTo>
                    <a:pt x="0" y="6011417"/>
                  </a:lnTo>
                  <a:lnTo>
                    <a:pt x="4521" y="6056260"/>
                  </a:lnTo>
                  <a:lnTo>
                    <a:pt x="17487" y="6098028"/>
                  </a:lnTo>
                  <a:lnTo>
                    <a:pt x="38004" y="6135825"/>
                  </a:lnTo>
                  <a:lnTo>
                    <a:pt x="65176" y="6168758"/>
                  </a:lnTo>
                  <a:lnTo>
                    <a:pt x="98108" y="6195930"/>
                  </a:lnTo>
                  <a:lnTo>
                    <a:pt x="135906" y="6216447"/>
                  </a:lnTo>
                  <a:lnTo>
                    <a:pt x="177673" y="6229413"/>
                  </a:lnTo>
                  <a:lnTo>
                    <a:pt x="222516" y="6233934"/>
                  </a:lnTo>
                  <a:lnTo>
                    <a:pt x="11476748" y="6233934"/>
                  </a:lnTo>
                  <a:lnTo>
                    <a:pt x="11521595" y="6229413"/>
                  </a:lnTo>
                  <a:lnTo>
                    <a:pt x="11563364" y="6216447"/>
                  </a:lnTo>
                  <a:lnTo>
                    <a:pt x="11601162" y="6195930"/>
                  </a:lnTo>
                  <a:lnTo>
                    <a:pt x="11634093" y="6168758"/>
                  </a:lnTo>
                  <a:lnTo>
                    <a:pt x="11661264" y="6135825"/>
                  </a:lnTo>
                  <a:lnTo>
                    <a:pt x="11681779" y="6098028"/>
                  </a:lnTo>
                  <a:lnTo>
                    <a:pt x="11694744" y="6056260"/>
                  </a:lnTo>
                  <a:lnTo>
                    <a:pt x="11699265" y="6011417"/>
                  </a:lnTo>
                  <a:lnTo>
                    <a:pt x="11699265" y="222516"/>
                  </a:lnTo>
                  <a:lnTo>
                    <a:pt x="11694744" y="177670"/>
                  </a:lnTo>
                  <a:lnTo>
                    <a:pt x="11681779" y="135900"/>
                  </a:lnTo>
                  <a:lnTo>
                    <a:pt x="11661264" y="98103"/>
                  </a:lnTo>
                  <a:lnTo>
                    <a:pt x="11634093" y="65171"/>
                  </a:lnTo>
                  <a:lnTo>
                    <a:pt x="11601162" y="38000"/>
                  </a:lnTo>
                  <a:lnTo>
                    <a:pt x="11563364" y="17485"/>
                  </a:lnTo>
                  <a:lnTo>
                    <a:pt x="11521595" y="4520"/>
                  </a:lnTo>
                  <a:lnTo>
                    <a:pt x="114767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246364" y="312032"/>
              <a:ext cx="11699875" cy="6234430"/>
            </a:xfrm>
            <a:custGeom>
              <a:avLst/>
              <a:gdLst/>
              <a:ahLst/>
              <a:cxnLst/>
              <a:rect l="l" t="t" r="r" b="b"/>
              <a:pathLst>
                <a:path w="11699875" h="6234430">
                  <a:moveTo>
                    <a:pt x="11476748" y="6233934"/>
                  </a:moveTo>
                  <a:lnTo>
                    <a:pt x="222516" y="6233934"/>
                  </a:lnTo>
                  <a:lnTo>
                    <a:pt x="177673" y="6229413"/>
                  </a:lnTo>
                  <a:lnTo>
                    <a:pt x="135906" y="6216447"/>
                  </a:lnTo>
                  <a:lnTo>
                    <a:pt x="98108" y="6195930"/>
                  </a:lnTo>
                  <a:lnTo>
                    <a:pt x="65176" y="6168758"/>
                  </a:lnTo>
                  <a:lnTo>
                    <a:pt x="38004" y="6135825"/>
                  </a:lnTo>
                  <a:lnTo>
                    <a:pt x="17487" y="6098028"/>
                  </a:lnTo>
                  <a:lnTo>
                    <a:pt x="4521" y="6056260"/>
                  </a:lnTo>
                  <a:lnTo>
                    <a:pt x="0" y="6011417"/>
                  </a:lnTo>
                  <a:lnTo>
                    <a:pt x="0" y="222516"/>
                  </a:lnTo>
                  <a:lnTo>
                    <a:pt x="4521" y="177670"/>
                  </a:lnTo>
                  <a:lnTo>
                    <a:pt x="17487" y="135900"/>
                  </a:lnTo>
                  <a:lnTo>
                    <a:pt x="38004" y="98103"/>
                  </a:lnTo>
                  <a:lnTo>
                    <a:pt x="65176" y="65171"/>
                  </a:lnTo>
                  <a:lnTo>
                    <a:pt x="98108" y="38000"/>
                  </a:lnTo>
                  <a:lnTo>
                    <a:pt x="135906" y="17485"/>
                  </a:lnTo>
                  <a:lnTo>
                    <a:pt x="177673" y="4520"/>
                  </a:lnTo>
                  <a:lnTo>
                    <a:pt x="222516" y="0"/>
                  </a:lnTo>
                  <a:lnTo>
                    <a:pt x="11476748" y="0"/>
                  </a:lnTo>
                  <a:lnTo>
                    <a:pt x="11521595" y="4520"/>
                  </a:lnTo>
                  <a:lnTo>
                    <a:pt x="11563364" y="17485"/>
                  </a:lnTo>
                  <a:lnTo>
                    <a:pt x="11601162" y="38000"/>
                  </a:lnTo>
                  <a:lnTo>
                    <a:pt x="11634093" y="65171"/>
                  </a:lnTo>
                  <a:lnTo>
                    <a:pt x="11661264" y="98103"/>
                  </a:lnTo>
                  <a:lnTo>
                    <a:pt x="11681779" y="135900"/>
                  </a:lnTo>
                  <a:lnTo>
                    <a:pt x="11694744" y="177670"/>
                  </a:lnTo>
                  <a:lnTo>
                    <a:pt x="11699265" y="222516"/>
                  </a:lnTo>
                  <a:lnTo>
                    <a:pt x="11699265" y="6011417"/>
                  </a:lnTo>
                  <a:lnTo>
                    <a:pt x="11694744" y="6056260"/>
                  </a:lnTo>
                  <a:lnTo>
                    <a:pt x="11681779" y="6098028"/>
                  </a:lnTo>
                  <a:lnTo>
                    <a:pt x="11661264" y="6135825"/>
                  </a:lnTo>
                  <a:lnTo>
                    <a:pt x="11634093" y="6168758"/>
                  </a:lnTo>
                  <a:lnTo>
                    <a:pt x="11601162" y="6195930"/>
                  </a:lnTo>
                  <a:lnTo>
                    <a:pt x="11563364" y="6216447"/>
                  </a:lnTo>
                  <a:lnTo>
                    <a:pt x="11521595" y="6229413"/>
                  </a:lnTo>
                  <a:lnTo>
                    <a:pt x="11476748" y="623393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11640441" y="0"/>
              <a:ext cx="551815" cy="660400"/>
            </a:xfrm>
            <a:custGeom>
              <a:avLst/>
              <a:gdLst/>
              <a:ahLst/>
              <a:cxnLst/>
              <a:rect l="l" t="t" r="r" b="b"/>
              <a:pathLst>
                <a:path w="551815" h="660400">
                  <a:moveTo>
                    <a:pt x="551571" y="0"/>
                  </a:moveTo>
                  <a:lnTo>
                    <a:pt x="2706" y="0"/>
                  </a:lnTo>
                  <a:lnTo>
                    <a:pt x="1543" y="14001"/>
                  </a:lnTo>
                  <a:lnTo>
                    <a:pt x="682" y="28250"/>
                  </a:lnTo>
                  <a:lnTo>
                    <a:pt x="169" y="42247"/>
                  </a:lnTo>
                  <a:lnTo>
                    <a:pt x="0" y="56092"/>
                  </a:lnTo>
                  <a:lnTo>
                    <a:pt x="1944" y="104950"/>
                  </a:lnTo>
                  <a:lnTo>
                    <a:pt x="7686" y="152781"/>
                  </a:lnTo>
                  <a:lnTo>
                    <a:pt x="17085" y="199431"/>
                  </a:lnTo>
                  <a:lnTo>
                    <a:pt x="30002" y="244747"/>
                  </a:lnTo>
                  <a:lnTo>
                    <a:pt x="46296" y="288575"/>
                  </a:lnTo>
                  <a:lnTo>
                    <a:pt x="65829" y="330764"/>
                  </a:lnTo>
                  <a:lnTo>
                    <a:pt x="88460" y="371159"/>
                  </a:lnTo>
                  <a:lnTo>
                    <a:pt x="114051" y="409608"/>
                  </a:lnTo>
                  <a:lnTo>
                    <a:pt x="142461" y="445957"/>
                  </a:lnTo>
                  <a:lnTo>
                    <a:pt x="173551" y="480054"/>
                  </a:lnTo>
                  <a:lnTo>
                    <a:pt x="207181" y="511745"/>
                  </a:lnTo>
                  <a:lnTo>
                    <a:pt x="243211" y="540877"/>
                  </a:lnTo>
                  <a:lnTo>
                    <a:pt x="281503" y="567297"/>
                  </a:lnTo>
                  <a:lnTo>
                    <a:pt x="321916" y="590852"/>
                  </a:lnTo>
                  <a:lnTo>
                    <a:pt x="364310" y="611389"/>
                  </a:lnTo>
                  <a:lnTo>
                    <a:pt x="408547" y="628755"/>
                  </a:lnTo>
                  <a:lnTo>
                    <a:pt x="454486" y="642796"/>
                  </a:lnTo>
                  <a:lnTo>
                    <a:pt x="501988" y="653360"/>
                  </a:lnTo>
                  <a:lnTo>
                    <a:pt x="551385" y="660361"/>
                  </a:lnTo>
                  <a:lnTo>
                    <a:pt x="551571" y="660361"/>
                  </a:lnTo>
                  <a:lnTo>
                    <a:pt x="551571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11634089" y="0"/>
              <a:ext cx="558165" cy="666750"/>
            </a:xfrm>
            <a:custGeom>
              <a:avLst/>
              <a:gdLst/>
              <a:ahLst/>
              <a:cxnLst/>
              <a:rect l="l" t="t" r="r" b="b"/>
              <a:pathLst>
                <a:path w="558165" h="666750">
                  <a:moveTo>
                    <a:pt x="15430" y="0"/>
                  </a:moveTo>
                  <a:lnTo>
                    <a:pt x="2682" y="0"/>
                  </a:lnTo>
                  <a:lnTo>
                    <a:pt x="1559" y="13537"/>
                  </a:lnTo>
                  <a:lnTo>
                    <a:pt x="690" y="27927"/>
                  </a:lnTo>
                  <a:lnTo>
                    <a:pt x="177" y="41940"/>
                  </a:lnTo>
                  <a:lnTo>
                    <a:pt x="0" y="56095"/>
                  </a:lnTo>
                  <a:lnTo>
                    <a:pt x="2018" y="104695"/>
                  </a:lnTo>
                  <a:lnTo>
                    <a:pt x="2104" y="106766"/>
                  </a:lnTo>
                  <a:lnTo>
                    <a:pt x="8358" y="156742"/>
                  </a:lnTo>
                  <a:lnTo>
                    <a:pt x="18676" y="205802"/>
                  </a:lnTo>
                  <a:lnTo>
                    <a:pt x="32972" y="253723"/>
                  </a:lnTo>
                  <a:lnTo>
                    <a:pt x="51158" y="300282"/>
                  </a:lnTo>
                  <a:lnTo>
                    <a:pt x="73148" y="345258"/>
                  </a:lnTo>
                  <a:lnTo>
                    <a:pt x="98855" y="388429"/>
                  </a:lnTo>
                  <a:lnTo>
                    <a:pt x="128192" y="429572"/>
                  </a:lnTo>
                  <a:lnTo>
                    <a:pt x="161074" y="468464"/>
                  </a:lnTo>
                  <a:lnTo>
                    <a:pt x="196796" y="504314"/>
                  </a:lnTo>
                  <a:lnTo>
                    <a:pt x="235071" y="536954"/>
                  </a:lnTo>
                  <a:lnTo>
                    <a:pt x="275686" y="566278"/>
                  </a:lnTo>
                  <a:lnTo>
                    <a:pt x="318430" y="592179"/>
                  </a:lnTo>
                  <a:lnTo>
                    <a:pt x="363088" y="614551"/>
                  </a:lnTo>
                  <a:lnTo>
                    <a:pt x="409448" y="633287"/>
                  </a:lnTo>
                  <a:lnTo>
                    <a:pt x="457298" y="648280"/>
                  </a:lnTo>
                  <a:lnTo>
                    <a:pt x="506424" y="659423"/>
                  </a:lnTo>
                  <a:lnTo>
                    <a:pt x="556615" y="666610"/>
                  </a:lnTo>
                  <a:lnTo>
                    <a:pt x="557923" y="666743"/>
                  </a:lnTo>
                  <a:lnTo>
                    <a:pt x="557923" y="653975"/>
                  </a:lnTo>
                  <a:lnTo>
                    <a:pt x="510129" y="647192"/>
                  </a:lnTo>
                  <a:lnTo>
                    <a:pt x="463618" y="636828"/>
                  </a:lnTo>
                  <a:lnTo>
                    <a:pt x="418528" y="623031"/>
                  </a:lnTo>
                  <a:lnTo>
                    <a:pt x="375009" y="605947"/>
                  </a:lnTo>
                  <a:lnTo>
                    <a:pt x="333211" y="585726"/>
                  </a:lnTo>
                  <a:lnTo>
                    <a:pt x="293283" y="562515"/>
                  </a:lnTo>
                  <a:lnTo>
                    <a:pt x="255376" y="536463"/>
                  </a:lnTo>
                  <a:lnTo>
                    <a:pt x="219640" y="507717"/>
                  </a:lnTo>
                  <a:lnTo>
                    <a:pt x="186224" y="476425"/>
                  </a:lnTo>
                  <a:lnTo>
                    <a:pt x="155279" y="442736"/>
                  </a:lnTo>
                  <a:lnTo>
                    <a:pt x="126955" y="406798"/>
                  </a:lnTo>
                  <a:lnTo>
                    <a:pt x="101401" y="368759"/>
                  </a:lnTo>
                  <a:lnTo>
                    <a:pt x="78768" y="328767"/>
                  </a:lnTo>
                  <a:lnTo>
                    <a:pt x="59205" y="286970"/>
                  </a:lnTo>
                  <a:lnTo>
                    <a:pt x="42863" y="243517"/>
                  </a:lnTo>
                  <a:lnTo>
                    <a:pt x="29891" y="198554"/>
                  </a:lnTo>
                  <a:lnTo>
                    <a:pt x="20440" y="152231"/>
                  </a:lnTo>
                  <a:lnTo>
                    <a:pt x="14660" y="104695"/>
                  </a:lnTo>
                  <a:lnTo>
                    <a:pt x="12700" y="56095"/>
                  </a:lnTo>
                  <a:lnTo>
                    <a:pt x="12880" y="42079"/>
                  </a:lnTo>
                  <a:lnTo>
                    <a:pt x="13410" y="27927"/>
                  </a:lnTo>
                  <a:lnTo>
                    <a:pt x="14269" y="13897"/>
                  </a:lnTo>
                  <a:lnTo>
                    <a:pt x="1543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1873296" y="49578"/>
            <a:ext cx="1930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5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360219" y="3919294"/>
            <a:ext cx="2863850" cy="2832100"/>
            <a:chOff x="4360219" y="3919294"/>
            <a:chExt cx="2863850" cy="2832100"/>
          </a:xfrm>
        </p:grpSpPr>
        <p:sp>
          <p:nvSpPr>
            <p:cNvPr id="10" name="object 10"/>
            <p:cNvSpPr/>
            <p:nvPr/>
          </p:nvSpPr>
          <p:spPr>
            <a:xfrm>
              <a:off x="4974615" y="6394504"/>
              <a:ext cx="2242820" cy="350520"/>
            </a:xfrm>
            <a:custGeom>
              <a:avLst/>
              <a:gdLst/>
              <a:ahLst/>
              <a:cxnLst/>
              <a:rect l="l" t="t" r="r" b="b"/>
              <a:pathLst>
                <a:path w="2242820" h="350520">
                  <a:moveTo>
                    <a:pt x="2122792" y="0"/>
                  </a:moveTo>
                  <a:lnTo>
                    <a:pt x="119976" y="0"/>
                  </a:lnTo>
                  <a:lnTo>
                    <a:pt x="73391" y="9466"/>
                  </a:lnTo>
                  <a:lnTo>
                    <a:pt x="35242" y="35242"/>
                  </a:lnTo>
                  <a:lnTo>
                    <a:pt x="9466" y="73391"/>
                  </a:lnTo>
                  <a:lnTo>
                    <a:pt x="0" y="119976"/>
                  </a:lnTo>
                  <a:lnTo>
                    <a:pt x="0" y="230492"/>
                  </a:lnTo>
                  <a:lnTo>
                    <a:pt x="9466" y="277077"/>
                  </a:lnTo>
                  <a:lnTo>
                    <a:pt x="35242" y="315226"/>
                  </a:lnTo>
                  <a:lnTo>
                    <a:pt x="73391" y="341002"/>
                  </a:lnTo>
                  <a:lnTo>
                    <a:pt x="119976" y="350469"/>
                  </a:lnTo>
                  <a:lnTo>
                    <a:pt x="2122792" y="350469"/>
                  </a:lnTo>
                  <a:lnTo>
                    <a:pt x="2169377" y="341002"/>
                  </a:lnTo>
                  <a:lnTo>
                    <a:pt x="2207526" y="315226"/>
                  </a:lnTo>
                  <a:lnTo>
                    <a:pt x="2233302" y="277077"/>
                  </a:lnTo>
                  <a:lnTo>
                    <a:pt x="2242769" y="230492"/>
                  </a:lnTo>
                  <a:lnTo>
                    <a:pt x="2242769" y="119976"/>
                  </a:lnTo>
                  <a:lnTo>
                    <a:pt x="2233302" y="73391"/>
                  </a:lnTo>
                  <a:lnTo>
                    <a:pt x="2207526" y="35242"/>
                  </a:lnTo>
                  <a:lnTo>
                    <a:pt x="2169377" y="9466"/>
                  </a:lnTo>
                  <a:lnTo>
                    <a:pt x="2122792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4974615" y="6394504"/>
              <a:ext cx="2242820" cy="350520"/>
            </a:xfrm>
            <a:custGeom>
              <a:avLst/>
              <a:gdLst/>
              <a:ahLst/>
              <a:cxnLst/>
              <a:rect l="l" t="t" r="r" b="b"/>
              <a:pathLst>
                <a:path w="2242820" h="350520">
                  <a:moveTo>
                    <a:pt x="2122792" y="350469"/>
                  </a:moveTo>
                  <a:lnTo>
                    <a:pt x="119976" y="350469"/>
                  </a:lnTo>
                  <a:lnTo>
                    <a:pt x="73391" y="341002"/>
                  </a:lnTo>
                  <a:lnTo>
                    <a:pt x="35242" y="315226"/>
                  </a:lnTo>
                  <a:lnTo>
                    <a:pt x="9466" y="277077"/>
                  </a:lnTo>
                  <a:lnTo>
                    <a:pt x="0" y="230492"/>
                  </a:lnTo>
                  <a:lnTo>
                    <a:pt x="0" y="119976"/>
                  </a:lnTo>
                  <a:lnTo>
                    <a:pt x="9466" y="73391"/>
                  </a:lnTo>
                  <a:lnTo>
                    <a:pt x="35242" y="35242"/>
                  </a:lnTo>
                  <a:lnTo>
                    <a:pt x="73391" y="9466"/>
                  </a:lnTo>
                  <a:lnTo>
                    <a:pt x="119976" y="0"/>
                  </a:lnTo>
                  <a:lnTo>
                    <a:pt x="2122792" y="0"/>
                  </a:lnTo>
                  <a:lnTo>
                    <a:pt x="2169377" y="9466"/>
                  </a:lnTo>
                  <a:lnTo>
                    <a:pt x="2207526" y="35242"/>
                  </a:lnTo>
                  <a:lnTo>
                    <a:pt x="2233302" y="73391"/>
                  </a:lnTo>
                  <a:lnTo>
                    <a:pt x="2242769" y="119976"/>
                  </a:lnTo>
                  <a:lnTo>
                    <a:pt x="2242769" y="230492"/>
                  </a:lnTo>
                  <a:lnTo>
                    <a:pt x="2233302" y="277077"/>
                  </a:lnTo>
                  <a:lnTo>
                    <a:pt x="2207526" y="315226"/>
                  </a:lnTo>
                  <a:lnTo>
                    <a:pt x="2169377" y="341002"/>
                  </a:lnTo>
                  <a:lnTo>
                    <a:pt x="2122792" y="350469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59743" y="6434772"/>
              <a:ext cx="270793" cy="27079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360219" y="3919294"/>
              <a:ext cx="422909" cy="422909"/>
            </a:xfrm>
            <a:custGeom>
              <a:avLst/>
              <a:gdLst/>
              <a:ahLst/>
              <a:cxnLst/>
              <a:rect l="l" t="t" r="r" b="b"/>
              <a:pathLst>
                <a:path w="422910" h="422910">
                  <a:moveTo>
                    <a:pt x="211289" y="0"/>
                  </a:moveTo>
                  <a:lnTo>
                    <a:pt x="162900" y="5589"/>
                  </a:lnTo>
                  <a:lnTo>
                    <a:pt x="118449" y="21507"/>
                  </a:lnTo>
                  <a:lnTo>
                    <a:pt x="79215" y="46475"/>
                  </a:lnTo>
                  <a:lnTo>
                    <a:pt x="46475" y="79215"/>
                  </a:lnTo>
                  <a:lnTo>
                    <a:pt x="21507" y="118449"/>
                  </a:lnTo>
                  <a:lnTo>
                    <a:pt x="5589" y="162900"/>
                  </a:lnTo>
                  <a:lnTo>
                    <a:pt x="0" y="211289"/>
                  </a:lnTo>
                  <a:lnTo>
                    <a:pt x="5589" y="259679"/>
                  </a:lnTo>
                  <a:lnTo>
                    <a:pt x="21507" y="304130"/>
                  </a:lnTo>
                  <a:lnTo>
                    <a:pt x="46475" y="343364"/>
                  </a:lnTo>
                  <a:lnTo>
                    <a:pt x="79215" y="376104"/>
                  </a:lnTo>
                  <a:lnTo>
                    <a:pt x="118449" y="401072"/>
                  </a:lnTo>
                  <a:lnTo>
                    <a:pt x="162900" y="416989"/>
                  </a:lnTo>
                  <a:lnTo>
                    <a:pt x="211289" y="422579"/>
                  </a:lnTo>
                  <a:lnTo>
                    <a:pt x="259679" y="416989"/>
                  </a:lnTo>
                  <a:lnTo>
                    <a:pt x="304130" y="401072"/>
                  </a:lnTo>
                  <a:lnTo>
                    <a:pt x="305297" y="400329"/>
                  </a:lnTo>
                  <a:lnTo>
                    <a:pt x="211289" y="400329"/>
                  </a:lnTo>
                  <a:lnTo>
                    <a:pt x="161096" y="393565"/>
                  </a:lnTo>
                  <a:lnTo>
                    <a:pt x="115955" y="374483"/>
                  </a:lnTo>
                  <a:lnTo>
                    <a:pt x="77684" y="344900"/>
                  </a:lnTo>
                  <a:lnTo>
                    <a:pt x="48098" y="306629"/>
                  </a:lnTo>
                  <a:lnTo>
                    <a:pt x="29015" y="261487"/>
                  </a:lnTo>
                  <a:lnTo>
                    <a:pt x="22250" y="211289"/>
                  </a:lnTo>
                  <a:lnTo>
                    <a:pt x="29015" y="161091"/>
                  </a:lnTo>
                  <a:lnTo>
                    <a:pt x="48098" y="115950"/>
                  </a:lnTo>
                  <a:lnTo>
                    <a:pt x="77684" y="77679"/>
                  </a:lnTo>
                  <a:lnTo>
                    <a:pt x="115955" y="48095"/>
                  </a:lnTo>
                  <a:lnTo>
                    <a:pt x="161096" y="29014"/>
                  </a:lnTo>
                  <a:lnTo>
                    <a:pt x="211289" y="22250"/>
                  </a:lnTo>
                  <a:lnTo>
                    <a:pt x="305297" y="22250"/>
                  </a:lnTo>
                  <a:lnTo>
                    <a:pt x="304130" y="21507"/>
                  </a:lnTo>
                  <a:lnTo>
                    <a:pt x="259679" y="5589"/>
                  </a:lnTo>
                  <a:lnTo>
                    <a:pt x="211289" y="0"/>
                  </a:lnTo>
                  <a:close/>
                </a:path>
                <a:path w="422910" h="422910">
                  <a:moveTo>
                    <a:pt x="305297" y="22250"/>
                  </a:moveTo>
                  <a:lnTo>
                    <a:pt x="211289" y="22250"/>
                  </a:lnTo>
                  <a:lnTo>
                    <a:pt x="261487" y="29014"/>
                  </a:lnTo>
                  <a:lnTo>
                    <a:pt x="306629" y="48095"/>
                  </a:lnTo>
                  <a:lnTo>
                    <a:pt x="344900" y="77679"/>
                  </a:lnTo>
                  <a:lnTo>
                    <a:pt x="374483" y="115950"/>
                  </a:lnTo>
                  <a:lnTo>
                    <a:pt x="393565" y="161091"/>
                  </a:lnTo>
                  <a:lnTo>
                    <a:pt x="400329" y="211289"/>
                  </a:lnTo>
                  <a:lnTo>
                    <a:pt x="393565" y="261487"/>
                  </a:lnTo>
                  <a:lnTo>
                    <a:pt x="374483" y="306629"/>
                  </a:lnTo>
                  <a:lnTo>
                    <a:pt x="344900" y="344900"/>
                  </a:lnTo>
                  <a:lnTo>
                    <a:pt x="306629" y="374483"/>
                  </a:lnTo>
                  <a:lnTo>
                    <a:pt x="261487" y="393565"/>
                  </a:lnTo>
                  <a:lnTo>
                    <a:pt x="211289" y="400329"/>
                  </a:lnTo>
                  <a:lnTo>
                    <a:pt x="305297" y="400329"/>
                  </a:lnTo>
                  <a:lnTo>
                    <a:pt x="343364" y="376104"/>
                  </a:lnTo>
                  <a:lnTo>
                    <a:pt x="376104" y="343364"/>
                  </a:lnTo>
                  <a:lnTo>
                    <a:pt x="401072" y="304130"/>
                  </a:lnTo>
                  <a:lnTo>
                    <a:pt x="416989" y="259679"/>
                  </a:lnTo>
                  <a:lnTo>
                    <a:pt x="422579" y="211289"/>
                  </a:lnTo>
                  <a:lnTo>
                    <a:pt x="416989" y="162900"/>
                  </a:lnTo>
                  <a:lnTo>
                    <a:pt x="401072" y="118449"/>
                  </a:lnTo>
                  <a:lnTo>
                    <a:pt x="376104" y="79215"/>
                  </a:lnTo>
                  <a:lnTo>
                    <a:pt x="343364" y="46475"/>
                  </a:lnTo>
                  <a:lnTo>
                    <a:pt x="305297" y="2225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64263" y="4023343"/>
              <a:ext cx="214490" cy="214490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3021031" y="3739381"/>
            <a:ext cx="1210310" cy="11362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450" algn="ctr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dia</a:t>
            </a:r>
            <a:endParaRPr sz="3600" dirty="0">
              <a:latin typeface="Grammarsaurus" pitchFamily="2" charset="0"/>
              <a:cs typeface="Arial"/>
            </a:endParaRPr>
          </a:p>
          <a:p>
            <a:pPr marL="12065" marR="5080" algn="ctr">
              <a:lnSpc>
                <a:spcPts val="2000"/>
              </a:lnSpc>
              <a:spcBef>
                <a:spcPts val="425"/>
              </a:spcBef>
            </a:pP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“through or between”</a:t>
            </a:r>
            <a:endParaRPr dirty="0">
              <a:latin typeface="Grammarsaurus" pitchFamily="2" charset="0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92389" y="3739381"/>
            <a:ext cx="4085590" cy="13926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69085" algn="l"/>
                <a:tab pos="2148205" algn="l"/>
              </a:tabLst>
            </a:pPr>
            <a:r>
              <a:rPr sz="3600"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gram	=	diagram</a:t>
            </a:r>
            <a:endParaRPr sz="3600" dirty="0">
              <a:latin typeface="Grammarsaurus" pitchFamily="2" charset="0"/>
              <a:cs typeface="Arial"/>
            </a:endParaRPr>
          </a:p>
          <a:p>
            <a:pPr marL="28575" marR="2884170" algn="ctr">
              <a:lnSpc>
                <a:spcPts val="2000"/>
              </a:lnSpc>
              <a:spcBef>
                <a:spcPts val="425"/>
              </a:spcBef>
            </a:pP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“something recorded or written”</a:t>
            </a:r>
            <a:endParaRPr dirty="0">
              <a:latin typeface="Grammarsaurus" pitchFamily="2" charset="0"/>
              <a:cs typeface="Arial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310984" y="157906"/>
            <a:ext cx="3570604" cy="768350"/>
            <a:chOff x="4310984" y="157906"/>
            <a:chExt cx="3570604" cy="768350"/>
          </a:xfrm>
        </p:grpSpPr>
        <p:sp>
          <p:nvSpPr>
            <p:cNvPr id="18" name="object 18"/>
            <p:cNvSpPr/>
            <p:nvPr/>
          </p:nvSpPr>
          <p:spPr>
            <a:xfrm>
              <a:off x="4317334" y="164256"/>
              <a:ext cx="3557904" cy="755650"/>
            </a:xfrm>
            <a:custGeom>
              <a:avLst/>
              <a:gdLst/>
              <a:ahLst/>
              <a:cxnLst/>
              <a:rect l="l" t="t" r="r" b="b"/>
              <a:pathLst>
                <a:path w="3557904" h="755650">
                  <a:moveTo>
                    <a:pt x="3512883" y="0"/>
                  </a:moveTo>
                  <a:lnTo>
                    <a:pt x="44450" y="0"/>
                  </a:lnTo>
                  <a:lnTo>
                    <a:pt x="27164" y="3498"/>
                  </a:lnTo>
                  <a:lnTo>
                    <a:pt x="13033" y="13033"/>
                  </a:lnTo>
                  <a:lnTo>
                    <a:pt x="3498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498" y="727977"/>
                  </a:lnTo>
                  <a:lnTo>
                    <a:pt x="13033" y="742108"/>
                  </a:lnTo>
                  <a:lnTo>
                    <a:pt x="27164" y="751643"/>
                  </a:lnTo>
                  <a:lnTo>
                    <a:pt x="44450" y="755142"/>
                  </a:lnTo>
                  <a:lnTo>
                    <a:pt x="3512883" y="755142"/>
                  </a:lnTo>
                  <a:lnTo>
                    <a:pt x="3530169" y="751643"/>
                  </a:lnTo>
                  <a:lnTo>
                    <a:pt x="3544300" y="742108"/>
                  </a:lnTo>
                  <a:lnTo>
                    <a:pt x="3553835" y="727977"/>
                  </a:lnTo>
                  <a:lnTo>
                    <a:pt x="3557333" y="710692"/>
                  </a:lnTo>
                  <a:lnTo>
                    <a:pt x="3557333" y="44450"/>
                  </a:lnTo>
                  <a:lnTo>
                    <a:pt x="3553835" y="27164"/>
                  </a:lnTo>
                  <a:lnTo>
                    <a:pt x="3544300" y="13033"/>
                  </a:lnTo>
                  <a:lnTo>
                    <a:pt x="3530169" y="3498"/>
                  </a:lnTo>
                  <a:lnTo>
                    <a:pt x="3512883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4317334" y="164256"/>
              <a:ext cx="3557904" cy="755650"/>
            </a:xfrm>
            <a:custGeom>
              <a:avLst/>
              <a:gdLst/>
              <a:ahLst/>
              <a:cxnLst/>
              <a:rect l="l" t="t" r="r" b="b"/>
              <a:pathLst>
                <a:path w="3557904" h="755650">
                  <a:moveTo>
                    <a:pt x="44450" y="755142"/>
                  </a:moveTo>
                  <a:lnTo>
                    <a:pt x="27164" y="751643"/>
                  </a:lnTo>
                  <a:lnTo>
                    <a:pt x="13033" y="742108"/>
                  </a:lnTo>
                  <a:lnTo>
                    <a:pt x="3498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498" y="27164"/>
                  </a:lnTo>
                  <a:lnTo>
                    <a:pt x="13033" y="13033"/>
                  </a:lnTo>
                  <a:lnTo>
                    <a:pt x="27164" y="3498"/>
                  </a:lnTo>
                  <a:lnTo>
                    <a:pt x="44450" y="0"/>
                  </a:lnTo>
                  <a:lnTo>
                    <a:pt x="3512883" y="0"/>
                  </a:lnTo>
                  <a:lnTo>
                    <a:pt x="3530169" y="3498"/>
                  </a:lnTo>
                  <a:lnTo>
                    <a:pt x="3544300" y="13033"/>
                  </a:lnTo>
                  <a:lnTo>
                    <a:pt x="3553835" y="27164"/>
                  </a:lnTo>
                  <a:lnTo>
                    <a:pt x="3557333" y="44450"/>
                  </a:lnTo>
                  <a:lnTo>
                    <a:pt x="3557333" y="710692"/>
                  </a:lnTo>
                  <a:lnTo>
                    <a:pt x="3553835" y="727977"/>
                  </a:lnTo>
                  <a:lnTo>
                    <a:pt x="3544300" y="742108"/>
                  </a:lnTo>
                  <a:lnTo>
                    <a:pt x="3530169" y="751643"/>
                  </a:lnTo>
                  <a:lnTo>
                    <a:pt x="3512883" y="755142"/>
                  </a:lnTo>
                  <a:lnTo>
                    <a:pt x="44450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89138" indent="-1979613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Word detective</a:t>
            </a:r>
          </a:p>
        </p:txBody>
      </p:sp>
      <p:grpSp>
        <p:nvGrpSpPr>
          <p:cNvPr id="21" name="object 21"/>
          <p:cNvGrpSpPr/>
          <p:nvPr/>
        </p:nvGrpSpPr>
        <p:grpSpPr>
          <a:xfrm>
            <a:off x="771168" y="1098544"/>
            <a:ext cx="10650220" cy="5154930"/>
            <a:chOff x="771168" y="1098544"/>
            <a:chExt cx="10650220" cy="5154930"/>
          </a:xfrm>
        </p:grpSpPr>
        <p:sp>
          <p:nvSpPr>
            <p:cNvPr id="22" name="object 22"/>
            <p:cNvSpPr/>
            <p:nvPr/>
          </p:nvSpPr>
          <p:spPr>
            <a:xfrm>
              <a:off x="777520" y="5310008"/>
              <a:ext cx="10637520" cy="937260"/>
            </a:xfrm>
            <a:custGeom>
              <a:avLst/>
              <a:gdLst/>
              <a:ahLst/>
              <a:cxnLst/>
              <a:rect l="l" t="t" r="r" b="b"/>
              <a:pathLst>
                <a:path w="10637520" h="937260">
                  <a:moveTo>
                    <a:pt x="10577690" y="0"/>
                  </a:moveTo>
                  <a:lnTo>
                    <a:pt x="59270" y="0"/>
                  </a:lnTo>
                  <a:lnTo>
                    <a:pt x="36197" y="4658"/>
                  </a:lnTo>
                  <a:lnTo>
                    <a:pt x="17357" y="17362"/>
                  </a:lnTo>
                  <a:lnTo>
                    <a:pt x="4656" y="36202"/>
                  </a:lnTo>
                  <a:lnTo>
                    <a:pt x="0" y="59270"/>
                  </a:lnTo>
                  <a:lnTo>
                    <a:pt x="0" y="877709"/>
                  </a:lnTo>
                  <a:lnTo>
                    <a:pt x="4656" y="900783"/>
                  </a:lnTo>
                  <a:lnTo>
                    <a:pt x="17357" y="919622"/>
                  </a:lnTo>
                  <a:lnTo>
                    <a:pt x="36197" y="932323"/>
                  </a:lnTo>
                  <a:lnTo>
                    <a:pt x="59270" y="936980"/>
                  </a:lnTo>
                  <a:lnTo>
                    <a:pt x="10577690" y="936980"/>
                  </a:lnTo>
                  <a:lnTo>
                    <a:pt x="10600758" y="932323"/>
                  </a:lnTo>
                  <a:lnTo>
                    <a:pt x="10619598" y="919622"/>
                  </a:lnTo>
                  <a:lnTo>
                    <a:pt x="10632302" y="900783"/>
                  </a:lnTo>
                  <a:lnTo>
                    <a:pt x="10636961" y="877709"/>
                  </a:lnTo>
                  <a:lnTo>
                    <a:pt x="10636961" y="59270"/>
                  </a:lnTo>
                  <a:lnTo>
                    <a:pt x="10632302" y="36202"/>
                  </a:lnTo>
                  <a:lnTo>
                    <a:pt x="10619598" y="17362"/>
                  </a:lnTo>
                  <a:lnTo>
                    <a:pt x="10600758" y="4658"/>
                  </a:lnTo>
                  <a:lnTo>
                    <a:pt x="10577690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777520" y="5310008"/>
              <a:ext cx="10637520" cy="937260"/>
            </a:xfrm>
            <a:custGeom>
              <a:avLst/>
              <a:gdLst/>
              <a:ahLst/>
              <a:cxnLst/>
              <a:rect l="l" t="t" r="r" b="b"/>
              <a:pathLst>
                <a:path w="10637520" h="937260">
                  <a:moveTo>
                    <a:pt x="10577690" y="936980"/>
                  </a:moveTo>
                  <a:lnTo>
                    <a:pt x="59270" y="936980"/>
                  </a:lnTo>
                  <a:lnTo>
                    <a:pt x="36197" y="932323"/>
                  </a:lnTo>
                  <a:lnTo>
                    <a:pt x="17357" y="919622"/>
                  </a:lnTo>
                  <a:lnTo>
                    <a:pt x="4656" y="900783"/>
                  </a:lnTo>
                  <a:lnTo>
                    <a:pt x="0" y="877709"/>
                  </a:lnTo>
                  <a:lnTo>
                    <a:pt x="0" y="59270"/>
                  </a:lnTo>
                  <a:lnTo>
                    <a:pt x="4656" y="36202"/>
                  </a:lnTo>
                  <a:lnTo>
                    <a:pt x="17357" y="17362"/>
                  </a:lnTo>
                  <a:lnTo>
                    <a:pt x="36197" y="4658"/>
                  </a:lnTo>
                  <a:lnTo>
                    <a:pt x="59270" y="0"/>
                  </a:lnTo>
                  <a:lnTo>
                    <a:pt x="10577690" y="0"/>
                  </a:lnTo>
                  <a:lnTo>
                    <a:pt x="10600758" y="4658"/>
                  </a:lnTo>
                  <a:lnTo>
                    <a:pt x="10619598" y="17362"/>
                  </a:lnTo>
                  <a:lnTo>
                    <a:pt x="10632302" y="36202"/>
                  </a:lnTo>
                  <a:lnTo>
                    <a:pt x="10636961" y="59270"/>
                  </a:lnTo>
                  <a:lnTo>
                    <a:pt x="10636961" y="877709"/>
                  </a:lnTo>
                  <a:lnTo>
                    <a:pt x="10632302" y="900783"/>
                  </a:lnTo>
                  <a:lnTo>
                    <a:pt x="10619598" y="919622"/>
                  </a:lnTo>
                  <a:lnTo>
                    <a:pt x="10600758" y="932323"/>
                  </a:lnTo>
                  <a:lnTo>
                    <a:pt x="10577690" y="936980"/>
                  </a:lnTo>
                  <a:close/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777518" y="1104894"/>
              <a:ext cx="10637520" cy="960119"/>
            </a:xfrm>
            <a:custGeom>
              <a:avLst/>
              <a:gdLst/>
              <a:ahLst/>
              <a:cxnLst/>
              <a:rect l="l" t="t" r="r" b="b"/>
              <a:pathLst>
                <a:path w="10637520" h="960119">
                  <a:moveTo>
                    <a:pt x="10508970" y="0"/>
                  </a:moveTo>
                  <a:lnTo>
                    <a:pt x="127990" y="0"/>
                  </a:lnTo>
                  <a:lnTo>
                    <a:pt x="78170" y="10058"/>
                  </a:lnTo>
                  <a:lnTo>
                    <a:pt x="37487" y="37487"/>
                  </a:lnTo>
                  <a:lnTo>
                    <a:pt x="10058" y="78170"/>
                  </a:lnTo>
                  <a:lnTo>
                    <a:pt x="0" y="127990"/>
                  </a:lnTo>
                  <a:lnTo>
                    <a:pt x="0" y="832065"/>
                  </a:lnTo>
                  <a:lnTo>
                    <a:pt x="10058" y="881886"/>
                  </a:lnTo>
                  <a:lnTo>
                    <a:pt x="37487" y="922569"/>
                  </a:lnTo>
                  <a:lnTo>
                    <a:pt x="78170" y="949998"/>
                  </a:lnTo>
                  <a:lnTo>
                    <a:pt x="127990" y="960056"/>
                  </a:lnTo>
                  <a:lnTo>
                    <a:pt x="10508970" y="960056"/>
                  </a:lnTo>
                  <a:lnTo>
                    <a:pt x="10558790" y="949998"/>
                  </a:lnTo>
                  <a:lnTo>
                    <a:pt x="10599473" y="922569"/>
                  </a:lnTo>
                  <a:lnTo>
                    <a:pt x="10626903" y="881886"/>
                  </a:lnTo>
                  <a:lnTo>
                    <a:pt x="10636961" y="832065"/>
                  </a:lnTo>
                  <a:lnTo>
                    <a:pt x="10636961" y="127990"/>
                  </a:lnTo>
                  <a:lnTo>
                    <a:pt x="10626903" y="78170"/>
                  </a:lnTo>
                  <a:lnTo>
                    <a:pt x="10599473" y="37487"/>
                  </a:lnTo>
                  <a:lnTo>
                    <a:pt x="10558790" y="10058"/>
                  </a:lnTo>
                  <a:lnTo>
                    <a:pt x="10508970" y="0"/>
                  </a:lnTo>
                  <a:close/>
                </a:path>
              </a:pathLst>
            </a:custGeom>
            <a:solidFill>
              <a:srgbClr val="FDFFEC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777518" y="1104894"/>
              <a:ext cx="10637520" cy="960119"/>
            </a:xfrm>
            <a:custGeom>
              <a:avLst/>
              <a:gdLst/>
              <a:ahLst/>
              <a:cxnLst/>
              <a:rect l="l" t="t" r="r" b="b"/>
              <a:pathLst>
                <a:path w="10637520" h="960119">
                  <a:moveTo>
                    <a:pt x="127990" y="960056"/>
                  </a:moveTo>
                  <a:lnTo>
                    <a:pt x="10508970" y="960056"/>
                  </a:lnTo>
                  <a:lnTo>
                    <a:pt x="10558790" y="949998"/>
                  </a:lnTo>
                  <a:lnTo>
                    <a:pt x="10599473" y="922569"/>
                  </a:lnTo>
                  <a:lnTo>
                    <a:pt x="10626903" y="881886"/>
                  </a:lnTo>
                  <a:lnTo>
                    <a:pt x="10636961" y="832065"/>
                  </a:lnTo>
                  <a:lnTo>
                    <a:pt x="10636961" y="127990"/>
                  </a:lnTo>
                  <a:lnTo>
                    <a:pt x="10626903" y="78170"/>
                  </a:lnTo>
                  <a:lnTo>
                    <a:pt x="10599473" y="37487"/>
                  </a:lnTo>
                  <a:lnTo>
                    <a:pt x="10558790" y="10058"/>
                  </a:lnTo>
                  <a:lnTo>
                    <a:pt x="10508970" y="0"/>
                  </a:lnTo>
                  <a:lnTo>
                    <a:pt x="127990" y="0"/>
                  </a:lnTo>
                  <a:lnTo>
                    <a:pt x="78170" y="10058"/>
                  </a:lnTo>
                  <a:lnTo>
                    <a:pt x="37487" y="37487"/>
                  </a:lnTo>
                  <a:lnTo>
                    <a:pt x="10058" y="78170"/>
                  </a:lnTo>
                  <a:lnTo>
                    <a:pt x="0" y="127990"/>
                  </a:lnTo>
                  <a:lnTo>
                    <a:pt x="0" y="832065"/>
                  </a:lnTo>
                  <a:lnTo>
                    <a:pt x="10058" y="881886"/>
                  </a:lnTo>
                  <a:lnTo>
                    <a:pt x="37487" y="922569"/>
                  </a:lnTo>
                  <a:lnTo>
                    <a:pt x="78170" y="949998"/>
                  </a:lnTo>
                  <a:lnTo>
                    <a:pt x="127990" y="960056"/>
                  </a:lnTo>
                  <a:close/>
                </a:path>
              </a:pathLst>
            </a:custGeom>
            <a:ln w="12700">
              <a:solidFill>
                <a:srgbClr val="111111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2373222" y="1252844"/>
            <a:ext cx="8468360" cy="1512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2500"/>
              </a:lnSpc>
              <a:spcBef>
                <a:spcPts val="100"/>
              </a:spcBef>
            </a:pPr>
            <a:r>
              <a:rPr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circuit diagram - </a:t>
            </a:r>
            <a:r>
              <a:rPr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a simple drawing using special symbols that shows how parts of an electrical circuit are connected</a:t>
            </a:r>
            <a:endParaRPr dirty="0">
              <a:latin typeface="Grammarsaurus" pitchFamily="2" charset="0"/>
              <a:cs typeface="Arial MT"/>
            </a:endParaRPr>
          </a:p>
          <a:p>
            <a:pPr marL="1160463" marR="2230120" indent="25400" algn="ctr">
              <a:lnSpc>
                <a:spcPct val="112500"/>
              </a:lnSpc>
              <a:spcBef>
                <a:spcPts val="1970"/>
              </a:spcBef>
            </a:pP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The word </a:t>
            </a:r>
            <a:r>
              <a:rPr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diagram </a:t>
            </a: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comes from Greek, and it means ‘</a:t>
            </a:r>
            <a:r>
              <a:rPr b="1" dirty="0">
                <a:solidFill>
                  <a:srgbClr val="39424D"/>
                </a:solidFill>
                <a:latin typeface="Grammarsaurus" pitchFamily="2" charset="0"/>
                <a:cs typeface="Arial"/>
              </a:rPr>
              <a:t>something written or drawn across</a:t>
            </a:r>
            <a:r>
              <a:rPr dirty="0">
                <a:solidFill>
                  <a:srgbClr val="39424D"/>
                </a:solidFill>
                <a:latin typeface="Grammarsaurus" pitchFamily="2" charset="0"/>
                <a:cs typeface="Arial MT"/>
              </a:rPr>
              <a:t>’.</a:t>
            </a:r>
            <a:endParaRPr dirty="0">
              <a:latin typeface="Grammarsaurus" pitchFamily="2" charset="0"/>
              <a:cs typeface="Arial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67112" y="5467461"/>
            <a:ext cx="10257771" cy="602729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9525" marR="5080" indent="-9525" algn="ctr">
              <a:lnSpc>
                <a:spcPts val="2200"/>
              </a:lnSpc>
              <a:spcBef>
                <a:spcPts val="340"/>
              </a:spcBef>
            </a:pPr>
            <a:r>
              <a:rPr sz="17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Together, these word parts build a word that means ‘something drawn’. This makes sense, because </a:t>
            </a:r>
            <a:br>
              <a:rPr lang="en-US" sz="1700" dirty="0">
                <a:solidFill>
                  <a:srgbClr val="FDFFEC"/>
                </a:solidFill>
                <a:latin typeface="Grammarsaurus" pitchFamily="2" charset="0"/>
                <a:cs typeface="Arial MT"/>
              </a:rPr>
            </a:br>
            <a:r>
              <a:rPr sz="17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a circuit diagram is a simple drawing that sets out or shows how the parts in the circuit link up.</a:t>
            </a:r>
            <a:endParaRPr sz="1700" dirty="0">
              <a:latin typeface="Grammarsaurus" pitchFamily="2" charset="0"/>
              <a:cs typeface="Arial MT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345377" y="1233197"/>
            <a:ext cx="5005070" cy="2605405"/>
            <a:chOff x="1345377" y="1233197"/>
            <a:chExt cx="5005070" cy="2605405"/>
          </a:xfrm>
        </p:grpSpPr>
        <p:sp>
          <p:nvSpPr>
            <p:cNvPr id="29" name="object 29"/>
            <p:cNvSpPr/>
            <p:nvPr/>
          </p:nvSpPr>
          <p:spPr>
            <a:xfrm>
              <a:off x="3282734" y="2922472"/>
              <a:ext cx="3067685" cy="916305"/>
            </a:xfrm>
            <a:custGeom>
              <a:avLst/>
              <a:gdLst/>
              <a:ahLst/>
              <a:cxnLst/>
              <a:rect l="l" t="t" r="r" b="b"/>
              <a:pathLst>
                <a:path w="3067685" h="916304">
                  <a:moveTo>
                    <a:pt x="686625" y="471525"/>
                  </a:moveTo>
                  <a:lnTo>
                    <a:pt x="684250" y="406577"/>
                  </a:lnTo>
                  <a:lnTo>
                    <a:pt x="677341" y="344855"/>
                  </a:lnTo>
                  <a:lnTo>
                    <a:pt x="666216" y="286994"/>
                  </a:lnTo>
                  <a:lnTo>
                    <a:pt x="651192" y="233616"/>
                  </a:lnTo>
                  <a:lnTo>
                    <a:pt x="640816" y="206692"/>
                  </a:lnTo>
                  <a:lnTo>
                    <a:pt x="640816" y="471525"/>
                  </a:lnTo>
                  <a:lnTo>
                    <a:pt x="639165" y="524078"/>
                  </a:lnTo>
                  <a:lnTo>
                    <a:pt x="634276" y="574992"/>
                  </a:lnTo>
                  <a:lnTo>
                    <a:pt x="626275" y="623773"/>
                  </a:lnTo>
                  <a:lnTo>
                    <a:pt x="615251" y="669886"/>
                  </a:lnTo>
                  <a:lnTo>
                    <a:pt x="601294" y="712851"/>
                  </a:lnTo>
                  <a:lnTo>
                    <a:pt x="584542" y="752132"/>
                  </a:lnTo>
                  <a:lnTo>
                    <a:pt x="557771" y="797775"/>
                  </a:lnTo>
                  <a:lnTo>
                    <a:pt x="528027" y="831532"/>
                  </a:lnTo>
                  <a:lnTo>
                    <a:pt x="463791" y="859663"/>
                  </a:lnTo>
                  <a:lnTo>
                    <a:pt x="431215" y="852474"/>
                  </a:lnTo>
                  <a:lnTo>
                    <a:pt x="369773" y="797775"/>
                  </a:lnTo>
                  <a:lnTo>
                    <a:pt x="343001" y="752132"/>
                  </a:lnTo>
                  <a:lnTo>
                    <a:pt x="324726" y="708736"/>
                  </a:lnTo>
                  <a:lnTo>
                    <a:pt x="309867" y="660958"/>
                  </a:lnTo>
                  <a:lnTo>
                    <a:pt x="298564" y="609485"/>
                  </a:lnTo>
                  <a:lnTo>
                    <a:pt x="290957" y="554990"/>
                  </a:lnTo>
                  <a:lnTo>
                    <a:pt x="287172" y="498144"/>
                  </a:lnTo>
                  <a:lnTo>
                    <a:pt x="286969" y="491528"/>
                  </a:lnTo>
                  <a:lnTo>
                    <a:pt x="286969" y="451497"/>
                  </a:lnTo>
                  <a:lnTo>
                    <a:pt x="290957" y="388035"/>
                  </a:lnTo>
                  <a:lnTo>
                    <a:pt x="298564" y="333540"/>
                  </a:lnTo>
                  <a:lnTo>
                    <a:pt x="309867" y="282067"/>
                  </a:lnTo>
                  <a:lnTo>
                    <a:pt x="324726" y="234289"/>
                  </a:lnTo>
                  <a:lnTo>
                    <a:pt x="343001" y="190881"/>
                  </a:lnTo>
                  <a:lnTo>
                    <a:pt x="369773" y="145275"/>
                  </a:lnTo>
                  <a:lnTo>
                    <a:pt x="399529" y="111518"/>
                  </a:lnTo>
                  <a:lnTo>
                    <a:pt x="463791" y="83388"/>
                  </a:lnTo>
                  <a:lnTo>
                    <a:pt x="496341" y="90576"/>
                  </a:lnTo>
                  <a:lnTo>
                    <a:pt x="557771" y="145275"/>
                  </a:lnTo>
                  <a:lnTo>
                    <a:pt x="584542" y="190881"/>
                  </a:lnTo>
                  <a:lnTo>
                    <a:pt x="601294" y="230174"/>
                  </a:lnTo>
                  <a:lnTo>
                    <a:pt x="615251" y="273138"/>
                  </a:lnTo>
                  <a:lnTo>
                    <a:pt x="626275" y="319265"/>
                  </a:lnTo>
                  <a:lnTo>
                    <a:pt x="634276" y="368046"/>
                  </a:lnTo>
                  <a:lnTo>
                    <a:pt x="639165" y="418973"/>
                  </a:lnTo>
                  <a:lnTo>
                    <a:pt x="640816" y="471525"/>
                  </a:lnTo>
                  <a:lnTo>
                    <a:pt x="640816" y="206692"/>
                  </a:lnTo>
                  <a:lnTo>
                    <a:pt x="610743" y="142773"/>
                  </a:lnTo>
                  <a:lnTo>
                    <a:pt x="585939" y="106553"/>
                  </a:lnTo>
                  <a:lnTo>
                    <a:pt x="558533" y="77304"/>
                  </a:lnTo>
                  <a:lnTo>
                    <a:pt x="497128" y="42189"/>
                  </a:lnTo>
                  <a:lnTo>
                    <a:pt x="463791" y="37566"/>
                  </a:lnTo>
                  <a:lnTo>
                    <a:pt x="431634" y="41859"/>
                  </a:lnTo>
                  <a:lnTo>
                    <a:pt x="372198" y="74536"/>
                  </a:lnTo>
                  <a:lnTo>
                    <a:pt x="345490" y="101803"/>
                  </a:lnTo>
                  <a:lnTo>
                    <a:pt x="321170" y="135610"/>
                  </a:lnTo>
                  <a:lnTo>
                    <a:pt x="299516" y="175425"/>
                  </a:lnTo>
                  <a:lnTo>
                    <a:pt x="280822" y="220662"/>
                  </a:lnTo>
                  <a:lnTo>
                    <a:pt x="265379" y="270776"/>
                  </a:lnTo>
                  <a:lnTo>
                    <a:pt x="253466" y="325234"/>
                  </a:lnTo>
                  <a:lnTo>
                    <a:pt x="245364" y="383438"/>
                  </a:lnTo>
                  <a:lnTo>
                    <a:pt x="241363" y="444868"/>
                  </a:lnTo>
                  <a:lnTo>
                    <a:pt x="26657" y="444868"/>
                  </a:lnTo>
                  <a:lnTo>
                    <a:pt x="16179" y="446938"/>
                  </a:lnTo>
                  <a:lnTo>
                    <a:pt x="7708" y="452589"/>
                  </a:lnTo>
                  <a:lnTo>
                    <a:pt x="2057" y="461048"/>
                  </a:lnTo>
                  <a:lnTo>
                    <a:pt x="0" y="471525"/>
                  </a:lnTo>
                  <a:lnTo>
                    <a:pt x="2057" y="481990"/>
                  </a:lnTo>
                  <a:lnTo>
                    <a:pt x="7708" y="490435"/>
                  </a:lnTo>
                  <a:lnTo>
                    <a:pt x="16179" y="496087"/>
                  </a:lnTo>
                  <a:lnTo>
                    <a:pt x="26657" y="498144"/>
                  </a:lnTo>
                  <a:lnTo>
                    <a:pt x="241363" y="498144"/>
                  </a:lnTo>
                  <a:lnTo>
                    <a:pt x="245364" y="559587"/>
                  </a:lnTo>
                  <a:lnTo>
                    <a:pt x="253466" y="617804"/>
                  </a:lnTo>
                  <a:lnTo>
                    <a:pt x="265379" y="672249"/>
                  </a:lnTo>
                  <a:lnTo>
                    <a:pt x="280822" y="722376"/>
                  </a:lnTo>
                  <a:lnTo>
                    <a:pt x="299516" y="767626"/>
                  </a:lnTo>
                  <a:lnTo>
                    <a:pt x="321170" y="807427"/>
                  </a:lnTo>
                  <a:lnTo>
                    <a:pt x="345490" y="841248"/>
                  </a:lnTo>
                  <a:lnTo>
                    <a:pt x="372198" y="868514"/>
                  </a:lnTo>
                  <a:lnTo>
                    <a:pt x="431634" y="901179"/>
                  </a:lnTo>
                  <a:lnTo>
                    <a:pt x="463791" y="905471"/>
                  </a:lnTo>
                  <a:lnTo>
                    <a:pt x="497128" y="900849"/>
                  </a:lnTo>
                  <a:lnTo>
                    <a:pt x="558533" y="865733"/>
                  </a:lnTo>
                  <a:lnTo>
                    <a:pt x="585939" y="836485"/>
                  </a:lnTo>
                  <a:lnTo>
                    <a:pt x="610743" y="800277"/>
                  </a:lnTo>
                  <a:lnTo>
                    <a:pt x="632587" y="757720"/>
                  </a:lnTo>
                  <a:lnTo>
                    <a:pt x="651192" y="709434"/>
                  </a:lnTo>
                  <a:lnTo>
                    <a:pt x="666216" y="656056"/>
                  </a:lnTo>
                  <a:lnTo>
                    <a:pt x="677341" y="598195"/>
                  </a:lnTo>
                  <a:lnTo>
                    <a:pt x="684250" y="536486"/>
                  </a:lnTo>
                  <a:lnTo>
                    <a:pt x="686625" y="471525"/>
                  </a:lnTo>
                  <a:close/>
                </a:path>
                <a:path w="3067685" h="916304">
                  <a:moveTo>
                    <a:pt x="2443962" y="527748"/>
                  </a:moveTo>
                  <a:lnTo>
                    <a:pt x="2442540" y="520700"/>
                  </a:lnTo>
                  <a:lnTo>
                    <a:pt x="2438654" y="514946"/>
                  </a:lnTo>
                  <a:lnTo>
                    <a:pt x="2432901" y="511060"/>
                  </a:lnTo>
                  <a:lnTo>
                    <a:pt x="2425852" y="509638"/>
                  </a:lnTo>
                  <a:lnTo>
                    <a:pt x="2301659" y="509638"/>
                  </a:lnTo>
                  <a:lnTo>
                    <a:pt x="2294610" y="511060"/>
                  </a:lnTo>
                  <a:lnTo>
                    <a:pt x="2288857" y="514946"/>
                  </a:lnTo>
                  <a:lnTo>
                    <a:pt x="2284971" y="520700"/>
                  </a:lnTo>
                  <a:lnTo>
                    <a:pt x="2283549" y="527748"/>
                  </a:lnTo>
                  <a:lnTo>
                    <a:pt x="2284971" y="534784"/>
                  </a:lnTo>
                  <a:lnTo>
                    <a:pt x="2288857" y="540537"/>
                  </a:lnTo>
                  <a:lnTo>
                    <a:pt x="2294610" y="544423"/>
                  </a:lnTo>
                  <a:lnTo>
                    <a:pt x="2301659" y="545858"/>
                  </a:lnTo>
                  <a:lnTo>
                    <a:pt x="2425852" y="545858"/>
                  </a:lnTo>
                  <a:lnTo>
                    <a:pt x="2432901" y="544423"/>
                  </a:lnTo>
                  <a:lnTo>
                    <a:pt x="2438654" y="540537"/>
                  </a:lnTo>
                  <a:lnTo>
                    <a:pt x="2442540" y="534784"/>
                  </a:lnTo>
                  <a:lnTo>
                    <a:pt x="2443962" y="527748"/>
                  </a:lnTo>
                  <a:close/>
                </a:path>
                <a:path w="3067685" h="916304">
                  <a:moveTo>
                    <a:pt x="2616174" y="383806"/>
                  </a:moveTo>
                  <a:lnTo>
                    <a:pt x="2614739" y="376758"/>
                  </a:lnTo>
                  <a:lnTo>
                    <a:pt x="2610853" y="371005"/>
                  </a:lnTo>
                  <a:lnTo>
                    <a:pt x="2605100" y="367118"/>
                  </a:lnTo>
                  <a:lnTo>
                    <a:pt x="2598064" y="365696"/>
                  </a:lnTo>
                  <a:lnTo>
                    <a:pt x="2301659" y="365696"/>
                  </a:lnTo>
                  <a:lnTo>
                    <a:pt x="2294610" y="367118"/>
                  </a:lnTo>
                  <a:lnTo>
                    <a:pt x="2288857" y="371005"/>
                  </a:lnTo>
                  <a:lnTo>
                    <a:pt x="2284971" y="376758"/>
                  </a:lnTo>
                  <a:lnTo>
                    <a:pt x="2283549" y="383806"/>
                  </a:lnTo>
                  <a:lnTo>
                    <a:pt x="2284971" y="390855"/>
                  </a:lnTo>
                  <a:lnTo>
                    <a:pt x="2288857" y="396608"/>
                  </a:lnTo>
                  <a:lnTo>
                    <a:pt x="2294610" y="400494"/>
                  </a:lnTo>
                  <a:lnTo>
                    <a:pt x="2301659" y="401916"/>
                  </a:lnTo>
                  <a:lnTo>
                    <a:pt x="2598064" y="401916"/>
                  </a:lnTo>
                  <a:lnTo>
                    <a:pt x="2605100" y="400494"/>
                  </a:lnTo>
                  <a:lnTo>
                    <a:pt x="2610853" y="396608"/>
                  </a:lnTo>
                  <a:lnTo>
                    <a:pt x="2614739" y="390855"/>
                  </a:lnTo>
                  <a:lnTo>
                    <a:pt x="2616174" y="383806"/>
                  </a:lnTo>
                  <a:close/>
                </a:path>
                <a:path w="3067685" h="916304">
                  <a:moveTo>
                    <a:pt x="3067672" y="288340"/>
                  </a:moveTo>
                  <a:lnTo>
                    <a:pt x="3033788" y="237083"/>
                  </a:lnTo>
                  <a:lnTo>
                    <a:pt x="3033788" y="288340"/>
                  </a:lnTo>
                  <a:lnTo>
                    <a:pt x="2981922" y="340194"/>
                  </a:lnTo>
                  <a:lnTo>
                    <a:pt x="2956318" y="314591"/>
                  </a:lnTo>
                  <a:lnTo>
                    <a:pt x="2956318" y="365823"/>
                  </a:lnTo>
                  <a:lnTo>
                    <a:pt x="2653080" y="669061"/>
                  </a:lnTo>
                  <a:lnTo>
                    <a:pt x="2621584" y="637565"/>
                  </a:lnTo>
                  <a:lnTo>
                    <a:pt x="2621584" y="688797"/>
                  </a:lnTo>
                  <a:lnTo>
                    <a:pt x="2496007" y="751281"/>
                  </a:lnTo>
                  <a:lnTo>
                    <a:pt x="2552776" y="637146"/>
                  </a:lnTo>
                  <a:lnTo>
                    <a:pt x="2558567" y="625779"/>
                  </a:lnTo>
                  <a:lnTo>
                    <a:pt x="2621584" y="688797"/>
                  </a:lnTo>
                  <a:lnTo>
                    <a:pt x="2621584" y="637565"/>
                  </a:lnTo>
                  <a:lnTo>
                    <a:pt x="2609799" y="625779"/>
                  </a:lnTo>
                  <a:lnTo>
                    <a:pt x="2578239" y="594220"/>
                  </a:lnTo>
                  <a:lnTo>
                    <a:pt x="2823857" y="348602"/>
                  </a:lnTo>
                  <a:lnTo>
                    <a:pt x="2881477" y="290995"/>
                  </a:lnTo>
                  <a:lnTo>
                    <a:pt x="2956318" y="365823"/>
                  </a:lnTo>
                  <a:lnTo>
                    <a:pt x="2956318" y="314591"/>
                  </a:lnTo>
                  <a:lnTo>
                    <a:pt x="2932722" y="290995"/>
                  </a:lnTo>
                  <a:lnTo>
                    <a:pt x="2907093" y="265353"/>
                  </a:lnTo>
                  <a:lnTo>
                    <a:pt x="2958947" y="213499"/>
                  </a:lnTo>
                  <a:lnTo>
                    <a:pt x="3033788" y="288340"/>
                  </a:lnTo>
                  <a:lnTo>
                    <a:pt x="3033788" y="237083"/>
                  </a:lnTo>
                  <a:lnTo>
                    <a:pt x="3010204" y="213499"/>
                  </a:lnTo>
                  <a:lnTo>
                    <a:pt x="2988551" y="191846"/>
                  </a:lnTo>
                  <a:lnTo>
                    <a:pt x="2982176" y="186601"/>
                  </a:lnTo>
                  <a:lnTo>
                    <a:pt x="2974987" y="182765"/>
                  </a:lnTo>
                  <a:lnTo>
                    <a:pt x="2967190" y="180416"/>
                  </a:lnTo>
                  <a:lnTo>
                    <a:pt x="2958960" y="179616"/>
                  </a:lnTo>
                  <a:lnTo>
                    <a:pt x="2950718" y="180416"/>
                  </a:lnTo>
                  <a:lnTo>
                    <a:pt x="2942920" y="182765"/>
                  </a:lnTo>
                  <a:lnTo>
                    <a:pt x="2935744" y="186601"/>
                  </a:lnTo>
                  <a:lnTo>
                    <a:pt x="2929369" y="191846"/>
                  </a:lnTo>
                  <a:lnTo>
                    <a:pt x="2772613" y="348602"/>
                  </a:lnTo>
                  <a:lnTo>
                    <a:pt x="2772613" y="217030"/>
                  </a:lnTo>
                  <a:lnTo>
                    <a:pt x="2766872" y="188696"/>
                  </a:lnTo>
                  <a:lnTo>
                    <a:pt x="2761284" y="180416"/>
                  </a:lnTo>
                  <a:lnTo>
                    <a:pt x="2751239" y="165531"/>
                  </a:lnTo>
                  <a:lnTo>
                    <a:pt x="2736380" y="155511"/>
                  </a:lnTo>
                  <a:lnTo>
                    <a:pt x="2736380" y="217030"/>
                  </a:lnTo>
                  <a:lnTo>
                    <a:pt x="2736380" y="384822"/>
                  </a:lnTo>
                  <a:lnTo>
                    <a:pt x="2547226" y="573989"/>
                  </a:lnTo>
                  <a:lnTo>
                    <a:pt x="2532380" y="596811"/>
                  </a:lnTo>
                  <a:lnTo>
                    <a:pt x="2460434" y="741451"/>
                  </a:lnTo>
                  <a:lnTo>
                    <a:pt x="2457500" y="749719"/>
                  </a:lnTo>
                  <a:lnTo>
                    <a:pt x="2456751" y="758139"/>
                  </a:lnTo>
                  <a:lnTo>
                    <a:pt x="2458186" y="766406"/>
                  </a:lnTo>
                  <a:lnTo>
                    <a:pt x="2490330" y="790638"/>
                  </a:lnTo>
                  <a:lnTo>
                    <a:pt x="2495537" y="790638"/>
                  </a:lnTo>
                  <a:lnTo>
                    <a:pt x="2500744" y="789368"/>
                  </a:lnTo>
                  <a:lnTo>
                    <a:pt x="2505811" y="786853"/>
                  </a:lnTo>
                  <a:lnTo>
                    <a:pt x="2507081" y="786231"/>
                  </a:lnTo>
                  <a:lnTo>
                    <a:pt x="2577363" y="751281"/>
                  </a:lnTo>
                  <a:lnTo>
                    <a:pt x="2650477" y="714908"/>
                  </a:lnTo>
                  <a:lnTo>
                    <a:pt x="2650845" y="714768"/>
                  </a:lnTo>
                  <a:lnTo>
                    <a:pt x="2704300" y="669061"/>
                  </a:lnTo>
                  <a:lnTo>
                    <a:pt x="2736380" y="636981"/>
                  </a:lnTo>
                  <a:lnTo>
                    <a:pt x="2736380" y="843013"/>
                  </a:lnTo>
                  <a:lnTo>
                    <a:pt x="2733497" y="857250"/>
                  </a:lnTo>
                  <a:lnTo>
                    <a:pt x="2725636" y="868895"/>
                  </a:lnTo>
                  <a:lnTo>
                    <a:pt x="2713990" y="876757"/>
                  </a:lnTo>
                  <a:lnTo>
                    <a:pt x="2699740" y="879640"/>
                  </a:lnTo>
                  <a:lnTo>
                    <a:pt x="2224684" y="879640"/>
                  </a:lnTo>
                  <a:lnTo>
                    <a:pt x="2210435" y="876757"/>
                  </a:lnTo>
                  <a:lnTo>
                    <a:pt x="2198789" y="868895"/>
                  </a:lnTo>
                  <a:lnTo>
                    <a:pt x="2190927" y="857250"/>
                  </a:lnTo>
                  <a:lnTo>
                    <a:pt x="2188045" y="843013"/>
                  </a:lnTo>
                  <a:lnTo>
                    <a:pt x="2188045" y="217030"/>
                  </a:lnTo>
                  <a:lnTo>
                    <a:pt x="2190927" y="202780"/>
                  </a:lnTo>
                  <a:lnTo>
                    <a:pt x="2198789" y="191135"/>
                  </a:lnTo>
                  <a:lnTo>
                    <a:pt x="2210435" y="183273"/>
                  </a:lnTo>
                  <a:lnTo>
                    <a:pt x="2224544" y="180416"/>
                  </a:lnTo>
                  <a:lnTo>
                    <a:pt x="2266048" y="180416"/>
                  </a:lnTo>
                  <a:lnTo>
                    <a:pt x="2266073" y="220510"/>
                  </a:lnTo>
                  <a:lnTo>
                    <a:pt x="2268905" y="234505"/>
                  </a:lnTo>
                  <a:lnTo>
                    <a:pt x="2276703" y="246062"/>
                  </a:lnTo>
                  <a:lnTo>
                    <a:pt x="2288260" y="253873"/>
                  </a:lnTo>
                  <a:lnTo>
                    <a:pt x="2302408" y="256730"/>
                  </a:lnTo>
                  <a:lnTo>
                    <a:pt x="2622016" y="256730"/>
                  </a:lnTo>
                  <a:lnTo>
                    <a:pt x="2655519" y="234505"/>
                  </a:lnTo>
                  <a:lnTo>
                    <a:pt x="2658376" y="180416"/>
                  </a:lnTo>
                  <a:lnTo>
                    <a:pt x="2699867" y="180416"/>
                  </a:lnTo>
                  <a:lnTo>
                    <a:pt x="2713990" y="183273"/>
                  </a:lnTo>
                  <a:lnTo>
                    <a:pt x="2725636" y="191135"/>
                  </a:lnTo>
                  <a:lnTo>
                    <a:pt x="2733497" y="202780"/>
                  </a:lnTo>
                  <a:lnTo>
                    <a:pt x="2736380" y="217030"/>
                  </a:lnTo>
                  <a:lnTo>
                    <a:pt x="2736380" y="155511"/>
                  </a:lnTo>
                  <a:lnTo>
                    <a:pt x="2728074" y="149898"/>
                  </a:lnTo>
                  <a:lnTo>
                    <a:pt x="2699740" y="144170"/>
                  </a:lnTo>
                  <a:lnTo>
                    <a:pt x="2658376" y="144170"/>
                  </a:lnTo>
                  <a:lnTo>
                    <a:pt x="2658351" y="108762"/>
                  </a:lnTo>
                  <a:lnTo>
                    <a:pt x="2655519" y="94754"/>
                  </a:lnTo>
                  <a:lnTo>
                    <a:pt x="2647708" y="83197"/>
                  </a:lnTo>
                  <a:lnTo>
                    <a:pt x="2636151" y="75399"/>
                  </a:lnTo>
                  <a:lnTo>
                    <a:pt x="2622156" y="72580"/>
                  </a:lnTo>
                  <a:lnTo>
                    <a:pt x="2622156" y="108762"/>
                  </a:lnTo>
                  <a:lnTo>
                    <a:pt x="2622156" y="220510"/>
                  </a:lnTo>
                  <a:lnTo>
                    <a:pt x="2302268" y="220510"/>
                  </a:lnTo>
                  <a:lnTo>
                    <a:pt x="2302268" y="180416"/>
                  </a:lnTo>
                  <a:lnTo>
                    <a:pt x="2302268" y="108762"/>
                  </a:lnTo>
                  <a:lnTo>
                    <a:pt x="2375116" y="108762"/>
                  </a:lnTo>
                  <a:lnTo>
                    <a:pt x="2389365" y="106235"/>
                  </a:lnTo>
                  <a:lnTo>
                    <a:pt x="2401684" y="99212"/>
                  </a:lnTo>
                  <a:lnTo>
                    <a:pt x="2411044" y="88506"/>
                  </a:lnTo>
                  <a:lnTo>
                    <a:pt x="2416429" y="74968"/>
                  </a:lnTo>
                  <a:lnTo>
                    <a:pt x="2423503" y="56857"/>
                  </a:lnTo>
                  <a:lnTo>
                    <a:pt x="2434679" y="44881"/>
                  </a:lnTo>
                  <a:lnTo>
                    <a:pt x="2448166" y="38252"/>
                  </a:lnTo>
                  <a:lnTo>
                    <a:pt x="2462199" y="36220"/>
                  </a:lnTo>
                  <a:lnTo>
                    <a:pt x="2476233" y="38252"/>
                  </a:lnTo>
                  <a:lnTo>
                    <a:pt x="2489733" y="44881"/>
                  </a:lnTo>
                  <a:lnTo>
                    <a:pt x="2500909" y="56857"/>
                  </a:lnTo>
                  <a:lnTo>
                    <a:pt x="2507970" y="74968"/>
                  </a:lnTo>
                  <a:lnTo>
                    <a:pt x="2513330" y="88506"/>
                  </a:lnTo>
                  <a:lnTo>
                    <a:pt x="2522690" y="99212"/>
                  </a:lnTo>
                  <a:lnTo>
                    <a:pt x="2535021" y="106235"/>
                  </a:lnTo>
                  <a:lnTo>
                    <a:pt x="2549309" y="108762"/>
                  </a:lnTo>
                  <a:lnTo>
                    <a:pt x="2622156" y="108762"/>
                  </a:lnTo>
                  <a:lnTo>
                    <a:pt x="2622156" y="72580"/>
                  </a:lnTo>
                  <a:lnTo>
                    <a:pt x="2622016" y="72542"/>
                  </a:lnTo>
                  <a:lnTo>
                    <a:pt x="2544622" y="72542"/>
                  </a:lnTo>
                  <a:lnTo>
                    <a:pt x="2542971" y="65366"/>
                  </a:lnTo>
                  <a:lnTo>
                    <a:pt x="2530614" y="36220"/>
                  </a:lnTo>
                  <a:lnTo>
                    <a:pt x="2510955" y="15748"/>
                  </a:lnTo>
                  <a:lnTo>
                    <a:pt x="2487155" y="3860"/>
                  </a:lnTo>
                  <a:lnTo>
                    <a:pt x="2462199" y="0"/>
                  </a:lnTo>
                  <a:lnTo>
                    <a:pt x="2434298" y="4711"/>
                  </a:lnTo>
                  <a:lnTo>
                    <a:pt x="2410498" y="18021"/>
                  </a:lnTo>
                  <a:lnTo>
                    <a:pt x="2392375" y="38658"/>
                  </a:lnTo>
                  <a:lnTo>
                    <a:pt x="2381453" y="65366"/>
                  </a:lnTo>
                  <a:lnTo>
                    <a:pt x="2379789" y="72542"/>
                  </a:lnTo>
                  <a:lnTo>
                    <a:pt x="2302408" y="72542"/>
                  </a:lnTo>
                  <a:lnTo>
                    <a:pt x="2268905" y="94754"/>
                  </a:lnTo>
                  <a:lnTo>
                    <a:pt x="2266048" y="144170"/>
                  </a:lnTo>
                  <a:lnTo>
                    <a:pt x="2224684" y="144170"/>
                  </a:lnTo>
                  <a:lnTo>
                    <a:pt x="2196338" y="149898"/>
                  </a:lnTo>
                  <a:lnTo>
                    <a:pt x="2173173" y="165531"/>
                  </a:lnTo>
                  <a:lnTo>
                    <a:pt x="2157539" y="188696"/>
                  </a:lnTo>
                  <a:lnTo>
                    <a:pt x="2151811" y="217030"/>
                  </a:lnTo>
                  <a:lnTo>
                    <a:pt x="2151811" y="843013"/>
                  </a:lnTo>
                  <a:lnTo>
                    <a:pt x="2157539" y="871347"/>
                  </a:lnTo>
                  <a:lnTo>
                    <a:pt x="2173173" y="894499"/>
                  </a:lnTo>
                  <a:lnTo>
                    <a:pt x="2196338" y="910132"/>
                  </a:lnTo>
                  <a:lnTo>
                    <a:pt x="2224684" y="915873"/>
                  </a:lnTo>
                  <a:lnTo>
                    <a:pt x="2699740" y="915873"/>
                  </a:lnTo>
                  <a:lnTo>
                    <a:pt x="2728074" y="910132"/>
                  </a:lnTo>
                  <a:lnTo>
                    <a:pt x="2751239" y="894499"/>
                  </a:lnTo>
                  <a:lnTo>
                    <a:pt x="2761272" y="879640"/>
                  </a:lnTo>
                  <a:lnTo>
                    <a:pt x="2766872" y="871347"/>
                  </a:lnTo>
                  <a:lnTo>
                    <a:pt x="2772613" y="843013"/>
                  </a:lnTo>
                  <a:lnTo>
                    <a:pt x="2772613" y="636981"/>
                  </a:lnTo>
                  <a:lnTo>
                    <a:pt x="2772613" y="600760"/>
                  </a:lnTo>
                  <a:lnTo>
                    <a:pt x="3033166" y="340194"/>
                  </a:lnTo>
                  <a:lnTo>
                    <a:pt x="3055442" y="317919"/>
                  </a:lnTo>
                  <a:lnTo>
                    <a:pt x="3060674" y="311543"/>
                  </a:lnTo>
                  <a:lnTo>
                    <a:pt x="3064510" y="304355"/>
                  </a:lnTo>
                  <a:lnTo>
                    <a:pt x="3066872" y="296557"/>
                  </a:lnTo>
                  <a:lnTo>
                    <a:pt x="3067672" y="2883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04389" y="3268333"/>
              <a:ext cx="226814" cy="251294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1350418" y="1238239"/>
              <a:ext cx="739775" cy="708025"/>
            </a:xfrm>
            <a:custGeom>
              <a:avLst/>
              <a:gdLst/>
              <a:ahLst/>
              <a:cxnLst/>
              <a:rect l="l" t="t" r="r" b="b"/>
              <a:pathLst>
                <a:path w="739775" h="708025">
                  <a:moveTo>
                    <a:pt x="663041" y="0"/>
                  </a:moveTo>
                  <a:lnTo>
                    <a:pt x="76238" y="0"/>
                  </a:lnTo>
                  <a:lnTo>
                    <a:pt x="46564" y="5989"/>
                  </a:lnTo>
                  <a:lnTo>
                    <a:pt x="22331" y="22325"/>
                  </a:lnTo>
                  <a:lnTo>
                    <a:pt x="5991" y="46554"/>
                  </a:lnTo>
                  <a:lnTo>
                    <a:pt x="0" y="76225"/>
                  </a:lnTo>
                  <a:lnTo>
                    <a:pt x="0" y="631710"/>
                  </a:lnTo>
                  <a:lnTo>
                    <a:pt x="5991" y="661382"/>
                  </a:lnTo>
                  <a:lnTo>
                    <a:pt x="22331" y="685611"/>
                  </a:lnTo>
                  <a:lnTo>
                    <a:pt x="46564" y="701946"/>
                  </a:lnTo>
                  <a:lnTo>
                    <a:pt x="76238" y="707936"/>
                  </a:lnTo>
                  <a:lnTo>
                    <a:pt x="663041" y="707936"/>
                  </a:lnTo>
                  <a:lnTo>
                    <a:pt x="692712" y="701946"/>
                  </a:lnTo>
                  <a:lnTo>
                    <a:pt x="716941" y="685611"/>
                  </a:lnTo>
                  <a:lnTo>
                    <a:pt x="733277" y="661382"/>
                  </a:lnTo>
                  <a:lnTo>
                    <a:pt x="739267" y="631710"/>
                  </a:lnTo>
                  <a:lnTo>
                    <a:pt x="739267" y="76225"/>
                  </a:lnTo>
                  <a:lnTo>
                    <a:pt x="733277" y="46554"/>
                  </a:lnTo>
                  <a:lnTo>
                    <a:pt x="716941" y="22325"/>
                  </a:lnTo>
                  <a:lnTo>
                    <a:pt x="692712" y="5989"/>
                  </a:lnTo>
                  <a:lnTo>
                    <a:pt x="6630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1350418" y="1238239"/>
              <a:ext cx="739775" cy="708025"/>
            </a:xfrm>
            <a:custGeom>
              <a:avLst/>
              <a:gdLst/>
              <a:ahLst/>
              <a:cxnLst/>
              <a:rect l="l" t="t" r="r" b="b"/>
              <a:pathLst>
                <a:path w="739775" h="708025">
                  <a:moveTo>
                    <a:pt x="663041" y="707936"/>
                  </a:moveTo>
                  <a:lnTo>
                    <a:pt x="76238" y="707936"/>
                  </a:lnTo>
                  <a:lnTo>
                    <a:pt x="46564" y="701946"/>
                  </a:lnTo>
                  <a:lnTo>
                    <a:pt x="22331" y="685611"/>
                  </a:lnTo>
                  <a:lnTo>
                    <a:pt x="5991" y="661382"/>
                  </a:lnTo>
                  <a:lnTo>
                    <a:pt x="0" y="631710"/>
                  </a:lnTo>
                  <a:lnTo>
                    <a:pt x="0" y="76225"/>
                  </a:lnTo>
                  <a:lnTo>
                    <a:pt x="5991" y="46554"/>
                  </a:lnTo>
                  <a:lnTo>
                    <a:pt x="22331" y="22325"/>
                  </a:lnTo>
                  <a:lnTo>
                    <a:pt x="46564" y="5989"/>
                  </a:lnTo>
                  <a:lnTo>
                    <a:pt x="76238" y="0"/>
                  </a:lnTo>
                  <a:lnTo>
                    <a:pt x="663041" y="0"/>
                  </a:lnTo>
                  <a:lnTo>
                    <a:pt x="692712" y="5989"/>
                  </a:lnTo>
                  <a:lnTo>
                    <a:pt x="716941" y="22325"/>
                  </a:lnTo>
                  <a:lnTo>
                    <a:pt x="733277" y="46554"/>
                  </a:lnTo>
                  <a:lnTo>
                    <a:pt x="739267" y="76225"/>
                  </a:lnTo>
                  <a:lnTo>
                    <a:pt x="739267" y="631710"/>
                  </a:lnTo>
                  <a:lnTo>
                    <a:pt x="733277" y="661382"/>
                  </a:lnTo>
                  <a:lnTo>
                    <a:pt x="716941" y="685611"/>
                  </a:lnTo>
                  <a:lnTo>
                    <a:pt x="692712" y="701946"/>
                  </a:lnTo>
                  <a:lnTo>
                    <a:pt x="663041" y="707936"/>
                  </a:lnTo>
                  <a:close/>
                </a:path>
              </a:pathLst>
            </a:custGeom>
            <a:ln w="100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1374483" y="1270037"/>
              <a:ext cx="645795" cy="648970"/>
            </a:xfrm>
            <a:custGeom>
              <a:avLst/>
              <a:gdLst/>
              <a:ahLst/>
              <a:cxnLst/>
              <a:rect l="l" t="t" r="r" b="b"/>
              <a:pathLst>
                <a:path w="645794" h="648969">
                  <a:moveTo>
                    <a:pt x="395846" y="488251"/>
                  </a:moveTo>
                  <a:lnTo>
                    <a:pt x="387172" y="479031"/>
                  </a:lnTo>
                  <a:lnTo>
                    <a:pt x="380060" y="478688"/>
                  </a:lnTo>
                  <a:lnTo>
                    <a:pt x="375361" y="482790"/>
                  </a:lnTo>
                  <a:lnTo>
                    <a:pt x="277164" y="571766"/>
                  </a:lnTo>
                  <a:lnTo>
                    <a:pt x="277164" y="620026"/>
                  </a:lnTo>
                  <a:lnTo>
                    <a:pt x="271729" y="625475"/>
                  </a:lnTo>
                  <a:lnTo>
                    <a:pt x="258546" y="625475"/>
                  </a:lnTo>
                  <a:lnTo>
                    <a:pt x="253047" y="619798"/>
                  </a:lnTo>
                  <a:lnTo>
                    <a:pt x="253149" y="613029"/>
                  </a:lnTo>
                  <a:lnTo>
                    <a:pt x="253263" y="606412"/>
                  </a:lnTo>
                  <a:lnTo>
                    <a:pt x="258013" y="601662"/>
                  </a:lnTo>
                  <a:lnTo>
                    <a:pt x="258597" y="601078"/>
                  </a:lnTo>
                  <a:lnTo>
                    <a:pt x="271983" y="601078"/>
                  </a:lnTo>
                  <a:lnTo>
                    <a:pt x="277152" y="606412"/>
                  </a:lnTo>
                  <a:lnTo>
                    <a:pt x="277164" y="620026"/>
                  </a:lnTo>
                  <a:lnTo>
                    <a:pt x="277164" y="571766"/>
                  </a:lnTo>
                  <a:lnTo>
                    <a:pt x="269976" y="578269"/>
                  </a:lnTo>
                  <a:lnTo>
                    <a:pt x="257784" y="578675"/>
                  </a:lnTo>
                  <a:lnTo>
                    <a:pt x="246748" y="583082"/>
                  </a:lnTo>
                  <a:lnTo>
                    <a:pt x="237820" y="590905"/>
                  </a:lnTo>
                  <a:lnTo>
                    <a:pt x="231876" y="601662"/>
                  </a:lnTo>
                  <a:lnTo>
                    <a:pt x="108445" y="601662"/>
                  </a:lnTo>
                  <a:lnTo>
                    <a:pt x="103251" y="596582"/>
                  </a:lnTo>
                  <a:lnTo>
                    <a:pt x="103187" y="389991"/>
                  </a:lnTo>
                  <a:lnTo>
                    <a:pt x="153174" y="389991"/>
                  </a:lnTo>
                  <a:lnTo>
                    <a:pt x="158369" y="384619"/>
                  </a:lnTo>
                  <a:lnTo>
                    <a:pt x="158267" y="378218"/>
                  </a:lnTo>
                  <a:lnTo>
                    <a:pt x="158165" y="371957"/>
                  </a:lnTo>
                  <a:lnTo>
                    <a:pt x="153111" y="366903"/>
                  </a:lnTo>
                  <a:lnTo>
                    <a:pt x="33528" y="366903"/>
                  </a:lnTo>
                  <a:lnTo>
                    <a:pt x="28638" y="371957"/>
                  </a:lnTo>
                  <a:lnTo>
                    <a:pt x="28613" y="384835"/>
                  </a:lnTo>
                  <a:lnTo>
                    <a:pt x="33769" y="389991"/>
                  </a:lnTo>
                  <a:lnTo>
                    <a:pt x="79997" y="389991"/>
                  </a:lnTo>
                  <a:lnTo>
                    <a:pt x="79997" y="590003"/>
                  </a:lnTo>
                  <a:lnTo>
                    <a:pt x="82740" y="603542"/>
                  </a:lnTo>
                  <a:lnTo>
                    <a:pt x="90208" y="614591"/>
                  </a:lnTo>
                  <a:lnTo>
                    <a:pt x="101257" y="622046"/>
                  </a:lnTo>
                  <a:lnTo>
                    <a:pt x="114782" y="624789"/>
                  </a:lnTo>
                  <a:lnTo>
                    <a:pt x="231889" y="624789"/>
                  </a:lnTo>
                  <a:lnTo>
                    <a:pt x="238963" y="636892"/>
                  </a:lnTo>
                  <a:lnTo>
                    <a:pt x="249758" y="645058"/>
                  </a:lnTo>
                  <a:lnTo>
                    <a:pt x="262826" y="648589"/>
                  </a:lnTo>
                  <a:lnTo>
                    <a:pt x="276720" y="646760"/>
                  </a:lnTo>
                  <a:lnTo>
                    <a:pt x="288836" y="639686"/>
                  </a:lnTo>
                  <a:lnTo>
                    <a:pt x="297002" y="628904"/>
                  </a:lnTo>
                  <a:lnTo>
                    <a:pt x="297929" y="625475"/>
                  </a:lnTo>
                  <a:lnTo>
                    <a:pt x="300520" y="615835"/>
                  </a:lnTo>
                  <a:lnTo>
                    <a:pt x="298691" y="601929"/>
                  </a:lnTo>
                  <a:lnTo>
                    <a:pt x="298399" y="601078"/>
                  </a:lnTo>
                  <a:lnTo>
                    <a:pt x="297180" y="597496"/>
                  </a:lnTo>
                  <a:lnTo>
                    <a:pt x="294792" y="593407"/>
                  </a:lnTo>
                  <a:lnTo>
                    <a:pt x="291769" y="590003"/>
                  </a:lnTo>
                  <a:lnTo>
                    <a:pt x="291566" y="590003"/>
                  </a:lnTo>
                  <a:lnTo>
                    <a:pt x="390944" y="499986"/>
                  </a:lnTo>
                  <a:lnTo>
                    <a:pt x="395617" y="495592"/>
                  </a:lnTo>
                  <a:lnTo>
                    <a:pt x="395846" y="488251"/>
                  </a:lnTo>
                  <a:close/>
                </a:path>
                <a:path w="645794" h="648969">
                  <a:moveTo>
                    <a:pt x="645426" y="121729"/>
                  </a:moveTo>
                  <a:lnTo>
                    <a:pt x="624166" y="89700"/>
                  </a:lnTo>
                  <a:lnTo>
                    <a:pt x="610641" y="86944"/>
                  </a:lnTo>
                  <a:lnTo>
                    <a:pt x="461111" y="86944"/>
                  </a:lnTo>
                  <a:lnTo>
                    <a:pt x="450253" y="53771"/>
                  </a:lnTo>
                  <a:lnTo>
                    <a:pt x="448665" y="48933"/>
                  </a:lnTo>
                  <a:lnTo>
                    <a:pt x="438467" y="36817"/>
                  </a:lnTo>
                  <a:lnTo>
                    <a:pt x="438467" y="98590"/>
                  </a:lnTo>
                  <a:lnTo>
                    <a:pt x="434860" y="121729"/>
                  </a:lnTo>
                  <a:lnTo>
                    <a:pt x="434835" y="121881"/>
                  </a:lnTo>
                  <a:lnTo>
                    <a:pt x="423913" y="143395"/>
                  </a:lnTo>
                  <a:lnTo>
                    <a:pt x="407517" y="127000"/>
                  </a:lnTo>
                  <a:lnTo>
                    <a:pt x="407517" y="159791"/>
                  </a:lnTo>
                  <a:lnTo>
                    <a:pt x="385991" y="170738"/>
                  </a:lnTo>
                  <a:lnTo>
                    <a:pt x="362686" y="174383"/>
                  </a:lnTo>
                  <a:lnTo>
                    <a:pt x="339394" y="170738"/>
                  </a:lnTo>
                  <a:lnTo>
                    <a:pt x="317868" y="159791"/>
                  </a:lnTo>
                  <a:lnTo>
                    <a:pt x="334264" y="143395"/>
                  </a:lnTo>
                  <a:lnTo>
                    <a:pt x="362699" y="114973"/>
                  </a:lnTo>
                  <a:lnTo>
                    <a:pt x="407517" y="159791"/>
                  </a:lnTo>
                  <a:lnTo>
                    <a:pt x="407517" y="127000"/>
                  </a:lnTo>
                  <a:lnTo>
                    <a:pt x="395490" y="114973"/>
                  </a:lnTo>
                  <a:lnTo>
                    <a:pt x="379095" y="98590"/>
                  </a:lnTo>
                  <a:lnTo>
                    <a:pt x="395490" y="82181"/>
                  </a:lnTo>
                  <a:lnTo>
                    <a:pt x="423900" y="53771"/>
                  </a:lnTo>
                  <a:lnTo>
                    <a:pt x="434822" y="75285"/>
                  </a:lnTo>
                  <a:lnTo>
                    <a:pt x="438467" y="98590"/>
                  </a:lnTo>
                  <a:lnTo>
                    <a:pt x="438467" y="36817"/>
                  </a:lnTo>
                  <a:lnTo>
                    <a:pt x="426681" y="22809"/>
                  </a:lnTo>
                  <a:lnTo>
                    <a:pt x="425805" y="21755"/>
                  </a:lnTo>
                  <a:lnTo>
                    <a:pt x="407504" y="11747"/>
                  </a:lnTo>
                  <a:lnTo>
                    <a:pt x="407504" y="37376"/>
                  </a:lnTo>
                  <a:lnTo>
                    <a:pt x="362699" y="82181"/>
                  </a:lnTo>
                  <a:lnTo>
                    <a:pt x="346303" y="65786"/>
                  </a:lnTo>
                  <a:lnTo>
                    <a:pt x="346303" y="98590"/>
                  </a:lnTo>
                  <a:lnTo>
                    <a:pt x="301485" y="143395"/>
                  </a:lnTo>
                  <a:lnTo>
                    <a:pt x="290550" y="121881"/>
                  </a:lnTo>
                  <a:lnTo>
                    <a:pt x="288721" y="110134"/>
                  </a:lnTo>
                  <a:lnTo>
                    <a:pt x="286905" y="98590"/>
                  </a:lnTo>
                  <a:lnTo>
                    <a:pt x="290550" y="75285"/>
                  </a:lnTo>
                  <a:lnTo>
                    <a:pt x="301472" y="53771"/>
                  </a:lnTo>
                  <a:lnTo>
                    <a:pt x="346303" y="98590"/>
                  </a:lnTo>
                  <a:lnTo>
                    <a:pt x="346303" y="65786"/>
                  </a:lnTo>
                  <a:lnTo>
                    <a:pt x="334289" y="53771"/>
                  </a:lnTo>
                  <a:lnTo>
                    <a:pt x="317893" y="37376"/>
                  </a:lnTo>
                  <a:lnTo>
                    <a:pt x="339394" y="26454"/>
                  </a:lnTo>
                  <a:lnTo>
                    <a:pt x="362699" y="22809"/>
                  </a:lnTo>
                  <a:lnTo>
                    <a:pt x="385991" y="26454"/>
                  </a:lnTo>
                  <a:lnTo>
                    <a:pt x="407504" y="37376"/>
                  </a:lnTo>
                  <a:lnTo>
                    <a:pt x="407504" y="11747"/>
                  </a:lnTo>
                  <a:lnTo>
                    <a:pt x="395998" y="5448"/>
                  </a:lnTo>
                  <a:lnTo>
                    <a:pt x="362712" y="0"/>
                  </a:lnTo>
                  <a:lnTo>
                    <a:pt x="329374" y="5448"/>
                  </a:lnTo>
                  <a:lnTo>
                    <a:pt x="299567" y="21755"/>
                  </a:lnTo>
                  <a:lnTo>
                    <a:pt x="276720" y="48933"/>
                  </a:lnTo>
                  <a:lnTo>
                    <a:pt x="264274" y="86944"/>
                  </a:lnTo>
                  <a:lnTo>
                    <a:pt x="114782" y="86944"/>
                  </a:lnTo>
                  <a:lnTo>
                    <a:pt x="101244" y="89700"/>
                  </a:lnTo>
                  <a:lnTo>
                    <a:pt x="90195" y="97155"/>
                  </a:lnTo>
                  <a:lnTo>
                    <a:pt x="82740" y="108204"/>
                  </a:lnTo>
                  <a:lnTo>
                    <a:pt x="80010" y="121729"/>
                  </a:lnTo>
                  <a:lnTo>
                    <a:pt x="80010" y="309333"/>
                  </a:lnTo>
                  <a:lnTo>
                    <a:pt x="5092" y="309333"/>
                  </a:lnTo>
                  <a:lnTo>
                    <a:pt x="0" y="314591"/>
                  </a:lnTo>
                  <a:lnTo>
                    <a:pt x="76" y="320598"/>
                  </a:lnTo>
                  <a:lnTo>
                    <a:pt x="190" y="327253"/>
                  </a:lnTo>
                  <a:lnTo>
                    <a:pt x="5245" y="332308"/>
                  </a:lnTo>
                  <a:lnTo>
                    <a:pt x="181673" y="332308"/>
                  </a:lnTo>
                  <a:lnTo>
                    <a:pt x="186804" y="326999"/>
                  </a:lnTo>
                  <a:lnTo>
                    <a:pt x="186677" y="320992"/>
                  </a:lnTo>
                  <a:lnTo>
                    <a:pt x="186563" y="314363"/>
                  </a:lnTo>
                  <a:lnTo>
                    <a:pt x="181533" y="309333"/>
                  </a:lnTo>
                  <a:lnTo>
                    <a:pt x="103187" y="309333"/>
                  </a:lnTo>
                  <a:lnTo>
                    <a:pt x="103200" y="115328"/>
                  </a:lnTo>
                  <a:lnTo>
                    <a:pt x="108381" y="110134"/>
                  </a:lnTo>
                  <a:lnTo>
                    <a:pt x="264261" y="110134"/>
                  </a:lnTo>
                  <a:lnTo>
                    <a:pt x="276707" y="148234"/>
                  </a:lnTo>
                  <a:lnTo>
                    <a:pt x="299580" y="175437"/>
                  </a:lnTo>
                  <a:lnTo>
                    <a:pt x="329412" y="191757"/>
                  </a:lnTo>
                  <a:lnTo>
                    <a:pt x="362724" y="197180"/>
                  </a:lnTo>
                  <a:lnTo>
                    <a:pt x="395859" y="191757"/>
                  </a:lnTo>
                  <a:lnTo>
                    <a:pt x="448665" y="148234"/>
                  </a:lnTo>
                  <a:lnTo>
                    <a:pt x="461124" y="110134"/>
                  </a:lnTo>
                  <a:lnTo>
                    <a:pt x="617042" y="110134"/>
                  </a:lnTo>
                  <a:lnTo>
                    <a:pt x="622236" y="115328"/>
                  </a:lnTo>
                  <a:lnTo>
                    <a:pt x="622236" y="596404"/>
                  </a:lnTo>
                  <a:lnTo>
                    <a:pt x="617042" y="601599"/>
                  </a:lnTo>
                  <a:lnTo>
                    <a:pt x="490689" y="601599"/>
                  </a:lnTo>
                  <a:lnTo>
                    <a:pt x="490372" y="601065"/>
                  </a:lnTo>
                  <a:lnTo>
                    <a:pt x="483539" y="589521"/>
                  </a:lnTo>
                  <a:lnTo>
                    <a:pt x="472681" y="581393"/>
                  </a:lnTo>
                  <a:lnTo>
                    <a:pt x="469341" y="580517"/>
                  </a:lnTo>
                  <a:lnTo>
                    <a:pt x="469341" y="620026"/>
                  </a:lnTo>
                  <a:lnTo>
                    <a:pt x="463892" y="625475"/>
                  </a:lnTo>
                  <a:lnTo>
                    <a:pt x="450697" y="625475"/>
                  </a:lnTo>
                  <a:lnTo>
                    <a:pt x="445198" y="619810"/>
                  </a:lnTo>
                  <a:lnTo>
                    <a:pt x="445312" y="610933"/>
                  </a:lnTo>
                  <a:lnTo>
                    <a:pt x="445389" y="606425"/>
                  </a:lnTo>
                  <a:lnTo>
                    <a:pt x="450735" y="601065"/>
                  </a:lnTo>
                  <a:lnTo>
                    <a:pt x="464134" y="601065"/>
                  </a:lnTo>
                  <a:lnTo>
                    <a:pt x="469315" y="606425"/>
                  </a:lnTo>
                  <a:lnTo>
                    <a:pt x="469341" y="620026"/>
                  </a:lnTo>
                  <a:lnTo>
                    <a:pt x="469341" y="580517"/>
                  </a:lnTo>
                  <a:lnTo>
                    <a:pt x="459574" y="577926"/>
                  </a:lnTo>
                  <a:lnTo>
                    <a:pt x="445668" y="579818"/>
                  </a:lnTo>
                  <a:lnTo>
                    <a:pt x="433578" y="586981"/>
                  </a:lnTo>
                  <a:lnTo>
                    <a:pt x="425450" y="597827"/>
                  </a:lnTo>
                  <a:lnTo>
                    <a:pt x="421982" y="610933"/>
                  </a:lnTo>
                  <a:lnTo>
                    <a:pt x="423887" y="624840"/>
                  </a:lnTo>
                  <a:lnTo>
                    <a:pt x="431038" y="636930"/>
                  </a:lnTo>
                  <a:lnTo>
                    <a:pt x="441896" y="645058"/>
                  </a:lnTo>
                  <a:lnTo>
                    <a:pt x="454990" y="648525"/>
                  </a:lnTo>
                  <a:lnTo>
                    <a:pt x="468909" y="646620"/>
                  </a:lnTo>
                  <a:lnTo>
                    <a:pt x="476123" y="643140"/>
                  </a:lnTo>
                  <a:lnTo>
                    <a:pt x="482307" y="638200"/>
                  </a:lnTo>
                  <a:lnTo>
                    <a:pt x="487235" y="632015"/>
                  </a:lnTo>
                  <a:lnTo>
                    <a:pt x="490372" y="625475"/>
                  </a:lnTo>
                  <a:lnTo>
                    <a:pt x="490677" y="624840"/>
                  </a:lnTo>
                  <a:lnTo>
                    <a:pt x="610387" y="624840"/>
                  </a:lnTo>
                  <a:lnTo>
                    <a:pt x="624166" y="622046"/>
                  </a:lnTo>
                  <a:lnTo>
                    <a:pt x="635228" y="614591"/>
                  </a:lnTo>
                  <a:lnTo>
                    <a:pt x="642683" y="603542"/>
                  </a:lnTo>
                  <a:lnTo>
                    <a:pt x="643077" y="601599"/>
                  </a:lnTo>
                  <a:lnTo>
                    <a:pt x="645426" y="590003"/>
                  </a:lnTo>
                  <a:lnTo>
                    <a:pt x="645426" y="1217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35" name="object 124">
            <a:extLst>
              <a:ext uri="{FF2B5EF4-FFF2-40B4-BE49-F238E27FC236}">
                <a16:creationId xmlns:a16="http://schemas.microsoft.com/office/drawing/2014/main" id="{50F60C41-E645-F510-B069-9DC3147A2775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73296" y="49578"/>
            <a:ext cx="1930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6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519369" y="157906"/>
            <a:ext cx="3153410" cy="768350"/>
            <a:chOff x="4519369" y="157906"/>
            <a:chExt cx="3153410" cy="768350"/>
          </a:xfrm>
        </p:grpSpPr>
        <p:sp>
          <p:nvSpPr>
            <p:cNvPr id="4" name="object 4"/>
            <p:cNvSpPr/>
            <p:nvPr/>
          </p:nvSpPr>
          <p:spPr>
            <a:xfrm>
              <a:off x="4525719" y="164256"/>
              <a:ext cx="3140710" cy="755650"/>
            </a:xfrm>
            <a:custGeom>
              <a:avLst/>
              <a:gdLst/>
              <a:ahLst/>
              <a:cxnLst/>
              <a:rect l="l" t="t" r="r" b="b"/>
              <a:pathLst>
                <a:path w="3140709" h="755650">
                  <a:moveTo>
                    <a:pt x="3102368" y="0"/>
                  </a:moveTo>
                  <a:lnTo>
                    <a:pt x="38188" y="0"/>
                  </a:lnTo>
                  <a:lnTo>
                    <a:pt x="23338" y="3498"/>
                  </a:lnTo>
                  <a:lnTo>
                    <a:pt x="11198" y="13033"/>
                  </a:lnTo>
                  <a:lnTo>
                    <a:pt x="3005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005" y="727977"/>
                  </a:lnTo>
                  <a:lnTo>
                    <a:pt x="11198" y="742108"/>
                  </a:lnTo>
                  <a:lnTo>
                    <a:pt x="23338" y="751643"/>
                  </a:lnTo>
                  <a:lnTo>
                    <a:pt x="38188" y="755142"/>
                  </a:lnTo>
                  <a:lnTo>
                    <a:pt x="3102368" y="755142"/>
                  </a:lnTo>
                  <a:lnTo>
                    <a:pt x="3117218" y="751643"/>
                  </a:lnTo>
                  <a:lnTo>
                    <a:pt x="3129359" y="742108"/>
                  </a:lnTo>
                  <a:lnTo>
                    <a:pt x="3137551" y="727977"/>
                  </a:lnTo>
                  <a:lnTo>
                    <a:pt x="3140557" y="710692"/>
                  </a:lnTo>
                  <a:lnTo>
                    <a:pt x="3140557" y="44450"/>
                  </a:lnTo>
                  <a:lnTo>
                    <a:pt x="3137551" y="27164"/>
                  </a:lnTo>
                  <a:lnTo>
                    <a:pt x="3129359" y="13033"/>
                  </a:lnTo>
                  <a:lnTo>
                    <a:pt x="3117218" y="3498"/>
                  </a:lnTo>
                  <a:lnTo>
                    <a:pt x="3102368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4525719" y="164256"/>
              <a:ext cx="3140710" cy="755650"/>
            </a:xfrm>
            <a:custGeom>
              <a:avLst/>
              <a:gdLst/>
              <a:ahLst/>
              <a:cxnLst/>
              <a:rect l="l" t="t" r="r" b="b"/>
              <a:pathLst>
                <a:path w="3140709" h="755650">
                  <a:moveTo>
                    <a:pt x="38188" y="755142"/>
                  </a:moveTo>
                  <a:lnTo>
                    <a:pt x="23338" y="751643"/>
                  </a:lnTo>
                  <a:lnTo>
                    <a:pt x="11198" y="742108"/>
                  </a:lnTo>
                  <a:lnTo>
                    <a:pt x="3005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005" y="27164"/>
                  </a:lnTo>
                  <a:lnTo>
                    <a:pt x="11198" y="13033"/>
                  </a:lnTo>
                  <a:lnTo>
                    <a:pt x="23338" y="3498"/>
                  </a:lnTo>
                  <a:lnTo>
                    <a:pt x="38188" y="0"/>
                  </a:lnTo>
                  <a:lnTo>
                    <a:pt x="3102368" y="0"/>
                  </a:lnTo>
                  <a:lnTo>
                    <a:pt x="3117218" y="3498"/>
                  </a:lnTo>
                  <a:lnTo>
                    <a:pt x="3129359" y="13033"/>
                  </a:lnTo>
                  <a:lnTo>
                    <a:pt x="3137551" y="27164"/>
                  </a:lnTo>
                  <a:lnTo>
                    <a:pt x="3140557" y="44450"/>
                  </a:lnTo>
                  <a:lnTo>
                    <a:pt x="3140557" y="710692"/>
                  </a:lnTo>
                  <a:lnTo>
                    <a:pt x="3137551" y="727977"/>
                  </a:lnTo>
                  <a:lnTo>
                    <a:pt x="3129359" y="742108"/>
                  </a:lnTo>
                  <a:lnTo>
                    <a:pt x="3117218" y="751643"/>
                  </a:lnTo>
                  <a:lnTo>
                    <a:pt x="3102368" y="755142"/>
                  </a:lnTo>
                  <a:lnTo>
                    <a:pt x="38188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Build a circuit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240029" y="1101763"/>
            <a:ext cx="11712575" cy="1645920"/>
            <a:chOff x="240029" y="1101763"/>
            <a:chExt cx="11712575" cy="1645920"/>
          </a:xfrm>
        </p:grpSpPr>
        <p:sp>
          <p:nvSpPr>
            <p:cNvPr id="8" name="object 8"/>
            <p:cNvSpPr/>
            <p:nvPr/>
          </p:nvSpPr>
          <p:spPr>
            <a:xfrm>
              <a:off x="246379" y="1108113"/>
              <a:ext cx="11699875" cy="1633220"/>
            </a:xfrm>
            <a:custGeom>
              <a:avLst/>
              <a:gdLst/>
              <a:ahLst/>
              <a:cxnLst/>
              <a:rect l="l" t="t" r="r" b="b"/>
              <a:pathLst>
                <a:path w="11699875" h="1633220">
                  <a:moveTo>
                    <a:pt x="11699252" y="0"/>
                  </a:moveTo>
                  <a:lnTo>
                    <a:pt x="0" y="0"/>
                  </a:lnTo>
                  <a:lnTo>
                    <a:pt x="0" y="1633004"/>
                  </a:lnTo>
                  <a:lnTo>
                    <a:pt x="11699252" y="1633004"/>
                  </a:lnTo>
                  <a:lnTo>
                    <a:pt x="11699252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246379" y="1108113"/>
              <a:ext cx="11699875" cy="1633220"/>
            </a:xfrm>
            <a:custGeom>
              <a:avLst/>
              <a:gdLst/>
              <a:ahLst/>
              <a:cxnLst/>
              <a:rect l="l" t="t" r="r" b="b"/>
              <a:pathLst>
                <a:path w="11699875" h="1633220">
                  <a:moveTo>
                    <a:pt x="11699252" y="1633004"/>
                  </a:moveTo>
                  <a:lnTo>
                    <a:pt x="0" y="1633004"/>
                  </a:lnTo>
                  <a:lnTo>
                    <a:pt x="0" y="0"/>
                  </a:lnTo>
                  <a:lnTo>
                    <a:pt x="11699252" y="0"/>
                  </a:lnTo>
                  <a:lnTo>
                    <a:pt x="11699252" y="163300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667000" y="1434476"/>
            <a:ext cx="7908524" cy="97975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1430" algn="ctr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Use a cell, three wires, a switch and a bulb.</a:t>
            </a:r>
            <a:endParaRPr sz="2000" dirty="0">
              <a:latin typeface="Grammarsaurus" pitchFamily="2" charset="0"/>
              <a:cs typeface="Arial MT"/>
            </a:endParaRPr>
          </a:p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Make a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circuit 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that lights up a bulb when you close the switch.</a:t>
            </a:r>
            <a:endParaRPr sz="2000" dirty="0">
              <a:latin typeface="Grammarsaurus" pitchFamily="2" charset="0"/>
              <a:cs typeface="Arial MT"/>
            </a:endParaRPr>
          </a:p>
          <a:p>
            <a:pPr marL="10795" algn="ctr">
              <a:lnSpc>
                <a:spcPct val="100000"/>
              </a:lnSpc>
              <a:spcBef>
                <a:spcPts val="140"/>
              </a:spcBef>
            </a:pP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Then, draw a diagram of your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circuit on 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a piece of paper.</a:t>
            </a:r>
            <a:endParaRPr sz="2000" dirty="0">
              <a:latin typeface="Grammarsaurus" pitchFamily="2" charset="0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14633" y="919399"/>
            <a:ext cx="7035165" cy="5939155"/>
            <a:chOff x="314633" y="919399"/>
            <a:chExt cx="7035165" cy="5939155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4633" y="919399"/>
              <a:ext cx="1925785" cy="593860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48577" y="2904110"/>
              <a:ext cx="2494844" cy="332740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4848580" y="2904109"/>
              <a:ext cx="2494915" cy="3328035"/>
            </a:xfrm>
            <a:custGeom>
              <a:avLst/>
              <a:gdLst/>
              <a:ahLst/>
              <a:cxnLst/>
              <a:rect l="l" t="t" r="r" b="b"/>
              <a:pathLst>
                <a:path w="2494915" h="3328035">
                  <a:moveTo>
                    <a:pt x="2494838" y="3327412"/>
                  </a:moveTo>
                  <a:lnTo>
                    <a:pt x="0" y="3327412"/>
                  </a:lnTo>
                  <a:lnTo>
                    <a:pt x="0" y="0"/>
                  </a:lnTo>
                  <a:lnTo>
                    <a:pt x="2494838" y="0"/>
                  </a:lnTo>
                  <a:lnTo>
                    <a:pt x="2494838" y="332741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6" name="object 124">
            <a:extLst>
              <a:ext uri="{FF2B5EF4-FFF2-40B4-BE49-F238E27FC236}">
                <a16:creationId xmlns:a16="http://schemas.microsoft.com/office/drawing/2014/main" id="{937E553A-47B0-57EB-83F4-08C889776B4B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73308" y="49578"/>
            <a:ext cx="1930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7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40029" y="157906"/>
            <a:ext cx="11712575" cy="6700520"/>
            <a:chOff x="240029" y="157906"/>
            <a:chExt cx="11712575" cy="6700520"/>
          </a:xfrm>
        </p:grpSpPr>
        <p:sp>
          <p:nvSpPr>
            <p:cNvPr id="4" name="object 4"/>
            <p:cNvSpPr/>
            <p:nvPr/>
          </p:nvSpPr>
          <p:spPr>
            <a:xfrm>
              <a:off x="246379" y="1108113"/>
              <a:ext cx="11699875" cy="1633220"/>
            </a:xfrm>
            <a:custGeom>
              <a:avLst/>
              <a:gdLst/>
              <a:ahLst/>
              <a:cxnLst/>
              <a:rect l="l" t="t" r="r" b="b"/>
              <a:pathLst>
                <a:path w="11699875" h="1633220">
                  <a:moveTo>
                    <a:pt x="11699252" y="0"/>
                  </a:moveTo>
                  <a:lnTo>
                    <a:pt x="0" y="0"/>
                  </a:lnTo>
                  <a:lnTo>
                    <a:pt x="0" y="1633004"/>
                  </a:lnTo>
                  <a:lnTo>
                    <a:pt x="11699252" y="1633004"/>
                  </a:lnTo>
                  <a:lnTo>
                    <a:pt x="11699252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246379" y="1108113"/>
              <a:ext cx="11699875" cy="1633220"/>
            </a:xfrm>
            <a:custGeom>
              <a:avLst/>
              <a:gdLst/>
              <a:ahLst/>
              <a:cxnLst/>
              <a:rect l="l" t="t" r="r" b="b"/>
              <a:pathLst>
                <a:path w="11699875" h="1633220">
                  <a:moveTo>
                    <a:pt x="11699252" y="1633004"/>
                  </a:moveTo>
                  <a:lnTo>
                    <a:pt x="0" y="1633004"/>
                  </a:lnTo>
                  <a:lnTo>
                    <a:pt x="0" y="0"/>
                  </a:lnTo>
                  <a:lnTo>
                    <a:pt x="11699252" y="0"/>
                  </a:lnTo>
                  <a:lnTo>
                    <a:pt x="11699252" y="163300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8078" y="919399"/>
              <a:ext cx="1925777" cy="593860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730235" y="164256"/>
              <a:ext cx="3140710" cy="755650"/>
            </a:xfrm>
            <a:custGeom>
              <a:avLst/>
              <a:gdLst/>
              <a:ahLst/>
              <a:cxnLst/>
              <a:rect l="l" t="t" r="r" b="b"/>
              <a:pathLst>
                <a:path w="3140709" h="755650">
                  <a:moveTo>
                    <a:pt x="3102368" y="0"/>
                  </a:moveTo>
                  <a:lnTo>
                    <a:pt x="38188" y="0"/>
                  </a:lnTo>
                  <a:lnTo>
                    <a:pt x="23338" y="3498"/>
                  </a:lnTo>
                  <a:lnTo>
                    <a:pt x="11198" y="13033"/>
                  </a:lnTo>
                  <a:lnTo>
                    <a:pt x="3005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3005" y="727977"/>
                  </a:lnTo>
                  <a:lnTo>
                    <a:pt x="11198" y="742108"/>
                  </a:lnTo>
                  <a:lnTo>
                    <a:pt x="23338" y="751643"/>
                  </a:lnTo>
                  <a:lnTo>
                    <a:pt x="38188" y="755142"/>
                  </a:lnTo>
                  <a:lnTo>
                    <a:pt x="3102368" y="755142"/>
                  </a:lnTo>
                  <a:lnTo>
                    <a:pt x="3117226" y="751643"/>
                  </a:lnTo>
                  <a:lnTo>
                    <a:pt x="3129370" y="742108"/>
                  </a:lnTo>
                  <a:lnTo>
                    <a:pt x="3137564" y="727977"/>
                  </a:lnTo>
                  <a:lnTo>
                    <a:pt x="3140570" y="710692"/>
                  </a:lnTo>
                  <a:lnTo>
                    <a:pt x="3140570" y="44450"/>
                  </a:lnTo>
                  <a:lnTo>
                    <a:pt x="3137564" y="27164"/>
                  </a:lnTo>
                  <a:lnTo>
                    <a:pt x="3129370" y="13033"/>
                  </a:lnTo>
                  <a:lnTo>
                    <a:pt x="3117226" y="3498"/>
                  </a:lnTo>
                  <a:lnTo>
                    <a:pt x="3102368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3730235" y="164256"/>
              <a:ext cx="3140710" cy="755650"/>
            </a:xfrm>
            <a:custGeom>
              <a:avLst/>
              <a:gdLst/>
              <a:ahLst/>
              <a:cxnLst/>
              <a:rect l="l" t="t" r="r" b="b"/>
              <a:pathLst>
                <a:path w="3140709" h="755650">
                  <a:moveTo>
                    <a:pt x="38188" y="755142"/>
                  </a:moveTo>
                  <a:lnTo>
                    <a:pt x="23338" y="751643"/>
                  </a:lnTo>
                  <a:lnTo>
                    <a:pt x="11198" y="742108"/>
                  </a:lnTo>
                  <a:lnTo>
                    <a:pt x="3005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3005" y="27164"/>
                  </a:lnTo>
                  <a:lnTo>
                    <a:pt x="11198" y="13033"/>
                  </a:lnTo>
                  <a:lnTo>
                    <a:pt x="23338" y="3498"/>
                  </a:lnTo>
                  <a:lnTo>
                    <a:pt x="38188" y="0"/>
                  </a:lnTo>
                  <a:lnTo>
                    <a:pt x="3102368" y="0"/>
                  </a:lnTo>
                  <a:lnTo>
                    <a:pt x="3117226" y="3498"/>
                  </a:lnTo>
                  <a:lnTo>
                    <a:pt x="3129370" y="13033"/>
                  </a:lnTo>
                  <a:lnTo>
                    <a:pt x="3137564" y="27164"/>
                  </a:lnTo>
                  <a:lnTo>
                    <a:pt x="3140570" y="44450"/>
                  </a:lnTo>
                  <a:lnTo>
                    <a:pt x="3140570" y="710692"/>
                  </a:lnTo>
                  <a:lnTo>
                    <a:pt x="3137564" y="727977"/>
                  </a:lnTo>
                  <a:lnTo>
                    <a:pt x="3129370" y="742108"/>
                  </a:lnTo>
                  <a:lnTo>
                    <a:pt x="3117226" y="751643"/>
                  </a:lnTo>
                  <a:lnTo>
                    <a:pt x="3102368" y="755142"/>
                  </a:lnTo>
                  <a:lnTo>
                    <a:pt x="38188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886200" y="242535"/>
            <a:ext cx="3400419" cy="536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dirty="0">
                <a:latin typeface="Grammarsaurus" pitchFamily="2" charset="0"/>
              </a:rPr>
              <a:t>Build a circuit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6808214" y="284228"/>
            <a:ext cx="1660525" cy="556260"/>
            <a:chOff x="6808214" y="284228"/>
            <a:chExt cx="1660525" cy="556260"/>
          </a:xfrm>
        </p:grpSpPr>
        <p:sp>
          <p:nvSpPr>
            <p:cNvPr id="11" name="object 11"/>
            <p:cNvSpPr/>
            <p:nvPr/>
          </p:nvSpPr>
          <p:spPr>
            <a:xfrm>
              <a:off x="6814564" y="290578"/>
              <a:ext cx="1647825" cy="543560"/>
            </a:xfrm>
            <a:custGeom>
              <a:avLst/>
              <a:gdLst/>
              <a:ahLst/>
              <a:cxnLst/>
              <a:rect l="l" t="t" r="r" b="b"/>
              <a:pathLst>
                <a:path w="1647825" h="543560">
                  <a:moveTo>
                    <a:pt x="1609102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099"/>
                  </a:lnTo>
                  <a:lnTo>
                    <a:pt x="0" y="505002"/>
                  </a:lnTo>
                  <a:lnTo>
                    <a:pt x="2993" y="519833"/>
                  </a:lnTo>
                  <a:lnTo>
                    <a:pt x="11158" y="531944"/>
                  </a:lnTo>
                  <a:lnTo>
                    <a:pt x="23268" y="540108"/>
                  </a:lnTo>
                  <a:lnTo>
                    <a:pt x="38100" y="543102"/>
                  </a:lnTo>
                  <a:lnTo>
                    <a:pt x="1609102" y="543102"/>
                  </a:lnTo>
                  <a:lnTo>
                    <a:pt x="1623933" y="540108"/>
                  </a:lnTo>
                  <a:lnTo>
                    <a:pt x="1636044" y="531944"/>
                  </a:lnTo>
                  <a:lnTo>
                    <a:pt x="1644208" y="519833"/>
                  </a:lnTo>
                  <a:lnTo>
                    <a:pt x="1647202" y="505002"/>
                  </a:lnTo>
                  <a:lnTo>
                    <a:pt x="1647202" y="38099"/>
                  </a:lnTo>
                  <a:lnTo>
                    <a:pt x="1644208" y="23268"/>
                  </a:lnTo>
                  <a:lnTo>
                    <a:pt x="1636044" y="11158"/>
                  </a:lnTo>
                  <a:lnTo>
                    <a:pt x="1623933" y="2993"/>
                  </a:lnTo>
                  <a:lnTo>
                    <a:pt x="1609102" y="0"/>
                  </a:lnTo>
                  <a:close/>
                </a:path>
              </a:pathLst>
            </a:custGeom>
            <a:solidFill>
              <a:srgbClr val="2B7C1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6814564" y="290578"/>
              <a:ext cx="1647825" cy="543560"/>
            </a:xfrm>
            <a:custGeom>
              <a:avLst/>
              <a:gdLst/>
              <a:ahLst/>
              <a:cxnLst/>
              <a:rect l="l" t="t" r="r" b="b"/>
              <a:pathLst>
                <a:path w="1647825" h="543560">
                  <a:moveTo>
                    <a:pt x="1609102" y="543102"/>
                  </a:moveTo>
                  <a:lnTo>
                    <a:pt x="38100" y="543102"/>
                  </a:lnTo>
                  <a:lnTo>
                    <a:pt x="23268" y="540108"/>
                  </a:lnTo>
                  <a:lnTo>
                    <a:pt x="11158" y="531944"/>
                  </a:lnTo>
                  <a:lnTo>
                    <a:pt x="2993" y="519833"/>
                  </a:lnTo>
                  <a:lnTo>
                    <a:pt x="0" y="505002"/>
                  </a:lnTo>
                  <a:lnTo>
                    <a:pt x="0" y="38099"/>
                  </a:lnTo>
                  <a:lnTo>
                    <a:pt x="2993" y="23268"/>
                  </a:lnTo>
                  <a:lnTo>
                    <a:pt x="11158" y="11158"/>
                  </a:lnTo>
                  <a:lnTo>
                    <a:pt x="23268" y="2993"/>
                  </a:lnTo>
                  <a:lnTo>
                    <a:pt x="38100" y="0"/>
                  </a:lnTo>
                  <a:lnTo>
                    <a:pt x="1609102" y="0"/>
                  </a:lnTo>
                  <a:lnTo>
                    <a:pt x="1623933" y="2993"/>
                  </a:lnTo>
                  <a:lnTo>
                    <a:pt x="1636044" y="11158"/>
                  </a:lnTo>
                  <a:lnTo>
                    <a:pt x="1644208" y="23268"/>
                  </a:lnTo>
                  <a:lnTo>
                    <a:pt x="1647202" y="38099"/>
                  </a:lnTo>
                  <a:lnTo>
                    <a:pt x="1647202" y="505002"/>
                  </a:lnTo>
                  <a:lnTo>
                    <a:pt x="1644208" y="519833"/>
                  </a:lnTo>
                  <a:lnTo>
                    <a:pt x="1636044" y="531944"/>
                  </a:lnTo>
                  <a:lnTo>
                    <a:pt x="1623933" y="540108"/>
                  </a:lnTo>
                  <a:lnTo>
                    <a:pt x="1609102" y="543102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858000" y="370179"/>
            <a:ext cx="16002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answers</a:t>
            </a:r>
            <a:endParaRPr sz="2000" dirty="0">
              <a:latin typeface="Grammarsaurus" pitchFamily="2" charset="0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629346" y="1447800"/>
            <a:ext cx="6933308" cy="9301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5100"/>
              </a:lnSpc>
              <a:spcBef>
                <a:spcPts val="100"/>
              </a:spcBef>
            </a:pPr>
            <a:r>
              <a:rPr sz="19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Did you find it challenging to draw the switch and the bulb? Let’s find out if there is an easier way to represent the </a:t>
            </a:r>
            <a:r>
              <a:rPr sz="19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circuit </a:t>
            </a:r>
            <a:br>
              <a:rPr lang="en-US" sz="19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</a:br>
            <a:r>
              <a:rPr sz="19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in a diagram.</a:t>
            </a:r>
            <a:endParaRPr sz="1900" dirty="0">
              <a:latin typeface="Grammarsaurus" pitchFamily="2" charset="0"/>
              <a:cs typeface="Arial M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793213" y="1676400"/>
            <a:ext cx="6221730" cy="4358005"/>
            <a:chOff x="3793213" y="1688514"/>
            <a:chExt cx="6221730" cy="4358005"/>
          </a:xfrm>
        </p:grpSpPr>
        <p:sp>
          <p:nvSpPr>
            <p:cNvPr id="16" name="object 16"/>
            <p:cNvSpPr/>
            <p:nvPr/>
          </p:nvSpPr>
          <p:spPr>
            <a:xfrm>
              <a:off x="5813869" y="3849447"/>
              <a:ext cx="734060" cy="377825"/>
            </a:xfrm>
            <a:custGeom>
              <a:avLst/>
              <a:gdLst/>
              <a:ahLst/>
              <a:cxnLst/>
              <a:rect l="l" t="t" r="r" b="b"/>
              <a:pathLst>
                <a:path w="734059" h="377825">
                  <a:moveTo>
                    <a:pt x="733691" y="0"/>
                  </a:moveTo>
                  <a:lnTo>
                    <a:pt x="0" y="0"/>
                  </a:lnTo>
                  <a:lnTo>
                    <a:pt x="0" y="232308"/>
                  </a:lnTo>
                  <a:lnTo>
                    <a:pt x="22950" y="282996"/>
                  </a:lnTo>
                  <a:lnTo>
                    <a:pt x="86274" y="325893"/>
                  </a:lnTo>
                  <a:lnTo>
                    <a:pt x="130488" y="343396"/>
                  </a:lnTo>
                  <a:lnTo>
                    <a:pt x="181687" y="357722"/>
                  </a:lnTo>
                  <a:lnTo>
                    <a:pt x="238836" y="368462"/>
                  </a:lnTo>
                  <a:lnTo>
                    <a:pt x="300898" y="375206"/>
                  </a:lnTo>
                  <a:lnTo>
                    <a:pt x="366839" y="377545"/>
                  </a:lnTo>
                  <a:lnTo>
                    <a:pt x="432777" y="375206"/>
                  </a:lnTo>
                  <a:lnTo>
                    <a:pt x="494839" y="368462"/>
                  </a:lnTo>
                  <a:lnTo>
                    <a:pt x="551989" y="357722"/>
                  </a:lnTo>
                  <a:lnTo>
                    <a:pt x="603190" y="343396"/>
                  </a:lnTo>
                  <a:lnTo>
                    <a:pt x="647407" y="325893"/>
                  </a:lnTo>
                  <a:lnTo>
                    <a:pt x="683601" y="305624"/>
                  </a:lnTo>
                  <a:lnTo>
                    <a:pt x="727780" y="258421"/>
                  </a:lnTo>
                  <a:lnTo>
                    <a:pt x="733691" y="232308"/>
                  </a:lnTo>
                  <a:lnTo>
                    <a:pt x="733691" y="0"/>
                  </a:lnTo>
                  <a:close/>
                </a:path>
              </a:pathLst>
            </a:custGeom>
            <a:solidFill>
              <a:srgbClr val="E4E4E4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5809543" y="3845153"/>
              <a:ext cx="742315" cy="386715"/>
            </a:xfrm>
            <a:custGeom>
              <a:avLst/>
              <a:gdLst/>
              <a:ahLst/>
              <a:cxnLst/>
              <a:rect l="l" t="t" r="r" b="b"/>
              <a:pathLst>
                <a:path w="742315" h="386714">
                  <a:moveTo>
                    <a:pt x="740384" y="0"/>
                  </a:moveTo>
                  <a:lnTo>
                    <a:pt x="1943" y="0"/>
                  </a:lnTo>
                  <a:lnTo>
                    <a:pt x="0" y="1917"/>
                  </a:lnTo>
                  <a:lnTo>
                    <a:pt x="0" y="236600"/>
                  </a:lnTo>
                  <a:lnTo>
                    <a:pt x="5990" y="263448"/>
                  </a:lnTo>
                  <a:lnTo>
                    <a:pt x="50749" y="312027"/>
                  </a:lnTo>
                  <a:lnTo>
                    <a:pt x="87403" y="332906"/>
                  </a:lnTo>
                  <a:lnTo>
                    <a:pt x="132166" y="350945"/>
                  </a:lnTo>
                  <a:lnTo>
                    <a:pt x="183980" y="365716"/>
                  </a:lnTo>
                  <a:lnTo>
                    <a:pt x="241790" y="376795"/>
                  </a:lnTo>
                  <a:lnTo>
                    <a:pt x="304539" y="383754"/>
                  </a:lnTo>
                  <a:lnTo>
                    <a:pt x="371170" y="386168"/>
                  </a:lnTo>
                  <a:lnTo>
                    <a:pt x="437800" y="383754"/>
                  </a:lnTo>
                  <a:lnTo>
                    <a:pt x="493665" y="377558"/>
                  </a:lnTo>
                  <a:lnTo>
                    <a:pt x="371170" y="377558"/>
                  </a:lnTo>
                  <a:lnTo>
                    <a:pt x="306089" y="375282"/>
                  </a:lnTo>
                  <a:lnTo>
                    <a:pt x="244800" y="368723"/>
                  </a:lnTo>
                  <a:lnTo>
                    <a:pt x="188336" y="358282"/>
                  </a:lnTo>
                  <a:lnTo>
                    <a:pt x="137727" y="344361"/>
                  </a:lnTo>
                  <a:lnTo>
                    <a:pt x="94006" y="327361"/>
                  </a:lnTo>
                  <a:lnTo>
                    <a:pt x="58204" y="307683"/>
                  </a:lnTo>
                  <a:lnTo>
                    <a:pt x="14487" y="261902"/>
                  </a:lnTo>
                  <a:lnTo>
                    <a:pt x="8636" y="236600"/>
                  </a:lnTo>
                  <a:lnTo>
                    <a:pt x="8636" y="8610"/>
                  </a:lnTo>
                  <a:lnTo>
                    <a:pt x="742315" y="8610"/>
                  </a:lnTo>
                  <a:lnTo>
                    <a:pt x="742315" y="1917"/>
                  </a:lnTo>
                  <a:lnTo>
                    <a:pt x="740384" y="0"/>
                  </a:lnTo>
                  <a:close/>
                </a:path>
                <a:path w="742315" h="386714">
                  <a:moveTo>
                    <a:pt x="742315" y="8610"/>
                  </a:moveTo>
                  <a:lnTo>
                    <a:pt x="733691" y="8610"/>
                  </a:lnTo>
                  <a:lnTo>
                    <a:pt x="733691" y="236600"/>
                  </a:lnTo>
                  <a:lnTo>
                    <a:pt x="727840" y="261902"/>
                  </a:lnTo>
                  <a:lnTo>
                    <a:pt x="684126" y="307683"/>
                  </a:lnTo>
                  <a:lnTo>
                    <a:pt x="648326" y="327361"/>
                  </a:lnTo>
                  <a:lnTo>
                    <a:pt x="604607" y="344361"/>
                  </a:lnTo>
                  <a:lnTo>
                    <a:pt x="554000" y="358282"/>
                  </a:lnTo>
                  <a:lnTo>
                    <a:pt x="497537" y="368723"/>
                  </a:lnTo>
                  <a:lnTo>
                    <a:pt x="436250" y="375282"/>
                  </a:lnTo>
                  <a:lnTo>
                    <a:pt x="371170" y="377558"/>
                  </a:lnTo>
                  <a:lnTo>
                    <a:pt x="493665" y="377558"/>
                  </a:lnTo>
                  <a:lnTo>
                    <a:pt x="558353" y="365716"/>
                  </a:lnTo>
                  <a:lnTo>
                    <a:pt x="610163" y="350945"/>
                  </a:lnTo>
                  <a:lnTo>
                    <a:pt x="654921" y="332906"/>
                  </a:lnTo>
                  <a:lnTo>
                    <a:pt x="691572" y="312027"/>
                  </a:lnTo>
                  <a:lnTo>
                    <a:pt x="736324" y="263448"/>
                  </a:lnTo>
                  <a:lnTo>
                    <a:pt x="742315" y="236600"/>
                  </a:lnTo>
                  <a:lnTo>
                    <a:pt x="742315" y="8610"/>
                  </a:lnTo>
                  <a:close/>
                </a:path>
              </a:pathLst>
            </a:custGeom>
            <a:solidFill>
              <a:srgbClr val="89898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23368" y="3849446"/>
              <a:ext cx="276059" cy="377545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13869" y="3849446"/>
              <a:ext cx="63322" cy="31390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68885" y="3849446"/>
              <a:ext cx="278676" cy="37330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09555" y="3620521"/>
              <a:ext cx="742315" cy="37850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36081" y="3694104"/>
              <a:ext cx="296119" cy="73845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28461" y="3664812"/>
              <a:ext cx="42011" cy="8653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118262" y="3664419"/>
              <a:ext cx="82080" cy="10353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045478" y="3635806"/>
              <a:ext cx="282509" cy="11743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871891" y="2949641"/>
              <a:ext cx="612680" cy="74687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893210" y="2978175"/>
              <a:ext cx="572319" cy="553186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829689" y="3798121"/>
              <a:ext cx="148209" cy="84711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392403" y="3798121"/>
              <a:ext cx="148234" cy="84711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164480" y="5207444"/>
              <a:ext cx="258965" cy="258216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5160174" y="5203126"/>
              <a:ext cx="267970" cy="267335"/>
            </a:xfrm>
            <a:custGeom>
              <a:avLst/>
              <a:gdLst/>
              <a:ahLst/>
              <a:cxnLst/>
              <a:rect l="l" t="t" r="r" b="b"/>
              <a:pathLst>
                <a:path w="267970" h="267335">
                  <a:moveTo>
                    <a:pt x="265671" y="0"/>
                  </a:moveTo>
                  <a:lnTo>
                    <a:pt x="1930" y="0"/>
                  </a:lnTo>
                  <a:lnTo>
                    <a:pt x="0" y="1943"/>
                  </a:lnTo>
                  <a:lnTo>
                    <a:pt x="0" y="264909"/>
                  </a:lnTo>
                  <a:lnTo>
                    <a:pt x="1930" y="266852"/>
                  </a:lnTo>
                  <a:lnTo>
                    <a:pt x="265671" y="266852"/>
                  </a:lnTo>
                  <a:lnTo>
                    <a:pt x="267588" y="264909"/>
                  </a:lnTo>
                  <a:lnTo>
                    <a:pt x="267588" y="258216"/>
                  </a:lnTo>
                  <a:lnTo>
                    <a:pt x="8623" y="258216"/>
                  </a:lnTo>
                  <a:lnTo>
                    <a:pt x="8623" y="8623"/>
                  </a:lnTo>
                  <a:lnTo>
                    <a:pt x="267588" y="8623"/>
                  </a:lnTo>
                  <a:lnTo>
                    <a:pt x="267588" y="1943"/>
                  </a:lnTo>
                  <a:lnTo>
                    <a:pt x="265671" y="0"/>
                  </a:lnTo>
                  <a:close/>
                </a:path>
                <a:path w="267970" h="267335">
                  <a:moveTo>
                    <a:pt x="267588" y="8623"/>
                  </a:moveTo>
                  <a:lnTo>
                    <a:pt x="258978" y="8623"/>
                  </a:lnTo>
                  <a:lnTo>
                    <a:pt x="258978" y="258216"/>
                  </a:lnTo>
                  <a:lnTo>
                    <a:pt x="267588" y="258216"/>
                  </a:lnTo>
                  <a:lnTo>
                    <a:pt x="267588" y="8623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2" name="object 3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64480" y="5226278"/>
              <a:ext cx="258965" cy="239382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5160174" y="5221960"/>
              <a:ext cx="267970" cy="248285"/>
            </a:xfrm>
            <a:custGeom>
              <a:avLst/>
              <a:gdLst/>
              <a:ahLst/>
              <a:cxnLst/>
              <a:rect l="l" t="t" r="r" b="b"/>
              <a:pathLst>
                <a:path w="267970" h="248285">
                  <a:moveTo>
                    <a:pt x="265671" y="0"/>
                  </a:moveTo>
                  <a:lnTo>
                    <a:pt x="1930" y="0"/>
                  </a:lnTo>
                  <a:lnTo>
                    <a:pt x="0" y="1917"/>
                  </a:lnTo>
                  <a:lnTo>
                    <a:pt x="0" y="246075"/>
                  </a:lnTo>
                  <a:lnTo>
                    <a:pt x="1930" y="248018"/>
                  </a:lnTo>
                  <a:lnTo>
                    <a:pt x="265671" y="248018"/>
                  </a:lnTo>
                  <a:lnTo>
                    <a:pt x="267588" y="246075"/>
                  </a:lnTo>
                  <a:lnTo>
                    <a:pt x="267588" y="239382"/>
                  </a:lnTo>
                  <a:lnTo>
                    <a:pt x="8623" y="239382"/>
                  </a:lnTo>
                  <a:lnTo>
                    <a:pt x="8623" y="8610"/>
                  </a:lnTo>
                  <a:lnTo>
                    <a:pt x="267588" y="8610"/>
                  </a:lnTo>
                  <a:lnTo>
                    <a:pt x="267588" y="1917"/>
                  </a:lnTo>
                  <a:lnTo>
                    <a:pt x="265671" y="0"/>
                  </a:lnTo>
                  <a:close/>
                </a:path>
                <a:path w="267970" h="248285">
                  <a:moveTo>
                    <a:pt x="267588" y="8610"/>
                  </a:moveTo>
                  <a:lnTo>
                    <a:pt x="258978" y="8610"/>
                  </a:lnTo>
                  <a:lnTo>
                    <a:pt x="258978" y="239382"/>
                  </a:lnTo>
                  <a:lnTo>
                    <a:pt x="267588" y="239382"/>
                  </a:lnTo>
                  <a:lnTo>
                    <a:pt x="267588" y="8610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4" name="object 3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198924" y="5207444"/>
              <a:ext cx="258952" cy="258216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4194606" y="5203126"/>
              <a:ext cx="267970" cy="267335"/>
            </a:xfrm>
            <a:custGeom>
              <a:avLst/>
              <a:gdLst/>
              <a:ahLst/>
              <a:cxnLst/>
              <a:rect l="l" t="t" r="r" b="b"/>
              <a:pathLst>
                <a:path w="267970" h="267335">
                  <a:moveTo>
                    <a:pt x="265671" y="0"/>
                  </a:moveTo>
                  <a:lnTo>
                    <a:pt x="1930" y="0"/>
                  </a:lnTo>
                  <a:lnTo>
                    <a:pt x="0" y="1943"/>
                  </a:lnTo>
                  <a:lnTo>
                    <a:pt x="0" y="264909"/>
                  </a:lnTo>
                  <a:lnTo>
                    <a:pt x="1930" y="266852"/>
                  </a:lnTo>
                  <a:lnTo>
                    <a:pt x="265671" y="266852"/>
                  </a:lnTo>
                  <a:lnTo>
                    <a:pt x="267588" y="264909"/>
                  </a:lnTo>
                  <a:lnTo>
                    <a:pt x="267588" y="258216"/>
                  </a:lnTo>
                  <a:lnTo>
                    <a:pt x="8623" y="258216"/>
                  </a:lnTo>
                  <a:lnTo>
                    <a:pt x="8623" y="8623"/>
                  </a:lnTo>
                  <a:lnTo>
                    <a:pt x="267588" y="8623"/>
                  </a:lnTo>
                  <a:lnTo>
                    <a:pt x="267588" y="1943"/>
                  </a:lnTo>
                  <a:lnTo>
                    <a:pt x="265671" y="0"/>
                  </a:lnTo>
                  <a:close/>
                </a:path>
                <a:path w="267970" h="267335">
                  <a:moveTo>
                    <a:pt x="267588" y="8623"/>
                  </a:moveTo>
                  <a:lnTo>
                    <a:pt x="258978" y="8623"/>
                  </a:lnTo>
                  <a:lnTo>
                    <a:pt x="258978" y="258216"/>
                  </a:lnTo>
                  <a:lnTo>
                    <a:pt x="267588" y="258216"/>
                  </a:lnTo>
                  <a:lnTo>
                    <a:pt x="267588" y="8623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6" name="object 36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198924" y="5226278"/>
              <a:ext cx="258953" cy="239382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4194606" y="5221960"/>
              <a:ext cx="267970" cy="248285"/>
            </a:xfrm>
            <a:custGeom>
              <a:avLst/>
              <a:gdLst/>
              <a:ahLst/>
              <a:cxnLst/>
              <a:rect l="l" t="t" r="r" b="b"/>
              <a:pathLst>
                <a:path w="267970" h="248285">
                  <a:moveTo>
                    <a:pt x="265671" y="0"/>
                  </a:moveTo>
                  <a:lnTo>
                    <a:pt x="1930" y="0"/>
                  </a:lnTo>
                  <a:lnTo>
                    <a:pt x="0" y="1917"/>
                  </a:lnTo>
                  <a:lnTo>
                    <a:pt x="0" y="246075"/>
                  </a:lnTo>
                  <a:lnTo>
                    <a:pt x="1930" y="248018"/>
                  </a:lnTo>
                  <a:lnTo>
                    <a:pt x="265671" y="248018"/>
                  </a:lnTo>
                  <a:lnTo>
                    <a:pt x="267588" y="246075"/>
                  </a:lnTo>
                  <a:lnTo>
                    <a:pt x="267588" y="239382"/>
                  </a:lnTo>
                  <a:lnTo>
                    <a:pt x="8623" y="239382"/>
                  </a:lnTo>
                  <a:lnTo>
                    <a:pt x="8623" y="8610"/>
                  </a:lnTo>
                  <a:lnTo>
                    <a:pt x="267588" y="8610"/>
                  </a:lnTo>
                  <a:lnTo>
                    <a:pt x="267588" y="1917"/>
                  </a:lnTo>
                  <a:lnTo>
                    <a:pt x="265671" y="0"/>
                  </a:lnTo>
                  <a:close/>
                </a:path>
                <a:path w="267970" h="248285">
                  <a:moveTo>
                    <a:pt x="267588" y="8610"/>
                  </a:moveTo>
                  <a:lnTo>
                    <a:pt x="258978" y="8610"/>
                  </a:lnTo>
                  <a:lnTo>
                    <a:pt x="258978" y="239382"/>
                  </a:lnTo>
                  <a:lnTo>
                    <a:pt x="267588" y="239382"/>
                  </a:lnTo>
                  <a:lnTo>
                    <a:pt x="267588" y="8610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38" name="object 3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169778" y="4645291"/>
              <a:ext cx="1413573" cy="856145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4164851" y="4640362"/>
              <a:ext cx="1423670" cy="866140"/>
            </a:xfrm>
            <a:custGeom>
              <a:avLst/>
              <a:gdLst/>
              <a:ahLst/>
              <a:cxnLst/>
              <a:rect l="l" t="t" r="r" b="b"/>
              <a:pathLst>
                <a:path w="1423670" h="866139">
                  <a:moveTo>
                    <a:pt x="1337944" y="0"/>
                  </a:moveTo>
                  <a:lnTo>
                    <a:pt x="800" y="705459"/>
                  </a:lnTo>
                  <a:lnTo>
                    <a:pt x="0" y="708101"/>
                  </a:lnTo>
                  <a:lnTo>
                    <a:pt x="82880" y="865187"/>
                  </a:lnTo>
                  <a:lnTo>
                    <a:pt x="85496" y="865987"/>
                  </a:lnTo>
                  <a:lnTo>
                    <a:pt x="105860" y="855243"/>
                  </a:lnTo>
                  <a:lnTo>
                    <a:pt x="87388" y="855243"/>
                  </a:lnTo>
                  <a:lnTo>
                    <a:pt x="10744" y="709993"/>
                  </a:lnTo>
                  <a:lnTo>
                    <a:pt x="1336052" y="10744"/>
                  </a:lnTo>
                  <a:lnTo>
                    <a:pt x="1345782" y="10744"/>
                  </a:lnTo>
                  <a:lnTo>
                    <a:pt x="1340535" y="800"/>
                  </a:lnTo>
                  <a:lnTo>
                    <a:pt x="1337944" y="0"/>
                  </a:lnTo>
                  <a:close/>
                </a:path>
                <a:path w="1423670" h="866139">
                  <a:moveTo>
                    <a:pt x="1345782" y="10744"/>
                  </a:moveTo>
                  <a:lnTo>
                    <a:pt x="1336052" y="10744"/>
                  </a:lnTo>
                  <a:lnTo>
                    <a:pt x="1412684" y="155994"/>
                  </a:lnTo>
                  <a:lnTo>
                    <a:pt x="87388" y="855243"/>
                  </a:lnTo>
                  <a:lnTo>
                    <a:pt x="105860" y="855243"/>
                  </a:lnTo>
                  <a:lnTo>
                    <a:pt x="1422615" y="160528"/>
                  </a:lnTo>
                  <a:lnTo>
                    <a:pt x="1423428" y="157899"/>
                  </a:lnTo>
                  <a:lnTo>
                    <a:pt x="1345782" y="10744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0" name="object 40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175886" y="4656886"/>
              <a:ext cx="1413586" cy="856119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4170969" y="4651955"/>
              <a:ext cx="1423670" cy="866140"/>
            </a:xfrm>
            <a:custGeom>
              <a:avLst/>
              <a:gdLst/>
              <a:ahLst/>
              <a:cxnLst/>
              <a:rect l="l" t="t" r="r" b="b"/>
              <a:pathLst>
                <a:path w="1423670" h="866139">
                  <a:moveTo>
                    <a:pt x="1337932" y="0"/>
                  </a:moveTo>
                  <a:lnTo>
                    <a:pt x="812" y="705497"/>
                  </a:lnTo>
                  <a:lnTo>
                    <a:pt x="0" y="708088"/>
                  </a:lnTo>
                  <a:lnTo>
                    <a:pt x="81775" y="863066"/>
                  </a:lnTo>
                  <a:lnTo>
                    <a:pt x="82880" y="865200"/>
                  </a:lnTo>
                  <a:lnTo>
                    <a:pt x="85483" y="865974"/>
                  </a:lnTo>
                  <a:lnTo>
                    <a:pt x="105885" y="855230"/>
                  </a:lnTo>
                  <a:lnTo>
                    <a:pt x="87388" y="855230"/>
                  </a:lnTo>
                  <a:lnTo>
                    <a:pt x="10756" y="709993"/>
                  </a:lnTo>
                  <a:lnTo>
                    <a:pt x="1336052" y="10756"/>
                  </a:lnTo>
                  <a:lnTo>
                    <a:pt x="1345794" y="10756"/>
                  </a:lnTo>
                  <a:lnTo>
                    <a:pt x="1340548" y="812"/>
                  </a:lnTo>
                  <a:lnTo>
                    <a:pt x="1337932" y="0"/>
                  </a:lnTo>
                  <a:close/>
                </a:path>
                <a:path w="1423670" h="866139">
                  <a:moveTo>
                    <a:pt x="1345794" y="10756"/>
                  </a:moveTo>
                  <a:lnTo>
                    <a:pt x="1336052" y="10756"/>
                  </a:lnTo>
                  <a:lnTo>
                    <a:pt x="1412684" y="156006"/>
                  </a:lnTo>
                  <a:lnTo>
                    <a:pt x="87388" y="855230"/>
                  </a:lnTo>
                  <a:lnTo>
                    <a:pt x="105885" y="855230"/>
                  </a:lnTo>
                  <a:lnTo>
                    <a:pt x="1420507" y="161620"/>
                  </a:lnTo>
                  <a:lnTo>
                    <a:pt x="1422628" y="160527"/>
                  </a:lnTo>
                  <a:lnTo>
                    <a:pt x="1423428" y="157911"/>
                  </a:lnTo>
                  <a:lnTo>
                    <a:pt x="1345794" y="10756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2" name="object 42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991709" y="4715624"/>
              <a:ext cx="405765" cy="409524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434752" y="4520476"/>
              <a:ext cx="401490" cy="340352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198924" y="5156047"/>
              <a:ext cx="363829" cy="356082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954011" y="5669819"/>
              <a:ext cx="1714360" cy="313397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954208" y="5974588"/>
              <a:ext cx="1713953" cy="71361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4194606" y="5249621"/>
              <a:ext cx="267970" cy="267335"/>
            </a:xfrm>
            <a:custGeom>
              <a:avLst/>
              <a:gdLst/>
              <a:ahLst/>
              <a:cxnLst/>
              <a:rect l="l" t="t" r="r" b="b"/>
              <a:pathLst>
                <a:path w="267970" h="267335">
                  <a:moveTo>
                    <a:pt x="265671" y="0"/>
                  </a:moveTo>
                  <a:lnTo>
                    <a:pt x="1930" y="0"/>
                  </a:lnTo>
                  <a:lnTo>
                    <a:pt x="0" y="1917"/>
                  </a:lnTo>
                  <a:lnTo>
                    <a:pt x="0" y="264909"/>
                  </a:lnTo>
                  <a:lnTo>
                    <a:pt x="1930" y="266827"/>
                  </a:lnTo>
                  <a:lnTo>
                    <a:pt x="265671" y="266827"/>
                  </a:lnTo>
                  <a:lnTo>
                    <a:pt x="267588" y="264909"/>
                  </a:lnTo>
                  <a:lnTo>
                    <a:pt x="267588" y="258216"/>
                  </a:lnTo>
                  <a:lnTo>
                    <a:pt x="8623" y="258216"/>
                  </a:lnTo>
                  <a:lnTo>
                    <a:pt x="8623" y="8610"/>
                  </a:lnTo>
                  <a:lnTo>
                    <a:pt x="267588" y="8610"/>
                  </a:lnTo>
                  <a:lnTo>
                    <a:pt x="267588" y="1917"/>
                  </a:lnTo>
                  <a:lnTo>
                    <a:pt x="265671" y="0"/>
                  </a:lnTo>
                  <a:close/>
                </a:path>
                <a:path w="267970" h="267335">
                  <a:moveTo>
                    <a:pt x="267588" y="8610"/>
                  </a:moveTo>
                  <a:lnTo>
                    <a:pt x="258978" y="8610"/>
                  </a:lnTo>
                  <a:lnTo>
                    <a:pt x="258978" y="258216"/>
                  </a:lnTo>
                  <a:lnTo>
                    <a:pt x="267588" y="258216"/>
                  </a:lnTo>
                  <a:lnTo>
                    <a:pt x="267588" y="8610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48" name="object 4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198924" y="5272747"/>
              <a:ext cx="258952" cy="239382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4194606" y="5268429"/>
              <a:ext cx="267970" cy="248285"/>
            </a:xfrm>
            <a:custGeom>
              <a:avLst/>
              <a:gdLst/>
              <a:ahLst/>
              <a:cxnLst/>
              <a:rect l="l" t="t" r="r" b="b"/>
              <a:pathLst>
                <a:path w="267970" h="248285">
                  <a:moveTo>
                    <a:pt x="265671" y="0"/>
                  </a:moveTo>
                  <a:lnTo>
                    <a:pt x="1930" y="0"/>
                  </a:lnTo>
                  <a:lnTo>
                    <a:pt x="0" y="1943"/>
                  </a:lnTo>
                  <a:lnTo>
                    <a:pt x="0" y="246100"/>
                  </a:lnTo>
                  <a:lnTo>
                    <a:pt x="1930" y="248018"/>
                  </a:lnTo>
                  <a:lnTo>
                    <a:pt x="265671" y="248018"/>
                  </a:lnTo>
                  <a:lnTo>
                    <a:pt x="267588" y="246100"/>
                  </a:lnTo>
                  <a:lnTo>
                    <a:pt x="267588" y="239407"/>
                  </a:lnTo>
                  <a:lnTo>
                    <a:pt x="8623" y="239407"/>
                  </a:lnTo>
                  <a:lnTo>
                    <a:pt x="8623" y="8623"/>
                  </a:lnTo>
                  <a:lnTo>
                    <a:pt x="267588" y="8623"/>
                  </a:lnTo>
                  <a:lnTo>
                    <a:pt x="267588" y="1943"/>
                  </a:lnTo>
                  <a:lnTo>
                    <a:pt x="265671" y="0"/>
                  </a:lnTo>
                  <a:close/>
                </a:path>
                <a:path w="267970" h="248285">
                  <a:moveTo>
                    <a:pt x="267588" y="8623"/>
                  </a:moveTo>
                  <a:lnTo>
                    <a:pt x="258978" y="8623"/>
                  </a:lnTo>
                  <a:lnTo>
                    <a:pt x="258978" y="239407"/>
                  </a:lnTo>
                  <a:lnTo>
                    <a:pt x="267588" y="239407"/>
                  </a:lnTo>
                  <a:lnTo>
                    <a:pt x="267588" y="8623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0" name="object 50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183748" y="5505373"/>
              <a:ext cx="289318" cy="369658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4179451" y="5501089"/>
              <a:ext cx="298450" cy="378460"/>
            </a:xfrm>
            <a:custGeom>
              <a:avLst/>
              <a:gdLst/>
              <a:ahLst/>
              <a:cxnLst/>
              <a:rect l="l" t="t" r="r" b="b"/>
              <a:pathLst>
                <a:path w="298450" h="378460">
                  <a:moveTo>
                    <a:pt x="280581" y="0"/>
                  </a:moveTo>
                  <a:lnTo>
                    <a:pt x="17335" y="0"/>
                  </a:lnTo>
                  <a:lnTo>
                    <a:pt x="15519" y="1523"/>
                  </a:lnTo>
                  <a:lnTo>
                    <a:pt x="15214" y="3644"/>
                  </a:lnTo>
                  <a:lnTo>
                    <a:pt x="99" y="102476"/>
                  </a:lnTo>
                  <a:lnTo>
                    <a:pt x="0" y="376339"/>
                  </a:lnTo>
                  <a:lnTo>
                    <a:pt x="1917" y="378256"/>
                  </a:lnTo>
                  <a:lnTo>
                    <a:pt x="295998" y="378256"/>
                  </a:lnTo>
                  <a:lnTo>
                    <a:pt x="297916" y="376339"/>
                  </a:lnTo>
                  <a:lnTo>
                    <a:pt x="297915" y="369646"/>
                  </a:lnTo>
                  <a:lnTo>
                    <a:pt x="8610" y="369646"/>
                  </a:lnTo>
                  <a:lnTo>
                    <a:pt x="8663" y="103123"/>
                  </a:lnTo>
                  <a:lnTo>
                    <a:pt x="23164" y="8597"/>
                  </a:lnTo>
                  <a:lnTo>
                    <a:pt x="283457" y="8597"/>
                  </a:lnTo>
                  <a:lnTo>
                    <a:pt x="282371" y="1523"/>
                  </a:lnTo>
                  <a:lnTo>
                    <a:pt x="280581" y="0"/>
                  </a:lnTo>
                  <a:close/>
                </a:path>
                <a:path w="298450" h="378460">
                  <a:moveTo>
                    <a:pt x="283457" y="8597"/>
                  </a:moveTo>
                  <a:lnTo>
                    <a:pt x="274751" y="8597"/>
                  </a:lnTo>
                  <a:lnTo>
                    <a:pt x="289193" y="102476"/>
                  </a:lnTo>
                  <a:lnTo>
                    <a:pt x="289293" y="369646"/>
                  </a:lnTo>
                  <a:lnTo>
                    <a:pt x="297915" y="369646"/>
                  </a:lnTo>
                  <a:lnTo>
                    <a:pt x="297865" y="102476"/>
                  </a:lnTo>
                  <a:lnTo>
                    <a:pt x="283457" y="8597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2" name="object 5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183748" y="5607634"/>
              <a:ext cx="289318" cy="267398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4179442" y="5603316"/>
              <a:ext cx="298450" cy="276225"/>
            </a:xfrm>
            <a:custGeom>
              <a:avLst/>
              <a:gdLst/>
              <a:ahLst/>
              <a:cxnLst/>
              <a:rect l="l" t="t" r="r" b="b"/>
              <a:pathLst>
                <a:path w="298450" h="276225">
                  <a:moveTo>
                    <a:pt x="296011" y="0"/>
                  </a:moveTo>
                  <a:lnTo>
                    <a:pt x="1917" y="0"/>
                  </a:lnTo>
                  <a:lnTo>
                    <a:pt x="0" y="1904"/>
                  </a:lnTo>
                  <a:lnTo>
                    <a:pt x="0" y="274104"/>
                  </a:lnTo>
                  <a:lnTo>
                    <a:pt x="1917" y="276034"/>
                  </a:lnTo>
                  <a:lnTo>
                    <a:pt x="296011" y="276034"/>
                  </a:lnTo>
                  <a:lnTo>
                    <a:pt x="297929" y="274104"/>
                  </a:lnTo>
                  <a:lnTo>
                    <a:pt x="297929" y="267423"/>
                  </a:lnTo>
                  <a:lnTo>
                    <a:pt x="8623" y="267423"/>
                  </a:lnTo>
                  <a:lnTo>
                    <a:pt x="8623" y="8623"/>
                  </a:lnTo>
                  <a:lnTo>
                    <a:pt x="297929" y="8623"/>
                  </a:lnTo>
                  <a:lnTo>
                    <a:pt x="297929" y="1904"/>
                  </a:lnTo>
                  <a:lnTo>
                    <a:pt x="296011" y="0"/>
                  </a:lnTo>
                  <a:close/>
                </a:path>
                <a:path w="298450" h="276225">
                  <a:moveTo>
                    <a:pt x="297929" y="8623"/>
                  </a:moveTo>
                  <a:lnTo>
                    <a:pt x="289306" y="8623"/>
                  </a:lnTo>
                  <a:lnTo>
                    <a:pt x="289306" y="267423"/>
                  </a:lnTo>
                  <a:lnTo>
                    <a:pt x="297929" y="267423"/>
                  </a:lnTo>
                  <a:lnTo>
                    <a:pt x="297929" y="8623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4" name="object 54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164480" y="5253939"/>
              <a:ext cx="258965" cy="258191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5160174" y="5249621"/>
              <a:ext cx="267970" cy="267335"/>
            </a:xfrm>
            <a:custGeom>
              <a:avLst/>
              <a:gdLst/>
              <a:ahLst/>
              <a:cxnLst/>
              <a:rect l="l" t="t" r="r" b="b"/>
              <a:pathLst>
                <a:path w="267970" h="267335">
                  <a:moveTo>
                    <a:pt x="265671" y="0"/>
                  </a:moveTo>
                  <a:lnTo>
                    <a:pt x="1930" y="0"/>
                  </a:lnTo>
                  <a:lnTo>
                    <a:pt x="0" y="1917"/>
                  </a:lnTo>
                  <a:lnTo>
                    <a:pt x="0" y="264909"/>
                  </a:lnTo>
                  <a:lnTo>
                    <a:pt x="1930" y="266827"/>
                  </a:lnTo>
                  <a:lnTo>
                    <a:pt x="265671" y="266827"/>
                  </a:lnTo>
                  <a:lnTo>
                    <a:pt x="267588" y="264909"/>
                  </a:lnTo>
                  <a:lnTo>
                    <a:pt x="267588" y="258216"/>
                  </a:lnTo>
                  <a:lnTo>
                    <a:pt x="8623" y="258216"/>
                  </a:lnTo>
                  <a:lnTo>
                    <a:pt x="8623" y="8610"/>
                  </a:lnTo>
                  <a:lnTo>
                    <a:pt x="267588" y="8610"/>
                  </a:lnTo>
                  <a:lnTo>
                    <a:pt x="267588" y="1917"/>
                  </a:lnTo>
                  <a:lnTo>
                    <a:pt x="265671" y="0"/>
                  </a:lnTo>
                  <a:close/>
                </a:path>
                <a:path w="267970" h="267335">
                  <a:moveTo>
                    <a:pt x="267588" y="8610"/>
                  </a:moveTo>
                  <a:lnTo>
                    <a:pt x="258978" y="8610"/>
                  </a:lnTo>
                  <a:lnTo>
                    <a:pt x="258978" y="258216"/>
                  </a:lnTo>
                  <a:lnTo>
                    <a:pt x="267588" y="258216"/>
                  </a:lnTo>
                  <a:lnTo>
                    <a:pt x="267588" y="8610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6" name="object 56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164480" y="5272747"/>
              <a:ext cx="258965" cy="239382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5160174" y="5268429"/>
              <a:ext cx="267970" cy="248285"/>
            </a:xfrm>
            <a:custGeom>
              <a:avLst/>
              <a:gdLst/>
              <a:ahLst/>
              <a:cxnLst/>
              <a:rect l="l" t="t" r="r" b="b"/>
              <a:pathLst>
                <a:path w="267970" h="248285">
                  <a:moveTo>
                    <a:pt x="265671" y="0"/>
                  </a:moveTo>
                  <a:lnTo>
                    <a:pt x="1930" y="0"/>
                  </a:lnTo>
                  <a:lnTo>
                    <a:pt x="0" y="1943"/>
                  </a:lnTo>
                  <a:lnTo>
                    <a:pt x="0" y="246100"/>
                  </a:lnTo>
                  <a:lnTo>
                    <a:pt x="1930" y="248018"/>
                  </a:lnTo>
                  <a:lnTo>
                    <a:pt x="265671" y="248018"/>
                  </a:lnTo>
                  <a:lnTo>
                    <a:pt x="267588" y="246100"/>
                  </a:lnTo>
                  <a:lnTo>
                    <a:pt x="267588" y="239407"/>
                  </a:lnTo>
                  <a:lnTo>
                    <a:pt x="8623" y="239407"/>
                  </a:lnTo>
                  <a:lnTo>
                    <a:pt x="8623" y="8623"/>
                  </a:lnTo>
                  <a:lnTo>
                    <a:pt x="267588" y="8623"/>
                  </a:lnTo>
                  <a:lnTo>
                    <a:pt x="267588" y="1943"/>
                  </a:lnTo>
                  <a:lnTo>
                    <a:pt x="265671" y="0"/>
                  </a:lnTo>
                  <a:close/>
                </a:path>
                <a:path w="267970" h="248285">
                  <a:moveTo>
                    <a:pt x="267588" y="8623"/>
                  </a:moveTo>
                  <a:lnTo>
                    <a:pt x="258978" y="8623"/>
                  </a:lnTo>
                  <a:lnTo>
                    <a:pt x="258978" y="239407"/>
                  </a:lnTo>
                  <a:lnTo>
                    <a:pt x="267588" y="239407"/>
                  </a:lnTo>
                  <a:lnTo>
                    <a:pt x="267588" y="8623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8" name="object 5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149316" y="5505373"/>
              <a:ext cx="289305" cy="369658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5145012" y="5501089"/>
              <a:ext cx="298450" cy="378460"/>
            </a:xfrm>
            <a:custGeom>
              <a:avLst/>
              <a:gdLst/>
              <a:ahLst/>
              <a:cxnLst/>
              <a:rect l="l" t="t" r="r" b="b"/>
              <a:pathLst>
                <a:path w="298450" h="378460">
                  <a:moveTo>
                    <a:pt x="280568" y="0"/>
                  </a:moveTo>
                  <a:lnTo>
                    <a:pt x="17348" y="0"/>
                  </a:lnTo>
                  <a:lnTo>
                    <a:pt x="15532" y="1523"/>
                  </a:lnTo>
                  <a:lnTo>
                    <a:pt x="99" y="102476"/>
                  </a:lnTo>
                  <a:lnTo>
                    <a:pt x="0" y="376339"/>
                  </a:lnTo>
                  <a:lnTo>
                    <a:pt x="1904" y="378256"/>
                  </a:lnTo>
                  <a:lnTo>
                    <a:pt x="295998" y="378256"/>
                  </a:lnTo>
                  <a:lnTo>
                    <a:pt x="297929" y="376339"/>
                  </a:lnTo>
                  <a:lnTo>
                    <a:pt x="297928" y="369646"/>
                  </a:lnTo>
                  <a:lnTo>
                    <a:pt x="8610" y="369646"/>
                  </a:lnTo>
                  <a:lnTo>
                    <a:pt x="8675" y="103123"/>
                  </a:lnTo>
                  <a:lnTo>
                    <a:pt x="23177" y="8597"/>
                  </a:lnTo>
                  <a:lnTo>
                    <a:pt x="283470" y="8597"/>
                  </a:lnTo>
                  <a:lnTo>
                    <a:pt x="282384" y="1523"/>
                  </a:lnTo>
                  <a:lnTo>
                    <a:pt x="280568" y="0"/>
                  </a:lnTo>
                  <a:close/>
                </a:path>
                <a:path w="298450" h="378460">
                  <a:moveTo>
                    <a:pt x="283470" y="8597"/>
                  </a:moveTo>
                  <a:lnTo>
                    <a:pt x="274751" y="8597"/>
                  </a:lnTo>
                  <a:lnTo>
                    <a:pt x="289206" y="102476"/>
                  </a:lnTo>
                  <a:lnTo>
                    <a:pt x="289305" y="369646"/>
                  </a:lnTo>
                  <a:lnTo>
                    <a:pt x="297928" y="369646"/>
                  </a:lnTo>
                  <a:lnTo>
                    <a:pt x="297878" y="102476"/>
                  </a:lnTo>
                  <a:lnTo>
                    <a:pt x="283470" y="8597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0" name="object 6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5149316" y="5607634"/>
              <a:ext cx="289305" cy="267398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5145011" y="5603316"/>
              <a:ext cx="298450" cy="276225"/>
            </a:xfrm>
            <a:custGeom>
              <a:avLst/>
              <a:gdLst/>
              <a:ahLst/>
              <a:cxnLst/>
              <a:rect l="l" t="t" r="r" b="b"/>
              <a:pathLst>
                <a:path w="298450" h="276225">
                  <a:moveTo>
                    <a:pt x="295998" y="0"/>
                  </a:moveTo>
                  <a:lnTo>
                    <a:pt x="1917" y="0"/>
                  </a:lnTo>
                  <a:lnTo>
                    <a:pt x="0" y="1904"/>
                  </a:lnTo>
                  <a:lnTo>
                    <a:pt x="0" y="274104"/>
                  </a:lnTo>
                  <a:lnTo>
                    <a:pt x="1917" y="276034"/>
                  </a:lnTo>
                  <a:lnTo>
                    <a:pt x="295998" y="276034"/>
                  </a:lnTo>
                  <a:lnTo>
                    <a:pt x="297929" y="274104"/>
                  </a:lnTo>
                  <a:lnTo>
                    <a:pt x="297929" y="267423"/>
                  </a:lnTo>
                  <a:lnTo>
                    <a:pt x="8610" y="267423"/>
                  </a:lnTo>
                  <a:lnTo>
                    <a:pt x="8610" y="8623"/>
                  </a:lnTo>
                  <a:lnTo>
                    <a:pt x="297929" y="8623"/>
                  </a:lnTo>
                  <a:lnTo>
                    <a:pt x="297929" y="1904"/>
                  </a:lnTo>
                  <a:lnTo>
                    <a:pt x="295998" y="0"/>
                  </a:lnTo>
                  <a:close/>
                </a:path>
                <a:path w="298450" h="276225">
                  <a:moveTo>
                    <a:pt x="297929" y="8623"/>
                  </a:moveTo>
                  <a:lnTo>
                    <a:pt x="289305" y="8623"/>
                  </a:lnTo>
                  <a:lnTo>
                    <a:pt x="289305" y="267423"/>
                  </a:lnTo>
                  <a:lnTo>
                    <a:pt x="297929" y="267423"/>
                  </a:lnTo>
                  <a:lnTo>
                    <a:pt x="297929" y="8623"/>
                  </a:lnTo>
                  <a:close/>
                </a:path>
              </a:pathLst>
            </a:custGeom>
            <a:solidFill>
              <a:srgbClr val="A6665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62" name="object 62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252770" y="5332235"/>
              <a:ext cx="86004" cy="87527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285398" y="5332235"/>
              <a:ext cx="86017" cy="87527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409786" y="5459592"/>
              <a:ext cx="1620376" cy="578384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738023" y="5459590"/>
              <a:ext cx="343877" cy="575183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6734813" y="5456378"/>
              <a:ext cx="350520" cy="581660"/>
            </a:xfrm>
            <a:custGeom>
              <a:avLst/>
              <a:gdLst/>
              <a:ahLst/>
              <a:cxnLst/>
              <a:rect l="l" t="t" r="r" b="b"/>
              <a:pathLst>
                <a:path w="350520" h="581660">
                  <a:moveTo>
                    <a:pt x="348043" y="0"/>
                  </a:moveTo>
                  <a:lnTo>
                    <a:pt x="50520" y="0"/>
                  </a:lnTo>
                  <a:lnTo>
                    <a:pt x="35383" y="11750"/>
                  </a:lnTo>
                  <a:lnTo>
                    <a:pt x="12953" y="92533"/>
                  </a:lnTo>
                  <a:lnTo>
                    <a:pt x="5805" y="152751"/>
                  </a:lnTo>
                  <a:lnTo>
                    <a:pt x="1463" y="220311"/>
                  </a:lnTo>
                  <a:lnTo>
                    <a:pt x="0" y="290804"/>
                  </a:lnTo>
                  <a:lnTo>
                    <a:pt x="1463" y="361283"/>
                  </a:lnTo>
                  <a:lnTo>
                    <a:pt x="5805" y="428837"/>
                  </a:lnTo>
                  <a:lnTo>
                    <a:pt x="12953" y="489054"/>
                  </a:lnTo>
                  <a:lnTo>
                    <a:pt x="22837" y="537527"/>
                  </a:lnTo>
                  <a:lnTo>
                    <a:pt x="50520" y="581596"/>
                  </a:lnTo>
                  <a:lnTo>
                    <a:pt x="348043" y="581596"/>
                  </a:lnTo>
                  <a:lnTo>
                    <a:pt x="348945" y="581177"/>
                  </a:lnTo>
                  <a:lnTo>
                    <a:pt x="350151" y="579716"/>
                  </a:lnTo>
                  <a:lnTo>
                    <a:pt x="350431" y="578764"/>
                  </a:lnTo>
                  <a:lnTo>
                    <a:pt x="350253" y="577837"/>
                  </a:lnTo>
                  <a:lnTo>
                    <a:pt x="349854" y="575183"/>
                  </a:lnTo>
                  <a:lnTo>
                    <a:pt x="50520" y="575183"/>
                  </a:lnTo>
                  <a:lnTo>
                    <a:pt x="39998" y="565756"/>
                  </a:lnTo>
                  <a:lnTo>
                    <a:pt x="20626" y="495839"/>
                  </a:lnTo>
                  <a:lnTo>
                    <a:pt x="13196" y="439016"/>
                  </a:lnTo>
                  <a:lnTo>
                    <a:pt x="8218" y="370060"/>
                  </a:lnTo>
                  <a:lnTo>
                    <a:pt x="6400" y="290804"/>
                  </a:lnTo>
                  <a:lnTo>
                    <a:pt x="8218" y="211532"/>
                  </a:lnTo>
                  <a:lnTo>
                    <a:pt x="13196" y="142565"/>
                  </a:lnTo>
                  <a:lnTo>
                    <a:pt x="20626" y="85736"/>
                  </a:lnTo>
                  <a:lnTo>
                    <a:pt x="29797" y="42875"/>
                  </a:lnTo>
                  <a:lnTo>
                    <a:pt x="50520" y="6388"/>
                  </a:lnTo>
                  <a:lnTo>
                    <a:pt x="349858" y="6388"/>
                  </a:lnTo>
                  <a:lnTo>
                    <a:pt x="350253" y="3759"/>
                  </a:lnTo>
                  <a:lnTo>
                    <a:pt x="350431" y="2832"/>
                  </a:lnTo>
                  <a:lnTo>
                    <a:pt x="350151" y="1879"/>
                  </a:lnTo>
                  <a:lnTo>
                    <a:pt x="348945" y="393"/>
                  </a:lnTo>
                  <a:lnTo>
                    <a:pt x="348043" y="0"/>
                  </a:lnTo>
                  <a:close/>
                </a:path>
                <a:path w="350520" h="581660">
                  <a:moveTo>
                    <a:pt x="349858" y="6388"/>
                  </a:moveTo>
                  <a:lnTo>
                    <a:pt x="343306" y="6388"/>
                  </a:lnTo>
                  <a:lnTo>
                    <a:pt x="341570" y="19144"/>
                  </a:lnTo>
                  <a:lnTo>
                    <a:pt x="337032" y="78384"/>
                  </a:lnTo>
                  <a:lnTo>
                    <a:pt x="334980" y="124423"/>
                  </a:lnTo>
                  <a:lnTo>
                    <a:pt x="333475" y="176041"/>
                  </a:lnTo>
                  <a:lnTo>
                    <a:pt x="332547" y="232003"/>
                  </a:lnTo>
                  <a:lnTo>
                    <a:pt x="332231" y="290804"/>
                  </a:lnTo>
                  <a:lnTo>
                    <a:pt x="332548" y="349661"/>
                  </a:lnTo>
                  <a:lnTo>
                    <a:pt x="333472" y="405368"/>
                  </a:lnTo>
                  <a:lnTo>
                    <a:pt x="334972" y="456875"/>
                  </a:lnTo>
                  <a:lnTo>
                    <a:pt x="337017" y="502805"/>
                  </a:lnTo>
                  <a:lnTo>
                    <a:pt x="339961" y="546366"/>
                  </a:lnTo>
                  <a:lnTo>
                    <a:pt x="343280" y="575183"/>
                  </a:lnTo>
                  <a:lnTo>
                    <a:pt x="349854" y="575183"/>
                  </a:lnTo>
                  <a:lnTo>
                    <a:pt x="348437" y="565756"/>
                  </a:lnTo>
                  <a:lnTo>
                    <a:pt x="348359" y="565231"/>
                  </a:lnTo>
                  <a:lnTo>
                    <a:pt x="343454" y="503148"/>
                  </a:lnTo>
                  <a:lnTo>
                    <a:pt x="341385" y="457136"/>
                  </a:lnTo>
                  <a:lnTo>
                    <a:pt x="339869" y="405539"/>
                  </a:lnTo>
                  <a:lnTo>
                    <a:pt x="338937" y="349661"/>
                  </a:lnTo>
                  <a:lnTo>
                    <a:pt x="338620" y="290804"/>
                  </a:lnTo>
                  <a:lnTo>
                    <a:pt x="338936" y="232003"/>
                  </a:lnTo>
                  <a:lnTo>
                    <a:pt x="339864" y="176196"/>
                  </a:lnTo>
                  <a:lnTo>
                    <a:pt x="341374" y="124680"/>
                  </a:lnTo>
                  <a:lnTo>
                    <a:pt x="343433" y="78752"/>
                  </a:lnTo>
                  <a:lnTo>
                    <a:pt x="344902" y="54883"/>
                  </a:lnTo>
                  <a:lnTo>
                    <a:pt x="344984" y="53549"/>
                  </a:lnTo>
                  <a:lnTo>
                    <a:pt x="346614" y="32869"/>
                  </a:lnTo>
                  <a:lnTo>
                    <a:pt x="348359" y="16382"/>
                  </a:lnTo>
                  <a:lnTo>
                    <a:pt x="349858" y="6388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7084960" y="5459592"/>
              <a:ext cx="693420" cy="575310"/>
            </a:xfrm>
            <a:custGeom>
              <a:avLst/>
              <a:gdLst/>
              <a:ahLst/>
              <a:cxnLst/>
              <a:rect l="l" t="t" r="r" b="b"/>
              <a:pathLst>
                <a:path w="693420" h="575310">
                  <a:moveTo>
                    <a:pt x="646061" y="0"/>
                  </a:moveTo>
                  <a:lnTo>
                    <a:pt x="11874" y="0"/>
                  </a:lnTo>
                  <a:lnTo>
                    <a:pt x="8900" y="20885"/>
                  </a:lnTo>
                  <a:lnTo>
                    <a:pt x="3675" y="98299"/>
                  </a:lnTo>
                  <a:lnTo>
                    <a:pt x="1738" y="152702"/>
                  </a:lnTo>
                  <a:lnTo>
                    <a:pt x="460" y="216154"/>
                  </a:lnTo>
                  <a:lnTo>
                    <a:pt x="0" y="287591"/>
                  </a:lnTo>
                  <a:lnTo>
                    <a:pt x="460" y="359026"/>
                  </a:lnTo>
                  <a:lnTo>
                    <a:pt x="1738" y="422480"/>
                  </a:lnTo>
                  <a:lnTo>
                    <a:pt x="3675" y="476888"/>
                  </a:lnTo>
                  <a:lnTo>
                    <a:pt x="6114" y="521184"/>
                  </a:lnTo>
                  <a:lnTo>
                    <a:pt x="11874" y="575182"/>
                  </a:lnTo>
                  <a:lnTo>
                    <a:pt x="646061" y="575182"/>
                  </a:lnTo>
                  <a:lnTo>
                    <a:pt x="669922" y="535916"/>
                  </a:lnTo>
                  <a:lnTo>
                    <a:pt x="679496" y="490947"/>
                  </a:lnTo>
                  <a:lnTo>
                    <a:pt x="686894" y="432741"/>
                  </a:lnTo>
                  <a:lnTo>
                    <a:pt x="691665" y="364042"/>
                  </a:lnTo>
                  <a:lnTo>
                    <a:pt x="693356" y="287591"/>
                  </a:lnTo>
                  <a:lnTo>
                    <a:pt x="691665" y="211140"/>
                  </a:lnTo>
                  <a:lnTo>
                    <a:pt x="686894" y="142441"/>
                  </a:lnTo>
                  <a:lnTo>
                    <a:pt x="679496" y="84235"/>
                  </a:lnTo>
                  <a:lnTo>
                    <a:pt x="669922" y="39266"/>
                  </a:lnTo>
                  <a:lnTo>
                    <a:pt x="646061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8" name="object 68"/>
            <p:cNvSpPr/>
            <p:nvPr/>
          </p:nvSpPr>
          <p:spPr>
            <a:xfrm>
              <a:off x="7081763" y="5456381"/>
              <a:ext cx="699770" cy="581660"/>
            </a:xfrm>
            <a:custGeom>
              <a:avLst/>
              <a:gdLst/>
              <a:ahLst/>
              <a:cxnLst/>
              <a:rect l="l" t="t" r="r" b="b"/>
              <a:pathLst>
                <a:path w="699770" h="581660">
                  <a:moveTo>
                    <a:pt x="649262" y="0"/>
                  </a:moveTo>
                  <a:lnTo>
                    <a:pt x="13563" y="0"/>
                  </a:lnTo>
                  <a:lnTo>
                    <a:pt x="12230" y="1041"/>
                  </a:lnTo>
                  <a:lnTo>
                    <a:pt x="6203" y="56121"/>
                  </a:lnTo>
                  <a:lnTo>
                    <a:pt x="3743" y="100353"/>
                  </a:lnTo>
                  <a:lnTo>
                    <a:pt x="1853" y="152748"/>
                  </a:lnTo>
                  <a:lnTo>
                    <a:pt x="472" y="218689"/>
                  </a:lnTo>
                  <a:lnTo>
                    <a:pt x="0" y="290791"/>
                  </a:lnTo>
                  <a:lnTo>
                    <a:pt x="458" y="360780"/>
                  </a:lnTo>
                  <a:lnTo>
                    <a:pt x="472" y="362921"/>
                  </a:lnTo>
                  <a:lnTo>
                    <a:pt x="1698" y="422945"/>
                  </a:lnTo>
                  <a:lnTo>
                    <a:pt x="3743" y="481280"/>
                  </a:lnTo>
                  <a:lnTo>
                    <a:pt x="6203" y="525506"/>
                  </a:lnTo>
                  <a:lnTo>
                    <a:pt x="11925" y="579043"/>
                  </a:lnTo>
                  <a:lnTo>
                    <a:pt x="13563" y="581596"/>
                  </a:lnTo>
                  <a:lnTo>
                    <a:pt x="649262" y="581596"/>
                  </a:lnTo>
                  <a:lnTo>
                    <a:pt x="657519" y="575182"/>
                  </a:lnTo>
                  <a:lnTo>
                    <a:pt x="17716" y="575182"/>
                  </a:lnTo>
                  <a:lnTo>
                    <a:pt x="14903" y="553407"/>
                  </a:lnTo>
                  <a:lnTo>
                    <a:pt x="12257" y="520168"/>
                  </a:lnTo>
                  <a:lnTo>
                    <a:pt x="9931" y="476378"/>
                  </a:lnTo>
                  <a:lnTo>
                    <a:pt x="8079" y="422945"/>
                  </a:lnTo>
                  <a:lnTo>
                    <a:pt x="6897" y="362921"/>
                  </a:lnTo>
                  <a:lnTo>
                    <a:pt x="6855" y="360780"/>
                  </a:lnTo>
                  <a:lnTo>
                    <a:pt x="6413" y="290791"/>
                  </a:lnTo>
                  <a:lnTo>
                    <a:pt x="6855" y="220832"/>
                  </a:lnTo>
                  <a:lnTo>
                    <a:pt x="8079" y="158679"/>
                  </a:lnTo>
                  <a:lnTo>
                    <a:pt x="9931" y="105246"/>
                  </a:lnTo>
                  <a:lnTo>
                    <a:pt x="12257" y="61444"/>
                  </a:lnTo>
                  <a:lnTo>
                    <a:pt x="14903" y="28187"/>
                  </a:lnTo>
                  <a:lnTo>
                    <a:pt x="17716" y="6388"/>
                  </a:lnTo>
                  <a:lnTo>
                    <a:pt x="657487" y="6388"/>
                  </a:lnTo>
                  <a:lnTo>
                    <a:pt x="649262" y="0"/>
                  </a:lnTo>
                  <a:close/>
                </a:path>
                <a:path w="699770" h="581660">
                  <a:moveTo>
                    <a:pt x="657487" y="6388"/>
                  </a:moveTo>
                  <a:lnTo>
                    <a:pt x="649262" y="6388"/>
                  </a:lnTo>
                  <a:lnTo>
                    <a:pt x="659773" y="15815"/>
                  </a:lnTo>
                  <a:lnTo>
                    <a:pt x="669967" y="42874"/>
                  </a:lnTo>
                  <a:lnTo>
                    <a:pt x="679134" y="85734"/>
                  </a:lnTo>
                  <a:lnTo>
                    <a:pt x="686561" y="142562"/>
                  </a:lnTo>
                  <a:lnTo>
                    <a:pt x="691539" y="211525"/>
                  </a:lnTo>
                  <a:lnTo>
                    <a:pt x="693356" y="290791"/>
                  </a:lnTo>
                  <a:lnTo>
                    <a:pt x="691539" y="370053"/>
                  </a:lnTo>
                  <a:lnTo>
                    <a:pt x="686561" y="439012"/>
                  </a:lnTo>
                  <a:lnTo>
                    <a:pt x="679134" y="495838"/>
                  </a:lnTo>
                  <a:lnTo>
                    <a:pt x="669967" y="538696"/>
                  </a:lnTo>
                  <a:lnTo>
                    <a:pt x="649262" y="575182"/>
                  </a:lnTo>
                  <a:lnTo>
                    <a:pt x="657519" y="575182"/>
                  </a:lnTo>
                  <a:lnTo>
                    <a:pt x="676933" y="537526"/>
                  </a:lnTo>
                  <a:lnTo>
                    <a:pt x="686811" y="489053"/>
                  </a:lnTo>
                  <a:lnTo>
                    <a:pt x="693955" y="428833"/>
                  </a:lnTo>
                  <a:lnTo>
                    <a:pt x="698189" y="362921"/>
                  </a:lnTo>
                  <a:lnTo>
                    <a:pt x="699757" y="290791"/>
                  </a:lnTo>
                  <a:lnTo>
                    <a:pt x="698305" y="220832"/>
                  </a:lnTo>
                  <a:lnTo>
                    <a:pt x="693955" y="152748"/>
                  </a:lnTo>
                  <a:lnTo>
                    <a:pt x="686811" y="92532"/>
                  </a:lnTo>
                  <a:lnTo>
                    <a:pt x="676933" y="44063"/>
                  </a:lnTo>
                  <a:lnTo>
                    <a:pt x="664392" y="11750"/>
                  </a:lnTo>
                  <a:lnTo>
                    <a:pt x="657487" y="6388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7070238" y="5459592"/>
              <a:ext cx="26670" cy="575310"/>
            </a:xfrm>
            <a:custGeom>
              <a:avLst/>
              <a:gdLst/>
              <a:ahLst/>
              <a:cxnLst/>
              <a:rect l="l" t="t" r="r" b="b"/>
              <a:pathLst>
                <a:path w="26670" h="575310">
                  <a:moveTo>
                    <a:pt x="26593" y="0"/>
                  </a:moveTo>
                  <a:lnTo>
                    <a:pt x="11671" y="0"/>
                  </a:lnTo>
                  <a:lnTo>
                    <a:pt x="9862" y="11948"/>
                  </a:lnTo>
                  <a:lnTo>
                    <a:pt x="4813" y="75361"/>
                  </a:lnTo>
                  <a:lnTo>
                    <a:pt x="2753" y="121172"/>
                  </a:lnTo>
                  <a:lnTo>
                    <a:pt x="1244" y="172680"/>
                  </a:lnTo>
                  <a:lnTo>
                    <a:pt x="316" y="228586"/>
                  </a:lnTo>
                  <a:lnTo>
                    <a:pt x="0" y="287591"/>
                  </a:lnTo>
                  <a:lnTo>
                    <a:pt x="316" y="346559"/>
                  </a:lnTo>
                  <a:lnTo>
                    <a:pt x="1244" y="402443"/>
                  </a:lnTo>
                  <a:lnTo>
                    <a:pt x="2753" y="453937"/>
                  </a:lnTo>
                  <a:lnTo>
                    <a:pt x="4813" y="499732"/>
                  </a:lnTo>
                  <a:lnTo>
                    <a:pt x="8123" y="547101"/>
                  </a:lnTo>
                  <a:lnTo>
                    <a:pt x="11671" y="575182"/>
                  </a:lnTo>
                  <a:lnTo>
                    <a:pt x="26593" y="575182"/>
                  </a:lnTo>
                  <a:lnTo>
                    <a:pt x="23619" y="554305"/>
                  </a:lnTo>
                  <a:lnTo>
                    <a:pt x="20834" y="521184"/>
                  </a:lnTo>
                  <a:lnTo>
                    <a:pt x="18394" y="476888"/>
                  </a:lnTo>
                  <a:lnTo>
                    <a:pt x="16457" y="422480"/>
                  </a:lnTo>
                  <a:lnTo>
                    <a:pt x="15179" y="359026"/>
                  </a:lnTo>
                  <a:lnTo>
                    <a:pt x="14719" y="287591"/>
                  </a:lnTo>
                  <a:lnTo>
                    <a:pt x="15179" y="216154"/>
                  </a:lnTo>
                  <a:lnTo>
                    <a:pt x="16457" y="152702"/>
                  </a:lnTo>
                  <a:lnTo>
                    <a:pt x="18394" y="98299"/>
                  </a:lnTo>
                  <a:lnTo>
                    <a:pt x="20834" y="54006"/>
                  </a:lnTo>
                  <a:lnTo>
                    <a:pt x="23619" y="20885"/>
                  </a:lnTo>
                  <a:lnTo>
                    <a:pt x="26593" y="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7067035" y="5456381"/>
              <a:ext cx="33655" cy="581660"/>
            </a:xfrm>
            <a:custGeom>
              <a:avLst/>
              <a:gdLst/>
              <a:ahLst/>
              <a:cxnLst/>
              <a:rect l="l" t="t" r="r" b="b"/>
              <a:pathLst>
                <a:path w="33654" h="581660">
                  <a:moveTo>
                    <a:pt x="30772" y="0"/>
                  </a:moveTo>
                  <a:lnTo>
                    <a:pt x="13335" y="0"/>
                  </a:lnTo>
                  <a:lnTo>
                    <a:pt x="12014" y="1079"/>
                  </a:lnTo>
                  <a:lnTo>
                    <a:pt x="6380" y="52986"/>
                  </a:lnTo>
                  <a:lnTo>
                    <a:pt x="2753" y="124421"/>
                  </a:lnTo>
                  <a:lnTo>
                    <a:pt x="1244" y="176034"/>
                  </a:lnTo>
                  <a:lnTo>
                    <a:pt x="315" y="231998"/>
                  </a:lnTo>
                  <a:lnTo>
                    <a:pt x="0" y="290791"/>
                  </a:lnTo>
                  <a:lnTo>
                    <a:pt x="316" y="349656"/>
                  </a:lnTo>
                  <a:lnTo>
                    <a:pt x="1241" y="405366"/>
                  </a:lnTo>
                  <a:lnTo>
                    <a:pt x="2746" y="456875"/>
                  </a:lnTo>
                  <a:lnTo>
                    <a:pt x="4798" y="502805"/>
                  </a:lnTo>
                  <a:lnTo>
                    <a:pt x="8034" y="549487"/>
                  </a:lnTo>
                  <a:lnTo>
                    <a:pt x="13335" y="581596"/>
                  </a:lnTo>
                  <a:lnTo>
                    <a:pt x="30772" y="581596"/>
                  </a:lnTo>
                  <a:lnTo>
                    <a:pt x="31673" y="581164"/>
                  </a:lnTo>
                  <a:lnTo>
                    <a:pt x="32230" y="580491"/>
                  </a:lnTo>
                  <a:lnTo>
                    <a:pt x="32880" y="579653"/>
                  </a:lnTo>
                  <a:lnTo>
                    <a:pt x="33050" y="578980"/>
                  </a:lnTo>
                  <a:lnTo>
                    <a:pt x="33121" y="578700"/>
                  </a:lnTo>
                  <a:lnTo>
                    <a:pt x="32943" y="577735"/>
                  </a:lnTo>
                  <a:lnTo>
                    <a:pt x="32580" y="575182"/>
                  </a:lnTo>
                  <a:lnTo>
                    <a:pt x="17576" y="575182"/>
                  </a:lnTo>
                  <a:lnTo>
                    <a:pt x="12665" y="526691"/>
                  </a:lnTo>
                  <a:lnTo>
                    <a:pt x="9166" y="457130"/>
                  </a:lnTo>
                  <a:lnTo>
                    <a:pt x="7650" y="405536"/>
                  </a:lnTo>
                  <a:lnTo>
                    <a:pt x="6718" y="349656"/>
                  </a:lnTo>
                  <a:lnTo>
                    <a:pt x="6400" y="290791"/>
                  </a:lnTo>
                  <a:lnTo>
                    <a:pt x="6717" y="231998"/>
                  </a:lnTo>
                  <a:lnTo>
                    <a:pt x="7645" y="176195"/>
                  </a:lnTo>
                  <a:lnTo>
                    <a:pt x="9154" y="124680"/>
                  </a:lnTo>
                  <a:lnTo>
                    <a:pt x="11214" y="78752"/>
                  </a:lnTo>
                  <a:lnTo>
                    <a:pt x="14195" y="35050"/>
                  </a:lnTo>
                  <a:lnTo>
                    <a:pt x="17576" y="6388"/>
                  </a:lnTo>
                  <a:lnTo>
                    <a:pt x="32582" y="6388"/>
                  </a:lnTo>
                  <a:lnTo>
                    <a:pt x="32943" y="3848"/>
                  </a:lnTo>
                  <a:lnTo>
                    <a:pt x="33051" y="2603"/>
                  </a:lnTo>
                  <a:lnTo>
                    <a:pt x="32880" y="1917"/>
                  </a:lnTo>
                  <a:lnTo>
                    <a:pt x="31673" y="406"/>
                  </a:lnTo>
                  <a:lnTo>
                    <a:pt x="30772" y="0"/>
                  </a:lnTo>
                  <a:close/>
                </a:path>
                <a:path w="33654" h="581660">
                  <a:moveTo>
                    <a:pt x="32582" y="6388"/>
                  </a:moveTo>
                  <a:lnTo>
                    <a:pt x="25933" y="6388"/>
                  </a:lnTo>
                  <a:lnTo>
                    <a:pt x="23132" y="28924"/>
                  </a:lnTo>
                  <a:lnTo>
                    <a:pt x="18203" y="106479"/>
                  </a:lnTo>
                  <a:lnTo>
                    <a:pt x="16374" y="159735"/>
                  </a:lnTo>
                  <a:lnTo>
                    <a:pt x="15217" y="218911"/>
                  </a:lnTo>
                  <a:lnTo>
                    <a:pt x="14732" y="290791"/>
                  </a:lnTo>
                  <a:lnTo>
                    <a:pt x="15101" y="349656"/>
                  </a:lnTo>
                  <a:lnTo>
                    <a:pt x="16374" y="421884"/>
                  </a:lnTo>
                  <a:lnTo>
                    <a:pt x="18203" y="475145"/>
                  </a:lnTo>
                  <a:lnTo>
                    <a:pt x="20506" y="519037"/>
                  </a:lnTo>
                  <a:lnTo>
                    <a:pt x="25933" y="575182"/>
                  </a:lnTo>
                  <a:lnTo>
                    <a:pt x="32580" y="575182"/>
                  </a:lnTo>
                  <a:lnTo>
                    <a:pt x="30036" y="557297"/>
                  </a:lnTo>
                  <a:lnTo>
                    <a:pt x="27282" y="524582"/>
                  </a:lnTo>
                  <a:lnTo>
                    <a:pt x="24849" y="480583"/>
                  </a:lnTo>
                  <a:lnTo>
                    <a:pt x="22903" y="426291"/>
                  </a:lnTo>
                  <a:lnTo>
                    <a:pt x="21612" y="362697"/>
                  </a:lnTo>
                  <a:lnTo>
                    <a:pt x="21145" y="290791"/>
                  </a:lnTo>
                  <a:lnTo>
                    <a:pt x="21527" y="231998"/>
                  </a:lnTo>
                  <a:lnTo>
                    <a:pt x="21612" y="218911"/>
                  </a:lnTo>
                  <a:lnTo>
                    <a:pt x="22813" y="159735"/>
                  </a:lnTo>
                  <a:lnTo>
                    <a:pt x="24849" y="101038"/>
                  </a:lnTo>
                  <a:lnTo>
                    <a:pt x="27282" y="57031"/>
                  </a:lnTo>
                  <a:lnTo>
                    <a:pt x="30036" y="24304"/>
                  </a:lnTo>
                  <a:lnTo>
                    <a:pt x="32582" y="6388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71" name="object 71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6738150" y="5764568"/>
              <a:ext cx="1040028" cy="270205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6737958" y="5459590"/>
              <a:ext cx="1040359" cy="290499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6734810" y="5746902"/>
              <a:ext cx="1047115" cy="20955"/>
            </a:xfrm>
            <a:custGeom>
              <a:avLst/>
              <a:gdLst/>
              <a:ahLst/>
              <a:cxnLst/>
              <a:rect l="l" t="t" r="r" b="b"/>
              <a:pathLst>
                <a:path w="1047115" h="20954">
                  <a:moveTo>
                    <a:pt x="6489" y="19494"/>
                  </a:moveTo>
                  <a:lnTo>
                    <a:pt x="6451" y="1447"/>
                  </a:lnTo>
                  <a:lnTo>
                    <a:pt x="4991" y="0"/>
                  </a:lnTo>
                  <a:lnTo>
                    <a:pt x="1485" y="0"/>
                  </a:lnTo>
                  <a:lnTo>
                    <a:pt x="0" y="1447"/>
                  </a:lnTo>
                  <a:lnTo>
                    <a:pt x="63" y="13576"/>
                  </a:lnTo>
                  <a:lnTo>
                    <a:pt x="177" y="19494"/>
                  </a:lnTo>
                  <a:lnTo>
                    <a:pt x="1625" y="20891"/>
                  </a:lnTo>
                  <a:lnTo>
                    <a:pt x="5118" y="20891"/>
                  </a:lnTo>
                  <a:lnTo>
                    <a:pt x="6489" y="19494"/>
                  </a:lnTo>
                  <a:close/>
                </a:path>
                <a:path w="1047115" h="20954">
                  <a:moveTo>
                    <a:pt x="1046695" y="1447"/>
                  </a:moveTo>
                  <a:lnTo>
                    <a:pt x="1045273" y="0"/>
                  </a:lnTo>
                  <a:lnTo>
                    <a:pt x="1041704" y="0"/>
                  </a:lnTo>
                  <a:lnTo>
                    <a:pt x="1040269" y="1447"/>
                  </a:lnTo>
                  <a:lnTo>
                    <a:pt x="1040269" y="6438"/>
                  </a:lnTo>
                  <a:lnTo>
                    <a:pt x="1040142" y="19405"/>
                  </a:lnTo>
                  <a:lnTo>
                    <a:pt x="1041565" y="20840"/>
                  </a:lnTo>
                  <a:lnTo>
                    <a:pt x="1043368" y="20891"/>
                  </a:lnTo>
                  <a:lnTo>
                    <a:pt x="1045108" y="20891"/>
                  </a:lnTo>
                  <a:lnTo>
                    <a:pt x="1046556" y="19469"/>
                  </a:lnTo>
                  <a:lnTo>
                    <a:pt x="1046556" y="17716"/>
                  </a:lnTo>
                  <a:lnTo>
                    <a:pt x="1046645" y="14020"/>
                  </a:lnTo>
                  <a:lnTo>
                    <a:pt x="1046695" y="1447"/>
                  </a:lnTo>
                  <a:close/>
                </a:path>
              </a:pathLst>
            </a:custGeom>
            <a:solidFill>
              <a:srgbClr val="96969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4" name="object 74"/>
            <p:cNvSpPr/>
            <p:nvPr/>
          </p:nvSpPr>
          <p:spPr>
            <a:xfrm>
              <a:off x="6825246" y="5688444"/>
              <a:ext cx="895350" cy="118110"/>
            </a:xfrm>
            <a:custGeom>
              <a:avLst/>
              <a:gdLst/>
              <a:ahLst/>
              <a:cxnLst/>
              <a:rect l="l" t="t" r="r" b="b"/>
              <a:pathLst>
                <a:path w="895350" h="118110">
                  <a:moveTo>
                    <a:pt x="118148" y="44450"/>
                  </a:moveTo>
                  <a:lnTo>
                    <a:pt x="73355" y="44450"/>
                  </a:lnTo>
                  <a:lnTo>
                    <a:pt x="73355" y="0"/>
                  </a:lnTo>
                  <a:lnTo>
                    <a:pt x="44780" y="0"/>
                  </a:lnTo>
                  <a:lnTo>
                    <a:pt x="44780" y="44450"/>
                  </a:lnTo>
                  <a:lnTo>
                    <a:pt x="0" y="44450"/>
                  </a:lnTo>
                  <a:lnTo>
                    <a:pt x="0" y="73660"/>
                  </a:lnTo>
                  <a:lnTo>
                    <a:pt x="44780" y="73660"/>
                  </a:lnTo>
                  <a:lnTo>
                    <a:pt x="44780" y="118110"/>
                  </a:lnTo>
                  <a:lnTo>
                    <a:pt x="73355" y="118110"/>
                  </a:lnTo>
                  <a:lnTo>
                    <a:pt x="73355" y="73660"/>
                  </a:lnTo>
                  <a:lnTo>
                    <a:pt x="118148" y="73660"/>
                  </a:lnTo>
                  <a:lnTo>
                    <a:pt x="118148" y="44450"/>
                  </a:lnTo>
                  <a:close/>
                </a:path>
                <a:path w="895350" h="118110">
                  <a:moveTo>
                    <a:pt x="895146" y="44450"/>
                  </a:moveTo>
                  <a:lnTo>
                    <a:pt x="777049" y="44450"/>
                  </a:lnTo>
                  <a:lnTo>
                    <a:pt x="777049" y="73050"/>
                  </a:lnTo>
                  <a:lnTo>
                    <a:pt x="895146" y="73050"/>
                  </a:lnTo>
                  <a:lnTo>
                    <a:pt x="895146" y="44450"/>
                  </a:lnTo>
                  <a:close/>
                </a:path>
              </a:pathLst>
            </a:custGeom>
            <a:solidFill>
              <a:srgbClr val="E8E8E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5" name="object 75"/>
            <p:cNvSpPr/>
            <p:nvPr/>
          </p:nvSpPr>
          <p:spPr>
            <a:xfrm>
              <a:off x="6744657" y="5571552"/>
              <a:ext cx="1027430" cy="29845"/>
            </a:xfrm>
            <a:custGeom>
              <a:avLst/>
              <a:gdLst/>
              <a:ahLst/>
              <a:cxnLst/>
              <a:rect l="l" t="t" r="r" b="b"/>
              <a:pathLst>
                <a:path w="1027429" h="29845">
                  <a:moveTo>
                    <a:pt x="1023747" y="0"/>
                  </a:moveTo>
                  <a:lnTo>
                    <a:pt x="3225" y="0"/>
                  </a:lnTo>
                  <a:lnTo>
                    <a:pt x="0" y="29489"/>
                  </a:lnTo>
                  <a:lnTo>
                    <a:pt x="1027023" y="29489"/>
                  </a:lnTo>
                  <a:lnTo>
                    <a:pt x="1023747" y="0"/>
                  </a:lnTo>
                  <a:close/>
                </a:path>
              </a:pathLst>
            </a:custGeom>
            <a:solidFill>
              <a:srgbClr val="E8E8E8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6" name="object 76"/>
            <p:cNvSpPr/>
            <p:nvPr/>
          </p:nvSpPr>
          <p:spPr>
            <a:xfrm>
              <a:off x="6709597" y="5831446"/>
              <a:ext cx="1066800" cy="203835"/>
            </a:xfrm>
            <a:custGeom>
              <a:avLst/>
              <a:gdLst/>
              <a:ahLst/>
              <a:cxnLst/>
              <a:rect l="l" t="t" r="r" b="b"/>
              <a:pathLst>
                <a:path w="1066800" h="203835">
                  <a:moveTo>
                    <a:pt x="1066469" y="0"/>
                  </a:moveTo>
                  <a:lnTo>
                    <a:pt x="0" y="0"/>
                  </a:lnTo>
                  <a:lnTo>
                    <a:pt x="736" y="889"/>
                  </a:lnTo>
                  <a:lnTo>
                    <a:pt x="1536" y="1397"/>
                  </a:lnTo>
                  <a:lnTo>
                    <a:pt x="30530" y="1397"/>
                  </a:lnTo>
                  <a:lnTo>
                    <a:pt x="34277" y="54521"/>
                  </a:lnTo>
                  <a:lnTo>
                    <a:pt x="39255" y="98666"/>
                  </a:lnTo>
                  <a:lnTo>
                    <a:pt x="45453" y="136690"/>
                  </a:lnTo>
                  <a:lnTo>
                    <a:pt x="56896" y="179603"/>
                  </a:lnTo>
                  <a:lnTo>
                    <a:pt x="69862" y="200850"/>
                  </a:lnTo>
                  <a:lnTo>
                    <a:pt x="70421" y="201549"/>
                  </a:lnTo>
                  <a:lnTo>
                    <a:pt x="72542" y="202831"/>
                  </a:lnTo>
                  <a:lnTo>
                    <a:pt x="74129" y="203327"/>
                  </a:lnTo>
                  <a:lnTo>
                    <a:pt x="1023023" y="203327"/>
                  </a:lnTo>
                  <a:lnTo>
                    <a:pt x="1044308" y="167411"/>
                  </a:lnTo>
                  <a:lnTo>
                    <a:pt x="1054912" y="118503"/>
                  </a:lnTo>
                  <a:lnTo>
                    <a:pt x="1060513" y="77330"/>
                  </a:lnTo>
                  <a:lnTo>
                    <a:pt x="1066101" y="9309"/>
                  </a:lnTo>
                  <a:lnTo>
                    <a:pt x="1066469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" name="object 77"/>
            <p:cNvSpPr/>
            <p:nvPr/>
          </p:nvSpPr>
          <p:spPr>
            <a:xfrm>
              <a:off x="6660921" y="5883084"/>
              <a:ext cx="1156335" cy="151765"/>
            </a:xfrm>
            <a:custGeom>
              <a:avLst/>
              <a:gdLst/>
              <a:ahLst/>
              <a:cxnLst/>
              <a:rect l="l" t="t" r="r" b="b"/>
              <a:pathLst>
                <a:path w="1156334" h="151764">
                  <a:moveTo>
                    <a:pt x="1155992" y="0"/>
                  </a:moveTo>
                  <a:lnTo>
                    <a:pt x="0" y="0"/>
                  </a:lnTo>
                  <a:lnTo>
                    <a:pt x="0" y="151688"/>
                  </a:lnTo>
                  <a:lnTo>
                    <a:pt x="1155992" y="151688"/>
                  </a:lnTo>
                  <a:lnTo>
                    <a:pt x="1155992" y="0"/>
                  </a:lnTo>
                  <a:close/>
                </a:path>
              </a:pathLst>
            </a:custGeom>
            <a:solidFill>
              <a:srgbClr val="434242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" name="object 78"/>
            <p:cNvSpPr/>
            <p:nvPr/>
          </p:nvSpPr>
          <p:spPr>
            <a:xfrm>
              <a:off x="6657695" y="5879871"/>
              <a:ext cx="1162685" cy="158115"/>
            </a:xfrm>
            <a:custGeom>
              <a:avLst/>
              <a:gdLst/>
              <a:ahLst/>
              <a:cxnLst/>
              <a:rect l="l" t="t" r="r" b="b"/>
              <a:pathLst>
                <a:path w="1162684" h="158114">
                  <a:moveTo>
                    <a:pt x="1160983" y="0"/>
                  </a:moveTo>
                  <a:lnTo>
                    <a:pt x="1435" y="0"/>
                  </a:lnTo>
                  <a:lnTo>
                    <a:pt x="0" y="1435"/>
                  </a:lnTo>
                  <a:lnTo>
                    <a:pt x="0" y="156654"/>
                  </a:lnTo>
                  <a:lnTo>
                    <a:pt x="1435" y="158102"/>
                  </a:lnTo>
                  <a:lnTo>
                    <a:pt x="1160983" y="158102"/>
                  </a:lnTo>
                  <a:lnTo>
                    <a:pt x="1162418" y="156654"/>
                  </a:lnTo>
                  <a:lnTo>
                    <a:pt x="1162418" y="151688"/>
                  </a:lnTo>
                  <a:lnTo>
                    <a:pt x="6400" y="151688"/>
                  </a:lnTo>
                  <a:lnTo>
                    <a:pt x="6400" y="6375"/>
                  </a:lnTo>
                  <a:lnTo>
                    <a:pt x="1162418" y="6375"/>
                  </a:lnTo>
                  <a:lnTo>
                    <a:pt x="1162418" y="1435"/>
                  </a:lnTo>
                  <a:lnTo>
                    <a:pt x="1160983" y="0"/>
                  </a:lnTo>
                  <a:close/>
                </a:path>
                <a:path w="1162684" h="158114">
                  <a:moveTo>
                    <a:pt x="1162418" y="6375"/>
                  </a:moveTo>
                  <a:lnTo>
                    <a:pt x="1156017" y="6375"/>
                  </a:lnTo>
                  <a:lnTo>
                    <a:pt x="1156017" y="151688"/>
                  </a:lnTo>
                  <a:lnTo>
                    <a:pt x="1162418" y="151688"/>
                  </a:lnTo>
                  <a:lnTo>
                    <a:pt x="1162418" y="6375"/>
                  </a:lnTo>
                  <a:close/>
                </a:path>
              </a:pathLst>
            </a:custGeom>
            <a:solidFill>
              <a:srgbClr val="21212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6660917" y="5910798"/>
              <a:ext cx="1156335" cy="124460"/>
            </a:xfrm>
            <a:custGeom>
              <a:avLst/>
              <a:gdLst/>
              <a:ahLst/>
              <a:cxnLst/>
              <a:rect l="l" t="t" r="r" b="b"/>
              <a:pathLst>
                <a:path w="1156334" h="124460">
                  <a:moveTo>
                    <a:pt x="1155992" y="0"/>
                  </a:moveTo>
                  <a:lnTo>
                    <a:pt x="1108350" y="12929"/>
                  </a:lnTo>
                  <a:lnTo>
                    <a:pt x="1060183" y="24099"/>
                  </a:lnTo>
                  <a:lnTo>
                    <a:pt x="1011834" y="34177"/>
                  </a:lnTo>
                  <a:lnTo>
                    <a:pt x="963650" y="43827"/>
                  </a:lnTo>
                  <a:lnTo>
                    <a:pt x="911865" y="53738"/>
                  </a:lnTo>
                  <a:lnTo>
                    <a:pt x="859939" y="62602"/>
                  </a:lnTo>
                  <a:lnTo>
                    <a:pt x="807864" y="70238"/>
                  </a:lnTo>
                  <a:lnTo>
                    <a:pt x="755633" y="76465"/>
                  </a:lnTo>
                  <a:lnTo>
                    <a:pt x="703236" y="81103"/>
                  </a:lnTo>
                  <a:lnTo>
                    <a:pt x="650667" y="83970"/>
                  </a:lnTo>
                  <a:lnTo>
                    <a:pt x="597916" y="84886"/>
                  </a:lnTo>
                  <a:lnTo>
                    <a:pt x="548131" y="84197"/>
                  </a:lnTo>
                  <a:lnTo>
                    <a:pt x="498474" y="82451"/>
                  </a:lnTo>
                  <a:lnTo>
                    <a:pt x="448916" y="79788"/>
                  </a:lnTo>
                  <a:lnTo>
                    <a:pt x="399429" y="76349"/>
                  </a:lnTo>
                  <a:lnTo>
                    <a:pt x="349982" y="72272"/>
                  </a:lnTo>
                  <a:lnTo>
                    <a:pt x="300548" y="67698"/>
                  </a:lnTo>
                  <a:lnTo>
                    <a:pt x="201599" y="57619"/>
                  </a:lnTo>
                  <a:lnTo>
                    <a:pt x="150802" y="51971"/>
                  </a:lnTo>
                  <a:lnTo>
                    <a:pt x="100118" y="45294"/>
                  </a:lnTo>
                  <a:lnTo>
                    <a:pt x="49775" y="36903"/>
                  </a:lnTo>
                  <a:lnTo>
                    <a:pt x="0" y="26111"/>
                  </a:lnTo>
                  <a:lnTo>
                    <a:pt x="0" y="123977"/>
                  </a:lnTo>
                  <a:lnTo>
                    <a:pt x="1155992" y="123977"/>
                  </a:lnTo>
                  <a:lnTo>
                    <a:pt x="1155992" y="0"/>
                  </a:lnTo>
                  <a:close/>
                </a:path>
              </a:pathLst>
            </a:custGeom>
            <a:solidFill>
              <a:srgbClr val="434242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0" name="object 80"/>
            <p:cNvSpPr/>
            <p:nvPr/>
          </p:nvSpPr>
          <p:spPr>
            <a:xfrm>
              <a:off x="4159472" y="5767156"/>
              <a:ext cx="198120" cy="10160"/>
            </a:xfrm>
            <a:custGeom>
              <a:avLst/>
              <a:gdLst/>
              <a:ahLst/>
              <a:cxnLst/>
              <a:rect l="l" t="t" r="r" b="b"/>
              <a:pathLst>
                <a:path w="198120" h="10160">
                  <a:moveTo>
                    <a:pt x="193916" y="0"/>
                  </a:moveTo>
                  <a:lnTo>
                    <a:pt x="161277" y="1181"/>
                  </a:lnTo>
                  <a:lnTo>
                    <a:pt x="98361" y="1536"/>
                  </a:lnTo>
                  <a:lnTo>
                    <a:pt x="3340" y="25"/>
                  </a:lnTo>
                  <a:lnTo>
                    <a:pt x="50" y="1828"/>
                  </a:lnTo>
                  <a:lnTo>
                    <a:pt x="0" y="6337"/>
                  </a:lnTo>
                  <a:lnTo>
                    <a:pt x="3276" y="8242"/>
                  </a:lnTo>
                  <a:lnTo>
                    <a:pt x="7315" y="8280"/>
                  </a:lnTo>
                  <a:lnTo>
                    <a:pt x="98158" y="9677"/>
                  </a:lnTo>
                  <a:lnTo>
                    <a:pt x="161442" y="9334"/>
                  </a:lnTo>
                  <a:lnTo>
                    <a:pt x="194398" y="8191"/>
                  </a:lnTo>
                  <a:lnTo>
                    <a:pt x="197612" y="6210"/>
                  </a:lnTo>
                  <a:lnTo>
                    <a:pt x="197370" y="1701"/>
                  </a:lnTo>
                  <a:lnTo>
                    <a:pt x="193916" y="0"/>
                  </a:lnTo>
                  <a:close/>
                </a:path>
              </a:pathLst>
            </a:custGeom>
            <a:solidFill>
              <a:srgbClr val="BA682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1" name="object 81"/>
            <p:cNvSpPr/>
            <p:nvPr/>
          </p:nvSpPr>
          <p:spPr>
            <a:xfrm>
              <a:off x="4153382" y="5746038"/>
              <a:ext cx="200660" cy="23495"/>
            </a:xfrm>
            <a:custGeom>
              <a:avLst/>
              <a:gdLst/>
              <a:ahLst/>
              <a:cxnLst/>
              <a:rect l="l" t="t" r="r" b="b"/>
              <a:pathLst>
                <a:path w="200660" h="23495">
                  <a:moveTo>
                    <a:pt x="197116" y="19926"/>
                  </a:moveTo>
                  <a:lnTo>
                    <a:pt x="196964" y="17665"/>
                  </a:lnTo>
                  <a:lnTo>
                    <a:pt x="196850" y="15379"/>
                  </a:lnTo>
                  <a:lnTo>
                    <a:pt x="195834" y="14884"/>
                  </a:lnTo>
                  <a:lnTo>
                    <a:pt x="193459" y="13716"/>
                  </a:lnTo>
                  <a:lnTo>
                    <a:pt x="181559" y="14173"/>
                  </a:lnTo>
                  <a:lnTo>
                    <a:pt x="176606" y="14427"/>
                  </a:lnTo>
                  <a:lnTo>
                    <a:pt x="164426" y="14884"/>
                  </a:lnTo>
                  <a:lnTo>
                    <a:pt x="98463" y="14884"/>
                  </a:lnTo>
                  <a:lnTo>
                    <a:pt x="15252" y="13563"/>
                  </a:lnTo>
                  <a:lnTo>
                    <a:pt x="3009" y="13563"/>
                  </a:lnTo>
                  <a:lnTo>
                    <a:pt x="25" y="15163"/>
                  </a:lnTo>
                  <a:lnTo>
                    <a:pt x="0" y="19697"/>
                  </a:lnTo>
                  <a:lnTo>
                    <a:pt x="3390" y="21615"/>
                  </a:lnTo>
                  <a:lnTo>
                    <a:pt x="7353" y="21615"/>
                  </a:lnTo>
                  <a:lnTo>
                    <a:pt x="98259" y="23063"/>
                  </a:lnTo>
                  <a:lnTo>
                    <a:pt x="165862" y="23063"/>
                  </a:lnTo>
                  <a:lnTo>
                    <a:pt x="176898" y="22631"/>
                  </a:lnTo>
                  <a:lnTo>
                    <a:pt x="181902" y="22377"/>
                  </a:lnTo>
                  <a:lnTo>
                    <a:pt x="186918" y="22174"/>
                  </a:lnTo>
                  <a:lnTo>
                    <a:pt x="186334" y="22174"/>
                  </a:lnTo>
                  <a:lnTo>
                    <a:pt x="193878" y="21894"/>
                  </a:lnTo>
                  <a:lnTo>
                    <a:pt x="197116" y="19926"/>
                  </a:lnTo>
                  <a:close/>
                </a:path>
                <a:path w="200660" h="23495">
                  <a:moveTo>
                    <a:pt x="200050" y="6362"/>
                  </a:moveTo>
                  <a:lnTo>
                    <a:pt x="199821" y="1803"/>
                  </a:lnTo>
                  <a:lnTo>
                    <a:pt x="196481" y="127"/>
                  </a:lnTo>
                  <a:lnTo>
                    <a:pt x="180530" y="939"/>
                  </a:lnTo>
                  <a:lnTo>
                    <a:pt x="102514" y="1485"/>
                  </a:lnTo>
                  <a:lnTo>
                    <a:pt x="7150" y="0"/>
                  </a:lnTo>
                  <a:lnTo>
                    <a:pt x="3835" y="1739"/>
                  </a:lnTo>
                  <a:lnTo>
                    <a:pt x="3784" y="6286"/>
                  </a:lnTo>
                  <a:lnTo>
                    <a:pt x="7086" y="8191"/>
                  </a:lnTo>
                  <a:lnTo>
                    <a:pt x="11188" y="8255"/>
                  </a:lnTo>
                  <a:lnTo>
                    <a:pt x="102311" y="9677"/>
                  </a:lnTo>
                  <a:lnTo>
                    <a:pt x="164566" y="9372"/>
                  </a:lnTo>
                  <a:lnTo>
                    <a:pt x="196926" y="8305"/>
                  </a:lnTo>
                  <a:lnTo>
                    <a:pt x="200050" y="6362"/>
                  </a:lnTo>
                  <a:close/>
                </a:path>
              </a:pathLst>
            </a:custGeom>
            <a:solidFill>
              <a:srgbClr val="A15224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2" name="object 82"/>
            <p:cNvSpPr/>
            <p:nvPr/>
          </p:nvSpPr>
          <p:spPr>
            <a:xfrm>
              <a:off x="4159567" y="5752896"/>
              <a:ext cx="1294765" cy="24130"/>
            </a:xfrm>
            <a:custGeom>
              <a:avLst/>
              <a:gdLst/>
              <a:ahLst/>
              <a:cxnLst/>
              <a:rect l="l" t="t" r="r" b="b"/>
              <a:pathLst>
                <a:path w="1294764" h="24129">
                  <a:moveTo>
                    <a:pt x="196710" y="6248"/>
                  </a:moveTo>
                  <a:lnTo>
                    <a:pt x="196481" y="1689"/>
                  </a:lnTo>
                  <a:lnTo>
                    <a:pt x="193065" y="0"/>
                  </a:lnTo>
                  <a:lnTo>
                    <a:pt x="160756" y="1143"/>
                  </a:lnTo>
                  <a:lnTo>
                    <a:pt x="98577" y="1498"/>
                  </a:lnTo>
                  <a:lnTo>
                    <a:pt x="3378" y="0"/>
                  </a:lnTo>
                  <a:lnTo>
                    <a:pt x="50" y="1790"/>
                  </a:lnTo>
                  <a:lnTo>
                    <a:pt x="0" y="6299"/>
                  </a:lnTo>
                  <a:lnTo>
                    <a:pt x="3327" y="8178"/>
                  </a:lnTo>
                  <a:lnTo>
                    <a:pt x="7366" y="8267"/>
                  </a:lnTo>
                  <a:lnTo>
                    <a:pt x="98374" y="9652"/>
                  </a:lnTo>
                  <a:lnTo>
                    <a:pt x="161023" y="9321"/>
                  </a:lnTo>
                  <a:lnTo>
                    <a:pt x="193548" y="8153"/>
                  </a:lnTo>
                  <a:lnTo>
                    <a:pt x="196710" y="6248"/>
                  </a:lnTo>
                  <a:close/>
                </a:path>
                <a:path w="1294764" h="24129">
                  <a:moveTo>
                    <a:pt x="1294384" y="20472"/>
                  </a:moveTo>
                  <a:lnTo>
                    <a:pt x="1294307" y="18211"/>
                  </a:lnTo>
                  <a:lnTo>
                    <a:pt x="1294206" y="15963"/>
                  </a:lnTo>
                  <a:lnTo>
                    <a:pt x="1293914" y="15798"/>
                  </a:lnTo>
                  <a:lnTo>
                    <a:pt x="1291628" y="14490"/>
                  </a:lnTo>
                  <a:lnTo>
                    <a:pt x="1286446" y="14490"/>
                  </a:lnTo>
                  <a:lnTo>
                    <a:pt x="1254277" y="15798"/>
                  </a:lnTo>
                  <a:lnTo>
                    <a:pt x="1209662" y="15798"/>
                  </a:lnTo>
                  <a:lnTo>
                    <a:pt x="1138694" y="14490"/>
                  </a:lnTo>
                  <a:lnTo>
                    <a:pt x="1128229" y="14490"/>
                  </a:lnTo>
                  <a:lnTo>
                    <a:pt x="1125728" y="16090"/>
                  </a:lnTo>
                  <a:lnTo>
                    <a:pt x="1125689" y="20599"/>
                  </a:lnTo>
                  <a:lnTo>
                    <a:pt x="1128522" y="22542"/>
                  </a:lnTo>
                  <a:lnTo>
                    <a:pt x="1131925" y="22542"/>
                  </a:lnTo>
                  <a:lnTo>
                    <a:pt x="1209484" y="23939"/>
                  </a:lnTo>
                  <a:lnTo>
                    <a:pt x="1254493" y="23939"/>
                  </a:lnTo>
                  <a:lnTo>
                    <a:pt x="1289608" y="22542"/>
                  </a:lnTo>
                  <a:lnTo>
                    <a:pt x="1291526" y="22542"/>
                  </a:lnTo>
                  <a:lnTo>
                    <a:pt x="1294384" y="20472"/>
                  </a:lnTo>
                  <a:close/>
                </a:path>
              </a:pathLst>
            </a:custGeom>
            <a:solidFill>
              <a:srgbClr val="BA682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5280050" y="5746203"/>
              <a:ext cx="170815" cy="23495"/>
            </a:xfrm>
            <a:custGeom>
              <a:avLst/>
              <a:gdLst/>
              <a:ahLst/>
              <a:cxnLst/>
              <a:rect l="l" t="t" r="r" b="b"/>
              <a:pathLst>
                <a:path w="170814" h="23495">
                  <a:moveTo>
                    <a:pt x="168275" y="19761"/>
                  </a:moveTo>
                  <a:lnTo>
                    <a:pt x="168173" y="17500"/>
                  </a:lnTo>
                  <a:lnTo>
                    <a:pt x="168059" y="15214"/>
                  </a:lnTo>
                  <a:lnTo>
                    <a:pt x="167195" y="14719"/>
                  </a:lnTo>
                  <a:lnTo>
                    <a:pt x="165163" y="13550"/>
                  </a:lnTo>
                  <a:lnTo>
                    <a:pt x="155016" y="14008"/>
                  </a:lnTo>
                  <a:lnTo>
                    <a:pt x="150761" y="14262"/>
                  </a:lnTo>
                  <a:lnTo>
                    <a:pt x="140423" y="14719"/>
                  </a:lnTo>
                  <a:lnTo>
                    <a:pt x="84074" y="14719"/>
                  </a:lnTo>
                  <a:lnTo>
                    <a:pt x="13017" y="13398"/>
                  </a:lnTo>
                  <a:lnTo>
                    <a:pt x="2565" y="13398"/>
                  </a:lnTo>
                  <a:lnTo>
                    <a:pt x="25" y="14998"/>
                  </a:lnTo>
                  <a:lnTo>
                    <a:pt x="0" y="19532"/>
                  </a:lnTo>
                  <a:lnTo>
                    <a:pt x="2882" y="21450"/>
                  </a:lnTo>
                  <a:lnTo>
                    <a:pt x="6286" y="21450"/>
                  </a:lnTo>
                  <a:lnTo>
                    <a:pt x="83883" y="22898"/>
                  </a:lnTo>
                  <a:lnTo>
                    <a:pt x="141630" y="22898"/>
                  </a:lnTo>
                  <a:lnTo>
                    <a:pt x="151015" y="22466"/>
                  </a:lnTo>
                  <a:lnTo>
                    <a:pt x="155295" y="22212"/>
                  </a:lnTo>
                  <a:lnTo>
                    <a:pt x="165519" y="21729"/>
                  </a:lnTo>
                  <a:lnTo>
                    <a:pt x="168275" y="19761"/>
                  </a:lnTo>
                  <a:close/>
                </a:path>
                <a:path w="170814" h="23495">
                  <a:moveTo>
                    <a:pt x="169214" y="825"/>
                  </a:moveTo>
                  <a:lnTo>
                    <a:pt x="167805" y="0"/>
                  </a:lnTo>
                  <a:lnTo>
                    <a:pt x="167017" y="0"/>
                  </a:lnTo>
                  <a:lnTo>
                    <a:pt x="164299" y="139"/>
                  </a:lnTo>
                  <a:lnTo>
                    <a:pt x="154724" y="825"/>
                  </a:lnTo>
                  <a:lnTo>
                    <a:pt x="169214" y="825"/>
                  </a:lnTo>
                  <a:close/>
                </a:path>
                <a:path w="170814" h="23495">
                  <a:moveTo>
                    <a:pt x="170789" y="6197"/>
                  </a:moveTo>
                  <a:lnTo>
                    <a:pt x="170688" y="3924"/>
                  </a:lnTo>
                  <a:lnTo>
                    <a:pt x="170611" y="1638"/>
                  </a:lnTo>
                  <a:lnTo>
                    <a:pt x="170065" y="1320"/>
                  </a:lnTo>
                  <a:lnTo>
                    <a:pt x="169227" y="850"/>
                  </a:lnTo>
                  <a:lnTo>
                    <a:pt x="90297" y="1320"/>
                  </a:lnTo>
                  <a:lnTo>
                    <a:pt x="87515" y="1320"/>
                  </a:lnTo>
                  <a:lnTo>
                    <a:pt x="16319" y="0"/>
                  </a:lnTo>
                  <a:lnTo>
                    <a:pt x="5829" y="0"/>
                  </a:lnTo>
                  <a:lnTo>
                    <a:pt x="3683" y="1320"/>
                  </a:lnTo>
                  <a:lnTo>
                    <a:pt x="3276" y="1638"/>
                  </a:lnTo>
                  <a:lnTo>
                    <a:pt x="3352" y="6197"/>
                  </a:lnTo>
                  <a:lnTo>
                    <a:pt x="6210" y="8140"/>
                  </a:lnTo>
                  <a:lnTo>
                    <a:pt x="12331" y="8140"/>
                  </a:lnTo>
                  <a:lnTo>
                    <a:pt x="87363" y="9512"/>
                  </a:lnTo>
                  <a:lnTo>
                    <a:pt x="93700" y="9512"/>
                  </a:lnTo>
                  <a:lnTo>
                    <a:pt x="154978" y="8991"/>
                  </a:lnTo>
                  <a:lnTo>
                    <a:pt x="164642" y="8305"/>
                  </a:lnTo>
                  <a:lnTo>
                    <a:pt x="168109" y="8140"/>
                  </a:lnTo>
                  <a:lnTo>
                    <a:pt x="170789" y="6197"/>
                  </a:lnTo>
                  <a:close/>
                </a:path>
              </a:pathLst>
            </a:custGeom>
            <a:solidFill>
              <a:srgbClr val="A15224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4" name="object 84"/>
            <p:cNvSpPr/>
            <p:nvPr/>
          </p:nvSpPr>
          <p:spPr>
            <a:xfrm>
              <a:off x="5285341" y="5753073"/>
              <a:ext cx="168275" cy="9525"/>
            </a:xfrm>
            <a:custGeom>
              <a:avLst/>
              <a:gdLst/>
              <a:ahLst/>
              <a:cxnLst/>
              <a:rect l="l" t="t" r="r" b="b"/>
              <a:pathLst>
                <a:path w="168275" h="9525">
                  <a:moveTo>
                    <a:pt x="161734" y="8147"/>
                  </a:moveTo>
                  <a:lnTo>
                    <a:pt x="9850" y="8147"/>
                  </a:lnTo>
                  <a:lnTo>
                    <a:pt x="83985" y="9467"/>
                  </a:lnTo>
                  <a:lnTo>
                    <a:pt x="129374" y="9467"/>
                  </a:lnTo>
                  <a:lnTo>
                    <a:pt x="161734" y="8147"/>
                  </a:lnTo>
                  <a:close/>
                </a:path>
                <a:path w="168275" h="9525">
                  <a:moveTo>
                    <a:pt x="13064" y="0"/>
                  </a:moveTo>
                  <a:lnTo>
                    <a:pt x="2578" y="0"/>
                  </a:lnTo>
                  <a:lnTo>
                    <a:pt x="38" y="1606"/>
                  </a:lnTo>
                  <a:lnTo>
                    <a:pt x="0" y="6115"/>
                  </a:lnTo>
                  <a:lnTo>
                    <a:pt x="3061" y="8147"/>
                  </a:lnTo>
                  <a:lnTo>
                    <a:pt x="164973" y="8147"/>
                  </a:lnTo>
                  <a:lnTo>
                    <a:pt x="167872" y="6115"/>
                  </a:lnTo>
                  <a:lnTo>
                    <a:pt x="167746" y="1606"/>
                  </a:lnTo>
                  <a:lnTo>
                    <a:pt x="167915" y="1606"/>
                  </a:lnTo>
                  <a:lnTo>
                    <a:pt x="167415" y="1314"/>
                  </a:lnTo>
                  <a:lnTo>
                    <a:pt x="84162" y="1314"/>
                  </a:lnTo>
                  <a:lnTo>
                    <a:pt x="13064" y="0"/>
                  </a:lnTo>
                  <a:close/>
                </a:path>
                <a:path w="168275" h="9525">
                  <a:moveTo>
                    <a:pt x="165161" y="0"/>
                  </a:moveTo>
                  <a:lnTo>
                    <a:pt x="160399" y="0"/>
                  </a:lnTo>
                  <a:lnTo>
                    <a:pt x="128663" y="1314"/>
                  </a:lnTo>
                  <a:lnTo>
                    <a:pt x="167415" y="1314"/>
                  </a:lnTo>
                  <a:lnTo>
                    <a:pt x="165161" y="0"/>
                  </a:lnTo>
                  <a:close/>
                </a:path>
              </a:pathLst>
            </a:custGeom>
            <a:solidFill>
              <a:srgbClr val="BA6828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5" name="object 85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232374" y="5696089"/>
              <a:ext cx="134823" cy="130441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5239161" y="5696080"/>
              <a:ext cx="121285" cy="117475"/>
            </a:xfrm>
            <a:custGeom>
              <a:avLst/>
              <a:gdLst/>
              <a:ahLst/>
              <a:cxnLst/>
              <a:rect l="l" t="t" r="r" b="b"/>
              <a:pathLst>
                <a:path w="121285" h="117475">
                  <a:moveTo>
                    <a:pt x="60617" y="0"/>
                  </a:moveTo>
                  <a:lnTo>
                    <a:pt x="37022" y="4609"/>
                  </a:lnTo>
                  <a:lnTo>
                    <a:pt x="17754" y="17179"/>
                  </a:lnTo>
                  <a:lnTo>
                    <a:pt x="4763" y="35822"/>
                  </a:lnTo>
                  <a:lnTo>
                    <a:pt x="0" y="58648"/>
                  </a:lnTo>
                  <a:lnTo>
                    <a:pt x="4763" y="81472"/>
                  </a:lnTo>
                  <a:lnTo>
                    <a:pt x="17754" y="100110"/>
                  </a:lnTo>
                  <a:lnTo>
                    <a:pt x="37022" y="112676"/>
                  </a:lnTo>
                  <a:lnTo>
                    <a:pt x="60617" y="117284"/>
                  </a:lnTo>
                  <a:lnTo>
                    <a:pt x="84217" y="112676"/>
                  </a:lnTo>
                  <a:lnTo>
                    <a:pt x="103484" y="100110"/>
                  </a:lnTo>
                  <a:lnTo>
                    <a:pt x="116472" y="81472"/>
                  </a:lnTo>
                  <a:lnTo>
                    <a:pt x="121234" y="58648"/>
                  </a:lnTo>
                  <a:lnTo>
                    <a:pt x="116472" y="35822"/>
                  </a:lnTo>
                  <a:lnTo>
                    <a:pt x="103484" y="17179"/>
                  </a:lnTo>
                  <a:lnTo>
                    <a:pt x="84217" y="4609"/>
                  </a:lnTo>
                  <a:lnTo>
                    <a:pt x="60617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5234857" y="5691769"/>
              <a:ext cx="130175" cy="126364"/>
            </a:xfrm>
            <a:custGeom>
              <a:avLst/>
              <a:gdLst/>
              <a:ahLst/>
              <a:cxnLst/>
              <a:rect l="l" t="t" r="r" b="b"/>
              <a:pathLst>
                <a:path w="130175" h="126364">
                  <a:moveTo>
                    <a:pt x="64922" y="0"/>
                  </a:moveTo>
                  <a:lnTo>
                    <a:pt x="39679" y="4955"/>
                  </a:lnTo>
                  <a:lnTo>
                    <a:pt x="19040" y="18461"/>
                  </a:lnTo>
                  <a:lnTo>
                    <a:pt x="5111" y="38474"/>
                  </a:lnTo>
                  <a:lnTo>
                    <a:pt x="0" y="62953"/>
                  </a:lnTo>
                  <a:lnTo>
                    <a:pt x="5111" y="87440"/>
                  </a:lnTo>
                  <a:lnTo>
                    <a:pt x="19040" y="107457"/>
                  </a:lnTo>
                  <a:lnTo>
                    <a:pt x="39679" y="120964"/>
                  </a:lnTo>
                  <a:lnTo>
                    <a:pt x="64922" y="125920"/>
                  </a:lnTo>
                  <a:lnTo>
                    <a:pt x="90172" y="120964"/>
                  </a:lnTo>
                  <a:lnTo>
                    <a:pt x="95796" y="117284"/>
                  </a:lnTo>
                  <a:lnTo>
                    <a:pt x="64922" y="117284"/>
                  </a:lnTo>
                  <a:lnTo>
                    <a:pt x="43025" y="113010"/>
                  </a:lnTo>
                  <a:lnTo>
                    <a:pt x="25128" y="101358"/>
                  </a:lnTo>
                  <a:lnTo>
                    <a:pt x="13053" y="84087"/>
                  </a:lnTo>
                  <a:lnTo>
                    <a:pt x="8623" y="62953"/>
                  </a:lnTo>
                  <a:lnTo>
                    <a:pt x="13053" y="41818"/>
                  </a:lnTo>
                  <a:lnTo>
                    <a:pt x="25128" y="24542"/>
                  </a:lnTo>
                  <a:lnTo>
                    <a:pt x="43025" y="12886"/>
                  </a:lnTo>
                  <a:lnTo>
                    <a:pt x="64922" y="8610"/>
                  </a:lnTo>
                  <a:lnTo>
                    <a:pt x="95758" y="8610"/>
                  </a:lnTo>
                  <a:lnTo>
                    <a:pt x="90172" y="4955"/>
                  </a:lnTo>
                  <a:lnTo>
                    <a:pt x="64922" y="0"/>
                  </a:lnTo>
                  <a:close/>
                </a:path>
                <a:path w="130175" h="126364">
                  <a:moveTo>
                    <a:pt x="95758" y="8610"/>
                  </a:moveTo>
                  <a:lnTo>
                    <a:pt x="64922" y="8610"/>
                  </a:lnTo>
                  <a:lnTo>
                    <a:pt x="86826" y="12886"/>
                  </a:lnTo>
                  <a:lnTo>
                    <a:pt x="104727" y="24542"/>
                  </a:lnTo>
                  <a:lnTo>
                    <a:pt x="116803" y="41818"/>
                  </a:lnTo>
                  <a:lnTo>
                    <a:pt x="121234" y="62953"/>
                  </a:lnTo>
                  <a:lnTo>
                    <a:pt x="116803" y="84087"/>
                  </a:lnTo>
                  <a:lnTo>
                    <a:pt x="104727" y="101358"/>
                  </a:lnTo>
                  <a:lnTo>
                    <a:pt x="86826" y="113010"/>
                  </a:lnTo>
                  <a:lnTo>
                    <a:pt x="64922" y="117284"/>
                  </a:lnTo>
                  <a:lnTo>
                    <a:pt x="95796" y="117284"/>
                  </a:lnTo>
                  <a:lnTo>
                    <a:pt x="110815" y="107457"/>
                  </a:lnTo>
                  <a:lnTo>
                    <a:pt x="124745" y="87440"/>
                  </a:lnTo>
                  <a:lnTo>
                    <a:pt x="129857" y="62953"/>
                  </a:lnTo>
                  <a:lnTo>
                    <a:pt x="124745" y="38474"/>
                  </a:lnTo>
                  <a:lnTo>
                    <a:pt x="110815" y="18461"/>
                  </a:lnTo>
                  <a:lnTo>
                    <a:pt x="95758" y="861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88" name="object 88"/>
            <p:cNvSpPr/>
            <p:nvPr/>
          </p:nvSpPr>
          <p:spPr>
            <a:xfrm>
              <a:off x="5239156" y="5696089"/>
              <a:ext cx="121285" cy="117475"/>
            </a:xfrm>
            <a:custGeom>
              <a:avLst/>
              <a:gdLst/>
              <a:ahLst/>
              <a:cxnLst/>
              <a:rect l="l" t="t" r="r" b="b"/>
              <a:pathLst>
                <a:path w="121285" h="117475">
                  <a:moveTo>
                    <a:pt x="121234" y="58648"/>
                  </a:moveTo>
                  <a:lnTo>
                    <a:pt x="116471" y="35826"/>
                  </a:lnTo>
                  <a:lnTo>
                    <a:pt x="108940" y="25031"/>
                  </a:lnTo>
                  <a:lnTo>
                    <a:pt x="108940" y="51587"/>
                  </a:lnTo>
                  <a:lnTo>
                    <a:pt x="105117" y="67475"/>
                  </a:lnTo>
                  <a:lnTo>
                    <a:pt x="95046" y="79984"/>
                  </a:lnTo>
                  <a:lnTo>
                    <a:pt x="91262" y="78574"/>
                  </a:lnTo>
                  <a:lnTo>
                    <a:pt x="82118" y="74777"/>
                  </a:lnTo>
                  <a:lnTo>
                    <a:pt x="82118" y="87541"/>
                  </a:lnTo>
                  <a:lnTo>
                    <a:pt x="79171" y="89204"/>
                  </a:lnTo>
                  <a:lnTo>
                    <a:pt x="60185" y="92405"/>
                  </a:lnTo>
                  <a:lnTo>
                    <a:pt x="41198" y="89204"/>
                  </a:lnTo>
                  <a:lnTo>
                    <a:pt x="39611" y="88315"/>
                  </a:lnTo>
                  <a:lnTo>
                    <a:pt x="46621" y="85788"/>
                  </a:lnTo>
                  <a:lnTo>
                    <a:pt x="54965" y="82219"/>
                  </a:lnTo>
                  <a:lnTo>
                    <a:pt x="62382" y="78486"/>
                  </a:lnTo>
                  <a:lnTo>
                    <a:pt x="69227" y="81902"/>
                  </a:lnTo>
                  <a:lnTo>
                    <a:pt x="76746" y="85305"/>
                  </a:lnTo>
                  <a:lnTo>
                    <a:pt x="82118" y="87541"/>
                  </a:lnTo>
                  <a:lnTo>
                    <a:pt x="82118" y="74777"/>
                  </a:lnTo>
                  <a:lnTo>
                    <a:pt x="79400" y="73647"/>
                  </a:lnTo>
                  <a:lnTo>
                    <a:pt x="74066" y="71183"/>
                  </a:lnTo>
                  <a:lnTo>
                    <a:pt x="98539" y="40474"/>
                  </a:lnTo>
                  <a:lnTo>
                    <a:pt x="96824" y="37261"/>
                  </a:lnTo>
                  <a:lnTo>
                    <a:pt x="90703" y="35318"/>
                  </a:lnTo>
                  <a:lnTo>
                    <a:pt x="87414" y="36995"/>
                  </a:lnTo>
                  <a:lnTo>
                    <a:pt x="86385" y="40068"/>
                  </a:lnTo>
                  <a:lnTo>
                    <a:pt x="85356" y="42303"/>
                  </a:lnTo>
                  <a:lnTo>
                    <a:pt x="81661" y="47980"/>
                  </a:lnTo>
                  <a:lnTo>
                    <a:pt x="74269" y="55943"/>
                  </a:lnTo>
                  <a:lnTo>
                    <a:pt x="62153" y="65024"/>
                  </a:lnTo>
                  <a:lnTo>
                    <a:pt x="46901" y="55194"/>
                  </a:lnTo>
                  <a:lnTo>
                    <a:pt x="37249" y="47002"/>
                  </a:lnTo>
                  <a:lnTo>
                    <a:pt x="32156" y="41351"/>
                  </a:lnTo>
                  <a:lnTo>
                    <a:pt x="30594" y="39116"/>
                  </a:lnTo>
                  <a:lnTo>
                    <a:pt x="29108" y="36271"/>
                  </a:lnTo>
                  <a:lnTo>
                    <a:pt x="25603" y="35140"/>
                  </a:lnTo>
                  <a:lnTo>
                    <a:pt x="19824" y="38100"/>
                  </a:lnTo>
                  <a:lnTo>
                    <a:pt x="18707" y="41643"/>
                  </a:lnTo>
                  <a:lnTo>
                    <a:pt x="20154" y="44526"/>
                  </a:lnTo>
                  <a:lnTo>
                    <a:pt x="21729" y="47040"/>
                  </a:lnTo>
                  <a:lnTo>
                    <a:pt x="26581" y="52933"/>
                  </a:lnTo>
                  <a:lnTo>
                    <a:pt x="35687" y="61379"/>
                  </a:lnTo>
                  <a:lnTo>
                    <a:pt x="50038" y="71539"/>
                  </a:lnTo>
                  <a:lnTo>
                    <a:pt x="44335" y="74028"/>
                  </a:lnTo>
                  <a:lnTo>
                    <a:pt x="38100" y="76441"/>
                  </a:lnTo>
                  <a:lnTo>
                    <a:pt x="31292" y="78727"/>
                  </a:lnTo>
                  <a:lnTo>
                    <a:pt x="25577" y="80340"/>
                  </a:lnTo>
                  <a:lnTo>
                    <a:pt x="15240" y="67475"/>
                  </a:lnTo>
                  <a:lnTo>
                    <a:pt x="11404" y="51587"/>
                  </a:lnTo>
                  <a:lnTo>
                    <a:pt x="15214" y="35826"/>
                  </a:lnTo>
                  <a:lnTo>
                    <a:pt x="25692" y="22733"/>
                  </a:lnTo>
                  <a:lnTo>
                    <a:pt x="41198" y="13982"/>
                  </a:lnTo>
                  <a:lnTo>
                    <a:pt x="60185" y="10769"/>
                  </a:lnTo>
                  <a:lnTo>
                    <a:pt x="79171" y="13982"/>
                  </a:lnTo>
                  <a:lnTo>
                    <a:pt x="94665" y="22733"/>
                  </a:lnTo>
                  <a:lnTo>
                    <a:pt x="105143" y="35826"/>
                  </a:lnTo>
                  <a:lnTo>
                    <a:pt x="108940" y="51587"/>
                  </a:lnTo>
                  <a:lnTo>
                    <a:pt x="108940" y="25031"/>
                  </a:lnTo>
                  <a:lnTo>
                    <a:pt x="103479" y="17183"/>
                  </a:lnTo>
                  <a:lnTo>
                    <a:pt x="93662" y="10769"/>
                  </a:lnTo>
                  <a:lnTo>
                    <a:pt x="84213" y="4610"/>
                  </a:lnTo>
                  <a:lnTo>
                    <a:pt x="60617" y="0"/>
                  </a:lnTo>
                  <a:lnTo>
                    <a:pt x="37020" y="4610"/>
                  </a:lnTo>
                  <a:lnTo>
                    <a:pt x="17754" y="17183"/>
                  </a:lnTo>
                  <a:lnTo>
                    <a:pt x="4762" y="35826"/>
                  </a:lnTo>
                  <a:lnTo>
                    <a:pt x="0" y="58648"/>
                  </a:lnTo>
                  <a:lnTo>
                    <a:pt x="4762" y="81470"/>
                  </a:lnTo>
                  <a:lnTo>
                    <a:pt x="17754" y="100114"/>
                  </a:lnTo>
                  <a:lnTo>
                    <a:pt x="37020" y="112674"/>
                  </a:lnTo>
                  <a:lnTo>
                    <a:pt x="60617" y="117284"/>
                  </a:lnTo>
                  <a:lnTo>
                    <a:pt x="84213" y="112674"/>
                  </a:lnTo>
                  <a:lnTo>
                    <a:pt x="103479" y="100114"/>
                  </a:lnTo>
                  <a:lnTo>
                    <a:pt x="108851" y="92405"/>
                  </a:lnTo>
                  <a:lnTo>
                    <a:pt x="116471" y="81470"/>
                  </a:lnTo>
                  <a:lnTo>
                    <a:pt x="121234" y="58648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9" name="object 89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5256148" y="5715442"/>
              <a:ext cx="47853" cy="27501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4255198" y="5690692"/>
              <a:ext cx="134823" cy="130441"/>
            </a:xfrm>
            <a:prstGeom prst="rect">
              <a:avLst/>
            </a:prstGeom>
          </p:spPr>
        </p:pic>
        <p:sp>
          <p:nvSpPr>
            <p:cNvPr id="91" name="object 91"/>
            <p:cNvSpPr/>
            <p:nvPr/>
          </p:nvSpPr>
          <p:spPr>
            <a:xfrm>
              <a:off x="4261980" y="5690684"/>
              <a:ext cx="121285" cy="117475"/>
            </a:xfrm>
            <a:custGeom>
              <a:avLst/>
              <a:gdLst/>
              <a:ahLst/>
              <a:cxnLst/>
              <a:rect l="l" t="t" r="r" b="b"/>
              <a:pathLst>
                <a:path w="121285" h="117475">
                  <a:moveTo>
                    <a:pt x="60617" y="0"/>
                  </a:moveTo>
                  <a:lnTo>
                    <a:pt x="37022" y="4609"/>
                  </a:lnTo>
                  <a:lnTo>
                    <a:pt x="17754" y="17179"/>
                  </a:lnTo>
                  <a:lnTo>
                    <a:pt x="4763" y="35822"/>
                  </a:lnTo>
                  <a:lnTo>
                    <a:pt x="0" y="58648"/>
                  </a:lnTo>
                  <a:lnTo>
                    <a:pt x="4763" y="81472"/>
                  </a:lnTo>
                  <a:lnTo>
                    <a:pt x="17754" y="100110"/>
                  </a:lnTo>
                  <a:lnTo>
                    <a:pt x="37022" y="112676"/>
                  </a:lnTo>
                  <a:lnTo>
                    <a:pt x="60617" y="117284"/>
                  </a:lnTo>
                  <a:lnTo>
                    <a:pt x="84217" y="112676"/>
                  </a:lnTo>
                  <a:lnTo>
                    <a:pt x="103484" y="100110"/>
                  </a:lnTo>
                  <a:lnTo>
                    <a:pt x="116472" y="81472"/>
                  </a:lnTo>
                  <a:lnTo>
                    <a:pt x="121234" y="58648"/>
                  </a:lnTo>
                  <a:lnTo>
                    <a:pt x="116472" y="35822"/>
                  </a:lnTo>
                  <a:lnTo>
                    <a:pt x="103484" y="17179"/>
                  </a:lnTo>
                  <a:lnTo>
                    <a:pt x="84217" y="4609"/>
                  </a:lnTo>
                  <a:lnTo>
                    <a:pt x="60617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2" name="object 92"/>
            <p:cNvSpPr/>
            <p:nvPr/>
          </p:nvSpPr>
          <p:spPr>
            <a:xfrm>
              <a:off x="4257676" y="5686370"/>
              <a:ext cx="130175" cy="126364"/>
            </a:xfrm>
            <a:custGeom>
              <a:avLst/>
              <a:gdLst/>
              <a:ahLst/>
              <a:cxnLst/>
              <a:rect l="l" t="t" r="r" b="b"/>
              <a:pathLst>
                <a:path w="130175" h="126364">
                  <a:moveTo>
                    <a:pt x="64922" y="0"/>
                  </a:moveTo>
                  <a:lnTo>
                    <a:pt x="39679" y="4955"/>
                  </a:lnTo>
                  <a:lnTo>
                    <a:pt x="19040" y="18462"/>
                  </a:lnTo>
                  <a:lnTo>
                    <a:pt x="5111" y="38479"/>
                  </a:lnTo>
                  <a:lnTo>
                    <a:pt x="0" y="62966"/>
                  </a:lnTo>
                  <a:lnTo>
                    <a:pt x="5111" y="87446"/>
                  </a:lnTo>
                  <a:lnTo>
                    <a:pt x="19040" y="107459"/>
                  </a:lnTo>
                  <a:lnTo>
                    <a:pt x="39679" y="120964"/>
                  </a:lnTo>
                  <a:lnTo>
                    <a:pt x="64922" y="125920"/>
                  </a:lnTo>
                  <a:lnTo>
                    <a:pt x="90166" y="120964"/>
                  </a:lnTo>
                  <a:lnTo>
                    <a:pt x="95753" y="117309"/>
                  </a:lnTo>
                  <a:lnTo>
                    <a:pt x="64922" y="117309"/>
                  </a:lnTo>
                  <a:lnTo>
                    <a:pt x="43023" y="113031"/>
                  </a:lnTo>
                  <a:lnTo>
                    <a:pt x="25122" y="101372"/>
                  </a:lnTo>
                  <a:lnTo>
                    <a:pt x="13042" y="84096"/>
                  </a:lnTo>
                  <a:lnTo>
                    <a:pt x="8610" y="62966"/>
                  </a:lnTo>
                  <a:lnTo>
                    <a:pt x="13042" y="41833"/>
                  </a:lnTo>
                  <a:lnTo>
                    <a:pt x="25122" y="24561"/>
                  </a:lnTo>
                  <a:lnTo>
                    <a:pt x="43023" y="12910"/>
                  </a:lnTo>
                  <a:lnTo>
                    <a:pt x="64922" y="8636"/>
                  </a:lnTo>
                  <a:lnTo>
                    <a:pt x="95791" y="8636"/>
                  </a:lnTo>
                  <a:lnTo>
                    <a:pt x="90166" y="4955"/>
                  </a:lnTo>
                  <a:lnTo>
                    <a:pt x="64922" y="0"/>
                  </a:lnTo>
                  <a:close/>
                </a:path>
                <a:path w="130175" h="126364">
                  <a:moveTo>
                    <a:pt x="95791" y="8636"/>
                  </a:moveTo>
                  <a:lnTo>
                    <a:pt x="64922" y="8636"/>
                  </a:lnTo>
                  <a:lnTo>
                    <a:pt x="86820" y="12910"/>
                  </a:lnTo>
                  <a:lnTo>
                    <a:pt x="104722" y="24561"/>
                  </a:lnTo>
                  <a:lnTo>
                    <a:pt x="116802" y="41833"/>
                  </a:lnTo>
                  <a:lnTo>
                    <a:pt x="121234" y="62966"/>
                  </a:lnTo>
                  <a:lnTo>
                    <a:pt x="116802" y="84096"/>
                  </a:lnTo>
                  <a:lnTo>
                    <a:pt x="104722" y="101372"/>
                  </a:lnTo>
                  <a:lnTo>
                    <a:pt x="86820" y="113031"/>
                  </a:lnTo>
                  <a:lnTo>
                    <a:pt x="64922" y="117309"/>
                  </a:lnTo>
                  <a:lnTo>
                    <a:pt x="95753" y="117309"/>
                  </a:lnTo>
                  <a:lnTo>
                    <a:pt x="110810" y="107459"/>
                  </a:lnTo>
                  <a:lnTo>
                    <a:pt x="124744" y="87446"/>
                  </a:lnTo>
                  <a:lnTo>
                    <a:pt x="129857" y="62966"/>
                  </a:lnTo>
                  <a:lnTo>
                    <a:pt x="124744" y="38479"/>
                  </a:lnTo>
                  <a:lnTo>
                    <a:pt x="110810" y="18462"/>
                  </a:lnTo>
                  <a:lnTo>
                    <a:pt x="95791" y="8636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3" name="object 93"/>
            <p:cNvSpPr/>
            <p:nvPr/>
          </p:nvSpPr>
          <p:spPr>
            <a:xfrm>
              <a:off x="4261980" y="5690692"/>
              <a:ext cx="121285" cy="117475"/>
            </a:xfrm>
            <a:custGeom>
              <a:avLst/>
              <a:gdLst/>
              <a:ahLst/>
              <a:cxnLst/>
              <a:rect l="l" t="t" r="r" b="b"/>
              <a:pathLst>
                <a:path w="121285" h="117475">
                  <a:moveTo>
                    <a:pt x="121234" y="58648"/>
                  </a:moveTo>
                  <a:lnTo>
                    <a:pt x="116471" y="35826"/>
                  </a:lnTo>
                  <a:lnTo>
                    <a:pt x="108927" y="25006"/>
                  </a:lnTo>
                  <a:lnTo>
                    <a:pt x="108927" y="51587"/>
                  </a:lnTo>
                  <a:lnTo>
                    <a:pt x="105092" y="67475"/>
                  </a:lnTo>
                  <a:lnTo>
                    <a:pt x="95046" y="79959"/>
                  </a:lnTo>
                  <a:lnTo>
                    <a:pt x="85115" y="76111"/>
                  </a:lnTo>
                  <a:lnTo>
                    <a:pt x="82105" y="74777"/>
                  </a:lnTo>
                  <a:lnTo>
                    <a:pt x="82105" y="87541"/>
                  </a:lnTo>
                  <a:lnTo>
                    <a:pt x="79159" y="89204"/>
                  </a:lnTo>
                  <a:lnTo>
                    <a:pt x="60172" y="92417"/>
                  </a:lnTo>
                  <a:lnTo>
                    <a:pt x="41186" y="89204"/>
                  </a:lnTo>
                  <a:lnTo>
                    <a:pt x="39611" y="88328"/>
                  </a:lnTo>
                  <a:lnTo>
                    <a:pt x="46621" y="85801"/>
                  </a:lnTo>
                  <a:lnTo>
                    <a:pt x="54952" y="82232"/>
                  </a:lnTo>
                  <a:lnTo>
                    <a:pt x="62357" y="78498"/>
                  </a:lnTo>
                  <a:lnTo>
                    <a:pt x="69227" y="81902"/>
                  </a:lnTo>
                  <a:lnTo>
                    <a:pt x="76733" y="85318"/>
                  </a:lnTo>
                  <a:lnTo>
                    <a:pt x="82105" y="87541"/>
                  </a:lnTo>
                  <a:lnTo>
                    <a:pt x="82105" y="74777"/>
                  </a:lnTo>
                  <a:lnTo>
                    <a:pt x="74066" y="71183"/>
                  </a:lnTo>
                  <a:lnTo>
                    <a:pt x="85674" y="61264"/>
                  </a:lnTo>
                  <a:lnTo>
                    <a:pt x="92811" y="52616"/>
                  </a:lnTo>
                  <a:lnTo>
                    <a:pt x="96456" y="46342"/>
                  </a:lnTo>
                  <a:lnTo>
                    <a:pt x="97574" y="43573"/>
                  </a:lnTo>
                  <a:lnTo>
                    <a:pt x="98526" y="40500"/>
                  </a:lnTo>
                  <a:lnTo>
                    <a:pt x="96812" y="37274"/>
                  </a:lnTo>
                  <a:lnTo>
                    <a:pt x="90690" y="35331"/>
                  </a:lnTo>
                  <a:lnTo>
                    <a:pt x="87414" y="37033"/>
                  </a:lnTo>
                  <a:lnTo>
                    <a:pt x="86372" y="40081"/>
                  </a:lnTo>
                  <a:lnTo>
                    <a:pt x="85356" y="42316"/>
                  </a:lnTo>
                  <a:lnTo>
                    <a:pt x="81661" y="47993"/>
                  </a:lnTo>
                  <a:lnTo>
                    <a:pt x="74269" y="55956"/>
                  </a:lnTo>
                  <a:lnTo>
                    <a:pt x="62141" y="65036"/>
                  </a:lnTo>
                  <a:lnTo>
                    <a:pt x="46901" y="55194"/>
                  </a:lnTo>
                  <a:lnTo>
                    <a:pt x="37236" y="47028"/>
                  </a:lnTo>
                  <a:lnTo>
                    <a:pt x="32156" y="41376"/>
                  </a:lnTo>
                  <a:lnTo>
                    <a:pt x="30594" y="39128"/>
                  </a:lnTo>
                  <a:lnTo>
                    <a:pt x="29083" y="36271"/>
                  </a:lnTo>
                  <a:lnTo>
                    <a:pt x="25590" y="35153"/>
                  </a:lnTo>
                  <a:lnTo>
                    <a:pt x="19812" y="38112"/>
                  </a:lnTo>
                  <a:lnTo>
                    <a:pt x="18681" y="41643"/>
                  </a:lnTo>
                  <a:lnTo>
                    <a:pt x="20142" y="44538"/>
                  </a:lnTo>
                  <a:lnTo>
                    <a:pt x="21729" y="47040"/>
                  </a:lnTo>
                  <a:lnTo>
                    <a:pt x="26581" y="52946"/>
                  </a:lnTo>
                  <a:lnTo>
                    <a:pt x="35674" y="61391"/>
                  </a:lnTo>
                  <a:lnTo>
                    <a:pt x="50012" y="71551"/>
                  </a:lnTo>
                  <a:lnTo>
                    <a:pt x="44323" y="74053"/>
                  </a:lnTo>
                  <a:lnTo>
                    <a:pt x="38074" y="76454"/>
                  </a:lnTo>
                  <a:lnTo>
                    <a:pt x="31267" y="78740"/>
                  </a:lnTo>
                  <a:lnTo>
                    <a:pt x="25590" y="80340"/>
                  </a:lnTo>
                  <a:lnTo>
                    <a:pt x="15240" y="67475"/>
                  </a:lnTo>
                  <a:lnTo>
                    <a:pt x="11404" y="51587"/>
                  </a:lnTo>
                  <a:lnTo>
                    <a:pt x="15201" y="35826"/>
                  </a:lnTo>
                  <a:lnTo>
                    <a:pt x="25692" y="22720"/>
                  </a:lnTo>
                  <a:lnTo>
                    <a:pt x="41186" y="13970"/>
                  </a:lnTo>
                  <a:lnTo>
                    <a:pt x="60172" y="10769"/>
                  </a:lnTo>
                  <a:lnTo>
                    <a:pt x="79159" y="13970"/>
                  </a:lnTo>
                  <a:lnTo>
                    <a:pt x="94653" y="22720"/>
                  </a:lnTo>
                  <a:lnTo>
                    <a:pt x="105130" y="35826"/>
                  </a:lnTo>
                  <a:lnTo>
                    <a:pt x="108927" y="51587"/>
                  </a:lnTo>
                  <a:lnTo>
                    <a:pt x="108927" y="25006"/>
                  </a:lnTo>
                  <a:lnTo>
                    <a:pt x="103479" y="17183"/>
                  </a:lnTo>
                  <a:lnTo>
                    <a:pt x="93662" y="10769"/>
                  </a:lnTo>
                  <a:lnTo>
                    <a:pt x="84213" y="4610"/>
                  </a:lnTo>
                  <a:lnTo>
                    <a:pt x="60617" y="0"/>
                  </a:lnTo>
                  <a:lnTo>
                    <a:pt x="37020" y="4610"/>
                  </a:lnTo>
                  <a:lnTo>
                    <a:pt x="17754" y="17183"/>
                  </a:lnTo>
                  <a:lnTo>
                    <a:pt x="4762" y="35826"/>
                  </a:lnTo>
                  <a:lnTo>
                    <a:pt x="0" y="58648"/>
                  </a:lnTo>
                  <a:lnTo>
                    <a:pt x="4762" y="81470"/>
                  </a:lnTo>
                  <a:lnTo>
                    <a:pt x="17754" y="100114"/>
                  </a:lnTo>
                  <a:lnTo>
                    <a:pt x="37020" y="112674"/>
                  </a:lnTo>
                  <a:lnTo>
                    <a:pt x="60617" y="117284"/>
                  </a:lnTo>
                  <a:lnTo>
                    <a:pt x="84213" y="112674"/>
                  </a:lnTo>
                  <a:lnTo>
                    <a:pt x="103479" y="100114"/>
                  </a:lnTo>
                  <a:lnTo>
                    <a:pt x="108839" y="92417"/>
                  </a:lnTo>
                  <a:lnTo>
                    <a:pt x="116471" y="81470"/>
                  </a:lnTo>
                  <a:lnTo>
                    <a:pt x="121234" y="58648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94" name="object 94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4278960" y="5710052"/>
              <a:ext cx="47840" cy="27489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6408544" y="3798121"/>
              <a:ext cx="1990240" cy="2125077"/>
            </a:xfrm>
            <a:prstGeom prst="rect">
              <a:avLst/>
            </a:prstGeom>
          </p:spPr>
        </p:pic>
        <p:pic>
          <p:nvPicPr>
            <p:cNvPr id="96" name="object 96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3793213" y="3798121"/>
              <a:ext cx="2739226" cy="2163865"/>
            </a:xfrm>
            <a:prstGeom prst="rect">
              <a:avLst/>
            </a:prstGeom>
          </p:spPr>
        </p:pic>
        <p:sp>
          <p:nvSpPr>
            <p:cNvPr id="97" name="object 97"/>
            <p:cNvSpPr/>
            <p:nvPr/>
          </p:nvSpPr>
          <p:spPr>
            <a:xfrm>
              <a:off x="9547860" y="1807984"/>
              <a:ext cx="457834" cy="290830"/>
            </a:xfrm>
            <a:custGeom>
              <a:avLst/>
              <a:gdLst/>
              <a:ahLst/>
              <a:cxnLst/>
              <a:rect l="l" t="t" r="r" b="b"/>
              <a:pathLst>
                <a:path w="457834" h="290830">
                  <a:moveTo>
                    <a:pt x="55791" y="262356"/>
                  </a:moveTo>
                  <a:lnTo>
                    <a:pt x="53594" y="251460"/>
                  </a:lnTo>
                  <a:lnTo>
                    <a:pt x="47625" y="242557"/>
                  </a:lnTo>
                  <a:lnTo>
                    <a:pt x="38760" y="236550"/>
                  </a:lnTo>
                  <a:lnTo>
                    <a:pt x="27901" y="234353"/>
                  </a:lnTo>
                  <a:lnTo>
                    <a:pt x="17043" y="236550"/>
                  </a:lnTo>
                  <a:lnTo>
                    <a:pt x="8178" y="242557"/>
                  </a:lnTo>
                  <a:lnTo>
                    <a:pt x="2197" y="251460"/>
                  </a:lnTo>
                  <a:lnTo>
                    <a:pt x="0" y="262356"/>
                  </a:lnTo>
                  <a:lnTo>
                    <a:pt x="2197" y="273253"/>
                  </a:lnTo>
                  <a:lnTo>
                    <a:pt x="8178" y="282168"/>
                  </a:lnTo>
                  <a:lnTo>
                    <a:pt x="17043" y="288163"/>
                  </a:lnTo>
                  <a:lnTo>
                    <a:pt x="27901" y="290372"/>
                  </a:lnTo>
                  <a:lnTo>
                    <a:pt x="38760" y="288163"/>
                  </a:lnTo>
                  <a:lnTo>
                    <a:pt x="47625" y="282168"/>
                  </a:lnTo>
                  <a:lnTo>
                    <a:pt x="53594" y="273253"/>
                  </a:lnTo>
                  <a:lnTo>
                    <a:pt x="55791" y="262356"/>
                  </a:lnTo>
                  <a:close/>
                </a:path>
                <a:path w="457834" h="290830">
                  <a:moveTo>
                    <a:pt x="55791" y="161518"/>
                  </a:moveTo>
                  <a:lnTo>
                    <a:pt x="53594" y="150622"/>
                  </a:lnTo>
                  <a:lnTo>
                    <a:pt x="47625" y="141719"/>
                  </a:lnTo>
                  <a:lnTo>
                    <a:pt x="38760" y="135724"/>
                  </a:lnTo>
                  <a:lnTo>
                    <a:pt x="27901" y="133515"/>
                  </a:lnTo>
                  <a:lnTo>
                    <a:pt x="17043" y="135724"/>
                  </a:lnTo>
                  <a:lnTo>
                    <a:pt x="8178" y="141719"/>
                  </a:lnTo>
                  <a:lnTo>
                    <a:pt x="2197" y="150622"/>
                  </a:lnTo>
                  <a:lnTo>
                    <a:pt x="0" y="161518"/>
                  </a:lnTo>
                  <a:lnTo>
                    <a:pt x="2197" y="172427"/>
                  </a:lnTo>
                  <a:lnTo>
                    <a:pt x="8178" y="181330"/>
                  </a:lnTo>
                  <a:lnTo>
                    <a:pt x="17043" y="187337"/>
                  </a:lnTo>
                  <a:lnTo>
                    <a:pt x="27901" y="189534"/>
                  </a:lnTo>
                  <a:lnTo>
                    <a:pt x="38760" y="187337"/>
                  </a:lnTo>
                  <a:lnTo>
                    <a:pt x="47625" y="181330"/>
                  </a:lnTo>
                  <a:lnTo>
                    <a:pt x="53594" y="172427"/>
                  </a:lnTo>
                  <a:lnTo>
                    <a:pt x="55791" y="161518"/>
                  </a:lnTo>
                  <a:close/>
                </a:path>
                <a:path w="457834" h="290830">
                  <a:moveTo>
                    <a:pt x="457479" y="28003"/>
                  </a:moveTo>
                  <a:lnTo>
                    <a:pt x="455295" y="17106"/>
                  </a:lnTo>
                  <a:lnTo>
                    <a:pt x="449313" y="8204"/>
                  </a:lnTo>
                  <a:lnTo>
                    <a:pt x="440448" y="2197"/>
                  </a:lnTo>
                  <a:lnTo>
                    <a:pt x="429590" y="0"/>
                  </a:lnTo>
                  <a:lnTo>
                    <a:pt x="418744" y="2197"/>
                  </a:lnTo>
                  <a:lnTo>
                    <a:pt x="409879" y="8204"/>
                  </a:lnTo>
                  <a:lnTo>
                    <a:pt x="403898" y="17106"/>
                  </a:lnTo>
                  <a:lnTo>
                    <a:pt x="401701" y="28003"/>
                  </a:lnTo>
                  <a:lnTo>
                    <a:pt x="403898" y="38912"/>
                  </a:lnTo>
                  <a:lnTo>
                    <a:pt x="409879" y="47815"/>
                  </a:lnTo>
                  <a:lnTo>
                    <a:pt x="418744" y="53822"/>
                  </a:lnTo>
                  <a:lnTo>
                    <a:pt x="429590" y="56019"/>
                  </a:lnTo>
                  <a:lnTo>
                    <a:pt x="440448" y="53822"/>
                  </a:lnTo>
                  <a:lnTo>
                    <a:pt x="449313" y="47815"/>
                  </a:lnTo>
                  <a:lnTo>
                    <a:pt x="455295" y="38912"/>
                  </a:lnTo>
                  <a:lnTo>
                    <a:pt x="457479" y="28003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8" name="object 98"/>
            <p:cNvSpPr/>
            <p:nvPr/>
          </p:nvSpPr>
          <p:spPr>
            <a:xfrm>
              <a:off x="9558096" y="1807984"/>
              <a:ext cx="373380" cy="347345"/>
            </a:xfrm>
            <a:custGeom>
              <a:avLst/>
              <a:gdLst/>
              <a:ahLst/>
              <a:cxnLst/>
              <a:rect l="l" t="t" r="r" b="b"/>
              <a:pathLst>
                <a:path w="373379" h="347344">
                  <a:moveTo>
                    <a:pt x="37198" y="0"/>
                  </a:moveTo>
                  <a:lnTo>
                    <a:pt x="0" y="0"/>
                  </a:lnTo>
                  <a:lnTo>
                    <a:pt x="0" y="93370"/>
                  </a:lnTo>
                  <a:lnTo>
                    <a:pt x="37198" y="93370"/>
                  </a:lnTo>
                  <a:lnTo>
                    <a:pt x="37198" y="0"/>
                  </a:lnTo>
                  <a:close/>
                </a:path>
                <a:path w="373379" h="347344">
                  <a:moveTo>
                    <a:pt x="372872" y="309968"/>
                  </a:moveTo>
                  <a:lnTo>
                    <a:pt x="279882" y="309968"/>
                  </a:lnTo>
                  <a:lnTo>
                    <a:pt x="279882" y="347306"/>
                  </a:lnTo>
                  <a:lnTo>
                    <a:pt x="372872" y="347306"/>
                  </a:lnTo>
                  <a:lnTo>
                    <a:pt x="372872" y="309968"/>
                  </a:lnTo>
                  <a:close/>
                </a:path>
              </a:pathLst>
            </a:custGeom>
            <a:solidFill>
              <a:srgbClr val="14C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9606457" y="1716482"/>
              <a:ext cx="55880" cy="56515"/>
            </a:xfrm>
            <a:custGeom>
              <a:avLst/>
              <a:gdLst/>
              <a:ahLst/>
              <a:cxnLst/>
              <a:rect l="l" t="t" r="r" b="b"/>
              <a:pathLst>
                <a:path w="55879" h="56514">
                  <a:moveTo>
                    <a:pt x="27889" y="0"/>
                  </a:moveTo>
                  <a:lnTo>
                    <a:pt x="17032" y="2200"/>
                  </a:lnTo>
                  <a:lnTo>
                    <a:pt x="8167" y="8201"/>
                  </a:lnTo>
                  <a:lnTo>
                    <a:pt x="2191" y="17102"/>
                  </a:lnTo>
                  <a:lnTo>
                    <a:pt x="0" y="28003"/>
                  </a:lnTo>
                  <a:lnTo>
                    <a:pt x="2191" y="38906"/>
                  </a:lnTo>
                  <a:lnTo>
                    <a:pt x="8167" y="47812"/>
                  </a:lnTo>
                  <a:lnTo>
                    <a:pt x="17032" y="53817"/>
                  </a:lnTo>
                  <a:lnTo>
                    <a:pt x="27889" y="56019"/>
                  </a:lnTo>
                  <a:lnTo>
                    <a:pt x="38745" y="53817"/>
                  </a:lnTo>
                  <a:lnTo>
                    <a:pt x="47610" y="47812"/>
                  </a:lnTo>
                  <a:lnTo>
                    <a:pt x="53587" y="38906"/>
                  </a:lnTo>
                  <a:lnTo>
                    <a:pt x="55778" y="28003"/>
                  </a:lnTo>
                  <a:lnTo>
                    <a:pt x="53587" y="17102"/>
                  </a:lnTo>
                  <a:lnTo>
                    <a:pt x="47610" y="8201"/>
                  </a:lnTo>
                  <a:lnTo>
                    <a:pt x="38745" y="2200"/>
                  </a:lnTo>
                  <a:lnTo>
                    <a:pt x="27889" y="0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00" name="object 100"/>
            <p:cNvSpPr/>
            <p:nvPr/>
          </p:nvSpPr>
          <p:spPr>
            <a:xfrm>
              <a:off x="9648291" y="1941957"/>
              <a:ext cx="109855" cy="155575"/>
            </a:xfrm>
            <a:custGeom>
              <a:avLst/>
              <a:gdLst/>
              <a:ahLst/>
              <a:cxnLst/>
              <a:rect l="l" t="t" r="r" b="b"/>
              <a:pathLst>
                <a:path w="109854" h="155575">
                  <a:moveTo>
                    <a:pt x="109727" y="0"/>
                  </a:moveTo>
                  <a:lnTo>
                    <a:pt x="0" y="0"/>
                  </a:lnTo>
                  <a:lnTo>
                    <a:pt x="0" y="154990"/>
                  </a:lnTo>
                  <a:lnTo>
                    <a:pt x="109727" y="154990"/>
                  </a:lnTo>
                  <a:lnTo>
                    <a:pt x="109727" y="0"/>
                  </a:lnTo>
                  <a:close/>
                </a:path>
              </a:pathLst>
            </a:custGeom>
            <a:solidFill>
              <a:srgbClr val="F995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01" name="object 101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9801718" y="1845331"/>
              <a:ext cx="111582" cy="112026"/>
            </a:xfrm>
            <a:prstGeom prst="rect">
              <a:avLst/>
            </a:prstGeom>
          </p:spPr>
        </p:pic>
        <p:sp>
          <p:nvSpPr>
            <p:cNvPr id="102" name="object 102"/>
            <p:cNvSpPr/>
            <p:nvPr/>
          </p:nvSpPr>
          <p:spPr>
            <a:xfrm>
              <a:off x="9672578" y="1968284"/>
              <a:ext cx="61594" cy="101600"/>
            </a:xfrm>
            <a:custGeom>
              <a:avLst/>
              <a:gdLst/>
              <a:ahLst/>
              <a:cxnLst/>
              <a:rect l="l" t="t" r="r" b="b"/>
              <a:pathLst>
                <a:path w="61595" h="101600">
                  <a:moveTo>
                    <a:pt x="43560" y="0"/>
                  </a:moveTo>
                  <a:lnTo>
                    <a:pt x="37718" y="749"/>
                  </a:lnTo>
                  <a:lnTo>
                    <a:pt x="0" y="49593"/>
                  </a:lnTo>
                  <a:lnTo>
                    <a:pt x="4470" y="58597"/>
                  </a:lnTo>
                  <a:lnTo>
                    <a:pt x="30251" y="58597"/>
                  </a:lnTo>
                  <a:lnTo>
                    <a:pt x="6642" y="89166"/>
                  </a:lnTo>
                  <a:lnTo>
                    <a:pt x="7404" y="95008"/>
                  </a:lnTo>
                  <a:lnTo>
                    <a:pt x="15481" y="101244"/>
                  </a:lnTo>
                  <a:lnTo>
                    <a:pt x="21412" y="100482"/>
                  </a:lnTo>
                  <a:lnTo>
                    <a:pt x="61163" y="48983"/>
                  </a:lnTo>
                  <a:lnTo>
                    <a:pt x="56730" y="40004"/>
                  </a:lnTo>
                  <a:lnTo>
                    <a:pt x="49174" y="40004"/>
                  </a:lnTo>
                  <a:lnTo>
                    <a:pt x="30911" y="40004"/>
                  </a:lnTo>
                  <a:lnTo>
                    <a:pt x="52438" y="12115"/>
                  </a:lnTo>
                  <a:lnTo>
                    <a:pt x="51688" y="6273"/>
                  </a:lnTo>
                  <a:lnTo>
                    <a:pt x="435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103" name="object 103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9793306" y="1688514"/>
              <a:ext cx="108839" cy="111963"/>
            </a:xfrm>
            <a:prstGeom prst="rect">
              <a:avLst/>
            </a:prstGeom>
          </p:spPr>
        </p:pic>
        <p:sp>
          <p:nvSpPr>
            <p:cNvPr id="104" name="object 104"/>
            <p:cNvSpPr/>
            <p:nvPr/>
          </p:nvSpPr>
          <p:spPr>
            <a:xfrm>
              <a:off x="9538568" y="1707394"/>
              <a:ext cx="476250" cy="457200"/>
            </a:xfrm>
            <a:custGeom>
              <a:avLst/>
              <a:gdLst/>
              <a:ahLst/>
              <a:cxnLst/>
              <a:rect l="l" t="t" r="r" b="b"/>
              <a:pathLst>
                <a:path w="476250" h="457200">
                  <a:moveTo>
                    <a:pt x="401700" y="440690"/>
                  </a:moveTo>
                  <a:lnTo>
                    <a:pt x="290118" y="440690"/>
                  </a:lnTo>
                  <a:lnTo>
                    <a:pt x="290118" y="453390"/>
                  </a:lnTo>
                  <a:lnTo>
                    <a:pt x="294284" y="457200"/>
                  </a:lnTo>
                  <a:lnTo>
                    <a:pt x="397535" y="457200"/>
                  </a:lnTo>
                  <a:lnTo>
                    <a:pt x="401700" y="453390"/>
                  </a:lnTo>
                  <a:lnTo>
                    <a:pt x="401700" y="440690"/>
                  </a:lnTo>
                  <a:close/>
                </a:path>
                <a:path w="476250" h="457200">
                  <a:moveTo>
                    <a:pt x="46494" y="204470"/>
                  </a:moveTo>
                  <a:lnTo>
                    <a:pt x="27901" y="204470"/>
                  </a:lnTo>
                  <a:lnTo>
                    <a:pt x="27901" y="226060"/>
                  </a:lnTo>
                  <a:lnTo>
                    <a:pt x="16780" y="231140"/>
                  </a:lnTo>
                  <a:lnTo>
                    <a:pt x="7940" y="240030"/>
                  </a:lnTo>
                  <a:lnTo>
                    <a:pt x="2105" y="250190"/>
                  </a:lnTo>
                  <a:lnTo>
                    <a:pt x="0" y="262890"/>
                  </a:lnTo>
                  <a:lnTo>
                    <a:pt x="2105" y="275590"/>
                  </a:lnTo>
                  <a:lnTo>
                    <a:pt x="7940" y="285750"/>
                  </a:lnTo>
                  <a:lnTo>
                    <a:pt x="16780" y="293370"/>
                  </a:lnTo>
                  <a:lnTo>
                    <a:pt x="27901" y="298450"/>
                  </a:lnTo>
                  <a:lnTo>
                    <a:pt x="27901" y="327660"/>
                  </a:lnTo>
                  <a:lnTo>
                    <a:pt x="16780" y="332740"/>
                  </a:lnTo>
                  <a:lnTo>
                    <a:pt x="7940" y="340360"/>
                  </a:lnTo>
                  <a:lnTo>
                    <a:pt x="2105" y="351790"/>
                  </a:lnTo>
                  <a:lnTo>
                    <a:pt x="0" y="363220"/>
                  </a:lnTo>
                  <a:lnTo>
                    <a:pt x="2105" y="375920"/>
                  </a:lnTo>
                  <a:lnTo>
                    <a:pt x="7940" y="386080"/>
                  </a:lnTo>
                  <a:lnTo>
                    <a:pt x="16780" y="394970"/>
                  </a:lnTo>
                  <a:lnTo>
                    <a:pt x="27901" y="400050"/>
                  </a:lnTo>
                  <a:lnTo>
                    <a:pt x="27901" y="435610"/>
                  </a:lnTo>
                  <a:lnTo>
                    <a:pt x="32067" y="440690"/>
                  </a:lnTo>
                  <a:lnTo>
                    <a:pt x="438899" y="440690"/>
                  </a:lnTo>
                  <a:lnTo>
                    <a:pt x="443670" y="439420"/>
                  </a:lnTo>
                  <a:lnTo>
                    <a:pt x="308724" y="439420"/>
                  </a:lnTo>
                  <a:lnTo>
                    <a:pt x="308724" y="421640"/>
                  </a:lnTo>
                  <a:lnTo>
                    <a:pt x="46494" y="421640"/>
                  </a:lnTo>
                  <a:lnTo>
                    <a:pt x="46494" y="400050"/>
                  </a:lnTo>
                  <a:lnTo>
                    <a:pt x="57615" y="394970"/>
                  </a:lnTo>
                  <a:lnTo>
                    <a:pt x="66455" y="386080"/>
                  </a:lnTo>
                  <a:lnTo>
                    <a:pt x="68643" y="382270"/>
                  </a:lnTo>
                  <a:lnTo>
                    <a:pt x="37198" y="382270"/>
                  </a:lnTo>
                  <a:lnTo>
                    <a:pt x="29969" y="381000"/>
                  </a:lnTo>
                  <a:lnTo>
                    <a:pt x="24058" y="377190"/>
                  </a:lnTo>
                  <a:lnTo>
                    <a:pt x="20069" y="370840"/>
                  </a:lnTo>
                  <a:lnTo>
                    <a:pt x="18605" y="363220"/>
                  </a:lnTo>
                  <a:lnTo>
                    <a:pt x="20069" y="356870"/>
                  </a:lnTo>
                  <a:lnTo>
                    <a:pt x="24058" y="350520"/>
                  </a:lnTo>
                  <a:lnTo>
                    <a:pt x="29969" y="346710"/>
                  </a:lnTo>
                  <a:lnTo>
                    <a:pt x="37198" y="345440"/>
                  </a:lnTo>
                  <a:lnTo>
                    <a:pt x="69049" y="345440"/>
                  </a:lnTo>
                  <a:lnTo>
                    <a:pt x="66455" y="340360"/>
                  </a:lnTo>
                  <a:lnTo>
                    <a:pt x="57615" y="332740"/>
                  </a:lnTo>
                  <a:lnTo>
                    <a:pt x="46494" y="327660"/>
                  </a:lnTo>
                  <a:lnTo>
                    <a:pt x="46494" y="298450"/>
                  </a:lnTo>
                  <a:lnTo>
                    <a:pt x="57615" y="293370"/>
                  </a:lnTo>
                  <a:lnTo>
                    <a:pt x="66455" y="285750"/>
                  </a:lnTo>
                  <a:lnTo>
                    <a:pt x="68643" y="281940"/>
                  </a:lnTo>
                  <a:lnTo>
                    <a:pt x="37198" y="281940"/>
                  </a:lnTo>
                  <a:lnTo>
                    <a:pt x="29969" y="279400"/>
                  </a:lnTo>
                  <a:lnTo>
                    <a:pt x="24058" y="275590"/>
                  </a:lnTo>
                  <a:lnTo>
                    <a:pt x="20069" y="270510"/>
                  </a:lnTo>
                  <a:lnTo>
                    <a:pt x="18605" y="262890"/>
                  </a:lnTo>
                  <a:lnTo>
                    <a:pt x="20069" y="255270"/>
                  </a:lnTo>
                  <a:lnTo>
                    <a:pt x="24058" y="248920"/>
                  </a:lnTo>
                  <a:lnTo>
                    <a:pt x="29969" y="245110"/>
                  </a:lnTo>
                  <a:lnTo>
                    <a:pt x="37198" y="243840"/>
                  </a:lnTo>
                  <a:lnTo>
                    <a:pt x="68643" y="243840"/>
                  </a:lnTo>
                  <a:lnTo>
                    <a:pt x="66455" y="240030"/>
                  </a:lnTo>
                  <a:lnTo>
                    <a:pt x="57615" y="231140"/>
                  </a:lnTo>
                  <a:lnTo>
                    <a:pt x="46494" y="226060"/>
                  </a:lnTo>
                  <a:lnTo>
                    <a:pt x="46494" y="204470"/>
                  </a:lnTo>
                  <a:close/>
                </a:path>
                <a:path w="476250" h="457200">
                  <a:moveTo>
                    <a:pt x="401700" y="420370"/>
                  </a:moveTo>
                  <a:lnTo>
                    <a:pt x="383108" y="420370"/>
                  </a:lnTo>
                  <a:lnTo>
                    <a:pt x="383108" y="439420"/>
                  </a:lnTo>
                  <a:lnTo>
                    <a:pt x="443670" y="439420"/>
                  </a:lnTo>
                  <a:lnTo>
                    <a:pt x="453212" y="436880"/>
                  </a:lnTo>
                  <a:lnTo>
                    <a:pt x="465050" y="429260"/>
                  </a:lnTo>
                  <a:lnTo>
                    <a:pt x="469885" y="421640"/>
                  </a:lnTo>
                  <a:lnTo>
                    <a:pt x="401700" y="421640"/>
                  </a:lnTo>
                  <a:lnTo>
                    <a:pt x="401700" y="420370"/>
                  </a:lnTo>
                  <a:close/>
                </a:path>
                <a:path w="476250" h="457200">
                  <a:moveTo>
                    <a:pt x="173888" y="400050"/>
                  </a:moveTo>
                  <a:lnTo>
                    <a:pt x="155282" y="400050"/>
                  </a:lnTo>
                  <a:lnTo>
                    <a:pt x="155282" y="421640"/>
                  </a:lnTo>
                  <a:lnTo>
                    <a:pt x="173888" y="421640"/>
                  </a:lnTo>
                  <a:lnTo>
                    <a:pt x="173888" y="400050"/>
                  </a:lnTo>
                  <a:close/>
                </a:path>
                <a:path w="476250" h="457200">
                  <a:moveTo>
                    <a:pt x="397535" y="401320"/>
                  </a:moveTo>
                  <a:lnTo>
                    <a:pt x="294284" y="401320"/>
                  </a:lnTo>
                  <a:lnTo>
                    <a:pt x="290118" y="406400"/>
                  </a:lnTo>
                  <a:lnTo>
                    <a:pt x="290118" y="421640"/>
                  </a:lnTo>
                  <a:lnTo>
                    <a:pt x="308724" y="421640"/>
                  </a:lnTo>
                  <a:lnTo>
                    <a:pt x="308724" y="420370"/>
                  </a:lnTo>
                  <a:lnTo>
                    <a:pt x="401700" y="420370"/>
                  </a:lnTo>
                  <a:lnTo>
                    <a:pt x="401700" y="406400"/>
                  </a:lnTo>
                  <a:lnTo>
                    <a:pt x="397535" y="401320"/>
                  </a:lnTo>
                  <a:close/>
                </a:path>
                <a:path w="476250" h="457200">
                  <a:moveTo>
                    <a:pt x="448195" y="204470"/>
                  </a:moveTo>
                  <a:lnTo>
                    <a:pt x="429590" y="204470"/>
                  </a:lnTo>
                  <a:lnTo>
                    <a:pt x="429590" y="267970"/>
                  </a:lnTo>
                  <a:lnTo>
                    <a:pt x="433755" y="271780"/>
                  </a:lnTo>
                  <a:lnTo>
                    <a:pt x="438899" y="271780"/>
                  </a:lnTo>
                  <a:lnTo>
                    <a:pt x="446128" y="273050"/>
                  </a:lnTo>
                  <a:lnTo>
                    <a:pt x="452039" y="278130"/>
                  </a:lnTo>
                  <a:lnTo>
                    <a:pt x="456028" y="283210"/>
                  </a:lnTo>
                  <a:lnTo>
                    <a:pt x="457492" y="290830"/>
                  </a:lnTo>
                  <a:lnTo>
                    <a:pt x="454672" y="299720"/>
                  </a:lnTo>
                  <a:lnTo>
                    <a:pt x="448321" y="306070"/>
                  </a:lnTo>
                  <a:lnTo>
                    <a:pt x="441595" y="308610"/>
                  </a:lnTo>
                  <a:lnTo>
                    <a:pt x="437654" y="309880"/>
                  </a:lnTo>
                  <a:lnTo>
                    <a:pt x="432803" y="309880"/>
                  </a:lnTo>
                  <a:lnTo>
                    <a:pt x="429285" y="314960"/>
                  </a:lnTo>
                  <a:lnTo>
                    <a:pt x="429615" y="318770"/>
                  </a:lnTo>
                  <a:lnTo>
                    <a:pt x="429945" y="323850"/>
                  </a:lnTo>
                  <a:lnTo>
                    <a:pt x="433997" y="327660"/>
                  </a:lnTo>
                  <a:lnTo>
                    <a:pt x="438899" y="327660"/>
                  </a:lnTo>
                  <a:lnTo>
                    <a:pt x="446128" y="328930"/>
                  </a:lnTo>
                  <a:lnTo>
                    <a:pt x="452039" y="334010"/>
                  </a:lnTo>
                  <a:lnTo>
                    <a:pt x="456028" y="339090"/>
                  </a:lnTo>
                  <a:lnTo>
                    <a:pt x="457492" y="346710"/>
                  </a:lnTo>
                  <a:lnTo>
                    <a:pt x="454455" y="355600"/>
                  </a:lnTo>
                  <a:lnTo>
                    <a:pt x="447717" y="361950"/>
                  </a:lnTo>
                  <a:lnTo>
                    <a:pt x="437362" y="365760"/>
                  </a:lnTo>
                  <a:lnTo>
                    <a:pt x="432587" y="367030"/>
                  </a:lnTo>
                  <a:lnTo>
                    <a:pt x="429221" y="370840"/>
                  </a:lnTo>
                  <a:lnTo>
                    <a:pt x="430021" y="379730"/>
                  </a:lnTo>
                  <a:lnTo>
                    <a:pt x="434060" y="383540"/>
                  </a:lnTo>
                  <a:lnTo>
                    <a:pt x="438899" y="383540"/>
                  </a:lnTo>
                  <a:lnTo>
                    <a:pt x="446272" y="384810"/>
                  </a:lnTo>
                  <a:lnTo>
                    <a:pt x="452167" y="388620"/>
                  </a:lnTo>
                  <a:lnTo>
                    <a:pt x="456076" y="394970"/>
                  </a:lnTo>
                  <a:lnTo>
                    <a:pt x="457492" y="401320"/>
                  </a:lnTo>
                  <a:lnTo>
                    <a:pt x="456003" y="408940"/>
                  </a:lnTo>
                  <a:lnTo>
                    <a:pt x="451972" y="415290"/>
                  </a:lnTo>
                  <a:lnTo>
                    <a:pt x="446053" y="420370"/>
                  </a:lnTo>
                  <a:lnTo>
                    <a:pt x="438899" y="421640"/>
                  </a:lnTo>
                  <a:lnTo>
                    <a:pt x="469885" y="421640"/>
                  </a:lnTo>
                  <a:lnTo>
                    <a:pt x="473108" y="416560"/>
                  </a:lnTo>
                  <a:lnTo>
                    <a:pt x="476084" y="401320"/>
                  </a:lnTo>
                  <a:lnTo>
                    <a:pt x="475164" y="393700"/>
                  </a:lnTo>
                  <a:lnTo>
                    <a:pt x="472528" y="386080"/>
                  </a:lnTo>
                  <a:lnTo>
                    <a:pt x="468369" y="379730"/>
                  </a:lnTo>
                  <a:lnTo>
                    <a:pt x="462876" y="373380"/>
                  </a:lnTo>
                  <a:lnTo>
                    <a:pt x="468053" y="368300"/>
                  </a:lnTo>
                  <a:lnTo>
                    <a:pt x="472247" y="363220"/>
                  </a:lnTo>
                  <a:lnTo>
                    <a:pt x="475058" y="355600"/>
                  </a:lnTo>
                  <a:lnTo>
                    <a:pt x="476084" y="346710"/>
                  </a:lnTo>
                  <a:lnTo>
                    <a:pt x="475157" y="339090"/>
                  </a:lnTo>
                  <a:lnTo>
                    <a:pt x="472509" y="330200"/>
                  </a:lnTo>
                  <a:lnTo>
                    <a:pt x="468348" y="323850"/>
                  </a:lnTo>
                  <a:lnTo>
                    <a:pt x="462876" y="318770"/>
                  </a:lnTo>
                  <a:lnTo>
                    <a:pt x="468053" y="313690"/>
                  </a:lnTo>
                  <a:lnTo>
                    <a:pt x="472247" y="307340"/>
                  </a:lnTo>
                  <a:lnTo>
                    <a:pt x="475058" y="299720"/>
                  </a:lnTo>
                  <a:lnTo>
                    <a:pt x="476084" y="290830"/>
                  </a:lnTo>
                  <a:lnTo>
                    <a:pt x="473979" y="278130"/>
                  </a:lnTo>
                  <a:lnTo>
                    <a:pt x="468145" y="267970"/>
                  </a:lnTo>
                  <a:lnTo>
                    <a:pt x="459309" y="259080"/>
                  </a:lnTo>
                  <a:lnTo>
                    <a:pt x="448195" y="254000"/>
                  </a:lnTo>
                  <a:lnTo>
                    <a:pt x="448195" y="204470"/>
                  </a:lnTo>
                  <a:close/>
                </a:path>
                <a:path w="476250" h="457200">
                  <a:moveTo>
                    <a:pt x="224586" y="226060"/>
                  </a:moveTo>
                  <a:lnTo>
                    <a:pt x="104584" y="226060"/>
                  </a:lnTo>
                  <a:lnTo>
                    <a:pt x="100431" y="229870"/>
                  </a:lnTo>
                  <a:lnTo>
                    <a:pt x="100431" y="394970"/>
                  </a:lnTo>
                  <a:lnTo>
                    <a:pt x="104584" y="400050"/>
                  </a:lnTo>
                  <a:lnTo>
                    <a:pt x="224586" y="400050"/>
                  </a:lnTo>
                  <a:lnTo>
                    <a:pt x="228752" y="394970"/>
                  </a:lnTo>
                  <a:lnTo>
                    <a:pt x="228752" y="381000"/>
                  </a:lnTo>
                  <a:lnTo>
                    <a:pt x="119024" y="381000"/>
                  </a:lnTo>
                  <a:lnTo>
                    <a:pt x="119024" y="245110"/>
                  </a:lnTo>
                  <a:lnTo>
                    <a:pt x="228752" y="245110"/>
                  </a:lnTo>
                  <a:lnTo>
                    <a:pt x="228752" y="229870"/>
                  </a:lnTo>
                  <a:lnTo>
                    <a:pt x="224586" y="226060"/>
                  </a:lnTo>
                  <a:close/>
                </a:path>
                <a:path w="476250" h="457200">
                  <a:moveTo>
                    <a:pt x="69049" y="345440"/>
                  </a:moveTo>
                  <a:lnTo>
                    <a:pt x="37198" y="345440"/>
                  </a:lnTo>
                  <a:lnTo>
                    <a:pt x="44427" y="346710"/>
                  </a:lnTo>
                  <a:lnTo>
                    <a:pt x="50338" y="350520"/>
                  </a:lnTo>
                  <a:lnTo>
                    <a:pt x="54327" y="356870"/>
                  </a:lnTo>
                  <a:lnTo>
                    <a:pt x="55791" y="363220"/>
                  </a:lnTo>
                  <a:lnTo>
                    <a:pt x="54327" y="370840"/>
                  </a:lnTo>
                  <a:lnTo>
                    <a:pt x="50338" y="377190"/>
                  </a:lnTo>
                  <a:lnTo>
                    <a:pt x="44427" y="381000"/>
                  </a:lnTo>
                  <a:lnTo>
                    <a:pt x="37198" y="382270"/>
                  </a:lnTo>
                  <a:lnTo>
                    <a:pt x="68643" y="382270"/>
                  </a:lnTo>
                  <a:lnTo>
                    <a:pt x="72290" y="375920"/>
                  </a:lnTo>
                  <a:lnTo>
                    <a:pt x="74396" y="363220"/>
                  </a:lnTo>
                  <a:lnTo>
                    <a:pt x="72290" y="351790"/>
                  </a:lnTo>
                  <a:lnTo>
                    <a:pt x="69049" y="345440"/>
                  </a:lnTo>
                  <a:close/>
                </a:path>
                <a:path w="476250" h="457200">
                  <a:moveTo>
                    <a:pt x="228752" y="245110"/>
                  </a:moveTo>
                  <a:lnTo>
                    <a:pt x="210146" y="245110"/>
                  </a:lnTo>
                  <a:lnTo>
                    <a:pt x="210146" y="381000"/>
                  </a:lnTo>
                  <a:lnTo>
                    <a:pt x="228752" y="381000"/>
                  </a:lnTo>
                  <a:lnTo>
                    <a:pt x="228752" y="245110"/>
                  </a:lnTo>
                  <a:close/>
                </a:path>
                <a:path w="476250" h="457200">
                  <a:moveTo>
                    <a:pt x="68643" y="243840"/>
                  </a:moveTo>
                  <a:lnTo>
                    <a:pt x="37198" y="243840"/>
                  </a:lnTo>
                  <a:lnTo>
                    <a:pt x="44427" y="245110"/>
                  </a:lnTo>
                  <a:lnTo>
                    <a:pt x="50338" y="248920"/>
                  </a:lnTo>
                  <a:lnTo>
                    <a:pt x="54327" y="255270"/>
                  </a:lnTo>
                  <a:lnTo>
                    <a:pt x="55791" y="262890"/>
                  </a:lnTo>
                  <a:lnTo>
                    <a:pt x="54327" y="270510"/>
                  </a:lnTo>
                  <a:lnTo>
                    <a:pt x="50338" y="275590"/>
                  </a:lnTo>
                  <a:lnTo>
                    <a:pt x="44427" y="279400"/>
                  </a:lnTo>
                  <a:lnTo>
                    <a:pt x="37198" y="281940"/>
                  </a:lnTo>
                  <a:lnTo>
                    <a:pt x="68643" y="281940"/>
                  </a:lnTo>
                  <a:lnTo>
                    <a:pt x="72290" y="275590"/>
                  </a:lnTo>
                  <a:lnTo>
                    <a:pt x="74396" y="262890"/>
                  </a:lnTo>
                  <a:lnTo>
                    <a:pt x="72290" y="250190"/>
                  </a:lnTo>
                  <a:lnTo>
                    <a:pt x="68643" y="243840"/>
                  </a:lnTo>
                  <a:close/>
                </a:path>
                <a:path w="476250" h="457200">
                  <a:moveTo>
                    <a:pt x="218516" y="46990"/>
                  </a:moveTo>
                  <a:lnTo>
                    <a:pt x="199923" y="46990"/>
                  </a:lnTo>
                  <a:lnTo>
                    <a:pt x="199923" y="199390"/>
                  </a:lnTo>
                  <a:lnTo>
                    <a:pt x="204088" y="204470"/>
                  </a:lnTo>
                  <a:lnTo>
                    <a:pt x="254520" y="204470"/>
                  </a:lnTo>
                  <a:lnTo>
                    <a:pt x="261888" y="226060"/>
                  </a:lnTo>
                  <a:lnTo>
                    <a:pt x="276147" y="243840"/>
                  </a:lnTo>
                  <a:lnTo>
                    <a:pt x="295699" y="255270"/>
                  </a:lnTo>
                  <a:lnTo>
                    <a:pt x="318947" y="260350"/>
                  </a:lnTo>
                  <a:lnTo>
                    <a:pt x="342190" y="255270"/>
                  </a:lnTo>
                  <a:lnTo>
                    <a:pt x="361742" y="243840"/>
                  </a:lnTo>
                  <a:lnTo>
                    <a:pt x="363778" y="241300"/>
                  </a:lnTo>
                  <a:lnTo>
                    <a:pt x="318947" y="241300"/>
                  </a:lnTo>
                  <a:lnTo>
                    <a:pt x="300865" y="237490"/>
                  </a:lnTo>
                  <a:lnTo>
                    <a:pt x="286084" y="227330"/>
                  </a:lnTo>
                  <a:lnTo>
                    <a:pt x="276112" y="213360"/>
                  </a:lnTo>
                  <a:lnTo>
                    <a:pt x="272453" y="194310"/>
                  </a:lnTo>
                  <a:lnTo>
                    <a:pt x="274282" y="185420"/>
                  </a:lnTo>
                  <a:lnTo>
                    <a:pt x="218516" y="185420"/>
                  </a:lnTo>
                  <a:lnTo>
                    <a:pt x="218516" y="46990"/>
                  </a:lnTo>
                  <a:close/>
                </a:path>
                <a:path w="476250" h="457200">
                  <a:moveTo>
                    <a:pt x="362838" y="147320"/>
                  </a:moveTo>
                  <a:lnTo>
                    <a:pt x="318947" y="147320"/>
                  </a:lnTo>
                  <a:lnTo>
                    <a:pt x="337022" y="151130"/>
                  </a:lnTo>
                  <a:lnTo>
                    <a:pt x="351799" y="161290"/>
                  </a:lnTo>
                  <a:lnTo>
                    <a:pt x="361771" y="176530"/>
                  </a:lnTo>
                  <a:lnTo>
                    <a:pt x="365429" y="194310"/>
                  </a:lnTo>
                  <a:lnTo>
                    <a:pt x="361771" y="213360"/>
                  </a:lnTo>
                  <a:lnTo>
                    <a:pt x="351799" y="227330"/>
                  </a:lnTo>
                  <a:lnTo>
                    <a:pt x="337022" y="237490"/>
                  </a:lnTo>
                  <a:lnTo>
                    <a:pt x="318947" y="241300"/>
                  </a:lnTo>
                  <a:lnTo>
                    <a:pt x="363778" y="241300"/>
                  </a:lnTo>
                  <a:lnTo>
                    <a:pt x="375999" y="226060"/>
                  </a:lnTo>
                  <a:lnTo>
                    <a:pt x="383362" y="204470"/>
                  </a:lnTo>
                  <a:lnTo>
                    <a:pt x="448195" y="204470"/>
                  </a:lnTo>
                  <a:lnTo>
                    <a:pt x="448195" y="185420"/>
                  </a:lnTo>
                  <a:lnTo>
                    <a:pt x="383362" y="185420"/>
                  </a:lnTo>
                  <a:lnTo>
                    <a:pt x="375999" y="162560"/>
                  </a:lnTo>
                  <a:lnTo>
                    <a:pt x="362838" y="147320"/>
                  </a:lnTo>
                  <a:close/>
                </a:path>
                <a:path w="476250" h="457200">
                  <a:moveTo>
                    <a:pt x="173888" y="46990"/>
                  </a:moveTo>
                  <a:lnTo>
                    <a:pt x="155282" y="46990"/>
                  </a:lnTo>
                  <a:lnTo>
                    <a:pt x="155282" y="226060"/>
                  </a:lnTo>
                  <a:lnTo>
                    <a:pt x="173888" y="226060"/>
                  </a:lnTo>
                  <a:lnTo>
                    <a:pt x="173888" y="46990"/>
                  </a:lnTo>
                  <a:close/>
                </a:path>
                <a:path w="476250" h="457200">
                  <a:moveTo>
                    <a:pt x="61861" y="91440"/>
                  </a:moveTo>
                  <a:lnTo>
                    <a:pt x="14389" y="91440"/>
                  </a:lnTo>
                  <a:lnTo>
                    <a:pt x="10236" y="96520"/>
                  </a:lnTo>
                  <a:lnTo>
                    <a:pt x="10236" y="199390"/>
                  </a:lnTo>
                  <a:lnTo>
                    <a:pt x="14389" y="204470"/>
                  </a:lnTo>
                  <a:lnTo>
                    <a:pt x="61861" y="204470"/>
                  </a:lnTo>
                  <a:lnTo>
                    <a:pt x="66027" y="199390"/>
                  </a:lnTo>
                  <a:lnTo>
                    <a:pt x="66027" y="185420"/>
                  </a:lnTo>
                  <a:lnTo>
                    <a:pt x="28828" y="185420"/>
                  </a:lnTo>
                  <a:lnTo>
                    <a:pt x="28828" y="110490"/>
                  </a:lnTo>
                  <a:lnTo>
                    <a:pt x="66027" y="110490"/>
                  </a:lnTo>
                  <a:lnTo>
                    <a:pt x="66027" y="96520"/>
                  </a:lnTo>
                  <a:lnTo>
                    <a:pt x="61861" y="91440"/>
                  </a:lnTo>
                  <a:close/>
                </a:path>
                <a:path w="476250" h="457200">
                  <a:moveTo>
                    <a:pt x="66027" y="110490"/>
                  </a:moveTo>
                  <a:lnTo>
                    <a:pt x="47421" y="110490"/>
                  </a:lnTo>
                  <a:lnTo>
                    <a:pt x="47421" y="185420"/>
                  </a:lnTo>
                  <a:lnTo>
                    <a:pt x="66027" y="185420"/>
                  </a:lnTo>
                  <a:lnTo>
                    <a:pt x="66027" y="110490"/>
                  </a:lnTo>
                  <a:close/>
                </a:path>
                <a:path w="476250" h="457200">
                  <a:moveTo>
                    <a:pt x="318947" y="129540"/>
                  </a:moveTo>
                  <a:lnTo>
                    <a:pt x="295699" y="133350"/>
                  </a:lnTo>
                  <a:lnTo>
                    <a:pt x="276147" y="146050"/>
                  </a:lnTo>
                  <a:lnTo>
                    <a:pt x="261888" y="162560"/>
                  </a:lnTo>
                  <a:lnTo>
                    <a:pt x="254520" y="185420"/>
                  </a:lnTo>
                  <a:lnTo>
                    <a:pt x="274282" y="185420"/>
                  </a:lnTo>
                  <a:lnTo>
                    <a:pt x="276112" y="176530"/>
                  </a:lnTo>
                  <a:lnTo>
                    <a:pt x="286084" y="161290"/>
                  </a:lnTo>
                  <a:lnTo>
                    <a:pt x="300865" y="151130"/>
                  </a:lnTo>
                  <a:lnTo>
                    <a:pt x="318947" y="147320"/>
                  </a:lnTo>
                  <a:lnTo>
                    <a:pt x="362838" y="147320"/>
                  </a:lnTo>
                  <a:lnTo>
                    <a:pt x="361742" y="146050"/>
                  </a:lnTo>
                  <a:lnTo>
                    <a:pt x="342190" y="133350"/>
                  </a:lnTo>
                  <a:lnTo>
                    <a:pt x="318947" y="129540"/>
                  </a:lnTo>
                  <a:close/>
                </a:path>
                <a:path w="476250" h="457200">
                  <a:moveTo>
                    <a:pt x="448195" y="46990"/>
                  </a:moveTo>
                  <a:lnTo>
                    <a:pt x="429590" y="46990"/>
                  </a:lnTo>
                  <a:lnTo>
                    <a:pt x="429590" y="92710"/>
                  </a:lnTo>
                  <a:lnTo>
                    <a:pt x="418476" y="97790"/>
                  </a:lnTo>
                  <a:lnTo>
                    <a:pt x="409640" y="106680"/>
                  </a:lnTo>
                  <a:lnTo>
                    <a:pt x="403806" y="116840"/>
                  </a:lnTo>
                  <a:lnTo>
                    <a:pt x="401700" y="129540"/>
                  </a:lnTo>
                  <a:lnTo>
                    <a:pt x="403806" y="142240"/>
                  </a:lnTo>
                  <a:lnTo>
                    <a:pt x="409640" y="152400"/>
                  </a:lnTo>
                  <a:lnTo>
                    <a:pt x="418476" y="160020"/>
                  </a:lnTo>
                  <a:lnTo>
                    <a:pt x="429590" y="165100"/>
                  </a:lnTo>
                  <a:lnTo>
                    <a:pt x="429590" y="185420"/>
                  </a:lnTo>
                  <a:lnTo>
                    <a:pt x="448195" y="185420"/>
                  </a:lnTo>
                  <a:lnTo>
                    <a:pt x="448195" y="165100"/>
                  </a:lnTo>
                  <a:lnTo>
                    <a:pt x="459309" y="160020"/>
                  </a:lnTo>
                  <a:lnTo>
                    <a:pt x="468145" y="152400"/>
                  </a:lnTo>
                  <a:lnTo>
                    <a:pt x="471062" y="147320"/>
                  </a:lnTo>
                  <a:lnTo>
                    <a:pt x="438899" y="147320"/>
                  </a:lnTo>
                  <a:lnTo>
                    <a:pt x="431663" y="146050"/>
                  </a:lnTo>
                  <a:lnTo>
                    <a:pt x="425748" y="142240"/>
                  </a:lnTo>
                  <a:lnTo>
                    <a:pt x="421757" y="135890"/>
                  </a:lnTo>
                  <a:lnTo>
                    <a:pt x="420293" y="129540"/>
                  </a:lnTo>
                  <a:lnTo>
                    <a:pt x="421757" y="121920"/>
                  </a:lnTo>
                  <a:lnTo>
                    <a:pt x="425748" y="115570"/>
                  </a:lnTo>
                  <a:lnTo>
                    <a:pt x="431663" y="111760"/>
                  </a:lnTo>
                  <a:lnTo>
                    <a:pt x="438899" y="110490"/>
                  </a:lnTo>
                  <a:lnTo>
                    <a:pt x="470333" y="110490"/>
                  </a:lnTo>
                  <a:lnTo>
                    <a:pt x="468145" y="106680"/>
                  </a:lnTo>
                  <a:lnTo>
                    <a:pt x="459309" y="97790"/>
                  </a:lnTo>
                  <a:lnTo>
                    <a:pt x="448195" y="92710"/>
                  </a:lnTo>
                  <a:lnTo>
                    <a:pt x="448195" y="46990"/>
                  </a:lnTo>
                  <a:close/>
                </a:path>
                <a:path w="476250" h="457200">
                  <a:moveTo>
                    <a:pt x="470333" y="110490"/>
                  </a:moveTo>
                  <a:lnTo>
                    <a:pt x="438899" y="110490"/>
                  </a:lnTo>
                  <a:lnTo>
                    <a:pt x="446128" y="111760"/>
                  </a:lnTo>
                  <a:lnTo>
                    <a:pt x="452039" y="115570"/>
                  </a:lnTo>
                  <a:lnTo>
                    <a:pt x="456028" y="121920"/>
                  </a:lnTo>
                  <a:lnTo>
                    <a:pt x="457492" y="129540"/>
                  </a:lnTo>
                  <a:lnTo>
                    <a:pt x="456028" y="135890"/>
                  </a:lnTo>
                  <a:lnTo>
                    <a:pt x="452039" y="142240"/>
                  </a:lnTo>
                  <a:lnTo>
                    <a:pt x="446128" y="146050"/>
                  </a:lnTo>
                  <a:lnTo>
                    <a:pt x="438899" y="147320"/>
                  </a:lnTo>
                  <a:lnTo>
                    <a:pt x="471062" y="147320"/>
                  </a:lnTo>
                  <a:lnTo>
                    <a:pt x="473979" y="142240"/>
                  </a:lnTo>
                  <a:lnTo>
                    <a:pt x="476084" y="129540"/>
                  </a:lnTo>
                  <a:lnTo>
                    <a:pt x="473979" y="116840"/>
                  </a:lnTo>
                  <a:lnTo>
                    <a:pt x="470333" y="110490"/>
                  </a:lnTo>
                  <a:close/>
                </a:path>
                <a:path w="476250" h="457200">
                  <a:moveTo>
                    <a:pt x="95783" y="0"/>
                  </a:moveTo>
                  <a:lnTo>
                    <a:pt x="83431" y="2540"/>
                  </a:lnTo>
                  <a:lnTo>
                    <a:pt x="72824" y="8890"/>
                  </a:lnTo>
                  <a:lnTo>
                    <a:pt x="64690" y="17780"/>
                  </a:lnTo>
                  <a:lnTo>
                    <a:pt x="59753" y="27940"/>
                  </a:lnTo>
                  <a:lnTo>
                    <a:pt x="32067" y="27940"/>
                  </a:lnTo>
                  <a:lnTo>
                    <a:pt x="27901" y="33020"/>
                  </a:lnTo>
                  <a:lnTo>
                    <a:pt x="27901" y="91440"/>
                  </a:lnTo>
                  <a:lnTo>
                    <a:pt x="46494" y="91440"/>
                  </a:lnTo>
                  <a:lnTo>
                    <a:pt x="46494" y="46990"/>
                  </a:lnTo>
                  <a:lnTo>
                    <a:pt x="80238" y="46990"/>
                  </a:lnTo>
                  <a:lnTo>
                    <a:pt x="78641" y="44450"/>
                  </a:lnTo>
                  <a:lnTo>
                    <a:pt x="77177" y="38100"/>
                  </a:lnTo>
                  <a:lnTo>
                    <a:pt x="78641" y="30480"/>
                  </a:lnTo>
                  <a:lnTo>
                    <a:pt x="82632" y="24130"/>
                  </a:lnTo>
                  <a:lnTo>
                    <a:pt x="88547" y="20320"/>
                  </a:lnTo>
                  <a:lnTo>
                    <a:pt x="95783" y="19050"/>
                  </a:lnTo>
                  <a:lnTo>
                    <a:pt x="127482" y="19050"/>
                  </a:lnTo>
                  <a:lnTo>
                    <a:pt x="126865" y="17780"/>
                  </a:lnTo>
                  <a:lnTo>
                    <a:pt x="118735" y="8890"/>
                  </a:lnTo>
                  <a:lnTo>
                    <a:pt x="108133" y="2540"/>
                  </a:lnTo>
                  <a:lnTo>
                    <a:pt x="95783" y="0"/>
                  </a:lnTo>
                  <a:close/>
                </a:path>
                <a:path w="476250" h="457200">
                  <a:moveTo>
                    <a:pt x="80238" y="46990"/>
                  </a:moveTo>
                  <a:lnTo>
                    <a:pt x="59753" y="46990"/>
                  </a:lnTo>
                  <a:lnTo>
                    <a:pt x="64690" y="58420"/>
                  </a:lnTo>
                  <a:lnTo>
                    <a:pt x="72824" y="67310"/>
                  </a:lnTo>
                  <a:lnTo>
                    <a:pt x="83431" y="72390"/>
                  </a:lnTo>
                  <a:lnTo>
                    <a:pt x="95783" y="74930"/>
                  </a:lnTo>
                  <a:lnTo>
                    <a:pt x="108133" y="72390"/>
                  </a:lnTo>
                  <a:lnTo>
                    <a:pt x="118735" y="67310"/>
                  </a:lnTo>
                  <a:lnTo>
                    <a:pt x="126865" y="58420"/>
                  </a:lnTo>
                  <a:lnTo>
                    <a:pt x="127962" y="55880"/>
                  </a:lnTo>
                  <a:lnTo>
                    <a:pt x="95783" y="55880"/>
                  </a:lnTo>
                  <a:lnTo>
                    <a:pt x="88547" y="54610"/>
                  </a:lnTo>
                  <a:lnTo>
                    <a:pt x="82632" y="50800"/>
                  </a:lnTo>
                  <a:lnTo>
                    <a:pt x="80238" y="46990"/>
                  </a:lnTo>
                  <a:close/>
                </a:path>
                <a:path w="476250" h="457200">
                  <a:moveTo>
                    <a:pt x="396608" y="0"/>
                  </a:moveTo>
                  <a:lnTo>
                    <a:pt x="386333" y="0"/>
                  </a:lnTo>
                  <a:lnTo>
                    <a:pt x="382168" y="5080"/>
                  </a:lnTo>
                  <a:lnTo>
                    <a:pt x="382168" y="71120"/>
                  </a:lnTo>
                  <a:lnTo>
                    <a:pt x="386333" y="74930"/>
                  </a:lnTo>
                  <a:lnTo>
                    <a:pt x="396608" y="74930"/>
                  </a:lnTo>
                  <a:lnTo>
                    <a:pt x="400773" y="71120"/>
                  </a:lnTo>
                  <a:lnTo>
                    <a:pt x="400773" y="46990"/>
                  </a:lnTo>
                  <a:lnTo>
                    <a:pt x="448195" y="46990"/>
                  </a:lnTo>
                  <a:lnTo>
                    <a:pt x="448195" y="33020"/>
                  </a:lnTo>
                  <a:lnTo>
                    <a:pt x="444030" y="27940"/>
                  </a:lnTo>
                  <a:lnTo>
                    <a:pt x="400773" y="27940"/>
                  </a:lnTo>
                  <a:lnTo>
                    <a:pt x="400773" y="5080"/>
                  </a:lnTo>
                  <a:lnTo>
                    <a:pt x="396608" y="0"/>
                  </a:lnTo>
                  <a:close/>
                </a:path>
                <a:path w="476250" h="457200">
                  <a:moveTo>
                    <a:pt x="127482" y="19050"/>
                  </a:moveTo>
                  <a:lnTo>
                    <a:pt x="95783" y="19050"/>
                  </a:lnTo>
                  <a:lnTo>
                    <a:pt x="103012" y="20320"/>
                  </a:lnTo>
                  <a:lnTo>
                    <a:pt x="108923" y="24130"/>
                  </a:lnTo>
                  <a:lnTo>
                    <a:pt x="112912" y="30480"/>
                  </a:lnTo>
                  <a:lnTo>
                    <a:pt x="114376" y="38100"/>
                  </a:lnTo>
                  <a:lnTo>
                    <a:pt x="112912" y="44450"/>
                  </a:lnTo>
                  <a:lnTo>
                    <a:pt x="108923" y="50800"/>
                  </a:lnTo>
                  <a:lnTo>
                    <a:pt x="103012" y="54610"/>
                  </a:lnTo>
                  <a:lnTo>
                    <a:pt x="95783" y="55880"/>
                  </a:lnTo>
                  <a:lnTo>
                    <a:pt x="127962" y="55880"/>
                  </a:lnTo>
                  <a:lnTo>
                    <a:pt x="131800" y="46990"/>
                  </a:lnTo>
                  <a:lnTo>
                    <a:pt x="251548" y="46990"/>
                  </a:lnTo>
                  <a:lnTo>
                    <a:pt x="255714" y="43180"/>
                  </a:lnTo>
                  <a:lnTo>
                    <a:pt x="255714" y="33020"/>
                  </a:lnTo>
                  <a:lnTo>
                    <a:pt x="251548" y="27940"/>
                  </a:lnTo>
                  <a:lnTo>
                    <a:pt x="131800" y="27940"/>
                  </a:lnTo>
                  <a:lnTo>
                    <a:pt x="127482" y="190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06" name="object 124">
            <a:extLst>
              <a:ext uri="{FF2B5EF4-FFF2-40B4-BE49-F238E27FC236}">
                <a16:creationId xmlns:a16="http://schemas.microsoft.com/office/drawing/2014/main" id="{A826B01D-362A-CF00-3E46-7EE8A43F4604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73308" y="49578"/>
            <a:ext cx="19304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8</a:t>
            </a:r>
            <a:endParaRPr sz="2400" dirty="0">
              <a:latin typeface="Grammarsaurus" pitchFamily="2" charset="0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42228" y="157906"/>
            <a:ext cx="2507615" cy="768350"/>
            <a:chOff x="4842228" y="157906"/>
            <a:chExt cx="2507615" cy="768350"/>
          </a:xfrm>
        </p:grpSpPr>
        <p:sp>
          <p:nvSpPr>
            <p:cNvPr id="4" name="object 4"/>
            <p:cNvSpPr/>
            <p:nvPr/>
          </p:nvSpPr>
          <p:spPr>
            <a:xfrm>
              <a:off x="4848578" y="164256"/>
              <a:ext cx="2494915" cy="755650"/>
            </a:xfrm>
            <a:custGeom>
              <a:avLst/>
              <a:gdLst/>
              <a:ahLst/>
              <a:cxnLst/>
              <a:rect l="l" t="t" r="r" b="b"/>
              <a:pathLst>
                <a:path w="2494915" h="755650">
                  <a:moveTo>
                    <a:pt x="2464498" y="0"/>
                  </a:moveTo>
                  <a:lnTo>
                    <a:pt x="30340" y="0"/>
                  </a:lnTo>
                  <a:lnTo>
                    <a:pt x="18543" y="3498"/>
                  </a:lnTo>
                  <a:lnTo>
                    <a:pt x="8897" y="13033"/>
                  </a:lnTo>
                  <a:lnTo>
                    <a:pt x="2388" y="27164"/>
                  </a:lnTo>
                  <a:lnTo>
                    <a:pt x="0" y="44450"/>
                  </a:lnTo>
                  <a:lnTo>
                    <a:pt x="0" y="710692"/>
                  </a:lnTo>
                  <a:lnTo>
                    <a:pt x="2388" y="727977"/>
                  </a:lnTo>
                  <a:lnTo>
                    <a:pt x="8897" y="742108"/>
                  </a:lnTo>
                  <a:lnTo>
                    <a:pt x="18543" y="751643"/>
                  </a:lnTo>
                  <a:lnTo>
                    <a:pt x="30340" y="755142"/>
                  </a:lnTo>
                  <a:lnTo>
                    <a:pt x="2464498" y="755142"/>
                  </a:lnTo>
                  <a:lnTo>
                    <a:pt x="2476300" y="751643"/>
                  </a:lnTo>
                  <a:lnTo>
                    <a:pt x="2485945" y="742108"/>
                  </a:lnTo>
                  <a:lnTo>
                    <a:pt x="2492451" y="727977"/>
                  </a:lnTo>
                  <a:lnTo>
                    <a:pt x="2494838" y="710692"/>
                  </a:lnTo>
                  <a:lnTo>
                    <a:pt x="2494838" y="44450"/>
                  </a:lnTo>
                  <a:lnTo>
                    <a:pt x="2492451" y="27164"/>
                  </a:lnTo>
                  <a:lnTo>
                    <a:pt x="2485945" y="13033"/>
                  </a:lnTo>
                  <a:lnTo>
                    <a:pt x="2476300" y="3498"/>
                  </a:lnTo>
                  <a:lnTo>
                    <a:pt x="2464498" y="0"/>
                  </a:lnTo>
                  <a:close/>
                </a:path>
              </a:pathLst>
            </a:custGeom>
            <a:solidFill>
              <a:srgbClr val="39424D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4848578" y="164256"/>
              <a:ext cx="2494915" cy="755650"/>
            </a:xfrm>
            <a:custGeom>
              <a:avLst/>
              <a:gdLst/>
              <a:ahLst/>
              <a:cxnLst/>
              <a:rect l="l" t="t" r="r" b="b"/>
              <a:pathLst>
                <a:path w="2494915" h="755650">
                  <a:moveTo>
                    <a:pt x="30340" y="755142"/>
                  </a:moveTo>
                  <a:lnTo>
                    <a:pt x="18543" y="751643"/>
                  </a:lnTo>
                  <a:lnTo>
                    <a:pt x="8897" y="742108"/>
                  </a:lnTo>
                  <a:lnTo>
                    <a:pt x="2388" y="727977"/>
                  </a:lnTo>
                  <a:lnTo>
                    <a:pt x="0" y="710692"/>
                  </a:lnTo>
                  <a:lnTo>
                    <a:pt x="0" y="44450"/>
                  </a:lnTo>
                  <a:lnTo>
                    <a:pt x="2388" y="27164"/>
                  </a:lnTo>
                  <a:lnTo>
                    <a:pt x="8897" y="13033"/>
                  </a:lnTo>
                  <a:lnTo>
                    <a:pt x="18543" y="3498"/>
                  </a:lnTo>
                  <a:lnTo>
                    <a:pt x="30340" y="0"/>
                  </a:lnTo>
                  <a:lnTo>
                    <a:pt x="2464498" y="0"/>
                  </a:lnTo>
                  <a:lnTo>
                    <a:pt x="2476300" y="3498"/>
                  </a:lnTo>
                  <a:lnTo>
                    <a:pt x="2485945" y="13033"/>
                  </a:lnTo>
                  <a:lnTo>
                    <a:pt x="2492451" y="27164"/>
                  </a:lnTo>
                  <a:lnTo>
                    <a:pt x="2494838" y="44450"/>
                  </a:lnTo>
                  <a:lnTo>
                    <a:pt x="2494838" y="710692"/>
                  </a:lnTo>
                  <a:lnTo>
                    <a:pt x="2492451" y="727977"/>
                  </a:lnTo>
                  <a:lnTo>
                    <a:pt x="2485945" y="742108"/>
                  </a:lnTo>
                  <a:lnTo>
                    <a:pt x="2476300" y="751643"/>
                  </a:lnTo>
                  <a:lnTo>
                    <a:pt x="2464498" y="755142"/>
                  </a:lnTo>
                  <a:lnTo>
                    <a:pt x="30340" y="75514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62238" indent="-2652713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Grammarsaurus" pitchFamily="2" charset="0"/>
              </a:rPr>
              <a:t>Symbols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981157" y="1284310"/>
            <a:ext cx="4648835" cy="4116704"/>
            <a:chOff x="981157" y="1284310"/>
            <a:chExt cx="4648835" cy="4116704"/>
          </a:xfrm>
        </p:grpSpPr>
        <p:sp>
          <p:nvSpPr>
            <p:cNvPr id="8" name="object 8"/>
            <p:cNvSpPr/>
            <p:nvPr/>
          </p:nvSpPr>
          <p:spPr>
            <a:xfrm>
              <a:off x="987507" y="1290660"/>
              <a:ext cx="4636135" cy="4104004"/>
            </a:xfrm>
            <a:custGeom>
              <a:avLst/>
              <a:gdLst/>
              <a:ahLst/>
              <a:cxnLst/>
              <a:rect l="l" t="t" r="r" b="b"/>
              <a:pathLst>
                <a:path w="4636135" h="4104004">
                  <a:moveTo>
                    <a:pt x="4534306" y="0"/>
                  </a:moveTo>
                  <a:lnTo>
                    <a:pt x="101460" y="0"/>
                  </a:lnTo>
                  <a:lnTo>
                    <a:pt x="61968" y="7973"/>
                  </a:lnTo>
                  <a:lnTo>
                    <a:pt x="29718" y="29717"/>
                  </a:lnTo>
                  <a:lnTo>
                    <a:pt x="7973" y="61968"/>
                  </a:lnTo>
                  <a:lnTo>
                    <a:pt x="0" y="101460"/>
                  </a:lnTo>
                  <a:lnTo>
                    <a:pt x="0" y="4002049"/>
                  </a:lnTo>
                  <a:lnTo>
                    <a:pt x="7973" y="4041541"/>
                  </a:lnTo>
                  <a:lnTo>
                    <a:pt x="29717" y="4073791"/>
                  </a:lnTo>
                  <a:lnTo>
                    <a:pt x="61968" y="4095536"/>
                  </a:lnTo>
                  <a:lnTo>
                    <a:pt x="101460" y="4103509"/>
                  </a:lnTo>
                  <a:lnTo>
                    <a:pt x="4534306" y="4103509"/>
                  </a:lnTo>
                  <a:lnTo>
                    <a:pt x="4573798" y="4095536"/>
                  </a:lnTo>
                  <a:lnTo>
                    <a:pt x="4606048" y="4073791"/>
                  </a:lnTo>
                  <a:lnTo>
                    <a:pt x="4627793" y="4041541"/>
                  </a:lnTo>
                  <a:lnTo>
                    <a:pt x="4635766" y="4002049"/>
                  </a:lnTo>
                  <a:lnTo>
                    <a:pt x="4635766" y="101460"/>
                  </a:lnTo>
                  <a:lnTo>
                    <a:pt x="4627793" y="61968"/>
                  </a:lnTo>
                  <a:lnTo>
                    <a:pt x="4606048" y="29718"/>
                  </a:lnTo>
                  <a:lnTo>
                    <a:pt x="4573798" y="7973"/>
                  </a:lnTo>
                  <a:lnTo>
                    <a:pt x="4534306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987507" y="1290660"/>
              <a:ext cx="4636135" cy="4104004"/>
            </a:xfrm>
            <a:custGeom>
              <a:avLst/>
              <a:gdLst/>
              <a:ahLst/>
              <a:cxnLst/>
              <a:rect l="l" t="t" r="r" b="b"/>
              <a:pathLst>
                <a:path w="4636135" h="4104004">
                  <a:moveTo>
                    <a:pt x="4534306" y="4103509"/>
                  </a:moveTo>
                  <a:lnTo>
                    <a:pt x="101460" y="4103509"/>
                  </a:lnTo>
                  <a:lnTo>
                    <a:pt x="61968" y="4095536"/>
                  </a:lnTo>
                  <a:lnTo>
                    <a:pt x="29717" y="4073791"/>
                  </a:lnTo>
                  <a:lnTo>
                    <a:pt x="7973" y="4041541"/>
                  </a:lnTo>
                  <a:lnTo>
                    <a:pt x="0" y="4002049"/>
                  </a:lnTo>
                  <a:lnTo>
                    <a:pt x="0" y="101460"/>
                  </a:lnTo>
                  <a:lnTo>
                    <a:pt x="7973" y="61968"/>
                  </a:lnTo>
                  <a:lnTo>
                    <a:pt x="29718" y="29717"/>
                  </a:lnTo>
                  <a:lnTo>
                    <a:pt x="61968" y="7973"/>
                  </a:lnTo>
                  <a:lnTo>
                    <a:pt x="101460" y="0"/>
                  </a:lnTo>
                  <a:lnTo>
                    <a:pt x="4534306" y="0"/>
                  </a:lnTo>
                  <a:lnTo>
                    <a:pt x="4573798" y="7973"/>
                  </a:lnTo>
                  <a:lnTo>
                    <a:pt x="4606048" y="29718"/>
                  </a:lnTo>
                  <a:lnTo>
                    <a:pt x="4627793" y="61968"/>
                  </a:lnTo>
                  <a:lnTo>
                    <a:pt x="4635766" y="101460"/>
                  </a:lnTo>
                  <a:lnTo>
                    <a:pt x="4635766" y="4002049"/>
                  </a:lnTo>
                  <a:lnTo>
                    <a:pt x="4627793" y="4041541"/>
                  </a:lnTo>
                  <a:lnTo>
                    <a:pt x="4606048" y="4073791"/>
                  </a:lnTo>
                  <a:lnTo>
                    <a:pt x="4573798" y="4095536"/>
                  </a:lnTo>
                  <a:lnTo>
                    <a:pt x="4534306" y="4103509"/>
                  </a:lnTo>
                  <a:close/>
                </a:path>
              </a:pathLst>
            </a:custGeom>
            <a:ln w="121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342132" y="1417637"/>
            <a:ext cx="3027045" cy="383823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80"/>
              </a:spcBef>
              <a:tabLst>
                <a:tab pos="1390015" algn="l"/>
                <a:tab pos="1847214" algn="l"/>
              </a:tabLst>
            </a:pP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When we draw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electrical circuits	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, each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component	</a:t>
            </a:r>
            <a:r>
              <a:rPr lang="en-US"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       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has a unique </a:t>
            </a:r>
            <a:r>
              <a:rPr sz="20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scientific symbol</a:t>
            </a:r>
            <a:r>
              <a:rPr sz="2000" dirty="0">
                <a:solidFill>
                  <a:srgbClr val="FDFFEC"/>
                </a:solidFill>
                <a:latin typeface="Grammarsaurus" pitchFamily="2" charset="0"/>
                <a:cs typeface="Arial MT"/>
              </a:rPr>
              <a:t>. The symbols are all displayed on your component symbol worksheet that you can refer back to throughout the lesson.</a:t>
            </a:r>
            <a:endParaRPr sz="2000" dirty="0">
              <a:latin typeface="Grammarsaurus" pitchFamily="2" charset="0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14633" y="919399"/>
            <a:ext cx="10671810" cy="5939155"/>
            <a:chOff x="314633" y="919399"/>
            <a:chExt cx="10671810" cy="5939155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4633" y="919399"/>
              <a:ext cx="1925785" cy="593860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873490" y="1551687"/>
              <a:ext cx="764540" cy="0"/>
            </a:xfrm>
            <a:custGeom>
              <a:avLst/>
              <a:gdLst/>
              <a:ahLst/>
              <a:cxnLst/>
              <a:rect l="l" t="t" r="r" b="b"/>
              <a:pathLst>
                <a:path w="764540">
                  <a:moveTo>
                    <a:pt x="0" y="0"/>
                  </a:moveTo>
                  <a:lnTo>
                    <a:pt x="764247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7202891" y="2535318"/>
              <a:ext cx="0" cy="576580"/>
            </a:xfrm>
            <a:custGeom>
              <a:avLst/>
              <a:gdLst/>
              <a:ahLst/>
              <a:cxnLst/>
              <a:rect l="l" t="t" r="r" b="b"/>
              <a:pathLst>
                <a:path h="576580">
                  <a:moveTo>
                    <a:pt x="0" y="0"/>
                  </a:moveTo>
                  <a:lnTo>
                    <a:pt x="0" y="575995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7310428" y="2699285"/>
              <a:ext cx="0" cy="274955"/>
            </a:xfrm>
            <a:custGeom>
              <a:avLst/>
              <a:gdLst/>
              <a:ahLst/>
              <a:cxnLst/>
              <a:rect l="l" t="t" r="r" b="b"/>
              <a:pathLst>
                <a:path h="274955">
                  <a:moveTo>
                    <a:pt x="0" y="0"/>
                  </a:moveTo>
                  <a:lnTo>
                    <a:pt x="0" y="274688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7310423" y="2836631"/>
              <a:ext cx="313055" cy="0"/>
            </a:xfrm>
            <a:custGeom>
              <a:avLst/>
              <a:gdLst/>
              <a:ahLst/>
              <a:cxnLst/>
              <a:rect l="l" t="t" r="r" b="b"/>
              <a:pathLst>
                <a:path w="313054">
                  <a:moveTo>
                    <a:pt x="313054" y="0"/>
                  </a:moveTo>
                  <a:lnTo>
                    <a:pt x="0" y="0"/>
                  </a:lnTo>
                </a:path>
              </a:pathLst>
            </a:custGeom>
            <a:ln w="12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6887744" y="2836631"/>
              <a:ext cx="315595" cy="0"/>
            </a:xfrm>
            <a:custGeom>
              <a:avLst/>
              <a:gdLst/>
              <a:ahLst/>
              <a:cxnLst/>
              <a:rect l="l" t="t" r="r" b="b"/>
              <a:pathLst>
                <a:path w="315595">
                  <a:moveTo>
                    <a:pt x="0" y="0"/>
                  </a:moveTo>
                  <a:lnTo>
                    <a:pt x="315150" y="0"/>
                  </a:lnTo>
                </a:path>
              </a:pathLst>
            </a:custGeom>
            <a:ln w="12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10366531" y="2798983"/>
              <a:ext cx="382905" cy="83185"/>
            </a:xfrm>
            <a:custGeom>
              <a:avLst/>
              <a:gdLst/>
              <a:ahLst/>
              <a:cxnLst/>
              <a:rect l="l" t="t" r="r" b="b"/>
              <a:pathLst>
                <a:path w="382904" h="83185">
                  <a:moveTo>
                    <a:pt x="0" y="0"/>
                  </a:moveTo>
                  <a:lnTo>
                    <a:pt x="382308" y="82677"/>
                  </a:lnTo>
                </a:path>
              </a:pathLst>
            </a:custGeom>
            <a:ln w="12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10337105" y="2740163"/>
              <a:ext cx="59055" cy="59055"/>
            </a:xfrm>
            <a:custGeom>
              <a:avLst/>
              <a:gdLst/>
              <a:ahLst/>
              <a:cxnLst/>
              <a:rect l="l" t="t" r="r" b="b"/>
              <a:pathLst>
                <a:path w="59054" h="59055">
                  <a:moveTo>
                    <a:pt x="29425" y="0"/>
                  </a:moveTo>
                  <a:lnTo>
                    <a:pt x="40881" y="2313"/>
                  </a:lnTo>
                  <a:lnTo>
                    <a:pt x="50234" y="8621"/>
                  </a:lnTo>
                  <a:lnTo>
                    <a:pt x="56540" y="17975"/>
                  </a:lnTo>
                  <a:lnTo>
                    <a:pt x="58851" y="29425"/>
                  </a:lnTo>
                  <a:lnTo>
                    <a:pt x="56540" y="40883"/>
                  </a:lnTo>
                  <a:lnTo>
                    <a:pt x="50234" y="50241"/>
                  </a:lnTo>
                  <a:lnTo>
                    <a:pt x="40881" y="56550"/>
                  </a:lnTo>
                  <a:lnTo>
                    <a:pt x="29425" y="58864"/>
                  </a:lnTo>
                  <a:lnTo>
                    <a:pt x="17970" y="56550"/>
                  </a:lnTo>
                  <a:lnTo>
                    <a:pt x="8616" y="50241"/>
                  </a:lnTo>
                  <a:lnTo>
                    <a:pt x="2311" y="40883"/>
                  </a:lnTo>
                  <a:lnTo>
                    <a:pt x="0" y="29425"/>
                  </a:lnTo>
                  <a:lnTo>
                    <a:pt x="2311" y="17975"/>
                  </a:lnTo>
                  <a:lnTo>
                    <a:pt x="8616" y="8621"/>
                  </a:lnTo>
                  <a:lnTo>
                    <a:pt x="17970" y="2313"/>
                  </a:lnTo>
                  <a:lnTo>
                    <a:pt x="29425" y="0"/>
                  </a:lnTo>
                  <a:close/>
                </a:path>
              </a:pathLst>
            </a:custGeom>
            <a:ln w="167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10758280" y="2735928"/>
              <a:ext cx="59055" cy="59055"/>
            </a:xfrm>
            <a:custGeom>
              <a:avLst/>
              <a:gdLst/>
              <a:ahLst/>
              <a:cxnLst/>
              <a:rect l="l" t="t" r="r" b="b"/>
              <a:pathLst>
                <a:path w="59054" h="59055">
                  <a:moveTo>
                    <a:pt x="29425" y="0"/>
                  </a:moveTo>
                  <a:lnTo>
                    <a:pt x="40881" y="2313"/>
                  </a:lnTo>
                  <a:lnTo>
                    <a:pt x="50234" y="8621"/>
                  </a:lnTo>
                  <a:lnTo>
                    <a:pt x="56540" y="17975"/>
                  </a:lnTo>
                  <a:lnTo>
                    <a:pt x="58851" y="29425"/>
                  </a:lnTo>
                  <a:lnTo>
                    <a:pt x="56540" y="40883"/>
                  </a:lnTo>
                  <a:lnTo>
                    <a:pt x="50234" y="50241"/>
                  </a:lnTo>
                  <a:lnTo>
                    <a:pt x="40881" y="56550"/>
                  </a:lnTo>
                  <a:lnTo>
                    <a:pt x="29425" y="58864"/>
                  </a:lnTo>
                  <a:lnTo>
                    <a:pt x="17970" y="56550"/>
                  </a:lnTo>
                  <a:lnTo>
                    <a:pt x="8616" y="50241"/>
                  </a:lnTo>
                  <a:lnTo>
                    <a:pt x="2311" y="40883"/>
                  </a:lnTo>
                  <a:lnTo>
                    <a:pt x="0" y="29425"/>
                  </a:lnTo>
                  <a:lnTo>
                    <a:pt x="2311" y="17975"/>
                  </a:lnTo>
                  <a:lnTo>
                    <a:pt x="8616" y="8621"/>
                  </a:lnTo>
                  <a:lnTo>
                    <a:pt x="17970" y="2313"/>
                  </a:lnTo>
                  <a:lnTo>
                    <a:pt x="29425" y="0"/>
                  </a:lnTo>
                  <a:close/>
                </a:path>
              </a:pathLst>
            </a:custGeom>
            <a:ln w="167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10171788" y="2769594"/>
              <a:ext cx="165735" cy="0"/>
            </a:xfrm>
            <a:custGeom>
              <a:avLst/>
              <a:gdLst/>
              <a:ahLst/>
              <a:cxnLst/>
              <a:rect l="l" t="t" r="r" b="b"/>
              <a:pathLst>
                <a:path w="165734">
                  <a:moveTo>
                    <a:pt x="165353" y="0"/>
                  </a:moveTo>
                  <a:lnTo>
                    <a:pt x="0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10817136" y="2765359"/>
              <a:ext cx="160655" cy="0"/>
            </a:xfrm>
            <a:custGeom>
              <a:avLst/>
              <a:gdLst/>
              <a:ahLst/>
              <a:cxnLst/>
              <a:rect l="l" t="t" r="r" b="b"/>
              <a:pathLst>
                <a:path w="160654">
                  <a:moveTo>
                    <a:pt x="0" y="0"/>
                  </a:moveTo>
                  <a:lnTo>
                    <a:pt x="160616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10358587" y="1521283"/>
              <a:ext cx="387985" cy="53340"/>
            </a:xfrm>
            <a:custGeom>
              <a:avLst/>
              <a:gdLst/>
              <a:ahLst/>
              <a:cxnLst/>
              <a:rect l="l" t="t" r="r" b="b"/>
              <a:pathLst>
                <a:path w="387984" h="53340">
                  <a:moveTo>
                    <a:pt x="0" y="52997"/>
                  </a:moveTo>
                  <a:lnTo>
                    <a:pt x="387553" y="0"/>
                  </a:lnTo>
                </a:path>
              </a:pathLst>
            </a:custGeom>
            <a:ln w="125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10320020" y="1517053"/>
              <a:ext cx="59055" cy="59055"/>
            </a:xfrm>
            <a:custGeom>
              <a:avLst/>
              <a:gdLst/>
              <a:ahLst/>
              <a:cxnLst/>
              <a:rect l="l" t="t" r="r" b="b"/>
              <a:pathLst>
                <a:path w="59054" h="59055">
                  <a:moveTo>
                    <a:pt x="29425" y="0"/>
                  </a:moveTo>
                  <a:lnTo>
                    <a:pt x="40881" y="2313"/>
                  </a:lnTo>
                  <a:lnTo>
                    <a:pt x="50234" y="8621"/>
                  </a:lnTo>
                  <a:lnTo>
                    <a:pt x="56540" y="17975"/>
                  </a:lnTo>
                  <a:lnTo>
                    <a:pt x="58851" y="29425"/>
                  </a:lnTo>
                  <a:lnTo>
                    <a:pt x="56540" y="40883"/>
                  </a:lnTo>
                  <a:lnTo>
                    <a:pt x="50234" y="50241"/>
                  </a:lnTo>
                  <a:lnTo>
                    <a:pt x="40881" y="56550"/>
                  </a:lnTo>
                  <a:lnTo>
                    <a:pt x="29425" y="58864"/>
                  </a:lnTo>
                  <a:lnTo>
                    <a:pt x="17970" y="56550"/>
                  </a:lnTo>
                  <a:lnTo>
                    <a:pt x="8616" y="50241"/>
                  </a:lnTo>
                  <a:lnTo>
                    <a:pt x="2311" y="40883"/>
                  </a:lnTo>
                  <a:lnTo>
                    <a:pt x="0" y="29425"/>
                  </a:lnTo>
                  <a:lnTo>
                    <a:pt x="2311" y="17975"/>
                  </a:lnTo>
                  <a:lnTo>
                    <a:pt x="8616" y="8621"/>
                  </a:lnTo>
                  <a:lnTo>
                    <a:pt x="17970" y="2313"/>
                  </a:lnTo>
                  <a:lnTo>
                    <a:pt x="29425" y="0"/>
                  </a:lnTo>
                  <a:close/>
                </a:path>
              </a:pathLst>
            </a:custGeom>
            <a:ln w="167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10741195" y="1512860"/>
              <a:ext cx="59055" cy="59055"/>
            </a:xfrm>
            <a:custGeom>
              <a:avLst/>
              <a:gdLst/>
              <a:ahLst/>
              <a:cxnLst/>
              <a:rect l="l" t="t" r="r" b="b"/>
              <a:pathLst>
                <a:path w="59054" h="59055">
                  <a:moveTo>
                    <a:pt x="29425" y="0"/>
                  </a:moveTo>
                  <a:lnTo>
                    <a:pt x="40881" y="2313"/>
                  </a:lnTo>
                  <a:lnTo>
                    <a:pt x="50234" y="8621"/>
                  </a:lnTo>
                  <a:lnTo>
                    <a:pt x="56540" y="17975"/>
                  </a:lnTo>
                  <a:lnTo>
                    <a:pt x="58851" y="29425"/>
                  </a:lnTo>
                  <a:lnTo>
                    <a:pt x="56540" y="40883"/>
                  </a:lnTo>
                  <a:lnTo>
                    <a:pt x="50234" y="50241"/>
                  </a:lnTo>
                  <a:lnTo>
                    <a:pt x="40881" y="56550"/>
                  </a:lnTo>
                  <a:lnTo>
                    <a:pt x="29425" y="58864"/>
                  </a:lnTo>
                  <a:lnTo>
                    <a:pt x="17970" y="56550"/>
                  </a:lnTo>
                  <a:lnTo>
                    <a:pt x="8616" y="50241"/>
                  </a:lnTo>
                  <a:lnTo>
                    <a:pt x="2311" y="40883"/>
                  </a:lnTo>
                  <a:lnTo>
                    <a:pt x="0" y="29425"/>
                  </a:lnTo>
                  <a:lnTo>
                    <a:pt x="2311" y="17975"/>
                  </a:lnTo>
                  <a:lnTo>
                    <a:pt x="8616" y="8621"/>
                  </a:lnTo>
                  <a:lnTo>
                    <a:pt x="17970" y="2313"/>
                  </a:lnTo>
                  <a:lnTo>
                    <a:pt x="29425" y="0"/>
                  </a:lnTo>
                  <a:close/>
                </a:path>
              </a:pathLst>
            </a:custGeom>
            <a:ln w="167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10154713" y="1546484"/>
              <a:ext cx="165735" cy="0"/>
            </a:xfrm>
            <a:custGeom>
              <a:avLst/>
              <a:gdLst/>
              <a:ahLst/>
              <a:cxnLst/>
              <a:rect l="l" t="t" r="r" b="b"/>
              <a:pathLst>
                <a:path w="165734">
                  <a:moveTo>
                    <a:pt x="165303" y="0"/>
                  </a:moveTo>
                  <a:lnTo>
                    <a:pt x="0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10800052" y="1542291"/>
              <a:ext cx="160655" cy="0"/>
            </a:xfrm>
            <a:custGeom>
              <a:avLst/>
              <a:gdLst/>
              <a:ahLst/>
              <a:cxnLst/>
              <a:rect l="l" t="t" r="r" b="b"/>
              <a:pathLst>
                <a:path w="160654">
                  <a:moveTo>
                    <a:pt x="0" y="0"/>
                  </a:moveTo>
                  <a:lnTo>
                    <a:pt x="160616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8660318" y="1316700"/>
              <a:ext cx="470534" cy="470534"/>
            </a:xfrm>
            <a:custGeom>
              <a:avLst/>
              <a:gdLst/>
              <a:ahLst/>
              <a:cxnLst/>
              <a:rect l="l" t="t" r="r" b="b"/>
              <a:pathLst>
                <a:path w="470534" h="470535">
                  <a:moveTo>
                    <a:pt x="234988" y="0"/>
                  </a:moveTo>
                  <a:lnTo>
                    <a:pt x="282346" y="4774"/>
                  </a:lnTo>
                  <a:lnTo>
                    <a:pt x="326456" y="18466"/>
                  </a:lnTo>
                  <a:lnTo>
                    <a:pt x="366372" y="40132"/>
                  </a:lnTo>
                  <a:lnTo>
                    <a:pt x="401150" y="68826"/>
                  </a:lnTo>
                  <a:lnTo>
                    <a:pt x="429844" y="103603"/>
                  </a:lnTo>
                  <a:lnTo>
                    <a:pt x="451509" y="143519"/>
                  </a:lnTo>
                  <a:lnTo>
                    <a:pt x="465202" y="187629"/>
                  </a:lnTo>
                  <a:lnTo>
                    <a:pt x="469976" y="234988"/>
                  </a:lnTo>
                  <a:lnTo>
                    <a:pt x="465202" y="282346"/>
                  </a:lnTo>
                  <a:lnTo>
                    <a:pt x="451509" y="326456"/>
                  </a:lnTo>
                  <a:lnTo>
                    <a:pt x="429844" y="366372"/>
                  </a:lnTo>
                  <a:lnTo>
                    <a:pt x="401150" y="401150"/>
                  </a:lnTo>
                  <a:lnTo>
                    <a:pt x="366372" y="429844"/>
                  </a:lnTo>
                  <a:lnTo>
                    <a:pt x="326456" y="451509"/>
                  </a:lnTo>
                  <a:lnTo>
                    <a:pt x="282346" y="465202"/>
                  </a:lnTo>
                  <a:lnTo>
                    <a:pt x="234988" y="469976"/>
                  </a:lnTo>
                  <a:lnTo>
                    <a:pt x="187629" y="465202"/>
                  </a:lnTo>
                  <a:lnTo>
                    <a:pt x="143519" y="451509"/>
                  </a:lnTo>
                  <a:lnTo>
                    <a:pt x="103603" y="429844"/>
                  </a:lnTo>
                  <a:lnTo>
                    <a:pt x="68826" y="401150"/>
                  </a:lnTo>
                  <a:lnTo>
                    <a:pt x="40132" y="366372"/>
                  </a:lnTo>
                  <a:lnTo>
                    <a:pt x="18466" y="326456"/>
                  </a:lnTo>
                  <a:lnTo>
                    <a:pt x="4774" y="282346"/>
                  </a:lnTo>
                  <a:lnTo>
                    <a:pt x="0" y="234988"/>
                  </a:lnTo>
                  <a:lnTo>
                    <a:pt x="4774" y="187629"/>
                  </a:lnTo>
                  <a:lnTo>
                    <a:pt x="18466" y="143519"/>
                  </a:lnTo>
                  <a:lnTo>
                    <a:pt x="40132" y="103603"/>
                  </a:lnTo>
                  <a:lnTo>
                    <a:pt x="68826" y="68826"/>
                  </a:lnTo>
                  <a:lnTo>
                    <a:pt x="103603" y="40132"/>
                  </a:lnTo>
                  <a:lnTo>
                    <a:pt x="143519" y="18466"/>
                  </a:lnTo>
                  <a:lnTo>
                    <a:pt x="187629" y="4774"/>
                  </a:lnTo>
                  <a:lnTo>
                    <a:pt x="234988" y="0"/>
                  </a:lnTo>
                  <a:close/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8733393" y="1381348"/>
              <a:ext cx="328930" cy="336550"/>
            </a:xfrm>
            <a:custGeom>
              <a:avLst/>
              <a:gdLst/>
              <a:ahLst/>
              <a:cxnLst/>
              <a:rect l="l" t="t" r="r" b="b"/>
              <a:pathLst>
                <a:path w="328929" h="336550">
                  <a:moveTo>
                    <a:pt x="0" y="0"/>
                  </a:moveTo>
                  <a:lnTo>
                    <a:pt x="328561" y="335978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8728618" y="1381348"/>
              <a:ext cx="333375" cy="336550"/>
            </a:xfrm>
            <a:custGeom>
              <a:avLst/>
              <a:gdLst/>
              <a:ahLst/>
              <a:cxnLst/>
              <a:rect l="l" t="t" r="r" b="b"/>
              <a:pathLst>
                <a:path w="333375" h="336550">
                  <a:moveTo>
                    <a:pt x="333336" y="0"/>
                  </a:moveTo>
                  <a:lnTo>
                    <a:pt x="0" y="335978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9130292" y="1551687"/>
              <a:ext cx="141605" cy="0"/>
            </a:xfrm>
            <a:custGeom>
              <a:avLst/>
              <a:gdLst/>
              <a:ahLst/>
              <a:cxnLst/>
              <a:rect l="l" t="t" r="r" b="b"/>
              <a:pathLst>
                <a:path w="141604">
                  <a:moveTo>
                    <a:pt x="0" y="0"/>
                  </a:moveTo>
                  <a:lnTo>
                    <a:pt x="141325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8437951" y="1551687"/>
              <a:ext cx="222885" cy="0"/>
            </a:xfrm>
            <a:custGeom>
              <a:avLst/>
              <a:gdLst/>
              <a:ahLst/>
              <a:cxnLst/>
              <a:rect l="l" t="t" r="r" b="b"/>
              <a:pathLst>
                <a:path w="222884">
                  <a:moveTo>
                    <a:pt x="222326" y="0"/>
                  </a:moveTo>
                  <a:lnTo>
                    <a:pt x="0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9532763" y="3828862"/>
              <a:ext cx="470534" cy="470534"/>
            </a:xfrm>
            <a:custGeom>
              <a:avLst/>
              <a:gdLst/>
              <a:ahLst/>
              <a:cxnLst/>
              <a:rect l="l" t="t" r="r" b="b"/>
              <a:pathLst>
                <a:path w="470534" h="470535">
                  <a:moveTo>
                    <a:pt x="234988" y="0"/>
                  </a:moveTo>
                  <a:lnTo>
                    <a:pt x="282346" y="4774"/>
                  </a:lnTo>
                  <a:lnTo>
                    <a:pt x="326456" y="18466"/>
                  </a:lnTo>
                  <a:lnTo>
                    <a:pt x="366372" y="40132"/>
                  </a:lnTo>
                  <a:lnTo>
                    <a:pt x="401150" y="68826"/>
                  </a:lnTo>
                  <a:lnTo>
                    <a:pt x="429844" y="103603"/>
                  </a:lnTo>
                  <a:lnTo>
                    <a:pt x="451509" y="143519"/>
                  </a:lnTo>
                  <a:lnTo>
                    <a:pt x="465202" y="187629"/>
                  </a:lnTo>
                  <a:lnTo>
                    <a:pt x="469976" y="234988"/>
                  </a:lnTo>
                  <a:lnTo>
                    <a:pt x="465202" y="282346"/>
                  </a:lnTo>
                  <a:lnTo>
                    <a:pt x="451509" y="326456"/>
                  </a:lnTo>
                  <a:lnTo>
                    <a:pt x="429844" y="366372"/>
                  </a:lnTo>
                  <a:lnTo>
                    <a:pt x="401150" y="401150"/>
                  </a:lnTo>
                  <a:lnTo>
                    <a:pt x="366372" y="429844"/>
                  </a:lnTo>
                  <a:lnTo>
                    <a:pt x="326456" y="451509"/>
                  </a:lnTo>
                  <a:lnTo>
                    <a:pt x="282346" y="465202"/>
                  </a:lnTo>
                  <a:lnTo>
                    <a:pt x="234988" y="469976"/>
                  </a:lnTo>
                  <a:lnTo>
                    <a:pt x="187629" y="465202"/>
                  </a:lnTo>
                  <a:lnTo>
                    <a:pt x="143519" y="451509"/>
                  </a:lnTo>
                  <a:lnTo>
                    <a:pt x="103603" y="429844"/>
                  </a:lnTo>
                  <a:lnTo>
                    <a:pt x="68826" y="401150"/>
                  </a:lnTo>
                  <a:lnTo>
                    <a:pt x="40132" y="366372"/>
                  </a:lnTo>
                  <a:lnTo>
                    <a:pt x="18466" y="326456"/>
                  </a:lnTo>
                  <a:lnTo>
                    <a:pt x="4774" y="282346"/>
                  </a:lnTo>
                  <a:lnTo>
                    <a:pt x="0" y="234988"/>
                  </a:lnTo>
                  <a:lnTo>
                    <a:pt x="4774" y="187629"/>
                  </a:lnTo>
                  <a:lnTo>
                    <a:pt x="18466" y="143519"/>
                  </a:lnTo>
                  <a:lnTo>
                    <a:pt x="40132" y="103603"/>
                  </a:lnTo>
                  <a:lnTo>
                    <a:pt x="68826" y="68826"/>
                  </a:lnTo>
                  <a:lnTo>
                    <a:pt x="103603" y="40132"/>
                  </a:lnTo>
                  <a:lnTo>
                    <a:pt x="143519" y="18466"/>
                  </a:lnTo>
                  <a:lnTo>
                    <a:pt x="187629" y="4774"/>
                  </a:lnTo>
                  <a:lnTo>
                    <a:pt x="234988" y="0"/>
                  </a:lnTo>
                  <a:close/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10002738" y="4063848"/>
              <a:ext cx="141605" cy="0"/>
            </a:xfrm>
            <a:custGeom>
              <a:avLst/>
              <a:gdLst/>
              <a:ahLst/>
              <a:cxnLst/>
              <a:rect l="l" t="t" r="r" b="b"/>
              <a:pathLst>
                <a:path w="141604">
                  <a:moveTo>
                    <a:pt x="0" y="0"/>
                  </a:moveTo>
                  <a:lnTo>
                    <a:pt x="141325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9310358" y="4063848"/>
              <a:ext cx="222885" cy="0"/>
            </a:xfrm>
            <a:custGeom>
              <a:avLst/>
              <a:gdLst/>
              <a:ahLst/>
              <a:cxnLst/>
              <a:rect l="l" t="t" r="r" b="b"/>
              <a:pathLst>
                <a:path w="222884">
                  <a:moveTo>
                    <a:pt x="222364" y="0"/>
                  </a:moveTo>
                  <a:lnTo>
                    <a:pt x="0" y="0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9021935" y="2513694"/>
              <a:ext cx="0" cy="575310"/>
            </a:xfrm>
            <a:custGeom>
              <a:avLst/>
              <a:gdLst/>
              <a:ahLst/>
              <a:cxnLst/>
              <a:rect l="l" t="t" r="r" b="b"/>
              <a:pathLst>
                <a:path h="575310">
                  <a:moveTo>
                    <a:pt x="0" y="0"/>
                  </a:moveTo>
                  <a:lnTo>
                    <a:pt x="0" y="574954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8661006" y="2513694"/>
              <a:ext cx="0" cy="575310"/>
            </a:xfrm>
            <a:custGeom>
              <a:avLst/>
              <a:gdLst/>
              <a:ahLst/>
              <a:cxnLst/>
              <a:rect l="l" t="t" r="r" b="b"/>
              <a:pathLst>
                <a:path h="575310">
                  <a:moveTo>
                    <a:pt x="0" y="0"/>
                  </a:moveTo>
                  <a:lnTo>
                    <a:pt x="0" y="574954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9132699" y="2681937"/>
              <a:ext cx="0" cy="276860"/>
            </a:xfrm>
            <a:custGeom>
              <a:avLst/>
              <a:gdLst/>
              <a:ahLst/>
              <a:cxnLst/>
              <a:rect l="l" t="t" r="r" b="b"/>
              <a:pathLst>
                <a:path h="276860">
                  <a:moveTo>
                    <a:pt x="0" y="0"/>
                  </a:moveTo>
                  <a:lnTo>
                    <a:pt x="0" y="276821"/>
                  </a:lnTo>
                </a:path>
              </a:pathLst>
            </a:custGeom>
            <a:ln w="209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8768543" y="2679800"/>
              <a:ext cx="0" cy="276860"/>
            </a:xfrm>
            <a:custGeom>
              <a:avLst/>
              <a:gdLst/>
              <a:ahLst/>
              <a:cxnLst/>
              <a:rect l="l" t="t" r="r" b="b"/>
              <a:pathLst>
                <a:path h="276860">
                  <a:moveTo>
                    <a:pt x="0" y="0"/>
                  </a:moveTo>
                  <a:lnTo>
                    <a:pt x="0" y="276821"/>
                  </a:lnTo>
                </a:path>
              </a:pathLst>
            </a:custGeom>
            <a:ln w="209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9132701" y="2818193"/>
              <a:ext cx="305435" cy="0"/>
            </a:xfrm>
            <a:custGeom>
              <a:avLst/>
              <a:gdLst/>
              <a:ahLst/>
              <a:cxnLst/>
              <a:rect l="l" t="t" r="r" b="b"/>
              <a:pathLst>
                <a:path w="305434">
                  <a:moveTo>
                    <a:pt x="305041" y="0"/>
                  </a:moveTo>
                  <a:lnTo>
                    <a:pt x="0" y="0"/>
                  </a:lnTo>
                </a:path>
              </a:pathLst>
            </a:custGeom>
            <a:ln w="838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8362882" y="2818193"/>
              <a:ext cx="305435" cy="0"/>
            </a:xfrm>
            <a:custGeom>
              <a:avLst/>
              <a:gdLst/>
              <a:ahLst/>
              <a:cxnLst/>
              <a:rect l="l" t="t" r="r" b="b"/>
              <a:pathLst>
                <a:path w="305434">
                  <a:moveTo>
                    <a:pt x="305041" y="0"/>
                  </a:moveTo>
                  <a:lnTo>
                    <a:pt x="0" y="0"/>
                  </a:lnTo>
                </a:path>
              </a:pathLst>
            </a:custGeom>
            <a:ln w="838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8981893" y="2820330"/>
              <a:ext cx="25400" cy="0"/>
            </a:xfrm>
            <a:custGeom>
              <a:avLst/>
              <a:gdLst/>
              <a:ahLst/>
              <a:cxnLst/>
              <a:rect l="l" t="t" r="r" b="b"/>
              <a:pathLst>
                <a:path w="25400">
                  <a:moveTo>
                    <a:pt x="25158" y="0"/>
                  </a:moveTo>
                  <a:lnTo>
                    <a:pt x="0" y="0"/>
                  </a:lnTo>
                </a:path>
              </a:pathLst>
            </a:custGeom>
            <a:ln w="12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8836591" y="2820330"/>
              <a:ext cx="87630" cy="0"/>
            </a:xfrm>
            <a:custGeom>
              <a:avLst/>
              <a:gdLst/>
              <a:ahLst/>
              <a:cxnLst/>
              <a:rect l="l" t="t" r="r" b="b"/>
              <a:pathLst>
                <a:path w="87629">
                  <a:moveTo>
                    <a:pt x="87198" y="0"/>
                  </a:moveTo>
                  <a:lnTo>
                    <a:pt x="0" y="0"/>
                  </a:lnTo>
                </a:path>
              </a:pathLst>
            </a:custGeom>
            <a:ln w="1257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8782373" y="2820330"/>
              <a:ext cx="25400" cy="0"/>
            </a:xfrm>
            <a:custGeom>
              <a:avLst/>
              <a:gdLst/>
              <a:ahLst/>
              <a:cxnLst/>
              <a:rect l="l" t="t" r="r" b="b"/>
              <a:pathLst>
                <a:path w="25400">
                  <a:moveTo>
                    <a:pt x="25158" y="0"/>
                  </a:moveTo>
                  <a:lnTo>
                    <a:pt x="0" y="0"/>
                  </a:lnTo>
                </a:path>
              </a:pathLst>
            </a:custGeom>
            <a:ln w="12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7656560" y="3887890"/>
              <a:ext cx="522605" cy="212090"/>
            </a:xfrm>
            <a:custGeom>
              <a:avLst/>
              <a:gdLst/>
              <a:ahLst/>
              <a:cxnLst/>
              <a:rect l="l" t="t" r="r" b="b"/>
              <a:pathLst>
                <a:path w="522604" h="212089">
                  <a:moveTo>
                    <a:pt x="38" y="0"/>
                  </a:moveTo>
                  <a:lnTo>
                    <a:pt x="522287" y="0"/>
                  </a:lnTo>
                  <a:lnTo>
                    <a:pt x="514992" y="51200"/>
                  </a:lnTo>
                  <a:lnTo>
                    <a:pt x="499917" y="94898"/>
                  </a:lnTo>
                  <a:lnTo>
                    <a:pt x="477330" y="131314"/>
                  </a:lnTo>
                  <a:lnTo>
                    <a:pt x="447501" y="160669"/>
                  </a:lnTo>
                  <a:lnTo>
                    <a:pt x="410700" y="183182"/>
                  </a:lnTo>
                  <a:lnTo>
                    <a:pt x="367194" y="199076"/>
                  </a:lnTo>
                  <a:lnTo>
                    <a:pt x="317255" y="208571"/>
                  </a:lnTo>
                  <a:lnTo>
                    <a:pt x="261150" y="211886"/>
                  </a:lnTo>
                  <a:lnTo>
                    <a:pt x="206725" y="207089"/>
                  </a:lnTo>
                  <a:lnTo>
                    <a:pt x="157687" y="196990"/>
                  </a:lnTo>
                  <a:lnTo>
                    <a:pt x="114454" y="181142"/>
                  </a:lnTo>
                  <a:lnTo>
                    <a:pt x="77444" y="159097"/>
                  </a:lnTo>
                  <a:lnTo>
                    <a:pt x="47075" y="130408"/>
                  </a:lnTo>
                  <a:lnTo>
                    <a:pt x="23766" y="94627"/>
                  </a:lnTo>
                  <a:lnTo>
                    <a:pt x="7935" y="51307"/>
                  </a:lnTo>
                  <a:lnTo>
                    <a:pt x="0" y="0"/>
                  </a:lnTo>
                  <a:close/>
                </a:path>
              </a:pathLst>
            </a:custGeom>
            <a:ln w="125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7765062" y="4091308"/>
              <a:ext cx="76835" cy="118110"/>
            </a:xfrm>
            <a:custGeom>
              <a:avLst/>
              <a:gdLst/>
              <a:ahLst/>
              <a:cxnLst/>
              <a:rect l="l" t="t" r="r" b="b"/>
              <a:pathLst>
                <a:path w="76834" h="118110">
                  <a:moveTo>
                    <a:pt x="76466" y="0"/>
                  </a:moveTo>
                  <a:lnTo>
                    <a:pt x="76466" y="117601"/>
                  </a:lnTo>
                  <a:lnTo>
                    <a:pt x="0" y="117601"/>
                  </a:lnTo>
                </a:path>
              </a:pathLst>
            </a:custGeom>
            <a:ln w="12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7996774" y="4092986"/>
              <a:ext cx="81280" cy="116205"/>
            </a:xfrm>
            <a:custGeom>
              <a:avLst/>
              <a:gdLst/>
              <a:ahLst/>
              <a:cxnLst/>
              <a:rect l="l" t="t" r="r" b="b"/>
              <a:pathLst>
                <a:path w="81279" h="116204">
                  <a:moveTo>
                    <a:pt x="0" y="0"/>
                  </a:moveTo>
                  <a:lnTo>
                    <a:pt x="0" y="115925"/>
                  </a:lnTo>
                  <a:lnTo>
                    <a:pt x="80911" y="115925"/>
                  </a:lnTo>
                </a:path>
              </a:pathLst>
            </a:custGeom>
            <a:ln w="12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7119586" y="2535318"/>
              <a:ext cx="0" cy="76835"/>
            </a:xfrm>
            <a:custGeom>
              <a:avLst/>
              <a:gdLst/>
              <a:ahLst/>
              <a:cxnLst/>
              <a:rect l="l" t="t" r="r" b="b"/>
              <a:pathLst>
                <a:path h="76835">
                  <a:moveTo>
                    <a:pt x="0" y="0"/>
                  </a:moveTo>
                  <a:lnTo>
                    <a:pt x="0" y="76631"/>
                  </a:lnTo>
                </a:path>
              </a:pathLst>
            </a:custGeom>
            <a:ln w="838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 dirty="0">
                <a:latin typeface="Grammarsaurus" pitchFamily="2" charset="0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7081224" y="2573638"/>
              <a:ext cx="76835" cy="0"/>
            </a:xfrm>
            <a:custGeom>
              <a:avLst/>
              <a:gdLst/>
              <a:ahLst/>
              <a:cxnLst/>
              <a:rect l="l" t="t" r="r" b="b"/>
              <a:pathLst>
                <a:path w="76834">
                  <a:moveTo>
                    <a:pt x="76682" y="0"/>
                  </a:moveTo>
                  <a:lnTo>
                    <a:pt x="0" y="0"/>
                  </a:lnTo>
                </a:path>
              </a:pathLst>
            </a:custGeom>
            <a:ln w="838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 dirty="0">
                <a:latin typeface="Grammarsaurus" pitchFamily="2" charset="0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9701657" y="3977568"/>
              <a:ext cx="132715" cy="160655"/>
            </a:xfrm>
            <a:custGeom>
              <a:avLst/>
              <a:gdLst/>
              <a:ahLst/>
              <a:cxnLst/>
              <a:rect l="l" t="t" r="r" b="b"/>
              <a:pathLst>
                <a:path w="132715" h="160654">
                  <a:moveTo>
                    <a:pt x="0" y="160528"/>
                  </a:moveTo>
                  <a:lnTo>
                    <a:pt x="0" y="0"/>
                  </a:lnTo>
                  <a:lnTo>
                    <a:pt x="71056" y="160528"/>
                  </a:lnTo>
                  <a:lnTo>
                    <a:pt x="132143" y="0"/>
                  </a:lnTo>
                  <a:lnTo>
                    <a:pt x="132143" y="160528"/>
                  </a:lnTo>
                </a:path>
              </a:pathLst>
            </a:custGeom>
            <a:ln w="167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3896135" y="2172127"/>
              <a:ext cx="198755" cy="259079"/>
            </a:xfrm>
            <a:custGeom>
              <a:avLst/>
              <a:gdLst/>
              <a:ahLst/>
              <a:cxnLst/>
              <a:rect l="l" t="t" r="r" b="b"/>
              <a:pathLst>
                <a:path w="198754" h="259080">
                  <a:moveTo>
                    <a:pt x="89671" y="0"/>
                  </a:moveTo>
                  <a:lnTo>
                    <a:pt x="36000" y="22227"/>
                  </a:lnTo>
                  <a:lnTo>
                    <a:pt x="4358" y="69559"/>
                  </a:lnTo>
                  <a:lnTo>
                    <a:pt x="0" y="98599"/>
                  </a:lnTo>
                  <a:lnTo>
                    <a:pt x="0" y="258657"/>
                  </a:lnTo>
                  <a:lnTo>
                    <a:pt x="198158" y="258657"/>
                  </a:lnTo>
                  <a:lnTo>
                    <a:pt x="198158" y="98599"/>
                  </a:lnTo>
                  <a:lnTo>
                    <a:pt x="190609" y="60693"/>
                  </a:lnTo>
                  <a:lnTo>
                    <a:pt x="169125" y="28558"/>
                  </a:lnTo>
                  <a:lnTo>
                    <a:pt x="118403" y="1458"/>
                  </a:lnTo>
                  <a:lnTo>
                    <a:pt x="89671" y="0"/>
                  </a:lnTo>
                  <a:close/>
                </a:path>
              </a:pathLst>
            </a:custGeom>
            <a:solidFill>
              <a:srgbClr val="F44335"/>
            </a:solidFill>
          </p:spPr>
          <p:txBody>
            <a:bodyPr wrap="square" lIns="0" tIns="0" rIns="0" bIns="0" rtlCol="0"/>
            <a:lstStyle/>
            <a:p>
              <a:endParaRPr sz="1600" dirty="0">
                <a:latin typeface="Grammarsaurus" pitchFamily="2" charset="0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3983790" y="2171654"/>
              <a:ext cx="111125" cy="259715"/>
            </a:xfrm>
            <a:custGeom>
              <a:avLst/>
              <a:gdLst/>
              <a:ahLst/>
              <a:cxnLst/>
              <a:rect l="l" t="t" r="r" b="b"/>
              <a:pathLst>
                <a:path w="111125" h="259714">
                  <a:moveTo>
                    <a:pt x="11430" y="0"/>
                  </a:moveTo>
                  <a:lnTo>
                    <a:pt x="3797" y="254"/>
                  </a:lnTo>
                  <a:lnTo>
                    <a:pt x="0" y="685"/>
                  </a:lnTo>
                  <a:lnTo>
                    <a:pt x="34764" y="11429"/>
                  </a:lnTo>
                  <a:lnTo>
                    <a:pt x="62547" y="33191"/>
                  </a:lnTo>
                  <a:lnTo>
                    <a:pt x="80967" y="63297"/>
                  </a:lnTo>
                  <a:lnTo>
                    <a:pt x="87642" y="99072"/>
                  </a:lnTo>
                  <a:lnTo>
                    <a:pt x="87642" y="259130"/>
                  </a:lnTo>
                  <a:lnTo>
                    <a:pt x="110502" y="259130"/>
                  </a:lnTo>
                  <a:lnTo>
                    <a:pt x="110502" y="99072"/>
                  </a:lnTo>
                  <a:lnTo>
                    <a:pt x="108579" y="79656"/>
                  </a:lnTo>
                  <a:lnTo>
                    <a:pt x="93845" y="44119"/>
                  </a:lnTo>
                  <a:lnTo>
                    <a:pt x="66383" y="16657"/>
                  </a:lnTo>
                  <a:lnTo>
                    <a:pt x="30846" y="1923"/>
                  </a:lnTo>
                  <a:lnTo>
                    <a:pt x="11430" y="0"/>
                  </a:lnTo>
                  <a:close/>
                </a:path>
              </a:pathLst>
            </a:custGeom>
            <a:solidFill>
              <a:srgbClr val="C71E1E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3999026" y="2346942"/>
              <a:ext cx="50165" cy="46355"/>
            </a:xfrm>
            <a:custGeom>
              <a:avLst/>
              <a:gdLst/>
              <a:ahLst/>
              <a:cxnLst/>
              <a:rect l="l" t="t" r="r" b="b"/>
              <a:pathLst>
                <a:path w="50164" h="46355">
                  <a:moveTo>
                    <a:pt x="49542" y="0"/>
                  </a:moveTo>
                  <a:lnTo>
                    <a:pt x="26682" y="0"/>
                  </a:lnTo>
                  <a:lnTo>
                    <a:pt x="0" y="45732"/>
                  </a:lnTo>
                  <a:lnTo>
                    <a:pt x="49542" y="45732"/>
                  </a:lnTo>
                  <a:lnTo>
                    <a:pt x="49542" y="0"/>
                  </a:lnTo>
                  <a:close/>
                </a:path>
              </a:pathLst>
            </a:custGeom>
            <a:solidFill>
              <a:srgbClr val="FF970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54" name="object 5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19004" y="2194518"/>
              <a:ext cx="83839" cy="83832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3918991" y="2468892"/>
              <a:ext cx="153035" cy="31115"/>
            </a:xfrm>
            <a:custGeom>
              <a:avLst/>
              <a:gdLst/>
              <a:ahLst/>
              <a:cxnLst/>
              <a:rect l="l" t="t" r="r" b="b"/>
              <a:pathLst>
                <a:path w="153035" h="31114">
                  <a:moveTo>
                    <a:pt x="45732" y="0"/>
                  </a:moveTo>
                  <a:lnTo>
                    <a:pt x="0" y="0"/>
                  </a:lnTo>
                  <a:lnTo>
                    <a:pt x="0" y="23660"/>
                  </a:lnTo>
                  <a:lnTo>
                    <a:pt x="6819" y="30492"/>
                  </a:lnTo>
                  <a:lnTo>
                    <a:pt x="38900" y="30492"/>
                  </a:lnTo>
                  <a:lnTo>
                    <a:pt x="45732" y="23660"/>
                  </a:lnTo>
                  <a:lnTo>
                    <a:pt x="45732" y="0"/>
                  </a:lnTo>
                  <a:close/>
                </a:path>
                <a:path w="153035" h="31114">
                  <a:moveTo>
                    <a:pt x="152438" y="0"/>
                  </a:moveTo>
                  <a:lnTo>
                    <a:pt x="106705" y="0"/>
                  </a:lnTo>
                  <a:lnTo>
                    <a:pt x="106705" y="23660"/>
                  </a:lnTo>
                  <a:lnTo>
                    <a:pt x="113525" y="30492"/>
                  </a:lnTo>
                  <a:lnTo>
                    <a:pt x="145605" y="30492"/>
                  </a:lnTo>
                  <a:lnTo>
                    <a:pt x="152438" y="23660"/>
                  </a:lnTo>
                  <a:lnTo>
                    <a:pt x="152438" y="0"/>
                  </a:lnTo>
                  <a:close/>
                </a:path>
              </a:pathLst>
            </a:custGeom>
            <a:solidFill>
              <a:srgbClr val="5F7C8A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3941865" y="2346945"/>
              <a:ext cx="50165" cy="46355"/>
            </a:xfrm>
            <a:custGeom>
              <a:avLst/>
              <a:gdLst/>
              <a:ahLst/>
              <a:cxnLst/>
              <a:rect l="l" t="t" r="r" b="b"/>
              <a:pathLst>
                <a:path w="50164" h="46355">
                  <a:moveTo>
                    <a:pt x="49542" y="0"/>
                  </a:moveTo>
                  <a:lnTo>
                    <a:pt x="0" y="0"/>
                  </a:lnTo>
                  <a:lnTo>
                    <a:pt x="0" y="45732"/>
                  </a:lnTo>
                  <a:lnTo>
                    <a:pt x="22872" y="45732"/>
                  </a:lnTo>
                  <a:lnTo>
                    <a:pt x="49542" y="0"/>
                  </a:lnTo>
                  <a:close/>
                </a:path>
              </a:pathLst>
            </a:custGeom>
            <a:solidFill>
              <a:srgbClr val="FF9701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3873276" y="2430783"/>
              <a:ext cx="244475" cy="38735"/>
            </a:xfrm>
            <a:custGeom>
              <a:avLst/>
              <a:gdLst/>
              <a:ahLst/>
              <a:cxnLst/>
              <a:rect l="l" t="t" r="r" b="b"/>
              <a:pathLst>
                <a:path w="244475" h="38735">
                  <a:moveTo>
                    <a:pt x="224828" y="0"/>
                  </a:moveTo>
                  <a:lnTo>
                    <a:pt x="19050" y="0"/>
                  </a:lnTo>
                  <a:lnTo>
                    <a:pt x="11631" y="1497"/>
                  </a:lnTo>
                  <a:lnTo>
                    <a:pt x="5576" y="5581"/>
                  </a:lnTo>
                  <a:lnTo>
                    <a:pt x="1496" y="11637"/>
                  </a:lnTo>
                  <a:lnTo>
                    <a:pt x="0" y="19050"/>
                  </a:lnTo>
                  <a:lnTo>
                    <a:pt x="1496" y="26470"/>
                  </a:lnTo>
                  <a:lnTo>
                    <a:pt x="5576" y="32529"/>
                  </a:lnTo>
                  <a:lnTo>
                    <a:pt x="11631" y="36614"/>
                  </a:lnTo>
                  <a:lnTo>
                    <a:pt x="19050" y="38112"/>
                  </a:lnTo>
                  <a:lnTo>
                    <a:pt x="224828" y="38112"/>
                  </a:lnTo>
                  <a:lnTo>
                    <a:pt x="232248" y="36614"/>
                  </a:lnTo>
                  <a:lnTo>
                    <a:pt x="238307" y="32529"/>
                  </a:lnTo>
                  <a:lnTo>
                    <a:pt x="242392" y="26470"/>
                  </a:lnTo>
                  <a:lnTo>
                    <a:pt x="243890" y="19050"/>
                  </a:lnTo>
                  <a:lnTo>
                    <a:pt x="242392" y="11637"/>
                  </a:lnTo>
                  <a:lnTo>
                    <a:pt x="238307" y="5581"/>
                  </a:lnTo>
                  <a:lnTo>
                    <a:pt x="232248" y="1497"/>
                  </a:lnTo>
                  <a:lnTo>
                    <a:pt x="224828" y="0"/>
                  </a:lnTo>
                  <a:close/>
                </a:path>
              </a:pathLst>
            </a:custGeom>
            <a:solidFill>
              <a:srgbClr val="7E8E93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4090887" y="2430783"/>
              <a:ext cx="26670" cy="38735"/>
            </a:xfrm>
            <a:custGeom>
              <a:avLst/>
              <a:gdLst/>
              <a:ahLst/>
              <a:cxnLst/>
              <a:rect l="l" t="t" r="r" b="b"/>
              <a:pathLst>
                <a:path w="26670" h="38735">
                  <a:moveTo>
                    <a:pt x="22859" y="0"/>
                  </a:moveTo>
                  <a:lnTo>
                    <a:pt x="0" y="0"/>
                  </a:lnTo>
                  <a:lnTo>
                    <a:pt x="3416" y="3416"/>
                  </a:lnTo>
                  <a:lnTo>
                    <a:pt x="3416" y="34696"/>
                  </a:lnTo>
                  <a:lnTo>
                    <a:pt x="0" y="38112"/>
                  </a:lnTo>
                  <a:lnTo>
                    <a:pt x="22859" y="38112"/>
                  </a:lnTo>
                  <a:lnTo>
                    <a:pt x="26276" y="34696"/>
                  </a:lnTo>
                  <a:lnTo>
                    <a:pt x="26276" y="3416"/>
                  </a:lnTo>
                  <a:lnTo>
                    <a:pt x="22859" y="0"/>
                  </a:lnTo>
                  <a:close/>
                </a:path>
              </a:pathLst>
            </a:custGeom>
            <a:solidFill>
              <a:srgbClr val="535C5F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3865651" y="2164029"/>
              <a:ext cx="259715" cy="457834"/>
            </a:xfrm>
            <a:custGeom>
              <a:avLst/>
              <a:gdLst/>
              <a:ahLst/>
              <a:cxnLst/>
              <a:rect l="l" t="t" r="r" b="b"/>
              <a:pathLst>
                <a:path w="259714" h="457835">
                  <a:moveTo>
                    <a:pt x="60972" y="312483"/>
                  </a:moveTo>
                  <a:lnTo>
                    <a:pt x="45732" y="312483"/>
                  </a:lnTo>
                  <a:lnTo>
                    <a:pt x="45732" y="320103"/>
                  </a:lnTo>
                  <a:lnTo>
                    <a:pt x="47529" y="329003"/>
                  </a:lnTo>
                  <a:lnTo>
                    <a:pt x="52428" y="336273"/>
                  </a:lnTo>
                  <a:lnTo>
                    <a:pt x="59695" y="341177"/>
                  </a:lnTo>
                  <a:lnTo>
                    <a:pt x="68592" y="342976"/>
                  </a:lnTo>
                  <a:lnTo>
                    <a:pt x="68592" y="453885"/>
                  </a:lnTo>
                  <a:lnTo>
                    <a:pt x="72009" y="457288"/>
                  </a:lnTo>
                  <a:lnTo>
                    <a:pt x="80429" y="457288"/>
                  </a:lnTo>
                  <a:lnTo>
                    <a:pt x="83832" y="453885"/>
                  </a:lnTo>
                  <a:lnTo>
                    <a:pt x="83832" y="342976"/>
                  </a:lnTo>
                  <a:lnTo>
                    <a:pt x="92737" y="341177"/>
                  </a:lnTo>
                  <a:lnTo>
                    <a:pt x="100007" y="336273"/>
                  </a:lnTo>
                  <a:lnTo>
                    <a:pt x="104908" y="329003"/>
                  </a:lnTo>
                  <a:lnTo>
                    <a:pt x="105166" y="327723"/>
                  </a:lnTo>
                  <a:lnTo>
                    <a:pt x="64388" y="327723"/>
                  </a:lnTo>
                  <a:lnTo>
                    <a:pt x="60972" y="324319"/>
                  </a:lnTo>
                  <a:lnTo>
                    <a:pt x="60972" y="312483"/>
                  </a:lnTo>
                  <a:close/>
                </a:path>
                <a:path w="259714" h="457835">
                  <a:moveTo>
                    <a:pt x="167678" y="312483"/>
                  </a:moveTo>
                  <a:lnTo>
                    <a:pt x="152438" y="312483"/>
                  </a:lnTo>
                  <a:lnTo>
                    <a:pt x="152438" y="320103"/>
                  </a:lnTo>
                  <a:lnTo>
                    <a:pt x="154234" y="329003"/>
                  </a:lnTo>
                  <a:lnTo>
                    <a:pt x="159134" y="336273"/>
                  </a:lnTo>
                  <a:lnTo>
                    <a:pt x="166400" y="341177"/>
                  </a:lnTo>
                  <a:lnTo>
                    <a:pt x="175298" y="342976"/>
                  </a:lnTo>
                  <a:lnTo>
                    <a:pt x="175298" y="453885"/>
                  </a:lnTo>
                  <a:lnTo>
                    <a:pt x="178714" y="457288"/>
                  </a:lnTo>
                  <a:lnTo>
                    <a:pt x="187121" y="457288"/>
                  </a:lnTo>
                  <a:lnTo>
                    <a:pt x="190538" y="453885"/>
                  </a:lnTo>
                  <a:lnTo>
                    <a:pt x="190538" y="342976"/>
                  </a:lnTo>
                  <a:lnTo>
                    <a:pt x="199442" y="341177"/>
                  </a:lnTo>
                  <a:lnTo>
                    <a:pt x="206713" y="336273"/>
                  </a:lnTo>
                  <a:lnTo>
                    <a:pt x="211613" y="329003"/>
                  </a:lnTo>
                  <a:lnTo>
                    <a:pt x="211872" y="327723"/>
                  </a:lnTo>
                  <a:lnTo>
                    <a:pt x="171081" y="327723"/>
                  </a:lnTo>
                  <a:lnTo>
                    <a:pt x="167678" y="324319"/>
                  </a:lnTo>
                  <a:lnTo>
                    <a:pt x="167678" y="312483"/>
                  </a:lnTo>
                  <a:close/>
                </a:path>
                <a:path w="259714" h="457835">
                  <a:moveTo>
                    <a:pt x="106705" y="312483"/>
                  </a:moveTo>
                  <a:lnTo>
                    <a:pt x="91452" y="312483"/>
                  </a:lnTo>
                  <a:lnTo>
                    <a:pt x="91452" y="324319"/>
                  </a:lnTo>
                  <a:lnTo>
                    <a:pt x="88049" y="327723"/>
                  </a:lnTo>
                  <a:lnTo>
                    <a:pt x="105166" y="327723"/>
                  </a:lnTo>
                  <a:lnTo>
                    <a:pt x="106705" y="320103"/>
                  </a:lnTo>
                  <a:lnTo>
                    <a:pt x="106705" y="312483"/>
                  </a:lnTo>
                  <a:close/>
                </a:path>
                <a:path w="259714" h="457835">
                  <a:moveTo>
                    <a:pt x="213410" y="312483"/>
                  </a:moveTo>
                  <a:lnTo>
                    <a:pt x="198158" y="312483"/>
                  </a:lnTo>
                  <a:lnTo>
                    <a:pt x="198158" y="324319"/>
                  </a:lnTo>
                  <a:lnTo>
                    <a:pt x="194754" y="327723"/>
                  </a:lnTo>
                  <a:lnTo>
                    <a:pt x="211872" y="327723"/>
                  </a:lnTo>
                  <a:lnTo>
                    <a:pt x="213410" y="320103"/>
                  </a:lnTo>
                  <a:lnTo>
                    <a:pt x="213410" y="312483"/>
                  </a:lnTo>
                  <a:close/>
                </a:path>
                <a:path w="259714" h="457835">
                  <a:moveTo>
                    <a:pt x="252310" y="259130"/>
                  </a:moveTo>
                  <a:lnTo>
                    <a:pt x="6819" y="259130"/>
                  </a:lnTo>
                  <a:lnTo>
                    <a:pt x="0" y="265963"/>
                  </a:lnTo>
                  <a:lnTo>
                    <a:pt x="0" y="305663"/>
                  </a:lnTo>
                  <a:lnTo>
                    <a:pt x="6819" y="312483"/>
                  </a:lnTo>
                  <a:lnTo>
                    <a:pt x="252310" y="312483"/>
                  </a:lnTo>
                  <a:lnTo>
                    <a:pt x="259130" y="305663"/>
                  </a:lnTo>
                  <a:lnTo>
                    <a:pt x="259130" y="297230"/>
                  </a:lnTo>
                  <a:lnTo>
                    <a:pt x="15239" y="297230"/>
                  </a:lnTo>
                  <a:lnTo>
                    <a:pt x="15239" y="274370"/>
                  </a:lnTo>
                  <a:lnTo>
                    <a:pt x="259130" y="274370"/>
                  </a:lnTo>
                  <a:lnTo>
                    <a:pt x="259130" y="265963"/>
                  </a:lnTo>
                  <a:lnTo>
                    <a:pt x="252310" y="259130"/>
                  </a:lnTo>
                  <a:close/>
                </a:path>
                <a:path w="259714" h="457835">
                  <a:moveTo>
                    <a:pt x="259130" y="274370"/>
                  </a:moveTo>
                  <a:lnTo>
                    <a:pt x="243890" y="274370"/>
                  </a:lnTo>
                  <a:lnTo>
                    <a:pt x="243890" y="297230"/>
                  </a:lnTo>
                  <a:lnTo>
                    <a:pt x="259130" y="297230"/>
                  </a:lnTo>
                  <a:lnTo>
                    <a:pt x="259130" y="274370"/>
                  </a:lnTo>
                  <a:close/>
                </a:path>
                <a:path w="259714" h="457835">
                  <a:moveTo>
                    <a:pt x="129565" y="0"/>
                  </a:moveTo>
                  <a:lnTo>
                    <a:pt x="88032" y="8384"/>
                  </a:lnTo>
                  <a:lnTo>
                    <a:pt x="54114" y="31249"/>
                  </a:lnTo>
                  <a:lnTo>
                    <a:pt x="31245" y="65167"/>
                  </a:lnTo>
                  <a:lnTo>
                    <a:pt x="22860" y="106705"/>
                  </a:lnTo>
                  <a:lnTo>
                    <a:pt x="22860" y="259130"/>
                  </a:lnTo>
                  <a:lnTo>
                    <a:pt x="38112" y="259130"/>
                  </a:lnTo>
                  <a:lnTo>
                    <a:pt x="38112" y="106705"/>
                  </a:lnTo>
                  <a:lnTo>
                    <a:pt x="45299" y="71100"/>
                  </a:lnTo>
                  <a:lnTo>
                    <a:pt x="64898" y="42027"/>
                  </a:lnTo>
                  <a:lnTo>
                    <a:pt x="93967" y="22427"/>
                  </a:lnTo>
                  <a:lnTo>
                    <a:pt x="129565" y="15239"/>
                  </a:lnTo>
                  <a:lnTo>
                    <a:pt x="181267" y="15239"/>
                  </a:lnTo>
                  <a:lnTo>
                    <a:pt x="171098" y="8384"/>
                  </a:lnTo>
                  <a:lnTo>
                    <a:pt x="129565" y="0"/>
                  </a:lnTo>
                  <a:close/>
                </a:path>
                <a:path w="259714" h="457835">
                  <a:moveTo>
                    <a:pt x="128473" y="175310"/>
                  </a:moveTo>
                  <a:lnTo>
                    <a:pt x="71996" y="175310"/>
                  </a:lnTo>
                  <a:lnTo>
                    <a:pt x="68592" y="178701"/>
                  </a:lnTo>
                  <a:lnTo>
                    <a:pt x="68592" y="259130"/>
                  </a:lnTo>
                  <a:lnTo>
                    <a:pt x="83832" y="259130"/>
                  </a:lnTo>
                  <a:lnTo>
                    <a:pt x="83832" y="236270"/>
                  </a:lnTo>
                  <a:lnTo>
                    <a:pt x="101746" y="236270"/>
                  </a:lnTo>
                  <a:lnTo>
                    <a:pt x="104279" y="234797"/>
                  </a:lnTo>
                  <a:lnTo>
                    <a:pt x="112311" y="221018"/>
                  </a:lnTo>
                  <a:lnTo>
                    <a:pt x="83832" y="221018"/>
                  </a:lnTo>
                  <a:lnTo>
                    <a:pt x="83832" y="190538"/>
                  </a:lnTo>
                  <a:lnTo>
                    <a:pt x="130077" y="190538"/>
                  </a:lnTo>
                  <a:lnTo>
                    <a:pt x="133667" y="184378"/>
                  </a:lnTo>
                  <a:lnTo>
                    <a:pt x="133667" y="181482"/>
                  </a:lnTo>
                  <a:lnTo>
                    <a:pt x="130975" y="176771"/>
                  </a:lnTo>
                  <a:lnTo>
                    <a:pt x="128473" y="175310"/>
                  </a:lnTo>
                  <a:close/>
                </a:path>
                <a:path w="259714" h="457835">
                  <a:moveTo>
                    <a:pt x="187134" y="175310"/>
                  </a:moveTo>
                  <a:lnTo>
                    <a:pt x="157352" y="175310"/>
                  </a:lnTo>
                  <a:lnTo>
                    <a:pt x="154843" y="176771"/>
                  </a:lnTo>
                  <a:lnTo>
                    <a:pt x="153504" y="179108"/>
                  </a:lnTo>
                  <a:lnTo>
                    <a:pt x="125463" y="227190"/>
                  </a:lnTo>
                  <a:lnTo>
                    <a:pt x="125463" y="230085"/>
                  </a:lnTo>
                  <a:lnTo>
                    <a:pt x="128168" y="234797"/>
                  </a:lnTo>
                  <a:lnTo>
                    <a:pt x="130701" y="236270"/>
                  </a:lnTo>
                  <a:lnTo>
                    <a:pt x="175298" y="236270"/>
                  </a:lnTo>
                  <a:lnTo>
                    <a:pt x="175298" y="259130"/>
                  </a:lnTo>
                  <a:lnTo>
                    <a:pt x="190538" y="259130"/>
                  </a:lnTo>
                  <a:lnTo>
                    <a:pt x="190538" y="221018"/>
                  </a:lnTo>
                  <a:lnTo>
                    <a:pt x="146634" y="221018"/>
                  </a:lnTo>
                  <a:lnTo>
                    <a:pt x="164401" y="190538"/>
                  </a:lnTo>
                  <a:lnTo>
                    <a:pt x="190538" y="190538"/>
                  </a:lnTo>
                  <a:lnTo>
                    <a:pt x="190538" y="178701"/>
                  </a:lnTo>
                  <a:lnTo>
                    <a:pt x="187134" y="175310"/>
                  </a:lnTo>
                  <a:close/>
                </a:path>
                <a:path w="259714" h="457835">
                  <a:moveTo>
                    <a:pt x="181267" y="15239"/>
                  </a:moveTo>
                  <a:lnTo>
                    <a:pt x="129565" y="15239"/>
                  </a:lnTo>
                  <a:lnTo>
                    <a:pt x="165164" y="22427"/>
                  </a:lnTo>
                  <a:lnTo>
                    <a:pt x="194238" y="42027"/>
                  </a:lnTo>
                  <a:lnTo>
                    <a:pt x="213842" y="71100"/>
                  </a:lnTo>
                  <a:lnTo>
                    <a:pt x="221030" y="106705"/>
                  </a:lnTo>
                  <a:lnTo>
                    <a:pt x="221030" y="259130"/>
                  </a:lnTo>
                  <a:lnTo>
                    <a:pt x="236270" y="259130"/>
                  </a:lnTo>
                  <a:lnTo>
                    <a:pt x="236270" y="106705"/>
                  </a:lnTo>
                  <a:lnTo>
                    <a:pt x="227884" y="65167"/>
                  </a:lnTo>
                  <a:lnTo>
                    <a:pt x="205016" y="31249"/>
                  </a:lnTo>
                  <a:lnTo>
                    <a:pt x="181267" y="15239"/>
                  </a:lnTo>
                  <a:close/>
                </a:path>
                <a:path w="259714" h="457835">
                  <a:moveTo>
                    <a:pt x="130077" y="190538"/>
                  </a:moveTo>
                  <a:lnTo>
                    <a:pt x="112496" y="190538"/>
                  </a:lnTo>
                  <a:lnTo>
                    <a:pt x="94741" y="221018"/>
                  </a:lnTo>
                  <a:lnTo>
                    <a:pt x="112311" y="221018"/>
                  </a:lnTo>
                  <a:lnTo>
                    <a:pt x="130077" y="190538"/>
                  </a:lnTo>
                  <a:close/>
                </a:path>
                <a:path w="259714" h="457835">
                  <a:moveTo>
                    <a:pt x="190538" y="190538"/>
                  </a:moveTo>
                  <a:lnTo>
                    <a:pt x="175298" y="190538"/>
                  </a:lnTo>
                  <a:lnTo>
                    <a:pt x="175298" y="221018"/>
                  </a:lnTo>
                  <a:lnTo>
                    <a:pt x="190538" y="221018"/>
                  </a:lnTo>
                  <a:lnTo>
                    <a:pt x="190538" y="19053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6931955" y="5253837"/>
              <a:ext cx="4043679" cy="847090"/>
            </a:xfrm>
            <a:custGeom>
              <a:avLst/>
              <a:gdLst/>
              <a:ahLst/>
              <a:cxnLst/>
              <a:rect l="l" t="t" r="r" b="b"/>
              <a:pathLst>
                <a:path w="4043679" h="847089">
                  <a:moveTo>
                    <a:pt x="3915333" y="0"/>
                  </a:moveTo>
                  <a:lnTo>
                    <a:pt x="127990" y="0"/>
                  </a:lnTo>
                  <a:lnTo>
                    <a:pt x="78170" y="10058"/>
                  </a:lnTo>
                  <a:lnTo>
                    <a:pt x="37487" y="37487"/>
                  </a:lnTo>
                  <a:lnTo>
                    <a:pt x="10058" y="78170"/>
                  </a:lnTo>
                  <a:lnTo>
                    <a:pt x="0" y="127990"/>
                  </a:lnTo>
                  <a:lnTo>
                    <a:pt x="0" y="718477"/>
                  </a:lnTo>
                  <a:lnTo>
                    <a:pt x="10058" y="768297"/>
                  </a:lnTo>
                  <a:lnTo>
                    <a:pt x="37487" y="808980"/>
                  </a:lnTo>
                  <a:lnTo>
                    <a:pt x="78170" y="836409"/>
                  </a:lnTo>
                  <a:lnTo>
                    <a:pt x="127990" y="846467"/>
                  </a:lnTo>
                  <a:lnTo>
                    <a:pt x="3915333" y="846467"/>
                  </a:lnTo>
                  <a:lnTo>
                    <a:pt x="3965153" y="836409"/>
                  </a:lnTo>
                  <a:lnTo>
                    <a:pt x="4005837" y="808980"/>
                  </a:lnTo>
                  <a:lnTo>
                    <a:pt x="4033266" y="768297"/>
                  </a:lnTo>
                  <a:lnTo>
                    <a:pt x="4043324" y="718477"/>
                  </a:lnTo>
                  <a:lnTo>
                    <a:pt x="4043324" y="127990"/>
                  </a:lnTo>
                  <a:lnTo>
                    <a:pt x="4033266" y="78170"/>
                  </a:lnTo>
                  <a:lnTo>
                    <a:pt x="4005837" y="37487"/>
                  </a:lnTo>
                  <a:lnTo>
                    <a:pt x="3965153" y="10058"/>
                  </a:lnTo>
                  <a:lnTo>
                    <a:pt x="3915333" y="0"/>
                  </a:lnTo>
                  <a:close/>
                </a:path>
              </a:pathLst>
            </a:custGeom>
            <a:solidFill>
              <a:srgbClr val="F5F5F5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6931955" y="5253837"/>
              <a:ext cx="4043679" cy="847090"/>
            </a:xfrm>
            <a:custGeom>
              <a:avLst/>
              <a:gdLst/>
              <a:ahLst/>
              <a:cxnLst/>
              <a:rect l="l" t="t" r="r" b="b"/>
              <a:pathLst>
                <a:path w="4043679" h="847089">
                  <a:moveTo>
                    <a:pt x="127990" y="846467"/>
                  </a:moveTo>
                  <a:lnTo>
                    <a:pt x="3915333" y="846467"/>
                  </a:lnTo>
                  <a:lnTo>
                    <a:pt x="3965153" y="836409"/>
                  </a:lnTo>
                  <a:lnTo>
                    <a:pt x="4005837" y="808980"/>
                  </a:lnTo>
                  <a:lnTo>
                    <a:pt x="4033266" y="768297"/>
                  </a:lnTo>
                  <a:lnTo>
                    <a:pt x="4043324" y="718477"/>
                  </a:lnTo>
                  <a:lnTo>
                    <a:pt x="4043324" y="127990"/>
                  </a:lnTo>
                  <a:lnTo>
                    <a:pt x="4033266" y="78170"/>
                  </a:lnTo>
                  <a:lnTo>
                    <a:pt x="4005837" y="37487"/>
                  </a:lnTo>
                  <a:lnTo>
                    <a:pt x="3965153" y="10058"/>
                  </a:lnTo>
                  <a:lnTo>
                    <a:pt x="3915333" y="0"/>
                  </a:lnTo>
                  <a:lnTo>
                    <a:pt x="127990" y="0"/>
                  </a:lnTo>
                  <a:lnTo>
                    <a:pt x="78170" y="10058"/>
                  </a:lnTo>
                  <a:lnTo>
                    <a:pt x="37487" y="37487"/>
                  </a:lnTo>
                  <a:lnTo>
                    <a:pt x="10058" y="78170"/>
                  </a:lnTo>
                  <a:lnTo>
                    <a:pt x="0" y="127990"/>
                  </a:lnTo>
                  <a:lnTo>
                    <a:pt x="0" y="718477"/>
                  </a:lnTo>
                  <a:lnTo>
                    <a:pt x="10058" y="768297"/>
                  </a:lnTo>
                  <a:lnTo>
                    <a:pt x="37487" y="808980"/>
                  </a:lnTo>
                  <a:lnTo>
                    <a:pt x="78170" y="836409"/>
                  </a:lnTo>
                  <a:lnTo>
                    <a:pt x="127990" y="846467"/>
                  </a:lnTo>
                  <a:close/>
                </a:path>
              </a:pathLst>
            </a:custGeom>
            <a:ln w="12700">
              <a:solidFill>
                <a:srgbClr val="111111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62" name="object 62"/>
          <p:cNvSpPr txBox="1"/>
          <p:nvPr/>
        </p:nvSpPr>
        <p:spPr>
          <a:xfrm>
            <a:off x="7093915" y="5474237"/>
            <a:ext cx="3792662" cy="4776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9300"/>
              </a:lnSpc>
              <a:spcBef>
                <a:spcPts val="100"/>
              </a:spcBef>
            </a:pPr>
            <a:r>
              <a:rPr sz="1400" dirty="0">
                <a:solidFill>
                  <a:srgbClr val="2E3C40"/>
                </a:solidFill>
                <a:latin typeface="Grammarsaurus" pitchFamily="2" charset="0"/>
                <a:cs typeface="Arial MT"/>
              </a:rPr>
              <a:t>A cell is a single unit that provides electricity. A battery is made up of two or more cells.</a:t>
            </a:r>
            <a:endParaRPr sz="1400" dirty="0">
              <a:latin typeface="Grammarsaurus" pitchFamily="2" charset="0"/>
              <a:cs typeface="Arial MT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7025666" y="1813755"/>
            <a:ext cx="589973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wire</a:t>
            </a:r>
            <a:endParaRPr sz="1600" dirty="0">
              <a:latin typeface="Grammarsaurus" pitchFamily="2" charset="0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8648268" y="1815812"/>
            <a:ext cx="58671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bulb</a:t>
            </a:r>
            <a:endParaRPr sz="1600">
              <a:latin typeface="Grammarsaurus" pitchFamily="2" charset="0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7058321" y="3099804"/>
            <a:ext cx="49720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cell</a:t>
            </a:r>
            <a:endParaRPr>
              <a:latin typeface="Grammarsaurus" pitchFamily="2" charset="0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8475133" y="3108186"/>
            <a:ext cx="108962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battery</a:t>
            </a:r>
            <a:endParaRPr dirty="0">
              <a:latin typeface="Grammarsaurus" pitchFamily="2" charset="0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636221" y="4397404"/>
            <a:ext cx="100837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buzzer</a:t>
            </a:r>
            <a:endParaRPr dirty="0">
              <a:latin typeface="Grammarsaurus" pitchFamily="2" charset="0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9462959" y="4397403"/>
            <a:ext cx="108962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motor</a:t>
            </a:r>
            <a:endParaRPr dirty="0">
              <a:latin typeface="Grammarsaurus" pitchFamily="2" charset="0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9804570" y="1809992"/>
            <a:ext cx="19302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closed switch</a:t>
            </a:r>
            <a:endParaRPr>
              <a:latin typeface="Grammarsaurus" pitchFamily="2" charset="0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9877214" y="3099804"/>
            <a:ext cx="174388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2E3C40"/>
                </a:solidFill>
                <a:latin typeface="Grammarsaurus" pitchFamily="2" charset="0"/>
                <a:cs typeface="Arial"/>
              </a:rPr>
              <a:t>open switch</a:t>
            </a:r>
            <a:endParaRPr>
              <a:latin typeface="Grammarsaurus" pitchFamily="2" charset="0"/>
              <a:cs typeface="Arial"/>
            </a:endParaRPr>
          </a:p>
        </p:txBody>
      </p:sp>
      <p:grpSp>
        <p:nvGrpSpPr>
          <p:cNvPr id="71" name="object 71"/>
          <p:cNvGrpSpPr/>
          <p:nvPr/>
        </p:nvGrpSpPr>
        <p:grpSpPr>
          <a:xfrm>
            <a:off x="7177802" y="5052392"/>
            <a:ext cx="1534795" cy="334010"/>
            <a:chOff x="7177802" y="5052392"/>
            <a:chExt cx="1534795" cy="334010"/>
          </a:xfrm>
        </p:grpSpPr>
        <p:sp>
          <p:nvSpPr>
            <p:cNvPr id="72" name="object 72"/>
            <p:cNvSpPr/>
            <p:nvPr/>
          </p:nvSpPr>
          <p:spPr>
            <a:xfrm>
              <a:off x="7184152" y="5058742"/>
              <a:ext cx="1522095" cy="321310"/>
            </a:xfrm>
            <a:custGeom>
              <a:avLst/>
              <a:gdLst/>
              <a:ahLst/>
              <a:cxnLst/>
              <a:rect l="l" t="t" r="r" b="b"/>
              <a:pathLst>
                <a:path w="1522095" h="321310">
                  <a:moveTo>
                    <a:pt x="1452067" y="0"/>
                  </a:moveTo>
                  <a:lnTo>
                    <a:pt x="69989" y="0"/>
                  </a:lnTo>
                  <a:lnTo>
                    <a:pt x="42744" y="5501"/>
                  </a:lnTo>
                  <a:lnTo>
                    <a:pt x="20497" y="20504"/>
                  </a:lnTo>
                  <a:lnTo>
                    <a:pt x="5499" y="42755"/>
                  </a:lnTo>
                  <a:lnTo>
                    <a:pt x="0" y="70002"/>
                  </a:lnTo>
                  <a:lnTo>
                    <a:pt x="0" y="251231"/>
                  </a:lnTo>
                  <a:lnTo>
                    <a:pt x="5499" y="278476"/>
                  </a:lnTo>
                  <a:lnTo>
                    <a:pt x="20497" y="300723"/>
                  </a:lnTo>
                  <a:lnTo>
                    <a:pt x="42744" y="315721"/>
                  </a:lnTo>
                  <a:lnTo>
                    <a:pt x="69989" y="321221"/>
                  </a:lnTo>
                  <a:lnTo>
                    <a:pt x="1452067" y="321221"/>
                  </a:lnTo>
                  <a:lnTo>
                    <a:pt x="1479312" y="315721"/>
                  </a:lnTo>
                  <a:lnTo>
                    <a:pt x="1501559" y="300723"/>
                  </a:lnTo>
                  <a:lnTo>
                    <a:pt x="1516557" y="278476"/>
                  </a:lnTo>
                  <a:lnTo>
                    <a:pt x="1522056" y="251231"/>
                  </a:lnTo>
                  <a:lnTo>
                    <a:pt x="1522056" y="70002"/>
                  </a:lnTo>
                  <a:lnTo>
                    <a:pt x="1516557" y="42755"/>
                  </a:lnTo>
                  <a:lnTo>
                    <a:pt x="1501559" y="20504"/>
                  </a:lnTo>
                  <a:lnTo>
                    <a:pt x="1479312" y="5501"/>
                  </a:lnTo>
                  <a:lnTo>
                    <a:pt x="1452067" y="0"/>
                  </a:lnTo>
                  <a:close/>
                </a:path>
              </a:pathLst>
            </a:custGeom>
            <a:solidFill>
              <a:srgbClr val="858B79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3" name="object 73"/>
            <p:cNvSpPr/>
            <p:nvPr/>
          </p:nvSpPr>
          <p:spPr>
            <a:xfrm>
              <a:off x="7184152" y="5058742"/>
              <a:ext cx="1522095" cy="321310"/>
            </a:xfrm>
            <a:custGeom>
              <a:avLst/>
              <a:gdLst/>
              <a:ahLst/>
              <a:cxnLst/>
              <a:rect l="l" t="t" r="r" b="b"/>
              <a:pathLst>
                <a:path w="1522095" h="321310">
                  <a:moveTo>
                    <a:pt x="1452067" y="321221"/>
                  </a:moveTo>
                  <a:lnTo>
                    <a:pt x="69989" y="321221"/>
                  </a:lnTo>
                  <a:lnTo>
                    <a:pt x="42744" y="315721"/>
                  </a:lnTo>
                  <a:lnTo>
                    <a:pt x="20497" y="300723"/>
                  </a:lnTo>
                  <a:lnTo>
                    <a:pt x="5499" y="278476"/>
                  </a:lnTo>
                  <a:lnTo>
                    <a:pt x="0" y="251231"/>
                  </a:lnTo>
                  <a:lnTo>
                    <a:pt x="0" y="70002"/>
                  </a:lnTo>
                  <a:lnTo>
                    <a:pt x="5499" y="42755"/>
                  </a:lnTo>
                  <a:lnTo>
                    <a:pt x="20497" y="20504"/>
                  </a:lnTo>
                  <a:lnTo>
                    <a:pt x="42744" y="5501"/>
                  </a:lnTo>
                  <a:lnTo>
                    <a:pt x="69989" y="0"/>
                  </a:lnTo>
                  <a:lnTo>
                    <a:pt x="1452067" y="0"/>
                  </a:lnTo>
                  <a:lnTo>
                    <a:pt x="1479312" y="5501"/>
                  </a:lnTo>
                  <a:lnTo>
                    <a:pt x="1501559" y="20504"/>
                  </a:lnTo>
                  <a:lnTo>
                    <a:pt x="1516557" y="42755"/>
                  </a:lnTo>
                  <a:lnTo>
                    <a:pt x="1522056" y="70002"/>
                  </a:lnTo>
                  <a:lnTo>
                    <a:pt x="1522056" y="251231"/>
                  </a:lnTo>
                  <a:lnTo>
                    <a:pt x="1516557" y="278476"/>
                  </a:lnTo>
                  <a:lnTo>
                    <a:pt x="1501559" y="300723"/>
                  </a:lnTo>
                  <a:lnTo>
                    <a:pt x="1479312" y="315721"/>
                  </a:lnTo>
                  <a:lnTo>
                    <a:pt x="1452067" y="321221"/>
                  </a:lnTo>
                  <a:close/>
                </a:path>
              </a:pathLst>
            </a:custGeom>
            <a:ln w="12700">
              <a:solidFill>
                <a:srgbClr val="111111"/>
              </a:solidFill>
            </a:ln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74" name="object 74"/>
          <p:cNvSpPr txBox="1"/>
          <p:nvPr/>
        </p:nvSpPr>
        <p:spPr>
          <a:xfrm>
            <a:off x="7255760" y="5084743"/>
            <a:ext cx="137096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DFFEC"/>
                </a:solidFill>
                <a:latin typeface="Grammarsaurus" pitchFamily="2" charset="0"/>
                <a:cs typeface="Arial"/>
              </a:rPr>
              <a:t>Did you know?</a:t>
            </a:r>
            <a:endParaRPr sz="1400" dirty="0">
              <a:latin typeface="Grammarsaurus" pitchFamily="2" charset="0"/>
              <a:cs typeface="Arial"/>
            </a:endParaRPr>
          </a:p>
        </p:txBody>
      </p:sp>
      <p:grpSp>
        <p:nvGrpSpPr>
          <p:cNvPr id="75" name="object 75"/>
          <p:cNvGrpSpPr/>
          <p:nvPr/>
        </p:nvGrpSpPr>
        <p:grpSpPr>
          <a:xfrm>
            <a:off x="3222514" y="1785121"/>
            <a:ext cx="408940" cy="408940"/>
            <a:chOff x="3285263" y="1848747"/>
            <a:chExt cx="408940" cy="408940"/>
          </a:xfrm>
        </p:grpSpPr>
        <p:sp>
          <p:nvSpPr>
            <p:cNvPr id="76" name="object 76"/>
            <p:cNvSpPr/>
            <p:nvPr/>
          </p:nvSpPr>
          <p:spPr>
            <a:xfrm>
              <a:off x="3293249" y="1951341"/>
              <a:ext cx="393065" cy="249554"/>
            </a:xfrm>
            <a:custGeom>
              <a:avLst/>
              <a:gdLst/>
              <a:ahLst/>
              <a:cxnLst/>
              <a:rect l="l" t="t" r="r" b="b"/>
              <a:pathLst>
                <a:path w="393064" h="249555">
                  <a:moveTo>
                    <a:pt x="47904" y="225310"/>
                  </a:moveTo>
                  <a:lnTo>
                    <a:pt x="46012" y="215938"/>
                  </a:lnTo>
                  <a:lnTo>
                    <a:pt x="40881" y="208292"/>
                  </a:lnTo>
                  <a:lnTo>
                    <a:pt x="33274" y="203136"/>
                  </a:lnTo>
                  <a:lnTo>
                    <a:pt x="23952" y="201256"/>
                  </a:lnTo>
                  <a:lnTo>
                    <a:pt x="14617" y="203136"/>
                  </a:lnTo>
                  <a:lnTo>
                    <a:pt x="7010" y="208292"/>
                  </a:lnTo>
                  <a:lnTo>
                    <a:pt x="1879" y="215938"/>
                  </a:lnTo>
                  <a:lnTo>
                    <a:pt x="0" y="225310"/>
                  </a:lnTo>
                  <a:lnTo>
                    <a:pt x="1879" y="234670"/>
                  </a:lnTo>
                  <a:lnTo>
                    <a:pt x="7010" y="242316"/>
                  </a:lnTo>
                  <a:lnTo>
                    <a:pt x="14617" y="247472"/>
                  </a:lnTo>
                  <a:lnTo>
                    <a:pt x="23952" y="249364"/>
                  </a:lnTo>
                  <a:lnTo>
                    <a:pt x="33274" y="247472"/>
                  </a:lnTo>
                  <a:lnTo>
                    <a:pt x="40881" y="242316"/>
                  </a:lnTo>
                  <a:lnTo>
                    <a:pt x="46012" y="234670"/>
                  </a:lnTo>
                  <a:lnTo>
                    <a:pt x="47904" y="225310"/>
                  </a:lnTo>
                  <a:close/>
                </a:path>
                <a:path w="393064" h="249555">
                  <a:moveTo>
                    <a:pt x="47904" y="138722"/>
                  </a:moveTo>
                  <a:lnTo>
                    <a:pt x="46012" y="129349"/>
                  </a:lnTo>
                  <a:lnTo>
                    <a:pt x="40881" y="121704"/>
                  </a:lnTo>
                  <a:lnTo>
                    <a:pt x="33274" y="116547"/>
                  </a:lnTo>
                  <a:lnTo>
                    <a:pt x="23952" y="114668"/>
                  </a:lnTo>
                  <a:lnTo>
                    <a:pt x="14617" y="116547"/>
                  </a:lnTo>
                  <a:lnTo>
                    <a:pt x="7010" y="121704"/>
                  </a:lnTo>
                  <a:lnTo>
                    <a:pt x="1879" y="129349"/>
                  </a:lnTo>
                  <a:lnTo>
                    <a:pt x="0" y="138722"/>
                  </a:lnTo>
                  <a:lnTo>
                    <a:pt x="1879" y="148082"/>
                  </a:lnTo>
                  <a:lnTo>
                    <a:pt x="7010" y="155727"/>
                  </a:lnTo>
                  <a:lnTo>
                    <a:pt x="14617" y="160883"/>
                  </a:lnTo>
                  <a:lnTo>
                    <a:pt x="23952" y="162775"/>
                  </a:lnTo>
                  <a:lnTo>
                    <a:pt x="33274" y="160883"/>
                  </a:lnTo>
                  <a:lnTo>
                    <a:pt x="40881" y="155727"/>
                  </a:lnTo>
                  <a:lnTo>
                    <a:pt x="46012" y="148082"/>
                  </a:lnTo>
                  <a:lnTo>
                    <a:pt x="47904" y="138722"/>
                  </a:lnTo>
                  <a:close/>
                </a:path>
                <a:path w="393064" h="249555">
                  <a:moveTo>
                    <a:pt x="392849" y="24053"/>
                  </a:moveTo>
                  <a:lnTo>
                    <a:pt x="390969" y="14693"/>
                  </a:lnTo>
                  <a:lnTo>
                    <a:pt x="385838" y="7048"/>
                  </a:lnTo>
                  <a:lnTo>
                    <a:pt x="378218" y="1892"/>
                  </a:lnTo>
                  <a:lnTo>
                    <a:pt x="368896" y="0"/>
                  </a:lnTo>
                  <a:lnTo>
                    <a:pt x="359575" y="1892"/>
                  </a:lnTo>
                  <a:lnTo>
                    <a:pt x="351955" y="7048"/>
                  </a:lnTo>
                  <a:lnTo>
                    <a:pt x="346824" y="14693"/>
                  </a:lnTo>
                  <a:lnTo>
                    <a:pt x="344944" y="24053"/>
                  </a:lnTo>
                  <a:lnTo>
                    <a:pt x="346824" y="33426"/>
                  </a:lnTo>
                  <a:lnTo>
                    <a:pt x="351955" y="41071"/>
                  </a:lnTo>
                  <a:lnTo>
                    <a:pt x="359575" y="46228"/>
                  </a:lnTo>
                  <a:lnTo>
                    <a:pt x="368896" y="48107"/>
                  </a:lnTo>
                  <a:lnTo>
                    <a:pt x="378218" y="46228"/>
                  </a:lnTo>
                  <a:lnTo>
                    <a:pt x="385838" y="41071"/>
                  </a:lnTo>
                  <a:lnTo>
                    <a:pt x="390969" y="33426"/>
                  </a:lnTo>
                  <a:lnTo>
                    <a:pt x="392849" y="24053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7" name="object 77"/>
            <p:cNvSpPr/>
            <p:nvPr/>
          </p:nvSpPr>
          <p:spPr>
            <a:xfrm>
              <a:off x="3302025" y="1951341"/>
              <a:ext cx="320675" cy="298450"/>
            </a:xfrm>
            <a:custGeom>
              <a:avLst/>
              <a:gdLst/>
              <a:ahLst/>
              <a:cxnLst/>
              <a:rect l="l" t="t" r="r" b="b"/>
              <a:pathLst>
                <a:path w="320675" h="298450">
                  <a:moveTo>
                    <a:pt x="31940" y="0"/>
                  </a:moveTo>
                  <a:lnTo>
                    <a:pt x="0" y="0"/>
                  </a:lnTo>
                  <a:lnTo>
                    <a:pt x="0" y="80175"/>
                  </a:lnTo>
                  <a:lnTo>
                    <a:pt x="31940" y="80175"/>
                  </a:lnTo>
                  <a:lnTo>
                    <a:pt x="31940" y="0"/>
                  </a:lnTo>
                  <a:close/>
                </a:path>
                <a:path w="320675" h="298450">
                  <a:moveTo>
                    <a:pt x="320192" y="266192"/>
                  </a:moveTo>
                  <a:lnTo>
                    <a:pt x="240347" y="266192"/>
                  </a:lnTo>
                  <a:lnTo>
                    <a:pt x="240347" y="298259"/>
                  </a:lnTo>
                  <a:lnTo>
                    <a:pt x="320192" y="298259"/>
                  </a:lnTo>
                  <a:lnTo>
                    <a:pt x="320192" y="266192"/>
                  </a:lnTo>
                  <a:close/>
                </a:path>
              </a:pathLst>
            </a:custGeom>
            <a:solidFill>
              <a:srgbClr val="14C6A6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8" name="object 78"/>
            <p:cNvSpPr/>
            <p:nvPr/>
          </p:nvSpPr>
          <p:spPr>
            <a:xfrm>
              <a:off x="3343555" y="1872769"/>
              <a:ext cx="48260" cy="48260"/>
            </a:xfrm>
            <a:custGeom>
              <a:avLst/>
              <a:gdLst/>
              <a:ahLst/>
              <a:cxnLst/>
              <a:rect l="l" t="t" r="r" b="b"/>
              <a:pathLst>
                <a:path w="48260" h="48260">
                  <a:moveTo>
                    <a:pt x="23952" y="0"/>
                  </a:moveTo>
                  <a:lnTo>
                    <a:pt x="14626" y="1890"/>
                  </a:lnTo>
                  <a:lnTo>
                    <a:pt x="7013" y="7045"/>
                  </a:lnTo>
                  <a:lnTo>
                    <a:pt x="1881" y="14691"/>
                  </a:lnTo>
                  <a:lnTo>
                    <a:pt x="0" y="24053"/>
                  </a:lnTo>
                  <a:lnTo>
                    <a:pt x="1881" y="33416"/>
                  </a:lnTo>
                  <a:lnTo>
                    <a:pt x="7013" y="41062"/>
                  </a:lnTo>
                  <a:lnTo>
                    <a:pt x="14626" y="46217"/>
                  </a:lnTo>
                  <a:lnTo>
                    <a:pt x="23952" y="48107"/>
                  </a:lnTo>
                  <a:lnTo>
                    <a:pt x="33277" y="46217"/>
                  </a:lnTo>
                  <a:lnTo>
                    <a:pt x="40890" y="41062"/>
                  </a:lnTo>
                  <a:lnTo>
                    <a:pt x="46022" y="33416"/>
                  </a:lnTo>
                  <a:lnTo>
                    <a:pt x="47904" y="24053"/>
                  </a:lnTo>
                  <a:lnTo>
                    <a:pt x="46022" y="14691"/>
                  </a:lnTo>
                  <a:lnTo>
                    <a:pt x="40890" y="7045"/>
                  </a:lnTo>
                  <a:lnTo>
                    <a:pt x="33277" y="1890"/>
                  </a:lnTo>
                  <a:lnTo>
                    <a:pt x="23952" y="0"/>
                  </a:lnTo>
                  <a:close/>
                </a:path>
              </a:pathLst>
            </a:custGeom>
            <a:solidFill>
              <a:srgbClr val="F9C7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3379482" y="2066391"/>
              <a:ext cx="94615" cy="133350"/>
            </a:xfrm>
            <a:custGeom>
              <a:avLst/>
              <a:gdLst/>
              <a:ahLst/>
              <a:cxnLst/>
              <a:rect l="l" t="t" r="r" b="b"/>
              <a:pathLst>
                <a:path w="94614" h="133350">
                  <a:moveTo>
                    <a:pt x="94221" y="0"/>
                  </a:moveTo>
                  <a:lnTo>
                    <a:pt x="0" y="0"/>
                  </a:lnTo>
                  <a:lnTo>
                    <a:pt x="0" y="133096"/>
                  </a:lnTo>
                  <a:lnTo>
                    <a:pt x="94221" y="133096"/>
                  </a:lnTo>
                  <a:lnTo>
                    <a:pt x="94221" y="0"/>
                  </a:lnTo>
                  <a:close/>
                </a:path>
              </a:pathLst>
            </a:custGeom>
            <a:solidFill>
              <a:srgbClr val="F995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0" name="object 8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11242" y="1983417"/>
              <a:ext cx="95808" cy="96202"/>
            </a:xfrm>
            <a:prstGeom prst="rect">
              <a:avLst/>
            </a:prstGeom>
          </p:spPr>
        </p:pic>
        <p:sp>
          <p:nvSpPr>
            <p:cNvPr id="81" name="object 81"/>
            <p:cNvSpPr/>
            <p:nvPr/>
          </p:nvSpPr>
          <p:spPr>
            <a:xfrm>
              <a:off x="3400338" y="2089001"/>
              <a:ext cx="52705" cy="86995"/>
            </a:xfrm>
            <a:custGeom>
              <a:avLst/>
              <a:gdLst/>
              <a:ahLst/>
              <a:cxnLst/>
              <a:rect l="l" t="t" r="r" b="b"/>
              <a:pathLst>
                <a:path w="52704" h="86994">
                  <a:moveTo>
                    <a:pt x="37401" y="0"/>
                  </a:moveTo>
                  <a:lnTo>
                    <a:pt x="32397" y="647"/>
                  </a:lnTo>
                  <a:lnTo>
                    <a:pt x="0" y="42595"/>
                  </a:lnTo>
                  <a:lnTo>
                    <a:pt x="3835" y="50330"/>
                  </a:lnTo>
                  <a:lnTo>
                    <a:pt x="25971" y="50330"/>
                  </a:lnTo>
                  <a:lnTo>
                    <a:pt x="5702" y="76580"/>
                  </a:lnTo>
                  <a:lnTo>
                    <a:pt x="6349" y="81584"/>
                  </a:lnTo>
                  <a:lnTo>
                    <a:pt x="13296" y="86944"/>
                  </a:lnTo>
                  <a:lnTo>
                    <a:pt x="18389" y="86283"/>
                  </a:lnTo>
                  <a:lnTo>
                    <a:pt x="52527" y="42062"/>
                  </a:lnTo>
                  <a:lnTo>
                    <a:pt x="48717" y="34353"/>
                  </a:lnTo>
                  <a:lnTo>
                    <a:pt x="42227" y="34353"/>
                  </a:lnTo>
                  <a:lnTo>
                    <a:pt x="26542" y="34353"/>
                  </a:lnTo>
                  <a:lnTo>
                    <a:pt x="45034" y="10401"/>
                  </a:lnTo>
                  <a:lnTo>
                    <a:pt x="44386" y="5384"/>
                  </a:lnTo>
                  <a:lnTo>
                    <a:pt x="374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  <p:pic>
          <p:nvPicPr>
            <p:cNvPr id="82" name="object 8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04009" y="1848747"/>
              <a:ext cx="93459" cy="96151"/>
            </a:xfrm>
            <a:prstGeom prst="rect">
              <a:avLst/>
            </a:prstGeom>
          </p:spPr>
        </p:pic>
        <p:sp>
          <p:nvSpPr>
            <p:cNvPr id="83" name="object 83"/>
            <p:cNvSpPr/>
            <p:nvPr/>
          </p:nvSpPr>
          <p:spPr>
            <a:xfrm>
              <a:off x="3285263" y="1865151"/>
              <a:ext cx="408940" cy="392430"/>
            </a:xfrm>
            <a:custGeom>
              <a:avLst/>
              <a:gdLst/>
              <a:ahLst/>
              <a:cxnLst/>
              <a:rect l="l" t="t" r="r" b="b"/>
              <a:pathLst>
                <a:path w="408939" h="392430">
                  <a:moveTo>
                    <a:pt x="344944" y="378460"/>
                  </a:moveTo>
                  <a:lnTo>
                    <a:pt x="249135" y="378460"/>
                  </a:lnTo>
                  <a:lnTo>
                    <a:pt x="249135" y="389890"/>
                  </a:lnTo>
                  <a:lnTo>
                    <a:pt x="252704" y="392430"/>
                  </a:lnTo>
                  <a:lnTo>
                    <a:pt x="341375" y="392430"/>
                  </a:lnTo>
                  <a:lnTo>
                    <a:pt x="344944" y="389890"/>
                  </a:lnTo>
                  <a:lnTo>
                    <a:pt x="344944" y="378460"/>
                  </a:lnTo>
                  <a:close/>
                </a:path>
                <a:path w="408939" h="392430">
                  <a:moveTo>
                    <a:pt x="39928" y="175260"/>
                  </a:moveTo>
                  <a:lnTo>
                    <a:pt x="23952" y="175260"/>
                  </a:lnTo>
                  <a:lnTo>
                    <a:pt x="23952" y="194310"/>
                  </a:lnTo>
                  <a:lnTo>
                    <a:pt x="14407" y="199390"/>
                  </a:lnTo>
                  <a:lnTo>
                    <a:pt x="6818" y="205740"/>
                  </a:lnTo>
                  <a:lnTo>
                    <a:pt x="1808" y="214630"/>
                  </a:lnTo>
                  <a:lnTo>
                    <a:pt x="0" y="226060"/>
                  </a:lnTo>
                  <a:lnTo>
                    <a:pt x="1808" y="236220"/>
                  </a:lnTo>
                  <a:lnTo>
                    <a:pt x="6818" y="245110"/>
                  </a:lnTo>
                  <a:lnTo>
                    <a:pt x="14407" y="252730"/>
                  </a:lnTo>
                  <a:lnTo>
                    <a:pt x="23952" y="256540"/>
                  </a:lnTo>
                  <a:lnTo>
                    <a:pt x="23952" y="280670"/>
                  </a:lnTo>
                  <a:lnTo>
                    <a:pt x="14407" y="285750"/>
                  </a:lnTo>
                  <a:lnTo>
                    <a:pt x="6818" y="292100"/>
                  </a:lnTo>
                  <a:lnTo>
                    <a:pt x="1808" y="300990"/>
                  </a:lnTo>
                  <a:lnTo>
                    <a:pt x="0" y="312420"/>
                  </a:lnTo>
                  <a:lnTo>
                    <a:pt x="1808" y="322580"/>
                  </a:lnTo>
                  <a:lnTo>
                    <a:pt x="6818" y="331470"/>
                  </a:lnTo>
                  <a:lnTo>
                    <a:pt x="14407" y="339090"/>
                  </a:lnTo>
                  <a:lnTo>
                    <a:pt x="23952" y="342900"/>
                  </a:lnTo>
                  <a:lnTo>
                    <a:pt x="23952" y="374650"/>
                  </a:lnTo>
                  <a:lnTo>
                    <a:pt x="27533" y="378460"/>
                  </a:lnTo>
                  <a:lnTo>
                    <a:pt x="376885" y="378460"/>
                  </a:lnTo>
                  <a:lnTo>
                    <a:pt x="380984" y="377190"/>
                  </a:lnTo>
                  <a:lnTo>
                    <a:pt x="265099" y="377190"/>
                  </a:lnTo>
                  <a:lnTo>
                    <a:pt x="265099" y="361950"/>
                  </a:lnTo>
                  <a:lnTo>
                    <a:pt x="39928" y="361950"/>
                  </a:lnTo>
                  <a:lnTo>
                    <a:pt x="39928" y="342900"/>
                  </a:lnTo>
                  <a:lnTo>
                    <a:pt x="49473" y="339090"/>
                  </a:lnTo>
                  <a:lnTo>
                    <a:pt x="57062" y="331470"/>
                  </a:lnTo>
                  <a:lnTo>
                    <a:pt x="59209" y="327660"/>
                  </a:lnTo>
                  <a:lnTo>
                    <a:pt x="23126" y="327660"/>
                  </a:lnTo>
                  <a:lnTo>
                    <a:pt x="15963" y="321310"/>
                  </a:lnTo>
                  <a:lnTo>
                    <a:pt x="15963" y="303530"/>
                  </a:lnTo>
                  <a:lnTo>
                    <a:pt x="23126" y="295910"/>
                  </a:lnTo>
                  <a:lnTo>
                    <a:pt x="59209" y="295910"/>
                  </a:lnTo>
                  <a:lnTo>
                    <a:pt x="57062" y="292100"/>
                  </a:lnTo>
                  <a:lnTo>
                    <a:pt x="49473" y="285750"/>
                  </a:lnTo>
                  <a:lnTo>
                    <a:pt x="39928" y="280670"/>
                  </a:lnTo>
                  <a:lnTo>
                    <a:pt x="39928" y="256540"/>
                  </a:lnTo>
                  <a:lnTo>
                    <a:pt x="49473" y="252730"/>
                  </a:lnTo>
                  <a:lnTo>
                    <a:pt x="57062" y="245110"/>
                  </a:lnTo>
                  <a:lnTo>
                    <a:pt x="59209" y="241300"/>
                  </a:lnTo>
                  <a:lnTo>
                    <a:pt x="23126" y="241300"/>
                  </a:lnTo>
                  <a:lnTo>
                    <a:pt x="15963" y="234950"/>
                  </a:lnTo>
                  <a:lnTo>
                    <a:pt x="15963" y="217170"/>
                  </a:lnTo>
                  <a:lnTo>
                    <a:pt x="23126" y="209550"/>
                  </a:lnTo>
                  <a:lnTo>
                    <a:pt x="59209" y="209550"/>
                  </a:lnTo>
                  <a:lnTo>
                    <a:pt x="57062" y="205740"/>
                  </a:lnTo>
                  <a:lnTo>
                    <a:pt x="49473" y="199390"/>
                  </a:lnTo>
                  <a:lnTo>
                    <a:pt x="39928" y="194310"/>
                  </a:lnTo>
                  <a:lnTo>
                    <a:pt x="39928" y="175260"/>
                  </a:lnTo>
                  <a:close/>
                </a:path>
                <a:path w="408939" h="392430">
                  <a:moveTo>
                    <a:pt x="344944" y="360680"/>
                  </a:moveTo>
                  <a:lnTo>
                    <a:pt x="328980" y="360680"/>
                  </a:lnTo>
                  <a:lnTo>
                    <a:pt x="328980" y="377190"/>
                  </a:lnTo>
                  <a:lnTo>
                    <a:pt x="380984" y="377190"/>
                  </a:lnTo>
                  <a:lnTo>
                    <a:pt x="389183" y="374650"/>
                  </a:lnTo>
                  <a:lnTo>
                    <a:pt x="399351" y="368300"/>
                  </a:lnTo>
                  <a:lnTo>
                    <a:pt x="403676" y="361950"/>
                  </a:lnTo>
                  <a:lnTo>
                    <a:pt x="344944" y="361950"/>
                  </a:lnTo>
                  <a:lnTo>
                    <a:pt x="344944" y="360680"/>
                  </a:lnTo>
                  <a:close/>
                </a:path>
                <a:path w="408939" h="392430">
                  <a:moveTo>
                    <a:pt x="149313" y="342900"/>
                  </a:moveTo>
                  <a:lnTo>
                    <a:pt x="133349" y="342900"/>
                  </a:lnTo>
                  <a:lnTo>
                    <a:pt x="133349" y="361950"/>
                  </a:lnTo>
                  <a:lnTo>
                    <a:pt x="149313" y="361950"/>
                  </a:lnTo>
                  <a:lnTo>
                    <a:pt x="149313" y="342900"/>
                  </a:lnTo>
                  <a:close/>
                </a:path>
                <a:path w="408939" h="392430">
                  <a:moveTo>
                    <a:pt x="341375" y="345440"/>
                  </a:moveTo>
                  <a:lnTo>
                    <a:pt x="252704" y="345440"/>
                  </a:lnTo>
                  <a:lnTo>
                    <a:pt x="249135" y="347980"/>
                  </a:lnTo>
                  <a:lnTo>
                    <a:pt x="249135" y="361950"/>
                  </a:lnTo>
                  <a:lnTo>
                    <a:pt x="265099" y="361950"/>
                  </a:lnTo>
                  <a:lnTo>
                    <a:pt x="265099" y="360680"/>
                  </a:lnTo>
                  <a:lnTo>
                    <a:pt x="344944" y="360680"/>
                  </a:lnTo>
                  <a:lnTo>
                    <a:pt x="344944" y="347980"/>
                  </a:lnTo>
                  <a:lnTo>
                    <a:pt x="341375" y="345440"/>
                  </a:lnTo>
                  <a:close/>
                </a:path>
                <a:path w="408939" h="392430">
                  <a:moveTo>
                    <a:pt x="384873" y="175260"/>
                  </a:moveTo>
                  <a:lnTo>
                    <a:pt x="368909" y="175260"/>
                  </a:lnTo>
                  <a:lnTo>
                    <a:pt x="368909" y="229870"/>
                  </a:lnTo>
                  <a:lnTo>
                    <a:pt x="372478" y="233680"/>
                  </a:lnTo>
                  <a:lnTo>
                    <a:pt x="385698" y="233680"/>
                  </a:lnTo>
                  <a:lnTo>
                    <a:pt x="392861" y="241300"/>
                  </a:lnTo>
                  <a:lnTo>
                    <a:pt x="392861" y="262890"/>
                  </a:lnTo>
                  <a:lnTo>
                    <a:pt x="377532" y="265430"/>
                  </a:lnTo>
                  <a:lnTo>
                    <a:pt x="375831" y="265430"/>
                  </a:lnTo>
                  <a:lnTo>
                    <a:pt x="371665" y="266700"/>
                  </a:lnTo>
                  <a:lnTo>
                    <a:pt x="368642" y="270510"/>
                  </a:lnTo>
                  <a:lnTo>
                    <a:pt x="369201" y="278130"/>
                  </a:lnTo>
                  <a:lnTo>
                    <a:pt x="372681" y="281940"/>
                  </a:lnTo>
                  <a:lnTo>
                    <a:pt x="385698" y="281940"/>
                  </a:lnTo>
                  <a:lnTo>
                    <a:pt x="392861" y="288290"/>
                  </a:lnTo>
                  <a:lnTo>
                    <a:pt x="392861" y="311150"/>
                  </a:lnTo>
                  <a:lnTo>
                    <a:pt x="376237" y="313690"/>
                  </a:lnTo>
                  <a:lnTo>
                    <a:pt x="371474" y="314960"/>
                  </a:lnTo>
                  <a:lnTo>
                    <a:pt x="368592" y="318770"/>
                  </a:lnTo>
                  <a:lnTo>
                    <a:pt x="369163" y="325120"/>
                  </a:lnTo>
                  <a:lnTo>
                    <a:pt x="369277" y="326390"/>
                  </a:lnTo>
                  <a:lnTo>
                    <a:pt x="372732" y="330200"/>
                  </a:lnTo>
                  <a:lnTo>
                    <a:pt x="385991" y="330200"/>
                  </a:lnTo>
                  <a:lnTo>
                    <a:pt x="392861" y="336550"/>
                  </a:lnTo>
                  <a:lnTo>
                    <a:pt x="392861" y="354330"/>
                  </a:lnTo>
                  <a:lnTo>
                    <a:pt x="385546" y="361950"/>
                  </a:lnTo>
                  <a:lnTo>
                    <a:pt x="403676" y="361950"/>
                  </a:lnTo>
                  <a:lnTo>
                    <a:pt x="406271" y="358140"/>
                  </a:lnTo>
                  <a:lnTo>
                    <a:pt x="408825" y="345440"/>
                  </a:lnTo>
                  <a:lnTo>
                    <a:pt x="408034" y="337820"/>
                  </a:lnTo>
                  <a:lnTo>
                    <a:pt x="405769" y="331470"/>
                  </a:lnTo>
                  <a:lnTo>
                    <a:pt x="402198" y="325120"/>
                  </a:lnTo>
                  <a:lnTo>
                    <a:pt x="397484" y="321310"/>
                  </a:lnTo>
                  <a:lnTo>
                    <a:pt x="401930" y="316230"/>
                  </a:lnTo>
                  <a:lnTo>
                    <a:pt x="405531" y="311150"/>
                  </a:lnTo>
                  <a:lnTo>
                    <a:pt x="407944" y="304800"/>
                  </a:lnTo>
                  <a:lnTo>
                    <a:pt x="408825" y="297180"/>
                  </a:lnTo>
                  <a:lnTo>
                    <a:pt x="408028" y="290830"/>
                  </a:lnTo>
                  <a:lnTo>
                    <a:pt x="405755" y="284480"/>
                  </a:lnTo>
                  <a:lnTo>
                    <a:pt x="402182" y="278130"/>
                  </a:lnTo>
                  <a:lnTo>
                    <a:pt x="397484" y="273050"/>
                  </a:lnTo>
                  <a:lnTo>
                    <a:pt x="401930" y="269240"/>
                  </a:lnTo>
                  <a:lnTo>
                    <a:pt x="405531" y="264160"/>
                  </a:lnTo>
                  <a:lnTo>
                    <a:pt x="407944" y="257810"/>
                  </a:lnTo>
                  <a:lnTo>
                    <a:pt x="408825" y="250190"/>
                  </a:lnTo>
                  <a:lnTo>
                    <a:pt x="407019" y="238760"/>
                  </a:lnTo>
                  <a:lnTo>
                    <a:pt x="402012" y="229870"/>
                  </a:lnTo>
                  <a:lnTo>
                    <a:pt x="394423" y="222250"/>
                  </a:lnTo>
                  <a:lnTo>
                    <a:pt x="384873" y="218440"/>
                  </a:lnTo>
                  <a:lnTo>
                    <a:pt x="384873" y="175260"/>
                  </a:lnTo>
                  <a:close/>
                </a:path>
                <a:path w="408939" h="392430">
                  <a:moveTo>
                    <a:pt x="192849" y="194310"/>
                  </a:moveTo>
                  <a:lnTo>
                    <a:pt x="89814" y="194310"/>
                  </a:lnTo>
                  <a:lnTo>
                    <a:pt x="86232" y="196850"/>
                  </a:lnTo>
                  <a:lnTo>
                    <a:pt x="86232" y="339090"/>
                  </a:lnTo>
                  <a:lnTo>
                    <a:pt x="89814" y="342900"/>
                  </a:lnTo>
                  <a:lnTo>
                    <a:pt x="192849" y="342900"/>
                  </a:lnTo>
                  <a:lnTo>
                    <a:pt x="196430" y="339090"/>
                  </a:lnTo>
                  <a:lnTo>
                    <a:pt x="196430" y="326390"/>
                  </a:lnTo>
                  <a:lnTo>
                    <a:pt x="102209" y="326390"/>
                  </a:lnTo>
                  <a:lnTo>
                    <a:pt x="102209" y="209550"/>
                  </a:lnTo>
                  <a:lnTo>
                    <a:pt x="196430" y="209550"/>
                  </a:lnTo>
                  <a:lnTo>
                    <a:pt x="196430" y="196850"/>
                  </a:lnTo>
                  <a:lnTo>
                    <a:pt x="192849" y="194310"/>
                  </a:lnTo>
                  <a:close/>
                </a:path>
                <a:path w="408939" h="392430">
                  <a:moveTo>
                    <a:pt x="59209" y="295910"/>
                  </a:moveTo>
                  <a:lnTo>
                    <a:pt x="40741" y="295910"/>
                  </a:lnTo>
                  <a:lnTo>
                    <a:pt x="47904" y="303530"/>
                  </a:lnTo>
                  <a:lnTo>
                    <a:pt x="47904" y="321310"/>
                  </a:lnTo>
                  <a:lnTo>
                    <a:pt x="40741" y="327660"/>
                  </a:lnTo>
                  <a:lnTo>
                    <a:pt x="59209" y="327660"/>
                  </a:lnTo>
                  <a:lnTo>
                    <a:pt x="62072" y="322580"/>
                  </a:lnTo>
                  <a:lnTo>
                    <a:pt x="63880" y="312420"/>
                  </a:lnTo>
                  <a:lnTo>
                    <a:pt x="62072" y="300990"/>
                  </a:lnTo>
                  <a:lnTo>
                    <a:pt x="59209" y="295910"/>
                  </a:lnTo>
                  <a:close/>
                </a:path>
                <a:path w="408939" h="392430">
                  <a:moveTo>
                    <a:pt x="196430" y="209550"/>
                  </a:moveTo>
                  <a:lnTo>
                    <a:pt x="180466" y="209550"/>
                  </a:lnTo>
                  <a:lnTo>
                    <a:pt x="180466" y="326390"/>
                  </a:lnTo>
                  <a:lnTo>
                    <a:pt x="196430" y="326390"/>
                  </a:lnTo>
                  <a:lnTo>
                    <a:pt x="196430" y="209550"/>
                  </a:lnTo>
                  <a:close/>
                </a:path>
                <a:path w="408939" h="392430">
                  <a:moveTo>
                    <a:pt x="59209" y="209550"/>
                  </a:moveTo>
                  <a:lnTo>
                    <a:pt x="40741" y="209550"/>
                  </a:lnTo>
                  <a:lnTo>
                    <a:pt x="47904" y="217170"/>
                  </a:lnTo>
                  <a:lnTo>
                    <a:pt x="47904" y="234950"/>
                  </a:lnTo>
                  <a:lnTo>
                    <a:pt x="40741" y="241300"/>
                  </a:lnTo>
                  <a:lnTo>
                    <a:pt x="59209" y="241300"/>
                  </a:lnTo>
                  <a:lnTo>
                    <a:pt x="62072" y="236220"/>
                  </a:lnTo>
                  <a:lnTo>
                    <a:pt x="63880" y="226060"/>
                  </a:lnTo>
                  <a:lnTo>
                    <a:pt x="62072" y="214630"/>
                  </a:lnTo>
                  <a:lnTo>
                    <a:pt x="59209" y="209550"/>
                  </a:lnTo>
                  <a:close/>
                </a:path>
                <a:path w="408939" h="392430">
                  <a:moveTo>
                    <a:pt x="187642" y="40640"/>
                  </a:moveTo>
                  <a:lnTo>
                    <a:pt x="171678" y="40640"/>
                  </a:lnTo>
                  <a:lnTo>
                    <a:pt x="171678" y="171450"/>
                  </a:lnTo>
                  <a:lnTo>
                    <a:pt x="175247" y="175260"/>
                  </a:lnTo>
                  <a:lnTo>
                    <a:pt x="218566" y="175260"/>
                  </a:lnTo>
                  <a:lnTo>
                    <a:pt x="224891" y="194310"/>
                  </a:lnTo>
                  <a:lnTo>
                    <a:pt x="237135" y="209550"/>
                  </a:lnTo>
                  <a:lnTo>
                    <a:pt x="253926" y="219710"/>
                  </a:lnTo>
                  <a:lnTo>
                    <a:pt x="273888" y="223520"/>
                  </a:lnTo>
                  <a:lnTo>
                    <a:pt x="293847" y="219710"/>
                  </a:lnTo>
                  <a:lnTo>
                    <a:pt x="310634" y="209550"/>
                  </a:lnTo>
                  <a:lnTo>
                    <a:pt x="312674" y="207010"/>
                  </a:lnTo>
                  <a:lnTo>
                    <a:pt x="273888" y="207010"/>
                  </a:lnTo>
                  <a:lnTo>
                    <a:pt x="258358" y="204470"/>
                  </a:lnTo>
                  <a:lnTo>
                    <a:pt x="245665" y="195580"/>
                  </a:lnTo>
                  <a:lnTo>
                    <a:pt x="237101" y="182880"/>
                  </a:lnTo>
                  <a:lnTo>
                    <a:pt x="233959" y="166370"/>
                  </a:lnTo>
                  <a:lnTo>
                    <a:pt x="235530" y="158750"/>
                  </a:lnTo>
                  <a:lnTo>
                    <a:pt x="187642" y="158750"/>
                  </a:lnTo>
                  <a:lnTo>
                    <a:pt x="187642" y="40640"/>
                  </a:lnTo>
                  <a:close/>
                </a:path>
                <a:path w="408939" h="392430">
                  <a:moveTo>
                    <a:pt x="312674" y="127000"/>
                  </a:moveTo>
                  <a:lnTo>
                    <a:pt x="273888" y="127000"/>
                  </a:lnTo>
                  <a:lnTo>
                    <a:pt x="289410" y="129540"/>
                  </a:lnTo>
                  <a:lnTo>
                    <a:pt x="302099" y="138430"/>
                  </a:lnTo>
                  <a:lnTo>
                    <a:pt x="310662" y="151130"/>
                  </a:lnTo>
                  <a:lnTo>
                    <a:pt x="313804" y="166370"/>
                  </a:lnTo>
                  <a:lnTo>
                    <a:pt x="310662" y="182880"/>
                  </a:lnTo>
                  <a:lnTo>
                    <a:pt x="302099" y="195580"/>
                  </a:lnTo>
                  <a:lnTo>
                    <a:pt x="289410" y="204470"/>
                  </a:lnTo>
                  <a:lnTo>
                    <a:pt x="273888" y="207010"/>
                  </a:lnTo>
                  <a:lnTo>
                    <a:pt x="312674" y="207010"/>
                  </a:lnTo>
                  <a:lnTo>
                    <a:pt x="322874" y="194310"/>
                  </a:lnTo>
                  <a:lnTo>
                    <a:pt x="329196" y="175260"/>
                  </a:lnTo>
                  <a:lnTo>
                    <a:pt x="384873" y="175260"/>
                  </a:lnTo>
                  <a:lnTo>
                    <a:pt x="384873" y="158750"/>
                  </a:lnTo>
                  <a:lnTo>
                    <a:pt x="329196" y="158750"/>
                  </a:lnTo>
                  <a:lnTo>
                    <a:pt x="322874" y="139700"/>
                  </a:lnTo>
                  <a:lnTo>
                    <a:pt x="312674" y="127000"/>
                  </a:lnTo>
                  <a:close/>
                </a:path>
                <a:path w="408939" h="392430">
                  <a:moveTo>
                    <a:pt x="149313" y="40640"/>
                  </a:moveTo>
                  <a:lnTo>
                    <a:pt x="133349" y="40640"/>
                  </a:lnTo>
                  <a:lnTo>
                    <a:pt x="133349" y="194310"/>
                  </a:lnTo>
                  <a:lnTo>
                    <a:pt x="149313" y="194310"/>
                  </a:lnTo>
                  <a:lnTo>
                    <a:pt x="149313" y="40640"/>
                  </a:lnTo>
                  <a:close/>
                </a:path>
                <a:path w="408939" h="392430">
                  <a:moveTo>
                    <a:pt x="53111" y="78740"/>
                  </a:moveTo>
                  <a:lnTo>
                    <a:pt x="12357" y="78740"/>
                  </a:lnTo>
                  <a:lnTo>
                    <a:pt x="8788" y="82550"/>
                  </a:lnTo>
                  <a:lnTo>
                    <a:pt x="8788" y="171450"/>
                  </a:lnTo>
                  <a:lnTo>
                    <a:pt x="12357" y="175260"/>
                  </a:lnTo>
                  <a:lnTo>
                    <a:pt x="53111" y="175260"/>
                  </a:lnTo>
                  <a:lnTo>
                    <a:pt x="56692" y="171450"/>
                  </a:lnTo>
                  <a:lnTo>
                    <a:pt x="56692" y="158750"/>
                  </a:lnTo>
                  <a:lnTo>
                    <a:pt x="24752" y="158750"/>
                  </a:lnTo>
                  <a:lnTo>
                    <a:pt x="24752" y="95250"/>
                  </a:lnTo>
                  <a:lnTo>
                    <a:pt x="56692" y="95250"/>
                  </a:lnTo>
                  <a:lnTo>
                    <a:pt x="56692" y="82550"/>
                  </a:lnTo>
                  <a:lnTo>
                    <a:pt x="53111" y="78740"/>
                  </a:lnTo>
                  <a:close/>
                </a:path>
                <a:path w="408939" h="392430">
                  <a:moveTo>
                    <a:pt x="56692" y="95250"/>
                  </a:moveTo>
                  <a:lnTo>
                    <a:pt x="40716" y="95250"/>
                  </a:lnTo>
                  <a:lnTo>
                    <a:pt x="40716" y="158750"/>
                  </a:lnTo>
                  <a:lnTo>
                    <a:pt x="56692" y="158750"/>
                  </a:lnTo>
                  <a:lnTo>
                    <a:pt x="56692" y="95250"/>
                  </a:lnTo>
                  <a:close/>
                </a:path>
                <a:path w="408939" h="392430">
                  <a:moveTo>
                    <a:pt x="273888" y="110490"/>
                  </a:moveTo>
                  <a:lnTo>
                    <a:pt x="253926" y="114300"/>
                  </a:lnTo>
                  <a:lnTo>
                    <a:pt x="237135" y="124460"/>
                  </a:lnTo>
                  <a:lnTo>
                    <a:pt x="224891" y="139700"/>
                  </a:lnTo>
                  <a:lnTo>
                    <a:pt x="218566" y="158750"/>
                  </a:lnTo>
                  <a:lnTo>
                    <a:pt x="235530" y="158750"/>
                  </a:lnTo>
                  <a:lnTo>
                    <a:pt x="237101" y="151130"/>
                  </a:lnTo>
                  <a:lnTo>
                    <a:pt x="245665" y="138430"/>
                  </a:lnTo>
                  <a:lnTo>
                    <a:pt x="258358" y="129540"/>
                  </a:lnTo>
                  <a:lnTo>
                    <a:pt x="273888" y="127000"/>
                  </a:lnTo>
                  <a:lnTo>
                    <a:pt x="312674" y="127000"/>
                  </a:lnTo>
                  <a:lnTo>
                    <a:pt x="310634" y="124460"/>
                  </a:lnTo>
                  <a:lnTo>
                    <a:pt x="293847" y="114300"/>
                  </a:lnTo>
                  <a:lnTo>
                    <a:pt x="273888" y="110490"/>
                  </a:lnTo>
                  <a:close/>
                </a:path>
                <a:path w="408939" h="392430">
                  <a:moveTo>
                    <a:pt x="384873" y="40640"/>
                  </a:moveTo>
                  <a:lnTo>
                    <a:pt x="368909" y="40640"/>
                  </a:lnTo>
                  <a:lnTo>
                    <a:pt x="368909" y="80010"/>
                  </a:lnTo>
                  <a:lnTo>
                    <a:pt x="359357" y="83820"/>
                  </a:lnTo>
                  <a:lnTo>
                    <a:pt x="351764" y="91440"/>
                  </a:lnTo>
                  <a:lnTo>
                    <a:pt x="346753" y="100330"/>
                  </a:lnTo>
                  <a:lnTo>
                    <a:pt x="344944" y="110490"/>
                  </a:lnTo>
                  <a:lnTo>
                    <a:pt x="346753" y="121920"/>
                  </a:lnTo>
                  <a:lnTo>
                    <a:pt x="351764" y="130810"/>
                  </a:lnTo>
                  <a:lnTo>
                    <a:pt x="359357" y="137160"/>
                  </a:lnTo>
                  <a:lnTo>
                    <a:pt x="368909" y="142240"/>
                  </a:lnTo>
                  <a:lnTo>
                    <a:pt x="368909" y="158750"/>
                  </a:lnTo>
                  <a:lnTo>
                    <a:pt x="384873" y="158750"/>
                  </a:lnTo>
                  <a:lnTo>
                    <a:pt x="384873" y="142240"/>
                  </a:lnTo>
                  <a:lnTo>
                    <a:pt x="394423" y="137160"/>
                  </a:lnTo>
                  <a:lnTo>
                    <a:pt x="402012" y="130810"/>
                  </a:lnTo>
                  <a:lnTo>
                    <a:pt x="404157" y="127000"/>
                  </a:lnTo>
                  <a:lnTo>
                    <a:pt x="368084" y="127000"/>
                  </a:lnTo>
                  <a:lnTo>
                    <a:pt x="360921" y="119380"/>
                  </a:lnTo>
                  <a:lnTo>
                    <a:pt x="360921" y="101600"/>
                  </a:lnTo>
                  <a:lnTo>
                    <a:pt x="368084" y="95250"/>
                  </a:lnTo>
                  <a:lnTo>
                    <a:pt x="404157" y="95250"/>
                  </a:lnTo>
                  <a:lnTo>
                    <a:pt x="402012" y="91440"/>
                  </a:lnTo>
                  <a:lnTo>
                    <a:pt x="394423" y="83820"/>
                  </a:lnTo>
                  <a:lnTo>
                    <a:pt x="384873" y="80010"/>
                  </a:lnTo>
                  <a:lnTo>
                    <a:pt x="384873" y="40640"/>
                  </a:lnTo>
                  <a:close/>
                </a:path>
                <a:path w="408939" h="392430">
                  <a:moveTo>
                    <a:pt x="404157" y="95250"/>
                  </a:moveTo>
                  <a:lnTo>
                    <a:pt x="385698" y="95250"/>
                  </a:lnTo>
                  <a:lnTo>
                    <a:pt x="392861" y="101600"/>
                  </a:lnTo>
                  <a:lnTo>
                    <a:pt x="392861" y="119380"/>
                  </a:lnTo>
                  <a:lnTo>
                    <a:pt x="385698" y="127000"/>
                  </a:lnTo>
                  <a:lnTo>
                    <a:pt x="404157" y="127000"/>
                  </a:lnTo>
                  <a:lnTo>
                    <a:pt x="407019" y="121920"/>
                  </a:lnTo>
                  <a:lnTo>
                    <a:pt x="408825" y="110490"/>
                  </a:lnTo>
                  <a:lnTo>
                    <a:pt x="407019" y="100330"/>
                  </a:lnTo>
                  <a:lnTo>
                    <a:pt x="404157" y="95250"/>
                  </a:lnTo>
                  <a:close/>
                </a:path>
                <a:path w="408939" h="392430">
                  <a:moveTo>
                    <a:pt x="82245" y="0"/>
                  </a:moveTo>
                  <a:lnTo>
                    <a:pt x="71640" y="2540"/>
                  </a:lnTo>
                  <a:lnTo>
                    <a:pt x="62533" y="7620"/>
                  </a:lnTo>
                  <a:lnTo>
                    <a:pt x="55547" y="15240"/>
                  </a:lnTo>
                  <a:lnTo>
                    <a:pt x="51307" y="24130"/>
                  </a:lnTo>
                  <a:lnTo>
                    <a:pt x="27533" y="24130"/>
                  </a:lnTo>
                  <a:lnTo>
                    <a:pt x="23952" y="27940"/>
                  </a:lnTo>
                  <a:lnTo>
                    <a:pt x="23952" y="78740"/>
                  </a:lnTo>
                  <a:lnTo>
                    <a:pt x="39928" y="78740"/>
                  </a:lnTo>
                  <a:lnTo>
                    <a:pt x="39928" y="40640"/>
                  </a:lnTo>
                  <a:lnTo>
                    <a:pt x="66268" y="40640"/>
                  </a:lnTo>
                  <a:lnTo>
                    <a:pt x="66268" y="22860"/>
                  </a:lnTo>
                  <a:lnTo>
                    <a:pt x="73444" y="16510"/>
                  </a:lnTo>
                  <a:lnTo>
                    <a:pt x="109548" y="16510"/>
                  </a:lnTo>
                  <a:lnTo>
                    <a:pt x="108943" y="15240"/>
                  </a:lnTo>
                  <a:lnTo>
                    <a:pt x="101957" y="7620"/>
                  </a:lnTo>
                  <a:lnTo>
                    <a:pt x="92849" y="2540"/>
                  </a:lnTo>
                  <a:lnTo>
                    <a:pt x="82245" y="0"/>
                  </a:lnTo>
                  <a:close/>
                </a:path>
                <a:path w="408939" h="392430">
                  <a:moveTo>
                    <a:pt x="66268" y="40640"/>
                  </a:moveTo>
                  <a:lnTo>
                    <a:pt x="51307" y="40640"/>
                  </a:lnTo>
                  <a:lnTo>
                    <a:pt x="55547" y="49530"/>
                  </a:lnTo>
                  <a:lnTo>
                    <a:pt x="62533" y="57150"/>
                  </a:lnTo>
                  <a:lnTo>
                    <a:pt x="71640" y="62230"/>
                  </a:lnTo>
                  <a:lnTo>
                    <a:pt x="82245" y="64770"/>
                  </a:lnTo>
                  <a:lnTo>
                    <a:pt x="92849" y="62230"/>
                  </a:lnTo>
                  <a:lnTo>
                    <a:pt x="101957" y="57150"/>
                  </a:lnTo>
                  <a:lnTo>
                    <a:pt x="108943" y="49530"/>
                  </a:lnTo>
                  <a:lnTo>
                    <a:pt x="109548" y="48260"/>
                  </a:lnTo>
                  <a:lnTo>
                    <a:pt x="73444" y="48260"/>
                  </a:lnTo>
                  <a:lnTo>
                    <a:pt x="66268" y="40640"/>
                  </a:lnTo>
                  <a:close/>
                </a:path>
                <a:path w="408939" h="392430">
                  <a:moveTo>
                    <a:pt x="340575" y="0"/>
                  </a:moveTo>
                  <a:lnTo>
                    <a:pt x="331762" y="0"/>
                  </a:lnTo>
                  <a:lnTo>
                    <a:pt x="328180" y="3810"/>
                  </a:lnTo>
                  <a:lnTo>
                    <a:pt x="328180" y="60960"/>
                  </a:lnTo>
                  <a:lnTo>
                    <a:pt x="331762" y="64770"/>
                  </a:lnTo>
                  <a:lnTo>
                    <a:pt x="340575" y="64770"/>
                  </a:lnTo>
                  <a:lnTo>
                    <a:pt x="344157" y="60960"/>
                  </a:lnTo>
                  <a:lnTo>
                    <a:pt x="344157" y="40640"/>
                  </a:lnTo>
                  <a:lnTo>
                    <a:pt x="384873" y="40640"/>
                  </a:lnTo>
                  <a:lnTo>
                    <a:pt x="384873" y="27940"/>
                  </a:lnTo>
                  <a:lnTo>
                    <a:pt x="381304" y="24130"/>
                  </a:lnTo>
                  <a:lnTo>
                    <a:pt x="344157" y="24130"/>
                  </a:lnTo>
                  <a:lnTo>
                    <a:pt x="344157" y="3810"/>
                  </a:lnTo>
                  <a:lnTo>
                    <a:pt x="340575" y="0"/>
                  </a:lnTo>
                  <a:close/>
                </a:path>
                <a:path w="408939" h="392430">
                  <a:moveTo>
                    <a:pt x="109548" y="16510"/>
                  </a:moveTo>
                  <a:lnTo>
                    <a:pt x="91046" y="16510"/>
                  </a:lnTo>
                  <a:lnTo>
                    <a:pt x="98209" y="22860"/>
                  </a:lnTo>
                  <a:lnTo>
                    <a:pt x="98209" y="40640"/>
                  </a:lnTo>
                  <a:lnTo>
                    <a:pt x="91046" y="48260"/>
                  </a:lnTo>
                  <a:lnTo>
                    <a:pt x="109548" y="48260"/>
                  </a:lnTo>
                  <a:lnTo>
                    <a:pt x="113182" y="40640"/>
                  </a:lnTo>
                  <a:lnTo>
                    <a:pt x="216014" y="40640"/>
                  </a:lnTo>
                  <a:lnTo>
                    <a:pt x="219582" y="36830"/>
                  </a:lnTo>
                  <a:lnTo>
                    <a:pt x="219582" y="27940"/>
                  </a:lnTo>
                  <a:lnTo>
                    <a:pt x="216014" y="24130"/>
                  </a:lnTo>
                  <a:lnTo>
                    <a:pt x="113182" y="24130"/>
                  </a:lnTo>
                  <a:lnTo>
                    <a:pt x="109548" y="165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600">
                <a:latin typeface="Grammarsaurus" pitchFamily="2" charset="0"/>
              </a:endParaRPr>
            </a:p>
          </p:txBody>
        </p:sp>
      </p:grpSp>
      <p:sp>
        <p:nvSpPr>
          <p:cNvPr id="85" name="object 124">
            <a:extLst>
              <a:ext uri="{FF2B5EF4-FFF2-40B4-BE49-F238E27FC236}">
                <a16:creationId xmlns:a16="http://schemas.microsoft.com/office/drawing/2014/main" id="{530E56B4-C0C1-BD48-258B-ABA867816346}"/>
              </a:ext>
            </a:extLst>
          </p:cNvPr>
          <p:cNvSpPr txBox="1"/>
          <p:nvPr/>
        </p:nvSpPr>
        <p:spPr>
          <a:xfrm>
            <a:off x="5417666" y="6470253"/>
            <a:ext cx="1973734" cy="16478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mmarsaurus" pitchFamily="2" charset="0"/>
                <a:cs typeface="Arial MT"/>
              </a:rPr>
              <a:t>www.grammarsaurus.co.uk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rammarsaurus" pitchFamily="2" charset="0"/>
              <a:cs typeface="Arial MT"/>
            </a:endParaRPr>
          </a:p>
        </p:txBody>
      </p:sp>
      <p:sp>
        <p:nvSpPr>
          <p:cNvPr id="86" name="object 48">
            <a:extLst>
              <a:ext uri="{FF2B5EF4-FFF2-40B4-BE49-F238E27FC236}">
                <a16:creationId xmlns:a16="http://schemas.microsoft.com/office/drawing/2014/main" id="{A6D58FEA-B9CC-8191-1B35-3BF24AAFFBC0}"/>
              </a:ext>
            </a:extLst>
          </p:cNvPr>
          <p:cNvSpPr/>
          <p:nvPr/>
        </p:nvSpPr>
        <p:spPr>
          <a:xfrm>
            <a:off x="8534400" y="2513965"/>
            <a:ext cx="0" cy="76835"/>
          </a:xfrm>
          <a:custGeom>
            <a:avLst/>
            <a:gdLst/>
            <a:ahLst/>
            <a:cxnLst/>
            <a:rect l="l" t="t" r="r" b="b"/>
            <a:pathLst>
              <a:path h="76835">
                <a:moveTo>
                  <a:pt x="0" y="0"/>
                </a:moveTo>
                <a:lnTo>
                  <a:pt x="0" y="76631"/>
                </a:lnTo>
              </a:path>
            </a:pathLst>
          </a:custGeom>
          <a:ln w="8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600" dirty="0">
              <a:latin typeface="Grammarsaurus" pitchFamily="2" charset="0"/>
            </a:endParaRPr>
          </a:p>
        </p:txBody>
      </p:sp>
      <p:sp>
        <p:nvSpPr>
          <p:cNvPr id="87" name="object 49">
            <a:extLst>
              <a:ext uri="{FF2B5EF4-FFF2-40B4-BE49-F238E27FC236}">
                <a16:creationId xmlns:a16="http://schemas.microsoft.com/office/drawing/2014/main" id="{3CF6B8E9-3CBF-EB0E-8FA0-392F12524B08}"/>
              </a:ext>
            </a:extLst>
          </p:cNvPr>
          <p:cNvSpPr/>
          <p:nvPr/>
        </p:nvSpPr>
        <p:spPr>
          <a:xfrm>
            <a:off x="8495982" y="2552382"/>
            <a:ext cx="76835" cy="0"/>
          </a:xfrm>
          <a:custGeom>
            <a:avLst/>
            <a:gdLst/>
            <a:ahLst/>
            <a:cxnLst/>
            <a:rect l="l" t="t" r="r" b="b"/>
            <a:pathLst>
              <a:path w="76834">
                <a:moveTo>
                  <a:pt x="76682" y="0"/>
                </a:moveTo>
                <a:lnTo>
                  <a:pt x="0" y="0"/>
                </a:lnTo>
              </a:path>
            </a:pathLst>
          </a:custGeom>
          <a:ln w="83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600" dirty="0">
              <a:latin typeface="Grammarsaurus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1418</Words>
  <Application>Microsoft Macintosh PowerPoint</Application>
  <PresentationFormat>Widescreen</PresentationFormat>
  <Paragraphs>213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Grammarsaurus</vt:lpstr>
      <vt:lpstr>Arial MT</vt:lpstr>
      <vt:lpstr>Office Theme</vt:lpstr>
      <vt:lpstr>1_Office Theme</vt:lpstr>
      <vt:lpstr>Electricity</vt:lpstr>
      <vt:lpstr>Scientific enquiry types and skills</vt:lpstr>
      <vt:lpstr>How can circuits vary?</vt:lpstr>
      <vt:lpstr>Key vocabulary for this lesson</vt:lpstr>
      <vt:lpstr>Problem solving</vt:lpstr>
      <vt:lpstr>Word detective</vt:lpstr>
      <vt:lpstr>Build a circuit</vt:lpstr>
      <vt:lpstr>Build a circuit</vt:lpstr>
      <vt:lpstr>Symbols</vt:lpstr>
      <vt:lpstr>Circuit diagrams</vt:lpstr>
      <vt:lpstr>Circuit diagrams</vt:lpstr>
      <vt:lpstr>Circuit diagrams</vt:lpstr>
      <vt:lpstr>Circuit diagrams</vt:lpstr>
      <vt:lpstr>Cells and batteries</vt:lpstr>
      <vt:lpstr>Cells and batteries</vt:lpstr>
      <vt:lpstr>Spot the error</vt:lpstr>
      <vt:lpstr>Spot the error</vt:lpstr>
      <vt:lpstr>Activity</vt:lpstr>
      <vt:lpstr>Challenge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cp:lastModifiedBy>Momal Qadir</cp:lastModifiedBy>
  <cp:revision>5</cp:revision>
  <dcterms:created xsi:type="dcterms:W3CDTF">2025-11-03T16:11:10Z</dcterms:created>
  <dcterms:modified xsi:type="dcterms:W3CDTF">2025-11-05T15:49:46Z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2025-11-02T00:00:00Z</vt:filetime>
  </property>
  <property fmtid="{D5CDD505-2E9C-101B-9397-08002B2CF9AE}" pid="3" name="Creator">
    <vt:lpwstr>Adobe Illustrator 29.6 (Windows)</vt:lpwstr>
  </property>
  <property fmtid="{D5CDD505-2E9C-101B-9397-08002B2CF9AE}" pid="4" name="LastSaved">
    <vt:filetime>2025-11-03T00:00:00Z</vt:filetime>
  </property>
  <property fmtid="{D5CDD505-2E9C-101B-9397-08002B2CF9AE}" pid="5" name="Producer">
    <vt:lpwstr>Adobe PDF library 17.00</vt:lpwstr>
  </property>
</Properties>
</file>